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9" r:id="rId5"/>
  </p:sldMasterIdLst>
  <p:handoutMasterIdLst>
    <p:handoutMasterId r:id="rId10"/>
  </p:handoutMasterIdLst>
  <p:sldIdLst>
    <p:sldId id="393" r:id="rId6"/>
    <p:sldId id="261" r:id="rId7"/>
    <p:sldId id="391" r:id="rId8"/>
    <p:sldId id="38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86"/>
    <a:srgbClr val="F4F5F6"/>
    <a:srgbClr val="E7E9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3" d="100"/>
          <a:sy n="113" d="100"/>
        </p:scale>
        <p:origin x="396" y="108"/>
      </p:cViewPr>
      <p:guideLst/>
    </p:cSldViewPr>
  </p:slideViewPr>
  <p:notesTextViewPr>
    <p:cViewPr>
      <p:scale>
        <a:sx n="1" d="1"/>
        <a:sy n="1" d="1"/>
      </p:scale>
      <p:origin x="0" y="0"/>
    </p:cViewPr>
  </p:notesTextViewPr>
  <p:notesViewPr>
    <p:cSldViewPr snapToGrid="0">
      <p:cViewPr varScale="1">
        <p:scale>
          <a:sx n="83" d="100"/>
          <a:sy n="83" d="100"/>
        </p:scale>
        <p:origin x="3132"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2.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oks, Steven      HHHH" userId="a8988875-b6d9-4ba4-b018-0b6157f0a782" providerId="ADAL" clId="{129AEFC7-F84E-4B1B-8D2F-C7865C0E7C48}"/>
    <pc:docChg chg="modSld">
      <pc:chgData name="Brooks, Steven      HHHH" userId="a8988875-b6d9-4ba4-b018-0b6157f0a782" providerId="ADAL" clId="{129AEFC7-F84E-4B1B-8D2F-C7865C0E7C48}" dt="2023-08-02T20:14:38.653" v="9" actId="20577"/>
      <pc:docMkLst>
        <pc:docMk/>
      </pc:docMkLst>
      <pc:sldChg chg="modSp mod">
        <pc:chgData name="Brooks, Steven      HHHH" userId="a8988875-b6d9-4ba4-b018-0b6157f0a782" providerId="ADAL" clId="{129AEFC7-F84E-4B1B-8D2F-C7865C0E7C48}" dt="2023-08-02T20:14:38.653" v="9" actId="20577"/>
        <pc:sldMkLst>
          <pc:docMk/>
          <pc:sldMk cId="86530598" sldId="389"/>
        </pc:sldMkLst>
        <pc:spChg chg="mod">
          <ac:chgData name="Brooks, Steven      HHHH" userId="a8988875-b6d9-4ba4-b018-0b6157f0a782" providerId="ADAL" clId="{129AEFC7-F84E-4B1B-8D2F-C7865C0E7C48}" dt="2023-08-02T20:14:38.653" v="9" actId="20577"/>
          <ac:spMkLst>
            <pc:docMk/>
            <pc:sldMk cId="86530598" sldId="389"/>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04474A-8E4B-4BDC-8FF3-CB1437E18F66}" type="slidenum">
              <a:rPr lang="en-US" smtClean="0"/>
              <a:t>‹#›</a:t>
            </a:fld>
            <a:endParaRPr lang="en-US"/>
          </a:p>
        </p:txBody>
      </p:sp>
    </p:spTree>
    <p:extLst>
      <p:ext uri="{BB962C8B-B14F-4D97-AF65-F5344CB8AC3E}">
        <p14:creationId xmlns:p14="http://schemas.microsoft.com/office/powerpoint/2010/main" val="204170118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3.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3.sv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3.sv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Master" Target="../slideMasters/slideMaster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47B731-FEF0-9143-951E-996FA251A8A0}"/>
              </a:ext>
            </a:extLst>
          </p:cNvPr>
          <p:cNvPicPr>
            <a:picLocks noChangeAspect="1"/>
          </p:cNvPicPr>
          <p:nvPr/>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8A44A5D-0D51-264C-9E8D-25B28928FB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9332" y="5447581"/>
            <a:ext cx="4088145" cy="1224259"/>
          </a:xfrm>
          <a:prstGeom prst="rect">
            <a:avLst/>
          </a:prstGeom>
        </p:spPr>
      </p:pic>
      <p:pic>
        <p:nvPicPr>
          <p:cNvPr id="9" name="Picture 8">
            <a:extLst>
              <a:ext uri="{FF2B5EF4-FFF2-40B4-BE49-F238E27FC236}">
                <a16:creationId xmlns:a16="http://schemas.microsoft.com/office/drawing/2014/main" id="{3994ACA2-FD1E-614E-BAFD-7ACF14234660}"/>
              </a:ext>
            </a:extLst>
          </p:cNvPr>
          <p:cNvPicPr>
            <a:picLocks noChangeAspect="1"/>
          </p:cNvPicPr>
          <p:nvPr/>
        </p:nvPicPr>
        <p:blipFill>
          <a:blip r:embed="rId4"/>
          <a:stretch>
            <a:fillRect/>
          </a:stretch>
        </p:blipFill>
        <p:spPr>
          <a:xfrm>
            <a:off x="918981" y="3583915"/>
            <a:ext cx="4693594" cy="2749106"/>
          </a:xfrm>
          <a:prstGeom prst="rect">
            <a:avLst/>
          </a:prstGeom>
        </p:spPr>
      </p:pic>
      <p:sp>
        <p:nvSpPr>
          <p:cNvPr id="3" name="Title 2"/>
          <p:cNvSpPr>
            <a:spLocks noGrp="1"/>
          </p:cNvSpPr>
          <p:nvPr>
            <p:ph type="title" hasCustomPrompt="1"/>
          </p:nvPr>
        </p:nvSpPr>
        <p:spPr>
          <a:xfrm>
            <a:off x="782444" y="731837"/>
            <a:ext cx="6343185" cy="1325563"/>
          </a:xfrm>
        </p:spPr>
        <p:txBody>
          <a:bodyPr>
            <a:normAutofit/>
          </a:bodyPr>
          <a:lstStyle>
            <a:lvl1pPr>
              <a:defRPr sz="3600" b="1" baseline="0">
                <a:solidFill>
                  <a:schemeClr val="bg1"/>
                </a:solidFill>
              </a:defRPr>
            </a:lvl1pPr>
          </a:lstStyle>
          <a:p>
            <a:r>
              <a:rPr lang="en-US" dirty="0"/>
              <a:t>TITLE HERE: ARIAL, 36 PT, BOLD, ALL CAPS</a:t>
            </a:r>
          </a:p>
        </p:txBody>
      </p:sp>
      <p:sp>
        <p:nvSpPr>
          <p:cNvPr id="11" name="Text Placeholder 10"/>
          <p:cNvSpPr>
            <a:spLocks noGrp="1"/>
          </p:cNvSpPr>
          <p:nvPr>
            <p:ph type="body" sz="quarter" idx="10" hasCustomPrompt="1"/>
          </p:nvPr>
        </p:nvSpPr>
        <p:spPr>
          <a:xfrm>
            <a:off x="782444" y="2057400"/>
            <a:ext cx="5381625" cy="1185862"/>
          </a:xfrm>
        </p:spPr>
        <p:txBody>
          <a:bodyPr/>
          <a:lstStyle>
            <a:lvl1pPr>
              <a:defRPr>
                <a:solidFill>
                  <a:schemeClr val="bg1"/>
                </a:solidFill>
              </a:defRPr>
            </a:lvl1pPr>
          </a:lstStyle>
          <a:p>
            <a:pPr lvl="0"/>
            <a:r>
              <a:rPr lang="en-US" dirty="0"/>
              <a:t>Subtitle here: Arial, 28 </a:t>
            </a:r>
            <a:r>
              <a:rPr lang="en-US" dirty="0" err="1"/>
              <a:t>pt</a:t>
            </a:r>
            <a:r>
              <a:rPr lang="en-US" dirty="0"/>
              <a:t>, sentence case</a:t>
            </a:r>
          </a:p>
        </p:txBody>
      </p:sp>
    </p:spTree>
    <p:extLst>
      <p:ext uri="{BB962C8B-B14F-4D97-AF65-F5344CB8AC3E}">
        <p14:creationId xmlns:p14="http://schemas.microsoft.com/office/powerpoint/2010/main" val="967287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woosh-Title and Content">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52463" t="454" r="11667" b="770"/>
          <a:stretch/>
        </p:blipFill>
        <p:spPr>
          <a:xfrm>
            <a:off x="1" y="1325563"/>
            <a:ext cx="4673600" cy="5532437"/>
          </a:xfrm>
          <a:prstGeom prst="rect">
            <a:avLst/>
          </a:prstGeom>
        </p:spPr>
      </p:pic>
      <p:sp>
        <p:nvSpPr>
          <p:cNvPr id="7" name="Rectangle 6"/>
          <p:cNvSpPr/>
          <p:nvPr/>
        </p:nvSpPr>
        <p:spPr>
          <a:xfrm>
            <a:off x="0" y="0"/>
            <a:ext cx="12192000" cy="13255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normAutofit/>
          </a:bodyPr>
          <a:lstStyle>
            <a:lvl1pPr>
              <a:defRPr sz="3200" b="1" baseline="0">
                <a:solidFill>
                  <a:schemeClr val="bg1"/>
                </a:solidFill>
              </a:defRPr>
            </a:lvl1pPr>
          </a:lstStyle>
          <a:p>
            <a:r>
              <a:rPr lang="en-US" dirty="0"/>
              <a:t>Headline here: Arial, 32 </a:t>
            </a:r>
            <a:r>
              <a:rPr lang="en-US" dirty="0" err="1"/>
              <a:t>pt</a:t>
            </a:r>
            <a:r>
              <a:rPr lang="en-US" dirty="0"/>
              <a:t>, bold, sentence case</a:t>
            </a:r>
          </a:p>
        </p:txBody>
      </p:sp>
      <p:sp>
        <p:nvSpPr>
          <p:cNvPr id="6" name="Slide Number Placeholder 5"/>
          <p:cNvSpPr>
            <a:spLocks noGrp="1"/>
          </p:cNvSpPr>
          <p:nvPr>
            <p:ph type="sldNum" sz="quarter" idx="12"/>
          </p:nvPr>
        </p:nvSpPr>
        <p:spPr/>
        <p:txBody>
          <a:bodyPr/>
          <a:lstStyle/>
          <a:p>
            <a:r>
              <a:rPr lang="en-US" dirty="0">
                <a:solidFill>
                  <a:schemeClr val="tx1"/>
                </a:solidFill>
              </a:rPr>
              <a:t>CareAllies </a:t>
            </a:r>
            <a:fld id="{6018E0A0-779F-4242-A3D9-7436453F3001}" type="slidenum">
              <a:rPr lang="en-US" smtClean="0">
                <a:solidFill>
                  <a:schemeClr val="accent3"/>
                </a:solidFill>
              </a:rPr>
              <a:pPr/>
              <a:t>‹#›</a:t>
            </a:fld>
            <a:endParaRPr lang="en-US" dirty="0">
              <a:solidFill>
                <a:schemeClr val="accent3"/>
              </a:solidFill>
            </a:endParaRPr>
          </a:p>
        </p:txBody>
      </p:sp>
      <p:sp>
        <p:nvSpPr>
          <p:cNvPr id="11" name="Text Placeholder 10"/>
          <p:cNvSpPr>
            <a:spLocks noGrp="1"/>
          </p:cNvSpPr>
          <p:nvPr>
            <p:ph type="body" sz="quarter" idx="13" hasCustomPrompt="1"/>
          </p:nvPr>
        </p:nvSpPr>
        <p:spPr>
          <a:xfrm>
            <a:off x="838200" y="1695450"/>
            <a:ext cx="3387725" cy="3879850"/>
          </a:xfrm>
        </p:spPr>
        <p:txBody>
          <a:bodyPr/>
          <a:lstStyle>
            <a:lvl1pPr>
              <a:defRPr sz="2800" baseline="0">
                <a:solidFill>
                  <a:schemeClr val="accent1"/>
                </a:solidFill>
              </a:defRPr>
            </a:lvl1pPr>
          </a:lstStyle>
          <a:p>
            <a:r>
              <a:rPr lang="en-US" sz="3200" dirty="0">
                <a:solidFill>
                  <a:schemeClr val="accent1"/>
                </a:solidFill>
              </a:rPr>
              <a:t>Subtitle here: Arial, 32 </a:t>
            </a:r>
            <a:r>
              <a:rPr lang="en-US" sz="3200" dirty="0" err="1">
                <a:solidFill>
                  <a:schemeClr val="accent1"/>
                </a:solidFill>
              </a:rPr>
              <a:t>pt</a:t>
            </a:r>
            <a:r>
              <a:rPr lang="en-US" sz="3200" dirty="0">
                <a:solidFill>
                  <a:schemeClr val="accent1"/>
                </a:solidFill>
              </a:rPr>
              <a:t>, dark blue, sentence case.</a:t>
            </a:r>
          </a:p>
        </p:txBody>
      </p:sp>
      <p:sp>
        <p:nvSpPr>
          <p:cNvPr id="9" name="Text Placeholder 8"/>
          <p:cNvSpPr>
            <a:spLocks noGrp="1"/>
          </p:cNvSpPr>
          <p:nvPr>
            <p:ph type="body" sz="quarter" idx="14" hasCustomPrompt="1"/>
          </p:nvPr>
        </p:nvSpPr>
        <p:spPr>
          <a:xfrm>
            <a:off x="5106988" y="1695450"/>
            <a:ext cx="6532562" cy="3511550"/>
          </a:xfrm>
        </p:spPr>
        <p:txBody>
          <a:bodyPr/>
          <a:lstStyle>
            <a:lvl1pPr>
              <a:defRPr sz="2400" baseline="0">
                <a:solidFill>
                  <a:schemeClr val="tx1"/>
                </a:solidFill>
              </a:defRPr>
            </a:lvl1pPr>
            <a:lvl2pPr marL="398463" indent="-398463">
              <a:defRPr sz="2000">
                <a:solidFill>
                  <a:schemeClr val="tx1"/>
                </a:solidFill>
              </a:defRPr>
            </a:lvl2pPr>
            <a:lvl3pPr marL="744538" indent="-346075">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Primary text: Arial, charcoal, sentence case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4">
            <a:extLst>
              <a:ext uri="{FF2B5EF4-FFF2-40B4-BE49-F238E27FC236}">
                <a16:creationId xmlns:a16="http://schemas.microsoft.com/office/drawing/2014/main" id="{8956C498-FF9C-F182-DAE7-883E77A49EA0}"/>
              </a:ext>
            </a:extLst>
          </p:cNvPr>
          <p:cNvSpPr>
            <a:spLocks noGrp="1"/>
          </p:cNvSpPr>
          <p:nvPr>
            <p:ph type="ftr" sz="quarter" idx="3"/>
          </p:nvPr>
        </p:nvSpPr>
        <p:spPr>
          <a:xfrm>
            <a:off x="4781320" y="6416675"/>
            <a:ext cx="4087257" cy="304800"/>
          </a:xfrm>
          <a:prstGeom prst="rect">
            <a:avLst/>
          </a:prstGeom>
        </p:spPr>
        <p:txBody>
          <a:bodyPr/>
          <a:lstStyle>
            <a:lvl1pPr>
              <a:defRPr sz="1000">
                <a:solidFill>
                  <a:schemeClr val="bg2">
                    <a:lumMod val="50000"/>
                    <a:lumOff val="50000"/>
                  </a:schemeClr>
                </a:solidFill>
                <a:latin typeface="Arial Narrow" panose="020B0606020202030204" pitchFamily="34" charset="0"/>
              </a:defRPr>
            </a:lvl1pPr>
          </a:lstStyle>
          <a:p>
            <a:pPr>
              <a:defRPr/>
            </a:pPr>
            <a:r>
              <a:rPr lang="en-US" altLang="en-US" dirty="0"/>
              <a:t>All CareAllies products and services are provided exclusively by or through operating subsidiaries of The Cigna Group. © 2023 CareAllies.</a:t>
            </a:r>
          </a:p>
        </p:txBody>
      </p:sp>
    </p:spTree>
    <p:extLst>
      <p:ext uri="{BB962C8B-B14F-4D97-AF65-F5344CB8AC3E}">
        <p14:creationId xmlns:p14="http://schemas.microsoft.com/office/powerpoint/2010/main" val="1492121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1E6C46A-DD16-CB47-BD76-3BBE12D40B80}"/>
              </a:ext>
            </a:extLst>
          </p:cNvPr>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58800" y="2167467"/>
            <a:ext cx="7349067" cy="1325563"/>
          </a:xfrm>
        </p:spPr>
        <p:txBody>
          <a:bodyPr>
            <a:normAutofit/>
          </a:bodyPr>
          <a:lstStyle>
            <a:lvl1pPr>
              <a:defRPr sz="3600" b="1" baseline="0">
                <a:solidFill>
                  <a:schemeClr val="accent1"/>
                </a:solidFill>
              </a:defRPr>
            </a:lvl1pPr>
          </a:lstStyle>
          <a:p>
            <a:r>
              <a:rPr lang="en-US" dirty="0"/>
              <a:t>Divider slide: Arial, 36pt, bold, dark blue, sentence case</a:t>
            </a:r>
          </a:p>
        </p:txBody>
      </p:sp>
      <p:pic>
        <p:nvPicPr>
          <p:cNvPr id="8" name="Picture 7">
            <a:extLst>
              <a:ext uri="{FF2B5EF4-FFF2-40B4-BE49-F238E27FC236}">
                <a16:creationId xmlns:a16="http://schemas.microsoft.com/office/drawing/2014/main" id="{7E699B65-DB1F-2442-9BBA-08C9C3DE4671}"/>
              </a:ext>
            </a:extLst>
          </p:cNvPr>
          <p:cNvPicPr>
            <a:picLocks noChangeAspect="1"/>
          </p:cNvPicPr>
          <p:nvPr/>
        </p:nvPicPr>
        <p:blipFill>
          <a:blip r:embed="rId3"/>
          <a:stretch>
            <a:fillRect/>
          </a:stretch>
        </p:blipFill>
        <p:spPr>
          <a:xfrm>
            <a:off x="8125102" y="2134203"/>
            <a:ext cx="3228698" cy="1891095"/>
          </a:xfrm>
          <a:prstGeom prst="rect">
            <a:avLst/>
          </a:prstGeom>
        </p:spPr>
      </p:pic>
      <p:pic>
        <p:nvPicPr>
          <p:cNvPr id="5" name="Picture 4" descr="CareAlliesWhite.png">
            <a:extLst>
              <a:ext uri="{FF2B5EF4-FFF2-40B4-BE49-F238E27FC236}">
                <a16:creationId xmlns:a16="http://schemas.microsoft.com/office/drawing/2014/main" id="{6EF9105E-0B13-C341-B890-5191EC1F0C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8004" y="5678129"/>
            <a:ext cx="3045139" cy="910487"/>
          </a:xfrm>
          <a:prstGeom prst="rect">
            <a:avLst/>
          </a:prstGeom>
        </p:spPr>
      </p:pic>
    </p:spTree>
    <p:extLst>
      <p:ext uri="{BB962C8B-B14F-4D97-AF65-F5344CB8AC3E}">
        <p14:creationId xmlns:p14="http://schemas.microsoft.com/office/powerpoint/2010/main" val="1748812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r>
              <a:rPr lang="en-US" dirty="0">
                <a:solidFill>
                  <a:schemeClr val="tx1"/>
                </a:solidFill>
              </a:rPr>
              <a:t>CareAllies </a:t>
            </a:r>
            <a:fld id="{6018E0A0-779F-4242-A3D9-7436453F3001}" type="slidenum">
              <a:rPr lang="en-US" smtClean="0">
                <a:solidFill>
                  <a:schemeClr val="accent3"/>
                </a:solidFill>
              </a:rPr>
              <a:pPr/>
              <a:t>‹#›</a:t>
            </a:fld>
            <a:endParaRPr lang="en-US" dirty="0">
              <a:solidFill>
                <a:schemeClr val="accent3"/>
              </a:solidFill>
            </a:endParaRPr>
          </a:p>
        </p:txBody>
      </p:sp>
      <p:sp>
        <p:nvSpPr>
          <p:cNvPr id="4" name="Rectangle 3"/>
          <p:cNvSpPr/>
          <p:nvPr/>
        </p:nvSpPr>
        <p:spPr>
          <a:xfrm>
            <a:off x="0" y="0"/>
            <a:ext cx="12192000" cy="13255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title" hasCustomPrompt="1"/>
          </p:nvPr>
        </p:nvSpPr>
        <p:spPr>
          <a:xfrm>
            <a:off x="838200" y="0"/>
            <a:ext cx="10515600" cy="1325563"/>
          </a:xfrm>
        </p:spPr>
        <p:txBody>
          <a:bodyPr>
            <a:normAutofit/>
          </a:bodyPr>
          <a:lstStyle>
            <a:lvl1pPr>
              <a:defRPr sz="3200" b="1">
                <a:solidFill>
                  <a:schemeClr val="bg1"/>
                </a:solidFill>
              </a:defRPr>
            </a:lvl1pPr>
          </a:lstStyle>
          <a:p>
            <a:r>
              <a:rPr lang="en-US" dirty="0"/>
              <a:t>Headline here: Arial, 32 </a:t>
            </a:r>
            <a:r>
              <a:rPr lang="en-US" dirty="0" err="1"/>
              <a:t>pt</a:t>
            </a:r>
            <a:r>
              <a:rPr lang="en-US" dirty="0"/>
              <a:t>, bold, sentence case</a:t>
            </a:r>
          </a:p>
        </p:txBody>
      </p:sp>
      <p:sp>
        <p:nvSpPr>
          <p:cNvPr id="7" name="Text Placeholder 6"/>
          <p:cNvSpPr>
            <a:spLocks noGrp="1"/>
          </p:cNvSpPr>
          <p:nvPr>
            <p:ph type="body" sz="quarter" idx="11" hasCustomPrompt="1"/>
          </p:nvPr>
        </p:nvSpPr>
        <p:spPr>
          <a:xfrm>
            <a:off x="838200" y="1498600"/>
            <a:ext cx="10515600" cy="4530725"/>
          </a:xfrm>
        </p:spPr>
        <p:txBody>
          <a:bodyPr/>
          <a:lstStyle>
            <a:lvl1pPr>
              <a:defRPr sz="2400" baseline="0">
                <a:solidFill>
                  <a:schemeClr val="tx1"/>
                </a:solidFill>
              </a:defRPr>
            </a:lvl1pPr>
            <a:lvl2pPr marL="287338" indent="-287338">
              <a:defRPr sz="2000">
                <a:solidFill>
                  <a:schemeClr val="tx1"/>
                </a:solidFill>
              </a:defRPr>
            </a:lvl2pPr>
            <a:lvl3pPr marL="685800" indent="-333375">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Primary text: Arial, charcoal, sentence case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4">
            <a:extLst>
              <a:ext uri="{FF2B5EF4-FFF2-40B4-BE49-F238E27FC236}">
                <a16:creationId xmlns:a16="http://schemas.microsoft.com/office/drawing/2014/main" id="{AF2EADD5-5164-F823-3DE6-9387E6E814EB}"/>
              </a:ext>
            </a:extLst>
          </p:cNvPr>
          <p:cNvSpPr>
            <a:spLocks noGrp="1"/>
          </p:cNvSpPr>
          <p:nvPr>
            <p:ph type="ftr" sz="quarter" idx="3"/>
          </p:nvPr>
        </p:nvSpPr>
        <p:spPr>
          <a:xfrm>
            <a:off x="1" y="6626225"/>
            <a:ext cx="7047780" cy="228600"/>
          </a:xfrm>
          <a:prstGeom prst="rect">
            <a:avLst/>
          </a:prstGeom>
        </p:spPr>
        <p:txBody>
          <a:bodyPr/>
          <a:lstStyle>
            <a:lvl1pPr>
              <a:defRPr sz="1000">
                <a:latin typeface="Arial Narrow" panose="020B0606020202030204" pitchFamily="34" charset="0"/>
              </a:defRPr>
            </a:lvl1pPr>
          </a:lstStyle>
          <a:p>
            <a:pPr>
              <a:defRPr/>
            </a:pPr>
            <a:r>
              <a:rPr lang="en-US"/>
              <a:t>All CareAllies products and services are provided exclusively by or through operating subsidiaries of The Cigna Group.</a:t>
            </a:r>
            <a:r>
              <a:rPr lang="en-US" altLang="en-US"/>
              <a:t> © 2023 CareAllies, Inc.</a:t>
            </a:r>
            <a:endParaRPr lang="en-US" altLang="en-US" dirty="0"/>
          </a:p>
        </p:txBody>
      </p:sp>
    </p:spTree>
    <p:extLst>
      <p:ext uri="{BB962C8B-B14F-4D97-AF65-F5344CB8AC3E}">
        <p14:creationId xmlns:p14="http://schemas.microsoft.com/office/powerpoint/2010/main" val="2241578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ategory-box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r>
              <a:rPr lang="en-US" dirty="0">
                <a:solidFill>
                  <a:schemeClr val="tx1"/>
                </a:solidFill>
              </a:rPr>
              <a:t>CareAllies </a:t>
            </a:r>
            <a:fld id="{6018E0A0-779F-4242-A3D9-7436453F3001}" type="slidenum">
              <a:rPr lang="en-US" smtClean="0">
                <a:solidFill>
                  <a:schemeClr val="accent3"/>
                </a:solidFill>
              </a:rPr>
              <a:pPr/>
              <a:t>‹#›</a:t>
            </a:fld>
            <a:endParaRPr lang="en-US" dirty="0">
              <a:solidFill>
                <a:schemeClr val="accent3"/>
              </a:solidFill>
            </a:endParaRPr>
          </a:p>
        </p:txBody>
      </p:sp>
      <p:sp>
        <p:nvSpPr>
          <p:cNvPr id="4" name="Rectangle 3"/>
          <p:cNvSpPr/>
          <p:nvPr/>
        </p:nvSpPr>
        <p:spPr>
          <a:xfrm>
            <a:off x="0" y="0"/>
            <a:ext cx="12192000" cy="13255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title" hasCustomPrompt="1"/>
          </p:nvPr>
        </p:nvSpPr>
        <p:spPr>
          <a:xfrm>
            <a:off x="838200" y="0"/>
            <a:ext cx="10515600" cy="1325563"/>
          </a:xfrm>
        </p:spPr>
        <p:txBody>
          <a:bodyPr>
            <a:normAutofit/>
          </a:bodyPr>
          <a:lstStyle>
            <a:lvl1pPr>
              <a:defRPr sz="3200" b="1">
                <a:solidFill>
                  <a:schemeClr val="bg1"/>
                </a:solidFill>
              </a:defRPr>
            </a:lvl1pPr>
          </a:lstStyle>
          <a:p>
            <a:r>
              <a:rPr lang="en-US" dirty="0"/>
              <a:t>Headline here: Arial, 32 </a:t>
            </a:r>
            <a:r>
              <a:rPr lang="en-US" dirty="0" err="1"/>
              <a:t>pt</a:t>
            </a:r>
            <a:r>
              <a:rPr lang="en-US" dirty="0"/>
              <a:t>, bold, sentence case</a:t>
            </a:r>
          </a:p>
        </p:txBody>
      </p:sp>
      <p:sp>
        <p:nvSpPr>
          <p:cNvPr id="8" name="Rectangle 7"/>
          <p:cNvSpPr/>
          <p:nvPr/>
        </p:nvSpPr>
        <p:spPr>
          <a:xfrm>
            <a:off x="838200" y="1889291"/>
            <a:ext cx="2226733" cy="2219421"/>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ts val="1080"/>
              </a:lnSpc>
            </a:pPr>
            <a:endParaRPr lang="en-US" sz="900" b="1" dirty="0">
              <a:solidFill>
                <a:srgbClr val="FFFFFF"/>
              </a:solidFill>
              <a:latin typeface="Arial"/>
              <a:cs typeface="Arial"/>
            </a:endParaRPr>
          </a:p>
        </p:txBody>
      </p:sp>
      <p:sp>
        <p:nvSpPr>
          <p:cNvPr id="9" name="Rectangle 8"/>
          <p:cNvSpPr/>
          <p:nvPr/>
        </p:nvSpPr>
        <p:spPr>
          <a:xfrm>
            <a:off x="3581400" y="1889291"/>
            <a:ext cx="2226733" cy="2219421"/>
          </a:xfrm>
          <a:prstGeom prst="rect">
            <a:avLst/>
          </a:prstGeom>
          <a:solidFill>
            <a:srgbClr val="00AA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ts val="1080"/>
              </a:lnSpc>
            </a:pPr>
            <a:endParaRPr lang="en-US" sz="900" b="1" baseline="30000" dirty="0">
              <a:solidFill>
                <a:srgbClr val="FFFFFF"/>
              </a:solidFill>
              <a:latin typeface="Arial"/>
              <a:cs typeface="Arial"/>
            </a:endParaRPr>
          </a:p>
        </p:txBody>
      </p:sp>
      <p:sp>
        <p:nvSpPr>
          <p:cNvPr id="10" name="Rectangle 9"/>
          <p:cNvSpPr/>
          <p:nvPr/>
        </p:nvSpPr>
        <p:spPr>
          <a:xfrm>
            <a:off x="6324600" y="1889293"/>
            <a:ext cx="2226733" cy="2219421"/>
          </a:xfrm>
          <a:prstGeom prst="rect">
            <a:avLst/>
          </a:prstGeom>
          <a:solidFill>
            <a:srgbClr val="39B4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ts val="1080"/>
              </a:lnSpc>
            </a:pPr>
            <a:endParaRPr lang="en-US" sz="900" b="1" baseline="30000" dirty="0">
              <a:solidFill>
                <a:srgbClr val="FFFFFF"/>
              </a:solidFill>
              <a:latin typeface="Arial"/>
              <a:cs typeface="Arial"/>
            </a:endParaRPr>
          </a:p>
        </p:txBody>
      </p:sp>
      <p:sp>
        <p:nvSpPr>
          <p:cNvPr id="11" name="Rectangle 10"/>
          <p:cNvSpPr/>
          <p:nvPr/>
        </p:nvSpPr>
        <p:spPr>
          <a:xfrm>
            <a:off x="9067800" y="1889292"/>
            <a:ext cx="2226733" cy="2219421"/>
          </a:xfrm>
          <a:prstGeom prst="rect">
            <a:avLst/>
          </a:prstGeom>
          <a:solidFill>
            <a:srgbClr val="007A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ts val="1080"/>
              </a:lnSpc>
            </a:pPr>
            <a:endParaRPr lang="en-US" sz="900" b="1" baseline="30000" dirty="0">
              <a:solidFill>
                <a:srgbClr val="FFFFFF"/>
              </a:solidFill>
              <a:latin typeface="Arial"/>
              <a:cs typeface="Arial"/>
            </a:endParaRPr>
          </a:p>
        </p:txBody>
      </p:sp>
      <p:sp>
        <p:nvSpPr>
          <p:cNvPr id="16" name="Text Placeholder 15"/>
          <p:cNvSpPr>
            <a:spLocks noGrp="1"/>
          </p:cNvSpPr>
          <p:nvPr>
            <p:ph type="body" sz="quarter" idx="11" hasCustomPrompt="1"/>
          </p:nvPr>
        </p:nvSpPr>
        <p:spPr>
          <a:xfrm>
            <a:off x="838200" y="1973262"/>
            <a:ext cx="2227263" cy="2014537"/>
          </a:xfrm>
        </p:spPr>
        <p:txBody>
          <a:bodyPr>
            <a:normAutofit/>
          </a:bodyPr>
          <a:lstStyle>
            <a:lvl1pPr algn="ctr">
              <a:defRPr sz="2400" b="1" baseline="0">
                <a:solidFill>
                  <a:schemeClr val="bg1"/>
                </a:solidFill>
              </a:defRPr>
            </a:lvl1pPr>
          </a:lstStyle>
          <a:p>
            <a:pPr lvl="0"/>
            <a:r>
              <a:rPr lang="en-US" dirty="0"/>
              <a:t>CONTENT HERE, ARIAL, ALL CAPS, WHITE, 24, BOLD</a:t>
            </a:r>
          </a:p>
        </p:txBody>
      </p:sp>
      <p:sp>
        <p:nvSpPr>
          <p:cNvPr id="18" name="Text Placeholder 15"/>
          <p:cNvSpPr>
            <a:spLocks noGrp="1"/>
          </p:cNvSpPr>
          <p:nvPr>
            <p:ph type="body" sz="quarter" idx="12" hasCustomPrompt="1"/>
          </p:nvPr>
        </p:nvSpPr>
        <p:spPr>
          <a:xfrm>
            <a:off x="3581135" y="1973262"/>
            <a:ext cx="2227263" cy="2014537"/>
          </a:xfrm>
        </p:spPr>
        <p:txBody>
          <a:bodyPr>
            <a:normAutofit/>
          </a:bodyPr>
          <a:lstStyle>
            <a:lvl1pPr algn="ctr">
              <a:defRPr sz="2400" b="1" baseline="0">
                <a:solidFill>
                  <a:schemeClr val="bg1"/>
                </a:solidFill>
              </a:defRPr>
            </a:lvl1pPr>
          </a:lstStyle>
          <a:p>
            <a:pPr lvl="0"/>
            <a:r>
              <a:rPr lang="en-US" dirty="0"/>
              <a:t>CONTENT HERE, ARIAL, ALL CAPS, WHITE, 24, BOLD</a:t>
            </a:r>
          </a:p>
        </p:txBody>
      </p:sp>
      <p:sp>
        <p:nvSpPr>
          <p:cNvPr id="19" name="Text Placeholder 15"/>
          <p:cNvSpPr>
            <a:spLocks noGrp="1"/>
          </p:cNvSpPr>
          <p:nvPr>
            <p:ph type="body" sz="quarter" idx="13" hasCustomPrompt="1"/>
          </p:nvPr>
        </p:nvSpPr>
        <p:spPr>
          <a:xfrm>
            <a:off x="6324070" y="1973262"/>
            <a:ext cx="2227263" cy="2014537"/>
          </a:xfrm>
        </p:spPr>
        <p:txBody>
          <a:bodyPr>
            <a:normAutofit/>
          </a:bodyPr>
          <a:lstStyle>
            <a:lvl1pPr algn="ctr">
              <a:defRPr sz="2400" b="1" baseline="0">
                <a:solidFill>
                  <a:schemeClr val="bg1"/>
                </a:solidFill>
              </a:defRPr>
            </a:lvl1pPr>
          </a:lstStyle>
          <a:p>
            <a:pPr lvl="0"/>
            <a:r>
              <a:rPr lang="en-US" dirty="0"/>
              <a:t>CONTENT HERE, ARIAL, ALL CAPS, WHITE, 24, BOLD</a:t>
            </a:r>
          </a:p>
        </p:txBody>
      </p:sp>
      <p:sp>
        <p:nvSpPr>
          <p:cNvPr id="20" name="Text Placeholder 15"/>
          <p:cNvSpPr>
            <a:spLocks noGrp="1"/>
          </p:cNvSpPr>
          <p:nvPr>
            <p:ph type="body" sz="quarter" idx="14" hasCustomPrompt="1"/>
          </p:nvPr>
        </p:nvSpPr>
        <p:spPr>
          <a:xfrm>
            <a:off x="9067534" y="1973261"/>
            <a:ext cx="2227263" cy="2014537"/>
          </a:xfrm>
        </p:spPr>
        <p:txBody>
          <a:bodyPr>
            <a:normAutofit/>
          </a:bodyPr>
          <a:lstStyle>
            <a:lvl1pPr algn="ctr">
              <a:defRPr sz="2400" b="1" baseline="0">
                <a:solidFill>
                  <a:schemeClr val="bg1"/>
                </a:solidFill>
              </a:defRPr>
            </a:lvl1pPr>
          </a:lstStyle>
          <a:p>
            <a:pPr lvl="0"/>
            <a:r>
              <a:rPr lang="en-US" dirty="0"/>
              <a:t>CONTENT HERE, ARIAL, ALL CAPS, WHITE, 24, BOLD</a:t>
            </a:r>
          </a:p>
        </p:txBody>
      </p:sp>
      <p:sp>
        <p:nvSpPr>
          <p:cNvPr id="21" name="Text Placeholder 21"/>
          <p:cNvSpPr>
            <a:spLocks noGrp="1"/>
          </p:cNvSpPr>
          <p:nvPr>
            <p:ph type="body" sz="quarter" idx="15" hasCustomPrompt="1"/>
          </p:nvPr>
        </p:nvSpPr>
        <p:spPr>
          <a:xfrm>
            <a:off x="838200" y="4177505"/>
            <a:ext cx="2226733" cy="1368161"/>
          </a:xfrm>
        </p:spPr>
        <p:txBody>
          <a:bodyPr>
            <a:normAutofit/>
          </a:bodyPr>
          <a:lstStyle>
            <a:lvl1pPr algn="l">
              <a:defRPr sz="2000"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Content here, Arial, 20, charcoal</a:t>
            </a:r>
          </a:p>
        </p:txBody>
      </p:sp>
      <p:sp>
        <p:nvSpPr>
          <p:cNvPr id="22" name="Text Placeholder 21"/>
          <p:cNvSpPr>
            <a:spLocks noGrp="1"/>
          </p:cNvSpPr>
          <p:nvPr>
            <p:ph type="body" sz="quarter" idx="16" hasCustomPrompt="1"/>
          </p:nvPr>
        </p:nvSpPr>
        <p:spPr>
          <a:xfrm>
            <a:off x="3581400" y="4177505"/>
            <a:ext cx="2226733" cy="1368161"/>
          </a:xfrm>
        </p:spPr>
        <p:txBody>
          <a:bodyPr>
            <a:normAutofit/>
          </a:bodyPr>
          <a:lstStyle>
            <a:lvl1pPr algn="l">
              <a:defRPr sz="2000"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Content here, Arial, 20, charcoal</a:t>
            </a:r>
          </a:p>
        </p:txBody>
      </p:sp>
      <p:sp>
        <p:nvSpPr>
          <p:cNvPr id="23" name="Text Placeholder 21"/>
          <p:cNvSpPr>
            <a:spLocks noGrp="1"/>
          </p:cNvSpPr>
          <p:nvPr>
            <p:ph type="body" sz="quarter" idx="17" hasCustomPrompt="1"/>
          </p:nvPr>
        </p:nvSpPr>
        <p:spPr>
          <a:xfrm>
            <a:off x="6324070" y="4177504"/>
            <a:ext cx="2226733" cy="1368161"/>
          </a:xfrm>
        </p:spPr>
        <p:txBody>
          <a:bodyPr>
            <a:normAutofit/>
          </a:bodyPr>
          <a:lstStyle>
            <a:lvl1pPr algn="l">
              <a:defRPr sz="2000"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Content here, Arial, 20, charcoal</a:t>
            </a:r>
          </a:p>
        </p:txBody>
      </p:sp>
      <p:sp>
        <p:nvSpPr>
          <p:cNvPr id="24" name="Text Placeholder 21"/>
          <p:cNvSpPr>
            <a:spLocks noGrp="1"/>
          </p:cNvSpPr>
          <p:nvPr>
            <p:ph type="body" sz="quarter" idx="18" hasCustomPrompt="1"/>
          </p:nvPr>
        </p:nvSpPr>
        <p:spPr>
          <a:xfrm>
            <a:off x="9066740" y="4172876"/>
            <a:ext cx="2226733" cy="1368161"/>
          </a:xfrm>
        </p:spPr>
        <p:txBody>
          <a:bodyPr>
            <a:normAutofit/>
          </a:bodyPr>
          <a:lstStyle>
            <a:lvl1pPr algn="l">
              <a:defRPr sz="2000"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You can also add icons to the colored boxes! </a:t>
            </a:r>
          </a:p>
        </p:txBody>
      </p:sp>
      <p:sp>
        <p:nvSpPr>
          <p:cNvPr id="2" name="Footer Placeholder 4">
            <a:extLst>
              <a:ext uri="{FF2B5EF4-FFF2-40B4-BE49-F238E27FC236}">
                <a16:creationId xmlns:a16="http://schemas.microsoft.com/office/drawing/2014/main" id="{8B0FC0FB-541B-42A3-CC91-BF9C7697434E}"/>
              </a:ext>
            </a:extLst>
          </p:cNvPr>
          <p:cNvSpPr>
            <a:spLocks noGrp="1"/>
          </p:cNvSpPr>
          <p:nvPr>
            <p:ph type="ftr" sz="quarter" idx="3"/>
          </p:nvPr>
        </p:nvSpPr>
        <p:spPr>
          <a:xfrm>
            <a:off x="1" y="6626225"/>
            <a:ext cx="7047780" cy="228600"/>
          </a:xfrm>
          <a:prstGeom prst="rect">
            <a:avLst/>
          </a:prstGeom>
        </p:spPr>
        <p:txBody>
          <a:bodyPr/>
          <a:lstStyle>
            <a:lvl1pPr>
              <a:defRPr sz="1000">
                <a:latin typeface="Arial Narrow" panose="020B0606020202030204" pitchFamily="34" charset="0"/>
              </a:defRPr>
            </a:lvl1pPr>
          </a:lstStyle>
          <a:p>
            <a:pPr>
              <a:defRPr/>
            </a:pPr>
            <a:r>
              <a:rPr lang="en-US"/>
              <a:t>All CareAllies products and services are provided exclusively by or through operating subsidiaries of The Cigna Group.</a:t>
            </a:r>
            <a:r>
              <a:rPr lang="en-US" altLang="en-US"/>
              <a:t> © 2023 CareAllies, Inc.</a:t>
            </a:r>
            <a:endParaRPr lang="en-US" altLang="en-US" dirty="0"/>
          </a:p>
        </p:txBody>
      </p:sp>
    </p:spTree>
    <p:extLst>
      <p:ext uri="{BB962C8B-B14F-4D97-AF65-F5344CB8AC3E}">
        <p14:creationId xmlns:p14="http://schemas.microsoft.com/office/powerpoint/2010/main" val="1836960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sert-Your-Photo-with-cop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r>
              <a:rPr lang="en-US" dirty="0">
                <a:solidFill>
                  <a:schemeClr val="tx1"/>
                </a:solidFill>
              </a:rPr>
              <a:t>CareAllies </a:t>
            </a:r>
            <a:fld id="{6018E0A0-779F-4242-A3D9-7436453F3001}" type="slidenum">
              <a:rPr lang="en-US" smtClean="0">
                <a:solidFill>
                  <a:schemeClr val="accent3"/>
                </a:solidFill>
              </a:rPr>
              <a:pPr/>
              <a:t>‹#›</a:t>
            </a:fld>
            <a:endParaRPr lang="en-US" dirty="0">
              <a:solidFill>
                <a:schemeClr val="accent3"/>
              </a:solidFill>
            </a:endParaRPr>
          </a:p>
        </p:txBody>
      </p:sp>
      <p:sp>
        <p:nvSpPr>
          <p:cNvPr id="4" name="Rectangle 3"/>
          <p:cNvSpPr/>
          <p:nvPr/>
        </p:nvSpPr>
        <p:spPr>
          <a:xfrm>
            <a:off x="0" y="0"/>
            <a:ext cx="12192000" cy="13255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title" hasCustomPrompt="1"/>
          </p:nvPr>
        </p:nvSpPr>
        <p:spPr>
          <a:xfrm>
            <a:off x="838200" y="0"/>
            <a:ext cx="10515600" cy="1325563"/>
          </a:xfrm>
        </p:spPr>
        <p:txBody>
          <a:bodyPr>
            <a:normAutofit/>
          </a:bodyPr>
          <a:lstStyle>
            <a:lvl1pPr>
              <a:defRPr sz="3200" b="1">
                <a:solidFill>
                  <a:schemeClr val="bg1"/>
                </a:solidFill>
              </a:defRPr>
            </a:lvl1pPr>
          </a:lstStyle>
          <a:p>
            <a:r>
              <a:rPr lang="en-US" dirty="0"/>
              <a:t>Headline here: Arial, 32 </a:t>
            </a:r>
            <a:r>
              <a:rPr lang="en-US" dirty="0" err="1"/>
              <a:t>pt</a:t>
            </a:r>
            <a:r>
              <a:rPr lang="en-US" dirty="0"/>
              <a:t>, bold, sentence case</a:t>
            </a:r>
          </a:p>
        </p:txBody>
      </p:sp>
      <p:sp>
        <p:nvSpPr>
          <p:cNvPr id="15" name="Picture Placeholder 14"/>
          <p:cNvSpPr>
            <a:spLocks noGrp="1"/>
          </p:cNvSpPr>
          <p:nvPr>
            <p:ph type="pic" sz="quarter" idx="11" hasCustomPrompt="1"/>
          </p:nvPr>
        </p:nvSpPr>
        <p:spPr>
          <a:xfrm>
            <a:off x="0" y="1325563"/>
            <a:ext cx="4070350" cy="3025775"/>
          </a:xfrm>
        </p:spPr>
        <p:txBody>
          <a:bodyPr/>
          <a:lstStyle>
            <a:lvl1pPr>
              <a:defRPr baseline="0"/>
            </a:lvl1pPr>
          </a:lstStyle>
          <a:p>
            <a:r>
              <a:rPr lang="en-US" dirty="0"/>
              <a:t>Click to insert picture</a:t>
            </a:r>
          </a:p>
        </p:txBody>
      </p:sp>
      <p:sp>
        <p:nvSpPr>
          <p:cNvPr id="16" name="Picture Placeholder 14"/>
          <p:cNvSpPr>
            <a:spLocks noGrp="1"/>
          </p:cNvSpPr>
          <p:nvPr>
            <p:ph type="pic" sz="quarter" idx="12" hasCustomPrompt="1"/>
          </p:nvPr>
        </p:nvSpPr>
        <p:spPr>
          <a:xfrm>
            <a:off x="4070350" y="1325563"/>
            <a:ext cx="4028017" cy="3025775"/>
          </a:xfrm>
        </p:spPr>
        <p:txBody>
          <a:bodyPr/>
          <a:lstStyle>
            <a:lvl1pPr>
              <a:defRPr/>
            </a:lvl1pPr>
          </a:lstStyle>
          <a:p>
            <a:r>
              <a:rPr lang="en-US" dirty="0"/>
              <a:t>Click to insert picture</a:t>
            </a:r>
          </a:p>
        </p:txBody>
      </p:sp>
      <p:sp>
        <p:nvSpPr>
          <p:cNvPr id="17" name="Picture Placeholder 14"/>
          <p:cNvSpPr>
            <a:spLocks noGrp="1"/>
          </p:cNvSpPr>
          <p:nvPr>
            <p:ph type="pic" sz="quarter" idx="13" hasCustomPrompt="1"/>
          </p:nvPr>
        </p:nvSpPr>
        <p:spPr>
          <a:xfrm>
            <a:off x="8098367" y="1325563"/>
            <a:ext cx="4070350" cy="3025775"/>
          </a:xfrm>
        </p:spPr>
        <p:txBody>
          <a:bodyPr/>
          <a:lstStyle>
            <a:lvl1pPr>
              <a:defRPr/>
            </a:lvl1pPr>
          </a:lstStyle>
          <a:p>
            <a:r>
              <a:rPr lang="en-US" dirty="0"/>
              <a:t>Click to insert picture</a:t>
            </a:r>
          </a:p>
        </p:txBody>
      </p:sp>
      <p:sp>
        <p:nvSpPr>
          <p:cNvPr id="19" name="Rectangle 18"/>
          <p:cNvSpPr/>
          <p:nvPr/>
        </p:nvSpPr>
        <p:spPr>
          <a:xfrm>
            <a:off x="4070350" y="4351338"/>
            <a:ext cx="4028017" cy="11435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8098367" y="4351337"/>
            <a:ext cx="4093633" cy="114352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0" y="4351338"/>
            <a:ext cx="4070350" cy="11435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1"/>
          <p:cNvSpPr>
            <a:spLocks noGrp="1"/>
          </p:cNvSpPr>
          <p:nvPr>
            <p:ph type="body" sz="quarter" idx="14" hasCustomPrompt="1"/>
          </p:nvPr>
        </p:nvSpPr>
        <p:spPr>
          <a:xfrm>
            <a:off x="0" y="4529138"/>
            <a:ext cx="4070350" cy="728662"/>
          </a:xfrm>
        </p:spPr>
        <p:txBody>
          <a:bodyPr>
            <a:normAutofit/>
          </a:bodyPr>
          <a:lstStyle>
            <a:lvl1pPr algn="ctr">
              <a:defRPr sz="20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Content here, Arial, 20, white</a:t>
            </a:r>
          </a:p>
        </p:txBody>
      </p:sp>
      <p:sp>
        <p:nvSpPr>
          <p:cNvPr id="23" name="Text Placeholder 21"/>
          <p:cNvSpPr>
            <a:spLocks noGrp="1"/>
          </p:cNvSpPr>
          <p:nvPr>
            <p:ph type="body" sz="quarter" idx="15" hasCustomPrompt="1"/>
          </p:nvPr>
        </p:nvSpPr>
        <p:spPr>
          <a:xfrm>
            <a:off x="4070350" y="4529138"/>
            <a:ext cx="4028017" cy="728662"/>
          </a:xfrm>
        </p:spPr>
        <p:txBody>
          <a:bodyPr>
            <a:normAutofit/>
          </a:bodyPr>
          <a:lstStyle>
            <a:lvl1pPr algn="ctr">
              <a:defRPr sz="20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Content here, Arial, 20, white</a:t>
            </a:r>
          </a:p>
        </p:txBody>
      </p:sp>
      <p:sp>
        <p:nvSpPr>
          <p:cNvPr id="24" name="Text Placeholder 21"/>
          <p:cNvSpPr>
            <a:spLocks noGrp="1"/>
          </p:cNvSpPr>
          <p:nvPr>
            <p:ph type="body" sz="quarter" idx="16" hasCustomPrompt="1"/>
          </p:nvPr>
        </p:nvSpPr>
        <p:spPr>
          <a:xfrm>
            <a:off x="8098367" y="4520406"/>
            <a:ext cx="4070350" cy="728662"/>
          </a:xfrm>
        </p:spPr>
        <p:txBody>
          <a:bodyPr>
            <a:normAutofit/>
          </a:bodyPr>
          <a:lstStyle>
            <a:lvl1pPr algn="ctr">
              <a:defRPr sz="20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Content here, Arial, 20, white</a:t>
            </a:r>
          </a:p>
        </p:txBody>
      </p:sp>
      <p:sp>
        <p:nvSpPr>
          <p:cNvPr id="2" name="Footer Placeholder 4">
            <a:extLst>
              <a:ext uri="{FF2B5EF4-FFF2-40B4-BE49-F238E27FC236}">
                <a16:creationId xmlns:a16="http://schemas.microsoft.com/office/drawing/2014/main" id="{2B269D57-C313-588B-911C-A87EF07A53D1}"/>
              </a:ext>
            </a:extLst>
          </p:cNvPr>
          <p:cNvSpPr>
            <a:spLocks noGrp="1"/>
          </p:cNvSpPr>
          <p:nvPr>
            <p:ph type="ftr" sz="quarter" idx="3"/>
          </p:nvPr>
        </p:nvSpPr>
        <p:spPr>
          <a:xfrm>
            <a:off x="1" y="6626225"/>
            <a:ext cx="7047780" cy="228600"/>
          </a:xfrm>
          <a:prstGeom prst="rect">
            <a:avLst/>
          </a:prstGeom>
        </p:spPr>
        <p:txBody>
          <a:bodyPr/>
          <a:lstStyle>
            <a:lvl1pPr>
              <a:defRPr sz="1000">
                <a:latin typeface="Arial Narrow" panose="020B0606020202030204" pitchFamily="34" charset="0"/>
              </a:defRPr>
            </a:lvl1pPr>
          </a:lstStyle>
          <a:p>
            <a:pPr>
              <a:defRPr/>
            </a:pPr>
            <a:r>
              <a:rPr lang="en-US"/>
              <a:t>All CareAllies products and services are provided exclusively by or through operating subsidiaries of The Cigna Group.</a:t>
            </a:r>
            <a:r>
              <a:rPr lang="en-US" altLang="en-US"/>
              <a:t> © 2023 CareAllies, Inc.</a:t>
            </a:r>
            <a:endParaRPr lang="en-US" altLang="en-US" dirty="0"/>
          </a:p>
        </p:txBody>
      </p:sp>
    </p:spTree>
    <p:extLst>
      <p:ext uri="{BB962C8B-B14F-4D97-AF65-F5344CB8AC3E}">
        <p14:creationId xmlns:p14="http://schemas.microsoft.com/office/powerpoint/2010/main" val="112907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hoto-with-copy-(pics-include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r>
              <a:rPr lang="en-US" dirty="0">
                <a:solidFill>
                  <a:schemeClr val="tx1"/>
                </a:solidFill>
              </a:rPr>
              <a:t>CareAllies </a:t>
            </a:r>
            <a:fld id="{6018E0A0-779F-4242-A3D9-7436453F3001}" type="slidenum">
              <a:rPr lang="en-US" smtClean="0">
                <a:solidFill>
                  <a:schemeClr val="accent3"/>
                </a:solidFill>
              </a:rPr>
              <a:pPr/>
              <a:t>‹#›</a:t>
            </a:fld>
            <a:endParaRPr lang="en-US" dirty="0">
              <a:solidFill>
                <a:schemeClr val="accent3"/>
              </a:solidFill>
            </a:endParaRPr>
          </a:p>
        </p:txBody>
      </p:sp>
      <p:sp>
        <p:nvSpPr>
          <p:cNvPr id="4" name="Rectangle 3"/>
          <p:cNvSpPr/>
          <p:nvPr/>
        </p:nvSpPr>
        <p:spPr>
          <a:xfrm>
            <a:off x="0" y="0"/>
            <a:ext cx="12192000" cy="13255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title" hasCustomPrompt="1"/>
          </p:nvPr>
        </p:nvSpPr>
        <p:spPr>
          <a:xfrm>
            <a:off x="838200" y="0"/>
            <a:ext cx="10515600" cy="1325563"/>
          </a:xfrm>
        </p:spPr>
        <p:txBody>
          <a:bodyPr>
            <a:normAutofit/>
          </a:bodyPr>
          <a:lstStyle>
            <a:lvl1pPr>
              <a:defRPr sz="3200" b="1">
                <a:solidFill>
                  <a:schemeClr val="bg1"/>
                </a:solidFill>
              </a:defRPr>
            </a:lvl1pPr>
          </a:lstStyle>
          <a:p>
            <a:r>
              <a:rPr lang="en-US" dirty="0"/>
              <a:t>Headline here: Arial, 32 </a:t>
            </a:r>
            <a:r>
              <a:rPr lang="en-US" dirty="0" err="1"/>
              <a:t>pt</a:t>
            </a:r>
            <a:r>
              <a:rPr lang="en-US" dirty="0"/>
              <a:t>, bold, sentence case</a:t>
            </a:r>
          </a:p>
        </p:txBody>
      </p:sp>
      <p:grpSp>
        <p:nvGrpSpPr>
          <p:cNvPr id="2" name="Group 1"/>
          <p:cNvGrpSpPr/>
          <p:nvPr/>
        </p:nvGrpSpPr>
        <p:grpSpPr>
          <a:xfrm>
            <a:off x="11641" y="1326677"/>
            <a:ext cx="12168717" cy="2763252"/>
            <a:chOff x="152400" y="1101575"/>
            <a:chExt cx="9153144" cy="2078481"/>
          </a:xfrm>
        </p:grpSpPr>
        <p:pic>
          <p:nvPicPr>
            <p:cNvPr id="21" name="Picture 20"/>
            <p:cNvPicPr>
              <a:picLocks noChangeAspect="1"/>
            </p:cNvPicPr>
            <p:nvPr/>
          </p:nvPicPr>
          <p:blipFill rotWithShape="1">
            <a:blip r:embed="rId2" cstate="screen">
              <a:extLst>
                <a:ext uri="{28A0092B-C50C-407E-A947-70E740481C1C}">
                  <a14:useLocalDpi xmlns:a14="http://schemas.microsoft.com/office/drawing/2010/main"/>
                </a:ext>
              </a:extLst>
            </a:blip>
            <a:srcRect l="14393" t="3217" r="6365" b="16036"/>
            <a:stretch/>
          </p:blipFill>
          <p:spPr>
            <a:xfrm>
              <a:off x="152400" y="1101576"/>
              <a:ext cx="3056094" cy="2078480"/>
            </a:xfrm>
            <a:prstGeom prst="rect">
              <a:avLst/>
            </a:prstGeom>
          </p:spPr>
        </p:pic>
        <p:pic>
          <p:nvPicPr>
            <p:cNvPr id="25" name="Picture 24"/>
            <p:cNvPicPr>
              <a:picLocks noChangeAspect="1"/>
            </p:cNvPicPr>
            <p:nvPr/>
          </p:nvPicPr>
          <p:blipFill rotWithShape="1">
            <a:blip r:embed="rId3" cstate="screen">
              <a:extLst>
                <a:ext uri="{28A0092B-C50C-407E-A947-70E740481C1C}">
                  <a14:useLocalDpi xmlns:a14="http://schemas.microsoft.com/office/drawing/2010/main"/>
                </a:ext>
              </a:extLst>
            </a:blip>
            <a:srcRect l="9777" t="5471" r="3634" b="8728"/>
            <a:stretch/>
          </p:blipFill>
          <p:spPr>
            <a:xfrm>
              <a:off x="3200402" y="1101575"/>
              <a:ext cx="3048001" cy="2015843"/>
            </a:xfrm>
            <a:prstGeom prst="rect">
              <a:avLst/>
            </a:prstGeom>
          </p:spPr>
        </p:pic>
        <p:pic>
          <p:nvPicPr>
            <p:cNvPr id="26" name="Picture 25" descr="GettyImages-146263934web.jpg"/>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6234491" y="1101575"/>
              <a:ext cx="3071053" cy="2012726"/>
            </a:xfrm>
            <a:prstGeom prst="rect">
              <a:avLst/>
            </a:prstGeom>
          </p:spPr>
        </p:pic>
      </p:grpSp>
      <p:sp>
        <p:nvSpPr>
          <p:cNvPr id="19" name="Rectangle 18"/>
          <p:cNvSpPr/>
          <p:nvPr/>
        </p:nvSpPr>
        <p:spPr>
          <a:xfrm>
            <a:off x="4058708" y="3976951"/>
            <a:ext cx="4028017" cy="11435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8086725" y="3976950"/>
            <a:ext cx="4093633" cy="114352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1642" y="3976951"/>
            <a:ext cx="4070350" cy="11435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1"/>
          <p:cNvSpPr>
            <a:spLocks noGrp="1"/>
          </p:cNvSpPr>
          <p:nvPr>
            <p:ph type="body" sz="quarter" idx="14" hasCustomPrompt="1"/>
          </p:nvPr>
        </p:nvSpPr>
        <p:spPr>
          <a:xfrm>
            <a:off x="-11642" y="4154751"/>
            <a:ext cx="4070350" cy="728662"/>
          </a:xfrm>
        </p:spPr>
        <p:txBody>
          <a:bodyPr>
            <a:normAutofit/>
          </a:bodyPr>
          <a:lstStyle>
            <a:lvl1pPr algn="ctr">
              <a:defRPr sz="20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Content here, Arial, 20, white</a:t>
            </a:r>
          </a:p>
        </p:txBody>
      </p:sp>
      <p:sp>
        <p:nvSpPr>
          <p:cNvPr id="23" name="Text Placeholder 21"/>
          <p:cNvSpPr>
            <a:spLocks noGrp="1"/>
          </p:cNvSpPr>
          <p:nvPr>
            <p:ph type="body" sz="quarter" idx="15" hasCustomPrompt="1"/>
          </p:nvPr>
        </p:nvSpPr>
        <p:spPr>
          <a:xfrm>
            <a:off x="4058708" y="4154751"/>
            <a:ext cx="4028017" cy="728662"/>
          </a:xfrm>
        </p:spPr>
        <p:txBody>
          <a:bodyPr>
            <a:normAutofit/>
          </a:bodyPr>
          <a:lstStyle>
            <a:lvl1pPr algn="ctr">
              <a:defRPr sz="20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Content here, Arial, 20, white</a:t>
            </a:r>
          </a:p>
        </p:txBody>
      </p:sp>
      <p:sp>
        <p:nvSpPr>
          <p:cNvPr id="24" name="Text Placeholder 21"/>
          <p:cNvSpPr>
            <a:spLocks noGrp="1"/>
          </p:cNvSpPr>
          <p:nvPr>
            <p:ph type="body" sz="quarter" idx="16" hasCustomPrompt="1"/>
          </p:nvPr>
        </p:nvSpPr>
        <p:spPr>
          <a:xfrm>
            <a:off x="8086725" y="4146019"/>
            <a:ext cx="4070350" cy="728662"/>
          </a:xfrm>
        </p:spPr>
        <p:txBody>
          <a:bodyPr>
            <a:normAutofit/>
          </a:bodyPr>
          <a:lstStyle>
            <a:lvl1pPr algn="ctr">
              <a:defRPr sz="20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Content here, Arial, 20, white</a:t>
            </a:r>
          </a:p>
        </p:txBody>
      </p:sp>
      <p:sp>
        <p:nvSpPr>
          <p:cNvPr id="7" name="Footer Placeholder 4">
            <a:extLst>
              <a:ext uri="{FF2B5EF4-FFF2-40B4-BE49-F238E27FC236}">
                <a16:creationId xmlns:a16="http://schemas.microsoft.com/office/drawing/2014/main" id="{DA0FCEEB-E683-6EBF-9B1C-45D84DB1DFD9}"/>
              </a:ext>
            </a:extLst>
          </p:cNvPr>
          <p:cNvSpPr>
            <a:spLocks noGrp="1"/>
          </p:cNvSpPr>
          <p:nvPr>
            <p:ph type="ftr" sz="quarter" idx="3"/>
          </p:nvPr>
        </p:nvSpPr>
        <p:spPr>
          <a:xfrm>
            <a:off x="1" y="6626225"/>
            <a:ext cx="7047780" cy="228600"/>
          </a:xfrm>
          <a:prstGeom prst="rect">
            <a:avLst/>
          </a:prstGeom>
        </p:spPr>
        <p:txBody>
          <a:bodyPr/>
          <a:lstStyle>
            <a:lvl1pPr>
              <a:defRPr sz="1000">
                <a:latin typeface="Arial Narrow" panose="020B0606020202030204" pitchFamily="34" charset="0"/>
              </a:defRPr>
            </a:lvl1pPr>
          </a:lstStyle>
          <a:p>
            <a:pPr>
              <a:defRPr/>
            </a:pPr>
            <a:r>
              <a:rPr lang="en-US"/>
              <a:t>All CareAllies products and services are provided exclusively by or through operating subsidiaries of The Cigna Group.</a:t>
            </a:r>
            <a:r>
              <a:rPr lang="en-US" altLang="en-US"/>
              <a:t> © 2023 CareAllies, Inc.</a:t>
            </a:r>
            <a:endParaRPr lang="en-US" altLang="en-US" dirty="0"/>
          </a:p>
        </p:txBody>
      </p:sp>
    </p:spTree>
    <p:extLst>
      <p:ext uri="{BB962C8B-B14F-4D97-AF65-F5344CB8AC3E}">
        <p14:creationId xmlns:p14="http://schemas.microsoft.com/office/powerpoint/2010/main" val="1961108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and-two-colum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r>
              <a:rPr lang="en-US" dirty="0">
                <a:solidFill>
                  <a:schemeClr val="tx1"/>
                </a:solidFill>
              </a:rPr>
              <a:t>CareAllies </a:t>
            </a:r>
            <a:fld id="{6018E0A0-779F-4242-A3D9-7436453F3001}" type="slidenum">
              <a:rPr lang="en-US" smtClean="0">
                <a:solidFill>
                  <a:schemeClr val="accent3"/>
                </a:solidFill>
              </a:rPr>
              <a:pPr/>
              <a:t>‹#›</a:t>
            </a:fld>
            <a:endParaRPr lang="en-US" dirty="0">
              <a:solidFill>
                <a:schemeClr val="accent3"/>
              </a:solidFill>
            </a:endParaRPr>
          </a:p>
        </p:txBody>
      </p:sp>
      <p:sp>
        <p:nvSpPr>
          <p:cNvPr id="4" name="Rectangle 3"/>
          <p:cNvSpPr/>
          <p:nvPr/>
        </p:nvSpPr>
        <p:spPr>
          <a:xfrm>
            <a:off x="0" y="0"/>
            <a:ext cx="12192000" cy="13255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title" hasCustomPrompt="1"/>
          </p:nvPr>
        </p:nvSpPr>
        <p:spPr>
          <a:xfrm>
            <a:off x="838200" y="0"/>
            <a:ext cx="10515600" cy="1325563"/>
          </a:xfrm>
        </p:spPr>
        <p:txBody>
          <a:bodyPr>
            <a:normAutofit/>
          </a:bodyPr>
          <a:lstStyle>
            <a:lvl1pPr>
              <a:defRPr sz="3200" b="1">
                <a:solidFill>
                  <a:schemeClr val="bg1"/>
                </a:solidFill>
              </a:defRPr>
            </a:lvl1pPr>
          </a:lstStyle>
          <a:p>
            <a:r>
              <a:rPr lang="en-US" dirty="0"/>
              <a:t>Headline here: Arial, 32 </a:t>
            </a:r>
            <a:r>
              <a:rPr lang="en-US" dirty="0" err="1"/>
              <a:t>pt</a:t>
            </a:r>
            <a:r>
              <a:rPr lang="en-US" dirty="0"/>
              <a:t>, bold, sentence case</a:t>
            </a:r>
          </a:p>
        </p:txBody>
      </p:sp>
      <p:sp>
        <p:nvSpPr>
          <p:cNvPr id="8" name="Text Placeholder 7"/>
          <p:cNvSpPr>
            <a:spLocks noGrp="1"/>
          </p:cNvSpPr>
          <p:nvPr>
            <p:ph type="body" sz="quarter" idx="11" hasCustomPrompt="1"/>
          </p:nvPr>
        </p:nvSpPr>
        <p:spPr>
          <a:xfrm>
            <a:off x="838200" y="1598613"/>
            <a:ext cx="5241324" cy="617537"/>
          </a:xfrm>
        </p:spPr>
        <p:txBody>
          <a:bodyPr>
            <a:normAutofit/>
          </a:bodyPr>
          <a:lstStyle>
            <a:lvl1pPr>
              <a:defRPr sz="2000" b="1" baseline="0">
                <a:solidFill>
                  <a:schemeClr val="accent3"/>
                </a:solidFill>
              </a:defRPr>
            </a:lvl1pPr>
          </a:lstStyle>
          <a:p>
            <a:pPr lvl="0"/>
            <a:r>
              <a:rPr lang="en-US" dirty="0"/>
              <a:t>Header: Arial 20, bold, med blue</a:t>
            </a:r>
          </a:p>
        </p:txBody>
      </p:sp>
      <p:sp>
        <p:nvSpPr>
          <p:cNvPr id="11" name="Text Placeholder 10"/>
          <p:cNvSpPr>
            <a:spLocks noGrp="1"/>
          </p:cNvSpPr>
          <p:nvPr>
            <p:ph type="body" sz="quarter" idx="13" hasCustomPrompt="1"/>
          </p:nvPr>
        </p:nvSpPr>
        <p:spPr>
          <a:xfrm>
            <a:off x="838200" y="2306638"/>
            <a:ext cx="5241324" cy="3386137"/>
          </a:xfrm>
        </p:spPr>
        <p:txBody>
          <a:bodyPr>
            <a:normAutofit/>
          </a:bodyPr>
          <a:lstStyle>
            <a:lvl1pPr>
              <a:defRPr sz="1800" baseline="0">
                <a:solidFill>
                  <a:schemeClr val="tx1"/>
                </a:solidFill>
              </a:defRPr>
            </a:lvl1pPr>
          </a:lstStyle>
          <a:p>
            <a:pPr lvl="0"/>
            <a:r>
              <a:rPr lang="en-US" dirty="0"/>
              <a:t>Text: Arial, 18, charcoal, sentence case</a:t>
            </a:r>
          </a:p>
          <a:p>
            <a:pPr lvl="0"/>
            <a:endParaRPr lang="en-US" dirty="0"/>
          </a:p>
        </p:txBody>
      </p:sp>
      <p:sp>
        <p:nvSpPr>
          <p:cNvPr id="14" name="Text Placeholder 7"/>
          <p:cNvSpPr>
            <a:spLocks noGrp="1"/>
          </p:cNvSpPr>
          <p:nvPr>
            <p:ph type="body" sz="quarter" idx="14" hasCustomPrompt="1"/>
          </p:nvPr>
        </p:nvSpPr>
        <p:spPr>
          <a:xfrm>
            <a:off x="6112476" y="1598613"/>
            <a:ext cx="5241324" cy="617537"/>
          </a:xfrm>
        </p:spPr>
        <p:txBody>
          <a:bodyPr>
            <a:normAutofit/>
          </a:bodyPr>
          <a:lstStyle>
            <a:lvl1pPr>
              <a:defRPr sz="2000" b="1" baseline="0">
                <a:solidFill>
                  <a:schemeClr val="accent3"/>
                </a:solidFill>
              </a:defRPr>
            </a:lvl1pPr>
          </a:lstStyle>
          <a:p>
            <a:pPr lvl="0"/>
            <a:r>
              <a:rPr lang="en-US" dirty="0"/>
              <a:t>Header: Arial 20, bold, med blue</a:t>
            </a:r>
          </a:p>
        </p:txBody>
      </p:sp>
      <p:sp>
        <p:nvSpPr>
          <p:cNvPr id="15" name="Text Placeholder 10"/>
          <p:cNvSpPr>
            <a:spLocks noGrp="1"/>
          </p:cNvSpPr>
          <p:nvPr>
            <p:ph type="body" sz="quarter" idx="15" hasCustomPrompt="1"/>
          </p:nvPr>
        </p:nvSpPr>
        <p:spPr>
          <a:xfrm>
            <a:off x="6112476" y="2306638"/>
            <a:ext cx="5241324" cy="3386137"/>
          </a:xfrm>
        </p:spPr>
        <p:txBody>
          <a:bodyPr>
            <a:normAutofit/>
          </a:bodyPr>
          <a:lstStyle>
            <a:lvl1pPr>
              <a:defRPr sz="1800" baseline="0">
                <a:solidFill>
                  <a:schemeClr val="tx1"/>
                </a:solidFill>
              </a:defRPr>
            </a:lvl1pPr>
          </a:lstStyle>
          <a:p>
            <a:pPr lvl="0"/>
            <a:r>
              <a:rPr lang="en-US" dirty="0"/>
              <a:t>Text: Arial, 18, charcoal, sentence case</a:t>
            </a:r>
          </a:p>
          <a:p>
            <a:pPr lvl="0"/>
            <a:endParaRPr lang="en-US" dirty="0"/>
          </a:p>
        </p:txBody>
      </p:sp>
      <p:sp>
        <p:nvSpPr>
          <p:cNvPr id="2" name="Footer Placeholder 4">
            <a:extLst>
              <a:ext uri="{FF2B5EF4-FFF2-40B4-BE49-F238E27FC236}">
                <a16:creationId xmlns:a16="http://schemas.microsoft.com/office/drawing/2014/main" id="{E555391C-3966-11B0-21EE-99F97AF9708D}"/>
              </a:ext>
            </a:extLst>
          </p:cNvPr>
          <p:cNvSpPr>
            <a:spLocks noGrp="1"/>
          </p:cNvSpPr>
          <p:nvPr>
            <p:ph type="ftr" sz="quarter" idx="3"/>
          </p:nvPr>
        </p:nvSpPr>
        <p:spPr>
          <a:xfrm>
            <a:off x="1" y="6626225"/>
            <a:ext cx="7047780" cy="228600"/>
          </a:xfrm>
          <a:prstGeom prst="rect">
            <a:avLst/>
          </a:prstGeom>
        </p:spPr>
        <p:txBody>
          <a:bodyPr/>
          <a:lstStyle>
            <a:lvl1pPr>
              <a:defRPr sz="1000">
                <a:latin typeface="Arial Narrow" panose="020B0606020202030204" pitchFamily="34" charset="0"/>
              </a:defRPr>
            </a:lvl1pPr>
          </a:lstStyle>
          <a:p>
            <a:pPr>
              <a:defRPr/>
            </a:pPr>
            <a:r>
              <a:rPr lang="en-US"/>
              <a:t>All CareAllies products and services are provided exclusively by or through operating subsidiaries of The Cigna Group.</a:t>
            </a:r>
            <a:r>
              <a:rPr lang="en-US" altLang="en-US"/>
              <a:t> © 2023 CareAllies, Inc.</a:t>
            </a:r>
            <a:endParaRPr lang="en-US" altLang="en-US" dirty="0"/>
          </a:p>
        </p:txBody>
      </p:sp>
    </p:spTree>
    <p:extLst>
      <p:ext uri="{BB962C8B-B14F-4D97-AF65-F5344CB8AC3E}">
        <p14:creationId xmlns:p14="http://schemas.microsoft.com/office/powerpoint/2010/main" val="1112009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Swoosh-Title-and-chart">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52463" t="454" r="11667" b="770"/>
          <a:stretch/>
        </p:blipFill>
        <p:spPr>
          <a:xfrm>
            <a:off x="1" y="1325563"/>
            <a:ext cx="4673600" cy="5532437"/>
          </a:xfrm>
          <a:prstGeom prst="rect">
            <a:avLst/>
          </a:prstGeom>
        </p:spPr>
      </p:pic>
      <p:sp>
        <p:nvSpPr>
          <p:cNvPr id="7" name="Rectangle 6"/>
          <p:cNvSpPr/>
          <p:nvPr/>
        </p:nvSpPr>
        <p:spPr>
          <a:xfrm>
            <a:off x="0" y="0"/>
            <a:ext cx="12192000" cy="13255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normAutofit/>
          </a:bodyPr>
          <a:lstStyle>
            <a:lvl1pPr>
              <a:defRPr sz="3200" b="1" baseline="0">
                <a:solidFill>
                  <a:schemeClr val="bg1"/>
                </a:solidFill>
              </a:defRPr>
            </a:lvl1pPr>
          </a:lstStyle>
          <a:p>
            <a:r>
              <a:rPr lang="en-US" dirty="0"/>
              <a:t>Headline here: Arial, 32 </a:t>
            </a:r>
            <a:r>
              <a:rPr lang="en-US" dirty="0" err="1"/>
              <a:t>pt</a:t>
            </a:r>
            <a:r>
              <a:rPr lang="en-US" dirty="0"/>
              <a:t>, bold, sentence case</a:t>
            </a:r>
          </a:p>
        </p:txBody>
      </p:sp>
      <p:sp>
        <p:nvSpPr>
          <p:cNvPr id="6" name="Slide Number Placeholder 5"/>
          <p:cNvSpPr>
            <a:spLocks noGrp="1"/>
          </p:cNvSpPr>
          <p:nvPr>
            <p:ph type="sldNum" sz="quarter" idx="12"/>
          </p:nvPr>
        </p:nvSpPr>
        <p:spPr/>
        <p:txBody>
          <a:bodyPr/>
          <a:lstStyle/>
          <a:p>
            <a:r>
              <a:rPr lang="en-US" dirty="0">
                <a:solidFill>
                  <a:schemeClr val="tx1"/>
                </a:solidFill>
              </a:rPr>
              <a:t>CareAllies </a:t>
            </a:r>
            <a:fld id="{6018E0A0-779F-4242-A3D9-7436453F3001}" type="slidenum">
              <a:rPr lang="en-US" smtClean="0">
                <a:solidFill>
                  <a:schemeClr val="accent3"/>
                </a:solidFill>
              </a:rPr>
              <a:pPr/>
              <a:t>‹#›</a:t>
            </a:fld>
            <a:endParaRPr lang="en-US" dirty="0">
              <a:solidFill>
                <a:schemeClr val="accent3"/>
              </a:solidFill>
            </a:endParaRPr>
          </a:p>
        </p:txBody>
      </p:sp>
      <p:sp>
        <p:nvSpPr>
          <p:cNvPr id="11" name="Text Placeholder 10"/>
          <p:cNvSpPr>
            <a:spLocks noGrp="1"/>
          </p:cNvSpPr>
          <p:nvPr>
            <p:ph type="body" sz="quarter" idx="13" hasCustomPrompt="1"/>
          </p:nvPr>
        </p:nvSpPr>
        <p:spPr>
          <a:xfrm>
            <a:off x="838200" y="1695450"/>
            <a:ext cx="3387725" cy="3879850"/>
          </a:xfrm>
        </p:spPr>
        <p:txBody>
          <a:bodyPr/>
          <a:lstStyle>
            <a:lvl1pPr>
              <a:defRPr sz="2800" baseline="0">
                <a:solidFill>
                  <a:schemeClr val="accent1"/>
                </a:solidFill>
              </a:defRPr>
            </a:lvl1pPr>
          </a:lstStyle>
          <a:p>
            <a:r>
              <a:rPr lang="en-US" sz="3200" dirty="0">
                <a:solidFill>
                  <a:schemeClr val="accent1"/>
                </a:solidFill>
              </a:rPr>
              <a:t>Subtitle here: Arial, 32 </a:t>
            </a:r>
            <a:r>
              <a:rPr lang="en-US" sz="3200" dirty="0" err="1">
                <a:solidFill>
                  <a:schemeClr val="accent1"/>
                </a:solidFill>
              </a:rPr>
              <a:t>pt</a:t>
            </a:r>
            <a:r>
              <a:rPr lang="en-US" sz="3200" dirty="0">
                <a:solidFill>
                  <a:schemeClr val="accent1"/>
                </a:solidFill>
              </a:rPr>
              <a:t>, dark blue, sentence case.</a:t>
            </a:r>
          </a:p>
        </p:txBody>
      </p:sp>
      <p:sp>
        <p:nvSpPr>
          <p:cNvPr id="5" name="Chart Placeholder 4"/>
          <p:cNvSpPr>
            <a:spLocks noGrp="1"/>
          </p:cNvSpPr>
          <p:nvPr>
            <p:ph type="chart" sz="quarter" idx="14" hasCustomPrompt="1"/>
          </p:nvPr>
        </p:nvSpPr>
        <p:spPr>
          <a:xfrm>
            <a:off x="5064124" y="1779588"/>
            <a:ext cx="6319837" cy="3795712"/>
          </a:xfrm>
        </p:spPr>
        <p:txBody>
          <a:bodyPr/>
          <a:lstStyle>
            <a:lvl1pPr>
              <a:defRPr baseline="0">
                <a:solidFill>
                  <a:schemeClr val="tx1"/>
                </a:solidFill>
              </a:defRPr>
            </a:lvl1pPr>
          </a:lstStyle>
          <a:p>
            <a:r>
              <a:rPr lang="en-US" dirty="0"/>
              <a:t>Click to insert chart to keep formatting consistent</a:t>
            </a:r>
          </a:p>
        </p:txBody>
      </p:sp>
      <p:sp>
        <p:nvSpPr>
          <p:cNvPr id="3" name="Footer Placeholder 4">
            <a:extLst>
              <a:ext uri="{FF2B5EF4-FFF2-40B4-BE49-F238E27FC236}">
                <a16:creationId xmlns:a16="http://schemas.microsoft.com/office/drawing/2014/main" id="{6DF4E439-E414-FBAC-C3BD-733ABA70ECEB}"/>
              </a:ext>
            </a:extLst>
          </p:cNvPr>
          <p:cNvSpPr>
            <a:spLocks noGrp="1"/>
          </p:cNvSpPr>
          <p:nvPr>
            <p:ph type="ftr" sz="quarter" idx="3"/>
          </p:nvPr>
        </p:nvSpPr>
        <p:spPr>
          <a:xfrm>
            <a:off x="4781320" y="6416675"/>
            <a:ext cx="4087257" cy="304800"/>
          </a:xfrm>
          <a:prstGeom prst="rect">
            <a:avLst/>
          </a:prstGeom>
        </p:spPr>
        <p:txBody>
          <a:bodyPr/>
          <a:lstStyle>
            <a:lvl1pPr>
              <a:defRPr sz="1000">
                <a:solidFill>
                  <a:schemeClr val="bg2">
                    <a:lumMod val="50000"/>
                    <a:lumOff val="50000"/>
                  </a:schemeClr>
                </a:solidFill>
                <a:latin typeface="Arial Narrow" panose="020B0606020202030204" pitchFamily="34" charset="0"/>
              </a:defRPr>
            </a:lvl1pPr>
          </a:lstStyle>
          <a:p>
            <a:pPr>
              <a:defRPr/>
            </a:pPr>
            <a:r>
              <a:rPr lang="en-US" altLang="en-US" dirty="0"/>
              <a:t>All CareAllies products and services are provided exclusively by or through operating subsidiaries of The Cigna Group. © 2023 CareAllies.</a:t>
            </a:r>
          </a:p>
        </p:txBody>
      </p:sp>
    </p:spTree>
    <p:extLst>
      <p:ext uri="{BB962C8B-B14F-4D97-AF65-F5344CB8AC3E}">
        <p14:creationId xmlns:p14="http://schemas.microsoft.com/office/powerpoint/2010/main" val="1284074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Swoosh-Title-content-and-bubbles">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52463" t="454" r="11667" b="770"/>
          <a:stretch/>
        </p:blipFill>
        <p:spPr>
          <a:xfrm>
            <a:off x="1" y="1325563"/>
            <a:ext cx="4673600" cy="5532437"/>
          </a:xfrm>
          <a:prstGeom prst="rect">
            <a:avLst/>
          </a:prstGeom>
        </p:spPr>
      </p:pic>
      <p:sp>
        <p:nvSpPr>
          <p:cNvPr id="7" name="Rectangle 6"/>
          <p:cNvSpPr/>
          <p:nvPr/>
        </p:nvSpPr>
        <p:spPr>
          <a:xfrm>
            <a:off x="0" y="0"/>
            <a:ext cx="12192000" cy="13255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normAutofit/>
          </a:bodyPr>
          <a:lstStyle>
            <a:lvl1pPr>
              <a:defRPr sz="3200" b="1" baseline="0">
                <a:solidFill>
                  <a:schemeClr val="bg1"/>
                </a:solidFill>
              </a:defRPr>
            </a:lvl1pPr>
          </a:lstStyle>
          <a:p>
            <a:r>
              <a:rPr lang="en-US" dirty="0"/>
              <a:t>Headline here: Arial, 32 </a:t>
            </a:r>
            <a:r>
              <a:rPr lang="en-US" dirty="0" err="1"/>
              <a:t>pt</a:t>
            </a:r>
            <a:r>
              <a:rPr lang="en-US" dirty="0"/>
              <a:t>, bold, sentence case</a:t>
            </a:r>
          </a:p>
        </p:txBody>
      </p:sp>
      <p:sp>
        <p:nvSpPr>
          <p:cNvPr id="6" name="Slide Number Placeholder 5"/>
          <p:cNvSpPr>
            <a:spLocks noGrp="1"/>
          </p:cNvSpPr>
          <p:nvPr>
            <p:ph type="sldNum" sz="quarter" idx="12"/>
          </p:nvPr>
        </p:nvSpPr>
        <p:spPr/>
        <p:txBody>
          <a:bodyPr/>
          <a:lstStyle/>
          <a:p>
            <a:r>
              <a:rPr lang="en-US" dirty="0">
                <a:solidFill>
                  <a:schemeClr val="tx1"/>
                </a:solidFill>
              </a:rPr>
              <a:t>CareAllies </a:t>
            </a:r>
            <a:fld id="{6018E0A0-779F-4242-A3D9-7436453F3001}" type="slidenum">
              <a:rPr lang="en-US" smtClean="0">
                <a:solidFill>
                  <a:schemeClr val="accent3"/>
                </a:solidFill>
              </a:rPr>
              <a:pPr/>
              <a:t>‹#›</a:t>
            </a:fld>
            <a:endParaRPr lang="en-US" dirty="0">
              <a:solidFill>
                <a:schemeClr val="accent3"/>
              </a:solidFill>
            </a:endParaRPr>
          </a:p>
        </p:txBody>
      </p:sp>
      <p:sp>
        <p:nvSpPr>
          <p:cNvPr id="10" name="Footer Placeholder 4"/>
          <p:cNvSpPr>
            <a:spLocks noGrp="1"/>
          </p:cNvSpPr>
          <p:nvPr>
            <p:ph type="ftr" sz="quarter" idx="3"/>
          </p:nvPr>
        </p:nvSpPr>
        <p:spPr>
          <a:xfrm>
            <a:off x="4781320" y="6416675"/>
            <a:ext cx="4087257" cy="304800"/>
          </a:xfrm>
          <a:prstGeom prst="rect">
            <a:avLst/>
          </a:prstGeom>
        </p:spPr>
        <p:txBody>
          <a:bodyPr/>
          <a:lstStyle>
            <a:lvl1pPr>
              <a:defRPr sz="1000">
                <a:solidFill>
                  <a:schemeClr val="bg2">
                    <a:lumMod val="50000"/>
                    <a:lumOff val="50000"/>
                  </a:schemeClr>
                </a:solidFill>
                <a:latin typeface="Arial Narrow" panose="020B0606020202030204" pitchFamily="34" charset="0"/>
              </a:defRPr>
            </a:lvl1pPr>
          </a:lstStyle>
          <a:p>
            <a:pPr>
              <a:defRPr/>
            </a:pPr>
            <a:r>
              <a:rPr lang="en-US" altLang="en-US" dirty="0"/>
              <a:t>All CareAllies products and services are provided exclusively by or through operating subsidiaries of The Cigna Group. © 2023 CareAllies.</a:t>
            </a:r>
          </a:p>
        </p:txBody>
      </p:sp>
      <p:sp>
        <p:nvSpPr>
          <p:cNvPr id="9" name="Text Placeholder 8"/>
          <p:cNvSpPr>
            <a:spLocks noGrp="1"/>
          </p:cNvSpPr>
          <p:nvPr>
            <p:ph type="body" sz="quarter" idx="14" hasCustomPrompt="1"/>
          </p:nvPr>
        </p:nvSpPr>
        <p:spPr>
          <a:xfrm>
            <a:off x="5106988" y="1695450"/>
            <a:ext cx="6532562" cy="3511550"/>
          </a:xfrm>
        </p:spPr>
        <p:txBody>
          <a:bodyPr/>
          <a:lstStyle>
            <a:lvl1pPr>
              <a:defRPr sz="2400" baseline="0">
                <a:solidFill>
                  <a:schemeClr val="tx1"/>
                </a:solidFill>
              </a:defRPr>
            </a:lvl1pPr>
            <a:lvl2pPr marL="347663" indent="-347663">
              <a:defRPr sz="2000" baseline="0">
                <a:solidFill>
                  <a:schemeClr val="tx1"/>
                </a:solidFill>
              </a:defRPr>
            </a:lvl2pPr>
            <a:lvl3pPr marL="627063" indent="-274638">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Primary text: Arial, charcoal, sentence case</a:t>
            </a:r>
          </a:p>
          <a:p>
            <a:pPr lvl="1"/>
            <a:r>
              <a:rPr lang="en-US" dirty="0"/>
              <a:t>You can also add icons to the bubbles on the left! </a:t>
            </a:r>
          </a:p>
          <a:p>
            <a:pPr lvl="2"/>
            <a:r>
              <a:rPr lang="en-US" dirty="0"/>
              <a:t>Third level</a:t>
            </a:r>
          </a:p>
          <a:p>
            <a:pPr lvl="3"/>
            <a:r>
              <a:rPr lang="en-US" dirty="0"/>
              <a:t>Fourth level</a:t>
            </a:r>
          </a:p>
          <a:p>
            <a:pPr lvl="4"/>
            <a:r>
              <a:rPr lang="en-US" dirty="0"/>
              <a:t>Fifth level</a:t>
            </a:r>
          </a:p>
        </p:txBody>
      </p:sp>
      <p:sp>
        <p:nvSpPr>
          <p:cNvPr id="50" name="Oval 49"/>
          <p:cNvSpPr/>
          <p:nvPr/>
        </p:nvSpPr>
        <p:spPr>
          <a:xfrm>
            <a:off x="402565" y="3236983"/>
            <a:ext cx="1745954" cy="1763792"/>
          </a:xfrm>
          <a:prstGeom prst="ellipse">
            <a:avLst/>
          </a:prstGeom>
          <a:solidFill>
            <a:srgbClr val="FFFFFF"/>
          </a:solidFill>
          <a:ln w="1841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39B44A"/>
              </a:solidFill>
            </a:endParaRPr>
          </a:p>
        </p:txBody>
      </p:sp>
      <p:sp>
        <p:nvSpPr>
          <p:cNvPr id="51" name="Oval 50"/>
          <p:cNvSpPr/>
          <p:nvPr/>
        </p:nvSpPr>
        <p:spPr>
          <a:xfrm>
            <a:off x="2345498" y="1709962"/>
            <a:ext cx="963864" cy="918938"/>
          </a:xfrm>
          <a:prstGeom prst="ellipse">
            <a:avLst/>
          </a:prstGeom>
          <a:solidFill>
            <a:srgbClr val="FFFFFF"/>
          </a:solidFill>
          <a:ln w="1841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39B44A"/>
              </a:solidFill>
            </a:endParaRPr>
          </a:p>
        </p:txBody>
      </p:sp>
      <p:sp>
        <p:nvSpPr>
          <p:cNvPr id="52" name="Oval 51"/>
          <p:cNvSpPr/>
          <p:nvPr/>
        </p:nvSpPr>
        <p:spPr>
          <a:xfrm>
            <a:off x="2053894" y="5375405"/>
            <a:ext cx="1144590" cy="1163990"/>
          </a:xfrm>
          <a:prstGeom prst="ellipse">
            <a:avLst/>
          </a:prstGeom>
          <a:solidFill>
            <a:srgbClr val="FFFFFF"/>
          </a:solidFill>
          <a:ln w="1841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39B44A"/>
              </a:solidFill>
            </a:endParaRPr>
          </a:p>
        </p:txBody>
      </p:sp>
      <p:pic>
        <p:nvPicPr>
          <p:cNvPr id="53" name="Picture 52"/>
          <p:cNvPicPr>
            <a:picLocks noChangeAspect="1"/>
          </p:cNvPicPr>
          <p:nvPr/>
        </p:nvPicPr>
        <p:blipFill rotWithShape="1">
          <a:blip r:embed="rId3"/>
          <a:srcRect l="42019"/>
          <a:stretch/>
        </p:blipFill>
        <p:spPr>
          <a:xfrm>
            <a:off x="0" y="1638300"/>
            <a:ext cx="3336940" cy="4961158"/>
          </a:xfrm>
          <a:prstGeom prst="rect">
            <a:avLst/>
          </a:prstGeom>
        </p:spPr>
      </p:pic>
      <p:sp>
        <p:nvSpPr>
          <p:cNvPr id="79" name="Oval 78"/>
          <p:cNvSpPr/>
          <p:nvPr/>
        </p:nvSpPr>
        <p:spPr>
          <a:xfrm>
            <a:off x="2402118" y="1905555"/>
            <a:ext cx="705678" cy="5684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2220944" y="5637169"/>
            <a:ext cx="802341" cy="5684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 Placeholder 81"/>
          <p:cNvSpPr>
            <a:spLocks noGrp="1"/>
          </p:cNvSpPr>
          <p:nvPr>
            <p:ph type="body" sz="quarter" idx="15" hasCustomPrompt="1"/>
          </p:nvPr>
        </p:nvSpPr>
        <p:spPr>
          <a:xfrm>
            <a:off x="570863" y="3439255"/>
            <a:ext cx="1409357" cy="1388118"/>
          </a:xfrm>
        </p:spPr>
        <p:txBody>
          <a:bodyPr>
            <a:normAutofit/>
          </a:bodyPr>
          <a:lstStyle>
            <a:lvl1pPr algn="ctr">
              <a:defRPr sz="1600" b="1">
                <a:solidFill>
                  <a:schemeClr val="accent4"/>
                </a:solidFill>
              </a:defRPr>
            </a:lvl1pPr>
          </a:lstStyle>
          <a:p>
            <a:pPr lvl="0"/>
            <a:r>
              <a:rPr lang="en-US" dirty="0"/>
              <a:t>Interesting text, Arial, light blue, bold, size 16, centered </a:t>
            </a:r>
          </a:p>
        </p:txBody>
      </p:sp>
      <p:sp>
        <p:nvSpPr>
          <p:cNvPr id="83" name="Text Placeholder 81"/>
          <p:cNvSpPr>
            <a:spLocks noGrp="1"/>
          </p:cNvSpPr>
          <p:nvPr>
            <p:ph type="body" sz="quarter" idx="16" hasCustomPrompt="1"/>
          </p:nvPr>
        </p:nvSpPr>
        <p:spPr>
          <a:xfrm>
            <a:off x="2309328" y="1905555"/>
            <a:ext cx="969564" cy="704414"/>
          </a:xfrm>
        </p:spPr>
        <p:txBody>
          <a:bodyPr>
            <a:normAutofit/>
          </a:bodyPr>
          <a:lstStyle>
            <a:lvl1pPr algn="ctr">
              <a:defRPr sz="1200" b="1" baseline="0">
                <a:solidFill>
                  <a:schemeClr val="accent1"/>
                </a:solidFill>
              </a:defRPr>
            </a:lvl1pPr>
          </a:lstStyle>
          <a:p>
            <a:pPr lvl="0"/>
            <a:r>
              <a:rPr lang="en-US" dirty="0"/>
              <a:t>Idea: Arial, dark blue, 12 </a:t>
            </a:r>
            <a:r>
              <a:rPr lang="en-US" dirty="0" err="1"/>
              <a:t>pt</a:t>
            </a:r>
            <a:endParaRPr lang="en-US" dirty="0"/>
          </a:p>
        </p:txBody>
      </p:sp>
      <p:sp>
        <p:nvSpPr>
          <p:cNvPr id="84" name="Text Placeholder 81"/>
          <p:cNvSpPr>
            <a:spLocks noGrp="1"/>
          </p:cNvSpPr>
          <p:nvPr>
            <p:ph type="body" sz="quarter" idx="17" hasCustomPrompt="1"/>
          </p:nvPr>
        </p:nvSpPr>
        <p:spPr>
          <a:xfrm>
            <a:off x="2124219" y="5605899"/>
            <a:ext cx="969564" cy="704414"/>
          </a:xfrm>
        </p:spPr>
        <p:txBody>
          <a:bodyPr>
            <a:normAutofit/>
          </a:bodyPr>
          <a:lstStyle>
            <a:lvl1pPr algn="ctr">
              <a:defRPr sz="1200" b="1" baseline="0">
                <a:solidFill>
                  <a:schemeClr val="accent1"/>
                </a:solidFill>
              </a:defRPr>
            </a:lvl1pPr>
          </a:lstStyle>
          <a:p>
            <a:pPr lvl="0"/>
            <a:r>
              <a:rPr lang="en-US" dirty="0"/>
              <a:t>Idea: Arial, dark blue, 12 </a:t>
            </a:r>
            <a:r>
              <a:rPr lang="en-US" dirty="0" err="1"/>
              <a:t>pt</a:t>
            </a:r>
            <a:endParaRPr lang="en-US" dirty="0"/>
          </a:p>
        </p:txBody>
      </p:sp>
    </p:spTree>
    <p:extLst>
      <p:ext uri="{BB962C8B-B14F-4D97-AF65-F5344CB8AC3E}">
        <p14:creationId xmlns:p14="http://schemas.microsoft.com/office/powerpoint/2010/main" val="778410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dirty="0">
                <a:solidFill>
                  <a:schemeClr val="tx1"/>
                </a:solidFill>
              </a:rPr>
              <a:t>CareAllies </a:t>
            </a:r>
            <a:fld id="{6018E0A0-779F-4242-A3D9-7436453F3001}" type="slidenum">
              <a:rPr lang="en-US" smtClean="0">
                <a:solidFill>
                  <a:schemeClr val="accent3"/>
                </a:solidFill>
              </a:rPr>
              <a:pPr/>
              <a:t>‹#›</a:t>
            </a:fld>
            <a:endParaRPr lang="en-US" dirty="0">
              <a:solidFill>
                <a:schemeClr val="accent3"/>
              </a:solidFill>
            </a:endParaRPr>
          </a:p>
        </p:txBody>
      </p:sp>
      <p:sp>
        <p:nvSpPr>
          <p:cNvPr id="2" name="Footer Placeholder 4">
            <a:extLst>
              <a:ext uri="{FF2B5EF4-FFF2-40B4-BE49-F238E27FC236}">
                <a16:creationId xmlns:a16="http://schemas.microsoft.com/office/drawing/2014/main" id="{6296EF6D-B717-8077-7F3C-032122E22A8A}"/>
              </a:ext>
            </a:extLst>
          </p:cNvPr>
          <p:cNvSpPr>
            <a:spLocks noGrp="1"/>
          </p:cNvSpPr>
          <p:nvPr>
            <p:ph type="ftr" sz="quarter" idx="3"/>
          </p:nvPr>
        </p:nvSpPr>
        <p:spPr>
          <a:xfrm>
            <a:off x="1" y="6626225"/>
            <a:ext cx="7047780" cy="228600"/>
          </a:xfrm>
          <a:prstGeom prst="rect">
            <a:avLst/>
          </a:prstGeom>
        </p:spPr>
        <p:txBody>
          <a:bodyPr/>
          <a:lstStyle>
            <a:lvl1pPr>
              <a:defRPr sz="1000">
                <a:latin typeface="Arial Narrow" panose="020B0606020202030204" pitchFamily="34" charset="0"/>
              </a:defRPr>
            </a:lvl1pPr>
          </a:lstStyle>
          <a:p>
            <a:pPr>
              <a:defRPr/>
            </a:pPr>
            <a:r>
              <a:rPr lang="en-US"/>
              <a:t>All CareAllies products and services are provided exclusively by or through operating subsidiaries of The Cigna Group.</a:t>
            </a:r>
            <a:r>
              <a:rPr lang="en-US" altLang="en-US"/>
              <a:t> © 2023 CareAllies, Inc.</a:t>
            </a:r>
            <a:endParaRPr lang="en-US" altLang="en-US" dirty="0"/>
          </a:p>
        </p:txBody>
      </p:sp>
    </p:spTree>
    <p:extLst>
      <p:ext uri="{BB962C8B-B14F-4D97-AF65-F5344CB8AC3E}">
        <p14:creationId xmlns:p14="http://schemas.microsoft.com/office/powerpoint/2010/main" val="2488533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dirty="0">
                <a:solidFill>
                  <a:schemeClr val="tx1"/>
                </a:solidFill>
              </a:rPr>
              <a:t>CareAllies </a:t>
            </a:r>
            <a:fld id="{6018E0A0-779F-4242-A3D9-7436453F3001}" type="slidenum">
              <a:rPr lang="en-US" smtClean="0">
                <a:solidFill>
                  <a:schemeClr val="accent3"/>
                </a:solidFill>
              </a:rPr>
              <a:pPr/>
              <a:t>‹#›</a:t>
            </a:fld>
            <a:endParaRPr lang="en-US" dirty="0">
              <a:solidFill>
                <a:schemeClr val="accent3"/>
              </a:solidFill>
            </a:endParaRPr>
          </a:p>
        </p:txBody>
      </p:sp>
      <p:sp>
        <p:nvSpPr>
          <p:cNvPr id="7" name="Freeform 6"/>
          <p:cNvSpPr>
            <a:spLocks noEditPoints="1"/>
          </p:cNvSpPr>
          <p:nvPr/>
        </p:nvSpPr>
        <p:spPr bwMode="auto">
          <a:xfrm>
            <a:off x="7521618" y="1101188"/>
            <a:ext cx="233258" cy="317127"/>
          </a:xfrm>
          <a:custGeom>
            <a:avLst/>
            <a:gdLst>
              <a:gd name="T0" fmla="*/ 17463 w 267"/>
              <a:gd name="T1" fmla="*/ 0 h 363"/>
              <a:gd name="T2" fmla="*/ 13758 w 267"/>
              <a:gd name="T3" fmla="*/ 0 h 363"/>
              <a:gd name="T4" fmla="*/ 7408 w 267"/>
              <a:gd name="T5" fmla="*/ 2646 h 363"/>
              <a:gd name="T6" fmla="*/ 3175 w 267"/>
              <a:gd name="T7" fmla="*/ 7408 h 363"/>
              <a:gd name="T8" fmla="*/ 0 w 267"/>
              <a:gd name="T9" fmla="*/ 13758 h 363"/>
              <a:gd name="T10" fmla="*/ 0 w 267"/>
              <a:gd name="T11" fmla="*/ 174625 h 363"/>
              <a:gd name="T12" fmla="*/ 0 w 267"/>
              <a:gd name="T13" fmla="*/ 178330 h 363"/>
              <a:gd name="T14" fmla="*/ 3175 w 267"/>
              <a:gd name="T15" fmla="*/ 184150 h 363"/>
              <a:gd name="T16" fmla="*/ 7408 w 267"/>
              <a:gd name="T17" fmla="*/ 188913 h 363"/>
              <a:gd name="T18" fmla="*/ 13758 w 267"/>
              <a:gd name="T19" fmla="*/ 191559 h 363"/>
              <a:gd name="T20" fmla="*/ 123825 w 267"/>
              <a:gd name="T21" fmla="*/ 192088 h 363"/>
              <a:gd name="T22" fmla="*/ 127530 w 267"/>
              <a:gd name="T23" fmla="*/ 191559 h 363"/>
              <a:gd name="T24" fmla="*/ 133350 w 267"/>
              <a:gd name="T25" fmla="*/ 188913 h 363"/>
              <a:gd name="T26" fmla="*/ 138113 w 267"/>
              <a:gd name="T27" fmla="*/ 184150 h 363"/>
              <a:gd name="T28" fmla="*/ 140759 w 267"/>
              <a:gd name="T29" fmla="*/ 178330 h 363"/>
              <a:gd name="T30" fmla="*/ 141288 w 267"/>
              <a:gd name="T31" fmla="*/ 17463 h 363"/>
              <a:gd name="T32" fmla="*/ 140759 w 267"/>
              <a:gd name="T33" fmla="*/ 13758 h 363"/>
              <a:gd name="T34" fmla="*/ 138113 w 267"/>
              <a:gd name="T35" fmla="*/ 7408 h 363"/>
              <a:gd name="T36" fmla="*/ 133350 w 267"/>
              <a:gd name="T37" fmla="*/ 2646 h 363"/>
              <a:gd name="T38" fmla="*/ 127530 w 267"/>
              <a:gd name="T39" fmla="*/ 0 h 363"/>
              <a:gd name="T40" fmla="*/ 123825 w 267"/>
              <a:gd name="T41" fmla="*/ 0 h 363"/>
              <a:gd name="T42" fmla="*/ 123825 w 267"/>
              <a:gd name="T43" fmla="*/ 11642 h 363"/>
              <a:gd name="T44" fmla="*/ 125942 w 267"/>
              <a:gd name="T45" fmla="*/ 12171 h 363"/>
              <a:gd name="T46" fmla="*/ 128059 w 267"/>
              <a:gd name="T47" fmla="*/ 15346 h 363"/>
              <a:gd name="T48" fmla="*/ 129117 w 267"/>
              <a:gd name="T49" fmla="*/ 58738 h 363"/>
              <a:gd name="T50" fmla="*/ 11642 w 267"/>
              <a:gd name="T51" fmla="*/ 17463 h 363"/>
              <a:gd name="T52" fmla="*/ 12700 w 267"/>
              <a:gd name="T53" fmla="*/ 15346 h 363"/>
              <a:gd name="T54" fmla="*/ 15346 w 267"/>
              <a:gd name="T55" fmla="*/ 12171 h 363"/>
              <a:gd name="T56" fmla="*/ 17463 w 267"/>
              <a:gd name="T57" fmla="*/ 11642 h 363"/>
              <a:gd name="T58" fmla="*/ 55563 w 267"/>
              <a:gd name="T59" fmla="*/ 179917 h 363"/>
              <a:gd name="T60" fmla="*/ 85725 w 267"/>
              <a:gd name="T61" fmla="*/ 151342 h 363"/>
              <a:gd name="T62" fmla="*/ 85725 w 267"/>
              <a:gd name="T63" fmla="*/ 139700 h 363"/>
              <a:gd name="T64" fmla="*/ 55563 w 267"/>
              <a:gd name="T65" fmla="*/ 111125 h 363"/>
              <a:gd name="T66" fmla="*/ 85725 w 267"/>
              <a:gd name="T67" fmla="*/ 139700 h 363"/>
              <a:gd name="T68" fmla="*/ 42863 w 267"/>
              <a:gd name="T69" fmla="*/ 139700 h 363"/>
              <a:gd name="T70" fmla="*/ 11642 w 267"/>
              <a:gd name="T71" fmla="*/ 111125 h 363"/>
              <a:gd name="T72" fmla="*/ 11642 w 267"/>
              <a:gd name="T73" fmla="*/ 98954 h 363"/>
              <a:gd name="T74" fmla="*/ 42863 w 267"/>
              <a:gd name="T75" fmla="*/ 71438 h 363"/>
              <a:gd name="T76" fmla="*/ 11642 w 267"/>
              <a:gd name="T77" fmla="*/ 98954 h 363"/>
              <a:gd name="T78" fmla="*/ 55563 w 267"/>
              <a:gd name="T79" fmla="*/ 71438 h 363"/>
              <a:gd name="T80" fmla="*/ 85725 w 267"/>
              <a:gd name="T81" fmla="*/ 98954 h 363"/>
              <a:gd name="T82" fmla="*/ 98425 w 267"/>
              <a:gd name="T83" fmla="*/ 71438 h 363"/>
              <a:gd name="T84" fmla="*/ 129117 w 267"/>
              <a:gd name="T85" fmla="*/ 98954 h 363"/>
              <a:gd name="T86" fmla="*/ 98425 w 267"/>
              <a:gd name="T87" fmla="*/ 71438 h 363"/>
              <a:gd name="T88" fmla="*/ 11642 w 267"/>
              <a:gd name="T89" fmla="*/ 151342 h 363"/>
              <a:gd name="T90" fmla="*/ 42863 w 267"/>
              <a:gd name="T91" fmla="*/ 179917 h 363"/>
              <a:gd name="T92" fmla="*/ 17463 w 267"/>
              <a:gd name="T93" fmla="*/ 179917 h 363"/>
              <a:gd name="T94" fmla="*/ 13229 w 267"/>
              <a:gd name="T95" fmla="*/ 178330 h 363"/>
              <a:gd name="T96" fmla="*/ 11642 w 267"/>
              <a:gd name="T97" fmla="*/ 174625 h 363"/>
              <a:gd name="T98" fmla="*/ 123825 w 267"/>
              <a:gd name="T99" fmla="*/ 179917 h 363"/>
              <a:gd name="T100" fmla="*/ 98425 w 267"/>
              <a:gd name="T101" fmla="*/ 111125 h 363"/>
              <a:gd name="T102" fmla="*/ 129117 w 267"/>
              <a:gd name="T103" fmla="*/ 174625 h 363"/>
              <a:gd name="T104" fmla="*/ 128059 w 267"/>
              <a:gd name="T105" fmla="*/ 176742 h 363"/>
              <a:gd name="T106" fmla="*/ 125942 w 267"/>
              <a:gd name="T107" fmla="*/ 178859 h 363"/>
              <a:gd name="T108" fmla="*/ 123825 w 267"/>
              <a:gd name="T109" fmla="*/ 179917 h 363"/>
              <a:gd name="T110" fmla="*/ 103188 w 267"/>
              <a:gd name="T111" fmla="*/ 25400 h 363"/>
              <a:gd name="T112" fmla="*/ 115888 w 267"/>
              <a:gd name="T113" fmla="*/ 46567 h 363"/>
              <a:gd name="T114" fmla="*/ 78846 w 267"/>
              <a:gd name="T115" fmla="*/ 46567 h 363"/>
              <a:gd name="T116" fmla="*/ 91017 w 267"/>
              <a:gd name="T117" fmla="*/ 25400 h 363"/>
              <a:gd name="T118" fmla="*/ 78846 w 267"/>
              <a:gd name="T119" fmla="*/ 46567 h 3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67" h="363">
                <a:moveTo>
                  <a:pt x="234" y="0"/>
                </a:moveTo>
                <a:lnTo>
                  <a:pt x="33" y="0"/>
                </a:lnTo>
                <a:lnTo>
                  <a:pt x="26" y="0"/>
                </a:lnTo>
                <a:lnTo>
                  <a:pt x="19" y="3"/>
                </a:lnTo>
                <a:lnTo>
                  <a:pt x="14" y="5"/>
                </a:lnTo>
                <a:lnTo>
                  <a:pt x="10" y="10"/>
                </a:lnTo>
                <a:lnTo>
                  <a:pt x="6" y="14"/>
                </a:lnTo>
                <a:lnTo>
                  <a:pt x="2" y="19"/>
                </a:lnTo>
                <a:lnTo>
                  <a:pt x="0" y="26"/>
                </a:lnTo>
                <a:lnTo>
                  <a:pt x="0" y="33"/>
                </a:lnTo>
                <a:lnTo>
                  <a:pt x="0" y="330"/>
                </a:lnTo>
                <a:lnTo>
                  <a:pt x="0" y="337"/>
                </a:lnTo>
                <a:lnTo>
                  <a:pt x="2" y="342"/>
                </a:lnTo>
                <a:lnTo>
                  <a:pt x="6" y="348"/>
                </a:lnTo>
                <a:lnTo>
                  <a:pt x="10" y="353"/>
                </a:lnTo>
                <a:lnTo>
                  <a:pt x="14" y="357"/>
                </a:lnTo>
                <a:lnTo>
                  <a:pt x="19" y="360"/>
                </a:lnTo>
                <a:lnTo>
                  <a:pt x="26" y="362"/>
                </a:lnTo>
                <a:lnTo>
                  <a:pt x="33" y="363"/>
                </a:lnTo>
                <a:lnTo>
                  <a:pt x="234" y="363"/>
                </a:lnTo>
                <a:lnTo>
                  <a:pt x="241" y="362"/>
                </a:lnTo>
                <a:lnTo>
                  <a:pt x="246" y="360"/>
                </a:lnTo>
                <a:lnTo>
                  <a:pt x="252" y="357"/>
                </a:lnTo>
                <a:lnTo>
                  <a:pt x="257" y="353"/>
                </a:lnTo>
                <a:lnTo>
                  <a:pt x="261" y="348"/>
                </a:lnTo>
                <a:lnTo>
                  <a:pt x="264" y="342"/>
                </a:lnTo>
                <a:lnTo>
                  <a:pt x="266" y="337"/>
                </a:lnTo>
                <a:lnTo>
                  <a:pt x="267" y="330"/>
                </a:lnTo>
                <a:lnTo>
                  <a:pt x="267" y="33"/>
                </a:lnTo>
                <a:lnTo>
                  <a:pt x="266" y="26"/>
                </a:lnTo>
                <a:lnTo>
                  <a:pt x="264" y="19"/>
                </a:lnTo>
                <a:lnTo>
                  <a:pt x="261" y="14"/>
                </a:lnTo>
                <a:lnTo>
                  <a:pt x="257" y="10"/>
                </a:lnTo>
                <a:lnTo>
                  <a:pt x="252" y="5"/>
                </a:lnTo>
                <a:lnTo>
                  <a:pt x="246" y="3"/>
                </a:lnTo>
                <a:lnTo>
                  <a:pt x="241" y="0"/>
                </a:lnTo>
                <a:lnTo>
                  <a:pt x="234" y="0"/>
                </a:lnTo>
                <a:close/>
                <a:moveTo>
                  <a:pt x="33" y="22"/>
                </a:moveTo>
                <a:lnTo>
                  <a:pt x="234" y="22"/>
                </a:lnTo>
                <a:lnTo>
                  <a:pt x="238" y="23"/>
                </a:lnTo>
                <a:lnTo>
                  <a:pt x="241" y="26"/>
                </a:lnTo>
                <a:lnTo>
                  <a:pt x="242" y="29"/>
                </a:lnTo>
                <a:lnTo>
                  <a:pt x="244" y="33"/>
                </a:lnTo>
                <a:lnTo>
                  <a:pt x="244" y="111"/>
                </a:lnTo>
                <a:lnTo>
                  <a:pt x="22" y="111"/>
                </a:lnTo>
                <a:lnTo>
                  <a:pt x="22" y="33"/>
                </a:lnTo>
                <a:lnTo>
                  <a:pt x="24" y="29"/>
                </a:lnTo>
                <a:lnTo>
                  <a:pt x="25" y="26"/>
                </a:lnTo>
                <a:lnTo>
                  <a:pt x="29" y="23"/>
                </a:lnTo>
                <a:lnTo>
                  <a:pt x="33" y="22"/>
                </a:lnTo>
                <a:close/>
                <a:moveTo>
                  <a:pt x="162" y="340"/>
                </a:moveTo>
                <a:lnTo>
                  <a:pt x="105" y="340"/>
                </a:lnTo>
                <a:lnTo>
                  <a:pt x="105" y="286"/>
                </a:lnTo>
                <a:lnTo>
                  <a:pt x="162" y="286"/>
                </a:lnTo>
                <a:lnTo>
                  <a:pt x="162" y="340"/>
                </a:lnTo>
                <a:close/>
                <a:moveTo>
                  <a:pt x="162" y="264"/>
                </a:moveTo>
                <a:lnTo>
                  <a:pt x="105" y="264"/>
                </a:lnTo>
                <a:lnTo>
                  <a:pt x="105" y="210"/>
                </a:lnTo>
                <a:lnTo>
                  <a:pt x="162" y="210"/>
                </a:lnTo>
                <a:lnTo>
                  <a:pt x="162" y="264"/>
                </a:lnTo>
                <a:close/>
                <a:moveTo>
                  <a:pt x="81" y="210"/>
                </a:moveTo>
                <a:lnTo>
                  <a:pt x="81" y="264"/>
                </a:lnTo>
                <a:lnTo>
                  <a:pt x="22" y="264"/>
                </a:lnTo>
                <a:lnTo>
                  <a:pt x="22" y="210"/>
                </a:lnTo>
                <a:lnTo>
                  <a:pt x="81" y="210"/>
                </a:lnTo>
                <a:close/>
                <a:moveTo>
                  <a:pt x="22" y="187"/>
                </a:moveTo>
                <a:lnTo>
                  <a:pt x="22" y="135"/>
                </a:lnTo>
                <a:lnTo>
                  <a:pt x="81" y="135"/>
                </a:lnTo>
                <a:lnTo>
                  <a:pt x="81" y="187"/>
                </a:lnTo>
                <a:lnTo>
                  <a:pt x="22" y="187"/>
                </a:lnTo>
                <a:close/>
                <a:moveTo>
                  <a:pt x="105" y="187"/>
                </a:moveTo>
                <a:lnTo>
                  <a:pt x="105" y="135"/>
                </a:lnTo>
                <a:lnTo>
                  <a:pt x="162" y="135"/>
                </a:lnTo>
                <a:lnTo>
                  <a:pt x="162" y="187"/>
                </a:lnTo>
                <a:lnTo>
                  <a:pt x="105" y="187"/>
                </a:lnTo>
                <a:close/>
                <a:moveTo>
                  <a:pt x="186" y="135"/>
                </a:moveTo>
                <a:lnTo>
                  <a:pt x="244" y="135"/>
                </a:lnTo>
                <a:lnTo>
                  <a:pt x="244" y="187"/>
                </a:lnTo>
                <a:lnTo>
                  <a:pt x="186" y="187"/>
                </a:lnTo>
                <a:lnTo>
                  <a:pt x="186" y="135"/>
                </a:lnTo>
                <a:close/>
                <a:moveTo>
                  <a:pt x="22" y="330"/>
                </a:moveTo>
                <a:lnTo>
                  <a:pt x="22" y="286"/>
                </a:lnTo>
                <a:lnTo>
                  <a:pt x="81" y="286"/>
                </a:lnTo>
                <a:lnTo>
                  <a:pt x="81" y="340"/>
                </a:lnTo>
                <a:lnTo>
                  <a:pt x="33" y="340"/>
                </a:lnTo>
                <a:lnTo>
                  <a:pt x="29" y="338"/>
                </a:lnTo>
                <a:lnTo>
                  <a:pt x="25" y="337"/>
                </a:lnTo>
                <a:lnTo>
                  <a:pt x="24" y="334"/>
                </a:lnTo>
                <a:lnTo>
                  <a:pt x="22" y="330"/>
                </a:lnTo>
                <a:close/>
                <a:moveTo>
                  <a:pt x="234" y="340"/>
                </a:moveTo>
                <a:lnTo>
                  <a:pt x="186" y="340"/>
                </a:lnTo>
                <a:lnTo>
                  <a:pt x="186" y="210"/>
                </a:lnTo>
                <a:lnTo>
                  <a:pt x="244" y="210"/>
                </a:lnTo>
                <a:lnTo>
                  <a:pt x="244" y="330"/>
                </a:lnTo>
                <a:lnTo>
                  <a:pt x="242" y="334"/>
                </a:lnTo>
                <a:lnTo>
                  <a:pt x="241" y="337"/>
                </a:lnTo>
                <a:lnTo>
                  <a:pt x="238" y="338"/>
                </a:lnTo>
                <a:lnTo>
                  <a:pt x="234" y="340"/>
                </a:lnTo>
                <a:close/>
                <a:moveTo>
                  <a:pt x="195" y="88"/>
                </a:moveTo>
                <a:lnTo>
                  <a:pt x="195" y="48"/>
                </a:lnTo>
                <a:lnTo>
                  <a:pt x="219" y="48"/>
                </a:lnTo>
                <a:lnTo>
                  <a:pt x="219" y="88"/>
                </a:lnTo>
                <a:lnTo>
                  <a:pt x="195" y="88"/>
                </a:lnTo>
                <a:close/>
                <a:moveTo>
                  <a:pt x="149" y="88"/>
                </a:moveTo>
                <a:lnTo>
                  <a:pt x="149" y="48"/>
                </a:lnTo>
                <a:lnTo>
                  <a:pt x="172" y="48"/>
                </a:lnTo>
                <a:lnTo>
                  <a:pt x="172" y="88"/>
                </a:lnTo>
                <a:lnTo>
                  <a:pt x="149" y="88"/>
                </a:lnTo>
                <a:close/>
              </a:path>
            </a:pathLst>
          </a:custGeom>
          <a:solidFill>
            <a:schemeClr val="accent1"/>
          </a:solidFill>
          <a:ln>
            <a:noFill/>
          </a:ln>
        </p:spPr>
        <p:txBody>
          <a:bodyPr/>
          <a:lstStyle/>
          <a:p>
            <a:endParaRPr lang="en-US" dirty="0"/>
          </a:p>
        </p:txBody>
      </p:sp>
      <p:sp>
        <p:nvSpPr>
          <p:cNvPr id="8" name="Freeform 7"/>
          <p:cNvSpPr>
            <a:spLocks noEditPoints="1"/>
          </p:cNvSpPr>
          <p:nvPr/>
        </p:nvSpPr>
        <p:spPr bwMode="auto">
          <a:xfrm>
            <a:off x="9929221" y="1086900"/>
            <a:ext cx="209671" cy="361683"/>
          </a:xfrm>
          <a:custGeom>
            <a:avLst/>
            <a:gdLst>
              <a:gd name="T0" fmla="*/ 17463 w 240"/>
              <a:gd name="T1" fmla="*/ 0 h 415"/>
              <a:gd name="T2" fmla="*/ 14287 w 240"/>
              <a:gd name="T3" fmla="*/ 0 h 415"/>
              <a:gd name="T4" fmla="*/ 7408 w 240"/>
              <a:gd name="T5" fmla="*/ 2639 h 415"/>
              <a:gd name="T6" fmla="*/ 3175 w 240"/>
              <a:gd name="T7" fmla="*/ 7390 h 415"/>
              <a:gd name="T8" fmla="*/ 0 w 240"/>
              <a:gd name="T9" fmla="*/ 13725 h 415"/>
              <a:gd name="T10" fmla="*/ 0 w 240"/>
              <a:gd name="T11" fmla="*/ 201655 h 415"/>
              <a:gd name="T12" fmla="*/ 0 w 240"/>
              <a:gd name="T13" fmla="*/ 205350 h 415"/>
              <a:gd name="T14" fmla="*/ 3175 w 240"/>
              <a:gd name="T15" fmla="*/ 211157 h 415"/>
              <a:gd name="T16" fmla="*/ 7408 w 240"/>
              <a:gd name="T17" fmla="*/ 216436 h 415"/>
              <a:gd name="T18" fmla="*/ 14287 w 240"/>
              <a:gd name="T19" fmla="*/ 218547 h 415"/>
              <a:gd name="T20" fmla="*/ 109537 w 240"/>
              <a:gd name="T21" fmla="*/ 219075 h 415"/>
              <a:gd name="T22" fmla="*/ 113242 w 240"/>
              <a:gd name="T23" fmla="*/ 218547 h 415"/>
              <a:gd name="T24" fmla="*/ 119062 w 240"/>
              <a:gd name="T25" fmla="*/ 216436 h 415"/>
              <a:gd name="T26" fmla="*/ 123825 w 240"/>
              <a:gd name="T27" fmla="*/ 211157 h 415"/>
              <a:gd name="T28" fmla="*/ 125942 w 240"/>
              <a:gd name="T29" fmla="*/ 205350 h 415"/>
              <a:gd name="T30" fmla="*/ 127000 w 240"/>
              <a:gd name="T31" fmla="*/ 17420 h 415"/>
              <a:gd name="T32" fmla="*/ 125942 w 240"/>
              <a:gd name="T33" fmla="*/ 13725 h 415"/>
              <a:gd name="T34" fmla="*/ 123825 w 240"/>
              <a:gd name="T35" fmla="*/ 7390 h 415"/>
              <a:gd name="T36" fmla="*/ 119062 w 240"/>
              <a:gd name="T37" fmla="*/ 2639 h 415"/>
              <a:gd name="T38" fmla="*/ 113242 w 240"/>
              <a:gd name="T39" fmla="*/ 0 h 415"/>
              <a:gd name="T40" fmla="*/ 109537 w 240"/>
              <a:gd name="T41" fmla="*/ 0 h 415"/>
              <a:gd name="T42" fmla="*/ 109537 w 240"/>
              <a:gd name="T43" fmla="*/ 11614 h 415"/>
              <a:gd name="T44" fmla="*/ 111654 w 240"/>
              <a:gd name="T45" fmla="*/ 12142 h 415"/>
              <a:gd name="T46" fmla="*/ 113771 w 240"/>
              <a:gd name="T47" fmla="*/ 15309 h 415"/>
              <a:gd name="T48" fmla="*/ 114300 w 240"/>
              <a:gd name="T49" fmla="*/ 106634 h 415"/>
              <a:gd name="T50" fmla="*/ 11642 w 240"/>
              <a:gd name="T51" fmla="*/ 17420 h 415"/>
              <a:gd name="T52" fmla="*/ 12700 w 240"/>
              <a:gd name="T53" fmla="*/ 15309 h 415"/>
              <a:gd name="T54" fmla="*/ 15346 w 240"/>
              <a:gd name="T55" fmla="*/ 12142 h 415"/>
              <a:gd name="T56" fmla="*/ 17463 w 240"/>
              <a:gd name="T57" fmla="*/ 11614 h 415"/>
              <a:gd name="T58" fmla="*/ 17463 w 240"/>
              <a:gd name="T59" fmla="*/ 206933 h 415"/>
              <a:gd name="T60" fmla="*/ 15346 w 240"/>
              <a:gd name="T61" fmla="*/ 205878 h 415"/>
              <a:gd name="T62" fmla="*/ 12700 w 240"/>
              <a:gd name="T63" fmla="*/ 203766 h 415"/>
              <a:gd name="T64" fmla="*/ 11642 w 240"/>
              <a:gd name="T65" fmla="*/ 118248 h 415"/>
              <a:gd name="T66" fmla="*/ 114300 w 240"/>
              <a:gd name="T67" fmla="*/ 201655 h 415"/>
              <a:gd name="T68" fmla="*/ 113771 w 240"/>
              <a:gd name="T69" fmla="*/ 203766 h 415"/>
              <a:gd name="T70" fmla="*/ 111654 w 240"/>
              <a:gd name="T71" fmla="*/ 205878 h 415"/>
              <a:gd name="T72" fmla="*/ 109537 w 240"/>
              <a:gd name="T73" fmla="*/ 206933 h 415"/>
              <a:gd name="T74" fmla="*/ 26458 w 240"/>
              <a:gd name="T75" fmla="*/ 143587 h 415"/>
              <a:gd name="T76" fmla="*/ 41804 w 240"/>
              <a:gd name="T77" fmla="*/ 131445 h 415"/>
              <a:gd name="T78" fmla="*/ 70908 w 240"/>
              <a:gd name="T79" fmla="*/ 143587 h 415"/>
              <a:gd name="T80" fmla="*/ 55562 w 240"/>
              <a:gd name="T81" fmla="*/ 131445 h 415"/>
              <a:gd name="T82" fmla="*/ 70908 w 240"/>
              <a:gd name="T83" fmla="*/ 143587 h 415"/>
              <a:gd name="T84" fmla="*/ 85196 w 240"/>
              <a:gd name="T85" fmla="*/ 143587 h 415"/>
              <a:gd name="T86" fmla="*/ 100542 w 240"/>
              <a:gd name="T87" fmla="*/ 131445 h 415"/>
              <a:gd name="T88" fmla="*/ 41804 w 240"/>
              <a:gd name="T89" fmla="*/ 168925 h 415"/>
              <a:gd name="T90" fmla="*/ 26458 w 240"/>
              <a:gd name="T91" fmla="*/ 156784 h 415"/>
              <a:gd name="T92" fmla="*/ 41804 w 240"/>
              <a:gd name="T93" fmla="*/ 168925 h 415"/>
              <a:gd name="T94" fmla="*/ 55562 w 240"/>
              <a:gd name="T95" fmla="*/ 168925 h 415"/>
              <a:gd name="T96" fmla="*/ 70908 w 240"/>
              <a:gd name="T97" fmla="*/ 156784 h 415"/>
              <a:gd name="T98" fmla="*/ 100542 w 240"/>
              <a:gd name="T99" fmla="*/ 168925 h 415"/>
              <a:gd name="T100" fmla="*/ 85196 w 240"/>
              <a:gd name="T101" fmla="*/ 156784 h 415"/>
              <a:gd name="T102" fmla="*/ 100542 w 240"/>
              <a:gd name="T103" fmla="*/ 168925 h 415"/>
              <a:gd name="T104" fmla="*/ 26458 w 240"/>
              <a:gd name="T105" fmla="*/ 194264 h 415"/>
              <a:gd name="T106" fmla="*/ 41804 w 240"/>
              <a:gd name="T107" fmla="*/ 182123 h 415"/>
              <a:gd name="T108" fmla="*/ 70908 w 240"/>
              <a:gd name="T109" fmla="*/ 194264 h 415"/>
              <a:gd name="T110" fmla="*/ 55562 w 240"/>
              <a:gd name="T111" fmla="*/ 182123 h 415"/>
              <a:gd name="T112" fmla="*/ 70908 w 240"/>
              <a:gd name="T113" fmla="*/ 194264 h 415"/>
              <a:gd name="T114" fmla="*/ 85196 w 240"/>
              <a:gd name="T115" fmla="*/ 194264 h 415"/>
              <a:gd name="T116" fmla="*/ 100542 w 240"/>
              <a:gd name="T117" fmla="*/ 182123 h 41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0" h="415">
                <a:moveTo>
                  <a:pt x="207" y="0"/>
                </a:moveTo>
                <a:lnTo>
                  <a:pt x="33" y="0"/>
                </a:lnTo>
                <a:lnTo>
                  <a:pt x="27" y="0"/>
                </a:lnTo>
                <a:lnTo>
                  <a:pt x="20" y="1"/>
                </a:lnTo>
                <a:lnTo>
                  <a:pt x="14" y="5"/>
                </a:lnTo>
                <a:lnTo>
                  <a:pt x="10" y="9"/>
                </a:lnTo>
                <a:lnTo>
                  <a:pt x="6" y="14"/>
                </a:lnTo>
                <a:lnTo>
                  <a:pt x="3" y="19"/>
                </a:lnTo>
                <a:lnTo>
                  <a:pt x="0" y="26"/>
                </a:lnTo>
                <a:lnTo>
                  <a:pt x="0" y="33"/>
                </a:lnTo>
                <a:lnTo>
                  <a:pt x="0" y="382"/>
                </a:lnTo>
                <a:lnTo>
                  <a:pt x="0" y="389"/>
                </a:lnTo>
                <a:lnTo>
                  <a:pt x="3" y="394"/>
                </a:lnTo>
                <a:lnTo>
                  <a:pt x="6" y="400"/>
                </a:lnTo>
                <a:lnTo>
                  <a:pt x="10" y="405"/>
                </a:lnTo>
                <a:lnTo>
                  <a:pt x="14" y="410"/>
                </a:lnTo>
                <a:lnTo>
                  <a:pt x="20" y="412"/>
                </a:lnTo>
                <a:lnTo>
                  <a:pt x="27" y="414"/>
                </a:lnTo>
                <a:lnTo>
                  <a:pt x="33" y="415"/>
                </a:lnTo>
                <a:lnTo>
                  <a:pt x="207" y="415"/>
                </a:lnTo>
                <a:lnTo>
                  <a:pt x="214" y="414"/>
                </a:lnTo>
                <a:lnTo>
                  <a:pt x="219" y="412"/>
                </a:lnTo>
                <a:lnTo>
                  <a:pt x="225" y="410"/>
                </a:lnTo>
                <a:lnTo>
                  <a:pt x="230" y="405"/>
                </a:lnTo>
                <a:lnTo>
                  <a:pt x="234" y="400"/>
                </a:lnTo>
                <a:lnTo>
                  <a:pt x="237" y="394"/>
                </a:lnTo>
                <a:lnTo>
                  <a:pt x="238" y="389"/>
                </a:lnTo>
                <a:lnTo>
                  <a:pt x="240" y="382"/>
                </a:lnTo>
                <a:lnTo>
                  <a:pt x="240" y="33"/>
                </a:lnTo>
                <a:lnTo>
                  <a:pt x="238" y="26"/>
                </a:lnTo>
                <a:lnTo>
                  <a:pt x="237" y="19"/>
                </a:lnTo>
                <a:lnTo>
                  <a:pt x="234" y="14"/>
                </a:lnTo>
                <a:lnTo>
                  <a:pt x="230" y="9"/>
                </a:lnTo>
                <a:lnTo>
                  <a:pt x="225" y="5"/>
                </a:lnTo>
                <a:lnTo>
                  <a:pt x="219" y="1"/>
                </a:lnTo>
                <a:lnTo>
                  <a:pt x="214" y="0"/>
                </a:lnTo>
                <a:lnTo>
                  <a:pt x="207" y="0"/>
                </a:lnTo>
                <a:close/>
                <a:moveTo>
                  <a:pt x="33" y="22"/>
                </a:moveTo>
                <a:lnTo>
                  <a:pt x="207" y="22"/>
                </a:lnTo>
                <a:lnTo>
                  <a:pt x="211" y="23"/>
                </a:lnTo>
                <a:lnTo>
                  <a:pt x="214" y="26"/>
                </a:lnTo>
                <a:lnTo>
                  <a:pt x="215" y="29"/>
                </a:lnTo>
                <a:lnTo>
                  <a:pt x="216" y="33"/>
                </a:lnTo>
                <a:lnTo>
                  <a:pt x="216" y="202"/>
                </a:lnTo>
                <a:lnTo>
                  <a:pt x="22" y="202"/>
                </a:lnTo>
                <a:lnTo>
                  <a:pt x="22" y="33"/>
                </a:lnTo>
                <a:lnTo>
                  <a:pt x="24" y="29"/>
                </a:lnTo>
                <a:lnTo>
                  <a:pt x="27" y="26"/>
                </a:lnTo>
                <a:lnTo>
                  <a:pt x="29" y="23"/>
                </a:lnTo>
                <a:lnTo>
                  <a:pt x="33" y="22"/>
                </a:lnTo>
                <a:close/>
                <a:moveTo>
                  <a:pt x="207" y="392"/>
                </a:moveTo>
                <a:lnTo>
                  <a:pt x="33" y="392"/>
                </a:lnTo>
                <a:lnTo>
                  <a:pt x="29" y="390"/>
                </a:lnTo>
                <a:lnTo>
                  <a:pt x="27" y="389"/>
                </a:lnTo>
                <a:lnTo>
                  <a:pt x="24" y="386"/>
                </a:lnTo>
                <a:lnTo>
                  <a:pt x="22" y="382"/>
                </a:lnTo>
                <a:lnTo>
                  <a:pt x="22" y="224"/>
                </a:lnTo>
                <a:lnTo>
                  <a:pt x="216" y="224"/>
                </a:lnTo>
                <a:lnTo>
                  <a:pt x="216" y="382"/>
                </a:lnTo>
                <a:lnTo>
                  <a:pt x="215" y="386"/>
                </a:lnTo>
                <a:lnTo>
                  <a:pt x="214" y="389"/>
                </a:lnTo>
                <a:lnTo>
                  <a:pt x="211" y="390"/>
                </a:lnTo>
                <a:lnTo>
                  <a:pt x="207" y="392"/>
                </a:lnTo>
                <a:close/>
                <a:moveTo>
                  <a:pt x="79" y="272"/>
                </a:moveTo>
                <a:lnTo>
                  <a:pt x="50" y="272"/>
                </a:lnTo>
                <a:lnTo>
                  <a:pt x="50" y="249"/>
                </a:lnTo>
                <a:lnTo>
                  <a:pt x="79" y="249"/>
                </a:lnTo>
                <a:lnTo>
                  <a:pt x="79" y="272"/>
                </a:lnTo>
                <a:close/>
                <a:moveTo>
                  <a:pt x="134" y="272"/>
                </a:moveTo>
                <a:lnTo>
                  <a:pt x="105" y="272"/>
                </a:lnTo>
                <a:lnTo>
                  <a:pt x="105" y="249"/>
                </a:lnTo>
                <a:lnTo>
                  <a:pt x="134" y="249"/>
                </a:lnTo>
                <a:lnTo>
                  <a:pt x="134" y="272"/>
                </a:lnTo>
                <a:close/>
                <a:moveTo>
                  <a:pt x="190" y="272"/>
                </a:moveTo>
                <a:lnTo>
                  <a:pt x="161" y="272"/>
                </a:lnTo>
                <a:lnTo>
                  <a:pt x="161" y="249"/>
                </a:lnTo>
                <a:lnTo>
                  <a:pt x="190" y="249"/>
                </a:lnTo>
                <a:lnTo>
                  <a:pt x="190" y="272"/>
                </a:lnTo>
                <a:close/>
                <a:moveTo>
                  <a:pt x="79" y="320"/>
                </a:moveTo>
                <a:lnTo>
                  <a:pt x="50" y="320"/>
                </a:lnTo>
                <a:lnTo>
                  <a:pt x="50" y="297"/>
                </a:lnTo>
                <a:lnTo>
                  <a:pt x="79" y="297"/>
                </a:lnTo>
                <a:lnTo>
                  <a:pt x="79" y="320"/>
                </a:lnTo>
                <a:close/>
                <a:moveTo>
                  <a:pt x="134" y="320"/>
                </a:moveTo>
                <a:lnTo>
                  <a:pt x="105" y="320"/>
                </a:lnTo>
                <a:lnTo>
                  <a:pt x="105" y="297"/>
                </a:lnTo>
                <a:lnTo>
                  <a:pt x="134" y="297"/>
                </a:lnTo>
                <a:lnTo>
                  <a:pt x="134" y="320"/>
                </a:lnTo>
                <a:close/>
                <a:moveTo>
                  <a:pt x="190" y="320"/>
                </a:moveTo>
                <a:lnTo>
                  <a:pt x="161" y="320"/>
                </a:lnTo>
                <a:lnTo>
                  <a:pt x="161" y="297"/>
                </a:lnTo>
                <a:lnTo>
                  <a:pt x="190" y="297"/>
                </a:lnTo>
                <a:lnTo>
                  <a:pt x="190" y="320"/>
                </a:lnTo>
                <a:close/>
                <a:moveTo>
                  <a:pt x="79" y="368"/>
                </a:moveTo>
                <a:lnTo>
                  <a:pt x="50" y="368"/>
                </a:lnTo>
                <a:lnTo>
                  <a:pt x="50" y="345"/>
                </a:lnTo>
                <a:lnTo>
                  <a:pt x="79" y="345"/>
                </a:lnTo>
                <a:lnTo>
                  <a:pt x="79" y="368"/>
                </a:lnTo>
                <a:close/>
                <a:moveTo>
                  <a:pt x="134" y="368"/>
                </a:moveTo>
                <a:lnTo>
                  <a:pt x="105" y="368"/>
                </a:lnTo>
                <a:lnTo>
                  <a:pt x="105" y="345"/>
                </a:lnTo>
                <a:lnTo>
                  <a:pt x="134" y="345"/>
                </a:lnTo>
                <a:lnTo>
                  <a:pt x="134" y="368"/>
                </a:lnTo>
                <a:close/>
                <a:moveTo>
                  <a:pt x="190" y="368"/>
                </a:moveTo>
                <a:lnTo>
                  <a:pt x="161" y="368"/>
                </a:lnTo>
                <a:lnTo>
                  <a:pt x="161" y="345"/>
                </a:lnTo>
                <a:lnTo>
                  <a:pt x="190" y="345"/>
                </a:lnTo>
                <a:lnTo>
                  <a:pt x="190" y="368"/>
                </a:lnTo>
                <a:close/>
              </a:path>
            </a:pathLst>
          </a:custGeom>
          <a:solidFill>
            <a:schemeClr val="accent1"/>
          </a:solidFill>
          <a:ln>
            <a:noFill/>
          </a:ln>
        </p:spPr>
        <p:txBody>
          <a:bodyPr/>
          <a:lstStyle/>
          <a:p>
            <a:endParaRPr lang="en-US" dirty="0"/>
          </a:p>
        </p:txBody>
      </p:sp>
      <p:sp>
        <p:nvSpPr>
          <p:cNvPr id="9" name="Freeform 9"/>
          <p:cNvSpPr>
            <a:spLocks noEditPoints="1"/>
          </p:cNvSpPr>
          <p:nvPr/>
        </p:nvSpPr>
        <p:spPr bwMode="auto">
          <a:xfrm rot="10800000">
            <a:off x="762282" y="250439"/>
            <a:ext cx="377409" cy="280435"/>
          </a:xfrm>
          <a:custGeom>
            <a:avLst/>
            <a:gdLst>
              <a:gd name="T0" fmla="*/ 36513 w 432"/>
              <a:gd name="T1" fmla="*/ 85462 h 320"/>
              <a:gd name="T2" fmla="*/ 34396 w 432"/>
              <a:gd name="T3" fmla="*/ 90240 h 320"/>
              <a:gd name="T4" fmla="*/ 29104 w 432"/>
              <a:gd name="T5" fmla="*/ 92363 h 320"/>
              <a:gd name="T6" fmla="*/ 25929 w 432"/>
              <a:gd name="T7" fmla="*/ 92363 h 320"/>
              <a:gd name="T8" fmla="*/ 22225 w 432"/>
              <a:gd name="T9" fmla="*/ 88116 h 320"/>
              <a:gd name="T10" fmla="*/ 21167 w 432"/>
              <a:gd name="T11" fmla="*/ 85462 h 320"/>
              <a:gd name="T12" fmla="*/ 23283 w 432"/>
              <a:gd name="T13" fmla="*/ 79623 h 320"/>
              <a:gd name="T14" fmla="*/ 29104 w 432"/>
              <a:gd name="T15" fmla="*/ 76969 h 320"/>
              <a:gd name="T16" fmla="*/ 32279 w 432"/>
              <a:gd name="T17" fmla="*/ 78031 h 320"/>
              <a:gd name="T18" fmla="*/ 36513 w 432"/>
              <a:gd name="T19" fmla="*/ 81747 h 320"/>
              <a:gd name="T20" fmla="*/ 36513 w 432"/>
              <a:gd name="T21" fmla="*/ 85462 h 320"/>
              <a:gd name="T22" fmla="*/ 228600 w 432"/>
              <a:gd name="T23" fmla="*/ 152346 h 320"/>
              <a:gd name="T24" fmla="*/ 228071 w 432"/>
              <a:gd name="T25" fmla="*/ 156062 h 320"/>
              <a:gd name="T26" fmla="*/ 225954 w 432"/>
              <a:gd name="T27" fmla="*/ 162431 h 320"/>
              <a:gd name="T28" fmla="*/ 220662 w 432"/>
              <a:gd name="T29" fmla="*/ 167209 h 320"/>
              <a:gd name="T30" fmla="*/ 214842 w 432"/>
              <a:gd name="T31" fmla="*/ 169863 h 320"/>
              <a:gd name="T32" fmla="*/ 17463 w 432"/>
              <a:gd name="T33" fmla="*/ 169863 h 320"/>
              <a:gd name="T34" fmla="*/ 14287 w 432"/>
              <a:gd name="T35" fmla="*/ 169863 h 320"/>
              <a:gd name="T36" fmla="*/ 8467 w 432"/>
              <a:gd name="T37" fmla="*/ 167209 h 320"/>
              <a:gd name="T38" fmla="*/ 3175 w 432"/>
              <a:gd name="T39" fmla="*/ 162431 h 320"/>
              <a:gd name="T40" fmla="*/ 1058 w 432"/>
              <a:gd name="T41" fmla="*/ 156062 h 320"/>
              <a:gd name="T42" fmla="*/ 0 w 432"/>
              <a:gd name="T43" fmla="*/ 17517 h 320"/>
              <a:gd name="T44" fmla="*/ 1058 w 432"/>
              <a:gd name="T45" fmla="*/ 13801 h 320"/>
              <a:gd name="T46" fmla="*/ 3175 w 432"/>
              <a:gd name="T47" fmla="*/ 7962 h 320"/>
              <a:gd name="T48" fmla="*/ 8467 w 432"/>
              <a:gd name="T49" fmla="*/ 2654 h 320"/>
              <a:gd name="T50" fmla="*/ 14287 w 432"/>
              <a:gd name="T51" fmla="*/ 531 h 320"/>
              <a:gd name="T52" fmla="*/ 211137 w 432"/>
              <a:gd name="T53" fmla="*/ 0 h 320"/>
              <a:gd name="T54" fmla="*/ 214842 w 432"/>
              <a:gd name="T55" fmla="*/ 531 h 320"/>
              <a:gd name="T56" fmla="*/ 220662 w 432"/>
              <a:gd name="T57" fmla="*/ 2654 h 320"/>
              <a:gd name="T58" fmla="*/ 225954 w 432"/>
              <a:gd name="T59" fmla="*/ 7962 h 320"/>
              <a:gd name="T60" fmla="*/ 228071 w 432"/>
              <a:gd name="T61" fmla="*/ 13801 h 320"/>
              <a:gd name="T62" fmla="*/ 228600 w 432"/>
              <a:gd name="T63" fmla="*/ 17517 h 320"/>
              <a:gd name="T64" fmla="*/ 57679 w 432"/>
              <a:gd name="T65" fmla="*/ 157654 h 320"/>
              <a:gd name="T66" fmla="*/ 185208 w 432"/>
              <a:gd name="T67" fmla="*/ 12209 h 320"/>
              <a:gd name="T68" fmla="*/ 17463 w 432"/>
              <a:gd name="T69" fmla="*/ 157654 h 320"/>
              <a:gd name="T70" fmla="*/ 45508 w 432"/>
              <a:gd name="T71" fmla="*/ 12209 h 320"/>
              <a:gd name="T72" fmla="*/ 17463 w 432"/>
              <a:gd name="T73" fmla="*/ 12209 h 320"/>
              <a:gd name="T74" fmla="*/ 14287 w 432"/>
              <a:gd name="T75" fmla="*/ 13801 h 320"/>
              <a:gd name="T76" fmla="*/ 12700 w 432"/>
              <a:gd name="T77" fmla="*/ 17517 h 320"/>
              <a:gd name="T78" fmla="*/ 12700 w 432"/>
              <a:gd name="T79" fmla="*/ 152346 h 320"/>
              <a:gd name="T80" fmla="*/ 14287 w 432"/>
              <a:gd name="T81" fmla="*/ 156062 h 320"/>
              <a:gd name="T82" fmla="*/ 17463 w 432"/>
              <a:gd name="T83" fmla="*/ 157654 h 320"/>
              <a:gd name="T84" fmla="*/ 216429 w 432"/>
              <a:gd name="T85" fmla="*/ 17517 h 320"/>
              <a:gd name="T86" fmla="*/ 216429 w 432"/>
              <a:gd name="T87" fmla="*/ 15394 h 320"/>
              <a:gd name="T88" fmla="*/ 213254 w 432"/>
              <a:gd name="T89" fmla="*/ 12209 h 320"/>
              <a:gd name="T90" fmla="*/ 197379 w 432"/>
              <a:gd name="T91" fmla="*/ 12209 h 320"/>
              <a:gd name="T92" fmla="*/ 211137 w 432"/>
              <a:gd name="T93" fmla="*/ 157654 h 320"/>
              <a:gd name="T94" fmla="*/ 213254 w 432"/>
              <a:gd name="T95" fmla="*/ 157654 h 320"/>
              <a:gd name="T96" fmla="*/ 216429 w 432"/>
              <a:gd name="T97" fmla="*/ 154469 h 320"/>
              <a:gd name="T98" fmla="*/ 216429 w 432"/>
              <a:gd name="T99" fmla="*/ 17517 h 32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32" h="320">
                <a:moveTo>
                  <a:pt x="69" y="161"/>
                </a:moveTo>
                <a:lnTo>
                  <a:pt x="69" y="161"/>
                </a:lnTo>
                <a:lnTo>
                  <a:pt x="69" y="166"/>
                </a:lnTo>
                <a:lnTo>
                  <a:pt x="65" y="170"/>
                </a:lnTo>
                <a:lnTo>
                  <a:pt x="61" y="174"/>
                </a:lnTo>
                <a:lnTo>
                  <a:pt x="55" y="174"/>
                </a:lnTo>
                <a:lnTo>
                  <a:pt x="49" y="174"/>
                </a:lnTo>
                <a:lnTo>
                  <a:pt x="44" y="170"/>
                </a:lnTo>
                <a:lnTo>
                  <a:pt x="42" y="166"/>
                </a:lnTo>
                <a:lnTo>
                  <a:pt x="40" y="161"/>
                </a:lnTo>
                <a:lnTo>
                  <a:pt x="42" y="154"/>
                </a:lnTo>
                <a:lnTo>
                  <a:pt x="44" y="150"/>
                </a:lnTo>
                <a:lnTo>
                  <a:pt x="49" y="147"/>
                </a:lnTo>
                <a:lnTo>
                  <a:pt x="55" y="145"/>
                </a:lnTo>
                <a:lnTo>
                  <a:pt x="61" y="147"/>
                </a:lnTo>
                <a:lnTo>
                  <a:pt x="65" y="150"/>
                </a:lnTo>
                <a:lnTo>
                  <a:pt x="69" y="154"/>
                </a:lnTo>
                <a:lnTo>
                  <a:pt x="69" y="161"/>
                </a:lnTo>
                <a:close/>
                <a:moveTo>
                  <a:pt x="432" y="33"/>
                </a:moveTo>
                <a:lnTo>
                  <a:pt x="432" y="287"/>
                </a:lnTo>
                <a:lnTo>
                  <a:pt x="431" y="294"/>
                </a:lnTo>
                <a:lnTo>
                  <a:pt x="429" y="299"/>
                </a:lnTo>
                <a:lnTo>
                  <a:pt x="427" y="306"/>
                </a:lnTo>
                <a:lnTo>
                  <a:pt x="423" y="310"/>
                </a:lnTo>
                <a:lnTo>
                  <a:pt x="417" y="315"/>
                </a:lnTo>
                <a:lnTo>
                  <a:pt x="412" y="317"/>
                </a:lnTo>
                <a:lnTo>
                  <a:pt x="406" y="320"/>
                </a:lnTo>
                <a:lnTo>
                  <a:pt x="399" y="320"/>
                </a:lnTo>
                <a:lnTo>
                  <a:pt x="33" y="320"/>
                </a:lnTo>
                <a:lnTo>
                  <a:pt x="27" y="320"/>
                </a:lnTo>
                <a:lnTo>
                  <a:pt x="21" y="317"/>
                </a:lnTo>
                <a:lnTo>
                  <a:pt x="16" y="315"/>
                </a:lnTo>
                <a:lnTo>
                  <a:pt x="10" y="310"/>
                </a:lnTo>
                <a:lnTo>
                  <a:pt x="6" y="306"/>
                </a:lnTo>
                <a:lnTo>
                  <a:pt x="3" y="299"/>
                </a:lnTo>
                <a:lnTo>
                  <a:pt x="2" y="294"/>
                </a:lnTo>
                <a:lnTo>
                  <a:pt x="0" y="287"/>
                </a:lnTo>
                <a:lnTo>
                  <a:pt x="0" y="33"/>
                </a:lnTo>
                <a:lnTo>
                  <a:pt x="2" y="26"/>
                </a:lnTo>
                <a:lnTo>
                  <a:pt x="3" y="20"/>
                </a:lnTo>
                <a:lnTo>
                  <a:pt x="6" y="15"/>
                </a:lnTo>
                <a:lnTo>
                  <a:pt x="10" y="9"/>
                </a:lnTo>
                <a:lnTo>
                  <a:pt x="16" y="5"/>
                </a:lnTo>
                <a:lnTo>
                  <a:pt x="21" y="2"/>
                </a:lnTo>
                <a:lnTo>
                  <a:pt x="27" y="1"/>
                </a:lnTo>
                <a:lnTo>
                  <a:pt x="33" y="0"/>
                </a:lnTo>
                <a:lnTo>
                  <a:pt x="399" y="0"/>
                </a:lnTo>
                <a:lnTo>
                  <a:pt x="406" y="1"/>
                </a:lnTo>
                <a:lnTo>
                  <a:pt x="412" y="2"/>
                </a:lnTo>
                <a:lnTo>
                  <a:pt x="417" y="5"/>
                </a:lnTo>
                <a:lnTo>
                  <a:pt x="423" y="9"/>
                </a:lnTo>
                <a:lnTo>
                  <a:pt x="427" y="15"/>
                </a:lnTo>
                <a:lnTo>
                  <a:pt x="429" y="20"/>
                </a:lnTo>
                <a:lnTo>
                  <a:pt x="431" y="26"/>
                </a:lnTo>
                <a:lnTo>
                  <a:pt x="432" y="33"/>
                </a:lnTo>
                <a:close/>
                <a:moveTo>
                  <a:pt x="109" y="23"/>
                </a:moveTo>
                <a:lnTo>
                  <a:pt x="109" y="297"/>
                </a:lnTo>
                <a:lnTo>
                  <a:pt x="350" y="297"/>
                </a:lnTo>
                <a:lnTo>
                  <a:pt x="350" y="23"/>
                </a:lnTo>
                <a:lnTo>
                  <a:pt x="109" y="23"/>
                </a:lnTo>
                <a:close/>
                <a:moveTo>
                  <a:pt x="33" y="297"/>
                </a:moveTo>
                <a:lnTo>
                  <a:pt x="86" y="297"/>
                </a:lnTo>
                <a:lnTo>
                  <a:pt x="86" y="23"/>
                </a:lnTo>
                <a:lnTo>
                  <a:pt x="33" y="23"/>
                </a:lnTo>
                <a:lnTo>
                  <a:pt x="31" y="23"/>
                </a:lnTo>
                <a:lnTo>
                  <a:pt x="27" y="26"/>
                </a:lnTo>
                <a:lnTo>
                  <a:pt x="25" y="29"/>
                </a:lnTo>
                <a:lnTo>
                  <a:pt x="24" y="33"/>
                </a:lnTo>
                <a:lnTo>
                  <a:pt x="24" y="287"/>
                </a:lnTo>
                <a:lnTo>
                  <a:pt x="25" y="291"/>
                </a:lnTo>
                <a:lnTo>
                  <a:pt x="27" y="294"/>
                </a:lnTo>
                <a:lnTo>
                  <a:pt x="31" y="297"/>
                </a:lnTo>
                <a:lnTo>
                  <a:pt x="33" y="297"/>
                </a:lnTo>
                <a:close/>
                <a:moveTo>
                  <a:pt x="409" y="33"/>
                </a:moveTo>
                <a:lnTo>
                  <a:pt x="409" y="33"/>
                </a:lnTo>
                <a:lnTo>
                  <a:pt x="409" y="29"/>
                </a:lnTo>
                <a:lnTo>
                  <a:pt x="406" y="26"/>
                </a:lnTo>
                <a:lnTo>
                  <a:pt x="403" y="23"/>
                </a:lnTo>
                <a:lnTo>
                  <a:pt x="399" y="23"/>
                </a:lnTo>
                <a:lnTo>
                  <a:pt x="373" y="23"/>
                </a:lnTo>
                <a:lnTo>
                  <a:pt x="373" y="297"/>
                </a:lnTo>
                <a:lnTo>
                  <a:pt x="399" y="297"/>
                </a:lnTo>
                <a:lnTo>
                  <a:pt x="403" y="297"/>
                </a:lnTo>
                <a:lnTo>
                  <a:pt x="406" y="294"/>
                </a:lnTo>
                <a:lnTo>
                  <a:pt x="409" y="291"/>
                </a:lnTo>
                <a:lnTo>
                  <a:pt x="409" y="287"/>
                </a:lnTo>
                <a:lnTo>
                  <a:pt x="409" y="33"/>
                </a:lnTo>
                <a:close/>
              </a:path>
            </a:pathLst>
          </a:custGeom>
          <a:solidFill>
            <a:schemeClr val="accent1"/>
          </a:solidFill>
          <a:ln>
            <a:noFill/>
          </a:ln>
        </p:spPr>
        <p:txBody>
          <a:bodyPr/>
          <a:lstStyle/>
          <a:p>
            <a:endParaRPr lang="en-US" dirty="0"/>
          </a:p>
        </p:txBody>
      </p:sp>
      <p:sp>
        <p:nvSpPr>
          <p:cNvPr id="10" name="Freeform 10"/>
          <p:cNvSpPr>
            <a:spLocks noEditPoints="1"/>
          </p:cNvSpPr>
          <p:nvPr/>
        </p:nvSpPr>
        <p:spPr bwMode="auto">
          <a:xfrm>
            <a:off x="2393746" y="648901"/>
            <a:ext cx="450793" cy="267331"/>
          </a:xfrm>
          <a:custGeom>
            <a:avLst/>
            <a:gdLst>
              <a:gd name="T0" fmla="*/ 24871 w 516"/>
              <a:gd name="T1" fmla="*/ 31119 h 307"/>
              <a:gd name="T2" fmla="*/ 35983 w 516"/>
              <a:gd name="T3" fmla="*/ 85446 h 307"/>
              <a:gd name="T4" fmla="*/ 49742 w 516"/>
              <a:gd name="T5" fmla="*/ 85446 h 307"/>
              <a:gd name="T6" fmla="*/ 49742 w 516"/>
              <a:gd name="T7" fmla="*/ 58546 h 307"/>
              <a:gd name="T8" fmla="*/ 49742 w 516"/>
              <a:gd name="T9" fmla="*/ 41141 h 307"/>
              <a:gd name="T10" fmla="*/ 122237 w 516"/>
              <a:gd name="T11" fmla="*/ 70150 h 307"/>
              <a:gd name="T12" fmla="*/ 115358 w 516"/>
              <a:gd name="T13" fmla="*/ 64348 h 307"/>
              <a:gd name="T14" fmla="*/ 110596 w 516"/>
              <a:gd name="T15" fmla="*/ 62238 h 307"/>
              <a:gd name="T16" fmla="*/ 109537 w 516"/>
              <a:gd name="T17" fmla="*/ 57491 h 307"/>
              <a:gd name="T18" fmla="*/ 112183 w 516"/>
              <a:gd name="T19" fmla="*/ 54327 h 307"/>
              <a:gd name="T20" fmla="*/ 115887 w 516"/>
              <a:gd name="T21" fmla="*/ 53799 h 307"/>
              <a:gd name="T22" fmla="*/ 127529 w 516"/>
              <a:gd name="T23" fmla="*/ 60129 h 307"/>
              <a:gd name="T24" fmla="*/ 133350 w 516"/>
              <a:gd name="T25" fmla="*/ 70150 h 307"/>
              <a:gd name="T26" fmla="*/ 132821 w 516"/>
              <a:gd name="T27" fmla="*/ 77534 h 307"/>
              <a:gd name="T28" fmla="*/ 127529 w 516"/>
              <a:gd name="T29" fmla="*/ 85446 h 307"/>
              <a:gd name="T30" fmla="*/ 146579 w 516"/>
              <a:gd name="T31" fmla="*/ 87556 h 307"/>
              <a:gd name="T32" fmla="*/ 151342 w 516"/>
              <a:gd name="T33" fmla="*/ 91248 h 307"/>
              <a:gd name="T34" fmla="*/ 151342 w 516"/>
              <a:gd name="T35" fmla="*/ 94940 h 307"/>
              <a:gd name="T36" fmla="*/ 146579 w 516"/>
              <a:gd name="T37" fmla="*/ 98104 h 307"/>
              <a:gd name="T38" fmla="*/ 146579 w 516"/>
              <a:gd name="T39" fmla="*/ 98104 h 307"/>
              <a:gd name="T40" fmla="*/ 121179 w 516"/>
              <a:gd name="T41" fmla="*/ 94940 h 307"/>
              <a:gd name="T42" fmla="*/ 115358 w 516"/>
              <a:gd name="T43" fmla="*/ 90720 h 307"/>
              <a:gd name="T44" fmla="*/ 114300 w 516"/>
              <a:gd name="T45" fmla="*/ 86501 h 307"/>
              <a:gd name="T46" fmla="*/ 117475 w 516"/>
              <a:gd name="T47" fmla="*/ 80699 h 307"/>
              <a:gd name="T48" fmla="*/ 122237 w 516"/>
              <a:gd name="T49" fmla="*/ 74897 h 307"/>
              <a:gd name="T50" fmla="*/ 269346 w 516"/>
              <a:gd name="T51" fmla="*/ 52744 h 307"/>
              <a:gd name="T52" fmla="*/ 234950 w 516"/>
              <a:gd name="T53" fmla="*/ 142410 h 307"/>
              <a:gd name="T54" fmla="*/ 231775 w 516"/>
              <a:gd name="T55" fmla="*/ 152958 h 307"/>
              <a:gd name="T56" fmla="*/ 222779 w 516"/>
              <a:gd name="T57" fmla="*/ 160343 h 307"/>
              <a:gd name="T58" fmla="*/ 20638 w 516"/>
              <a:gd name="T59" fmla="*/ 161925 h 307"/>
              <a:gd name="T60" fmla="*/ 12700 w 516"/>
              <a:gd name="T61" fmla="*/ 160343 h 307"/>
              <a:gd name="T62" fmla="*/ 3704 w 516"/>
              <a:gd name="T63" fmla="*/ 152958 h 307"/>
              <a:gd name="T64" fmla="*/ 0 w 516"/>
              <a:gd name="T65" fmla="*/ 142410 h 307"/>
              <a:gd name="T66" fmla="*/ 1058 w 516"/>
              <a:gd name="T67" fmla="*/ 15823 h 307"/>
              <a:gd name="T68" fmla="*/ 5821 w 516"/>
              <a:gd name="T69" fmla="*/ 5802 h 307"/>
              <a:gd name="T70" fmla="*/ 16404 w 516"/>
              <a:gd name="T71" fmla="*/ 527 h 307"/>
              <a:gd name="T72" fmla="*/ 214842 w 516"/>
              <a:gd name="T73" fmla="*/ 0 h 307"/>
              <a:gd name="T74" fmla="*/ 225954 w 516"/>
              <a:gd name="T75" fmla="*/ 3692 h 307"/>
              <a:gd name="T76" fmla="*/ 232833 w 516"/>
              <a:gd name="T77" fmla="*/ 12131 h 307"/>
              <a:gd name="T78" fmla="*/ 234950 w 516"/>
              <a:gd name="T79" fmla="*/ 43778 h 307"/>
              <a:gd name="T80" fmla="*/ 222779 w 516"/>
              <a:gd name="T81" fmla="*/ 20570 h 307"/>
              <a:gd name="T82" fmla="*/ 217487 w 516"/>
              <a:gd name="T83" fmla="*/ 13186 h 307"/>
              <a:gd name="T84" fmla="*/ 20638 w 516"/>
              <a:gd name="T85" fmla="*/ 12131 h 307"/>
              <a:gd name="T86" fmla="*/ 13229 w 516"/>
              <a:gd name="T87" fmla="*/ 16878 h 307"/>
              <a:gd name="T88" fmla="*/ 12700 w 516"/>
              <a:gd name="T89" fmla="*/ 142410 h 307"/>
              <a:gd name="T90" fmla="*/ 17463 w 516"/>
              <a:gd name="T91" fmla="*/ 149266 h 307"/>
              <a:gd name="T92" fmla="*/ 214842 w 516"/>
              <a:gd name="T93" fmla="*/ 149266 h 307"/>
              <a:gd name="T94" fmla="*/ 222250 w 516"/>
              <a:gd name="T95" fmla="*/ 145047 h 307"/>
              <a:gd name="T96" fmla="*/ 209021 w 516"/>
              <a:gd name="T97" fmla="*/ 79116 h 307"/>
              <a:gd name="T98" fmla="*/ 73554 w 516"/>
              <a:gd name="T99" fmla="*/ 30592 h 307"/>
              <a:gd name="T100" fmla="*/ 196850 w 516"/>
              <a:gd name="T101" fmla="*/ 60129 h 307"/>
              <a:gd name="T102" fmla="*/ 85196 w 516"/>
              <a:gd name="T103" fmla="*/ 120257 h 307"/>
              <a:gd name="T104" fmla="*/ 167746 w 516"/>
              <a:gd name="T105" fmla="*/ 97050 h 307"/>
              <a:gd name="T106" fmla="*/ 165100 w 516"/>
              <a:gd name="T107" fmla="*/ 97050 h 307"/>
              <a:gd name="T108" fmla="*/ 160338 w 516"/>
              <a:gd name="T109" fmla="*/ 94940 h 307"/>
              <a:gd name="T110" fmla="*/ 158750 w 516"/>
              <a:gd name="T111" fmla="*/ 91248 h 307"/>
              <a:gd name="T112" fmla="*/ 162454 w 516"/>
              <a:gd name="T113" fmla="*/ 85446 h 307"/>
              <a:gd name="T114" fmla="*/ 267229 w 516"/>
              <a:gd name="T115" fmla="*/ 41141 h 307"/>
              <a:gd name="T116" fmla="*/ 273050 w 516"/>
              <a:gd name="T117" fmla="*/ 44833 h 307"/>
              <a:gd name="T118" fmla="*/ 273050 w 516"/>
              <a:gd name="T119" fmla="*/ 50107 h 307"/>
              <a:gd name="T120" fmla="*/ 269346 w 516"/>
              <a:gd name="T121" fmla="*/ 52744 h 3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16" h="307">
                <a:moveTo>
                  <a:pt x="113" y="182"/>
                </a:moveTo>
                <a:lnTo>
                  <a:pt x="113" y="59"/>
                </a:lnTo>
                <a:lnTo>
                  <a:pt x="47" y="59"/>
                </a:lnTo>
                <a:lnTo>
                  <a:pt x="47" y="182"/>
                </a:lnTo>
                <a:lnTo>
                  <a:pt x="113" y="182"/>
                </a:lnTo>
                <a:close/>
                <a:moveTo>
                  <a:pt x="68" y="162"/>
                </a:moveTo>
                <a:lnTo>
                  <a:pt x="68" y="131"/>
                </a:lnTo>
                <a:lnTo>
                  <a:pt x="94" y="131"/>
                </a:lnTo>
                <a:lnTo>
                  <a:pt x="94" y="162"/>
                </a:lnTo>
                <a:lnTo>
                  <a:pt x="68" y="162"/>
                </a:lnTo>
                <a:close/>
                <a:moveTo>
                  <a:pt x="94" y="78"/>
                </a:moveTo>
                <a:lnTo>
                  <a:pt x="94" y="111"/>
                </a:lnTo>
                <a:lnTo>
                  <a:pt x="68" y="111"/>
                </a:lnTo>
                <a:lnTo>
                  <a:pt x="68" y="78"/>
                </a:lnTo>
                <a:lnTo>
                  <a:pt x="94" y="78"/>
                </a:lnTo>
                <a:close/>
                <a:moveTo>
                  <a:pt x="233" y="136"/>
                </a:moveTo>
                <a:lnTo>
                  <a:pt x="233" y="136"/>
                </a:lnTo>
                <a:lnTo>
                  <a:pt x="231" y="133"/>
                </a:lnTo>
                <a:lnTo>
                  <a:pt x="230" y="131"/>
                </a:lnTo>
                <a:lnTo>
                  <a:pt x="224" y="127"/>
                </a:lnTo>
                <a:lnTo>
                  <a:pt x="218" y="122"/>
                </a:lnTo>
                <a:lnTo>
                  <a:pt x="212" y="121"/>
                </a:lnTo>
                <a:lnTo>
                  <a:pt x="209" y="118"/>
                </a:lnTo>
                <a:lnTo>
                  <a:pt x="207" y="116"/>
                </a:lnTo>
                <a:lnTo>
                  <a:pt x="207" y="113"/>
                </a:lnTo>
                <a:lnTo>
                  <a:pt x="207" y="109"/>
                </a:lnTo>
                <a:lnTo>
                  <a:pt x="208" y="105"/>
                </a:lnTo>
                <a:lnTo>
                  <a:pt x="212" y="103"/>
                </a:lnTo>
                <a:lnTo>
                  <a:pt x="215" y="102"/>
                </a:lnTo>
                <a:lnTo>
                  <a:pt x="219" y="102"/>
                </a:lnTo>
                <a:lnTo>
                  <a:pt x="224" y="105"/>
                </a:lnTo>
                <a:lnTo>
                  <a:pt x="235" y="110"/>
                </a:lnTo>
                <a:lnTo>
                  <a:pt x="241" y="114"/>
                </a:lnTo>
                <a:lnTo>
                  <a:pt x="245" y="120"/>
                </a:lnTo>
                <a:lnTo>
                  <a:pt x="249" y="125"/>
                </a:lnTo>
                <a:lnTo>
                  <a:pt x="252" y="133"/>
                </a:lnTo>
                <a:lnTo>
                  <a:pt x="252" y="140"/>
                </a:lnTo>
                <a:lnTo>
                  <a:pt x="251" y="147"/>
                </a:lnTo>
                <a:lnTo>
                  <a:pt x="246" y="155"/>
                </a:lnTo>
                <a:lnTo>
                  <a:pt x="241" y="162"/>
                </a:lnTo>
                <a:lnTo>
                  <a:pt x="255" y="165"/>
                </a:lnTo>
                <a:lnTo>
                  <a:pt x="277" y="166"/>
                </a:lnTo>
                <a:lnTo>
                  <a:pt x="281" y="168"/>
                </a:lnTo>
                <a:lnTo>
                  <a:pt x="284" y="169"/>
                </a:lnTo>
                <a:lnTo>
                  <a:pt x="286" y="173"/>
                </a:lnTo>
                <a:lnTo>
                  <a:pt x="286" y="177"/>
                </a:lnTo>
                <a:lnTo>
                  <a:pt x="286" y="180"/>
                </a:lnTo>
                <a:lnTo>
                  <a:pt x="284" y="183"/>
                </a:lnTo>
                <a:lnTo>
                  <a:pt x="281" y="186"/>
                </a:lnTo>
                <a:lnTo>
                  <a:pt x="277" y="186"/>
                </a:lnTo>
                <a:lnTo>
                  <a:pt x="248" y="184"/>
                </a:lnTo>
                <a:lnTo>
                  <a:pt x="237" y="182"/>
                </a:lnTo>
                <a:lnTo>
                  <a:pt x="229" y="180"/>
                </a:lnTo>
                <a:lnTo>
                  <a:pt x="223" y="177"/>
                </a:lnTo>
                <a:lnTo>
                  <a:pt x="219" y="175"/>
                </a:lnTo>
                <a:lnTo>
                  <a:pt x="218" y="172"/>
                </a:lnTo>
                <a:lnTo>
                  <a:pt x="216" y="168"/>
                </a:lnTo>
                <a:lnTo>
                  <a:pt x="216" y="164"/>
                </a:lnTo>
                <a:lnTo>
                  <a:pt x="216" y="160"/>
                </a:lnTo>
                <a:lnTo>
                  <a:pt x="219" y="155"/>
                </a:lnTo>
                <a:lnTo>
                  <a:pt x="222" y="153"/>
                </a:lnTo>
                <a:lnTo>
                  <a:pt x="230" y="146"/>
                </a:lnTo>
                <a:lnTo>
                  <a:pt x="231" y="142"/>
                </a:lnTo>
                <a:lnTo>
                  <a:pt x="233" y="136"/>
                </a:lnTo>
                <a:close/>
                <a:moveTo>
                  <a:pt x="509" y="100"/>
                </a:moveTo>
                <a:lnTo>
                  <a:pt x="444" y="129"/>
                </a:lnTo>
                <a:lnTo>
                  <a:pt x="444" y="270"/>
                </a:lnTo>
                <a:lnTo>
                  <a:pt x="443" y="276"/>
                </a:lnTo>
                <a:lnTo>
                  <a:pt x="440" y="283"/>
                </a:lnTo>
                <a:lnTo>
                  <a:pt x="438" y="290"/>
                </a:lnTo>
                <a:lnTo>
                  <a:pt x="432" y="296"/>
                </a:lnTo>
                <a:lnTo>
                  <a:pt x="427" y="300"/>
                </a:lnTo>
                <a:lnTo>
                  <a:pt x="421" y="304"/>
                </a:lnTo>
                <a:lnTo>
                  <a:pt x="414" y="307"/>
                </a:lnTo>
                <a:lnTo>
                  <a:pt x="406" y="307"/>
                </a:lnTo>
                <a:lnTo>
                  <a:pt x="39" y="307"/>
                </a:lnTo>
                <a:lnTo>
                  <a:pt x="31" y="307"/>
                </a:lnTo>
                <a:lnTo>
                  <a:pt x="24" y="304"/>
                </a:lnTo>
                <a:lnTo>
                  <a:pt x="18" y="300"/>
                </a:lnTo>
                <a:lnTo>
                  <a:pt x="11" y="296"/>
                </a:lnTo>
                <a:lnTo>
                  <a:pt x="7" y="290"/>
                </a:lnTo>
                <a:lnTo>
                  <a:pt x="4" y="283"/>
                </a:lnTo>
                <a:lnTo>
                  <a:pt x="2" y="276"/>
                </a:lnTo>
                <a:lnTo>
                  <a:pt x="0" y="270"/>
                </a:lnTo>
                <a:lnTo>
                  <a:pt x="0" y="39"/>
                </a:lnTo>
                <a:lnTo>
                  <a:pt x="2" y="30"/>
                </a:lnTo>
                <a:lnTo>
                  <a:pt x="4" y="23"/>
                </a:lnTo>
                <a:lnTo>
                  <a:pt x="7" y="17"/>
                </a:lnTo>
                <a:lnTo>
                  <a:pt x="11" y="11"/>
                </a:lnTo>
                <a:lnTo>
                  <a:pt x="18" y="7"/>
                </a:lnTo>
                <a:lnTo>
                  <a:pt x="24" y="3"/>
                </a:lnTo>
                <a:lnTo>
                  <a:pt x="31" y="1"/>
                </a:lnTo>
                <a:lnTo>
                  <a:pt x="39" y="0"/>
                </a:lnTo>
                <a:lnTo>
                  <a:pt x="406" y="0"/>
                </a:lnTo>
                <a:lnTo>
                  <a:pt x="414" y="1"/>
                </a:lnTo>
                <a:lnTo>
                  <a:pt x="421" y="3"/>
                </a:lnTo>
                <a:lnTo>
                  <a:pt x="427" y="7"/>
                </a:lnTo>
                <a:lnTo>
                  <a:pt x="432" y="11"/>
                </a:lnTo>
                <a:lnTo>
                  <a:pt x="438" y="17"/>
                </a:lnTo>
                <a:lnTo>
                  <a:pt x="440" y="23"/>
                </a:lnTo>
                <a:lnTo>
                  <a:pt x="443" y="30"/>
                </a:lnTo>
                <a:lnTo>
                  <a:pt x="444" y="39"/>
                </a:lnTo>
                <a:lnTo>
                  <a:pt x="444" y="83"/>
                </a:lnTo>
                <a:lnTo>
                  <a:pt x="421" y="92"/>
                </a:lnTo>
                <a:lnTo>
                  <a:pt x="421" y="39"/>
                </a:lnTo>
                <a:lnTo>
                  <a:pt x="420" y="32"/>
                </a:lnTo>
                <a:lnTo>
                  <a:pt x="417" y="28"/>
                </a:lnTo>
                <a:lnTo>
                  <a:pt x="411" y="25"/>
                </a:lnTo>
                <a:lnTo>
                  <a:pt x="406" y="23"/>
                </a:lnTo>
                <a:lnTo>
                  <a:pt x="39" y="23"/>
                </a:lnTo>
                <a:lnTo>
                  <a:pt x="33" y="25"/>
                </a:lnTo>
                <a:lnTo>
                  <a:pt x="28" y="28"/>
                </a:lnTo>
                <a:lnTo>
                  <a:pt x="25" y="32"/>
                </a:lnTo>
                <a:lnTo>
                  <a:pt x="24" y="39"/>
                </a:lnTo>
                <a:lnTo>
                  <a:pt x="24" y="270"/>
                </a:lnTo>
                <a:lnTo>
                  <a:pt x="25" y="275"/>
                </a:lnTo>
                <a:lnTo>
                  <a:pt x="28" y="279"/>
                </a:lnTo>
                <a:lnTo>
                  <a:pt x="33" y="283"/>
                </a:lnTo>
                <a:lnTo>
                  <a:pt x="39" y="283"/>
                </a:lnTo>
                <a:lnTo>
                  <a:pt x="406" y="283"/>
                </a:lnTo>
                <a:lnTo>
                  <a:pt x="411" y="283"/>
                </a:lnTo>
                <a:lnTo>
                  <a:pt x="417" y="279"/>
                </a:lnTo>
                <a:lnTo>
                  <a:pt x="420" y="275"/>
                </a:lnTo>
                <a:lnTo>
                  <a:pt x="421" y="270"/>
                </a:lnTo>
                <a:lnTo>
                  <a:pt x="421" y="139"/>
                </a:lnTo>
                <a:lnTo>
                  <a:pt x="395" y="150"/>
                </a:lnTo>
                <a:lnTo>
                  <a:pt x="395" y="252"/>
                </a:lnTo>
                <a:lnTo>
                  <a:pt x="139" y="252"/>
                </a:lnTo>
                <a:lnTo>
                  <a:pt x="139" y="58"/>
                </a:lnTo>
                <a:lnTo>
                  <a:pt x="395" y="58"/>
                </a:lnTo>
                <a:lnTo>
                  <a:pt x="395" y="103"/>
                </a:lnTo>
                <a:lnTo>
                  <a:pt x="372" y="114"/>
                </a:lnTo>
                <a:lnTo>
                  <a:pt x="372" y="81"/>
                </a:lnTo>
                <a:lnTo>
                  <a:pt x="161" y="81"/>
                </a:lnTo>
                <a:lnTo>
                  <a:pt x="161" y="228"/>
                </a:lnTo>
                <a:lnTo>
                  <a:pt x="372" y="228"/>
                </a:lnTo>
                <a:lnTo>
                  <a:pt x="372" y="160"/>
                </a:lnTo>
                <a:lnTo>
                  <a:pt x="317" y="184"/>
                </a:lnTo>
                <a:lnTo>
                  <a:pt x="312" y="184"/>
                </a:lnTo>
                <a:lnTo>
                  <a:pt x="308" y="184"/>
                </a:lnTo>
                <a:lnTo>
                  <a:pt x="306" y="183"/>
                </a:lnTo>
                <a:lnTo>
                  <a:pt x="303" y="180"/>
                </a:lnTo>
                <a:lnTo>
                  <a:pt x="301" y="177"/>
                </a:lnTo>
                <a:lnTo>
                  <a:pt x="300" y="173"/>
                </a:lnTo>
                <a:lnTo>
                  <a:pt x="301" y="169"/>
                </a:lnTo>
                <a:lnTo>
                  <a:pt x="303" y="165"/>
                </a:lnTo>
                <a:lnTo>
                  <a:pt x="307" y="162"/>
                </a:lnTo>
                <a:lnTo>
                  <a:pt x="501" y="80"/>
                </a:lnTo>
                <a:lnTo>
                  <a:pt x="505" y="78"/>
                </a:lnTo>
                <a:lnTo>
                  <a:pt x="509" y="80"/>
                </a:lnTo>
                <a:lnTo>
                  <a:pt x="513" y="83"/>
                </a:lnTo>
                <a:lnTo>
                  <a:pt x="516" y="85"/>
                </a:lnTo>
                <a:lnTo>
                  <a:pt x="516" y="91"/>
                </a:lnTo>
                <a:lnTo>
                  <a:pt x="516" y="95"/>
                </a:lnTo>
                <a:lnTo>
                  <a:pt x="513" y="99"/>
                </a:lnTo>
                <a:lnTo>
                  <a:pt x="509" y="100"/>
                </a:lnTo>
                <a:close/>
              </a:path>
            </a:pathLst>
          </a:custGeom>
          <a:solidFill>
            <a:schemeClr val="accent1"/>
          </a:solidFill>
          <a:ln>
            <a:noFill/>
          </a:ln>
        </p:spPr>
        <p:txBody>
          <a:bodyPr/>
          <a:lstStyle/>
          <a:p>
            <a:endParaRPr lang="en-US" dirty="0"/>
          </a:p>
        </p:txBody>
      </p:sp>
      <p:sp>
        <p:nvSpPr>
          <p:cNvPr id="11" name="Freeform 11"/>
          <p:cNvSpPr>
            <a:spLocks noEditPoints="1"/>
          </p:cNvSpPr>
          <p:nvPr/>
        </p:nvSpPr>
        <p:spPr bwMode="auto">
          <a:xfrm>
            <a:off x="1046640" y="2097084"/>
            <a:ext cx="322371" cy="314507"/>
          </a:xfrm>
          <a:custGeom>
            <a:avLst/>
            <a:gdLst>
              <a:gd name="T0" fmla="*/ 0 w 370"/>
              <a:gd name="T1" fmla="*/ 190500 h 360"/>
              <a:gd name="T2" fmla="*/ 0 w 370"/>
              <a:gd name="T3" fmla="*/ 139700 h 360"/>
              <a:gd name="T4" fmla="*/ 12138 w 370"/>
              <a:gd name="T5" fmla="*/ 139700 h 360"/>
              <a:gd name="T6" fmla="*/ 12138 w 370"/>
              <a:gd name="T7" fmla="*/ 190500 h 360"/>
              <a:gd name="T8" fmla="*/ 0 w 370"/>
              <a:gd name="T9" fmla="*/ 190500 h 360"/>
              <a:gd name="T10" fmla="*/ 38525 w 370"/>
              <a:gd name="T11" fmla="*/ 190500 h 360"/>
              <a:gd name="T12" fmla="*/ 38525 w 370"/>
              <a:gd name="T13" fmla="*/ 92604 h 360"/>
              <a:gd name="T14" fmla="*/ 25859 w 370"/>
              <a:gd name="T15" fmla="*/ 92604 h 360"/>
              <a:gd name="T16" fmla="*/ 25859 w 370"/>
              <a:gd name="T17" fmla="*/ 190500 h 360"/>
              <a:gd name="T18" fmla="*/ 38525 w 370"/>
              <a:gd name="T19" fmla="*/ 190500 h 360"/>
              <a:gd name="T20" fmla="*/ 64384 w 370"/>
              <a:gd name="T21" fmla="*/ 190500 h 360"/>
              <a:gd name="T22" fmla="*/ 64384 w 370"/>
              <a:gd name="T23" fmla="*/ 0 h 360"/>
              <a:gd name="T24" fmla="*/ 52246 w 370"/>
              <a:gd name="T25" fmla="*/ 0 h 360"/>
              <a:gd name="T26" fmla="*/ 52246 w 370"/>
              <a:gd name="T27" fmla="*/ 190500 h 360"/>
              <a:gd name="T28" fmla="*/ 64384 w 370"/>
              <a:gd name="T29" fmla="*/ 190500 h 360"/>
              <a:gd name="T30" fmla="*/ 90771 w 370"/>
              <a:gd name="T31" fmla="*/ 190500 h 360"/>
              <a:gd name="T32" fmla="*/ 90771 w 370"/>
              <a:gd name="T33" fmla="*/ 47625 h 360"/>
              <a:gd name="T34" fmla="*/ 78105 w 370"/>
              <a:gd name="T35" fmla="*/ 47625 h 360"/>
              <a:gd name="T36" fmla="*/ 78105 w 370"/>
              <a:gd name="T37" fmla="*/ 190500 h 360"/>
              <a:gd name="T38" fmla="*/ 90771 w 370"/>
              <a:gd name="T39" fmla="*/ 190500 h 360"/>
              <a:gd name="T40" fmla="*/ 116630 w 370"/>
              <a:gd name="T41" fmla="*/ 190500 h 360"/>
              <a:gd name="T42" fmla="*/ 116630 w 370"/>
              <a:gd name="T43" fmla="*/ 120650 h 360"/>
              <a:gd name="T44" fmla="*/ 104492 w 370"/>
              <a:gd name="T45" fmla="*/ 120650 h 360"/>
              <a:gd name="T46" fmla="*/ 104492 w 370"/>
              <a:gd name="T47" fmla="*/ 190500 h 360"/>
              <a:gd name="T48" fmla="*/ 116630 w 370"/>
              <a:gd name="T49" fmla="*/ 190500 h 360"/>
              <a:gd name="T50" fmla="*/ 143017 w 370"/>
              <a:gd name="T51" fmla="*/ 190500 h 360"/>
              <a:gd name="T52" fmla="*/ 143017 w 370"/>
              <a:gd name="T53" fmla="*/ 89429 h 360"/>
              <a:gd name="T54" fmla="*/ 130351 w 370"/>
              <a:gd name="T55" fmla="*/ 89429 h 360"/>
              <a:gd name="T56" fmla="*/ 130351 w 370"/>
              <a:gd name="T57" fmla="*/ 190500 h 360"/>
              <a:gd name="T58" fmla="*/ 143017 w 370"/>
              <a:gd name="T59" fmla="*/ 190500 h 360"/>
              <a:gd name="T60" fmla="*/ 168876 w 370"/>
              <a:gd name="T61" fmla="*/ 190500 h 360"/>
              <a:gd name="T62" fmla="*/ 168876 w 370"/>
              <a:gd name="T63" fmla="*/ 63500 h 360"/>
              <a:gd name="T64" fmla="*/ 156738 w 370"/>
              <a:gd name="T65" fmla="*/ 63500 h 360"/>
              <a:gd name="T66" fmla="*/ 156738 w 370"/>
              <a:gd name="T67" fmla="*/ 190500 h 360"/>
              <a:gd name="T68" fmla="*/ 168876 w 370"/>
              <a:gd name="T69" fmla="*/ 190500 h 360"/>
              <a:gd name="T70" fmla="*/ 195263 w 370"/>
              <a:gd name="T71" fmla="*/ 190500 h 360"/>
              <a:gd name="T72" fmla="*/ 195263 w 370"/>
              <a:gd name="T73" fmla="*/ 118004 h 360"/>
              <a:gd name="T74" fmla="*/ 182597 w 370"/>
              <a:gd name="T75" fmla="*/ 118004 h 360"/>
              <a:gd name="T76" fmla="*/ 182597 w 370"/>
              <a:gd name="T77" fmla="*/ 190500 h 360"/>
              <a:gd name="T78" fmla="*/ 195263 w 370"/>
              <a:gd name="T79" fmla="*/ 190500 h 3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70" h="360">
                <a:moveTo>
                  <a:pt x="0" y="360"/>
                </a:moveTo>
                <a:lnTo>
                  <a:pt x="0" y="264"/>
                </a:lnTo>
                <a:lnTo>
                  <a:pt x="23" y="264"/>
                </a:lnTo>
                <a:lnTo>
                  <a:pt x="23" y="360"/>
                </a:lnTo>
                <a:lnTo>
                  <a:pt x="0" y="360"/>
                </a:lnTo>
                <a:close/>
                <a:moveTo>
                  <a:pt x="73" y="360"/>
                </a:moveTo>
                <a:lnTo>
                  <a:pt x="73" y="175"/>
                </a:lnTo>
                <a:lnTo>
                  <a:pt x="49" y="175"/>
                </a:lnTo>
                <a:lnTo>
                  <a:pt x="49" y="360"/>
                </a:lnTo>
                <a:lnTo>
                  <a:pt x="73" y="360"/>
                </a:lnTo>
                <a:close/>
                <a:moveTo>
                  <a:pt x="122" y="360"/>
                </a:moveTo>
                <a:lnTo>
                  <a:pt x="122" y="0"/>
                </a:lnTo>
                <a:lnTo>
                  <a:pt x="99" y="0"/>
                </a:lnTo>
                <a:lnTo>
                  <a:pt x="99" y="360"/>
                </a:lnTo>
                <a:lnTo>
                  <a:pt x="122" y="360"/>
                </a:lnTo>
                <a:close/>
                <a:moveTo>
                  <a:pt x="172" y="360"/>
                </a:moveTo>
                <a:lnTo>
                  <a:pt x="172" y="90"/>
                </a:lnTo>
                <a:lnTo>
                  <a:pt x="148" y="90"/>
                </a:lnTo>
                <a:lnTo>
                  <a:pt x="148" y="360"/>
                </a:lnTo>
                <a:lnTo>
                  <a:pt x="172" y="360"/>
                </a:lnTo>
                <a:close/>
                <a:moveTo>
                  <a:pt x="221" y="360"/>
                </a:moveTo>
                <a:lnTo>
                  <a:pt x="221" y="228"/>
                </a:lnTo>
                <a:lnTo>
                  <a:pt x="198" y="228"/>
                </a:lnTo>
                <a:lnTo>
                  <a:pt x="198" y="360"/>
                </a:lnTo>
                <a:lnTo>
                  <a:pt x="221" y="360"/>
                </a:lnTo>
                <a:close/>
                <a:moveTo>
                  <a:pt x="271" y="360"/>
                </a:moveTo>
                <a:lnTo>
                  <a:pt x="271" y="169"/>
                </a:lnTo>
                <a:lnTo>
                  <a:pt x="247" y="169"/>
                </a:lnTo>
                <a:lnTo>
                  <a:pt x="247" y="360"/>
                </a:lnTo>
                <a:lnTo>
                  <a:pt x="271" y="360"/>
                </a:lnTo>
                <a:close/>
                <a:moveTo>
                  <a:pt x="320" y="360"/>
                </a:moveTo>
                <a:lnTo>
                  <a:pt x="320" y="120"/>
                </a:lnTo>
                <a:lnTo>
                  <a:pt x="297" y="120"/>
                </a:lnTo>
                <a:lnTo>
                  <a:pt x="297" y="360"/>
                </a:lnTo>
                <a:lnTo>
                  <a:pt x="320" y="360"/>
                </a:lnTo>
                <a:close/>
                <a:moveTo>
                  <a:pt x="370" y="360"/>
                </a:moveTo>
                <a:lnTo>
                  <a:pt x="370" y="223"/>
                </a:lnTo>
                <a:lnTo>
                  <a:pt x="346" y="223"/>
                </a:lnTo>
                <a:lnTo>
                  <a:pt x="346" y="360"/>
                </a:lnTo>
                <a:lnTo>
                  <a:pt x="370" y="360"/>
                </a:lnTo>
                <a:close/>
              </a:path>
            </a:pathLst>
          </a:custGeom>
          <a:solidFill>
            <a:schemeClr val="accent1"/>
          </a:solidFill>
          <a:ln>
            <a:noFill/>
          </a:ln>
        </p:spPr>
        <p:txBody>
          <a:bodyPr/>
          <a:lstStyle/>
          <a:p>
            <a:endParaRPr lang="en-US" dirty="0"/>
          </a:p>
        </p:txBody>
      </p:sp>
      <p:sp>
        <p:nvSpPr>
          <p:cNvPr id="12" name="Freeform 12"/>
          <p:cNvSpPr>
            <a:spLocks noEditPoints="1"/>
          </p:cNvSpPr>
          <p:nvPr/>
        </p:nvSpPr>
        <p:spPr bwMode="auto">
          <a:xfrm>
            <a:off x="4413380" y="1082136"/>
            <a:ext cx="254226" cy="377409"/>
          </a:xfrm>
          <a:custGeom>
            <a:avLst/>
            <a:gdLst>
              <a:gd name="T0" fmla="*/ 10620 w 290"/>
              <a:gd name="T1" fmla="*/ 1584 h 433"/>
              <a:gd name="T2" fmla="*/ 0 w 290"/>
              <a:gd name="T3" fmla="*/ 14782 h 433"/>
              <a:gd name="T4" fmla="*/ 1593 w 290"/>
              <a:gd name="T5" fmla="*/ 218041 h 433"/>
              <a:gd name="T6" fmla="*/ 13806 w 290"/>
              <a:gd name="T7" fmla="*/ 228600 h 433"/>
              <a:gd name="T8" fmla="*/ 142837 w 290"/>
              <a:gd name="T9" fmla="*/ 227544 h 433"/>
              <a:gd name="T10" fmla="*/ 153457 w 290"/>
              <a:gd name="T11" fmla="*/ 214873 h 433"/>
              <a:gd name="T12" fmla="*/ 152395 w 290"/>
              <a:gd name="T13" fmla="*/ 11087 h 433"/>
              <a:gd name="T14" fmla="*/ 139120 w 290"/>
              <a:gd name="T15" fmla="*/ 1056 h 433"/>
              <a:gd name="T16" fmla="*/ 140713 w 290"/>
              <a:gd name="T17" fmla="*/ 213290 h 433"/>
              <a:gd name="T18" fmla="*/ 17523 w 290"/>
              <a:gd name="T19" fmla="*/ 216457 h 433"/>
              <a:gd name="T20" fmla="*/ 12213 w 290"/>
              <a:gd name="T21" fmla="*/ 17422 h 433"/>
              <a:gd name="T22" fmla="*/ 17523 w 290"/>
              <a:gd name="T23" fmla="*/ 12671 h 433"/>
              <a:gd name="T24" fmla="*/ 140713 w 290"/>
              <a:gd name="T25" fmla="*/ 15838 h 433"/>
              <a:gd name="T26" fmla="*/ 72215 w 290"/>
              <a:gd name="T27" fmla="*/ 98726 h 433"/>
              <a:gd name="T28" fmla="*/ 50444 w 290"/>
              <a:gd name="T29" fmla="*/ 106645 h 433"/>
              <a:gd name="T30" fmla="*/ 31329 w 290"/>
              <a:gd name="T31" fmla="*/ 131986 h 433"/>
              <a:gd name="T32" fmla="*/ 29736 w 290"/>
              <a:gd name="T33" fmla="*/ 150992 h 433"/>
              <a:gd name="T34" fmla="*/ 37170 w 290"/>
              <a:gd name="T35" fmla="*/ 172110 h 433"/>
              <a:gd name="T36" fmla="*/ 62657 w 290"/>
              <a:gd name="T37" fmla="*/ 191116 h 433"/>
              <a:gd name="T38" fmla="*/ 81773 w 290"/>
              <a:gd name="T39" fmla="*/ 193228 h 433"/>
              <a:gd name="T40" fmla="*/ 103544 w 290"/>
              <a:gd name="T41" fmla="*/ 185309 h 433"/>
              <a:gd name="T42" fmla="*/ 121597 w 290"/>
              <a:gd name="T43" fmla="*/ 159967 h 433"/>
              <a:gd name="T44" fmla="*/ 124252 w 290"/>
              <a:gd name="T45" fmla="*/ 140961 h 433"/>
              <a:gd name="T46" fmla="*/ 115756 w 290"/>
              <a:gd name="T47" fmla="*/ 119843 h 433"/>
              <a:gd name="T48" fmla="*/ 91331 w 290"/>
              <a:gd name="T49" fmla="*/ 100837 h 433"/>
              <a:gd name="T50" fmla="*/ 76463 w 290"/>
              <a:gd name="T51" fmla="*/ 181085 h 433"/>
              <a:gd name="T52" fmla="*/ 51506 w 290"/>
              <a:gd name="T53" fmla="*/ 170526 h 433"/>
              <a:gd name="T54" fmla="*/ 41417 w 290"/>
              <a:gd name="T55" fmla="*/ 146241 h 433"/>
              <a:gd name="T56" fmla="*/ 56816 w 290"/>
              <a:gd name="T57" fmla="*/ 117204 h 433"/>
              <a:gd name="T58" fmla="*/ 83897 w 290"/>
              <a:gd name="T59" fmla="*/ 111924 h 433"/>
              <a:gd name="T60" fmla="*/ 109385 w 290"/>
              <a:gd name="T61" fmla="*/ 131986 h 433"/>
              <a:gd name="T62" fmla="*/ 109385 w 290"/>
              <a:gd name="T63" fmla="*/ 159967 h 433"/>
              <a:gd name="T64" fmla="*/ 83897 w 290"/>
              <a:gd name="T65" fmla="*/ 180029 h 433"/>
              <a:gd name="T66" fmla="*/ 86021 w 290"/>
              <a:gd name="T67" fmla="*/ 150464 h 433"/>
              <a:gd name="T68" fmla="*/ 72746 w 290"/>
              <a:gd name="T69" fmla="*/ 155216 h 433"/>
              <a:gd name="T70" fmla="*/ 66905 w 290"/>
              <a:gd name="T71" fmla="*/ 141489 h 433"/>
              <a:gd name="T72" fmla="*/ 80711 w 290"/>
              <a:gd name="T73" fmla="*/ 136738 h 433"/>
              <a:gd name="T74" fmla="*/ 76463 w 290"/>
              <a:gd name="T75" fmla="*/ 84999 h 433"/>
              <a:gd name="T76" fmla="*/ 93986 w 290"/>
              <a:gd name="T77" fmla="*/ 77608 h 433"/>
              <a:gd name="T78" fmla="*/ 101420 w 290"/>
              <a:gd name="T79" fmla="*/ 60186 h 433"/>
              <a:gd name="T80" fmla="*/ 90269 w 290"/>
              <a:gd name="T81" fmla="*/ 40124 h 433"/>
              <a:gd name="T82" fmla="*/ 71684 w 290"/>
              <a:gd name="T83" fmla="*/ 36428 h 433"/>
              <a:gd name="T84" fmla="*/ 54161 w 290"/>
              <a:gd name="T85" fmla="*/ 50683 h 433"/>
              <a:gd name="T86" fmla="*/ 54161 w 290"/>
              <a:gd name="T87" fmla="*/ 69689 h 433"/>
              <a:gd name="T88" fmla="*/ 71684 w 290"/>
              <a:gd name="T89" fmla="*/ 84471 h 433"/>
              <a:gd name="T90" fmla="*/ 79649 w 290"/>
              <a:gd name="T91" fmla="*/ 48043 h 433"/>
              <a:gd name="T92" fmla="*/ 88145 w 290"/>
              <a:gd name="T93" fmla="*/ 55434 h 433"/>
              <a:gd name="T94" fmla="*/ 88145 w 290"/>
              <a:gd name="T95" fmla="*/ 64937 h 433"/>
              <a:gd name="T96" fmla="*/ 79649 w 290"/>
              <a:gd name="T97" fmla="*/ 71800 h 433"/>
              <a:gd name="T98" fmla="*/ 70091 w 290"/>
              <a:gd name="T99" fmla="*/ 70745 h 433"/>
              <a:gd name="T100" fmla="*/ 64250 w 290"/>
              <a:gd name="T101" fmla="*/ 60186 h 433"/>
              <a:gd name="T102" fmla="*/ 67967 w 290"/>
              <a:gd name="T103" fmla="*/ 51739 h 433"/>
              <a:gd name="T104" fmla="*/ 76463 w 290"/>
              <a:gd name="T105" fmla="*/ 48043 h 43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90" h="433">
                <a:moveTo>
                  <a:pt x="257" y="0"/>
                </a:moveTo>
                <a:lnTo>
                  <a:pt x="33" y="0"/>
                </a:lnTo>
                <a:lnTo>
                  <a:pt x="26" y="2"/>
                </a:lnTo>
                <a:lnTo>
                  <a:pt x="20" y="3"/>
                </a:lnTo>
                <a:lnTo>
                  <a:pt x="15" y="7"/>
                </a:lnTo>
                <a:lnTo>
                  <a:pt x="9" y="10"/>
                </a:lnTo>
                <a:lnTo>
                  <a:pt x="5" y="15"/>
                </a:lnTo>
                <a:lnTo>
                  <a:pt x="3" y="21"/>
                </a:lnTo>
                <a:lnTo>
                  <a:pt x="0" y="28"/>
                </a:lnTo>
                <a:lnTo>
                  <a:pt x="0" y="33"/>
                </a:lnTo>
                <a:lnTo>
                  <a:pt x="0" y="400"/>
                </a:lnTo>
                <a:lnTo>
                  <a:pt x="0" y="407"/>
                </a:lnTo>
                <a:lnTo>
                  <a:pt x="3" y="413"/>
                </a:lnTo>
                <a:lnTo>
                  <a:pt x="5" y="418"/>
                </a:lnTo>
                <a:lnTo>
                  <a:pt x="9" y="424"/>
                </a:lnTo>
                <a:lnTo>
                  <a:pt x="15" y="428"/>
                </a:lnTo>
                <a:lnTo>
                  <a:pt x="20" y="431"/>
                </a:lnTo>
                <a:lnTo>
                  <a:pt x="26" y="433"/>
                </a:lnTo>
                <a:lnTo>
                  <a:pt x="33" y="433"/>
                </a:lnTo>
                <a:lnTo>
                  <a:pt x="257" y="433"/>
                </a:lnTo>
                <a:lnTo>
                  <a:pt x="262" y="433"/>
                </a:lnTo>
                <a:lnTo>
                  <a:pt x="269" y="431"/>
                </a:lnTo>
                <a:lnTo>
                  <a:pt x="275" y="428"/>
                </a:lnTo>
                <a:lnTo>
                  <a:pt x="280" y="424"/>
                </a:lnTo>
                <a:lnTo>
                  <a:pt x="284" y="418"/>
                </a:lnTo>
                <a:lnTo>
                  <a:pt x="287" y="413"/>
                </a:lnTo>
                <a:lnTo>
                  <a:pt x="289" y="407"/>
                </a:lnTo>
                <a:lnTo>
                  <a:pt x="290" y="400"/>
                </a:lnTo>
                <a:lnTo>
                  <a:pt x="290" y="33"/>
                </a:lnTo>
                <a:lnTo>
                  <a:pt x="289" y="28"/>
                </a:lnTo>
                <a:lnTo>
                  <a:pt x="287" y="21"/>
                </a:lnTo>
                <a:lnTo>
                  <a:pt x="284" y="15"/>
                </a:lnTo>
                <a:lnTo>
                  <a:pt x="280" y="10"/>
                </a:lnTo>
                <a:lnTo>
                  <a:pt x="275" y="7"/>
                </a:lnTo>
                <a:lnTo>
                  <a:pt x="269" y="3"/>
                </a:lnTo>
                <a:lnTo>
                  <a:pt x="262" y="2"/>
                </a:lnTo>
                <a:lnTo>
                  <a:pt x="257" y="0"/>
                </a:lnTo>
                <a:close/>
                <a:moveTo>
                  <a:pt x="267" y="400"/>
                </a:moveTo>
                <a:lnTo>
                  <a:pt x="267" y="400"/>
                </a:lnTo>
                <a:lnTo>
                  <a:pt x="265" y="404"/>
                </a:lnTo>
                <a:lnTo>
                  <a:pt x="264" y="407"/>
                </a:lnTo>
                <a:lnTo>
                  <a:pt x="260" y="410"/>
                </a:lnTo>
                <a:lnTo>
                  <a:pt x="257" y="410"/>
                </a:lnTo>
                <a:lnTo>
                  <a:pt x="33" y="410"/>
                </a:lnTo>
                <a:lnTo>
                  <a:pt x="29" y="410"/>
                </a:lnTo>
                <a:lnTo>
                  <a:pt x="26" y="407"/>
                </a:lnTo>
                <a:lnTo>
                  <a:pt x="23" y="404"/>
                </a:lnTo>
                <a:lnTo>
                  <a:pt x="23" y="400"/>
                </a:lnTo>
                <a:lnTo>
                  <a:pt x="23" y="33"/>
                </a:lnTo>
                <a:lnTo>
                  <a:pt x="23" y="30"/>
                </a:lnTo>
                <a:lnTo>
                  <a:pt x="26" y="26"/>
                </a:lnTo>
                <a:lnTo>
                  <a:pt x="29" y="25"/>
                </a:lnTo>
                <a:lnTo>
                  <a:pt x="33" y="24"/>
                </a:lnTo>
                <a:lnTo>
                  <a:pt x="257" y="24"/>
                </a:lnTo>
                <a:lnTo>
                  <a:pt x="260" y="25"/>
                </a:lnTo>
                <a:lnTo>
                  <a:pt x="264" y="26"/>
                </a:lnTo>
                <a:lnTo>
                  <a:pt x="265" y="30"/>
                </a:lnTo>
                <a:lnTo>
                  <a:pt x="267" y="33"/>
                </a:lnTo>
                <a:lnTo>
                  <a:pt x="267" y="400"/>
                </a:lnTo>
                <a:close/>
                <a:moveTo>
                  <a:pt x="144" y="187"/>
                </a:moveTo>
                <a:lnTo>
                  <a:pt x="144" y="187"/>
                </a:lnTo>
                <a:lnTo>
                  <a:pt x="136" y="187"/>
                </a:lnTo>
                <a:lnTo>
                  <a:pt x="126" y="189"/>
                </a:lnTo>
                <a:lnTo>
                  <a:pt x="118" y="191"/>
                </a:lnTo>
                <a:lnTo>
                  <a:pt x="110" y="194"/>
                </a:lnTo>
                <a:lnTo>
                  <a:pt x="102" y="198"/>
                </a:lnTo>
                <a:lnTo>
                  <a:pt x="95" y="202"/>
                </a:lnTo>
                <a:lnTo>
                  <a:pt x="81" y="213"/>
                </a:lnTo>
                <a:lnTo>
                  <a:pt x="70" y="227"/>
                </a:lnTo>
                <a:lnTo>
                  <a:pt x="66" y="234"/>
                </a:lnTo>
                <a:lnTo>
                  <a:pt x="62" y="242"/>
                </a:lnTo>
                <a:lnTo>
                  <a:pt x="59" y="250"/>
                </a:lnTo>
                <a:lnTo>
                  <a:pt x="58" y="259"/>
                </a:lnTo>
                <a:lnTo>
                  <a:pt x="56" y="267"/>
                </a:lnTo>
                <a:lnTo>
                  <a:pt x="55" y="277"/>
                </a:lnTo>
                <a:lnTo>
                  <a:pt x="56" y="286"/>
                </a:lnTo>
                <a:lnTo>
                  <a:pt x="58" y="294"/>
                </a:lnTo>
                <a:lnTo>
                  <a:pt x="59" y="303"/>
                </a:lnTo>
                <a:lnTo>
                  <a:pt x="62" y="311"/>
                </a:lnTo>
                <a:lnTo>
                  <a:pt x="66" y="319"/>
                </a:lnTo>
                <a:lnTo>
                  <a:pt x="70" y="326"/>
                </a:lnTo>
                <a:lnTo>
                  <a:pt x="81" y="340"/>
                </a:lnTo>
                <a:lnTo>
                  <a:pt x="95" y="351"/>
                </a:lnTo>
                <a:lnTo>
                  <a:pt x="102" y="355"/>
                </a:lnTo>
                <a:lnTo>
                  <a:pt x="110" y="359"/>
                </a:lnTo>
                <a:lnTo>
                  <a:pt x="118" y="362"/>
                </a:lnTo>
                <a:lnTo>
                  <a:pt x="126" y="365"/>
                </a:lnTo>
                <a:lnTo>
                  <a:pt x="136" y="366"/>
                </a:lnTo>
                <a:lnTo>
                  <a:pt x="144" y="366"/>
                </a:lnTo>
                <a:lnTo>
                  <a:pt x="154" y="366"/>
                </a:lnTo>
                <a:lnTo>
                  <a:pt x="162" y="365"/>
                </a:lnTo>
                <a:lnTo>
                  <a:pt x="172" y="362"/>
                </a:lnTo>
                <a:lnTo>
                  <a:pt x="180" y="359"/>
                </a:lnTo>
                <a:lnTo>
                  <a:pt x="187" y="355"/>
                </a:lnTo>
                <a:lnTo>
                  <a:pt x="195" y="351"/>
                </a:lnTo>
                <a:lnTo>
                  <a:pt x="207" y="340"/>
                </a:lnTo>
                <a:lnTo>
                  <a:pt x="218" y="326"/>
                </a:lnTo>
                <a:lnTo>
                  <a:pt x="223" y="319"/>
                </a:lnTo>
                <a:lnTo>
                  <a:pt x="227" y="311"/>
                </a:lnTo>
                <a:lnTo>
                  <a:pt x="229" y="303"/>
                </a:lnTo>
                <a:lnTo>
                  <a:pt x="232" y="294"/>
                </a:lnTo>
                <a:lnTo>
                  <a:pt x="234" y="286"/>
                </a:lnTo>
                <a:lnTo>
                  <a:pt x="234" y="277"/>
                </a:lnTo>
                <a:lnTo>
                  <a:pt x="234" y="267"/>
                </a:lnTo>
                <a:lnTo>
                  <a:pt x="232" y="259"/>
                </a:lnTo>
                <a:lnTo>
                  <a:pt x="229" y="250"/>
                </a:lnTo>
                <a:lnTo>
                  <a:pt x="227" y="242"/>
                </a:lnTo>
                <a:lnTo>
                  <a:pt x="223" y="234"/>
                </a:lnTo>
                <a:lnTo>
                  <a:pt x="218" y="227"/>
                </a:lnTo>
                <a:lnTo>
                  <a:pt x="207" y="213"/>
                </a:lnTo>
                <a:lnTo>
                  <a:pt x="195" y="202"/>
                </a:lnTo>
                <a:lnTo>
                  <a:pt x="187" y="198"/>
                </a:lnTo>
                <a:lnTo>
                  <a:pt x="180" y="194"/>
                </a:lnTo>
                <a:lnTo>
                  <a:pt x="172" y="191"/>
                </a:lnTo>
                <a:lnTo>
                  <a:pt x="162" y="189"/>
                </a:lnTo>
                <a:lnTo>
                  <a:pt x="154" y="187"/>
                </a:lnTo>
                <a:lnTo>
                  <a:pt x="144" y="187"/>
                </a:lnTo>
                <a:close/>
                <a:moveTo>
                  <a:pt x="144" y="343"/>
                </a:moveTo>
                <a:lnTo>
                  <a:pt x="144" y="343"/>
                </a:lnTo>
                <a:lnTo>
                  <a:pt x="132" y="341"/>
                </a:lnTo>
                <a:lnTo>
                  <a:pt x="118" y="338"/>
                </a:lnTo>
                <a:lnTo>
                  <a:pt x="107" y="332"/>
                </a:lnTo>
                <a:lnTo>
                  <a:pt x="97" y="323"/>
                </a:lnTo>
                <a:lnTo>
                  <a:pt x="89" y="314"/>
                </a:lnTo>
                <a:lnTo>
                  <a:pt x="84" y="303"/>
                </a:lnTo>
                <a:lnTo>
                  <a:pt x="80" y="290"/>
                </a:lnTo>
                <a:lnTo>
                  <a:pt x="78" y="277"/>
                </a:lnTo>
                <a:lnTo>
                  <a:pt x="80" y="263"/>
                </a:lnTo>
                <a:lnTo>
                  <a:pt x="84" y="250"/>
                </a:lnTo>
                <a:lnTo>
                  <a:pt x="89" y="239"/>
                </a:lnTo>
                <a:lnTo>
                  <a:pt x="97" y="230"/>
                </a:lnTo>
                <a:lnTo>
                  <a:pt x="107" y="222"/>
                </a:lnTo>
                <a:lnTo>
                  <a:pt x="118" y="215"/>
                </a:lnTo>
                <a:lnTo>
                  <a:pt x="132" y="212"/>
                </a:lnTo>
                <a:lnTo>
                  <a:pt x="144" y="211"/>
                </a:lnTo>
                <a:lnTo>
                  <a:pt x="158" y="212"/>
                </a:lnTo>
                <a:lnTo>
                  <a:pt x="170" y="215"/>
                </a:lnTo>
                <a:lnTo>
                  <a:pt x="181" y="222"/>
                </a:lnTo>
                <a:lnTo>
                  <a:pt x="191" y="230"/>
                </a:lnTo>
                <a:lnTo>
                  <a:pt x="199" y="239"/>
                </a:lnTo>
                <a:lnTo>
                  <a:pt x="206" y="250"/>
                </a:lnTo>
                <a:lnTo>
                  <a:pt x="210" y="263"/>
                </a:lnTo>
                <a:lnTo>
                  <a:pt x="212" y="277"/>
                </a:lnTo>
                <a:lnTo>
                  <a:pt x="210" y="290"/>
                </a:lnTo>
                <a:lnTo>
                  <a:pt x="206" y="303"/>
                </a:lnTo>
                <a:lnTo>
                  <a:pt x="199" y="314"/>
                </a:lnTo>
                <a:lnTo>
                  <a:pt x="191" y="323"/>
                </a:lnTo>
                <a:lnTo>
                  <a:pt x="181" y="332"/>
                </a:lnTo>
                <a:lnTo>
                  <a:pt x="170" y="338"/>
                </a:lnTo>
                <a:lnTo>
                  <a:pt x="158" y="341"/>
                </a:lnTo>
                <a:lnTo>
                  <a:pt x="144" y="343"/>
                </a:lnTo>
                <a:close/>
                <a:moveTo>
                  <a:pt x="165" y="277"/>
                </a:moveTo>
                <a:lnTo>
                  <a:pt x="165" y="277"/>
                </a:lnTo>
                <a:lnTo>
                  <a:pt x="162" y="285"/>
                </a:lnTo>
                <a:lnTo>
                  <a:pt x="158" y="290"/>
                </a:lnTo>
                <a:lnTo>
                  <a:pt x="152" y="294"/>
                </a:lnTo>
                <a:lnTo>
                  <a:pt x="144" y="296"/>
                </a:lnTo>
                <a:lnTo>
                  <a:pt x="137" y="294"/>
                </a:lnTo>
                <a:lnTo>
                  <a:pt x="130" y="290"/>
                </a:lnTo>
                <a:lnTo>
                  <a:pt x="126" y="285"/>
                </a:lnTo>
                <a:lnTo>
                  <a:pt x="125" y="277"/>
                </a:lnTo>
                <a:lnTo>
                  <a:pt x="126" y="268"/>
                </a:lnTo>
                <a:lnTo>
                  <a:pt x="130" y="263"/>
                </a:lnTo>
                <a:lnTo>
                  <a:pt x="137" y="259"/>
                </a:lnTo>
                <a:lnTo>
                  <a:pt x="144" y="257"/>
                </a:lnTo>
                <a:lnTo>
                  <a:pt x="152" y="259"/>
                </a:lnTo>
                <a:lnTo>
                  <a:pt x="158" y="263"/>
                </a:lnTo>
                <a:lnTo>
                  <a:pt x="162" y="268"/>
                </a:lnTo>
                <a:lnTo>
                  <a:pt x="165" y="277"/>
                </a:lnTo>
                <a:close/>
                <a:moveTo>
                  <a:pt x="144" y="161"/>
                </a:moveTo>
                <a:lnTo>
                  <a:pt x="144" y="161"/>
                </a:lnTo>
                <a:lnTo>
                  <a:pt x="154" y="160"/>
                </a:lnTo>
                <a:lnTo>
                  <a:pt x="162" y="157"/>
                </a:lnTo>
                <a:lnTo>
                  <a:pt x="170" y="153"/>
                </a:lnTo>
                <a:lnTo>
                  <a:pt x="177" y="147"/>
                </a:lnTo>
                <a:lnTo>
                  <a:pt x="183" y="140"/>
                </a:lnTo>
                <a:lnTo>
                  <a:pt x="187" y="132"/>
                </a:lnTo>
                <a:lnTo>
                  <a:pt x="190" y="124"/>
                </a:lnTo>
                <a:lnTo>
                  <a:pt x="191" y="114"/>
                </a:lnTo>
                <a:lnTo>
                  <a:pt x="190" y="105"/>
                </a:lnTo>
                <a:lnTo>
                  <a:pt x="187" y="96"/>
                </a:lnTo>
                <a:lnTo>
                  <a:pt x="183" y="88"/>
                </a:lnTo>
                <a:lnTo>
                  <a:pt x="177" y="81"/>
                </a:lnTo>
                <a:lnTo>
                  <a:pt x="170" y="76"/>
                </a:lnTo>
                <a:lnTo>
                  <a:pt x="162" y="72"/>
                </a:lnTo>
                <a:lnTo>
                  <a:pt x="154" y="69"/>
                </a:lnTo>
                <a:lnTo>
                  <a:pt x="144" y="68"/>
                </a:lnTo>
                <a:lnTo>
                  <a:pt x="135" y="69"/>
                </a:lnTo>
                <a:lnTo>
                  <a:pt x="126" y="72"/>
                </a:lnTo>
                <a:lnTo>
                  <a:pt x="118" y="76"/>
                </a:lnTo>
                <a:lnTo>
                  <a:pt x="113" y="81"/>
                </a:lnTo>
                <a:lnTo>
                  <a:pt x="106" y="88"/>
                </a:lnTo>
                <a:lnTo>
                  <a:pt x="102" y="96"/>
                </a:lnTo>
                <a:lnTo>
                  <a:pt x="99" y="105"/>
                </a:lnTo>
                <a:lnTo>
                  <a:pt x="99" y="114"/>
                </a:lnTo>
                <a:lnTo>
                  <a:pt x="99" y="124"/>
                </a:lnTo>
                <a:lnTo>
                  <a:pt x="102" y="132"/>
                </a:lnTo>
                <a:lnTo>
                  <a:pt x="106" y="140"/>
                </a:lnTo>
                <a:lnTo>
                  <a:pt x="113" y="147"/>
                </a:lnTo>
                <a:lnTo>
                  <a:pt x="118" y="153"/>
                </a:lnTo>
                <a:lnTo>
                  <a:pt x="126" y="157"/>
                </a:lnTo>
                <a:lnTo>
                  <a:pt x="135" y="160"/>
                </a:lnTo>
                <a:lnTo>
                  <a:pt x="144" y="161"/>
                </a:lnTo>
                <a:close/>
                <a:moveTo>
                  <a:pt x="144" y="91"/>
                </a:moveTo>
                <a:lnTo>
                  <a:pt x="144" y="91"/>
                </a:lnTo>
                <a:lnTo>
                  <a:pt x="150" y="91"/>
                </a:lnTo>
                <a:lnTo>
                  <a:pt x="154" y="92"/>
                </a:lnTo>
                <a:lnTo>
                  <a:pt x="158" y="95"/>
                </a:lnTo>
                <a:lnTo>
                  <a:pt x="161" y="98"/>
                </a:lnTo>
                <a:lnTo>
                  <a:pt x="163" y="102"/>
                </a:lnTo>
                <a:lnTo>
                  <a:pt x="166" y="105"/>
                </a:lnTo>
                <a:lnTo>
                  <a:pt x="168" y="110"/>
                </a:lnTo>
                <a:lnTo>
                  <a:pt x="168" y="114"/>
                </a:lnTo>
                <a:lnTo>
                  <a:pt x="168" y="118"/>
                </a:lnTo>
                <a:lnTo>
                  <a:pt x="166" y="123"/>
                </a:lnTo>
                <a:lnTo>
                  <a:pt x="163" y="127"/>
                </a:lnTo>
                <a:lnTo>
                  <a:pt x="161" y="131"/>
                </a:lnTo>
                <a:lnTo>
                  <a:pt x="158" y="134"/>
                </a:lnTo>
                <a:lnTo>
                  <a:pt x="154" y="135"/>
                </a:lnTo>
                <a:lnTo>
                  <a:pt x="150" y="136"/>
                </a:lnTo>
                <a:lnTo>
                  <a:pt x="144" y="138"/>
                </a:lnTo>
                <a:lnTo>
                  <a:pt x="140" y="136"/>
                </a:lnTo>
                <a:lnTo>
                  <a:pt x="136" y="135"/>
                </a:lnTo>
                <a:lnTo>
                  <a:pt x="132" y="134"/>
                </a:lnTo>
                <a:lnTo>
                  <a:pt x="128" y="131"/>
                </a:lnTo>
                <a:lnTo>
                  <a:pt x="125" y="127"/>
                </a:lnTo>
                <a:lnTo>
                  <a:pt x="124" y="123"/>
                </a:lnTo>
                <a:lnTo>
                  <a:pt x="122" y="118"/>
                </a:lnTo>
                <a:lnTo>
                  <a:pt x="121" y="114"/>
                </a:lnTo>
                <a:lnTo>
                  <a:pt x="122" y="110"/>
                </a:lnTo>
                <a:lnTo>
                  <a:pt x="124" y="105"/>
                </a:lnTo>
                <a:lnTo>
                  <a:pt x="125" y="102"/>
                </a:lnTo>
                <a:lnTo>
                  <a:pt x="128" y="98"/>
                </a:lnTo>
                <a:lnTo>
                  <a:pt x="132" y="95"/>
                </a:lnTo>
                <a:lnTo>
                  <a:pt x="136" y="92"/>
                </a:lnTo>
                <a:lnTo>
                  <a:pt x="140" y="91"/>
                </a:lnTo>
                <a:lnTo>
                  <a:pt x="144" y="91"/>
                </a:lnTo>
                <a:close/>
              </a:path>
            </a:pathLst>
          </a:custGeom>
          <a:solidFill>
            <a:schemeClr val="accent1"/>
          </a:solidFill>
          <a:ln>
            <a:noFill/>
          </a:ln>
        </p:spPr>
        <p:txBody>
          <a:bodyPr/>
          <a:lstStyle/>
          <a:p>
            <a:endParaRPr lang="en-US" dirty="0"/>
          </a:p>
        </p:txBody>
      </p:sp>
      <p:sp>
        <p:nvSpPr>
          <p:cNvPr id="13" name="Freeform 13"/>
          <p:cNvSpPr>
            <a:spLocks noEditPoints="1"/>
          </p:cNvSpPr>
          <p:nvPr/>
        </p:nvSpPr>
        <p:spPr bwMode="auto">
          <a:xfrm>
            <a:off x="5131972" y="2552508"/>
            <a:ext cx="335475" cy="322371"/>
          </a:xfrm>
          <a:custGeom>
            <a:avLst/>
            <a:gdLst>
              <a:gd name="T0" fmla="*/ 42333 w 384"/>
              <a:gd name="T1" fmla="*/ 75994 h 370"/>
              <a:gd name="T2" fmla="*/ 42333 w 384"/>
              <a:gd name="T3" fmla="*/ 118741 h 370"/>
              <a:gd name="T4" fmla="*/ 10583 w 384"/>
              <a:gd name="T5" fmla="*/ 131407 h 370"/>
              <a:gd name="T6" fmla="*/ 5821 w 384"/>
              <a:gd name="T7" fmla="*/ 129824 h 370"/>
              <a:gd name="T8" fmla="*/ 0 w 384"/>
              <a:gd name="T9" fmla="*/ 118741 h 370"/>
              <a:gd name="T10" fmla="*/ 1058 w 384"/>
              <a:gd name="T11" fmla="*/ 71245 h 370"/>
              <a:gd name="T12" fmla="*/ 7937 w 384"/>
              <a:gd name="T13" fmla="*/ 64384 h 370"/>
              <a:gd name="T14" fmla="*/ 131763 w 384"/>
              <a:gd name="T15" fmla="*/ 6333 h 370"/>
              <a:gd name="T16" fmla="*/ 131763 w 384"/>
              <a:gd name="T17" fmla="*/ 191041 h 370"/>
              <a:gd name="T18" fmla="*/ 128058 w 384"/>
              <a:gd name="T19" fmla="*/ 194208 h 370"/>
              <a:gd name="T20" fmla="*/ 125942 w 384"/>
              <a:gd name="T21" fmla="*/ 195263 h 370"/>
              <a:gd name="T22" fmla="*/ 57150 w 384"/>
              <a:gd name="T23" fmla="*/ 132990 h 370"/>
              <a:gd name="T24" fmla="*/ 54504 w 384"/>
              <a:gd name="T25" fmla="*/ 128240 h 370"/>
              <a:gd name="T26" fmla="*/ 55562 w 384"/>
              <a:gd name="T27" fmla="*/ 63856 h 370"/>
              <a:gd name="T28" fmla="*/ 121708 w 384"/>
              <a:gd name="T29" fmla="*/ 2111 h 370"/>
              <a:gd name="T30" fmla="*/ 127000 w 384"/>
              <a:gd name="T31" fmla="*/ 0 h 370"/>
              <a:gd name="T32" fmla="*/ 129646 w 384"/>
              <a:gd name="T33" fmla="*/ 1583 h 370"/>
              <a:gd name="T34" fmla="*/ 131763 w 384"/>
              <a:gd name="T35" fmla="*/ 6333 h 370"/>
              <a:gd name="T36" fmla="*/ 67204 w 384"/>
              <a:gd name="T37" fmla="*/ 69134 h 370"/>
              <a:gd name="T38" fmla="*/ 119592 w 384"/>
              <a:gd name="T39" fmla="*/ 20054 h 370"/>
              <a:gd name="T40" fmla="*/ 202671 w 384"/>
              <a:gd name="T41" fmla="*/ 89188 h 370"/>
              <a:gd name="T42" fmla="*/ 197379 w 384"/>
              <a:gd name="T43" fmla="*/ 64384 h 370"/>
              <a:gd name="T44" fmla="*/ 186267 w 384"/>
              <a:gd name="T45" fmla="*/ 41164 h 370"/>
              <a:gd name="T46" fmla="*/ 171450 w 384"/>
              <a:gd name="T47" fmla="*/ 42219 h 370"/>
              <a:gd name="T48" fmla="*/ 183092 w 384"/>
              <a:gd name="T49" fmla="*/ 60690 h 370"/>
              <a:gd name="T50" fmla="*/ 189442 w 384"/>
              <a:gd name="T51" fmla="*/ 82855 h 370"/>
              <a:gd name="T52" fmla="*/ 191029 w 384"/>
              <a:gd name="T53" fmla="*/ 98159 h 370"/>
              <a:gd name="T54" fmla="*/ 187854 w 384"/>
              <a:gd name="T55" fmla="*/ 119796 h 370"/>
              <a:gd name="T56" fmla="*/ 179917 w 384"/>
              <a:gd name="T57" fmla="*/ 140906 h 370"/>
              <a:gd name="T58" fmla="*/ 181504 w 384"/>
              <a:gd name="T59" fmla="*/ 160960 h 370"/>
              <a:gd name="T60" fmla="*/ 191029 w 384"/>
              <a:gd name="T61" fmla="*/ 146711 h 370"/>
              <a:gd name="T62" fmla="*/ 199496 w 384"/>
              <a:gd name="T63" fmla="*/ 123491 h 370"/>
              <a:gd name="T64" fmla="*/ 203200 w 384"/>
              <a:gd name="T65" fmla="*/ 98159 h 370"/>
              <a:gd name="T66" fmla="*/ 175683 w 384"/>
              <a:gd name="T67" fmla="*/ 98159 h 370"/>
              <a:gd name="T68" fmla="*/ 173567 w 384"/>
              <a:gd name="T69" fmla="*/ 79688 h 370"/>
              <a:gd name="T70" fmla="*/ 166688 w 384"/>
              <a:gd name="T71" fmla="*/ 63329 h 370"/>
              <a:gd name="T72" fmla="*/ 150813 w 384"/>
              <a:gd name="T73" fmla="*/ 60162 h 370"/>
              <a:gd name="T74" fmla="*/ 160338 w 384"/>
              <a:gd name="T75" fmla="*/ 77577 h 370"/>
              <a:gd name="T76" fmla="*/ 162983 w 384"/>
              <a:gd name="T77" fmla="*/ 98159 h 370"/>
              <a:gd name="T78" fmla="*/ 156104 w 384"/>
              <a:gd name="T79" fmla="*/ 126129 h 370"/>
              <a:gd name="T80" fmla="*/ 160867 w 384"/>
              <a:gd name="T81" fmla="*/ 141961 h 370"/>
              <a:gd name="T82" fmla="*/ 169863 w 384"/>
              <a:gd name="T83" fmla="*/ 127185 h 370"/>
              <a:gd name="T84" fmla="*/ 174625 w 384"/>
              <a:gd name="T85" fmla="*/ 109769 h 370"/>
              <a:gd name="T86" fmla="*/ 175683 w 384"/>
              <a:gd name="T87" fmla="*/ 98159 h 3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84" h="370">
                <a:moveTo>
                  <a:pt x="80" y="121"/>
                </a:moveTo>
                <a:lnTo>
                  <a:pt x="80" y="144"/>
                </a:lnTo>
                <a:lnTo>
                  <a:pt x="24" y="144"/>
                </a:lnTo>
                <a:lnTo>
                  <a:pt x="24" y="225"/>
                </a:lnTo>
                <a:lnTo>
                  <a:pt x="80" y="225"/>
                </a:lnTo>
                <a:lnTo>
                  <a:pt x="80" y="249"/>
                </a:lnTo>
                <a:lnTo>
                  <a:pt x="20" y="249"/>
                </a:lnTo>
                <a:lnTo>
                  <a:pt x="15" y="247"/>
                </a:lnTo>
                <a:lnTo>
                  <a:pt x="11" y="246"/>
                </a:lnTo>
                <a:lnTo>
                  <a:pt x="6" y="242"/>
                </a:lnTo>
                <a:lnTo>
                  <a:pt x="2" y="235"/>
                </a:lnTo>
                <a:lnTo>
                  <a:pt x="0" y="225"/>
                </a:lnTo>
                <a:lnTo>
                  <a:pt x="0" y="144"/>
                </a:lnTo>
                <a:lnTo>
                  <a:pt x="2" y="135"/>
                </a:lnTo>
                <a:lnTo>
                  <a:pt x="6" y="128"/>
                </a:lnTo>
                <a:lnTo>
                  <a:pt x="11" y="124"/>
                </a:lnTo>
                <a:lnTo>
                  <a:pt x="15" y="122"/>
                </a:lnTo>
                <a:lnTo>
                  <a:pt x="20" y="121"/>
                </a:lnTo>
                <a:lnTo>
                  <a:pt x="80" y="121"/>
                </a:lnTo>
                <a:close/>
                <a:moveTo>
                  <a:pt x="249" y="12"/>
                </a:moveTo>
                <a:lnTo>
                  <a:pt x="249" y="357"/>
                </a:lnTo>
                <a:lnTo>
                  <a:pt x="249" y="362"/>
                </a:lnTo>
                <a:lnTo>
                  <a:pt x="248" y="364"/>
                </a:lnTo>
                <a:lnTo>
                  <a:pt x="245" y="367"/>
                </a:lnTo>
                <a:lnTo>
                  <a:pt x="242" y="368"/>
                </a:lnTo>
                <a:lnTo>
                  <a:pt x="238" y="370"/>
                </a:lnTo>
                <a:lnTo>
                  <a:pt x="234" y="368"/>
                </a:lnTo>
                <a:lnTo>
                  <a:pt x="230" y="366"/>
                </a:lnTo>
                <a:lnTo>
                  <a:pt x="108" y="252"/>
                </a:lnTo>
                <a:lnTo>
                  <a:pt x="105" y="249"/>
                </a:lnTo>
                <a:lnTo>
                  <a:pt x="103" y="243"/>
                </a:lnTo>
                <a:lnTo>
                  <a:pt x="103" y="126"/>
                </a:lnTo>
                <a:lnTo>
                  <a:pt x="105" y="121"/>
                </a:lnTo>
                <a:lnTo>
                  <a:pt x="108" y="118"/>
                </a:lnTo>
                <a:lnTo>
                  <a:pt x="230" y="4"/>
                </a:lnTo>
                <a:lnTo>
                  <a:pt x="233" y="1"/>
                </a:lnTo>
                <a:lnTo>
                  <a:pt x="235" y="0"/>
                </a:lnTo>
                <a:lnTo>
                  <a:pt x="240" y="0"/>
                </a:lnTo>
                <a:lnTo>
                  <a:pt x="242" y="1"/>
                </a:lnTo>
                <a:lnTo>
                  <a:pt x="245" y="3"/>
                </a:lnTo>
                <a:lnTo>
                  <a:pt x="248" y="5"/>
                </a:lnTo>
                <a:lnTo>
                  <a:pt x="249" y="8"/>
                </a:lnTo>
                <a:lnTo>
                  <a:pt x="249" y="12"/>
                </a:lnTo>
                <a:close/>
                <a:moveTo>
                  <a:pt x="226" y="38"/>
                </a:moveTo>
                <a:lnTo>
                  <a:pt x="127" y="131"/>
                </a:lnTo>
                <a:lnTo>
                  <a:pt x="127" y="239"/>
                </a:lnTo>
                <a:lnTo>
                  <a:pt x="226" y="331"/>
                </a:lnTo>
                <a:lnTo>
                  <a:pt x="226" y="38"/>
                </a:lnTo>
                <a:close/>
                <a:moveTo>
                  <a:pt x="384" y="186"/>
                </a:moveTo>
                <a:lnTo>
                  <a:pt x="384" y="186"/>
                </a:lnTo>
                <a:lnTo>
                  <a:pt x="383" y="169"/>
                </a:lnTo>
                <a:lnTo>
                  <a:pt x="381" y="153"/>
                </a:lnTo>
                <a:lnTo>
                  <a:pt x="377" y="137"/>
                </a:lnTo>
                <a:lnTo>
                  <a:pt x="373" y="122"/>
                </a:lnTo>
                <a:lnTo>
                  <a:pt x="368" y="107"/>
                </a:lnTo>
                <a:lnTo>
                  <a:pt x="361" y="92"/>
                </a:lnTo>
                <a:lnTo>
                  <a:pt x="352" y="78"/>
                </a:lnTo>
                <a:lnTo>
                  <a:pt x="343" y="65"/>
                </a:lnTo>
                <a:lnTo>
                  <a:pt x="324" y="80"/>
                </a:lnTo>
                <a:lnTo>
                  <a:pt x="332" y="91"/>
                </a:lnTo>
                <a:lnTo>
                  <a:pt x="340" y="103"/>
                </a:lnTo>
                <a:lnTo>
                  <a:pt x="346" y="115"/>
                </a:lnTo>
                <a:lnTo>
                  <a:pt x="351" y="129"/>
                </a:lnTo>
                <a:lnTo>
                  <a:pt x="355" y="143"/>
                </a:lnTo>
                <a:lnTo>
                  <a:pt x="358" y="157"/>
                </a:lnTo>
                <a:lnTo>
                  <a:pt x="359" y="170"/>
                </a:lnTo>
                <a:lnTo>
                  <a:pt x="361" y="186"/>
                </a:lnTo>
                <a:lnTo>
                  <a:pt x="359" y="199"/>
                </a:lnTo>
                <a:lnTo>
                  <a:pt x="358" y="213"/>
                </a:lnTo>
                <a:lnTo>
                  <a:pt x="355" y="227"/>
                </a:lnTo>
                <a:lnTo>
                  <a:pt x="351" y="241"/>
                </a:lnTo>
                <a:lnTo>
                  <a:pt x="346" y="254"/>
                </a:lnTo>
                <a:lnTo>
                  <a:pt x="340" y="267"/>
                </a:lnTo>
                <a:lnTo>
                  <a:pt x="333" y="279"/>
                </a:lnTo>
                <a:lnTo>
                  <a:pt x="325" y="290"/>
                </a:lnTo>
                <a:lnTo>
                  <a:pt x="343" y="305"/>
                </a:lnTo>
                <a:lnTo>
                  <a:pt x="352" y="291"/>
                </a:lnTo>
                <a:lnTo>
                  <a:pt x="361" y="278"/>
                </a:lnTo>
                <a:lnTo>
                  <a:pt x="368" y="263"/>
                </a:lnTo>
                <a:lnTo>
                  <a:pt x="373" y="249"/>
                </a:lnTo>
                <a:lnTo>
                  <a:pt x="377" y="234"/>
                </a:lnTo>
                <a:lnTo>
                  <a:pt x="381" y="217"/>
                </a:lnTo>
                <a:lnTo>
                  <a:pt x="383" y="202"/>
                </a:lnTo>
                <a:lnTo>
                  <a:pt x="384" y="186"/>
                </a:lnTo>
                <a:close/>
                <a:moveTo>
                  <a:pt x="332" y="186"/>
                </a:moveTo>
                <a:lnTo>
                  <a:pt x="332" y="186"/>
                </a:lnTo>
                <a:lnTo>
                  <a:pt x="330" y="173"/>
                </a:lnTo>
                <a:lnTo>
                  <a:pt x="329" y="162"/>
                </a:lnTo>
                <a:lnTo>
                  <a:pt x="328" y="151"/>
                </a:lnTo>
                <a:lnTo>
                  <a:pt x="325" y="140"/>
                </a:lnTo>
                <a:lnTo>
                  <a:pt x="321" y="129"/>
                </a:lnTo>
                <a:lnTo>
                  <a:pt x="315" y="120"/>
                </a:lnTo>
                <a:lnTo>
                  <a:pt x="310" y="110"/>
                </a:lnTo>
                <a:lnTo>
                  <a:pt x="303" y="100"/>
                </a:lnTo>
                <a:lnTo>
                  <a:pt x="285" y="114"/>
                </a:lnTo>
                <a:lnTo>
                  <a:pt x="295" y="131"/>
                </a:lnTo>
                <a:lnTo>
                  <a:pt x="303" y="147"/>
                </a:lnTo>
                <a:lnTo>
                  <a:pt x="307" y="166"/>
                </a:lnTo>
                <a:lnTo>
                  <a:pt x="308" y="186"/>
                </a:lnTo>
                <a:lnTo>
                  <a:pt x="307" y="203"/>
                </a:lnTo>
                <a:lnTo>
                  <a:pt x="303" y="223"/>
                </a:lnTo>
                <a:lnTo>
                  <a:pt x="295" y="239"/>
                </a:lnTo>
                <a:lnTo>
                  <a:pt x="285" y="256"/>
                </a:lnTo>
                <a:lnTo>
                  <a:pt x="304" y="269"/>
                </a:lnTo>
                <a:lnTo>
                  <a:pt x="310" y="260"/>
                </a:lnTo>
                <a:lnTo>
                  <a:pt x="315" y="250"/>
                </a:lnTo>
                <a:lnTo>
                  <a:pt x="321" y="241"/>
                </a:lnTo>
                <a:lnTo>
                  <a:pt x="325" y="230"/>
                </a:lnTo>
                <a:lnTo>
                  <a:pt x="328" y="219"/>
                </a:lnTo>
                <a:lnTo>
                  <a:pt x="330" y="208"/>
                </a:lnTo>
                <a:lnTo>
                  <a:pt x="330" y="197"/>
                </a:lnTo>
                <a:lnTo>
                  <a:pt x="332" y="186"/>
                </a:lnTo>
                <a:close/>
              </a:path>
            </a:pathLst>
          </a:custGeom>
          <a:solidFill>
            <a:schemeClr val="accent1"/>
          </a:solidFill>
          <a:ln>
            <a:noFill/>
          </a:ln>
        </p:spPr>
        <p:txBody>
          <a:bodyPr/>
          <a:lstStyle/>
          <a:p>
            <a:endParaRPr lang="en-US" dirty="0"/>
          </a:p>
        </p:txBody>
      </p:sp>
      <p:sp>
        <p:nvSpPr>
          <p:cNvPr id="14" name="Freeform 15"/>
          <p:cNvSpPr>
            <a:spLocks noEditPoints="1"/>
          </p:cNvSpPr>
          <p:nvPr/>
        </p:nvSpPr>
        <p:spPr bwMode="auto">
          <a:xfrm>
            <a:off x="1528344" y="3465004"/>
            <a:ext cx="359064" cy="351200"/>
          </a:xfrm>
          <a:custGeom>
            <a:avLst/>
            <a:gdLst>
              <a:gd name="T0" fmla="*/ 23813 w 411"/>
              <a:gd name="T1" fmla="*/ 45204 h 400"/>
              <a:gd name="T2" fmla="*/ 147638 w 411"/>
              <a:gd name="T3" fmla="*/ 0 h 400"/>
              <a:gd name="T4" fmla="*/ 150284 w 411"/>
              <a:gd name="T5" fmla="*/ 7977 h 400"/>
              <a:gd name="T6" fmla="*/ 28046 w 411"/>
              <a:gd name="T7" fmla="*/ 56372 h 400"/>
              <a:gd name="T8" fmla="*/ 22225 w 411"/>
              <a:gd name="T9" fmla="*/ 52118 h 400"/>
              <a:gd name="T10" fmla="*/ 216430 w 411"/>
              <a:gd name="T11" fmla="*/ 198898 h 400"/>
              <a:gd name="T12" fmla="*/ 206375 w 411"/>
              <a:gd name="T13" fmla="*/ 211130 h 400"/>
              <a:gd name="T14" fmla="*/ 13758 w 411"/>
              <a:gd name="T15" fmla="*/ 212725 h 400"/>
              <a:gd name="T16" fmla="*/ 1058 w 411"/>
              <a:gd name="T17" fmla="*/ 202621 h 400"/>
              <a:gd name="T18" fmla="*/ 0 w 411"/>
              <a:gd name="T19" fmla="*/ 80304 h 400"/>
              <a:gd name="T20" fmla="*/ 10054 w 411"/>
              <a:gd name="T21" fmla="*/ 67540 h 400"/>
              <a:gd name="T22" fmla="*/ 202671 w 411"/>
              <a:gd name="T23" fmla="*/ 66477 h 400"/>
              <a:gd name="T24" fmla="*/ 215900 w 411"/>
              <a:gd name="T25" fmla="*/ 76581 h 400"/>
              <a:gd name="T26" fmla="*/ 11642 w 411"/>
              <a:gd name="T27" fmla="*/ 104767 h 400"/>
              <a:gd name="T28" fmla="*/ 204788 w 411"/>
              <a:gd name="T29" fmla="*/ 104767 h 400"/>
              <a:gd name="T30" fmla="*/ 201613 w 411"/>
              <a:gd name="T31" fmla="*/ 79240 h 400"/>
              <a:gd name="T32" fmla="*/ 13758 w 411"/>
              <a:gd name="T33" fmla="*/ 79772 h 400"/>
              <a:gd name="T34" fmla="*/ 204788 w 411"/>
              <a:gd name="T35" fmla="*/ 116999 h 400"/>
              <a:gd name="T36" fmla="*/ 13758 w 411"/>
              <a:gd name="T37" fmla="*/ 198898 h 400"/>
              <a:gd name="T38" fmla="*/ 201613 w 411"/>
              <a:gd name="T39" fmla="*/ 200493 h 400"/>
              <a:gd name="T40" fmla="*/ 189971 w 411"/>
              <a:gd name="T41" fmla="*/ 158480 h 400"/>
              <a:gd name="T42" fmla="*/ 180975 w 411"/>
              <a:gd name="T43" fmla="*/ 180816 h 400"/>
              <a:gd name="T44" fmla="*/ 159809 w 411"/>
              <a:gd name="T45" fmla="*/ 189325 h 400"/>
              <a:gd name="T46" fmla="*/ 134409 w 411"/>
              <a:gd name="T47" fmla="*/ 176030 h 400"/>
              <a:gd name="T48" fmla="*/ 130175 w 411"/>
              <a:gd name="T49" fmla="*/ 152630 h 400"/>
              <a:gd name="T50" fmla="*/ 148167 w 411"/>
              <a:gd name="T51" fmla="*/ 130826 h 400"/>
              <a:gd name="T52" fmla="*/ 171450 w 411"/>
              <a:gd name="T53" fmla="*/ 130826 h 400"/>
              <a:gd name="T54" fmla="*/ 188913 w 411"/>
              <a:gd name="T55" fmla="*/ 152630 h 400"/>
              <a:gd name="T56" fmla="*/ 177271 w 411"/>
              <a:gd name="T57" fmla="*/ 155821 h 400"/>
              <a:gd name="T58" fmla="*/ 166688 w 411"/>
              <a:gd name="T59" fmla="*/ 142526 h 400"/>
              <a:gd name="T60" fmla="*/ 152400 w 411"/>
              <a:gd name="T61" fmla="*/ 142526 h 400"/>
              <a:gd name="T62" fmla="*/ 142346 w 411"/>
              <a:gd name="T63" fmla="*/ 155821 h 400"/>
              <a:gd name="T64" fmla="*/ 144463 w 411"/>
              <a:gd name="T65" fmla="*/ 169116 h 400"/>
              <a:gd name="T66" fmla="*/ 159809 w 411"/>
              <a:gd name="T67" fmla="*/ 177094 h 400"/>
              <a:gd name="T68" fmla="*/ 172509 w 411"/>
              <a:gd name="T69" fmla="*/ 171775 h 400"/>
              <a:gd name="T70" fmla="*/ 177271 w 411"/>
              <a:gd name="T71" fmla="*/ 158480 h 400"/>
              <a:gd name="T72" fmla="*/ 27517 w 411"/>
              <a:gd name="T73" fmla="*/ 132953 h 400"/>
              <a:gd name="T74" fmla="*/ 28046 w 411"/>
              <a:gd name="T75" fmla="*/ 187198 h 400"/>
              <a:gd name="T76" fmla="*/ 37042 w 411"/>
              <a:gd name="T77" fmla="*/ 187198 h 400"/>
              <a:gd name="T78" fmla="*/ 38629 w 411"/>
              <a:gd name="T79" fmla="*/ 132953 h 400"/>
              <a:gd name="T80" fmla="*/ 58208 w 411"/>
              <a:gd name="T81" fmla="*/ 129230 h 400"/>
              <a:gd name="T82" fmla="*/ 52388 w 411"/>
              <a:gd name="T83" fmla="*/ 135080 h 400"/>
              <a:gd name="T84" fmla="*/ 56092 w 411"/>
              <a:gd name="T85" fmla="*/ 188793 h 400"/>
              <a:gd name="T86" fmla="*/ 64029 w 411"/>
              <a:gd name="T87" fmla="*/ 185071 h 400"/>
              <a:gd name="T88" fmla="*/ 62442 w 411"/>
              <a:gd name="T89" fmla="*/ 130826 h 400"/>
              <a:gd name="T90" fmla="*/ 83609 w 411"/>
              <a:gd name="T91" fmla="*/ 129230 h 400"/>
              <a:gd name="T92" fmla="*/ 77788 w 411"/>
              <a:gd name="T93" fmla="*/ 182944 h 400"/>
              <a:gd name="T94" fmla="*/ 83609 w 411"/>
              <a:gd name="T95" fmla="*/ 188793 h 400"/>
              <a:gd name="T96" fmla="*/ 89959 w 411"/>
              <a:gd name="T97" fmla="*/ 182944 h 400"/>
              <a:gd name="T98" fmla="*/ 85725 w 411"/>
              <a:gd name="T99" fmla="*/ 129230 h 400"/>
              <a:gd name="T100" fmla="*/ 106892 w 411"/>
              <a:gd name="T101" fmla="*/ 129230 h 400"/>
              <a:gd name="T102" fmla="*/ 103188 w 411"/>
              <a:gd name="T103" fmla="*/ 182944 h 400"/>
              <a:gd name="T104" fmla="*/ 109009 w 411"/>
              <a:gd name="T105" fmla="*/ 188793 h 400"/>
              <a:gd name="T106" fmla="*/ 115359 w 411"/>
              <a:gd name="T107" fmla="*/ 135080 h 400"/>
              <a:gd name="T108" fmla="*/ 109009 w 411"/>
              <a:gd name="T109" fmla="*/ 129230 h 4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11" h="400">
                <a:moveTo>
                  <a:pt x="42" y="98"/>
                </a:moveTo>
                <a:lnTo>
                  <a:pt x="42" y="98"/>
                </a:lnTo>
                <a:lnTo>
                  <a:pt x="42" y="94"/>
                </a:lnTo>
                <a:lnTo>
                  <a:pt x="42" y="89"/>
                </a:lnTo>
                <a:lnTo>
                  <a:pt x="45" y="85"/>
                </a:lnTo>
                <a:lnTo>
                  <a:pt x="49" y="83"/>
                </a:lnTo>
                <a:lnTo>
                  <a:pt x="269" y="0"/>
                </a:lnTo>
                <a:lnTo>
                  <a:pt x="273" y="0"/>
                </a:lnTo>
                <a:lnTo>
                  <a:pt x="279" y="0"/>
                </a:lnTo>
                <a:lnTo>
                  <a:pt x="282" y="3"/>
                </a:lnTo>
                <a:lnTo>
                  <a:pt x="284" y="7"/>
                </a:lnTo>
                <a:lnTo>
                  <a:pt x="284" y="11"/>
                </a:lnTo>
                <a:lnTo>
                  <a:pt x="284" y="15"/>
                </a:lnTo>
                <a:lnTo>
                  <a:pt x="282" y="19"/>
                </a:lnTo>
                <a:lnTo>
                  <a:pt x="277" y="22"/>
                </a:lnTo>
                <a:lnTo>
                  <a:pt x="57" y="105"/>
                </a:lnTo>
                <a:lnTo>
                  <a:pt x="53" y="106"/>
                </a:lnTo>
                <a:lnTo>
                  <a:pt x="51" y="105"/>
                </a:lnTo>
                <a:lnTo>
                  <a:pt x="46" y="103"/>
                </a:lnTo>
                <a:lnTo>
                  <a:pt x="45" y="102"/>
                </a:lnTo>
                <a:lnTo>
                  <a:pt x="42" y="98"/>
                </a:lnTo>
                <a:close/>
                <a:moveTo>
                  <a:pt x="411" y="157"/>
                </a:moveTo>
                <a:lnTo>
                  <a:pt x="411" y="367"/>
                </a:lnTo>
                <a:lnTo>
                  <a:pt x="409" y="374"/>
                </a:lnTo>
                <a:lnTo>
                  <a:pt x="408" y="381"/>
                </a:lnTo>
                <a:lnTo>
                  <a:pt x="405" y="386"/>
                </a:lnTo>
                <a:lnTo>
                  <a:pt x="401" y="391"/>
                </a:lnTo>
                <a:lnTo>
                  <a:pt x="396" y="395"/>
                </a:lnTo>
                <a:lnTo>
                  <a:pt x="390" y="397"/>
                </a:lnTo>
                <a:lnTo>
                  <a:pt x="383" y="400"/>
                </a:lnTo>
                <a:lnTo>
                  <a:pt x="378" y="400"/>
                </a:lnTo>
                <a:lnTo>
                  <a:pt x="33" y="400"/>
                </a:lnTo>
                <a:lnTo>
                  <a:pt x="26" y="400"/>
                </a:lnTo>
                <a:lnTo>
                  <a:pt x="19" y="397"/>
                </a:lnTo>
                <a:lnTo>
                  <a:pt x="13" y="395"/>
                </a:lnTo>
                <a:lnTo>
                  <a:pt x="9" y="391"/>
                </a:lnTo>
                <a:lnTo>
                  <a:pt x="5" y="386"/>
                </a:lnTo>
                <a:lnTo>
                  <a:pt x="2" y="381"/>
                </a:lnTo>
                <a:lnTo>
                  <a:pt x="0" y="374"/>
                </a:lnTo>
                <a:lnTo>
                  <a:pt x="0" y="367"/>
                </a:lnTo>
                <a:lnTo>
                  <a:pt x="0" y="157"/>
                </a:lnTo>
                <a:lnTo>
                  <a:pt x="0" y="151"/>
                </a:lnTo>
                <a:lnTo>
                  <a:pt x="2" y="144"/>
                </a:lnTo>
                <a:lnTo>
                  <a:pt x="5" y="139"/>
                </a:lnTo>
                <a:lnTo>
                  <a:pt x="9" y="133"/>
                </a:lnTo>
                <a:lnTo>
                  <a:pt x="13" y="129"/>
                </a:lnTo>
                <a:lnTo>
                  <a:pt x="19" y="127"/>
                </a:lnTo>
                <a:lnTo>
                  <a:pt x="26" y="125"/>
                </a:lnTo>
                <a:lnTo>
                  <a:pt x="33" y="124"/>
                </a:lnTo>
                <a:lnTo>
                  <a:pt x="378" y="124"/>
                </a:lnTo>
                <a:lnTo>
                  <a:pt x="383" y="125"/>
                </a:lnTo>
                <a:lnTo>
                  <a:pt x="390" y="127"/>
                </a:lnTo>
                <a:lnTo>
                  <a:pt x="396" y="129"/>
                </a:lnTo>
                <a:lnTo>
                  <a:pt x="401" y="133"/>
                </a:lnTo>
                <a:lnTo>
                  <a:pt x="405" y="139"/>
                </a:lnTo>
                <a:lnTo>
                  <a:pt x="408" y="144"/>
                </a:lnTo>
                <a:lnTo>
                  <a:pt x="409" y="151"/>
                </a:lnTo>
                <a:lnTo>
                  <a:pt x="411" y="157"/>
                </a:lnTo>
                <a:close/>
                <a:moveTo>
                  <a:pt x="22" y="157"/>
                </a:moveTo>
                <a:lnTo>
                  <a:pt x="22" y="197"/>
                </a:lnTo>
                <a:lnTo>
                  <a:pt x="272" y="197"/>
                </a:lnTo>
                <a:lnTo>
                  <a:pt x="272" y="172"/>
                </a:lnTo>
                <a:lnTo>
                  <a:pt x="295" y="172"/>
                </a:lnTo>
                <a:lnTo>
                  <a:pt x="295" y="197"/>
                </a:lnTo>
                <a:lnTo>
                  <a:pt x="387" y="197"/>
                </a:lnTo>
                <a:lnTo>
                  <a:pt x="387" y="157"/>
                </a:lnTo>
                <a:lnTo>
                  <a:pt x="386" y="154"/>
                </a:lnTo>
                <a:lnTo>
                  <a:pt x="385" y="150"/>
                </a:lnTo>
                <a:lnTo>
                  <a:pt x="381" y="149"/>
                </a:lnTo>
                <a:lnTo>
                  <a:pt x="378" y="147"/>
                </a:lnTo>
                <a:lnTo>
                  <a:pt x="33" y="147"/>
                </a:lnTo>
                <a:lnTo>
                  <a:pt x="29" y="149"/>
                </a:lnTo>
                <a:lnTo>
                  <a:pt x="26" y="150"/>
                </a:lnTo>
                <a:lnTo>
                  <a:pt x="23" y="154"/>
                </a:lnTo>
                <a:lnTo>
                  <a:pt x="22" y="157"/>
                </a:lnTo>
                <a:close/>
                <a:moveTo>
                  <a:pt x="387" y="367"/>
                </a:moveTo>
                <a:lnTo>
                  <a:pt x="387" y="220"/>
                </a:lnTo>
                <a:lnTo>
                  <a:pt x="22" y="220"/>
                </a:lnTo>
                <a:lnTo>
                  <a:pt x="22" y="367"/>
                </a:lnTo>
                <a:lnTo>
                  <a:pt x="23" y="371"/>
                </a:lnTo>
                <a:lnTo>
                  <a:pt x="26" y="374"/>
                </a:lnTo>
                <a:lnTo>
                  <a:pt x="29" y="377"/>
                </a:lnTo>
                <a:lnTo>
                  <a:pt x="33" y="377"/>
                </a:lnTo>
                <a:lnTo>
                  <a:pt x="378" y="377"/>
                </a:lnTo>
                <a:lnTo>
                  <a:pt x="381" y="377"/>
                </a:lnTo>
                <a:lnTo>
                  <a:pt x="385" y="374"/>
                </a:lnTo>
                <a:lnTo>
                  <a:pt x="386" y="371"/>
                </a:lnTo>
                <a:lnTo>
                  <a:pt x="387" y="367"/>
                </a:lnTo>
                <a:close/>
                <a:moveTo>
                  <a:pt x="359" y="298"/>
                </a:moveTo>
                <a:lnTo>
                  <a:pt x="359" y="298"/>
                </a:lnTo>
                <a:lnTo>
                  <a:pt x="357" y="311"/>
                </a:lnTo>
                <a:lnTo>
                  <a:pt x="354" y="322"/>
                </a:lnTo>
                <a:lnTo>
                  <a:pt x="349" y="331"/>
                </a:lnTo>
                <a:lnTo>
                  <a:pt x="342" y="340"/>
                </a:lnTo>
                <a:lnTo>
                  <a:pt x="334" y="347"/>
                </a:lnTo>
                <a:lnTo>
                  <a:pt x="324" y="352"/>
                </a:lnTo>
                <a:lnTo>
                  <a:pt x="313" y="355"/>
                </a:lnTo>
                <a:lnTo>
                  <a:pt x="302" y="356"/>
                </a:lnTo>
                <a:lnTo>
                  <a:pt x="290" y="355"/>
                </a:lnTo>
                <a:lnTo>
                  <a:pt x="280" y="352"/>
                </a:lnTo>
                <a:lnTo>
                  <a:pt x="271" y="347"/>
                </a:lnTo>
                <a:lnTo>
                  <a:pt x="261" y="340"/>
                </a:lnTo>
                <a:lnTo>
                  <a:pt x="254" y="331"/>
                </a:lnTo>
                <a:lnTo>
                  <a:pt x="250" y="322"/>
                </a:lnTo>
                <a:lnTo>
                  <a:pt x="246" y="311"/>
                </a:lnTo>
                <a:lnTo>
                  <a:pt x="244" y="298"/>
                </a:lnTo>
                <a:lnTo>
                  <a:pt x="246" y="287"/>
                </a:lnTo>
                <a:lnTo>
                  <a:pt x="250" y="276"/>
                </a:lnTo>
                <a:lnTo>
                  <a:pt x="254" y="267"/>
                </a:lnTo>
                <a:lnTo>
                  <a:pt x="261" y="259"/>
                </a:lnTo>
                <a:lnTo>
                  <a:pt x="271" y="252"/>
                </a:lnTo>
                <a:lnTo>
                  <a:pt x="280" y="246"/>
                </a:lnTo>
                <a:lnTo>
                  <a:pt x="290" y="243"/>
                </a:lnTo>
                <a:lnTo>
                  <a:pt x="302" y="242"/>
                </a:lnTo>
                <a:lnTo>
                  <a:pt x="313" y="243"/>
                </a:lnTo>
                <a:lnTo>
                  <a:pt x="324" y="246"/>
                </a:lnTo>
                <a:lnTo>
                  <a:pt x="334" y="252"/>
                </a:lnTo>
                <a:lnTo>
                  <a:pt x="342" y="259"/>
                </a:lnTo>
                <a:lnTo>
                  <a:pt x="349" y="267"/>
                </a:lnTo>
                <a:lnTo>
                  <a:pt x="354" y="276"/>
                </a:lnTo>
                <a:lnTo>
                  <a:pt x="357" y="287"/>
                </a:lnTo>
                <a:lnTo>
                  <a:pt x="359" y="298"/>
                </a:lnTo>
                <a:close/>
                <a:moveTo>
                  <a:pt x="335" y="298"/>
                </a:moveTo>
                <a:lnTo>
                  <a:pt x="335" y="298"/>
                </a:lnTo>
                <a:lnTo>
                  <a:pt x="335" y="293"/>
                </a:lnTo>
                <a:lnTo>
                  <a:pt x="332" y="286"/>
                </a:lnTo>
                <a:lnTo>
                  <a:pt x="330" y="281"/>
                </a:lnTo>
                <a:lnTo>
                  <a:pt x="326" y="275"/>
                </a:lnTo>
                <a:lnTo>
                  <a:pt x="320" y="271"/>
                </a:lnTo>
                <a:lnTo>
                  <a:pt x="315" y="268"/>
                </a:lnTo>
                <a:lnTo>
                  <a:pt x="309" y="265"/>
                </a:lnTo>
                <a:lnTo>
                  <a:pt x="302" y="265"/>
                </a:lnTo>
                <a:lnTo>
                  <a:pt x="295" y="265"/>
                </a:lnTo>
                <a:lnTo>
                  <a:pt x="288" y="268"/>
                </a:lnTo>
                <a:lnTo>
                  <a:pt x="283" y="271"/>
                </a:lnTo>
                <a:lnTo>
                  <a:pt x="277" y="275"/>
                </a:lnTo>
                <a:lnTo>
                  <a:pt x="273" y="281"/>
                </a:lnTo>
                <a:lnTo>
                  <a:pt x="271" y="286"/>
                </a:lnTo>
                <a:lnTo>
                  <a:pt x="269" y="293"/>
                </a:lnTo>
                <a:lnTo>
                  <a:pt x="268" y="298"/>
                </a:lnTo>
                <a:lnTo>
                  <a:pt x="269" y="305"/>
                </a:lnTo>
                <a:lnTo>
                  <a:pt x="271" y="312"/>
                </a:lnTo>
                <a:lnTo>
                  <a:pt x="273" y="318"/>
                </a:lnTo>
                <a:lnTo>
                  <a:pt x="277" y="323"/>
                </a:lnTo>
                <a:lnTo>
                  <a:pt x="283" y="327"/>
                </a:lnTo>
                <a:lnTo>
                  <a:pt x="288" y="330"/>
                </a:lnTo>
                <a:lnTo>
                  <a:pt x="295" y="331"/>
                </a:lnTo>
                <a:lnTo>
                  <a:pt x="302" y="333"/>
                </a:lnTo>
                <a:lnTo>
                  <a:pt x="309" y="331"/>
                </a:lnTo>
                <a:lnTo>
                  <a:pt x="315" y="330"/>
                </a:lnTo>
                <a:lnTo>
                  <a:pt x="320" y="327"/>
                </a:lnTo>
                <a:lnTo>
                  <a:pt x="326" y="323"/>
                </a:lnTo>
                <a:lnTo>
                  <a:pt x="330" y="318"/>
                </a:lnTo>
                <a:lnTo>
                  <a:pt x="332" y="312"/>
                </a:lnTo>
                <a:lnTo>
                  <a:pt x="335" y="305"/>
                </a:lnTo>
                <a:lnTo>
                  <a:pt x="335" y="298"/>
                </a:lnTo>
                <a:close/>
                <a:moveTo>
                  <a:pt x="62" y="243"/>
                </a:moveTo>
                <a:lnTo>
                  <a:pt x="62" y="243"/>
                </a:lnTo>
                <a:lnTo>
                  <a:pt x="57" y="243"/>
                </a:lnTo>
                <a:lnTo>
                  <a:pt x="53" y="246"/>
                </a:lnTo>
                <a:lnTo>
                  <a:pt x="52" y="250"/>
                </a:lnTo>
                <a:lnTo>
                  <a:pt x="51" y="254"/>
                </a:lnTo>
                <a:lnTo>
                  <a:pt x="51" y="344"/>
                </a:lnTo>
                <a:lnTo>
                  <a:pt x="52" y="348"/>
                </a:lnTo>
                <a:lnTo>
                  <a:pt x="53" y="352"/>
                </a:lnTo>
                <a:lnTo>
                  <a:pt x="57" y="355"/>
                </a:lnTo>
                <a:lnTo>
                  <a:pt x="62" y="355"/>
                </a:lnTo>
                <a:lnTo>
                  <a:pt x="67" y="355"/>
                </a:lnTo>
                <a:lnTo>
                  <a:pt x="70" y="352"/>
                </a:lnTo>
                <a:lnTo>
                  <a:pt x="73" y="348"/>
                </a:lnTo>
                <a:lnTo>
                  <a:pt x="74" y="344"/>
                </a:lnTo>
                <a:lnTo>
                  <a:pt x="74" y="254"/>
                </a:lnTo>
                <a:lnTo>
                  <a:pt x="73" y="250"/>
                </a:lnTo>
                <a:lnTo>
                  <a:pt x="70" y="246"/>
                </a:lnTo>
                <a:lnTo>
                  <a:pt x="67" y="243"/>
                </a:lnTo>
                <a:lnTo>
                  <a:pt x="62" y="243"/>
                </a:lnTo>
                <a:close/>
                <a:moveTo>
                  <a:pt x="110" y="243"/>
                </a:moveTo>
                <a:lnTo>
                  <a:pt x="110" y="243"/>
                </a:lnTo>
                <a:lnTo>
                  <a:pt x="106" y="243"/>
                </a:lnTo>
                <a:lnTo>
                  <a:pt x="101" y="246"/>
                </a:lnTo>
                <a:lnTo>
                  <a:pt x="100" y="250"/>
                </a:lnTo>
                <a:lnTo>
                  <a:pt x="99" y="254"/>
                </a:lnTo>
                <a:lnTo>
                  <a:pt x="99" y="344"/>
                </a:lnTo>
                <a:lnTo>
                  <a:pt x="100" y="348"/>
                </a:lnTo>
                <a:lnTo>
                  <a:pt x="101" y="352"/>
                </a:lnTo>
                <a:lnTo>
                  <a:pt x="106" y="355"/>
                </a:lnTo>
                <a:lnTo>
                  <a:pt x="110" y="355"/>
                </a:lnTo>
                <a:lnTo>
                  <a:pt x="115" y="355"/>
                </a:lnTo>
                <a:lnTo>
                  <a:pt x="118" y="352"/>
                </a:lnTo>
                <a:lnTo>
                  <a:pt x="121" y="348"/>
                </a:lnTo>
                <a:lnTo>
                  <a:pt x="122" y="344"/>
                </a:lnTo>
                <a:lnTo>
                  <a:pt x="122" y="254"/>
                </a:lnTo>
                <a:lnTo>
                  <a:pt x="121" y="250"/>
                </a:lnTo>
                <a:lnTo>
                  <a:pt x="118" y="246"/>
                </a:lnTo>
                <a:lnTo>
                  <a:pt x="115" y="243"/>
                </a:lnTo>
                <a:lnTo>
                  <a:pt x="110" y="243"/>
                </a:lnTo>
                <a:close/>
                <a:moveTo>
                  <a:pt x="158" y="243"/>
                </a:moveTo>
                <a:lnTo>
                  <a:pt x="158" y="243"/>
                </a:lnTo>
                <a:lnTo>
                  <a:pt x="154" y="243"/>
                </a:lnTo>
                <a:lnTo>
                  <a:pt x="150" y="246"/>
                </a:lnTo>
                <a:lnTo>
                  <a:pt x="147" y="250"/>
                </a:lnTo>
                <a:lnTo>
                  <a:pt x="147" y="254"/>
                </a:lnTo>
                <a:lnTo>
                  <a:pt x="147" y="344"/>
                </a:lnTo>
                <a:lnTo>
                  <a:pt x="147" y="348"/>
                </a:lnTo>
                <a:lnTo>
                  <a:pt x="150" y="352"/>
                </a:lnTo>
                <a:lnTo>
                  <a:pt x="154" y="355"/>
                </a:lnTo>
                <a:lnTo>
                  <a:pt x="158" y="355"/>
                </a:lnTo>
                <a:lnTo>
                  <a:pt x="162" y="355"/>
                </a:lnTo>
                <a:lnTo>
                  <a:pt x="166" y="352"/>
                </a:lnTo>
                <a:lnTo>
                  <a:pt x="169" y="348"/>
                </a:lnTo>
                <a:lnTo>
                  <a:pt x="170" y="344"/>
                </a:lnTo>
                <a:lnTo>
                  <a:pt x="170" y="254"/>
                </a:lnTo>
                <a:lnTo>
                  <a:pt x="169" y="250"/>
                </a:lnTo>
                <a:lnTo>
                  <a:pt x="166" y="246"/>
                </a:lnTo>
                <a:lnTo>
                  <a:pt x="162" y="243"/>
                </a:lnTo>
                <a:lnTo>
                  <a:pt x="158" y="243"/>
                </a:lnTo>
                <a:close/>
                <a:moveTo>
                  <a:pt x="206" y="243"/>
                </a:moveTo>
                <a:lnTo>
                  <a:pt x="206" y="243"/>
                </a:lnTo>
                <a:lnTo>
                  <a:pt x="202" y="243"/>
                </a:lnTo>
                <a:lnTo>
                  <a:pt x="198" y="246"/>
                </a:lnTo>
                <a:lnTo>
                  <a:pt x="195" y="250"/>
                </a:lnTo>
                <a:lnTo>
                  <a:pt x="195" y="254"/>
                </a:lnTo>
                <a:lnTo>
                  <a:pt x="195" y="344"/>
                </a:lnTo>
                <a:lnTo>
                  <a:pt x="195" y="348"/>
                </a:lnTo>
                <a:lnTo>
                  <a:pt x="198" y="352"/>
                </a:lnTo>
                <a:lnTo>
                  <a:pt x="202" y="355"/>
                </a:lnTo>
                <a:lnTo>
                  <a:pt x="206" y="355"/>
                </a:lnTo>
                <a:lnTo>
                  <a:pt x="210" y="355"/>
                </a:lnTo>
                <a:lnTo>
                  <a:pt x="214" y="352"/>
                </a:lnTo>
                <a:lnTo>
                  <a:pt x="217" y="348"/>
                </a:lnTo>
                <a:lnTo>
                  <a:pt x="218" y="344"/>
                </a:lnTo>
                <a:lnTo>
                  <a:pt x="218" y="254"/>
                </a:lnTo>
                <a:lnTo>
                  <a:pt x="217" y="250"/>
                </a:lnTo>
                <a:lnTo>
                  <a:pt x="214" y="246"/>
                </a:lnTo>
                <a:lnTo>
                  <a:pt x="210" y="243"/>
                </a:lnTo>
                <a:lnTo>
                  <a:pt x="206" y="243"/>
                </a:lnTo>
                <a:close/>
              </a:path>
            </a:pathLst>
          </a:custGeom>
          <a:solidFill>
            <a:schemeClr val="accent1"/>
          </a:solidFill>
          <a:ln>
            <a:noFill/>
          </a:ln>
        </p:spPr>
        <p:txBody>
          <a:bodyPr/>
          <a:lstStyle/>
          <a:p>
            <a:endParaRPr lang="en-US" dirty="0"/>
          </a:p>
        </p:txBody>
      </p:sp>
      <p:sp>
        <p:nvSpPr>
          <p:cNvPr id="15" name="Freeform 16"/>
          <p:cNvSpPr>
            <a:spLocks noEditPoints="1"/>
          </p:cNvSpPr>
          <p:nvPr/>
        </p:nvSpPr>
        <p:spPr bwMode="auto">
          <a:xfrm>
            <a:off x="6723066" y="658426"/>
            <a:ext cx="411481" cy="238502"/>
          </a:xfrm>
          <a:custGeom>
            <a:avLst/>
            <a:gdLst>
              <a:gd name="T0" fmla="*/ 188785 w 470"/>
              <a:gd name="T1" fmla="*/ 37571 h 273"/>
              <a:gd name="T2" fmla="*/ 199921 w 470"/>
              <a:gd name="T3" fmla="*/ 37571 h 273"/>
              <a:gd name="T4" fmla="*/ 199921 w 470"/>
              <a:gd name="T5" fmla="*/ 25400 h 273"/>
              <a:gd name="T6" fmla="*/ 33408 w 470"/>
              <a:gd name="T7" fmla="*/ 23813 h 273"/>
              <a:gd name="T8" fmla="*/ 25984 w 470"/>
              <a:gd name="T9" fmla="*/ 28046 h 273"/>
              <a:gd name="T10" fmla="*/ 25984 w 470"/>
              <a:gd name="T11" fmla="*/ 34925 h 273"/>
              <a:gd name="T12" fmla="*/ 33408 w 470"/>
              <a:gd name="T13" fmla="*/ 39158 h 273"/>
              <a:gd name="T14" fmla="*/ 38711 w 470"/>
              <a:gd name="T15" fmla="*/ 37042 h 273"/>
              <a:gd name="T16" fmla="*/ 41363 w 470"/>
              <a:gd name="T17" fmla="*/ 31221 h 273"/>
              <a:gd name="T18" fmla="*/ 36590 w 470"/>
              <a:gd name="T19" fmla="*/ 23813 h 273"/>
              <a:gd name="T20" fmla="*/ 249238 w 470"/>
              <a:gd name="T21" fmla="*/ 17463 h 273"/>
              <a:gd name="T22" fmla="*/ 248708 w 470"/>
              <a:gd name="T23" fmla="*/ 130705 h 273"/>
              <a:gd name="T24" fmla="*/ 244465 w 470"/>
              <a:gd name="T25" fmla="*/ 139700 h 273"/>
              <a:gd name="T26" fmla="*/ 235450 w 470"/>
              <a:gd name="T27" fmla="*/ 143934 h 273"/>
              <a:gd name="T28" fmla="*/ 17500 w 470"/>
              <a:gd name="T29" fmla="*/ 144463 h 273"/>
              <a:gd name="T30" fmla="*/ 7424 w 470"/>
              <a:gd name="T31" fmla="*/ 141817 h 273"/>
              <a:gd name="T32" fmla="*/ 1591 w 470"/>
              <a:gd name="T33" fmla="*/ 133880 h 273"/>
              <a:gd name="T34" fmla="*/ 0 w 470"/>
              <a:gd name="T35" fmla="*/ 17463 h 273"/>
              <a:gd name="T36" fmla="*/ 1591 w 470"/>
              <a:gd name="T37" fmla="*/ 10583 h 273"/>
              <a:gd name="T38" fmla="*/ 7424 w 470"/>
              <a:gd name="T39" fmla="*/ 2646 h 273"/>
              <a:gd name="T40" fmla="*/ 17500 w 470"/>
              <a:gd name="T41" fmla="*/ 0 h 273"/>
              <a:gd name="T42" fmla="*/ 235450 w 470"/>
              <a:gd name="T43" fmla="*/ 529 h 273"/>
              <a:gd name="T44" fmla="*/ 244465 w 470"/>
              <a:gd name="T45" fmla="*/ 4763 h 273"/>
              <a:gd name="T46" fmla="*/ 248708 w 470"/>
              <a:gd name="T47" fmla="*/ 14288 h 273"/>
              <a:gd name="T48" fmla="*/ 68408 w 470"/>
              <a:gd name="T49" fmla="*/ 101600 h 273"/>
              <a:gd name="T50" fmla="*/ 52499 w 470"/>
              <a:gd name="T51" fmla="*/ 132292 h 273"/>
              <a:gd name="T52" fmla="*/ 180830 w 470"/>
              <a:gd name="T53" fmla="*/ 76200 h 273"/>
              <a:gd name="T54" fmla="*/ 180300 w 470"/>
              <a:gd name="T55" fmla="*/ 104775 h 273"/>
              <a:gd name="T56" fmla="*/ 174467 w 470"/>
              <a:gd name="T57" fmla="*/ 107950 h 273"/>
              <a:gd name="T58" fmla="*/ 169694 w 470"/>
              <a:gd name="T59" fmla="*/ 105834 h 273"/>
              <a:gd name="T60" fmla="*/ 168633 w 470"/>
              <a:gd name="T61" fmla="*/ 76200 h 273"/>
              <a:gd name="T62" fmla="*/ 155376 w 470"/>
              <a:gd name="T63" fmla="*/ 101600 h 273"/>
              <a:gd name="T64" fmla="*/ 151664 w 470"/>
              <a:gd name="T65" fmla="*/ 107421 h 273"/>
              <a:gd name="T66" fmla="*/ 147422 w 470"/>
              <a:gd name="T67" fmla="*/ 107421 h 273"/>
              <a:gd name="T68" fmla="*/ 143710 w 470"/>
              <a:gd name="T69" fmla="*/ 101600 h 273"/>
              <a:gd name="T70" fmla="*/ 130452 w 470"/>
              <a:gd name="T71" fmla="*/ 101600 h 273"/>
              <a:gd name="T72" fmla="*/ 128861 w 470"/>
              <a:gd name="T73" fmla="*/ 105834 h 273"/>
              <a:gd name="T74" fmla="*/ 124619 w 470"/>
              <a:gd name="T75" fmla="*/ 107950 h 273"/>
              <a:gd name="T76" fmla="*/ 118786 w 470"/>
              <a:gd name="T77" fmla="*/ 104775 h 273"/>
              <a:gd name="T78" fmla="*/ 105528 w 470"/>
              <a:gd name="T79" fmla="*/ 76200 h 273"/>
              <a:gd name="T80" fmla="*/ 104998 w 470"/>
              <a:gd name="T81" fmla="*/ 104775 h 273"/>
              <a:gd name="T82" fmla="*/ 99695 w 470"/>
              <a:gd name="T83" fmla="*/ 107950 h 273"/>
              <a:gd name="T84" fmla="*/ 95453 w 470"/>
              <a:gd name="T85" fmla="*/ 105834 h 273"/>
              <a:gd name="T86" fmla="*/ 93332 w 470"/>
              <a:gd name="T87" fmla="*/ 76200 h 273"/>
              <a:gd name="T88" fmla="*/ 81135 w 470"/>
              <a:gd name="T89" fmla="*/ 101600 h 273"/>
              <a:gd name="T90" fmla="*/ 77423 w 470"/>
              <a:gd name="T91" fmla="*/ 107421 h 273"/>
              <a:gd name="T92" fmla="*/ 72120 w 470"/>
              <a:gd name="T93" fmla="*/ 107421 h 273"/>
              <a:gd name="T94" fmla="*/ 68408 w 470"/>
              <a:gd name="T95" fmla="*/ 101600 h 273"/>
              <a:gd name="T96" fmla="*/ 237041 w 470"/>
              <a:gd name="T97" fmla="*/ 17463 h 273"/>
              <a:gd name="T98" fmla="*/ 233859 w 470"/>
              <a:gd name="T99" fmla="*/ 12700 h 273"/>
              <a:gd name="T100" fmla="*/ 17500 w 470"/>
              <a:gd name="T101" fmla="*/ 12171 h 273"/>
              <a:gd name="T102" fmla="*/ 12197 w 470"/>
              <a:gd name="T103" fmla="*/ 15875 h 273"/>
              <a:gd name="T104" fmla="*/ 12197 w 470"/>
              <a:gd name="T105" fmla="*/ 127000 h 273"/>
              <a:gd name="T106" fmla="*/ 15379 w 470"/>
              <a:gd name="T107" fmla="*/ 131234 h 273"/>
              <a:gd name="T108" fmla="*/ 40833 w 470"/>
              <a:gd name="T109" fmla="*/ 64029 h 273"/>
              <a:gd name="T110" fmla="*/ 231738 w 470"/>
              <a:gd name="T111" fmla="*/ 132292 h 273"/>
              <a:gd name="T112" fmla="*/ 235450 w 470"/>
              <a:gd name="T113" fmla="*/ 130705 h 273"/>
              <a:gd name="T114" fmla="*/ 237041 w 470"/>
              <a:gd name="T115" fmla="*/ 17463 h 27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70" h="273">
                <a:moveTo>
                  <a:pt x="319" y="48"/>
                </a:moveTo>
                <a:lnTo>
                  <a:pt x="356" y="48"/>
                </a:lnTo>
                <a:lnTo>
                  <a:pt x="356" y="71"/>
                </a:lnTo>
                <a:lnTo>
                  <a:pt x="319" y="71"/>
                </a:lnTo>
                <a:lnTo>
                  <a:pt x="319" y="48"/>
                </a:lnTo>
                <a:close/>
                <a:moveTo>
                  <a:pt x="377" y="71"/>
                </a:moveTo>
                <a:lnTo>
                  <a:pt x="412" y="71"/>
                </a:lnTo>
                <a:lnTo>
                  <a:pt x="412" y="48"/>
                </a:lnTo>
                <a:lnTo>
                  <a:pt x="377" y="48"/>
                </a:lnTo>
                <a:lnTo>
                  <a:pt x="377" y="71"/>
                </a:lnTo>
                <a:close/>
                <a:moveTo>
                  <a:pt x="63" y="45"/>
                </a:moveTo>
                <a:lnTo>
                  <a:pt x="63" y="45"/>
                </a:lnTo>
                <a:lnTo>
                  <a:pt x="58" y="45"/>
                </a:lnTo>
                <a:lnTo>
                  <a:pt x="52" y="49"/>
                </a:lnTo>
                <a:lnTo>
                  <a:pt x="49" y="53"/>
                </a:lnTo>
                <a:lnTo>
                  <a:pt x="48" y="59"/>
                </a:lnTo>
                <a:lnTo>
                  <a:pt x="49" y="66"/>
                </a:lnTo>
                <a:lnTo>
                  <a:pt x="52" y="70"/>
                </a:lnTo>
                <a:lnTo>
                  <a:pt x="58" y="72"/>
                </a:lnTo>
                <a:lnTo>
                  <a:pt x="63" y="74"/>
                </a:lnTo>
                <a:lnTo>
                  <a:pt x="69" y="72"/>
                </a:lnTo>
                <a:lnTo>
                  <a:pt x="73" y="70"/>
                </a:lnTo>
                <a:lnTo>
                  <a:pt x="77" y="66"/>
                </a:lnTo>
                <a:lnTo>
                  <a:pt x="78" y="59"/>
                </a:lnTo>
                <a:lnTo>
                  <a:pt x="77" y="53"/>
                </a:lnTo>
                <a:lnTo>
                  <a:pt x="73" y="49"/>
                </a:lnTo>
                <a:lnTo>
                  <a:pt x="69" y="45"/>
                </a:lnTo>
                <a:lnTo>
                  <a:pt x="63" y="45"/>
                </a:lnTo>
                <a:close/>
                <a:moveTo>
                  <a:pt x="470" y="33"/>
                </a:moveTo>
                <a:lnTo>
                  <a:pt x="470" y="240"/>
                </a:lnTo>
                <a:lnTo>
                  <a:pt x="469" y="247"/>
                </a:lnTo>
                <a:lnTo>
                  <a:pt x="467" y="253"/>
                </a:lnTo>
                <a:lnTo>
                  <a:pt x="465" y="258"/>
                </a:lnTo>
                <a:lnTo>
                  <a:pt x="461" y="264"/>
                </a:lnTo>
                <a:lnTo>
                  <a:pt x="455" y="268"/>
                </a:lnTo>
                <a:lnTo>
                  <a:pt x="450" y="270"/>
                </a:lnTo>
                <a:lnTo>
                  <a:pt x="444" y="272"/>
                </a:lnTo>
                <a:lnTo>
                  <a:pt x="437" y="273"/>
                </a:lnTo>
                <a:lnTo>
                  <a:pt x="33" y="273"/>
                </a:lnTo>
                <a:lnTo>
                  <a:pt x="26" y="272"/>
                </a:lnTo>
                <a:lnTo>
                  <a:pt x="20" y="270"/>
                </a:lnTo>
                <a:lnTo>
                  <a:pt x="14" y="268"/>
                </a:lnTo>
                <a:lnTo>
                  <a:pt x="9" y="264"/>
                </a:lnTo>
                <a:lnTo>
                  <a:pt x="5" y="258"/>
                </a:lnTo>
                <a:lnTo>
                  <a:pt x="3" y="253"/>
                </a:lnTo>
                <a:lnTo>
                  <a:pt x="0" y="247"/>
                </a:lnTo>
                <a:lnTo>
                  <a:pt x="0" y="240"/>
                </a:lnTo>
                <a:lnTo>
                  <a:pt x="0" y="33"/>
                </a:lnTo>
                <a:lnTo>
                  <a:pt x="0" y="27"/>
                </a:lnTo>
                <a:lnTo>
                  <a:pt x="3" y="20"/>
                </a:lnTo>
                <a:lnTo>
                  <a:pt x="5" y="15"/>
                </a:lnTo>
                <a:lnTo>
                  <a:pt x="9" y="9"/>
                </a:lnTo>
                <a:lnTo>
                  <a:pt x="14" y="5"/>
                </a:lnTo>
                <a:lnTo>
                  <a:pt x="20" y="2"/>
                </a:lnTo>
                <a:lnTo>
                  <a:pt x="26" y="1"/>
                </a:lnTo>
                <a:lnTo>
                  <a:pt x="33" y="0"/>
                </a:lnTo>
                <a:lnTo>
                  <a:pt x="437" y="0"/>
                </a:lnTo>
                <a:lnTo>
                  <a:pt x="444" y="1"/>
                </a:lnTo>
                <a:lnTo>
                  <a:pt x="450" y="2"/>
                </a:lnTo>
                <a:lnTo>
                  <a:pt x="455" y="5"/>
                </a:lnTo>
                <a:lnTo>
                  <a:pt x="461" y="9"/>
                </a:lnTo>
                <a:lnTo>
                  <a:pt x="465" y="15"/>
                </a:lnTo>
                <a:lnTo>
                  <a:pt x="467" y="20"/>
                </a:lnTo>
                <a:lnTo>
                  <a:pt x="469" y="27"/>
                </a:lnTo>
                <a:lnTo>
                  <a:pt x="470" y="33"/>
                </a:lnTo>
                <a:close/>
                <a:moveTo>
                  <a:pt x="129" y="192"/>
                </a:moveTo>
                <a:lnTo>
                  <a:pt x="129" y="144"/>
                </a:lnTo>
                <a:lnTo>
                  <a:pt x="99" y="144"/>
                </a:lnTo>
                <a:lnTo>
                  <a:pt x="99" y="250"/>
                </a:lnTo>
                <a:lnTo>
                  <a:pt x="370" y="250"/>
                </a:lnTo>
                <a:lnTo>
                  <a:pt x="370" y="144"/>
                </a:lnTo>
                <a:lnTo>
                  <a:pt x="341" y="144"/>
                </a:lnTo>
                <a:lnTo>
                  <a:pt x="341" y="192"/>
                </a:lnTo>
                <a:lnTo>
                  <a:pt x="340" y="198"/>
                </a:lnTo>
                <a:lnTo>
                  <a:pt x="337" y="200"/>
                </a:lnTo>
                <a:lnTo>
                  <a:pt x="334" y="203"/>
                </a:lnTo>
                <a:lnTo>
                  <a:pt x="329" y="204"/>
                </a:lnTo>
                <a:lnTo>
                  <a:pt x="324" y="203"/>
                </a:lnTo>
                <a:lnTo>
                  <a:pt x="320" y="200"/>
                </a:lnTo>
                <a:lnTo>
                  <a:pt x="318" y="198"/>
                </a:lnTo>
                <a:lnTo>
                  <a:pt x="318" y="192"/>
                </a:lnTo>
                <a:lnTo>
                  <a:pt x="318" y="144"/>
                </a:lnTo>
                <a:lnTo>
                  <a:pt x="293" y="144"/>
                </a:lnTo>
                <a:lnTo>
                  <a:pt x="293" y="192"/>
                </a:lnTo>
                <a:lnTo>
                  <a:pt x="293" y="198"/>
                </a:lnTo>
                <a:lnTo>
                  <a:pt x="290" y="200"/>
                </a:lnTo>
                <a:lnTo>
                  <a:pt x="286" y="203"/>
                </a:lnTo>
                <a:lnTo>
                  <a:pt x="282" y="204"/>
                </a:lnTo>
                <a:lnTo>
                  <a:pt x="278" y="203"/>
                </a:lnTo>
                <a:lnTo>
                  <a:pt x="274" y="200"/>
                </a:lnTo>
                <a:lnTo>
                  <a:pt x="271" y="198"/>
                </a:lnTo>
                <a:lnTo>
                  <a:pt x="271" y="192"/>
                </a:lnTo>
                <a:lnTo>
                  <a:pt x="271" y="144"/>
                </a:lnTo>
                <a:lnTo>
                  <a:pt x="246" y="144"/>
                </a:lnTo>
                <a:lnTo>
                  <a:pt x="246" y="192"/>
                </a:lnTo>
                <a:lnTo>
                  <a:pt x="246" y="198"/>
                </a:lnTo>
                <a:lnTo>
                  <a:pt x="243" y="200"/>
                </a:lnTo>
                <a:lnTo>
                  <a:pt x="239" y="203"/>
                </a:lnTo>
                <a:lnTo>
                  <a:pt x="235" y="204"/>
                </a:lnTo>
                <a:lnTo>
                  <a:pt x="231" y="203"/>
                </a:lnTo>
                <a:lnTo>
                  <a:pt x="227" y="200"/>
                </a:lnTo>
                <a:lnTo>
                  <a:pt x="224" y="198"/>
                </a:lnTo>
                <a:lnTo>
                  <a:pt x="223" y="192"/>
                </a:lnTo>
                <a:lnTo>
                  <a:pt x="223" y="144"/>
                </a:lnTo>
                <a:lnTo>
                  <a:pt x="199" y="144"/>
                </a:lnTo>
                <a:lnTo>
                  <a:pt x="199" y="192"/>
                </a:lnTo>
                <a:lnTo>
                  <a:pt x="198" y="198"/>
                </a:lnTo>
                <a:lnTo>
                  <a:pt x="197" y="200"/>
                </a:lnTo>
                <a:lnTo>
                  <a:pt x="192" y="203"/>
                </a:lnTo>
                <a:lnTo>
                  <a:pt x="188" y="204"/>
                </a:lnTo>
                <a:lnTo>
                  <a:pt x="183" y="203"/>
                </a:lnTo>
                <a:lnTo>
                  <a:pt x="180" y="200"/>
                </a:lnTo>
                <a:lnTo>
                  <a:pt x="177" y="198"/>
                </a:lnTo>
                <a:lnTo>
                  <a:pt x="176" y="192"/>
                </a:lnTo>
                <a:lnTo>
                  <a:pt x="176" y="144"/>
                </a:lnTo>
                <a:lnTo>
                  <a:pt x="153" y="144"/>
                </a:lnTo>
                <a:lnTo>
                  <a:pt x="153" y="192"/>
                </a:lnTo>
                <a:lnTo>
                  <a:pt x="151" y="198"/>
                </a:lnTo>
                <a:lnTo>
                  <a:pt x="148" y="200"/>
                </a:lnTo>
                <a:lnTo>
                  <a:pt x="146" y="203"/>
                </a:lnTo>
                <a:lnTo>
                  <a:pt x="140" y="204"/>
                </a:lnTo>
                <a:lnTo>
                  <a:pt x="136" y="203"/>
                </a:lnTo>
                <a:lnTo>
                  <a:pt x="132" y="200"/>
                </a:lnTo>
                <a:lnTo>
                  <a:pt x="131" y="198"/>
                </a:lnTo>
                <a:lnTo>
                  <a:pt x="129" y="192"/>
                </a:lnTo>
                <a:close/>
                <a:moveTo>
                  <a:pt x="447" y="33"/>
                </a:moveTo>
                <a:lnTo>
                  <a:pt x="447" y="33"/>
                </a:lnTo>
                <a:lnTo>
                  <a:pt x="445" y="30"/>
                </a:lnTo>
                <a:lnTo>
                  <a:pt x="444" y="26"/>
                </a:lnTo>
                <a:lnTo>
                  <a:pt x="441" y="24"/>
                </a:lnTo>
                <a:lnTo>
                  <a:pt x="437" y="23"/>
                </a:lnTo>
                <a:lnTo>
                  <a:pt x="33" y="23"/>
                </a:lnTo>
                <a:lnTo>
                  <a:pt x="29" y="24"/>
                </a:lnTo>
                <a:lnTo>
                  <a:pt x="26" y="26"/>
                </a:lnTo>
                <a:lnTo>
                  <a:pt x="23" y="30"/>
                </a:lnTo>
                <a:lnTo>
                  <a:pt x="23" y="33"/>
                </a:lnTo>
                <a:lnTo>
                  <a:pt x="23" y="240"/>
                </a:lnTo>
                <a:lnTo>
                  <a:pt x="23" y="244"/>
                </a:lnTo>
                <a:lnTo>
                  <a:pt x="26" y="247"/>
                </a:lnTo>
                <a:lnTo>
                  <a:pt x="29" y="248"/>
                </a:lnTo>
                <a:lnTo>
                  <a:pt x="33" y="250"/>
                </a:lnTo>
                <a:lnTo>
                  <a:pt x="77" y="250"/>
                </a:lnTo>
                <a:lnTo>
                  <a:pt x="77" y="121"/>
                </a:lnTo>
                <a:lnTo>
                  <a:pt x="393" y="121"/>
                </a:lnTo>
                <a:lnTo>
                  <a:pt x="393" y="250"/>
                </a:lnTo>
                <a:lnTo>
                  <a:pt x="437" y="250"/>
                </a:lnTo>
                <a:lnTo>
                  <a:pt x="441" y="248"/>
                </a:lnTo>
                <a:lnTo>
                  <a:pt x="444" y="247"/>
                </a:lnTo>
                <a:lnTo>
                  <a:pt x="445" y="244"/>
                </a:lnTo>
                <a:lnTo>
                  <a:pt x="447" y="240"/>
                </a:lnTo>
                <a:lnTo>
                  <a:pt x="447" y="33"/>
                </a:lnTo>
                <a:close/>
              </a:path>
            </a:pathLst>
          </a:custGeom>
          <a:solidFill>
            <a:schemeClr val="accent1"/>
          </a:solidFill>
          <a:ln>
            <a:noFill/>
          </a:ln>
        </p:spPr>
        <p:txBody>
          <a:bodyPr/>
          <a:lstStyle/>
          <a:p>
            <a:endParaRPr lang="en-US" dirty="0"/>
          </a:p>
        </p:txBody>
      </p:sp>
      <p:sp>
        <p:nvSpPr>
          <p:cNvPr id="16" name="Freeform 17"/>
          <p:cNvSpPr>
            <a:spLocks noEditPoints="1"/>
          </p:cNvSpPr>
          <p:nvPr/>
        </p:nvSpPr>
        <p:spPr bwMode="auto">
          <a:xfrm>
            <a:off x="4614490" y="3005633"/>
            <a:ext cx="345958" cy="332854"/>
          </a:xfrm>
          <a:custGeom>
            <a:avLst/>
            <a:gdLst>
              <a:gd name="T0" fmla="*/ 56621 w 396"/>
              <a:gd name="T1" fmla="*/ 0 h 383"/>
              <a:gd name="T2" fmla="*/ 95250 w 396"/>
              <a:gd name="T3" fmla="*/ 23688 h 383"/>
              <a:gd name="T4" fmla="*/ 95250 w 396"/>
              <a:gd name="T5" fmla="*/ 35269 h 383"/>
              <a:gd name="T6" fmla="*/ 56621 w 396"/>
              <a:gd name="T7" fmla="*/ 46850 h 383"/>
              <a:gd name="T8" fmla="*/ 95250 w 396"/>
              <a:gd name="T9" fmla="*/ 46850 h 383"/>
              <a:gd name="T10" fmla="*/ 56621 w 396"/>
              <a:gd name="T11" fmla="*/ 83172 h 383"/>
              <a:gd name="T12" fmla="*/ 95250 w 396"/>
              <a:gd name="T13" fmla="*/ 94753 h 383"/>
              <a:gd name="T14" fmla="*/ 95250 w 396"/>
              <a:gd name="T15" fmla="*/ 106860 h 383"/>
              <a:gd name="T16" fmla="*/ 56621 w 396"/>
              <a:gd name="T17" fmla="*/ 118441 h 383"/>
              <a:gd name="T18" fmla="*/ 95250 w 396"/>
              <a:gd name="T19" fmla="*/ 118441 h 383"/>
              <a:gd name="T20" fmla="*/ 56621 w 396"/>
              <a:gd name="T21" fmla="*/ 154763 h 383"/>
              <a:gd name="T22" fmla="*/ 95250 w 396"/>
              <a:gd name="T23" fmla="*/ 165817 h 383"/>
              <a:gd name="T24" fmla="*/ 95250 w 396"/>
              <a:gd name="T25" fmla="*/ 177925 h 383"/>
              <a:gd name="T26" fmla="*/ 170921 w 396"/>
              <a:gd name="T27" fmla="*/ 47376 h 383"/>
              <a:gd name="T28" fmla="*/ 209550 w 396"/>
              <a:gd name="T29" fmla="*/ 47376 h 383"/>
              <a:gd name="T30" fmla="*/ 170921 w 396"/>
              <a:gd name="T31" fmla="*/ 83172 h 383"/>
              <a:gd name="T32" fmla="*/ 209550 w 396"/>
              <a:gd name="T33" fmla="*/ 94753 h 383"/>
              <a:gd name="T34" fmla="*/ 209550 w 396"/>
              <a:gd name="T35" fmla="*/ 106860 h 383"/>
              <a:gd name="T36" fmla="*/ 170921 w 396"/>
              <a:gd name="T37" fmla="*/ 118441 h 383"/>
              <a:gd name="T38" fmla="*/ 209550 w 396"/>
              <a:gd name="T39" fmla="*/ 118441 h 383"/>
              <a:gd name="T40" fmla="*/ 170921 w 396"/>
              <a:gd name="T41" fmla="*/ 154763 h 383"/>
              <a:gd name="T42" fmla="*/ 209550 w 396"/>
              <a:gd name="T43" fmla="*/ 165817 h 383"/>
              <a:gd name="T44" fmla="*/ 209550 w 396"/>
              <a:gd name="T45" fmla="*/ 177925 h 383"/>
              <a:gd name="T46" fmla="*/ 114300 w 396"/>
              <a:gd name="T47" fmla="*/ 94753 h 383"/>
              <a:gd name="T48" fmla="*/ 151871 w 396"/>
              <a:gd name="T49" fmla="*/ 94753 h 383"/>
              <a:gd name="T50" fmla="*/ 114300 w 396"/>
              <a:gd name="T51" fmla="*/ 131075 h 383"/>
              <a:gd name="T52" fmla="*/ 151871 w 396"/>
              <a:gd name="T53" fmla="*/ 142656 h 383"/>
              <a:gd name="T54" fmla="*/ 151871 w 396"/>
              <a:gd name="T55" fmla="*/ 154763 h 383"/>
              <a:gd name="T56" fmla="*/ 114300 w 396"/>
              <a:gd name="T57" fmla="*/ 165817 h 383"/>
              <a:gd name="T58" fmla="*/ 151871 w 396"/>
              <a:gd name="T59" fmla="*/ 165817 h 383"/>
              <a:gd name="T60" fmla="*/ 0 w 396"/>
              <a:gd name="T61" fmla="*/ 83172 h 383"/>
              <a:gd name="T62" fmla="*/ 38629 w 396"/>
              <a:gd name="T63" fmla="*/ 94753 h 383"/>
              <a:gd name="T64" fmla="*/ 38629 w 396"/>
              <a:gd name="T65" fmla="*/ 106860 h 383"/>
              <a:gd name="T66" fmla="*/ 0 w 396"/>
              <a:gd name="T67" fmla="*/ 118441 h 383"/>
              <a:gd name="T68" fmla="*/ 38629 w 396"/>
              <a:gd name="T69" fmla="*/ 118441 h 383"/>
              <a:gd name="T70" fmla="*/ 0 w 396"/>
              <a:gd name="T71" fmla="*/ 154763 h 383"/>
              <a:gd name="T72" fmla="*/ 38629 w 396"/>
              <a:gd name="T73" fmla="*/ 165817 h 383"/>
              <a:gd name="T74" fmla="*/ 38629 w 396"/>
              <a:gd name="T75" fmla="*/ 177925 h 383"/>
              <a:gd name="T76" fmla="*/ 56621 w 396"/>
              <a:gd name="T77" fmla="*/ 189506 h 383"/>
              <a:gd name="T78" fmla="*/ 95250 w 396"/>
              <a:gd name="T79" fmla="*/ 189506 h 383"/>
              <a:gd name="T80" fmla="*/ 170921 w 396"/>
              <a:gd name="T81" fmla="*/ 201613 h 383"/>
              <a:gd name="T82" fmla="*/ 151871 w 396"/>
              <a:gd name="T83" fmla="*/ 189506 h 383"/>
              <a:gd name="T84" fmla="*/ 151871 w 396"/>
              <a:gd name="T85" fmla="*/ 201613 h 383"/>
              <a:gd name="T86" fmla="*/ 0 w 396"/>
              <a:gd name="T87" fmla="*/ 189506 h 383"/>
              <a:gd name="T88" fmla="*/ 38629 w 396"/>
              <a:gd name="T89" fmla="*/ 189506 h 38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96" h="383">
                <a:moveTo>
                  <a:pt x="180" y="23"/>
                </a:moveTo>
                <a:lnTo>
                  <a:pt x="107" y="23"/>
                </a:lnTo>
                <a:lnTo>
                  <a:pt x="107" y="0"/>
                </a:lnTo>
                <a:lnTo>
                  <a:pt x="180" y="0"/>
                </a:lnTo>
                <a:lnTo>
                  <a:pt x="180" y="23"/>
                </a:lnTo>
                <a:close/>
                <a:moveTo>
                  <a:pt x="180" y="45"/>
                </a:moveTo>
                <a:lnTo>
                  <a:pt x="107" y="45"/>
                </a:lnTo>
                <a:lnTo>
                  <a:pt x="107" y="67"/>
                </a:lnTo>
                <a:lnTo>
                  <a:pt x="180" y="67"/>
                </a:lnTo>
                <a:lnTo>
                  <a:pt x="180" y="45"/>
                </a:lnTo>
                <a:close/>
                <a:moveTo>
                  <a:pt x="180" y="89"/>
                </a:moveTo>
                <a:lnTo>
                  <a:pt x="107" y="89"/>
                </a:lnTo>
                <a:lnTo>
                  <a:pt x="107" y="112"/>
                </a:lnTo>
                <a:lnTo>
                  <a:pt x="180" y="112"/>
                </a:lnTo>
                <a:lnTo>
                  <a:pt x="180" y="89"/>
                </a:lnTo>
                <a:close/>
                <a:moveTo>
                  <a:pt x="180" y="134"/>
                </a:moveTo>
                <a:lnTo>
                  <a:pt x="107" y="134"/>
                </a:lnTo>
                <a:lnTo>
                  <a:pt x="107" y="158"/>
                </a:lnTo>
                <a:lnTo>
                  <a:pt x="180" y="158"/>
                </a:lnTo>
                <a:lnTo>
                  <a:pt x="180" y="134"/>
                </a:lnTo>
                <a:close/>
                <a:moveTo>
                  <a:pt x="180" y="180"/>
                </a:moveTo>
                <a:lnTo>
                  <a:pt x="107" y="180"/>
                </a:lnTo>
                <a:lnTo>
                  <a:pt x="107" y="203"/>
                </a:lnTo>
                <a:lnTo>
                  <a:pt x="180" y="203"/>
                </a:lnTo>
                <a:lnTo>
                  <a:pt x="180" y="180"/>
                </a:lnTo>
                <a:close/>
                <a:moveTo>
                  <a:pt x="180" y="225"/>
                </a:moveTo>
                <a:lnTo>
                  <a:pt x="107" y="225"/>
                </a:lnTo>
                <a:lnTo>
                  <a:pt x="107" y="249"/>
                </a:lnTo>
                <a:lnTo>
                  <a:pt x="180" y="249"/>
                </a:lnTo>
                <a:lnTo>
                  <a:pt x="180" y="225"/>
                </a:lnTo>
                <a:close/>
                <a:moveTo>
                  <a:pt x="180" y="271"/>
                </a:moveTo>
                <a:lnTo>
                  <a:pt x="107" y="271"/>
                </a:lnTo>
                <a:lnTo>
                  <a:pt x="107" y="294"/>
                </a:lnTo>
                <a:lnTo>
                  <a:pt x="180" y="294"/>
                </a:lnTo>
                <a:lnTo>
                  <a:pt x="180" y="271"/>
                </a:lnTo>
                <a:close/>
                <a:moveTo>
                  <a:pt x="180" y="315"/>
                </a:moveTo>
                <a:lnTo>
                  <a:pt x="107" y="315"/>
                </a:lnTo>
                <a:lnTo>
                  <a:pt x="107" y="338"/>
                </a:lnTo>
                <a:lnTo>
                  <a:pt x="180" y="338"/>
                </a:lnTo>
                <a:lnTo>
                  <a:pt x="180" y="315"/>
                </a:lnTo>
                <a:close/>
                <a:moveTo>
                  <a:pt x="396" y="90"/>
                </a:moveTo>
                <a:lnTo>
                  <a:pt x="323" y="90"/>
                </a:lnTo>
                <a:lnTo>
                  <a:pt x="323" y="112"/>
                </a:lnTo>
                <a:lnTo>
                  <a:pt x="396" y="112"/>
                </a:lnTo>
                <a:lnTo>
                  <a:pt x="396" y="90"/>
                </a:lnTo>
                <a:close/>
                <a:moveTo>
                  <a:pt x="396" y="134"/>
                </a:moveTo>
                <a:lnTo>
                  <a:pt x="323" y="134"/>
                </a:lnTo>
                <a:lnTo>
                  <a:pt x="323" y="158"/>
                </a:lnTo>
                <a:lnTo>
                  <a:pt x="396" y="158"/>
                </a:lnTo>
                <a:lnTo>
                  <a:pt x="396" y="134"/>
                </a:lnTo>
                <a:close/>
                <a:moveTo>
                  <a:pt x="396" y="180"/>
                </a:moveTo>
                <a:lnTo>
                  <a:pt x="323" y="180"/>
                </a:lnTo>
                <a:lnTo>
                  <a:pt x="323" y="203"/>
                </a:lnTo>
                <a:lnTo>
                  <a:pt x="396" y="203"/>
                </a:lnTo>
                <a:lnTo>
                  <a:pt x="396" y="180"/>
                </a:lnTo>
                <a:close/>
                <a:moveTo>
                  <a:pt x="396" y="225"/>
                </a:moveTo>
                <a:lnTo>
                  <a:pt x="323" y="225"/>
                </a:lnTo>
                <a:lnTo>
                  <a:pt x="323" y="249"/>
                </a:lnTo>
                <a:lnTo>
                  <a:pt x="396" y="249"/>
                </a:lnTo>
                <a:lnTo>
                  <a:pt x="396" y="225"/>
                </a:lnTo>
                <a:close/>
                <a:moveTo>
                  <a:pt x="396" y="271"/>
                </a:moveTo>
                <a:lnTo>
                  <a:pt x="323" y="271"/>
                </a:lnTo>
                <a:lnTo>
                  <a:pt x="323" y="294"/>
                </a:lnTo>
                <a:lnTo>
                  <a:pt x="396" y="294"/>
                </a:lnTo>
                <a:lnTo>
                  <a:pt x="396" y="271"/>
                </a:lnTo>
                <a:close/>
                <a:moveTo>
                  <a:pt x="396" y="315"/>
                </a:moveTo>
                <a:lnTo>
                  <a:pt x="323" y="315"/>
                </a:lnTo>
                <a:lnTo>
                  <a:pt x="323" y="338"/>
                </a:lnTo>
                <a:lnTo>
                  <a:pt x="396" y="338"/>
                </a:lnTo>
                <a:lnTo>
                  <a:pt x="396" y="315"/>
                </a:lnTo>
                <a:close/>
                <a:moveTo>
                  <a:pt x="287" y="180"/>
                </a:moveTo>
                <a:lnTo>
                  <a:pt x="216" y="180"/>
                </a:lnTo>
                <a:lnTo>
                  <a:pt x="216" y="203"/>
                </a:lnTo>
                <a:lnTo>
                  <a:pt x="287" y="203"/>
                </a:lnTo>
                <a:lnTo>
                  <a:pt x="287" y="180"/>
                </a:lnTo>
                <a:close/>
                <a:moveTo>
                  <a:pt x="287" y="225"/>
                </a:moveTo>
                <a:lnTo>
                  <a:pt x="216" y="225"/>
                </a:lnTo>
                <a:lnTo>
                  <a:pt x="216" y="249"/>
                </a:lnTo>
                <a:lnTo>
                  <a:pt x="287" y="249"/>
                </a:lnTo>
                <a:lnTo>
                  <a:pt x="287" y="225"/>
                </a:lnTo>
                <a:close/>
                <a:moveTo>
                  <a:pt x="287" y="271"/>
                </a:moveTo>
                <a:lnTo>
                  <a:pt x="216" y="271"/>
                </a:lnTo>
                <a:lnTo>
                  <a:pt x="216" y="294"/>
                </a:lnTo>
                <a:lnTo>
                  <a:pt x="287" y="294"/>
                </a:lnTo>
                <a:lnTo>
                  <a:pt x="287" y="271"/>
                </a:lnTo>
                <a:close/>
                <a:moveTo>
                  <a:pt x="287" y="315"/>
                </a:moveTo>
                <a:lnTo>
                  <a:pt x="216" y="315"/>
                </a:lnTo>
                <a:lnTo>
                  <a:pt x="216" y="338"/>
                </a:lnTo>
                <a:lnTo>
                  <a:pt x="287" y="338"/>
                </a:lnTo>
                <a:lnTo>
                  <a:pt x="287" y="315"/>
                </a:lnTo>
                <a:close/>
                <a:moveTo>
                  <a:pt x="73" y="134"/>
                </a:moveTo>
                <a:lnTo>
                  <a:pt x="0" y="134"/>
                </a:lnTo>
                <a:lnTo>
                  <a:pt x="0" y="158"/>
                </a:lnTo>
                <a:lnTo>
                  <a:pt x="73" y="158"/>
                </a:lnTo>
                <a:lnTo>
                  <a:pt x="73" y="134"/>
                </a:lnTo>
                <a:close/>
                <a:moveTo>
                  <a:pt x="73" y="180"/>
                </a:moveTo>
                <a:lnTo>
                  <a:pt x="0" y="180"/>
                </a:lnTo>
                <a:lnTo>
                  <a:pt x="0" y="203"/>
                </a:lnTo>
                <a:lnTo>
                  <a:pt x="73" y="203"/>
                </a:lnTo>
                <a:lnTo>
                  <a:pt x="73" y="180"/>
                </a:lnTo>
                <a:close/>
                <a:moveTo>
                  <a:pt x="73" y="225"/>
                </a:moveTo>
                <a:lnTo>
                  <a:pt x="0" y="225"/>
                </a:lnTo>
                <a:lnTo>
                  <a:pt x="0" y="249"/>
                </a:lnTo>
                <a:lnTo>
                  <a:pt x="73" y="249"/>
                </a:lnTo>
                <a:lnTo>
                  <a:pt x="73" y="225"/>
                </a:lnTo>
                <a:close/>
                <a:moveTo>
                  <a:pt x="73" y="271"/>
                </a:moveTo>
                <a:lnTo>
                  <a:pt x="0" y="271"/>
                </a:lnTo>
                <a:lnTo>
                  <a:pt x="0" y="294"/>
                </a:lnTo>
                <a:lnTo>
                  <a:pt x="73" y="294"/>
                </a:lnTo>
                <a:lnTo>
                  <a:pt x="73" y="271"/>
                </a:lnTo>
                <a:close/>
                <a:moveTo>
                  <a:pt x="73" y="315"/>
                </a:moveTo>
                <a:lnTo>
                  <a:pt x="0" y="315"/>
                </a:lnTo>
                <a:lnTo>
                  <a:pt x="0" y="338"/>
                </a:lnTo>
                <a:lnTo>
                  <a:pt x="73" y="338"/>
                </a:lnTo>
                <a:lnTo>
                  <a:pt x="73" y="315"/>
                </a:lnTo>
                <a:close/>
                <a:moveTo>
                  <a:pt x="180" y="360"/>
                </a:moveTo>
                <a:lnTo>
                  <a:pt x="107" y="360"/>
                </a:lnTo>
                <a:lnTo>
                  <a:pt x="107" y="383"/>
                </a:lnTo>
                <a:lnTo>
                  <a:pt x="180" y="383"/>
                </a:lnTo>
                <a:lnTo>
                  <a:pt x="180" y="360"/>
                </a:lnTo>
                <a:close/>
                <a:moveTo>
                  <a:pt x="396" y="360"/>
                </a:moveTo>
                <a:lnTo>
                  <a:pt x="323" y="360"/>
                </a:lnTo>
                <a:lnTo>
                  <a:pt x="323" y="383"/>
                </a:lnTo>
                <a:lnTo>
                  <a:pt x="396" y="383"/>
                </a:lnTo>
                <a:lnTo>
                  <a:pt x="396" y="360"/>
                </a:lnTo>
                <a:close/>
                <a:moveTo>
                  <a:pt x="287" y="360"/>
                </a:moveTo>
                <a:lnTo>
                  <a:pt x="216" y="360"/>
                </a:lnTo>
                <a:lnTo>
                  <a:pt x="216" y="383"/>
                </a:lnTo>
                <a:lnTo>
                  <a:pt x="287" y="383"/>
                </a:lnTo>
                <a:lnTo>
                  <a:pt x="287" y="360"/>
                </a:lnTo>
                <a:close/>
                <a:moveTo>
                  <a:pt x="73" y="360"/>
                </a:moveTo>
                <a:lnTo>
                  <a:pt x="0" y="360"/>
                </a:lnTo>
                <a:lnTo>
                  <a:pt x="0" y="383"/>
                </a:lnTo>
                <a:lnTo>
                  <a:pt x="73" y="383"/>
                </a:lnTo>
                <a:lnTo>
                  <a:pt x="73" y="360"/>
                </a:lnTo>
                <a:close/>
              </a:path>
            </a:pathLst>
          </a:custGeom>
          <a:solidFill>
            <a:schemeClr val="accent1"/>
          </a:solidFill>
          <a:ln>
            <a:noFill/>
          </a:ln>
        </p:spPr>
        <p:txBody>
          <a:bodyPr/>
          <a:lstStyle/>
          <a:p>
            <a:endParaRPr lang="en-US" dirty="0"/>
          </a:p>
        </p:txBody>
      </p:sp>
      <p:sp>
        <p:nvSpPr>
          <p:cNvPr id="17" name="Freeform 20"/>
          <p:cNvSpPr>
            <a:spLocks noEditPoints="1"/>
          </p:cNvSpPr>
          <p:nvPr/>
        </p:nvSpPr>
        <p:spPr bwMode="auto">
          <a:xfrm>
            <a:off x="5739736" y="655251"/>
            <a:ext cx="419343" cy="248986"/>
          </a:xfrm>
          <a:custGeom>
            <a:avLst/>
            <a:gdLst>
              <a:gd name="T0" fmla="*/ 6324 w 482"/>
              <a:gd name="T1" fmla="*/ 51859 h 285"/>
              <a:gd name="T2" fmla="*/ 3689 w 482"/>
              <a:gd name="T3" fmla="*/ 52388 h 285"/>
              <a:gd name="T4" fmla="*/ 527 w 482"/>
              <a:gd name="T5" fmla="*/ 55563 h 285"/>
              <a:gd name="T6" fmla="*/ 0 w 482"/>
              <a:gd name="T7" fmla="*/ 143934 h 285"/>
              <a:gd name="T8" fmla="*/ 527 w 482"/>
              <a:gd name="T9" fmla="*/ 147109 h 285"/>
              <a:gd name="T10" fmla="*/ 3689 w 482"/>
              <a:gd name="T11" fmla="*/ 149755 h 285"/>
              <a:gd name="T12" fmla="*/ 102759 w 482"/>
              <a:gd name="T13" fmla="*/ 150813 h 285"/>
              <a:gd name="T14" fmla="*/ 105921 w 482"/>
              <a:gd name="T15" fmla="*/ 149755 h 285"/>
              <a:gd name="T16" fmla="*/ 126473 w 482"/>
              <a:gd name="T17" fmla="*/ 121709 h 285"/>
              <a:gd name="T18" fmla="*/ 147025 w 482"/>
              <a:gd name="T19" fmla="*/ 147638 h 285"/>
              <a:gd name="T20" fmla="*/ 149133 w 482"/>
              <a:gd name="T21" fmla="*/ 149755 h 285"/>
              <a:gd name="T22" fmla="*/ 247676 w 482"/>
              <a:gd name="T23" fmla="*/ 150813 h 285"/>
              <a:gd name="T24" fmla="*/ 250838 w 482"/>
              <a:gd name="T25" fmla="*/ 149755 h 285"/>
              <a:gd name="T26" fmla="*/ 253473 w 482"/>
              <a:gd name="T27" fmla="*/ 147109 h 285"/>
              <a:gd name="T28" fmla="*/ 254000 w 482"/>
              <a:gd name="T29" fmla="*/ 57679 h 285"/>
              <a:gd name="T30" fmla="*/ 253473 w 482"/>
              <a:gd name="T31" fmla="*/ 55563 h 285"/>
              <a:gd name="T32" fmla="*/ 250838 w 482"/>
              <a:gd name="T33" fmla="*/ 52388 h 285"/>
              <a:gd name="T34" fmla="*/ 247676 w 482"/>
              <a:gd name="T35" fmla="*/ 51859 h 285"/>
              <a:gd name="T36" fmla="*/ 154929 w 482"/>
              <a:gd name="T37" fmla="*/ 138113 h 285"/>
              <a:gd name="T38" fmla="*/ 137012 w 482"/>
              <a:gd name="T39" fmla="*/ 111125 h 285"/>
              <a:gd name="T40" fmla="*/ 131743 w 482"/>
              <a:gd name="T41" fmla="*/ 109009 h 285"/>
              <a:gd name="T42" fmla="*/ 123838 w 482"/>
              <a:gd name="T43" fmla="*/ 109009 h 285"/>
              <a:gd name="T44" fmla="*/ 123838 w 482"/>
              <a:gd name="T45" fmla="*/ 109009 h 285"/>
              <a:gd name="T46" fmla="*/ 118568 w 482"/>
              <a:gd name="T47" fmla="*/ 111125 h 285"/>
              <a:gd name="T48" fmla="*/ 12120 w 482"/>
              <a:gd name="T49" fmla="*/ 138113 h 285"/>
              <a:gd name="T50" fmla="*/ 241880 w 482"/>
              <a:gd name="T51" fmla="*/ 64029 h 285"/>
              <a:gd name="T52" fmla="*/ 38469 w 482"/>
              <a:gd name="T53" fmla="*/ 41275 h 285"/>
              <a:gd name="T54" fmla="*/ 85369 w 482"/>
              <a:gd name="T55" fmla="*/ 1588 h 285"/>
              <a:gd name="T56" fmla="*/ 88531 w 482"/>
              <a:gd name="T57" fmla="*/ 0 h 285"/>
              <a:gd name="T58" fmla="*/ 91166 w 482"/>
              <a:gd name="T59" fmla="*/ 1588 h 285"/>
              <a:gd name="T60" fmla="*/ 94328 w 482"/>
              <a:gd name="T61" fmla="*/ 6350 h 285"/>
              <a:gd name="T62" fmla="*/ 82734 w 482"/>
              <a:gd name="T63" fmla="*/ 41275 h 285"/>
              <a:gd name="T64" fmla="*/ 38469 w 482"/>
              <a:gd name="T65" fmla="*/ 41275 h 285"/>
              <a:gd name="T66" fmla="*/ 25295 w 482"/>
              <a:gd name="T67" fmla="*/ 77259 h 285"/>
              <a:gd name="T68" fmla="*/ 93274 w 482"/>
              <a:gd name="T69" fmla="*/ 124355 h 285"/>
              <a:gd name="T70" fmla="*/ 81154 w 482"/>
              <a:gd name="T71" fmla="*/ 112713 h 285"/>
              <a:gd name="T72" fmla="*/ 37415 w 482"/>
              <a:gd name="T73" fmla="*/ 89429 h 285"/>
              <a:gd name="T74" fmla="*/ 81154 w 482"/>
              <a:gd name="T75" fmla="*/ 112713 h 285"/>
              <a:gd name="T76" fmla="*/ 160726 w 482"/>
              <a:gd name="T77" fmla="*/ 77259 h 285"/>
              <a:gd name="T78" fmla="*/ 228705 w 482"/>
              <a:gd name="T79" fmla="*/ 124355 h 285"/>
              <a:gd name="T80" fmla="*/ 216585 w 482"/>
              <a:gd name="T81" fmla="*/ 112713 h 285"/>
              <a:gd name="T82" fmla="*/ 172846 w 482"/>
              <a:gd name="T83" fmla="*/ 89429 h 285"/>
              <a:gd name="T84" fmla="*/ 216585 w 482"/>
              <a:gd name="T85" fmla="*/ 112713 h 285"/>
              <a:gd name="T86" fmla="*/ 159145 w 482"/>
              <a:gd name="T87" fmla="*/ 41275 h 285"/>
              <a:gd name="T88" fmla="*/ 159145 w 482"/>
              <a:gd name="T89" fmla="*/ 6350 h 285"/>
              <a:gd name="T90" fmla="*/ 162307 w 482"/>
              <a:gd name="T91" fmla="*/ 1588 h 285"/>
              <a:gd name="T92" fmla="*/ 164942 w 482"/>
              <a:gd name="T93" fmla="*/ 0 h 285"/>
              <a:gd name="T94" fmla="*/ 241353 w 482"/>
              <a:gd name="T95" fmla="*/ 41275 h 285"/>
              <a:gd name="T96" fmla="*/ 171793 w 482"/>
              <a:gd name="T97" fmla="*/ 16933 h 28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82" h="285">
                <a:moveTo>
                  <a:pt x="470" y="98"/>
                </a:moveTo>
                <a:lnTo>
                  <a:pt x="12" y="98"/>
                </a:lnTo>
                <a:lnTo>
                  <a:pt x="7" y="99"/>
                </a:lnTo>
                <a:lnTo>
                  <a:pt x="4" y="102"/>
                </a:lnTo>
                <a:lnTo>
                  <a:pt x="1" y="105"/>
                </a:lnTo>
                <a:lnTo>
                  <a:pt x="0" y="109"/>
                </a:lnTo>
                <a:lnTo>
                  <a:pt x="0" y="272"/>
                </a:lnTo>
                <a:lnTo>
                  <a:pt x="1" y="278"/>
                </a:lnTo>
                <a:lnTo>
                  <a:pt x="4" y="281"/>
                </a:lnTo>
                <a:lnTo>
                  <a:pt x="7" y="283"/>
                </a:lnTo>
                <a:lnTo>
                  <a:pt x="12" y="285"/>
                </a:lnTo>
                <a:lnTo>
                  <a:pt x="195" y="285"/>
                </a:lnTo>
                <a:lnTo>
                  <a:pt x="201" y="283"/>
                </a:lnTo>
                <a:lnTo>
                  <a:pt x="205" y="279"/>
                </a:lnTo>
                <a:lnTo>
                  <a:pt x="240" y="230"/>
                </a:lnTo>
                <a:lnTo>
                  <a:pt x="245" y="230"/>
                </a:lnTo>
                <a:lnTo>
                  <a:pt x="279" y="279"/>
                </a:lnTo>
                <a:lnTo>
                  <a:pt x="283" y="283"/>
                </a:lnTo>
                <a:lnTo>
                  <a:pt x="289" y="285"/>
                </a:lnTo>
                <a:lnTo>
                  <a:pt x="470" y="285"/>
                </a:lnTo>
                <a:lnTo>
                  <a:pt x="476" y="283"/>
                </a:lnTo>
                <a:lnTo>
                  <a:pt x="478" y="281"/>
                </a:lnTo>
                <a:lnTo>
                  <a:pt x="481" y="278"/>
                </a:lnTo>
                <a:lnTo>
                  <a:pt x="482" y="272"/>
                </a:lnTo>
                <a:lnTo>
                  <a:pt x="482" y="109"/>
                </a:lnTo>
                <a:lnTo>
                  <a:pt x="481" y="105"/>
                </a:lnTo>
                <a:lnTo>
                  <a:pt x="478" y="102"/>
                </a:lnTo>
                <a:lnTo>
                  <a:pt x="476" y="99"/>
                </a:lnTo>
                <a:lnTo>
                  <a:pt x="470" y="98"/>
                </a:lnTo>
                <a:close/>
                <a:moveTo>
                  <a:pt x="459" y="261"/>
                </a:moveTo>
                <a:lnTo>
                  <a:pt x="294" y="261"/>
                </a:lnTo>
                <a:lnTo>
                  <a:pt x="260" y="210"/>
                </a:lnTo>
                <a:lnTo>
                  <a:pt x="256" y="208"/>
                </a:lnTo>
                <a:lnTo>
                  <a:pt x="250" y="206"/>
                </a:lnTo>
                <a:lnTo>
                  <a:pt x="235" y="206"/>
                </a:lnTo>
                <a:lnTo>
                  <a:pt x="229" y="208"/>
                </a:lnTo>
                <a:lnTo>
                  <a:pt x="225" y="210"/>
                </a:lnTo>
                <a:lnTo>
                  <a:pt x="190" y="261"/>
                </a:lnTo>
                <a:lnTo>
                  <a:pt x="23" y="261"/>
                </a:lnTo>
                <a:lnTo>
                  <a:pt x="23" y="121"/>
                </a:lnTo>
                <a:lnTo>
                  <a:pt x="459" y="121"/>
                </a:lnTo>
                <a:lnTo>
                  <a:pt x="459" y="261"/>
                </a:lnTo>
                <a:close/>
                <a:moveTo>
                  <a:pt x="73" y="78"/>
                </a:moveTo>
                <a:lnTo>
                  <a:pt x="25" y="78"/>
                </a:lnTo>
                <a:lnTo>
                  <a:pt x="162" y="3"/>
                </a:lnTo>
                <a:lnTo>
                  <a:pt x="168" y="0"/>
                </a:lnTo>
                <a:lnTo>
                  <a:pt x="173" y="3"/>
                </a:lnTo>
                <a:lnTo>
                  <a:pt x="177" y="7"/>
                </a:lnTo>
                <a:lnTo>
                  <a:pt x="179" y="12"/>
                </a:lnTo>
                <a:lnTo>
                  <a:pt x="179" y="78"/>
                </a:lnTo>
                <a:lnTo>
                  <a:pt x="157" y="78"/>
                </a:lnTo>
                <a:lnTo>
                  <a:pt x="157" y="32"/>
                </a:lnTo>
                <a:lnTo>
                  <a:pt x="73" y="78"/>
                </a:lnTo>
                <a:close/>
                <a:moveTo>
                  <a:pt x="177" y="146"/>
                </a:moveTo>
                <a:lnTo>
                  <a:pt x="48" y="146"/>
                </a:lnTo>
                <a:lnTo>
                  <a:pt x="48" y="235"/>
                </a:lnTo>
                <a:lnTo>
                  <a:pt x="177" y="235"/>
                </a:lnTo>
                <a:lnTo>
                  <a:pt x="177" y="146"/>
                </a:lnTo>
                <a:close/>
                <a:moveTo>
                  <a:pt x="154" y="213"/>
                </a:moveTo>
                <a:lnTo>
                  <a:pt x="71" y="213"/>
                </a:lnTo>
                <a:lnTo>
                  <a:pt x="71" y="169"/>
                </a:lnTo>
                <a:lnTo>
                  <a:pt x="154" y="169"/>
                </a:lnTo>
                <a:lnTo>
                  <a:pt x="154" y="213"/>
                </a:lnTo>
                <a:close/>
                <a:moveTo>
                  <a:pt x="434" y="146"/>
                </a:moveTo>
                <a:lnTo>
                  <a:pt x="305" y="146"/>
                </a:lnTo>
                <a:lnTo>
                  <a:pt x="305" y="235"/>
                </a:lnTo>
                <a:lnTo>
                  <a:pt x="434" y="235"/>
                </a:lnTo>
                <a:lnTo>
                  <a:pt x="434" y="146"/>
                </a:lnTo>
                <a:close/>
                <a:moveTo>
                  <a:pt x="411" y="213"/>
                </a:moveTo>
                <a:lnTo>
                  <a:pt x="328" y="213"/>
                </a:lnTo>
                <a:lnTo>
                  <a:pt x="328" y="169"/>
                </a:lnTo>
                <a:lnTo>
                  <a:pt x="411" y="169"/>
                </a:lnTo>
                <a:lnTo>
                  <a:pt x="411" y="213"/>
                </a:lnTo>
                <a:close/>
                <a:moveTo>
                  <a:pt x="326" y="78"/>
                </a:moveTo>
                <a:lnTo>
                  <a:pt x="302" y="78"/>
                </a:lnTo>
                <a:lnTo>
                  <a:pt x="302" y="12"/>
                </a:lnTo>
                <a:lnTo>
                  <a:pt x="304" y="7"/>
                </a:lnTo>
                <a:lnTo>
                  <a:pt x="308" y="3"/>
                </a:lnTo>
                <a:lnTo>
                  <a:pt x="313" y="0"/>
                </a:lnTo>
                <a:lnTo>
                  <a:pt x="320" y="3"/>
                </a:lnTo>
                <a:lnTo>
                  <a:pt x="458" y="78"/>
                </a:lnTo>
                <a:lnTo>
                  <a:pt x="410" y="78"/>
                </a:lnTo>
                <a:lnTo>
                  <a:pt x="326" y="32"/>
                </a:lnTo>
                <a:lnTo>
                  <a:pt x="326" y="78"/>
                </a:lnTo>
                <a:close/>
              </a:path>
            </a:pathLst>
          </a:custGeom>
          <a:solidFill>
            <a:schemeClr val="accent1"/>
          </a:solidFill>
          <a:ln>
            <a:noFill/>
          </a:ln>
        </p:spPr>
        <p:txBody>
          <a:bodyPr/>
          <a:lstStyle/>
          <a:p>
            <a:endParaRPr lang="en-US" dirty="0"/>
          </a:p>
        </p:txBody>
      </p:sp>
      <p:sp>
        <p:nvSpPr>
          <p:cNvPr id="18" name="Freeform 21"/>
          <p:cNvSpPr>
            <a:spLocks noEditPoints="1"/>
          </p:cNvSpPr>
          <p:nvPr/>
        </p:nvSpPr>
        <p:spPr bwMode="auto">
          <a:xfrm>
            <a:off x="9439732" y="1620629"/>
            <a:ext cx="283057" cy="377409"/>
          </a:xfrm>
          <a:custGeom>
            <a:avLst/>
            <a:gdLst>
              <a:gd name="T0" fmla="*/ 91298 w 323"/>
              <a:gd name="T1" fmla="*/ 205424 h 434"/>
              <a:gd name="T2" fmla="*/ 82275 w 323"/>
              <a:gd name="T3" fmla="*/ 207004 h 434"/>
              <a:gd name="T4" fmla="*/ 78028 w 323"/>
              <a:gd name="T5" fmla="*/ 199630 h 434"/>
              <a:gd name="T6" fmla="*/ 85990 w 323"/>
              <a:gd name="T7" fmla="*/ 191729 h 434"/>
              <a:gd name="T8" fmla="*/ 93422 w 323"/>
              <a:gd name="T9" fmla="*/ 196996 h 434"/>
              <a:gd name="T10" fmla="*/ 171450 w 323"/>
              <a:gd name="T11" fmla="*/ 210691 h 434"/>
              <a:gd name="T12" fmla="*/ 168796 w 323"/>
              <a:gd name="T13" fmla="*/ 220699 h 434"/>
              <a:gd name="T14" fmla="*/ 157649 w 323"/>
              <a:gd name="T15" fmla="*/ 228073 h 434"/>
              <a:gd name="T16" fmla="*/ 13801 w 323"/>
              <a:gd name="T17" fmla="*/ 228073 h 434"/>
              <a:gd name="T18" fmla="*/ 2654 w 323"/>
              <a:gd name="T19" fmla="*/ 220699 h 434"/>
              <a:gd name="T20" fmla="*/ 0 w 323"/>
              <a:gd name="T21" fmla="*/ 17382 h 434"/>
              <a:gd name="T22" fmla="*/ 2654 w 323"/>
              <a:gd name="T23" fmla="*/ 7901 h 434"/>
              <a:gd name="T24" fmla="*/ 13801 w 323"/>
              <a:gd name="T25" fmla="*/ 527 h 434"/>
              <a:gd name="T26" fmla="*/ 157649 w 323"/>
              <a:gd name="T27" fmla="*/ 527 h 434"/>
              <a:gd name="T28" fmla="*/ 168796 w 323"/>
              <a:gd name="T29" fmla="*/ 7901 h 434"/>
              <a:gd name="T30" fmla="*/ 171450 w 323"/>
              <a:gd name="T31" fmla="*/ 17382 h 434"/>
              <a:gd name="T32" fmla="*/ 159241 w 323"/>
              <a:gd name="T33" fmla="*/ 17382 h 434"/>
              <a:gd name="T34" fmla="*/ 156057 w 323"/>
              <a:gd name="T35" fmla="*/ 12641 h 434"/>
              <a:gd name="T36" fmla="*/ 15393 w 323"/>
              <a:gd name="T37" fmla="*/ 12641 h 434"/>
              <a:gd name="T38" fmla="*/ 12209 w 323"/>
              <a:gd name="T39" fmla="*/ 17382 h 434"/>
              <a:gd name="T40" fmla="*/ 12209 w 323"/>
              <a:gd name="T41" fmla="*/ 210691 h 434"/>
              <a:gd name="T42" fmla="*/ 15393 w 323"/>
              <a:gd name="T43" fmla="*/ 215959 h 434"/>
              <a:gd name="T44" fmla="*/ 156057 w 323"/>
              <a:gd name="T45" fmla="*/ 215959 h 434"/>
              <a:gd name="T46" fmla="*/ 159241 w 323"/>
              <a:gd name="T47" fmla="*/ 210691 h 434"/>
              <a:gd name="T48" fmla="*/ 140663 w 323"/>
              <a:gd name="T49" fmla="*/ 73742 h 434"/>
              <a:gd name="T50" fmla="*/ 144379 w 323"/>
              <a:gd name="T51" fmla="*/ 67948 h 434"/>
              <a:gd name="T52" fmla="*/ 138540 w 323"/>
              <a:gd name="T53" fmla="*/ 62154 h 434"/>
              <a:gd name="T54" fmla="*/ 29194 w 323"/>
              <a:gd name="T55" fmla="*/ 63734 h 434"/>
              <a:gd name="T56" fmla="*/ 27602 w 323"/>
              <a:gd name="T57" fmla="*/ 70055 h 434"/>
              <a:gd name="T58" fmla="*/ 33441 w 323"/>
              <a:gd name="T59" fmla="*/ 73742 h 434"/>
              <a:gd name="T60" fmla="*/ 140663 w 323"/>
              <a:gd name="T61" fmla="*/ 48459 h 434"/>
              <a:gd name="T62" fmla="*/ 144379 w 323"/>
              <a:gd name="T63" fmla="*/ 42665 h 434"/>
              <a:gd name="T64" fmla="*/ 138540 w 323"/>
              <a:gd name="T65" fmla="*/ 36871 h 434"/>
              <a:gd name="T66" fmla="*/ 29194 w 323"/>
              <a:gd name="T67" fmla="*/ 38451 h 434"/>
              <a:gd name="T68" fmla="*/ 27602 w 323"/>
              <a:gd name="T69" fmla="*/ 44772 h 434"/>
              <a:gd name="T70" fmla="*/ 33441 w 323"/>
              <a:gd name="T71" fmla="*/ 48986 h 434"/>
              <a:gd name="T72" fmla="*/ 140663 w 323"/>
              <a:gd name="T73" fmla="*/ 99025 h 434"/>
              <a:gd name="T74" fmla="*/ 144379 w 323"/>
              <a:gd name="T75" fmla="*/ 93231 h 434"/>
              <a:gd name="T76" fmla="*/ 138540 w 323"/>
              <a:gd name="T77" fmla="*/ 87437 h 434"/>
              <a:gd name="T78" fmla="*/ 29194 w 323"/>
              <a:gd name="T79" fmla="*/ 89017 h 434"/>
              <a:gd name="T80" fmla="*/ 27602 w 323"/>
              <a:gd name="T81" fmla="*/ 95338 h 434"/>
              <a:gd name="T82" fmla="*/ 33441 w 323"/>
              <a:gd name="T83" fmla="*/ 99025 h 434"/>
              <a:gd name="T84" fmla="*/ 140663 w 323"/>
              <a:gd name="T85" fmla="*/ 124308 h 434"/>
              <a:gd name="T86" fmla="*/ 144379 w 323"/>
              <a:gd name="T87" fmla="*/ 118514 h 434"/>
              <a:gd name="T88" fmla="*/ 138540 w 323"/>
              <a:gd name="T89" fmla="*/ 112193 h 434"/>
              <a:gd name="T90" fmla="*/ 29194 w 323"/>
              <a:gd name="T91" fmla="*/ 114300 h 434"/>
              <a:gd name="T92" fmla="*/ 27602 w 323"/>
              <a:gd name="T93" fmla="*/ 120621 h 434"/>
              <a:gd name="T94" fmla="*/ 33441 w 323"/>
              <a:gd name="T95" fmla="*/ 124308 h 434"/>
              <a:gd name="T96" fmla="*/ 110938 w 323"/>
              <a:gd name="T97" fmla="*/ 149591 h 434"/>
              <a:gd name="T98" fmla="*/ 114654 w 323"/>
              <a:gd name="T99" fmla="*/ 143797 h 434"/>
              <a:gd name="T100" fmla="*/ 108815 w 323"/>
              <a:gd name="T101" fmla="*/ 137476 h 434"/>
              <a:gd name="T102" fmla="*/ 29194 w 323"/>
              <a:gd name="T103" fmla="*/ 139583 h 434"/>
              <a:gd name="T104" fmla="*/ 27602 w 323"/>
              <a:gd name="T105" fmla="*/ 146430 h 434"/>
              <a:gd name="T106" fmla="*/ 33441 w 323"/>
              <a:gd name="T107" fmla="*/ 149591 h 43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3" h="434">
                <a:moveTo>
                  <a:pt x="177" y="379"/>
                </a:moveTo>
                <a:lnTo>
                  <a:pt x="177" y="379"/>
                </a:lnTo>
                <a:lnTo>
                  <a:pt x="176" y="385"/>
                </a:lnTo>
                <a:lnTo>
                  <a:pt x="172" y="390"/>
                </a:lnTo>
                <a:lnTo>
                  <a:pt x="168" y="393"/>
                </a:lnTo>
                <a:lnTo>
                  <a:pt x="162" y="394"/>
                </a:lnTo>
                <a:lnTo>
                  <a:pt x="155" y="393"/>
                </a:lnTo>
                <a:lnTo>
                  <a:pt x="151" y="390"/>
                </a:lnTo>
                <a:lnTo>
                  <a:pt x="148" y="385"/>
                </a:lnTo>
                <a:lnTo>
                  <a:pt x="147" y="379"/>
                </a:lnTo>
                <a:lnTo>
                  <a:pt x="148" y="374"/>
                </a:lnTo>
                <a:lnTo>
                  <a:pt x="151" y="370"/>
                </a:lnTo>
                <a:lnTo>
                  <a:pt x="155" y="366"/>
                </a:lnTo>
                <a:lnTo>
                  <a:pt x="162" y="364"/>
                </a:lnTo>
                <a:lnTo>
                  <a:pt x="168" y="366"/>
                </a:lnTo>
                <a:lnTo>
                  <a:pt x="172" y="370"/>
                </a:lnTo>
                <a:lnTo>
                  <a:pt x="176" y="374"/>
                </a:lnTo>
                <a:lnTo>
                  <a:pt x="177" y="379"/>
                </a:lnTo>
                <a:close/>
                <a:moveTo>
                  <a:pt x="323" y="33"/>
                </a:moveTo>
                <a:lnTo>
                  <a:pt x="323" y="400"/>
                </a:lnTo>
                <a:lnTo>
                  <a:pt x="323" y="407"/>
                </a:lnTo>
                <a:lnTo>
                  <a:pt x="320" y="414"/>
                </a:lnTo>
                <a:lnTo>
                  <a:pt x="318" y="419"/>
                </a:lnTo>
                <a:lnTo>
                  <a:pt x="314" y="423"/>
                </a:lnTo>
                <a:lnTo>
                  <a:pt x="309" y="427"/>
                </a:lnTo>
                <a:lnTo>
                  <a:pt x="304" y="432"/>
                </a:lnTo>
                <a:lnTo>
                  <a:pt x="297" y="433"/>
                </a:lnTo>
                <a:lnTo>
                  <a:pt x="290" y="434"/>
                </a:lnTo>
                <a:lnTo>
                  <a:pt x="33" y="434"/>
                </a:lnTo>
                <a:lnTo>
                  <a:pt x="26" y="433"/>
                </a:lnTo>
                <a:lnTo>
                  <a:pt x="21" y="432"/>
                </a:lnTo>
                <a:lnTo>
                  <a:pt x="15" y="427"/>
                </a:lnTo>
                <a:lnTo>
                  <a:pt x="10" y="423"/>
                </a:lnTo>
                <a:lnTo>
                  <a:pt x="5" y="419"/>
                </a:lnTo>
                <a:lnTo>
                  <a:pt x="3" y="414"/>
                </a:lnTo>
                <a:lnTo>
                  <a:pt x="1" y="407"/>
                </a:lnTo>
                <a:lnTo>
                  <a:pt x="0" y="400"/>
                </a:lnTo>
                <a:lnTo>
                  <a:pt x="0" y="33"/>
                </a:lnTo>
                <a:lnTo>
                  <a:pt x="1" y="27"/>
                </a:lnTo>
                <a:lnTo>
                  <a:pt x="3" y="20"/>
                </a:lnTo>
                <a:lnTo>
                  <a:pt x="5" y="15"/>
                </a:lnTo>
                <a:lnTo>
                  <a:pt x="10" y="9"/>
                </a:lnTo>
                <a:lnTo>
                  <a:pt x="15" y="7"/>
                </a:lnTo>
                <a:lnTo>
                  <a:pt x="21" y="2"/>
                </a:lnTo>
                <a:lnTo>
                  <a:pt x="26" y="1"/>
                </a:lnTo>
                <a:lnTo>
                  <a:pt x="33" y="0"/>
                </a:lnTo>
                <a:lnTo>
                  <a:pt x="290" y="0"/>
                </a:lnTo>
                <a:lnTo>
                  <a:pt x="297" y="1"/>
                </a:lnTo>
                <a:lnTo>
                  <a:pt x="304" y="2"/>
                </a:lnTo>
                <a:lnTo>
                  <a:pt x="309" y="7"/>
                </a:lnTo>
                <a:lnTo>
                  <a:pt x="314" y="9"/>
                </a:lnTo>
                <a:lnTo>
                  <a:pt x="318" y="15"/>
                </a:lnTo>
                <a:lnTo>
                  <a:pt x="320" y="20"/>
                </a:lnTo>
                <a:lnTo>
                  <a:pt x="323" y="27"/>
                </a:lnTo>
                <a:lnTo>
                  <a:pt x="323" y="33"/>
                </a:lnTo>
                <a:close/>
                <a:moveTo>
                  <a:pt x="23" y="33"/>
                </a:moveTo>
                <a:lnTo>
                  <a:pt x="23" y="326"/>
                </a:lnTo>
                <a:lnTo>
                  <a:pt x="300" y="326"/>
                </a:lnTo>
                <a:lnTo>
                  <a:pt x="300" y="33"/>
                </a:lnTo>
                <a:lnTo>
                  <a:pt x="300" y="30"/>
                </a:lnTo>
                <a:lnTo>
                  <a:pt x="297" y="26"/>
                </a:lnTo>
                <a:lnTo>
                  <a:pt x="294" y="24"/>
                </a:lnTo>
                <a:lnTo>
                  <a:pt x="290" y="23"/>
                </a:lnTo>
                <a:lnTo>
                  <a:pt x="33" y="23"/>
                </a:lnTo>
                <a:lnTo>
                  <a:pt x="29" y="24"/>
                </a:lnTo>
                <a:lnTo>
                  <a:pt x="26" y="26"/>
                </a:lnTo>
                <a:lnTo>
                  <a:pt x="25" y="30"/>
                </a:lnTo>
                <a:lnTo>
                  <a:pt x="23" y="33"/>
                </a:lnTo>
                <a:close/>
                <a:moveTo>
                  <a:pt x="300" y="400"/>
                </a:moveTo>
                <a:lnTo>
                  <a:pt x="300" y="349"/>
                </a:lnTo>
                <a:lnTo>
                  <a:pt x="23" y="349"/>
                </a:lnTo>
                <a:lnTo>
                  <a:pt x="23" y="400"/>
                </a:lnTo>
                <a:lnTo>
                  <a:pt x="25" y="404"/>
                </a:lnTo>
                <a:lnTo>
                  <a:pt x="26" y="408"/>
                </a:lnTo>
                <a:lnTo>
                  <a:pt x="29" y="410"/>
                </a:lnTo>
                <a:lnTo>
                  <a:pt x="33" y="411"/>
                </a:lnTo>
                <a:lnTo>
                  <a:pt x="290" y="411"/>
                </a:lnTo>
                <a:lnTo>
                  <a:pt x="294" y="410"/>
                </a:lnTo>
                <a:lnTo>
                  <a:pt x="297" y="408"/>
                </a:lnTo>
                <a:lnTo>
                  <a:pt x="300" y="404"/>
                </a:lnTo>
                <a:lnTo>
                  <a:pt x="300" y="400"/>
                </a:lnTo>
                <a:close/>
                <a:moveTo>
                  <a:pt x="63" y="140"/>
                </a:moveTo>
                <a:lnTo>
                  <a:pt x="261" y="140"/>
                </a:lnTo>
                <a:lnTo>
                  <a:pt x="265" y="140"/>
                </a:lnTo>
                <a:lnTo>
                  <a:pt x="269" y="137"/>
                </a:lnTo>
                <a:lnTo>
                  <a:pt x="271" y="133"/>
                </a:lnTo>
                <a:lnTo>
                  <a:pt x="272" y="129"/>
                </a:lnTo>
                <a:lnTo>
                  <a:pt x="271" y="125"/>
                </a:lnTo>
                <a:lnTo>
                  <a:pt x="269" y="121"/>
                </a:lnTo>
                <a:lnTo>
                  <a:pt x="265" y="118"/>
                </a:lnTo>
                <a:lnTo>
                  <a:pt x="261" y="118"/>
                </a:lnTo>
                <a:lnTo>
                  <a:pt x="63" y="118"/>
                </a:lnTo>
                <a:lnTo>
                  <a:pt x="58" y="118"/>
                </a:lnTo>
                <a:lnTo>
                  <a:pt x="55" y="121"/>
                </a:lnTo>
                <a:lnTo>
                  <a:pt x="52" y="125"/>
                </a:lnTo>
                <a:lnTo>
                  <a:pt x="51" y="129"/>
                </a:lnTo>
                <a:lnTo>
                  <a:pt x="52" y="133"/>
                </a:lnTo>
                <a:lnTo>
                  <a:pt x="55" y="137"/>
                </a:lnTo>
                <a:lnTo>
                  <a:pt x="58" y="140"/>
                </a:lnTo>
                <a:lnTo>
                  <a:pt x="63" y="140"/>
                </a:lnTo>
                <a:close/>
                <a:moveTo>
                  <a:pt x="63" y="93"/>
                </a:moveTo>
                <a:lnTo>
                  <a:pt x="261" y="93"/>
                </a:lnTo>
                <a:lnTo>
                  <a:pt x="265" y="92"/>
                </a:lnTo>
                <a:lnTo>
                  <a:pt x="269" y="89"/>
                </a:lnTo>
                <a:lnTo>
                  <a:pt x="271" y="85"/>
                </a:lnTo>
                <a:lnTo>
                  <a:pt x="272" y="81"/>
                </a:lnTo>
                <a:lnTo>
                  <a:pt x="271" y="77"/>
                </a:lnTo>
                <a:lnTo>
                  <a:pt x="269" y="73"/>
                </a:lnTo>
                <a:lnTo>
                  <a:pt x="265" y="70"/>
                </a:lnTo>
                <a:lnTo>
                  <a:pt x="261" y="70"/>
                </a:lnTo>
                <a:lnTo>
                  <a:pt x="63" y="70"/>
                </a:lnTo>
                <a:lnTo>
                  <a:pt x="58" y="70"/>
                </a:lnTo>
                <a:lnTo>
                  <a:pt x="55" y="73"/>
                </a:lnTo>
                <a:lnTo>
                  <a:pt x="52" y="77"/>
                </a:lnTo>
                <a:lnTo>
                  <a:pt x="51" y="81"/>
                </a:lnTo>
                <a:lnTo>
                  <a:pt x="52" y="85"/>
                </a:lnTo>
                <a:lnTo>
                  <a:pt x="55" y="89"/>
                </a:lnTo>
                <a:lnTo>
                  <a:pt x="58" y="92"/>
                </a:lnTo>
                <a:lnTo>
                  <a:pt x="63" y="93"/>
                </a:lnTo>
                <a:close/>
                <a:moveTo>
                  <a:pt x="63" y="188"/>
                </a:moveTo>
                <a:lnTo>
                  <a:pt x="261" y="188"/>
                </a:lnTo>
                <a:lnTo>
                  <a:pt x="265" y="188"/>
                </a:lnTo>
                <a:lnTo>
                  <a:pt x="269" y="185"/>
                </a:lnTo>
                <a:lnTo>
                  <a:pt x="271" y="181"/>
                </a:lnTo>
                <a:lnTo>
                  <a:pt x="272" y="177"/>
                </a:lnTo>
                <a:lnTo>
                  <a:pt x="271" y="173"/>
                </a:lnTo>
                <a:lnTo>
                  <a:pt x="269" y="169"/>
                </a:lnTo>
                <a:lnTo>
                  <a:pt x="265" y="166"/>
                </a:lnTo>
                <a:lnTo>
                  <a:pt x="261" y="166"/>
                </a:lnTo>
                <a:lnTo>
                  <a:pt x="63" y="166"/>
                </a:lnTo>
                <a:lnTo>
                  <a:pt x="58" y="166"/>
                </a:lnTo>
                <a:lnTo>
                  <a:pt x="55" y="169"/>
                </a:lnTo>
                <a:lnTo>
                  <a:pt x="52" y="173"/>
                </a:lnTo>
                <a:lnTo>
                  <a:pt x="51" y="177"/>
                </a:lnTo>
                <a:lnTo>
                  <a:pt x="52" y="181"/>
                </a:lnTo>
                <a:lnTo>
                  <a:pt x="55" y="185"/>
                </a:lnTo>
                <a:lnTo>
                  <a:pt x="58" y="188"/>
                </a:lnTo>
                <a:lnTo>
                  <a:pt x="63" y="188"/>
                </a:lnTo>
                <a:close/>
                <a:moveTo>
                  <a:pt x="63" y="236"/>
                </a:moveTo>
                <a:lnTo>
                  <a:pt x="261" y="236"/>
                </a:lnTo>
                <a:lnTo>
                  <a:pt x="265" y="236"/>
                </a:lnTo>
                <a:lnTo>
                  <a:pt x="269" y="234"/>
                </a:lnTo>
                <a:lnTo>
                  <a:pt x="271" y="229"/>
                </a:lnTo>
                <a:lnTo>
                  <a:pt x="272" y="225"/>
                </a:lnTo>
                <a:lnTo>
                  <a:pt x="271" y="221"/>
                </a:lnTo>
                <a:lnTo>
                  <a:pt x="269" y="217"/>
                </a:lnTo>
                <a:lnTo>
                  <a:pt x="265" y="214"/>
                </a:lnTo>
                <a:lnTo>
                  <a:pt x="261" y="213"/>
                </a:lnTo>
                <a:lnTo>
                  <a:pt x="63" y="213"/>
                </a:lnTo>
                <a:lnTo>
                  <a:pt x="58" y="214"/>
                </a:lnTo>
                <a:lnTo>
                  <a:pt x="55" y="217"/>
                </a:lnTo>
                <a:lnTo>
                  <a:pt x="52" y="221"/>
                </a:lnTo>
                <a:lnTo>
                  <a:pt x="51" y="225"/>
                </a:lnTo>
                <a:lnTo>
                  <a:pt x="52" y="229"/>
                </a:lnTo>
                <a:lnTo>
                  <a:pt x="55" y="234"/>
                </a:lnTo>
                <a:lnTo>
                  <a:pt x="58" y="236"/>
                </a:lnTo>
                <a:lnTo>
                  <a:pt x="63" y="236"/>
                </a:lnTo>
                <a:close/>
                <a:moveTo>
                  <a:pt x="63" y="284"/>
                </a:moveTo>
                <a:lnTo>
                  <a:pt x="205" y="284"/>
                </a:lnTo>
                <a:lnTo>
                  <a:pt x="209" y="284"/>
                </a:lnTo>
                <a:lnTo>
                  <a:pt x="213" y="282"/>
                </a:lnTo>
                <a:lnTo>
                  <a:pt x="216" y="278"/>
                </a:lnTo>
                <a:lnTo>
                  <a:pt x="216" y="273"/>
                </a:lnTo>
                <a:lnTo>
                  <a:pt x="216" y="269"/>
                </a:lnTo>
                <a:lnTo>
                  <a:pt x="213" y="265"/>
                </a:lnTo>
                <a:lnTo>
                  <a:pt x="209" y="262"/>
                </a:lnTo>
                <a:lnTo>
                  <a:pt x="205" y="261"/>
                </a:lnTo>
                <a:lnTo>
                  <a:pt x="63" y="261"/>
                </a:lnTo>
                <a:lnTo>
                  <a:pt x="58" y="262"/>
                </a:lnTo>
                <a:lnTo>
                  <a:pt x="55" y="265"/>
                </a:lnTo>
                <a:lnTo>
                  <a:pt x="52" y="269"/>
                </a:lnTo>
                <a:lnTo>
                  <a:pt x="51" y="273"/>
                </a:lnTo>
                <a:lnTo>
                  <a:pt x="52" y="278"/>
                </a:lnTo>
                <a:lnTo>
                  <a:pt x="55" y="282"/>
                </a:lnTo>
                <a:lnTo>
                  <a:pt x="58" y="284"/>
                </a:lnTo>
                <a:lnTo>
                  <a:pt x="63" y="284"/>
                </a:lnTo>
                <a:close/>
              </a:path>
            </a:pathLst>
          </a:custGeom>
          <a:solidFill>
            <a:schemeClr val="accent1"/>
          </a:solidFill>
          <a:ln>
            <a:noFill/>
          </a:ln>
        </p:spPr>
        <p:txBody>
          <a:bodyPr/>
          <a:lstStyle/>
          <a:p>
            <a:endParaRPr lang="en-US" dirty="0"/>
          </a:p>
        </p:txBody>
      </p:sp>
      <p:sp>
        <p:nvSpPr>
          <p:cNvPr id="19" name="Freeform 22"/>
          <p:cNvSpPr>
            <a:spLocks noEditPoints="1"/>
          </p:cNvSpPr>
          <p:nvPr/>
        </p:nvSpPr>
        <p:spPr bwMode="auto">
          <a:xfrm>
            <a:off x="637660" y="2073273"/>
            <a:ext cx="324991" cy="393134"/>
          </a:xfrm>
          <a:custGeom>
            <a:avLst/>
            <a:gdLst>
              <a:gd name="T0" fmla="*/ 45508 w 372"/>
              <a:gd name="T1" fmla="*/ 168057 h 452"/>
              <a:gd name="T2" fmla="*/ 50271 w 372"/>
              <a:gd name="T3" fmla="*/ 164369 h 452"/>
              <a:gd name="T4" fmla="*/ 162454 w 372"/>
              <a:gd name="T5" fmla="*/ 164896 h 452"/>
              <a:gd name="T6" fmla="*/ 166158 w 372"/>
              <a:gd name="T7" fmla="*/ 170691 h 452"/>
              <a:gd name="T8" fmla="*/ 164042 w 372"/>
              <a:gd name="T9" fmla="*/ 174379 h 452"/>
              <a:gd name="T10" fmla="*/ 50271 w 372"/>
              <a:gd name="T11" fmla="*/ 176486 h 452"/>
              <a:gd name="T12" fmla="*/ 46038 w 372"/>
              <a:gd name="T13" fmla="*/ 174379 h 452"/>
              <a:gd name="T14" fmla="*/ 44450 w 372"/>
              <a:gd name="T15" fmla="*/ 170691 h 452"/>
              <a:gd name="T16" fmla="*/ 159279 w 372"/>
              <a:gd name="T17" fmla="*/ 203355 h 452"/>
              <a:gd name="T18" fmla="*/ 165100 w 372"/>
              <a:gd name="T19" fmla="*/ 199667 h 452"/>
              <a:gd name="T20" fmla="*/ 165100 w 372"/>
              <a:gd name="T21" fmla="*/ 195452 h 452"/>
              <a:gd name="T22" fmla="*/ 159279 w 372"/>
              <a:gd name="T23" fmla="*/ 191764 h 452"/>
              <a:gd name="T24" fmla="*/ 48154 w 372"/>
              <a:gd name="T25" fmla="*/ 191764 h 452"/>
              <a:gd name="T26" fmla="*/ 44450 w 372"/>
              <a:gd name="T27" fmla="*/ 197559 h 452"/>
              <a:gd name="T28" fmla="*/ 46038 w 372"/>
              <a:gd name="T29" fmla="*/ 201774 h 452"/>
              <a:gd name="T30" fmla="*/ 50271 w 372"/>
              <a:gd name="T31" fmla="*/ 203355 h 452"/>
              <a:gd name="T32" fmla="*/ 184150 w 372"/>
              <a:gd name="T33" fmla="*/ 221793 h 452"/>
              <a:gd name="T34" fmla="*/ 182033 w 372"/>
              <a:gd name="T35" fmla="*/ 224954 h 452"/>
              <a:gd name="T36" fmla="*/ 30692 w 372"/>
              <a:gd name="T37" fmla="*/ 226008 h 452"/>
              <a:gd name="T38" fmla="*/ 26458 w 372"/>
              <a:gd name="T39" fmla="*/ 222847 h 452"/>
              <a:gd name="T40" fmla="*/ 13758 w 372"/>
              <a:gd name="T41" fmla="*/ 152779 h 452"/>
              <a:gd name="T42" fmla="*/ 13758 w 372"/>
              <a:gd name="T43" fmla="*/ 224428 h 452"/>
              <a:gd name="T44" fmla="*/ 18521 w 372"/>
              <a:gd name="T45" fmla="*/ 233384 h 452"/>
              <a:gd name="T46" fmla="*/ 26987 w 372"/>
              <a:gd name="T47" fmla="*/ 237598 h 452"/>
              <a:gd name="T48" fmla="*/ 179917 w 372"/>
              <a:gd name="T49" fmla="*/ 238125 h 452"/>
              <a:gd name="T50" fmla="*/ 189442 w 372"/>
              <a:gd name="T51" fmla="*/ 235491 h 452"/>
              <a:gd name="T52" fmla="*/ 195263 w 372"/>
              <a:gd name="T53" fmla="*/ 228115 h 452"/>
              <a:gd name="T54" fmla="*/ 196850 w 372"/>
              <a:gd name="T55" fmla="*/ 152779 h 452"/>
              <a:gd name="T56" fmla="*/ 196850 w 372"/>
              <a:gd name="T57" fmla="*/ 142770 h 452"/>
              <a:gd name="T58" fmla="*/ 13758 w 372"/>
              <a:gd name="T59" fmla="*/ 107999 h 452"/>
              <a:gd name="T60" fmla="*/ 13758 w 372"/>
              <a:gd name="T61" fmla="*/ 106419 h 452"/>
              <a:gd name="T62" fmla="*/ 0 w 372"/>
              <a:gd name="T63" fmla="*/ 76916 h 452"/>
              <a:gd name="T64" fmla="*/ 2117 w 372"/>
              <a:gd name="T65" fmla="*/ 71648 h 452"/>
              <a:gd name="T66" fmla="*/ 159279 w 372"/>
              <a:gd name="T67" fmla="*/ 0 h 452"/>
              <a:gd name="T68" fmla="*/ 166158 w 372"/>
              <a:gd name="T69" fmla="*/ 1580 h 452"/>
              <a:gd name="T70" fmla="*/ 179917 w 372"/>
              <a:gd name="T71" fmla="*/ 31083 h 452"/>
              <a:gd name="T72" fmla="*/ 179917 w 372"/>
              <a:gd name="T73" fmla="*/ 36351 h 452"/>
              <a:gd name="T74" fmla="*/ 39688 w 372"/>
              <a:gd name="T75" fmla="*/ 102204 h 452"/>
              <a:gd name="T76" fmla="*/ 193146 w 372"/>
              <a:gd name="T77" fmla="*/ 102204 h 452"/>
              <a:gd name="T78" fmla="*/ 196850 w 372"/>
              <a:gd name="T79" fmla="*/ 107999 h 452"/>
              <a:gd name="T80" fmla="*/ 166158 w 372"/>
              <a:gd name="T81" fmla="*/ 30556 h 452"/>
              <a:gd name="T82" fmla="*/ 135467 w 372"/>
              <a:gd name="T83" fmla="*/ 44780 h 452"/>
              <a:gd name="T84" fmla="*/ 125942 w 372"/>
              <a:gd name="T85" fmla="*/ 27922 h 452"/>
              <a:gd name="T86" fmla="*/ 52387 w 372"/>
              <a:gd name="T87" fmla="*/ 82712 h 452"/>
              <a:gd name="T88" fmla="*/ 80433 w 372"/>
              <a:gd name="T89" fmla="*/ 69541 h 452"/>
              <a:gd name="T90" fmla="*/ 52387 w 372"/>
              <a:gd name="T91" fmla="*/ 82712 h 452"/>
              <a:gd name="T92" fmla="*/ 42863 w 372"/>
              <a:gd name="T93" fmla="*/ 66380 h 452"/>
              <a:gd name="T94" fmla="*/ 53446 w 372"/>
              <a:gd name="T95" fmla="*/ 130126 h 452"/>
              <a:gd name="T96" fmla="*/ 26458 w 372"/>
              <a:gd name="T97" fmla="*/ 130126 h 452"/>
              <a:gd name="T98" fmla="*/ 87313 w 372"/>
              <a:gd name="T99" fmla="*/ 113794 h 452"/>
              <a:gd name="T100" fmla="*/ 98954 w 372"/>
              <a:gd name="T101" fmla="*/ 130126 h 452"/>
              <a:gd name="T102" fmla="*/ 102658 w 372"/>
              <a:gd name="T103" fmla="*/ 113794 h 452"/>
              <a:gd name="T104" fmla="*/ 184150 w 372"/>
              <a:gd name="T105" fmla="*/ 113794 h 452"/>
              <a:gd name="T106" fmla="*/ 184150 w 372"/>
              <a:gd name="T107" fmla="*/ 130126 h 4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72" h="452">
                <a:moveTo>
                  <a:pt x="84" y="324"/>
                </a:moveTo>
                <a:lnTo>
                  <a:pt x="84" y="324"/>
                </a:lnTo>
                <a:lnTo>
                  <a:pt x="86" y="319"/>
                </a:lnTo>
                <a:lnTo>
                  <a:pt x="87" y="316"/>
                </a:lnTo>
                <a:lnTo>
                  <a:pt x="91" y="313"/>
                </a:lnTo>
                <a:lnTo>
                  <a:pt x="95" y="312"/>
                </a:lnTo>
                <a:lnTo>
                  <a:pt x="301" y="312"/>
                </a:lnTo>
                <a:lnTo>
                  <a:pt x="307" y="313"/>
                </a:lnTo>
                <a:lnTo>
                  <a:pt x="310" y="316"/>
                </a:lnTo>
                <a:lnTo>
                  <a:pt x="312" y="319"/>
                </a:lnTo>
                <a:lnTo>
                  <a:pt x="314" y="324"/>
                </a:lnTo>
                <a:lnTo>
                  <a:pt x="312" y="328"/>
                </a:lnTo>
                <a:lnTo>
                  <a:pt x="310" y="331"/>
                </a:lnTo>
                <a:lnTo>
                  <a:pt x="307" y="334"/>
                </a:lnTo>
                <a:lnTo>
                  <a:pt x="301" y="335"/>
                </a:lnTo>
                <a:lnTo>
                  <a:pt x="95" y="335"/>
                </a:lnTo>
                <a:lnTo>
                  <a:pt x="91" y="334"/>
                </a:lnTo>
                <a:lnTo>
                  <a:pt x="87" y="331"/>
                </a:lnTo>
                <a:lnTo>
                  <a:pt x="86" y="328"/>
                </a:lnTo>
                <a:lnTo>
                  <a:pt x="84" y="324"/>
                </a:lnTo>
                <a:close/>
                <a:moveTo>
                  <a:pt x="95" y="386"/>
                </a:moveTo>
                <a:lnTo>
                  <a:pt x="301" y="386"/>
                </a:lnTo>
                <a:lnTo>
                  <a:pt x="307" y="386"/>
                </a:lnTo>
                <a:lnTo>
                  <a:pt x="310" y="383"/>
                </a:lnTo>
                <a:lnTo>
                  <a:pt x="312" y="379"/>
                </a:lnTo>
                <a:lnTo>
                  <a:pt x="314" y="375"/>
                </a:lnTo>
                <a:lnTo>
                  <a:pt x="312" y="371"/>
                </a:lnTo>
                <a:lnTo>
                  <a:pt x="310" y="367"/>
                </a:lnTo>
                <a:lnTo>
                  <a:pt x="307" y="364"/>
                </a:lnTo>
                <a:lnTo>
                  <a:pt x="301" y="364"/>
                </a:lnTo>
                <a:lnTo>
                  <a:pt x="95" y="364"/>
                </a:lnTo>
                <a:lnTo>
                  <a:pt x="91" y="364"/>
                </a:lnTo>
                <a:lnTo>
                  <a:pt x="87" y="367"/>
                </a:lnTo>
                <a:lnTo>
                  <a:pt x="86" y="371"/>
                </a:lnTo>
                <a:lnTo>
                  <a:pt x="84" y="375"/>
                </a:lnTo>
                <a:lnTo>
                  <a:pt x="86" y="379"/>
                </a:lnTo>
                <a:lnTo>
                  <a:pt x="87" y="383"/>
                </a:lnTo>
                <a:lnTo>
                  <a:pt x="91" y="386"/>
                </a:lnTo>
                <a:lnTo>
                  <a:pt x="95" y="386"/>
                </a:lnTo>
                <a:close/>
                <a:moveTo>
                  <a:pt x="348" y="290"/>
                </a:moveTo>
                <a:lnTo>
                  <a:pt x="348" y="421"/>
                </a:lnTo>
                <a:lnTo>
                  <a:pt x="348" y="423"/>
                </a:lnTo>
                <a:lnTo>
                  <a:pt x="345" y="426"/>
                </a:lnTo>
                <a:lnTo>
                  <a:pt x="344" y="427"/>
                </a:lnTo>
                <a:lnTo>
                  <a:pt x="340" y="429"/>
                </a:lnTo>
                <a:lnTo>
                  <a:pt x="58" y="429"/>
                </a:lnTo>
                <a:lnTo>
                  <a:pt x="54" y="427"/>
                </a:lnTo>
                <a:lnTo>
                  <a:pt x="51" y="426"/>
                </a:lnTo>
                <a:lnTo>
                  <a:pt x="50" y="423"/>
                </a:lnTo>
                <a:lnTo>
                  <a:pt x="50" y="421"/>
                </a:lnTo>
                <a:lnTo>
                  <a:pt x="50" y="290"/>
                </a:lnTo>
                <a:lnTo>
                  <a:pt x="26" y="290"/>
                </a:lnTo>
                <a:lnTo>
                  <a:pt x="26" y="421"/>
                </a:lnTo>
                <a:lnTo>
                  <a:pt x="26" y="426"/>
                </a:lnTo>
                <a:lnTo>
                  <a:pt x="29" y="433"/>
                </a:lnTo>
                <a:lnTo>
                  <a:pt x="32" y="438"/>
                </a:lnTo>
                <a:lnTo>
                  <a:pt x="35" y="443"/>
                </a:lnTo>
                <a:lnTo>
                  <a:pt x="40" y="447"/>
                </a:lnTo>
                <a:lnTo>
                  <a:pt x="46" y="449"/>
                </a:lnTo>
                <a:lnTo>
                  <a:pt x="51" y="451"/>
                </a:lnTo>
                <a:lnTo>
                  <a:pt x="58" y="452"/>
                </a:lnTo>
                <a:lnTo>
                  <a:pt x="340" y="452"/>
                </a:lnTo>
                <a:lnTo>
                  <a:pt x="347" y="451"/>
                </a:lnTo>
                <a:lnTo>
                  <a:pt x="352" y="449"/>
                </a:lnTo>
                <a:lnTo>
                  <a:pt x="358" y="447"/>
                </a:lnTo>
                <a:lnTo>
                  <a:pt x="362" y="443"/>
                </a:lnTo>
                <a:lnTo>
                  <a:pt x="366" y="438"/>
                </a:lnTo>
                <a:lnTo>
                  <a:pt x="369" y="433"/>
                </a:lnTo>
                <a:lnTo>
                  <a:pt x="372" y="426"/>
                </a:lnTo>
                <a:lnTo>
                  <a:pt x="372" y="421"/>
                </a:lnTo>
                <a:lnTo>
                  <a:pt x="372" y="290"/>
                </a:lnTo>
                <a:lnTo>
                  <a:pt x="348" y="290"/>
                </a:lnTo>
                <a:close/>
                <a:moveTo>
                  <a:pt x="372" y="205"/>
                </a:moveTo>
                <a:lnTo>
                  <a:pt x="372" y="271"/>
                </a:lnTo>
                <a:lnTo>
                  <a:pt x="26" y="271"/>
                </a:lnTo>
                <a:lnTo>
                  <a:pt x="26" y="205"/>
                </a:lnTo>
                <a:lnTo>
                  <a:pt x="26" y="203"/>
                </a:lnTo>
                <a:lnTo>
                  <a:pt x="26" y="202"/>
                </a:lnTo>
                <a:lnTo>
                  <a:pt x="2" y="150"/>
                </a:lnTo>
                <a:lnTo>
                  <a:pt x="0" y="146"/>
                </a:lnTo>
                <a:lnTo>
                  <a:pt x="2" y="140"/>
                </a:lnTo>
                <a:lnTo>
                  <a:pt x="4" y="136"/>
                </a:lnTo>
                <a:lnTo>
                  <a:pt x="7" y="135"/>
                </a:lnTo>
                <a:lnTo>
                  <a:pt x="301" y="0"/>
                </a:lnTo>
                <a:lnTo>
                  <a:pt x="306" y="0"/>
                </a:lnTo>
                <a:lnTo>
                  <a:pt x="310" y="0"/>
                </a:lnTo>
                <a:lnTo>
                  <a:pt x="314" y="3"/>
                </a:lnTo>
                <a:lnTo>
                  <a:pt x="317" y="7"/>
                </a:lnTo>
                <a:lnTo>
                  <a:pt x="340" y="59"/>
                </a:lnTo>
                <a:lnTo>
                  <a:pt x="341" y="63"/>
                </a:lnTo>
                <a:lnTo>
                  <a:pt x="340" y="69"/>
                </a:lnTo>
                <a:lnTo>
                  <a:pt x="339" y="71"/>
                </a:lnTo>
                <a:lnTo>
                  <a:pt x="334" y="74"/>
                </a:lnTo>
                <a:lnTo>
                  <a:pt x="75" y="194"/>
                </a:lnTo>
                <a:lnTo>
                  <a:pt x="361" y="194"/>
                </a:lnTo>
                <a:lnTo>
                  <a:pt x="365" y="194"/>
                </a:lnTo>
                <a:lnTo>
                  <a:pt x="369" y="196"/>
                </a:lnTo>
                <a:lnTo>
                  <a:pt x="370" y="201"/>
                </a:lnTo>
                <a:lnTo>
                  <a:pt x="372" y="205"/>
                </a:lnTo>
                <a:close/>
                <a:moveTo>
                  <a:pt x="256" y="85"/>
                </a:moveTo>
                <a:lnTo>
                  <a:pt x="314" y="58"/>
                </a:lnTo>
                <a:lnTo>
                  <a:pt x="300" y="26"/>
                </a:lnTo>
                <a:lnTo>
                  <a:pt x="264" y="42"/>
                </a:lnTo>
                <a:lnTo>
                  <a:pt x="256" y="85"/>
                </a:lnTo>
                <a:close/>
                <a:moveTo>
                  <a:pt x="178" y="121"/>
                </a:moveTo>
                <a:lnTo>
                  <a:pt x="230" y="96"/>
                </a:lnTo>
                <a:lnTo>
                  <a:pt x="238" y="53"/>
                </a:lnTo>
                <a:lnTo>
                  <a:pt x="186" y="78"/>
                </a:lnTo>
                <a:lnTo>
                  <a:pt x="178" y="121"/>
                </a:lnTo>
                <a:close/>
                <a:moveTo>
                  <a:pt x="99" y="157"/>
                </a:moveTo>
                <a:lnTo>
                  <a:pt x="152" y="132"/>
                </a:lnTo>
                <a:lnTo>
                  <a:pt x="160" y="91"/>
                </a:lnTo>
                <a:lnTo>
                  <a:pt x="106" y="114"/>
                </a:lnTo>
                <a:lnTo>
                  <a:pt x="99" y="157"/>
                </a:lnTo>
                <a:close/>
                <a:moveTo>
                  <a:pt x="42" y="183"/>
                </a:moveTo>
                <a:lnTo>
                  <a:pt x="73" y="168"/>
                </a:lnTo>
                <a:lnTo>
                  <a:pt x="81" y="126"/>
                </a:lnTo>
                <a:lnTo>
                  <a:pt x="28" y="150"/>
                </a:lnTo>
                <a:lnTo>
                  <a:pt x="42" y="183"/>
                </a:lnTo>
                <a:close/>
                <a:moveTo>
                  <a:pt x="101" y="247"/>
                </a:moveTo>
                <a:lnTo>
                  <a:pt x="79" y="216"/>
                </a:lnTo>
                <a:lnTo>
                  <a:pt x="50" y="216"/>
                </a:lnTo>
                <a:lnTo>
                  <a:pt x="50" y="247"/>
                </a:lnTo>
                <a:lnTo>
                  <a:pt x="101" y="247"/>
                </a:lnTo>
                <a:close/>
                <a:moveTo>
                  <a:pt x="187" y="247"/>
                </a:moveTo>
                <a:lnTo>
                  <a:pt x="165" y="216"/>
                </a:lnTo>
                <a:lnTo>
                  <a:pt x="108" y="216"/>
                </a:lnTo>
                <a:lnTo>
                  <a:pt x="130" y="247"/>
                </a:lnTo>
                <a:lnTo>
                  <a:pt x="187" y="247"/>
                </a:lnTo>
                <a:close/>
                <a:moveTo>
                  <a:pt x="274" y="247"/>
                </a:moveTo>
                <a:lnTo>
                  <a:pt x="252" y="216"/>
                </a:lnTo>
                <a:lnTo>
                  <a:pt x="194" y="216"/>
                </a:lnTo>
                <a:lnTo>
                  <a:pt x="216" y="247"/>
                </a:lnTo>
                <a:lnTo>
                  <a:pt x="274" y="247"/>
                </a:lnTo>
                <a:close/>
                <a:moveTo>
                  <a:pt x="348" y="216"/>
                </a:moveTo>
                <a:lnTo>
                  <a:pt x="281" y="216"/>
                </a:lnTo>
                <a:lnTo>
                  <a:pt x="303" y="247"/>
                </a:lnTo>
                <a:lnTo>
                  <a:pt x="348" y="247"/>
                </a:lnTo>
                <a:lnTo>
                  <a:pt x="348" y="216"/>
                </a:lnTo>
                <a:close/>
              </a:path>
            </a:pathLst>
          </a:custGeom>
          <a:solidFill>
            <a:schemeClr val="accent1"/>
          </a:solidFill>
          <a:ln>
            <a:noFill/>
          </a:ln>
        </p:spPr>
        <p:txBody>
          <a:bodyPr/>
          <a:lstStyle/>
          <a:p>
            <a:endParaRPr lang="en-US" dirty="0"/>
          </a:p>
        </p:txBody>
      </p:sp>
      <p:sp>
        <p:nvSpPr>
          <p:cNvPr id="20" name="Freeform 23"/>
          <p:cNvSpPr>
            <a:spLocks noEditPoints="1"/>
          </p:cNvSpPr>
          <p:nvPr/>
        </p:nvSpPr>
        <p:spPr bwMode="auto">
          <a:xfrm>
            <a:off x="2903667" y="3000870"/>
            <a:ext cx="345958" cy="345958"/>
          </a:xfrm>
          <a:custGeom>
            <a:avLst/>
            <a:gdLst>
              <a:gd name="T0" fmla="*/ 55562 w 396"/>
              <a:gd name="T1" fmla="*/ 50271 h 396"/>
              <a:gd name="T2" fmla="*/ 49742 w 396"/>
              <a:gd name="T3" fmla="*/ 150283 h 396"/>
              <a:gd name="T4" fmla="*/ 55562 w 396"/>
              <a:gd name="T5" fmla="*/ 159808 h 396"/>
              <a:gd name="T6" fmla="*/ 154517 w 396"/>
              <a:gd name="T7" fmla="*/ 159808 h 396"/>
              <a:gd name="T8" fmla="*/ 160867 w 396"/>
              <a:gd name="T9" fmla="*/ 59796 h 396"/>
              <a:gd name="T10" fmla="*/ 154517 w 396"/>
              <a:gd name="T11" fmla="*/ 50271 h 396"/>
              <a:gd name="T12" fmla="*/ 61383 w 396"/>
              <a:gd name="T13" fmla="*/ 148167 h 396"/>
              <a:gd name="T14" fmla="*/ 209550 w 396"/>
              <a:gd name="T15" fmla="*/ 66146 h 396"/>
              <a:gd name="T16" fmla="*/ 189442 w 396"/>
              <a:gd name="T17" fmla="*/ 44979 h 396"/>
              <a:gd name="T18" fmla="*/ 182033 w 396"/>
              <a:gd name="T19" fmla="*/ 27517 h 396"/>
              <a:gd name="T20" fmla="*/ 165100 w 396"/>
              <a:gd name="T21" fmla="*/ 20108 h 396"/>
              <a:gd name="T22" fmla="*/ 143933 w 396"/>
              <a:gd name="T23" fmla="*/ 20108 h 396"/>
              <a:gd name="T24" fmla="*/ 121708 w 396"/>
              <a:gd name="T25" fmla="*/ 20108 h 396"/>
              <a:gd name="T26" fmla="*/ 98954 w 396"/>
              <a:gd name="T27" fmla="*/ 20108 h 396"/>
              <a:gd name="T28" fmla="*/ 76729 w 396"/>
              <a:gd name="T29" fmla="*/ 20108 h 396"/>
              <a:gd name="T30" fmla="*/ 53975 w 396"/>
              <a:gd name="T31" fmla="*/ 20108 h 396"/>
              <a:gd name="T32" fmla="*/ 35983 w 396"/>
              <a:gd name="T33" fmla="*/ 22225 h 396"/>
              <a:gd name="T34" fmla="*/ 22754 w 396"/>
              <a:gd name="T35" fmla="*/ 35454 h 396"/>
              <a:gd name="T36" fmla="*/ 0 w 396"/>
              <a:gd name="T37" fmla="*/ 53975 h 396"/>
              <a:gd name="T38" fmla="*/ 0 w 396"/>
              <a:gd name="T39" fmla="*/ 76200 h 396"/>
              <a:gd name="T40" fmla="*/ 0 w 396"/>
              <a:gd name="T41" fmla="*/ 98954 h 396"/>
              <a:gd name="T42" fmla="*/ 0 w 396"/>
              <a:gd name="T43" fmla="*/ 121179 h 396"/>
              <a:gd name="T44" fmla="*/ 0 w 396"/>
              <a:gd name="T45" fmla="*/ 143933 h 396"/>
              <a:gd name="T46" fmla="*/ 20638 w 396"/>
              <a:gd name="T47" fmla="*/ 165100 h 396"/>
              <a:gd name="T48" fmla="*/ 27517 w 396"/>
              <a:gd name="T49" fmla="*/ 182033 h 396"/>
              <a:gd name="T50" fmla="*/ 44979 w 396"/>
              <a:gd name="T51" fmla="*/ 188913 h 396"/>
              <a:gd name="T52" fmla="*/ 66146 w 396"/>
              <a:gd name="T53" fmla="*/ 188913 h 396"/>
              <a:gd name="T54" fmla="*/ 88900 w 396"/>
              <a:gd name="T55" fmla="*/ 188913 h 396"/>
              <a:gd name="T56" fmla="*/ 111654 w 396"/>
              <a:gd name="T57" fmla="*/ 188913 h 396"/>
              <a:gd name="T58" fmla="*/ 133879 w 396"/>
              <a:gd name="T59" fmla="*/ 188913 h 396"/>
              <a:gd name="T60" fmla="*/ 156633 w 396"/>
              <a:gd name="T61" fmla="*/ 188913 h 396"/>
              <a:gd name="T62" fmla="*/ 174625 w 396"/>
              <a:gd name="T63" fmla="*/ 187854 h 396"/>
              <a:gd name="T64" fmla="*/ 187854 w 396"/>
              <a:gd name="T65" fmla="*/ 174625 h 396"/>
              <a:gd name="T66" fmla="*/ 209550 w 396"/>
              <a:gd name="T67" fmla="*/ 156104 h 396"/>
              <a:gd name="T68" fmla="*/ 209550 w 396"/>
              <a:gd name="T69" fmla="*/ 133879 h 396"/>
              <a:gd name="T70" fmla="*/ 209550 w 396"/>
              <a:gd name="T71" fmla="*/ 111125 h 396"/>
              <a:gd name="T72" fmla="*/ 209550 w 396"/>
              <a:gd name="T73" fmla="*/ 88900 h 396"/>
              <a:gd name="T74" fmla="*/ 209550 w 396"/>
              <a:gd name="T75" fmla="*/ 66146 h 396"/>
              <a:gd name="T76" fmla="*/ 176213 w 396"/>
              <a:gd name="T77" fmla="*/ 169333 h 396"/>
              <a:gd name="T78" fmla="*/ 169863 w 396"/>
              <a:gd name="T79" fmla="*/ 176213 h 396"/>
              <a:gd name="T80" fmla="*/ 44979 w 396"/>
              <a:gd name="T81" fmla="*/ 177271 h 396"/>
              <a:gd name="T82" fmla="*/ 36513 w 396"/>
              <a:gd name="T83" fmla="*/ 173567 h 396"/>
              <a:gd name="T84" fmla="*/ 32808 w 396"/>
              <a:gd name="T85" fmla="*/ 165100 h 396"/>
              <a:gd name="T86" fmla="*/ 34396 w 396"/>
              <a:gd name="T87" fmla="*/ 39688 h 396"/>
              <a:gd name="T88" fmla="*/ 40746 w 396"/>
              <a:gd name="T89" fmla="*/ 33867 h 396"/>
              <a:gd name="T90" fmla="*/ 165100 w 396"/>
              <a:gd name="T91" fmla="*/ 32808 h 396"/>
              <a:gd name="T92" fmla="*/ 174096 w 396"/>
              <a:gd name="T93" fmla="*/ 36513 h 396"/>
              <a:gd name="T94" fmla="*/ 177800 w 396"/>
              <a:gd name="T95" fmla="*/ 44979 h 39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96" h="396">
                <a:moveTo>
                  <a:pt x="285" y="93"/>
                </a:moveTo>
                <a:lnTo>
                  <a:pt x="113" y="93"/>
                </a:lnTo>
                <a:lnTo>
                  <a:pt x="105" y="95"/>
                </a:lnTo>
                <a:lnTo>
                  <a:pt x="99" y="99"/>
                </a:lnTo>
                <a:lnTo>
                  <a:pt x="95" y="104"/>
                </a:lnTo>
                <a:lnTo>
                  <a:pt x="94" y="113"/>
                </a:lnTo>
                <a:lnTo>
                  <a:pt x="94" y="284"/>
                </a:lnTo>
                <a:lnTo>
                  <a:pt x="95" y="291"/>
                </a:lnTo>
                <a:lnTo>
                  <a:pt x="99" y="298"/>
                </a:lnTo>
                <a:lnTo>
                  <a:pt x="105" y="302"/>
                </a:lnTo>
                <a:lnTo>
                  <a:pt x="113" y="304"/>
                </a:lnTo>
                <a:lnTo>
                  <a:pt x="285" y="304"/>
                </a:lnTo>
                <a:lnTo>
                  <a:pt x="292" y="302"/>
                </a:lnTo>
                <a:lnTo>
                  <a:pt x="299" y="298"/>
                </a:lnTo>
                <a:lnTo>
                  <a:pt x="303" y="291"/>
                </a:lnTo>
                <a:lnTo>
                  <a:pt x="304" y="284"/>
                </a:lnTo>
                <a:lnTo>
                  <a:pt x="304" y="113"/>
                </a:lnTo>
                <a:lnTo>
                  <a:pt x="303" y="104"/>
                </a:lnTo>
                <a:lnTo>
                  <a:pt x="299" y="99"/>
                </a:lnTo>
                <a:lnTo>
                  <a:pt x="292" y="95"/>
                </a:lnTo>
                <a:lnTo>
                  <a:pt x="285" y="93"/>
                </a:lnTo>
                <a:close/>
                <a:moveTo>
                  <a:pt x="281" y="280"/>
                </a:moveTo>
                <a:lnTo>
                  <a:pt x="116" y="280"/>
                </a:lnTo>
                <a:lnTo>
                  <a:pt x="116" y="115"/>
                </a:lnTo>
                <a:lnTo>
                  <a:pt x="281" y="115"/>
                </a:lnTo>
                <a:lnTo>
                  <a:pt x="281" y="280"/>
                </a:lnTo>
                <a:close/>
                <a:moveTo>
                  <a:pt x="396" y="125"/>
                </a:moveTo>
                <a:lnTo>
                  <a:pt x="396" y="102"/>
                </a:lnTo>
                <a:lnTo>
                  <a:pt x="358" y="102"/>
                </a:lnTo>
                <a:lnTo>
                  <a:pt x="358" y="85"/>
                </a:lnTo>
                <a:lnTo>
                  <a:pt x="358" y="75"/>
                </a:lnTo>
                <a:lnTo>
                  <a:pt x="355" y="67"/>
                </a:lnTo>
                <a:lnTo>
                  <a:pt x="351" y="59"/>
                </a:lnTo>
                <a:lnTo>
                  <a:pt x="344" y="52"/>
                </a:lnTo>
                <a:lnTo>
                  <a:pt x="337" y="47"/>
                </a:lnTo>
                <a:lnTo>
                  <a:pt x="330" y="42"/>
                </a:lnTo>
                <a:lnTo>
                  <a:pt x="321" y="40"/>
                </a:lnTo>
                <a:lnTo>
                  <a:pt x="312" y="38"/>
                </a:lnTo>
                <a:lnTo>
                  <a:pt x="296" y="38"/>
                </a:lnTo>
                <a:lnTo>
                  <a:pt x="296" y="0"/>
                </a:lnTo>
                <a:lnTo>
                  <a:pt x="272" y="0"/>
                </a:lnTo>
                <a:lnTo>
                  <a:pt x="272" y="38"/>
                </a:lnTo>
                <a:lnTo>
                  <a:pt x="253" y="38"/>
                </a:lnTo>
                <a:lnTo>
                  <a:pt x="253" y="0"/>
                </a:lnTo>
                <a:lnTo>
                  <a:pt x="230" y="0"/>
                </a:lnTo>
                <a:lnTo>
                  <a:pt x="230" y="38"/>
                </a:lnTo>
                <a:lnTo>
                  <a:pt x="211" y="38"/>
                </a:lnTo>
                <a:lnTo>
                  <a:pt x="211" y="0"/>
                </a:lnTo>
                <a:lnTo>
                  <a:pt x="187" y="0"/>
                </a:lnTo>
                <a:lnTo>
                  <a:pt x="187" y="38"/>
                </a:lnTo>
                <a:lnTo>
                  <a:pt x="168" y="38"/>
                </a:lnTo>
                <a:lnTo>
                  <a:pt x="168" y="0"/>
                </a:lnTo>
                <a:lnTo>
                  <a:pt x="145" y="0"/>
                </a:lnTo>
                <a:lnTo>
                  <a:pt x="145" y="38"/>
                </a:lnTo>
                <a:lnTo>
                  <a:pt x="125" y="38"/>
                </a:lnTo>
                <a:lnTo>
                  <a:pt x="125" y="0"/>
                </a:lnTo>
                <a:lnTo>
                  <a:pt x="102" y="0"/>
                </a:lnTo>
                <a:lnTo>
                  <a:pt x="102" y="38"/>
                </a:lnTo>
                <a:lnTo>
                  <a:pt x="85" y="38"/>
                </a:lnTo>
                <a:lnTo>
                  <a:pt x="76" y="40"/>
                </a:lnTo>
                <a:lnTo>
                  <a:pt x="68" y="42"/>
                </a:lnTo>
                <a:lnTo>
                  <a:pt x="59" y="47"/>
                </a:lnTo>
                <a:lnTo>
                  <a:pt x="52" y="52"/>
                </a:lnTo>
                <a:lnTo>
                  <a:pt x="47" y="59"/>
                </a:lnTo>
                <a:lnTo>
                  <a:pt x="43" y="67"/>
                </a:lnTo>
                <a:lnTo>
                  <a:pt x="40" y="75"/>
                </a:lnTo>
                <a:lnTo>
                  <a:pt x="39" y="85"/>
                </a:lnTo>
                <a:lnTo>
                  <a:pt x="39" y="102"/>
                </a:lnTo>
                <a:lnTo>
                  <a:pt x="0" y="102"/>
                </a:lnTo>
                <a:lnTo>
                  <a:pt x="0" y="125"/>
                </a:lnTo>
                <a:lnTo>
                  <a:pt x="39" y="125"/>
                </a:lnTo>
                <a:lnTo>
                  <a:pt x="39" y="144"/>
                </a:lnTo>
                <a:lnTo>
                  <a:pt x="0" y="144"/>
                </a:lnTo>
                <a:lnTo>
                  <a:pt x="0" y="168"/>
                </a:lnTo>
                <a:lnTo>
                  <a:pt x="39" y="168"/>
                </a:lnTo>
                <a:lnTo>
                  <a:pt x="39" y="187"/>
                </a:lnTo>
                <a:lnTo>
                  <a:pt x="0" y="187"/>
                </a:lnTo>
                <a:lnTo>
                  <a:pt x="0" y="210"/>
                </a:lnTo>
                <a:lnTo>
                  <a:pt x="39" y="210"/>
                </a:lnTo>
                <a:lnTo>
                  <a:pt x="39" y="229"/>
                </a:lnTo>
                <a:lnTo>
                  <a:pt x="0" y="229"/>
                </a:lnTo>
                <a:lnTo>
                  <a:pt x="0" y="253"/>
                </a:lnTo>
                <a:lnTo>
                  <a:pt x="39" y="253"/>
                </a:lnTo>
                <a:lnTo>
                  <a:pt x="39" y="272"/>
                </a:lnTo>
                <a:lnTo>
                  <a:pt x="0" y="272"/>
                </a:lnTo>
                <a:lnTo>
                  <a:pt x="0" y="295"/>
                </a:lnTo>
                <a:lnTo>
                  <a:pt x="39" y="295"/>
                </a:lnTo>
                <a:lnTo>
                  <a:pt x="39" y="312"/>
                </a:lnTo>
                <a:lnTo>
                  <a:pt x="40" y="320"/>
                </a:lnTo>
                <a:lnTo>
                  <a:pt x="43" y="330"/>
                </a:lnTo>
                <a:lnTo>
                  <a:pt x="47" y="337"/>
                </a:lnTo>
                <a:lnTo>
                  <a:pt x="52" y="344"/>
                </a:lnTo>
                <a:lnTo>
                  <a:pt x="59" y="350"/>
                </a:lnTo>
                <a:lnTo>
                  <a:pt x="68" y="355"/>
                </a:lnTo>
                <a:lnTo>
                  <a:pt x="76" y="357"/>
                </a:lnTo>
                <a:lnTo>
                  <a:pt x="85" y="357"/>
                </a:lnTo>
                <a:lnTo>
                  <a:pt x="102" y="357"/>
                </a:lnTo>
                <a:lnTo>
                  <a:pt x="102" y="396"/>
                </a:lnTo>
                <a:lnTo>
                  <a:pt x="125" y="396"/>
                </a:lnTo>
                <a:lnTo>
                  <a:pt x="125" y="357"/>
                </a:lnTo>
                <a:lnTo>
                  <a:pt x="145" y="357"/>
                </a:lnTo>
                <a:lnTo>
                  <a:pt x="145" y="396"/>
                </a:lnTo>
                <a:lnTo>
                  <a:pt x="168" y="396"/>
                </a:lnTo>
                <a:lnTo>
                  <a:pt x="168" y="357"/>
                </a:lnTo>
                <a:lnTo>
                  <a:pt x="187" y="357"/>
                </a:lnTo>
                <a:lnTo>
                  <a:pt x="187" y="396"/>
                </a:lnTo>
                <a:lnTo>
                  <a:pt x="211" y="396"/>
                </a:lnTo>
                <a:lnTo>
                  <a:pt x="211" y="357"/>
                </a:lnTo>
                <a:lnTo>
                  <a:pt x="230" y="357"/>
                </a:lnTo>
                <a:lnTo>
                  <a:pt x="230" y="396"/>
                </a:lnTo>
                <a:lnTo>
                  <a:pt x="253" y="396"/>
                </a:lnTo>
                <a:lnTo>
                  <a:pt x="253" y="357"/>
                </a:lnTo>
                <a:lnTo>
                  <a:pt x="272" y="357"/>
                </a:lnTo>
                <a:lnTo>
                  <a:pt x="272" y="396"/>
                </a:lnTo>
                <a:lnTo>
                  <a:pt x="296" y="396"/>
                </a:lnTo>
                <a:lnTo>
                  <a:pt x="296" y="357"/>
                </a:lnTo>
                <a:lnTo>
                  <a:pt x="312" y="357"/>
                </a:lnTo>
                <a:lnTo>
                  <a:pt x="321" y="357"/>
                </a:lnTo>
                <a:lnTo>
                  <a:pt x="330" y="355"/>
                </a:lnTo>
                <a:lnTo>
                  <a:pt x="337" y="350"/>
                </a:lnTo>
                <a:lnTo>
                  <a:pt x="344" y="344"/>
                </a:lnTo>
                <a:lnTo>
                  <a:pt x="351" y="337"/>
                </a:lnTo>
                <a:lnTo>
                  <a:pt x="355" y="330"/>
                </a:lnTo>
                <a:lnTo>
                  <a:pt x="358" y="320"/>
                </a:lnTo>
                <a:lnTo>
                  <a:pt x="358" y="312"/>
                </a:lnTo>
                <a:lnTo>
                  <a:pt x="358" y="295"/>
                </a:lnTo>
                <a:lnTo>
                  <a:pt x="396" y="295"/>
                </a:lnTo>
                <a:lnTo>
                  <a:pt x="396" y="272"/>
                </a:lnTo>
                <a:lnTo>
                  <a:pt x="358" y="272"/>
                </a:lnTo>
                <a:lnTo>
                  <a:pt x="358" y="253"/>
                </a:lnTo>
                <a:lnTo>
                  <a:pt x="396" y="253"/>
                </a:lnTo>
                <a:lnTo>
                  <a:pt x="396" y="229"/>
                </a:lnTo>
                <a:lnTo>
                  <a:pt x="358" y="229"/>
                </a:lnTo>
                <a:lnTo>
                  <a:pt x="358" y="210"/>
                </a:lnTo>
                <a:lnTo>
                  <a:pt x="396" y="210"/>
                </a:lnTo>
                <a:lnTo>
                  <a:pt x="396" y="187"/>
                </a:lnTo>
                <a:lnTo>
                  <a:pt x="358" y="187"/>
                </a:lnTo>
                <a:lnTo>
                  <a:pt x="358" y="168"/>
                </a:lnTo>
                <a:lnTo>
                  <a:pt x="396" y="168"/>
                </a:lnTo>
                <a:lnTo>
                  <a:pt x="396" y="144"/>
                </a:lnTo>
                <a:lnTo>
                  <a:pt x="358" y="144"/>
                </a:lnTo>
                <a:lnTo>
                  <a:pt x="358" y="125"/>
                </a:lnTo>
                <a:lnTo>
                  <a:pt x="396" y="125"/>
                </a:lnTo>
                <a:close/>
                <a:moveTo>
                  <a:pt x="336" y="312"/>
                </a:moveTo>
                <a:lnTo>
                  <a:pt x="336" y="312"/>
                </a:lnTo>
                <a:lnTo>
                  <a:pt x="334" y="316"/>
                </a:lnTo>
                <a:lnTo>
                  <a:pt x="333" y="320"/>
                </a:lnTo>
                <a:lnTo>
                  <a:pt x="332" y="324"/>
                </a:lnTo>
                <a:lnTo>
                  <a:pt x="329" y="328"/>
                </a:lnTo>
                <a:lnTo>
                  <a:pt x="325" y="331"/>
                </a:lnTo>
                <a:lnTo>
                  <a:pt x="321" y="333"/>
                </a:lnTo>
                <a:lnTo>
                  <a:pt x="316" y="334"/>
                </a:lnTo>
                <a:lnTo>
                  <a:pt x="312" y="335"/>
                </a:lnTo>
                <a:lnTo>
                  <a:pt x="85" y="335"/>
                </a:lnTo>
                <a:lnTo>
                  <a:pt x="81" y="334"/>
                </a:lnTo>
                <a:lnTo>
                  <a:pt x="77" y="333"/>
                </a:lnTo>
                <a:lnTo>
                  <a:pt x="73" y="331"/>
                </a:lnTo>
                <a:lnTo>
                  <a:pt x="69" y="328"/>
                </a:lnTo>
                <a:lnTo>
                  <a:pt x="66" y="324"/>
                </a:lnTo>
                <a:lnTo>
                  <a:pt x="65" y="320"/>
                </a:lnTo>
                <a:lnTo>
                  <a:pt x="63" y="316"/>
                </a:lnTo>
                <a:lnTo>
                  <a:pt x="62" y="312"/>
                </a:lnTo>
                <a:lnTo>
                  <a:pt x="62" y="85"/>
                </a:lnTo>
                <a:lnTo>
                  <a:pt x="63" y="81"/>
                </a:lnTo>
                <a:lnTo>
                  <a:pt x="65" y="75"/>
                </a:lnTo>
                <a:lnTo>
                  <a:pt x="66" y="73"/>
                </a:lnTo>
                <a:lnTo>
                  <a:pt x="69" y="69"/>
                </a:lnTo>
                <a:lnTo>
                  <a:pt x="73" y="66"/>
                </a:lnTo>
                <a:lnTo>
                  <a:pt x="77" y="64"/>
                </a:lnTo>
                <a:lnTo>
                  <a:pt x="81" y="63"/>
                </a:lnTo>
                <a:lnTo>
                  <a:pt x="85" y="62"/>
                </a:lnTo>
                <a:lnTo>
                  <a:pt x="312" y="62"/>
                </a:lnTo>
                <a:lnTo>
                  <a:pt x="316" y="63"/>
                </a:lnTo>
                <a:lnTo>
                  <a:pt x="321" y="64"/>
                </a:lnTo>
                <a:lnTo>
                  <a:pt x="325" y="66"/>
                </a:lnTo>
                <a:lnTo>
                  <a:pt x="329" y="69"/>
                </a:lnTo>
                <a:lnTo>
                  <a:pt x="332" y="73"/>
                </a:lnTo>
                <a:lnTo>
                  <a:pt x="333" y="75"/>
                </a:lnTo>
                <a:lnTo>
                  <a:pt x="334" y="81"/>
                </a:lnTo>
                <a:lnTo>
                  <a:pt x="336" y="85"/>
                </a:lnTo>
                <a:lnTo>
                  <a:pt x="336" y="312"/>
                </a:lnTo>
                <a:close/>
              </a:path>
            </a:pathLst>
          </a:custGeom>
          <a:solidFill>
            <a:schemeClr val="accent1"/>
          </a:solidFill>
          <a:ln>
            <a:noFill/>
          </a:ln>
        </p:spPr>
        <p:txBody>
          <a:bodyPr/>
          <a:lstStyle/>
          <a:p>
            <a:endParaRPr lang="en-US" dirty="0"/>
          </a:p>
        </p:txBody>
      </p:sp>
      <p:sp>
        <p:nvSpPr>
          <p:cNvPr id="21" name="Freeform 24"/>
          <p:cNvSpPr>
            <a:spLocks noEditPoints="1"/>
          </p:cNvSpPr>
          <p:nvPr/>
        </p:nvSpPr>
        <p:spPr bwMode="auto">
          <a:xfrm>
            <a:off x="3108138" y="1623804"/>
            <a:ext cx="301404" cy="366925"/>
          </a:xfrm>
          <a:custGeom>
            <a:avLst/>
            <a:gdLst>
              <a:gd name="T0" fmla="*/ 5307 w 344"/>
              <a:gd name="T1" fmla="*/ 4763 h 420"/>
              <a:gd name="T2" fmla="*/ 0 w 344"/>
              <a:gd name="T3" fmla="*/ 207962 h 420"/>
              <a:gd name="T4" fmla="*/ 17513 w 344"/>
              <a:gd name="T5" fmla="*/ 222250 h 420"/>
              <a:gd name="T6" fmla="*/ 179909 w 344"/>
              <a:gd name="T7" fmla="*/ 214312 h 420"/>
              <a:gd name="T8" fmla="*/ 180971 w 344"/>
              <a:gd name="T9" fmla="*/ 10583 h 420"/>
              <a:gd name="T10" fmla="*/ 165050 w 344"/>
              <a:gd name="T11" fmla="*/ 0 h 420"/>
              <a:gd name="T12" fmla="*/ 17513 w 344"/>
              <a:gd name="T13" fmla="*/ 210079 h 420"/>
              <a:gd name="T14" fmla="*/ 11676 w 344"/>
              <a:gd name="T15" fmla="*/ 17463 h 420"/>
              <a:gd name="T16" fmla="*/ 167173 w 344"/>
              <a:gd name="T17" fmla="*/ 12700 h 420"/>
              <a:gd name="T18" fmla="*/ 117817 w 344"/>
              <a:gd name="T19" fmla="*/ 86254 h 420"/>
              <a:gd name="T20" fmla="*/ 91282 w 344"/>
              <a:gd name="T21" fmla="*/ 65087 h 420"/>
              <a:gd name="T22" fmla="*/ 66338 w 344"/>
              <a:gd name="T23" fmla="*/ 81492 h 420"/>
              <a:gd name="T24" fmla="*/ 71645 w 344"/>
              <a:gd name="T25" fmla="*/ 111125 h 420"/>
              <a:gd name="T26" fmla="*/ 101365 w 344"/>
              <a:gd name="T27" fmla="*/ 116946 h 420"/>
              <a:gd name="T28" fmla="*/ 118348 w 344"/>
              <a:gd name="T29" fmla="*/ 92075 h 420"/>
              <a:gd name="T30" fmla="*/ 82790 w 344"/>
              <a:gd name="T31" fmla="*/ 79904 h 420"/>
              <a:gd name="T32" fmla="*/ 99242 w 344"/>
              <a:gd name="T33" fmla="*/ 79904 h 420"/>
              <a:gd name="T34" fmla="*/ 105080 w 344"/>
              <a:gd name="T35" fmla="*/ 95250 h 420"/>
              <a:gd name="T36" fmla="*/ 91282 w 344"/>
              <a:gd name="T37" fmla="*/ 106892 h 420"/>
              <a:gd name="T38" fmla="*/ 77483 w 344"/>
              <a:gd name="T39" fmla="*/ 97896 h 420"/>
              <a:gd name="T40" fmla="*/ 22820 w 344"/>
              <a:gd name="T41" fmla="*/ 22225 h 420"/>
              <a:gd name="T42" fmla="*/ 36088 w 344"/>
              <a:gd name="T43" fmla="*/ 27517 h 420"/>
              <a:gd name="T44" fmla="*/ 24943 w 344"/>
              <a:gd name="T45" fmla="*/ 34925 h 420"/>
              <a:gd name="T46" fmla="*/ 161335 w 344"/>
              <a:gd name="T47" fmla="*/ 30162 h 420"/>
              <a:gd name="T48" fmla="*/ 147006 w 344"/>
              <a:gd name="T49" fmla="*/ 30162 h 420"/>
              <a:gd name="T50" fmla="*/ 153905 w 344"/>
              <a:gd name="T51" fmla="*/ 20108 h 420"/>
              <a:gd name="T52" fmla="*/ 91282 w 344"/>
              <a:gd name="T53" fmla="*/ 98954 h 420"/>
              <a:gd name="T54" fmla="*/ 86505 w 344"/>
              <a:gd name="T55" fmla="*/ 87313 h 420"/>
              <a:gd name="T56" fmla="*/ 98181 w 344"/>
              <a:gd name="T57" fmla="*/ 92075 h 420"/>
              <a:gd name="T58" fmla="*/ 162396 w 344"/>
              <a:gd name="T59" fmla="*/ 194733 h 420"/>
              <a:gd name="T60" fmla="*/ 151251 w 344"/>
              <a:gd name="T61" fmla="*/ 201613 h 420"/>
              <a:gd name="T62" fmla="*/ 151251 w 344"/>
              <a:gd name="T63" fmla="*/ 187325 h 420"/>
              <a:gd name="T64" fmla="*/ 162396 w 344"/>
              <a:gd name="T65" fmla="*/ 194733 h 420"/>
              <a:gd name="T66" fmla="*/ 21228 w 344"/>
              <a:gd name="T67" fmla="*/ 175683 h 420"/>
              <a:gd name="T68" fmla="*/ 41926 w 344"/>
              <a:gd name="T69" fmla="*/ 200554 h 420"/>
              <a:gd name="T70" fmla="*/ 48825 w 344"/>
              <a:gd name="T71" fmla="*/ 200554 h 420"/>
              <a:gd name="T72" fmla="*/ 83321 w 344"/>
              <a:gd name="T73" fmla="*/ 126471 h 420"/>
              <a:gd name="T74" fmla="*/ 156558 w 344"/>
              <a:gd name="T75" fmla="*/ 92075 h 420"/>
              <a:gd name="T76" fmla="*/ 141699 w 344"/>
              <a:gd name="T77" fmla="*/ 133879 h 420"/>
              <a:gd name="T78" fmla="*/ 104549 w 344"/>
              <a:gd name="T79" fmla="*/ 156104 h 420"/>
              <a:gd name="T80" fmla="*/ 97119 w 344"/>
              <a:gd name="T81" fmla="*/ 144463 h 420"/>
              <a:gd name="T82" fmla="*/ 128431 w 344"/>
              <a:gd name="T83" fmla="*/ 129117 h 420"/>
              <a:gd name="T84" fmla="*/ 143821 w 344"/>
              <a:gd name="T85" fmla="*/ 97367 h 420"/>
              <a:gd name="T86" fmla="*/ 137984 w 344"/>
              <a:gd name="T87" fmla="*/ 66675 h 420"/>
              <a:gd name="T88" fmla="*/ 111979 w 344"/>
              <a:gd name="T89" fmla="*/ 42863 h 420"/>
              <a:gd name="T90" fmla="*/ 80667 w 344"/>
              <a:gd name="T91" fmla="*/ 39688 h 420"/>
              <a:gd name="T92" fmla="*/ 49886 w 344"/>
              <a:gd name="T93" fmla="*/ 58208 h 420"/>
              <a:gd name="T94" fmla="*/ 38211 w 344"/>
              <a:gd name="T95" fmla="*/ 92075 h 420"/>
              <a:gd name="T96" fmla="*/ 48294 w 344"/>
              <a:gd name="T97" fmla="*/ 123296 h 420"/>
              <a:gd name="T98" fmla="*/ 34496 w 344"/>
              <a:gd name="T99" fmla="*/ 124354 h 420"/>
              <a:gd name="T100" fmla="*/ 25474 w 344"/>
              <a:gd name="T101" fmla="*/ 85196 h 420"/>
              <a:gd name="T102" fmla="*/ 44579 w 344"/>
              <a:gd name="T103" fmla="*/ 45508 h 420"/>
              <a:gd name="T104" fmla="*/ 84913 w 344"/>
              <a:gd name="T105" fmla="*/ 26458 h 420"/>
              <a:gd name="T106" fmla="*/ 122062 w 344"/>
              <a:gd name="T107" fmla="*/ 34925 h 420"/>
              <a:gd name="T108" fmla="*/ 151251 w 344"/>
              <a:gd name="T109" fmla="*/ 66675 h 42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44" h="420">
                <a:moveTo>
                  <a:pt x="311" y="0"/>
                </a:moveTo>
                <a:lnTo>
                  <a:pt x="33" y="0"/>
                </a:lnTo>
                <a:lnTo>
                  <a:pt x="26" y="1"/>
                </a:lnTo>
                <a:lnTo>
                  <a:pt x="20" y="2"/>
                </a:lnTo>
                <a:lnTo>
                  <a:pt x="14" y="5"/>
                </a:lnTo>
                <a:lnTo>
                  <a:pt x="10" y="9"/>
                </a:lnTo>
                <a:lnTo>
                  <a:pt x="6" y="15"/>
                </a:lnTo>
                <a:lnTo>
                  <a:pt x="2" y="20"/>
                </a:lnTo>
                <a:lnTo>
                  <a:pt x="0" y="27"/>
                </a:lnTo>
                <a:lnTo>
                  <a:pt x="0" y="33"/>
                </a:lnTo>
                <a:lnTo>
                  <a:pt x="0" y="387"/>
                </a:lnTo>
                <a:lnTo>
                  <a:pt x="0" y="393"/>
                </a:lnTo>
                <a:lnTo>
                  <a:pt x="2" y="400"/>
                </a:lnTo>
                <a:lnTo>
                  <a:pt x="6" y="405"/>
                </a:lnTo>
                <a:lnTo>
                  <a:pt x="10" y="411"/>
                </a:lnTo>
                <a:lnTo>
                  <a:pt x="14" y="414"/>
                </a:lnTo>
                <a:lnTo>
                  <a:pt x="20" y="418"/>
                </a:lnTo>
                <a:lnTo>
                  <a:pt x="26" y="419"/>
                </a:lnTo>
                <a:lnTo>
                  <a:pt x="33" y="420"/>
                </a:lnTo>
                <a:lnTo>
                  <a:pt x="311" y="420"/>
                </a:lnTo>
                <a:lnTo>
                  <a:pt x="318" y="419"/>
                </a:lnTo>
                <a:lnTo>
                  <a:pt x="323" y="418"/>
                </a:lnTo>
                <a:lnTo>
                  <a:pt x="329" y="414"/>
                </a:lnTo>
                <a:lnTo>
                  <a:pt x="334" y="411"/>
                </a:lnTo>
                <a:lnTo>
                  <a:pt x="339" y="405"/>
                </a:lnTo>
                <a:lnTo>
                  <a:pt x="341" y="400"/>
                </a:lnTo>
                <a:lnTo>
                  <a:pt x="343" y="393"/>
                </a:lnTo>
                <a:lnTo>
                  <a:pt x="344" y="387"/>
                </a:lnTo>
                <a:lnTo>
                  <a:pt x="344" y="33"/>
                </a:lnTo>
                <a:lnTo>
                  <a:pt x="343" y="27"/>
                </a:lnTo>
                <a:lnTo>
                  <a:pt x="341" y="20"/>
                </a:lnTo>
                <a:lnTo>
                  <a:pt x="339" y="15"/>
                </a:lnTo>
                <a:lnTo>
                  <a:pt x="334" y="9"/>
                </a:lnTo>
                <a:lnTo>
                  <a:pt x="329" y="5"/>
                </a:lnTo>
                <a:lnTo>
                  <a:pt x="323" y="2"/>
                </a:lnTo>
                <a:lnTo>
                  <a:pt x="318" y="1"/>
                </a:lnTo>
                <a:lnTo>
                  <a:pt x="311" y="0"/>
                </a:lnTo>
                <a:close/>
                <a:moveTo>
                  <a:pt x="321" y="387"/>
                </a:moveTo>
                <a:lnTo>
                  <a:pt x="321" y="387"/>
                </a:lnTo>
                <a:lnTo>
                  <a:pt x="319" y="390"/>
                </a:lnTo>
                <a:lnTo>
                  <a:pt x="318" y="394"/>
                </a:lnTo>
                <a:lnTo>
                  <a:pt x="315" y="396"/>
                </a:lnTo>
                <a:lnTo>
                  <a:pt x="311" y="397"/>
                </a:lnTo>
                <a:lnTo>
                  <a:pt x="33" y="397"/>
                </a:lnTo>
                <a:lnTo>
                  <a:pt x="29" y="396"/>
                </a:lnTo>
                <a:lnTo>
                  <a:pt x="26" y="394"/>
                </a:lnTo>
                <a:lnTo>
                  <a:pt x="24" y="390"/>
                </a:lnTo>
                <a:lnTo>
                  <a:pt x="22" y="387"/>
                </a:lnTo>
                <a:lnTo>
                  <a:pt x="22" y="33"/>
                </a:lnTo>
                <a:lnTo>
                  <a:pt x="24" y="30"/>
                </a:lnTo>
                <a:lnTo>
                  <a:pt x="26" y="26"/>
                </a:lnTo>
                <a:lnTo>
                  <a:pt x="29" y="24"/>
                </a:lnTo>
                <a:lnTo>
                  <a:pt x="33" y="23"/>
                </a:lnTo>
                <a:lnTo>
                  <a:pt x="311" y="23"/>
                </a:lnTo>
                <a:lnTo>
                  <a:pt x="315" y="24"/>
                </a:lnTo>
                <a:lnTo>
                  <a:pt x="318" y="26"/>
                </a:lnTo>
                <a:lnTo>
                  <a:pt x="319" y="30"/>
                </a:lnTo>
                <a:lnTo>
                  <a:pt x="321" y="33"/>
                </a:lnTo>
                <a:lnTo>
                  <a:pt x="321" y="387"/>
                </a:lnTo>
                <a:close/>
                <a:moveTo>
                  <a:pt x="223" y="174"/>
                </a:moveTo>
                <a:lnTo>
                  <a:pt x="223" y="174"/>
                </a:lnTo>
                <a:lnTo>
                  <a:pt x="222" y="163"/>
                </a:lnTo>
                <a:lnTo>
                  <a:pt x="219" y="154"/>
                </a:lnTo>
                <a:lnTo>
                  <a:pt x="213" y="145"/>
                </a:lnTo>
                <a:lnTo>
                  <a:pt x="208" y="137"/>
                </a:lnTo>
                <a:lnTo>
                  <a:pt x="200" y="132"/>
                </a:lnTo>
                <a:lnTo>
                  <a:pt x="191" y="127"/>
                </a:lnTo>
                <a:lnTo>
                  <a:pt x="182" y="123"/>
                </a:lnTo>
                <a:lnTo>
                  <a:pt x="172" y="123"/>
                </a:lnTo>
                <a:lnTo>
                  <a:pt x="161" y="123"/>
                </a:lnTo>
                <a:lnTo>
                  <a:pt x="152" y="127"/>
                </a:lnTo>
                <a:lnTo>
                  <a:pt x="143" y="132"/>
                </a:lnTo>
                <a:lnTo>
                  <a:pt x="135" y="137"/>
                </a:lnTo>
                <a:lnTo>
                  <a:pt x="130" y="145"/>
                </a:lnTo>
                <a:lnTo>
                  <a:pt x="125" y="154"/>
                </a:lnTo>
                <a:lnTo>
                  <a:pt x="121" y="163"/>
                </a:lnTo>
                <a:lnTo>
                  <a:pt x="121" y="174"/>
                </a:lnTo>
                <a:lnTo>
                  <a:pt x="121" y="184"/>
                </a:lnTo>
                <a:lnTo>
                  <a:pt x="125" y="194"/>
                </a:lnTo>
                <a:lnTo>
                  <a:pt x="130" y="202"/>
                </a:lnTo>
                <a:lnTo>
                  <a:pt x="135" y="210"/>
                </a:lnTo>
                <a:lnTo>
                  <a:pt x="143" y="216"/>
                </a:lnTo>
                <a:lnTo>
                  <a:pt x="152" y="221"/>
                </a:lnTo>
                <a:lnTo>
                  <a:pt x="161" y="224"/>
                </a:lnTo>
                <a:lnTo>
                  <a:pt x="172" y="225"/>
                </a:lnTo>
                <a:lnTo>
                  <a:pt x="182" y="224"/>
                </a:lnTo>
                <a:lnTo>
                  <a:pt x="191" y="221"/>
                </a:lnTo>
                <a:lnTo>
                  <a:pt x="200" y="216"/>
                </a:lnTo>
                <a:lnTo>
                  <a:pt x="208" y="210"/>
                </a:lnTo>
                <a:lnTo>
                  <a:pt x="213" y="202"/>
                </a:lnTo>
                <a:lnTo>
                  <a:pt x="219" y="194"/>
                </a:lnTo>
                <a:lnTo>
                  <a:pt x="222" y="184"/>
                </a:lnTo>
                <a:lnTo>
                  <a:pt x="223" y="174"/>
                </a:lnTo>
                <a:close/>
                <a:moveTo>
                  <a:pt x="143" y="174"/>
                </a:moveTo>
                <a:lnTo>
                  <a:pt x="143" y="174"/>
                </a:lnTo>
                <a:lnTo>
                  <a:pt x="145" y="169"/>
                </a:lnTo>
                <a:lnTo>
                  <a:pt x="146" y="163"/>
                </a:lnTo>
                <a:lnTo>
                  <a:pt x="149" y="158"/>
                </a:lnTo>
                <a:lnTo>
                  <a:pt x="152" y="154"/>
                </a:lnTo>
                <a:lnTo>
                  <a:pt x="156" y="151"/>
                </a:lnTo>
                <a:lnTo>
                  <a:pt x="161" y="148"/>
                </a:lnTo>
                <a:lnTo>
                  <a:pt x="167" y="147"/>
                </a:lnTo>
                <a:lnTo>
                  <a:pt x="172" y="145"/>
                </a:lnTo>
                <a:lnTo>
                  <a:pt x="178" y="147"/>
                </a:lnTo>
                <a:lnTo>
                  <a:pt x="183" y="148"/>
                </a:lnTo>
                <a:lnTo>
                  <a:pt x="187" y="151"/>
                </a:lnTo>
                <a:lnTo>
                  <a:pt x="191" y="154"/>
                </a:lnTo>
                <a:lnTo>
                  <a:pt x="194" y="158"/>
                </a:lnTo>
                <a:lnTo>
                  <a:pt x="197" y="163"/>
                </a:lnTo>
                <a:lnTo>
                  <a:pt x="198" y="169"/>
                </a:lnTo>
                <a:lnTo>
                  <a:pt x="200" y="174"/>
                </a:lnTo>
                <a:lnTo>
                  <a:pt x="198" y="180"/>
                </a:lnTo>
                <a:lnTo>
                  <a:pt x="197" y="185"/>
                </a:lnTo>
                <a:lnTo>
                  <a:pt x="194" y="189"/>
                </a:lnTo>
                <a:lnTo>
                  <a:pt x="191" y="194"/>
                </a:lnTo>
                <a:lnTo>
                  <a:pt x="187" y="196"/>
                </a:lnTo>
                <a:lnTo>
                  <a:pt x="183" y="199"/>
                </a:lnTo>
                <a:lnTo>
                  <a:pt x="178" y="200"/>
                </a:lnTo>
                <a:lnTo>
                  <a:pt x="172" y="202"/>
                </a:lnTo>
                <a:lnTo>
                  <a:pt x="167" y="200"/>
                </a:lnTo>
                <a:lnTo>
                  <a:pt x="161" y="199"/>
                </a:lnTo>
                <a:lnTo>
                  <a:pt x="156" y="196"/>
                </a:lnTo>
                <a:lnTo>
                  <a:pt x="152" y="194"/>
                </a:lnTo>
                <a:lnTo>
                  <a:pt x="149" y="189"/>
                </a:lnTo>
                <a:lnTo>
                  <a:pt x="146" y="185"/>
                </a:lnTo>
                <a:lnTo>
                  <a:pt x="145" y="180"/>
                </a:lnTo>
                <a:lnTo>
                  <a:pt x="143" y="174"/>
                </a:lnTo>
                <a:close/>
                <a:moveTo>
                  <a:pt x="39" y="52"/>
                </a:moveTo>
                <a:lnTo>
                  <a:pt x="39" y="52"/>
                </a:lnTo>
                <a:lnTo>
                  <a:pt x="40" y="46"/>
                </a:lnTo>
                <a:lnTo>
                  <a:pt x="43" y="42"/>
                </a:lnTo>
                <a:lnTo>
                  <a:pt x="47" y="38"/>
                </a:lnTo>
                <a:lnTo>
                  <a:pt x="53" y="38"/>
                </a:lnTo>
                <a:lnTo>
                  <a:pt x="59" y="38"/>
                </a:lnTo>
                <a:lnTo>
                  <a:pt x="64" y="42"/>
                </a:lnTo>
                <a:lnTo>
                  <a:pt x="66" y="46"/>
                </a:lnTo>
                <a:lnTo>
                  <a:pt x="68" y="52"/>
                </a:lnTo>
                <a:lnTo>
                  <a:pt x="66" y="57"/>
                </a:lnTo>
                <a:lnTo>
                  <a:pt x="64" y="63"/>
                </a:lnTo>
                <a:lnTo>
                  <a:pt x="59" y="66"/>
                </a:lnTo>
                <a:lnTo>
                  <a:pt x="53" y="67"/>
                </a:lnTo>
                <a:lnTo>
                  <a:pt x="47" y="66"/>
                </a:lnTo>
                <a:lnTo>
                  <a:pt x="43" y="63"/>
                </a:lnTo>
                <a:lnTo>
                  <a:pt x="40" y="57"/>
                </a:lnTo>
                <a:lnTo>
                  <a:pt x="39" y="52"/>
                </a:lnTo>
                <a:close/>
                <a:moveTo>
                  <a:pt x="306" y="52"/>
                </a:moveTo>
                <a:lnTo>
                  <a:pt x="306" y="52"/>
                </a:lnTo>
                <a:lnTo>
                  <a:pt x="304" y="57"/>
                </a:lnTo>
                <a:lnTo>
                  <a:pt x="300" y="63"/>
                </a:lnTo>
                <a:lnTo>
                  <a:pt x="296" y="66"/>
                </a:lnTo>
                <a:lnTo>
                  <a:pt x="290" y="67"/>
                </a:lnTo>
                <a:lnTo>
                  <a:pt x="285" y="66"/>
                </a:lnTo>
                <a:lnTo>
                  <a:pt x="279" y="63"/>
                </a:lnTo>
                <a:lnTo>
                  <a:pt x="277" y="57"/>
                </a:lnTo>
                <a:lnTo>
                  <a:pt x="275" y="52"/>
                </a:lnTo>
                <a:lnTo>
                  <a:pt x="277" y="46"/>
                </a:lnTo>
                <a:lnTo>
                  <a:pt x="279" y="42"/>
                </a:lnTo>
                <a:lnTo>
                  <a:pt x="285" y="38"/>
                </a:lnTo>
                <a:lnTo>
                  <a:pt x="290" y="38"/>
                </a:lnTo>
                <a:lnTo>
                  <a:pt x="296" y="38"/>
                </a:lnTo>
                <a:lnTo>
                  <a:pt x="300" y="42"/>
                </a:lnTo>
                <a:lnTo>
                  <a:pt x="304" y="46"/>
                </a:lnTo>
                <a:lnTo>
                  <a:pt x="306" y="52"/>
                </a:lnTo>
                <a:close/>
                <a:moveTo>
                  <a:pt x="172" y="187"/>
                </a:moveTo>
                <a:lnTo>
                  <a:pt x="172" y="187"/>
                </a:lnTo>
                <a:lnTo>
                  <a:pt x="167" y="185"/>
                </a:lnTo>
                <a:lnTo>
                  <a:pt x="163" y="183"/>
                </a:lnTo>
                <a:lnTo>
                  <a:pt x="160" y="178"/>
                </a:lnTo>
                <a:lnTo>
                  <a:pt x="158" y="174"/>
                </a:lnTo>
                <a:lnTo>
                  <a:pt x="160" y="169"/>
                </a:lnTo>
                <a:lnTo>
                  <a:pt x="163" y="165"/>
                </a:lnTo>
                <a:lnTo>
                  <a:pt x="167" y="162"/>
                </a:lnTo>
                <a:lnTo>
                  <a:pt x="172" y="161"/>
                </a:lnTo>
                <a:lnTo>
                  <a:pt x="176" y="162"/>
                </a:lnTo>
                <a:lnTo>
                  <a:pt x="180" y="165"/>
                </a:lnTo>
                <a:lnTo>
                  <a:pt x="183" y="169"/>
                </a:lnTo>
                <a:lnTo>
                  <a:pt x="185" y="174"/>
                </a:lnTo>
                <a:lnTo>
                  <a:pt x="183" y="178"/>
                </a:lnTo>
                <a:lnTo>
                  <a:pt x="180" y="183"/>
                </a:lnTo>
                <a:lnTo>
                  <a:pt x="176" y="185"/>
                </a:lnTo>
                <a:lnTo>
                  <a:pt x="172" y="187"/>
                </a:lnTo>
                <a:close/>
                <a:moveTo>
                  <a:pt x="306" y="368"/>
                </a:moveTo>
                <a:lnTo>
                  <a:pt x="306" y="368"/>
                </a:lnTo>
                <a:lnTo>
                  <a:pt x="304" y="374"/>
                </a:lnTo>
                <a:lnTo>
                  <a:pt x="300" y="378"/>
                </a:lnTo>
                <a:lnTo>
                  <a:pt x="296" y="381"/>
                </a:lnTo>
                <a:lnTo>
                  <a:pt x="290" y="382"/>
                </a:lnTo>
                <a:lnTo>
                  <a:pt x="285" y="381"/>
                </a:lnTo>
                <a:lnTo>
                  <a:pt x="279" y="378"/>
                </a:lnTo>
                <a:lnTo>
                  <a:pt x="277" y="374"/>
                </a:lnTo>
                <a:lnTo>
                  <a:pt x="275" y="368"/>
                </a:lnTo>
                <a:lnTo>
                  <a:pt x="277" y="361"/>
                </a:lnTo>
                <a:lnTo>
                  <a:pt x="279" y="357"/>
                </a:lnTo>
                <a:lnTo>
                  <a:pt x="285" y="354"/>
                </a:lnTo>
                <a:lnTo>
                  <a:pt x="290" y="353"/>
                </a:lnTo>
                <a:lnTo>
                  <a:pt x="296" y="354"/>
                </a:lnTo>
                <a:lnTo>
                  <a:pt x="300" y="357"/>
                </a:lnTo>
                <a:lnTo>
                  <a:pt x="304" y="361"/>
                </a:lnTo>
                <a:lnTo>
                  <a:pt x="306" y="368"/>
                </a:lnTo>
                <a:close/>
                <a:moveTo>
                  <a:pt x="157" y="239"/>
                </a:moveTo>
                <a:lnTo>
                  <a:pt x="157" y="239"/>
                </a:lnTo>
                <a:lnTo>
                  <a:pt x="154" y="238"/>
                </a:lnTo>
                <a:lnTo>
                  <a:pt x="150" y="236"/>
                </a:lnTo>
                <a:lnTo>
                  <a:pt x="146" y="238"/>
                </a:lnTo>
                <a:lnTo>
                  <a:pt x="143" y="240"/>
                </a:lnTo>
                <a:lnTo>
                  <a:pt x="40" y="332"/>
                </a:lnTo>
                <a:lnTo>
                  <a:pt x="37" y="337"/>
                </a:lnTo>
                <a:lnTo>
                  <a:pt x="36" y="342"/>
                </a:lnTo>
                <a:lnTo>
                  <a:pt x="37" y="346"/>
                </a:lnTo>
                <a:lnTo>
                  <a:pt x="42" y="350"/>
                </a:lnTo>
                <a:lnTo>
                  <a:pt x="79" y="379"/>
                </a:lnTo>
                <a:lnTo>
                  <a:pt x="81" y="382"/>
                </a:lnTo>
                <a:lnTo>
                  <a:pt x="86" y="382"/>
                </a:lnTo>
                <a:lnTo>
                  <a:pt x="88" y="382"/>
                </a:lnTo>
                <a:lnTo>
                  <a:pt x="92" y="379"/>
                </a:lnTo>
                <a:lnTo>
                  <a:pt x="97" y="376"/>
                </a:lnTo>
                <a:lnTo>
                  <a:pt x="161" y="254"/>
                </a:lnTo>
                <a:lnTo>
                  <a:pt x="163" y="250"/>
                </a:lnTo>
                <a:lnTo>
                  <a:pt x="163" y="246"/>
                </a:lnTo>
                <a:lnTo>
                  <a:pt x="160" y="242"/>
                </a:lnTo>
                <a:lnTo>
                  <a:pt x="157" y="239"/>
                </a:lnTo>
                <a:close/>
                <a:moveTo>
                  <a:pt x="83" y="353"/>
                </a:moveTo>
                <a:lnTo>
                  <a:pt x="66" y="341"/>
                </a:lnTo>
                <a:lnTo>
                  <a:pt x="109" y="301"/>
                </a:lnTo>
                <a:lnTo>
                  <a:pt x="83" y="353"/>
                </a:lnTo>
                <a:close/>
                <a:moveTo>
                  <a:pt x="295" y="174"/>
                </a:moveTo>
                <a:lnTo>
                  <a:pt x="295" y="174"/>
                </a:lnTo>
                <a:lnTo>
                  <a:pt x="295" y="187"/>
                </a:lnTo>
                <a:lnTo>
                  <a:pt x="293" y="199"/>
                </a:lnTo>
                <a:lnTo>
                  <a:pt x="289" y="210"/>
                </a:lnTo>
                <a:lnTo>
                  <a:pt x="285" y="222"/>
                </a:lnTo>
                <a:lnTo>
                  <a:pt x="279" y="232"/>
                </a:lnTo>
                <a:lnTo>
                  <a:pt x="274" y="243"/>
                </a:lnTo>
                <a:lnTo>
                  <a:pt x="267" y="253"/>
                </a:lnTo>
                <a:lnTo>
                  <a:pt x="259" y="261"/>
                </a:lnTo>
                <a:lnTo>
                  <a:pt x="251" y="269"/>
                </a:lnTo>
                <a:lnTo>
                  <a:pt x="241" y="276"/>
                </a:lnTo>
                <a:lnTo>
                  <a:pt x="230" y="283"/>
                </a:lnTo>
                <a:lnTo>
                  <a:pt x="220" y="287"/>
                </a:lnTo>
                <a:lnTo>
                  <a:pt x="208" y="291"/>
                </a:lnTo>
                <a:lnTo>
                  <a:pt x="197" y="295"/>
                </a:lnTo>
                <a:lnTo>
                  <a:pt x="185" y="297"/>
                </a:lnTo>
                <a:lnTo>
                  <a:pt x="172" y="297"/>
                </a:lnTo>
                <a:lnTo>
                  <a:pt x="161" y="297"/>
                </a:lnTo>
                <a:lnTo>
                  <a:pt x="172" y="275"/>
                </a:lnTo>
                <a:lnTo>
                  <a:pt x="183" y="273"/>
                </a:lnTo>
                <a:lnTo>
                  <a:pt x="193" y="272"/>
                </a:lnTo>
                <a:lnTo>
                  <a:pt x="202" y="269"/>
                </a:lnTo>
                <a:lnTo>
                  <a:pt x="211" y="266"/>
                </a:lnTo>
                <a:lnTo>
                  <a:pt x="220" y="262"/>
                </a:lnTo>
                <a:lnTo>
                  <a:pt x="229" y="257"/>
                </a:lnTo>
                <a:lnTo>
                  <a:pt x="235" y="251"/>
                </a:lnTo>
                <a:lnTo>
                  <a:pt x="242" y="244"/>
                </a:lnTo>
                <a:lnTo>
                  <a:pt x="249" y="238"/>
                </a:lnTo>
                <a:lnTo>
                  <a:pt x="255" y="229"/>
                </a:lnTo>
                <a:lnTo>
                  <a:pt x="260" y="221"/>
                </a:lnTo>
                <a:lnTo>
                  <a:pt x="264" y="213"/>
                </a:lnTo>
                <a:lnTo>
                  <a:pt x="267" y="203"/>
                </a:lnTo>
                <a:lnTo>
                  <a:pt x="270" y="194"/>
                </a:lnTo>
                <a:lnTo>
                  <a:pt x="271" y="184"/>
                </a:lnTo>
                <a:lnTo>
                  <a:pt x="273" y="174"/>
                </a:lnTo>
                <a:lnTo>
                  <a:pt x="271" y="163"/>
                </a:lnTo>
                <a:lnTo>
                  <a:pt x="270" y="154"/>
                </a:lnTo>
                <a:lnTo>
                  <a:pt x="267" y="144"/>
                </a:lnTo>
                <a:lnTo>
                  <a:pt x="264" y="134"/>
                </a:lnTo>
                <a:lnTo>
                  <a:pt x="260" y="126"/>
                </a:lnTo>
                <a:lnTo>
                  <a:pt x="255" y="118"/>
                </a:lnTo>
                <a:lnTo>
                  <a:pt x="249" y="110"/>
                </a:lnTo>
                <a:lnTo>
                  <a:pt x="242" y="103"/>
                </a:lnTo>
                <a:lnTo>
                  <a:pt x="235" y="96"/>
                </a:lnTo>
                <a:lnTo>
                  <a:pt x="227" y="90"/>
                </a:lnTo>
                <a:lnTo>
                  <a:pt x="219" y="86"/>
                </a:lnTo>
                <a:lnTo>
                  <a:pt x="211" y="81"/>
                </a:lnTo>
                <a:lnTo>
                  <a:pt x="201" y="78"/>
                </a:lnTo>
                <a:lnTo>
                  <a:pt x="191" y="75"/>
                </a:lnTo>
                <a:lnTo>
                  <a:pt x="182" y="74"/>
                </a:lnTo>
                <a:lnTo>
                  <a:pt x="172" y="74"/>
                </a:lnTo>
                <a:lnTo>
                  <a:pt x="161" y="74"/>
                </a:lnTo>
                <a:lnTo>
                  <a:pt x="152" y="75"/>
                </a:lnTo>
                <a:lnTo>
                  <a:pt x="142" y="78"/>
                </a:lnTo>
                <a:lnTo>
                  <a:pt x="132" y="81"/>
                </a:lnTo>
                <a:lnTo>
                  <a:pt x="124" y="86"/>
                </a:lnTo>
                <a:lnTo>
                  <a:pt x="116" y="90"/>
                </a:lnTo>
                <a:lnTo>
                  <a:pt x="108" y="96"/>
                </a:lnTo>
                <a:lnTo>
                  <a:pt x="101" y="103"/>
                </a:lnTo>
                <a:lnTo>
                  <a:pt x="94" y="110"/>
                </a:lnTo>
                <a:lnTo>
                  <a:pt x="88" y="118"/>
                </a:lnTo>
                <a:lnTo>
                  <a:pt x="84" y="126"/>
                </a:lnTo>
                <a:lnTo>
                  <a:pt x="79" y="134"/>
                </a:lnTo>
                <a:lnTo>
                  <a:pt x="76" y="144"/>
                </a:lnTo>
                <a:lnTo>
                  <a:pt x="73" y="154"/>
                </a:lnTo>
                <a:lnTo>
                  <a:pt x="72" y="163"/>
                </a:lnTo>
                <a:lnTo>
                  <a:pt x="72" y="174"/>
                </a:lnTo>
                <a:lnTo>
                  <a:pt x="72" y="185"/>
                </a:lnTo>
                <a:lnTo>
                  <a:pt x="73" y="195"/>
                </a:lnTo>
                <a:lnTo>
                  <a:pt x="76" y="206"/>
                </a:lnTo>
                <a:lnTo>
                  <a:pt x="80" y="216"/>
                </a:lnTo>
                <a:lnTo>
                  <a:pt x="86" y="224"/>
                </a:lnTo>
                <a:lnTo>
                  <a:pt x="91" y="233"/>
                </a:lnTo>
                <a:lnTo>
                  <a:pt x="98" y="240"/>
                </a:lnTo>
                <a:lnTo>
                  <a:pt x="105" y="249"/>
                </a:lnTo>
                <a:lnTo>
                  <a:pt x="87" y="264"/>
                </a:lnTo>
                <a:lnTo>
                  <a:pt x="79" y="254"/>
                </a:lnTo>
                <a:lnTo>
                  <a:pt x="72" y="244"/>
                </a:lnTo>
                <a:lnTo>
                  <a:pt x="65" y="235"/>
                </a:lnTo>
                <a:lnTo>
                  <a:pt x="59" y="224"/>
                </a:lnTo>
                <a:lnTo>
                  <a:pt x="54" y="211"/>
                </a:lnTo>
                <a:lnTo>
                  <a:pt x="51" y="199"/>
                </a:lnTo>
                <a:lnTo>
                  <a:pt x="48" y="187"/>
                </a:lnTo>
                <a:lnTo>
                  <a:pt x="48" y="174"/>
                </a:lnTo>
                <a:lnTo>
                  <a:pt x="48" y="161"/>
                </a:lnTo>
                <a:lnTo>
                  <a:pt x="51" y="149"/>
                </a:lnTo>
                <a:lnTo>
                  <a:pt x="54" y="137"/>
                </a:lnTo>
                <a:lnTo>
                  <a:pt x="58" y="126"/>
                </a:lnTo>
                <a:lnTo>
                  <a:pt x="64" y="115"/>
                </a:lnTo>
                <a:lnTo>
                  <a:pt x="69" y="105"/>
                </a:lnTo>
                <a:lnTo>
                  <a:pt x="76" y="96"/>
                </a:lnTo>
                <a:lnTo>
                  <a:pt x="84" y="86"/>
                </a:lnTo>
                <a:lnTo>
                  <a:pt x="94" y="78"/>
                </a:lnTo>
                <a:lnTo>
                  <a:pt x="103" y="71"/>
                </a:lnTo>
                <a:lnTo>
                  <a:pt x="113" y="66"/>
                </a:lnTo>
                <a:lnTo>
                  <a:pt x="124" y="60"/>
                </a:lnTo>
                <a:lnTo>
                  <a:pt x="135" y="56"/>
                </a:lnTo>
                <a:lnTo>
                  <a:pt x="147" y="53"/>
                </a:lnTo>
                <a:lnTo>
                  <a:pt x="160" y="50"/>
                </a:lnTo>
                <a:lnTo>
                  <a:pt x="172" y="50"/>
                </a:lnTo>
                <a:lnTo>
                  <a:pt x="185" y="50"/>
                </a:lnTo>
                <a:lnTo>
                  <a:pt x="197" y="53"/>
                </a:lnTo>
                <a:lnTo>
                  <a:pt x="208" y="56"/>
                </a:lnTo>
                <a:lnTo>
                  <a:pt x="220" y="60"/>
                </a:lnTo>
                <a:lnTo>
                  <a:pt x="230" y="66"/>
                </a:lnTo>
                <a:lnTo>
                  <a:pt x="241" y="71"/>
                </a:lnTo>
                <a:lnTo>
                  <a:pt x="251" y="78"/>
                </a:lnTo>
                <a:lnTo>
                  <a:pt x="259" y="86"/>
                </a:lnTo>
                <a:lnTo>
                  <a:pt x="267" y="96"/>
                </a:lnTo>
                <a:lnTo>
                  <a:pt x="274" y="105"/>
                </a:lnTo>
                <a:lnTo>
                  <a:pt x="279" y="115"/>
                </a:lnTo>
                <a:lnTo>
                  <a:pt x="285" y="126"/>
                </a:lnTo>
                <a:lnTo>
                  <a:pt x="289" y="137"/>
                </a:lnTo>
                <a:lnTo>
                  <a:pt x="293" y="149"/>
                </a:lnTo>
                <a:lnTo>
                  <a:pt x="295" y="161"/>
                </a:lnTo>
                <a:lnTo>
                  <a:pt x="295" y="174"/>
                </a:lnTo>
                <a:close/>
              </a:path>
            </a:pathLst>
          </a:custGeom>
          <a:solidFill>
            <a:schemeClr val="accent1"/>
          </a:solidFill>
          <a:ln>
            <a:noFill/>
          </a:ln>
        </p:spPr>
        <p:txBody>
          <a:bodyPr/>
          <a:lstStyle/>
          <a:p>
            <a:endParaRPr lang="en-US" dirty="0"/>
          </a:p>
        </p:txBody>
      </p:sp>
      <p:sp>
        <p:nvSpPr>
          <p:cNvPr id="22" name="Freeform 25"/>
          <p:cNvSpPr>
            <a:spLocks noEditPoints="1"/>
          </p:cNvSpPr>
          <p:nvPr/>
        </p:nvSpPr>
        <p:spPr bwMode="auto">
          <a:xfrm>
            <a:off x="3476930" y="2095498"/>
            <a:ext cx="319749" cy="319749"/>
          </a:xfrm>
          <a:custGeom>
            <a:avLst/>
            <a:gdLst>
              <a:gd name="T0" fmla="*/ 109607 w 364"/>
              <a:gd name="T1" fmla="*/ 21283 h 364"/>
              <a:gd name="T2" fmla="*/ 193675 w 364"/>
              <a:gd name="T3" fmla="*/ 45758 h 364"/>
              <a:gd name="T4" fmla="*/ 193143 w 364"/>
              <a:gd name="T5" fmla="*/ 179841 h 364"/>
              <a:gd name="T6" fmla="*/ 188354 w 364"/>
              <a:gd name="T7" fmla="*/ 188886 h 364"/>
              <a:gd name="T8" fmla="*/ 180373 w 364"/>
              <a:gd name="T9" fmla="*/ 193143 h 364"/>
              <a:gd name="T10" fmla="*/ 16494 w 364"/>
              <a:gd name="T11" fmla="*/ 193675 h 364"/>
              <a:gd name="T12" fmla="*/ 6917 w 364"/>
              <a:gd name="T13" fmla="*/ 191015 h 364"/>
              <a:gd name="T14" fmla="*/ 1064 w 364"/>
              <a:gd name="T15" fmla="*/ 183566 h 364"/>
              <a:gd name="T16" fmla="*/ 0 w 364"/>
              <a:gd name="T17" fmla="*/ 15962 h 364"/>
              <a:gd name="T18" fmla="*/ 1064 w 364"/>
              <a:gd name="T19" fmla="*/ 10109 h 364"/>
              <a:gd name="T20" fmla="*/ 6917 w 364"/>
              <a:gd name="T21" fmla="*/ 2128 h 364"/>
              <a:gd name="T22" fmla="*/ 16494 w 364"/>
              <a:gd name="T23" fmla="*/ 0 h 364"/>
              <a:gd name="T24" fmla="*/ 16494 w 364"/>
              <a:gd name="T25" fmla="*/ 11706 h 364"/>
              <a:gd name="T26" fmla="*/ 12770 w 364"/>
              <a:gd name="T27" fmla="*/ 13302 h 364"/>
              <a:gd name="T28" fmla="*/ 12238 w 364"/>
              <a:gd name="T29" fmla="*/ 177181 h 364"/>
              <a:gd name="T30" fmla="*/ 12770 w 364"/>
              <a:gd name="T31" fmla="*/ 179841 h 364"/>
              <a:gd name="T32" fmla="*/ 25540 w 364"/>
              <a:gd name="T33" fmla="*/ 181437 h 364"/>
              <a:gd name="T34" fmla="*/ 25540 w 364"/>
              <a:gd name="T35" fmla="*/ 113864 h 364"/>
              <a:gd name="T36" fmla="*/ 30328 w 364"/>
              <a:gd name="T37" fmla="*/ 105351 h 364"/>
              <a:gd name="T38" fmla="*/ 39373 w 364"/>
              <a:gd name="T39" fmla="*/ 101094 h 364"/>
              <a:gd name="T40" fmla="*/ 150577 w 364"/>
              <a:gd name="T41" fmla="*/ 100030 h 364"/>
              <a:gd name="T42" fmla="*/ 160154 w 364"/>
              <a:gd name="T43" fmla="*/ 103222 h 364"/>
              <a:gd name="T44" fmla="*/ 166539 w 364"/>
              <a:gd name="T45" fmla="*/ 111204 h 364"/>
              <a:gd name="T46" fmla="*/ 168135 w 364"/>
              <a:gd name="T47" fmla="*/ 181437 h 364"/>
              <a:gd name="T48" fmla="*/ 178245 w 364"/>
              <a:gd name="T49" fmla="*/ 180373 h 364"/>
              <a:gd name="T50" fmla="*/ 181437 w 364"/>
              <a:gd name="T51" fmla="*/ 177181 h 364"/>
              <a:gd name="T52" fmla="*/ 151109 w 364"/>
              <a:gd name="T53" fmla="*/ 75022 h 364"/>
              <a:gd name="T54" fmla="*/ 150045 w 364"/>
              <a:gd name="T55" fmla="*/ 79811 h 364"/>
              <a:gd name="T56" fmla="*/ 47887 w 364"/>
              <a:gd name="T57" fmla="*/ 80875 h 364"/>
              <a:gd name="T58" fmla="*/ 43630 w 364"/>
              <a:gd name="T59" fmla="*/ 79811 h 364"/>
              <a:gd name="T60" fmla="*/ 42034 w 364"/>
              <a:gd name="T61" fmla="*/ 0 h 364"/>
              <a:gd name="T62" fmla="*/ 146320 w 364"/>
              <a:gd name="T63" fmla="*/ 0 h 364"/>
              <a:gd name="T64" fmla="*/ 191015 w 364"/>
              <a:gd name="T65" fmla="*/ 40970 h 364"/>
              <a:gd name="T66" fmla="*/ 193675 w 364"/>
              <a:gd name="T67" fmla="*/ 45758 h 364"/>
              <a:gd name="T68" fmla="*/ 53739 w 364"/>
              <a:gd name="T69" fmla="*/ 11706 h 364"/>
              <a:gd name="T70" fmla="*/ 138871 w 364"/>
              <a:gd name="T71" fmla="*/ 11706 h 364"/>
              <a:gd name="T72" fmla="*/ 154834 w 364"/>
              <a:gd name="T73" fmla="*/ 115460 h 364"/>
              <a:gd name="T74" fmla="*/ 150577 w 364"/>
              <a:gd name="T75" fmla="*/ 112800 h 364"/>
              <a:gd name="T76" fmla="*/ 40970 w 364"/>
              <a:gd name="T77" fmla="*/ 113332 h 364"/>
              <a:gd name="T78" fmla="*/ 37777 w 364"/>
              <a:gd name="T79" fmla="*/ 117588 h 364"/>
              <a:gd name="T80" fmla="*/ 155898 w 364"/>
              <a:gd name="T81" fmla="*/ 117588 h 364"/>
              <a:gd name="T82" fmla="*/ 137275 w 364"/>
              <a:gd name="T83" fmla="*/ 127698 h 364"/>
              <a:gd name="T84" fmla="*/ 56400 w 364"/>
              <a:gd name="T85" fmla="*/ 165475 h 364"/>
              <a:gd name="T86" fmla="*/ 56400 w 364"/>
              <a:gd name="T87" fmla="*/ 152705 h 36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4">
                <a:moveTo>
                  <a:pt x="229" y="111"/>
                </a:moveTo>
                <a:lnTo>
                  <a:pt x="206" y="111"/>
                </a:lnTo>
                <a:lnTo>
                  <a:pt x="206" y="40"/>
                </a:lnTo>
                <a:lnTo>
                  <a:pt x="229" y="40"/>
                </a:lnTo>
                <a:lnTo>
                  <a:pt x="229" y="111"/>
                </a:lnTo>
                <a:close/>
                <a:moveTo>
                  <a:pt x="364" y="86"/>
                </a:moveTo>
                <a:lnTo>
                  <a:pt x="364" y="333"/>
                </a:lnTo>
                <a:lnTo>
                  <a:pt x="363" y="338"/>
                </a:lnTo>
                <a:lnTo>
                  <a:pt x="361" y="345"/>
                </a:lnTo>
                <a:lnTo>
                  <a:pt x="359" y="350"/>
                </a:lnTo>
                <a:lnTo>
                  <a:pt x="354" y="355"/>
                </a:lnTo>
                <a:lnTo>
                  <a:pt x="350" y="359"/>
                </a:lnTo>
                <a:lnTo>
                  <a:pt x="345" y="361"/>
                </a:lnTo>
                <a:lnTo>
                  <a:pt x="339" y="363"/>
                </a:lnTo>
                <a:lnTo>
                  <a:pt x="332" y="364"/>
                </a:lnTo>
                <a:lnTo>
                  <a:pt x="31" y="364"/>
                </a:lnTo>
                <a:lnTo>
                  <a:pt x="24" y="363"/>
                </a:lnTo>
                <a:lnTo>
                  <a:pt x="19" y="361"/>
                </a:lnTo>
                <a:lnTo>
                  <a:pt x="13" y="359"/>
                </a:lnTo>
                <a:lnTo>
                  <a:pt x="8" y="355"/>
                </a:lnTo>
                <a:lnTo>
                  <a:pt x="5" y="350"/>
                </a:lnTo>
                <a:lnTo>
                  <a:pt x="2" y="345"/>
                </a:lnTo>
                <a:lnTo>
                  <a:pt x="0" y="338"/>
                </a:lnTo>
                <a:lnTo>
                  <a:pt x="0" y="333"/>
                </a:lnTo>
                <a:lnTo>
                  <a:pt x="0" y="30"/>
                </a:lnTo>
                <a:lnTo>
                  <a:pt x="0" y="25"/>
                </a:lnTo>
                <a:lnTo>
                  <a:pt x="2" y="19"/>
                </a:lnTo>
                <a:lnTo>
                  <a:pt x="5" y="14"/>
                </a:lnTo>
                <a:lnTo>
                  <a:pt x="8" y="8"/>
                </a:lnTo>
                <a:lnTo>
                  <a:pt x="13" y="4"/>
                </a:lnTo>
                <a:lnTo>
                  <a:pt x="19" y="1"/>
                </a:lnTo>
                <a:lnTo>
                  <a:pt x="24" y="0"/>
                </a:lnTo>
                <a:lnTo>
                  <a:pt x="31" y="0"/>
                </a:lnTo>
                <a:lnTo>
                  <a:pt x="59" y="0"/>
                </a:lnTo>
                <a:lnTo>
                  <a:pt x="59" y="22"/>
                </a:lnTo>
                <a:lnTo>
                  <a:pt x="31" y="22"/>
                </a:lnTo>
                <a:lnTo>
                  <a:pt x="27" y="23"/>
                </a:lnTo>
                <a:lnTo>
                  <a:pt x="24" y="25"/>
                </a:lnTo>
                <a:lnTo>
                  <a:pt x="23" y="27"/>
                </a:lnTo>
                <a:lnTo>
                  <a:pt x="23" y="30"/>
                </a:lnTo>
                <a:lnTo>
                  <a:pt x="23" y="333"/>
                </a:lnTo>
                <a:lnTo>
                  <a:pt x="23" y="335"/>
                </a:lnTo>
                <a:lnTo>
                  <a:pt x="24" y="338"/>
                </a:lnTo>
                <a:lnTo>
                  <a:pt x="27" y="339"/>
                </a:lnTo>
                <a:lnTo>
                  <a:pt x="31" y="341"/>
                </a:lnTo>
                <a:lnTo>
                  <a:pt x="48" y="341"/>
                </a:lnTo>
                <a:lnTo>
                  <a:pt x="48" y="221"/>
                </a:lnTo>
                <a:lnTo>
                  <a:pt x="48" y="214"/>
                </a:lnTo>
                <a:lnTo>
                  <a:pt x="51" y="209"/>
                </a:lnTo>
                <a:lnTo>
                  <a:pt x="53" y="203"/>
                </a:lnTo>
                <a:lnTo>
                  <a:pt x="57" y="198"/>
                </a:lnTo>
                <a:lnTo>
                  <a:pt x="62" y="194"/>
                </a:lnTo>
                <a:lnTo>
                  <a:pt x="67" y="191"/>
                </a:lnTo>
                <a:lnTo>
                  <a:pt x="74" y="190"/>
                </a:lnTo>
                <a:lnTo>
                  <a:pt x="79" y="188"/>
                </a:lnTo>
                <a:lnTo>
                  <a:pt x="283" y="188"/>
                </a:lnTo>
                <a:lnTo>
                  <a:pt x="290" y="190"/>
                </a:lnTo>
                <a:lnTo>
                  <a:pt x="295" y="191"/>
                </a:lnTo>
                <a:lnTo>
                  <a:pt x="301" y="194"/>
                </a:lnTo>
                <a:lnTo>
                  <a:pt x="306" y="198"/>
                </a:lnTo>
                <a:lnTo>
                  <a:pt x="310" y="203"/>
                </a:lnTo>
                <a:lnTo>
                  <a:pt x="313" y="209"/>
                </a:lnTo>
                <a:lnTo>
                  <a:pt x="315" y="214"/>
                </a:lnTo>
                <a:lnTo>
                  <a:pt x="316" y="221"/>
                </a:lnTo>
                <a:lnTo>
                  <a:pt x="316" y="341"/>
                </a:lnTo>
                <a:lnTo>
                  <a:pt x="332" y="341"/>
                </a:lnTo>
                <a:lnTo>
                  <a:pt x="335" y="339"/>
                </a:lnTo>
                <a:lnTo>
                  <a:pt x="338" y="338"/>
                </a:lnTo>
                <a:lnTo>
                  <a:pt x="341" y="335"/>
                </a:lnTo>
                <a:lnTo>
                  <a:pt x="341" y="333"/>
                </a:lnTo>
                <a:lnTo>
                  <a:pt x="341" y="92"/>
                </a:lnTo>
                <a:lnTo>
                  <a:pt x="284" y="37"/>
                </a:lnTo>
                <a:lnTo>
                  <a:pt x="284" y="141"/>
                </a:lnTo>
                <a:lnTo>
                  <a:pt x="283" y="146"/>
                </a:lnTo>
                <a:lnTo>
                  <a:pt x="282" y="150"/>
                </a:lnTo>
                <a:lnTo>
                  <a:pt x="277" y="151"/>
                </a:lnTo>
                <a:lnTo>
                  <a:pt x="273" y="152"/>
                </a:lnTo>
                <a:lnTo>
                  <a:pt x="90" y="152"/>
                </a:lnTo>
                <a:lnTo>
                  <a:pt x="86" y="151"/>
                </a:lnTo>
                <a:lnTo>
                  <a:pt x="82" y="150"/>
                </a:lnTo>
                <a:lnTo>
                  <a:pt x="79" y="146"/>
                </a:lnTo>
                <a:lnTo>
                  <a:pt x="79" y="141"/>
                </a:lnTo>
                <a:lnTo>
                  <a:pt x="79" y="0"/>
                </a:lnTo>
                <a:lnTo>
                  <a:pt x="273" y="0"/>
                </a:lnTo>
                <a:lnTo>
                  <a:pt x="275" y="0"/>
                </a:lnTo>
                <a:lnTo>
                  <a:pt x="280" y="1"/>
                </a:lnTo>
                <a:lnTo>
                  <a:pt x="284" y="4"/>
                </a:lnTo>
                <a:lnTo>
                  <a:pt x="359" y="77"/>
                </a:lnTo>
                <a:lnTo>
                  <a:pt x="363" y="81"/>
                </a:lnTo>
                <a:lnTo>
                  <a:pt x="364" y="86"/>
                </a:lnTo>
                <a:close/>
                <a:moveTo>
                  <a:pt x="261" y="22"/>
                </a:moveTo>
                <a:lnTo>
                  <a:pt x="101" y="22"/>
                </a:lnTo>
                <a:lnTo>
                  <a:pt x="101" y="129"/>
                </a:lnTo>
                <a:lnTo>
                  <a:pt x="261" y="129"/>
                </a:lnTo>
                <a:lnTo>
                  <a:pt x="261" y="22"/>
                </a:lnTo>
                <a:close/>
                <a:moveTo>
                  <a:pt x="293" y="221"/>
                </a:moveTo>
                <a:lnTo>
                  <a:pt x="293" y="221"/>
                </a:lnTo>
                <a:lnTo>
                  <a:pt x="291" y="217"/>
                </a:lnTo>
                <a:lnTo>
                  <a:pt x="290" y="214"/>
                </a:lnTo>
                <a:lnTo>
                  <a:pt x="287" y="213"/>
                </a:lnTo>
                <a:lnTo>
                  <a:pt x="283" y="212"/>
                </a:lnTo>
                <a:lnTo>
                  <a:pt x="79" y="212"/>
                </a:lnTo>
                <a:lnTo>
                  <a:pt x="77" y="213"/>
                </a:lnTo>
                <a:lnTo>
                  <a:pt x="74" y="214"/>
                </a:lnTo>
                <a:lnTo>
                  <a:pt x="71" y="217"/>
                </a:lnTo>
                <a:lnTo>
                  <a:pt x="71" y="221"/>
                </a:lnTo>
                <a:lnTo>
                  <a:pt x="71" y="341"/>
                </a:lnTo>
                <a:lnTo>
                  <a:pt x="293" y="341"/>
                </a:lnTo>
                <a:lnTo>
                  <a:pt x="293" y="221"/>
                </a:lnTo>
                <a:close/>
                <a:moveTo>
                  <a:pt x="106" y="264"/>
                </a:moveTo>
                <a:lnTo>
                  <a:pt x="258" y="264"/>
                </a:lnTo>
                <a:lnTo>
                  <a:pt x="258" y="240"/>
                </a:lnTo>
                <a:lnTo>
                  <a:pt x="106" y="240"/>
                </a:lnTo>
                <a:lnTo>
                  <a:pt x="106" y="264"/>
                </a:lnTo>
                <a:close/>
                <a:moveTo>
                  <a:pt x="106" y="311"/>
                </a:moveTo>
                <a:lnTo>
                  <a:pt x="258" y="311"/>
                </a:lnTo>
                <a:lnTo>
                  <a:pt x="258" y="287"/>
                </a:lnTo>
                <a:lnTo>
                  <a:pt x="106" y="287"/>
                </a:lnTo>
                <a:lnTo>
                  <a:pt x="106" y="311"/>
                </a:lnTo>
                <a:close/>
              </a:path>
            </a:pathLst>
          </a:custGeom>
          <a:solidFill>
            <a:schemeClr val="accent1"/>
          </a:solidFill>
          <a:ln>
            <a:noFill/>
          </a:ln>
        </p:spPr>
        <p:txBody>
          <a:bodyPr/>
          <a:lstStyle/>
          <a:p>
            <a:endParaRPr lang="en-US" dirty="0"/>
          </a:p>
        </p:txBody>
      </p:sp>
      <p:sp>
        <p:nvSpPr>
          <p:cNvPr id="23" name="Freeform 26"/>
          <p:cNvSpPr>
            <a:spLocks noEditPoints="1"/>
          </p:cNvSpPr>
          <p:nvPr/>
        </p:nvSpPr>
        <p:spPr bwMode="auto">
          <a:xfrm>
            <a:off x="10591689" y="1617455"/>
            <a:ext cx="277815" cy="387892"/>
          </a:xfrm>
          <a:custGeom>
            <a:avLst/>
            <a:gdLst>
              <a:gd name="T0" fmla="*/ 75142 w 318"/>
              <a:gd name="T1" fmla="*/ 207309 h 442"/>
              <a:gd name="T2" fmla="*/ 67733 w 318"/>
              <a:gd name="T3" fmla="*/ 211561 h 442"/>
              <a:gd name="T4" fmla="*/ 61912 w 318"/>
              <a:gd name="T5" fmla="*/ 209435 h 442"/>
              <a:gd name="T6" fmla="*/ 59796 w 318"/>
              <a:gd name="T7" fmla="*/ 203588 h 442"/>
              <a:gd name="T8" fmla="*/ 64558 w 318"/>
              <a:gd name="T9" fmla="*/ 196678 h 442"/>
              <a:gd name="T10" fmla="*/ 70379 w 318"/>
              <a:gd name="T11" fmla="*/ 196678 h 442"/>
              <a:gd name="T12" fmla="*/ 75671 w 318"/>
              <a:gd name="T13" fmla="*/ 203588 h 442"/>
              <a:gd name="T14" fmla="*/ 168275 w 318"/>
              <a:gd name="T15" fmla="*/ 133422 h 442"/>
              <a:gd name="T16" fmla="*/ 166158 w 318"/>
              <a:gd name="T17" fmla="*/ 138206 h 442"/>
              <a:gd name="T18" fmla="*/ 74083 w 318"/>
              <a:gd name="T19" fmla="*/ 139269 h 442"/>
              <a:gd name="T20" fmla="*/ 69850 w 318"/>
              <a:gd name="T21" fmla="*/ 138206 h 442"/>
              <a:gd name="T22" fmla="*/ 67733 w 318"/>
              <a:gd name="T23" fmla="*/ 72824 h 442"/>
              <a:gd name="T24" fmla="*/ 69850 w 318"/>
              <a:gd name="T25" fmla="*/ 68571 h 442"/>
              <a:gd name="T26" fmla="*/ 161396 w 318"/>
              <a:gd name="T27" fmla="*/ 66977 h 442"/>
              <a:gd name="T28" fmla="*/ 166158 w 318"/>
              <a:gd name="T29" fmla="*/ 68571 h 442"/>
              <a:gd name="T30" fmla="*/ 168275 w 318"/>
              <a:gd name="T31" fmla="*/ 72824 h 442"/>
              <a:gd name="T32" fmla="*/ 118004 w 318"/>
              <a:gd name="T33" fmla="*/ 101528 h 442"/>
              <a:gd name="T34" fmla="*/ 155575 w 318"/>
              <a:gd name="T35" fmla="*/ 88239 h 442"/>
              <a:gd name="T36" fmla="*/ 119592 w 318"/>
              <a:gd name="T37" fmla="*/ 115349 h 442"/>
              <a:gd name="T38" fmla="*/ 118533 w 318"/>
              <a:gd name="T39" fmla="*/ 115349 h 442"/>
              <a:gd name="T40" fmla="*/ 118004 w 318"/>
              <a:gd name="T41" fmla="*/ 115349 h 442"/>
              <a:gd name="T42" fmla="*/ 118004 w 318"/>
              <a:gd name="T43" fmla="*/ 115349 h 442"/>
              <a:gd name="T44" fmla="*/ 116417 w 318"/>
              <a:gd name="T45" fmla="*/ 115349 h 442"/>
              <a:gd name="T46" fmla="*/ 79904 w 318"/>
              <a:gd name="T47" fmla="*/ 88239 h 442"/>
              <a:gd name="T48" fmla="*/ 122767 w 318"/>
              <a:gd name="T49" fmla="*/ 150432 h 442"/>
              <a:gd name="T50" fmla="*/ 135467 w 318"/>
              <a:gd name="T51" fmla="*/ 217408 h 442"/>
              <a:gd name="T52" fmla="*/ 132292 w 318"/>
              <a:gd name="T53" fmla="*/ 228040 h 442"/>
              <a:gd name="T54" fmla="*/ 124354 w 318"/>
              <a:gd name="T55" fmla="*/ 234418 h 442"/>
              <a:gd name="T56" fmla="*/ 17463 w 318"/>
              <a:gd name="T57" fmla="*/ 234950 h 442"/>
              <a:gd name="T58" fmla="*/ 11113 w 318"/>
              <a:gd name="T59" fmla="*/ 234418 h 442"/>
              <a:gd name="T60" fmla="*/ 3175 w 318"/>
              <a:gd name="T61" fmla="*/ 228040 h 442"/>
              <a:gd name="T62" fmla="*/ 0 w 318"/>
              <a:gd name="T63" fmla="*/ 217408 h 442"/>
              <a:gd name="T64" fmla="*/ 0 w 318"/>
              <a:gd name="T65" fmla="*/ 13821 h 442"/>
              <a:gd name="T66" fmla="*/ 5292 w 318"/>
              <a:gd name="T67" fmla="*/ 4784 h 442"/>
              <a:gd name="T68" fmla="*/ 13758 w 318"/>
              <a:gd name="T69" fmla="*/ 0 h 442"/>
              <a:gd name="T70" fmla="*/ 118004 w 318"/>
              <a:gd name="T71" fmla="*/ 0 h 442"/>
              <a:gd name="T72" fmla="*/ 127529 w 318"/>
              <a:gd name="T73" fmla="*/ 2658 h 442"/>
              <a:gd name="T74" fmla="*/ 133879 w 318"/>
              <a:gd name="T75" fmla="*/ 10100 h 442"/>
              <a:gd name="T76" fmla="*/ 135467 w 318"/>
              <a:gd name="T77" fmla="*/ 56877 h 442"/>
              <a:gd name="T78" fmla="*/ 12171 w 318"/>
              <a:gd name="T79" fmla="*/ 43056 h 442"/>
              <a:gd name="T80" fmla="*/ 122767 w 318"/>
              <a:gd name="T81" fmla="*/ 150432 h 442"/>
              <a:gd name="T82" fmla="*/ 122767 w 318"/>
              <a:gd name="T83" fmla="*/ 31362 h 442"/>
              <a:gd name="T84" fmla="*/ 122767 w 318"/>
              <a:gd name="T85" fmla="*/ 14884 h 442"/>
              <a:gd name="T86" fmla="*/ 118004 w 318"/>
              <a:gd name="T87" fmla="*/ 11694 h 442"/>
              <a:gd name="T88" fmla="*/ 15346 w 318"/>
              <a:gd name="T89" fmla="*/ 12226 h 442"/>
              <a:gd name="T90" fmla="*/ 12171 w 318"/>
              <a:gd name="T91" fmla="*/ 17542 h 442"/>
              <a:gd name="T92" fmla="*/ 122767 w 318"/>
              <a:gd name="T93" fmla="*/ 187110 h 442"/>
              <a:gd name="T94" fmla="*/ 12171 w 318"/>
              <a:gd name="T95" fmla="*/ 217408 h 442"/>
              <a:gd name="T96" fmla="*/ 15346 w 318"/>
              <a:gd name="T97" fmla="*/ 222724 h 442"/>
              <a:gd name="T98" fmla="*/ 118004 w 318"/>
              <a:gd name="T99" fmla="*/ 223256 h 442"/>
              <a:gd name="T100" fmla="*/ 122767 w 318"/>
              <a:gd name="T101" fmla="*/ 220066 h 4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18" h="442">
                <a:moveTo>
                  <a:pt x="143" y="383"/>
                </a:moveTo>
                <a:lnTo>
                  <a:pt x="143" y="383"/>
                </a:lnTo>
                <a:lnTo>
                  <a:pt x="142" y="390"/>
                </a:lnTo>
                <a:lnTo>
                  <a:pt x="138" y="394"/>
                </a:lnTo>
                <a:lnTo>
                  <a:pt x="133" y="397"/>
                </a:lnTo>
                <a:lnTo>
                  <a:pt x="128" y="398"/>
                </a:lnTo>
                <a:lnTo>
                  <a:pt x="122" y="397"/>
                </a:lnTo>
                <a:lnTo>
                  <a:pt x="117" y="394"/>
                </a:lnTo>
                <a:lnTo>
                  <a:pt x="114" y="390"/>
                </a:lnTo>
                <a:lnTo>
                  <a:pt x="113" y="383"/>
                </a:lnTo>
                <a:lnTo>
                  <a:pt x="114" y="378"/>
                </a:lnTo>
                <a:lnTo>
                  <a:pt x="117" y="374"/>
                </a:lnTo>
                <a:lnTo>
                  <a:pt x="122" y="370"/>
                </a:lnTo>
                <a:lnTo>
                  <a:pt x="128" y="370"/>
                </a:lnTo>
                <a:lnTo>
                  <a:pt x="133" y="370"/>
                </a:lnTo>
                <a:lnTo>
                  <a:pt x="138" y="374"/>
                </a:lnTo>
                <a:lnTo>
                  <a:pt x="142" y="378"/>
                </a:lnTo>
                <a:lnTo>
                  <a:pt x="143" y="383"/>
                </a:lnTo>
                <a:close/>
                <a:moveTo>
                  <a:pt x="318" y="137"/>
                </a:moveTo>
                <a:lnTo>
                  <a:pt x="318" y="251"/>
                </a:lnTo>
                <a:lnTo>
                  <a:pt x="316" y="255"/>
                </a:lnTo>
                <a:lnTo>
                  <a:pt x="314" y="260"/>
                </a:lnTo>
                <a:lnTo>
                  <a:pt x="311" y="262"/>
                </a:lnTo>
                <a:lnTo>
                  <a:pt x="305" y="262"/>
                </a:lnTo>
                <a:lnTo>
                  <a:pt x="140" y="262"/>
                </a:lnTo>
                <a:lnTo>
                  <a:pt x="135" y="262"/>
                </a:lnTo>
                <a:lnTo>
                  <a:pt x="132" y="260"/>
                </a:lnTo>
                <a:lnTo>
                  <a:pt x="129" y="255"/>
                </a:lnTo>
                <a:lnTo>
                  <a:pt x="128" y="251"/>
                </a:lnTo>
                <a:lnTo>
                  <a:pt x="128" y="137"/>
                </a:lnTo>
                <a:lnTo>
                  <a:pt x="129" y="133"/>
                </a:lnTo>
                <a:lnTo>
                  <a:pt x="132" y="129"/>
                </a:lnTo>
                <a:lnTo>
                  <a:pt x="135" y="127"/>
                </a:lnTo>
                <a:lnTo>
                  <a:pt x="140" y="126"/>
                </a:lnTo>
                <a:lnTo>
                  <a:pt x="305" y="126"/>
                </a:lnTo>
                <a:lnTo>
                  <a:pt x="311" y="127"/>
                </a:lnTo>
                <a:lnTo>
                  <a:pt x="314" y="129"/>
                </a:lnTo>
                <a:lnTo>
                  <a:pt x="316" y="133"/>
                </a:lnTo>
                <a:lnTo>
                  <a:pt x="318" y="137"/>
                </a:lnTo>
                <a:close/>
                <a:moveTo>
                  <a:pt x="278" y="149"/>
                </a:moveTo>
                <a:lnTo>
                  <a:pt x="168" y="149"/>
                </a:lnTo>
                <a:lnTo>
                  <a:pt x="223" y="191"/>
                </a:lnTo>
                <a:lnTo>
                  <a:pt x="278" y="149"/>
                </a:lnTo>
                <a:close/>
                <a:moveTo>
                  <a:pt x="294" y="240"/>
                </a:moveTo>
                <a:lnTo>
                  <a:pt x="294" y="166"/>
                </a:lnTo>
                <a:lnTo>
                  <a:pt x="230" y="214"/>
                </a:lnTo>
                <a:lnTo>
                  <a:pt x="226" y="217"/>
                </a:lnTo>
                <a:lnTo>
                  <a:pt x="224" y="217"/>
                </a:lnTo>
                <a:lnTo>
                  <a:pt x="223" y="217"/>
                </a:lnTo>
                <a:lnTo>
                  <a:pt x="221" y="217"/>
                </a:lnTo>
                <a:lnTo>
                  <a:pt x="220" y="217"/>
                </a:lnTo>
                <a:lnTo>
                  <a:pt x="216" y="214"/>
                </a:lnTo>
                <a:lnTo>
                  <a:pt x="151" y="166"/>
                </a:lnTo>
                <a:lnTo>
                  <a:pt x="151" y="240"/>
                </a:lnTo>
                <a:lnTo>
                  <a:pt x="294" y="240"/>
                </a:lnTo>
                <a:close/>
                <a:moveTo>
                  <a:pt x="232" y="283"/>
                </a:moveTo>
                <a:lnTo>
                  <a:pt x="256" y="283"/>
                </a:lnTo>
                <a:lnTo>
                  <a:pt x="256" y="409"/>
                </a:lnTo>
                <a:lnTo>
                  <a:pt x="254" y="416"/>
                </a:lnTo>
                <a:lnTo>
                  <a:pt x="253" y="423"/>
                </a:lnTo>
                <a:lnTo>
                  <a:pt x="250" y="429"/>
                </a:lnTo>
                <a:lnTo>
                  <a:pt x="246" y="433"/>
                </a:lnTo>
                <a:lnTo>
                  <a:pt x="241" y="437"/>
                </a:lnTo>
                <a:lnTo>
                  <a:pt x="235" y="441"/>
                </a:lnTo>
                <a:lnTo>
                  <a:pt x="230" y="442"/>
                </a:lnTo>
                <a:lnTo>
                  <a:pt x="223" y="442"/>
                </a:lnTo>
                <a:lnTo>
                  <a:pt x="33" y="442"/>
                </a:lnTo>
                <a:lnTo>
                  <a:pt x="26" y="442"/>
                </a:lnTo>
                <a:lnTo>
                  <a:pt x="21" y="441"/>
                </a:lnTo>
                <a:lnTo>
                  <a:pt x="14" y="437"/>
                </a:lnTo>
                <a:lnTo>
                  <a:pt x="10" y="433"/>
                </a:lnTo>
                <a:lnTo>
                  <a:pt x="6" y="429"/>
                </a:lnTo>
                <a:lnTo>
                  <a:pt x="3" y="423"/>
                </a:lnTo>
                <a:lnTo>
                  <a:pt x="0" y="416"/>
                </a:lnTo>
                <a:lnTo>
                  <a:pt x="0" y="409"/>
                </a:lnTo>
                <a:lnTo>
                  <a:pt x="0" y="33"/>
                </a:lnTo>
                <a:lnTo>
                  <a:pt x="0" y="26"/>
                </a:lnTo>
                <a:lnTo>
                  <a:pt x="3" y="19"/>
                </a:lnTo>
                <a:lnTo>
                  <a:pt x="6" y="13"/>
                </a:lnTo>
                <a:lnTo>
                  <a:pt x="10" y="9"/>
                </a:lnTo>
                <a:lnTo>
                  <a:pt x="14" y="5"/>
                </a:lnTo>
                <a:lnTo>
                  <a:pt x="21" y="1"/>
                </a:lnTo>
                <a:lnTo>
                  <a:pt x="26" y="0"/>
                </a:lnTo>
                <a:lnTo>
                  <a:pt x="33" y="0"/>
                </a:lnTo>
                <a:lnTo>
                  <a:pt x="223" y="0"/>
                </a:lnTo>
                <a:lnTo>
                  <a:pt x="230" y="0"/>
                </a:lnTo>
                <a:lnTo>
                  <a:pt x="235" y="1"/>
                </a:lnTo>
                <a:lnTo>
                  <a:pt x="241" y="5"/>
                </a:lnTo>
                <a:lnTo>
                  <a:pt x="246" y="9"/>
                </a:lnTo>
                <a:lnTo>
                  <a:pt x="250" y="13"/>
                </a:lnTo>
                <a:lnTo>
                  <a:pt x="253" y="19"/>
                </a:lnTo>
                <a:lnTo>
                  <a:pt x="254" y="26"/>
                </a:lnTo>
                <a:lnTo>
                  <a:pt x="256" y="33"/>
                </a:lnTo>
                <a:lnTo>
                  <a:pt x="256" y="107"/>
                </a:lnTo>
                <a:lnTo>
                  <a:pt x="232" y="107"/>
                </a:lnTo>
                <a:lnTo>
                  <a:pt x="232" y="81"/>
                </a:lnTo>
                <a:lnTo>
                  <a:pt x="23" y="81"/>
                </a:lnTo>
                <a:lnTo>
                  <a:pt x="23" y="328"/>
                </a:lnTo>
                <a:lnTo>
                  <a:pt x="232" y="328"/>
                </a:lnTo>
                <a:lnTo>
                  <a:pt x="232" y="283"/>
                </a:lnTo>
                <a:close/>
                <a:moveTo>
                  <a:pt x="23" y="33"/>
                </a:moveTo>
                <a:lnTo>
                  <a:pt x="23" y="59"/>
                </a:lnTo>
                <a:lnTo>
                  <a:pt x="232" y="59"/>
                </a:lnTo>
                <a:lnTo>
                  <a:pt x="232" y="33"/>
                </a:lnTo>
                <a:lnTo>
                  <a:pt x="232" y="28"/>
                </a:lnTo>
                <a:lnTo>
                  <a:pt x="230" y="24"/>
                </a:lnTo>
                <a:lnTo>
                  <a:pt x="227" y="23"/>
                </a:lnTo>
                <a:lnTo>
                  <a:pt x="223" y="22"/>
                </a:lnTo>
                <a:lnTo>
                  <a:pt x="33" y="22"/>
                </a:lnTo>
                <a:lnTo>
                  <a:pt x="29" y="23"/>
                </a:lnTo>
                <a:lnTo>
                  <a:pt x="26" y="24"/>
                </a:lnTo>
                <a:lnTo>
                  <a:pt x="23" y="28"/>
                </a:lnTo>
                <a:lnTo>
                  <a:pt x="23" y="33"/>
                </a:lnTo>
                <a:close/>
                <a:moveTo>
                  <a:pt x="232" y="409"/>
                </a:moveTo>
                <a:lnTo>
                  <a:pt x="232" y="352"/>
                </a:lnTo>
                <a:lnTo>
                  <a:pt x="23" y="352"/>
                </a:lnTo>
                <a:lnTo>
                  <a:pt x="23" y="409"/>
                </a:lnTo>
                <a:lnTo>
                  <a:pt x="23" y="414"/>
                </a:lnTo>
                <a:lnTo>
                  <a:pt x="26" y="416"/>
                </a:lnTo>
                <a:lnTo>
                  <a:pt x="29" y="419"/>
                </a:lnTo>
                <a:lnTo>
                  <a:pt x="33" y="420"/>
                </a:lnTo>
                <a:lnTo>
                  <a:pt x="223" y="420"/>
                </a:lnTo>
                <a:lnTo>
                  <a:pt x="227" y="419"/>
                </a:lnTo>
                <a:lnTo>
                  <a:pt x="230" y="416"/>
                </a:lnTo>
                <a:lnTo>
                  <a:pt x="232" y="414"/>
                </a:lnTo>
                <a:lnTo>
                  <a:pt x="232" y="409"/>
                </a:lnTo>
                <a:close/>
              </a:path>
            </a:pathLst>
          </a:custGeom>
          <a:solidFill>
            <a:schemeClr val="accent1"/>
          </a:solidFill>
          <a:ln>
            <a:noFill/>
          </a:ln>
        </p:spPr>
        <p:txBody>
          <a:bodyPr/>
          <a:lstStyle/>
          <a:p>
            <a:endParaRPr lang="en-US" dirty="0"/>
          </a:p>
        </p:txBody>
      </p:sp>
      <p:sp>
        <p:nvSpPr>
          <p:cNvPr id="24" name="Freeform 27"/>
          <p:cNvSpPr>
            <a:spLocks noEditPoints="1"/>
          </p:cNvSpPr>
          <p:nvPr/>
        </p:nvSpPr>
        <p:spPr bwMode="auto">
          <a:xfrm>
            <a:off x="8151949" y="3471354"/>
            <a:ext cx="356442" cy="330233"/>
          </a:xfrm>
          <a:custGeom>
            <a:avLst/>
            <a:gdLst>
              <a:gd name="T0" fmla="*/ 214839 w 407"/>
              <a:gd name="T1" fmla="*/ 30323 h 376"/>
              <a:gd name="T2" fmla="*/ 140043 w 407"/>
              <a:gd name="T3" fmla="*/ 1064 h 376"/>
              <a:gd name="T4" fmla="*/ 133147 w 407"/>
              <a:gd name="T5" fmla="*/ 2660 h 376"/>
              <a:gd name="T6" fmla="*/ 131025 w 407"/>
              <a:gd name="T7" fmla="*/ 136187 h 376"/>
              <a:gd name="T8" fmla="*/ 111398 w 407"/>
              <a:gd name="T9" fmla="*/ 126612 h 376"/>
              <a:gd name="T10" fmla="*/ 96545 w 407"/>
              <a:gd name="T11" fmla="*/ 126612 h 376"/>
              <a:gd name="T12" fmla="*/ 68961 w 407"/>
              <a:gd name="T13" fmla="*/ 141507 h 376"/>
              <a:gd name="T14" fmla="*/ 60473 w 407"/>
              <a:gd name="T15" fmla="*/ 161722 h 376"/>
              <a:gd name="T16" fmla="*/ 64717 w 407"/>
              <a:gd name="T17" fmla="*/ 181406 h 376"/>
              <a:gd name="T18" fmla="*/ 85936 w 407"/>
              <a:gd name="T19" fmla="*/ 197897 h 376"/>
              <a:gd name="T20" fmla="*/ 107154 w 407"/>
              <a:gd name="T21" fmla="*/ 198961 h 376"/>
              <a:gd name="T22" fmla="*/ 128903 w 407"/>
              <a:gd name="T23" fmla="*/ 189917 h 376"/>
              <a:gd name="T24" fmla="*/ 141104 w 407"/>
              <a:gd name="T25" fmla="*/ 172894 h 376"/>
              <a:gd name="T26" fmla="*/ 143757 w 407"/>
              <a:gd name="T27" fmla="*/ 61710 h 376"/>
              <a:gd name="T28" fmla="*/ 209004 w 407"/>
              <a:gd name="T29" fmla="*/ 85117 h 376"/>
              <a:gd name="T30" fmla="*/ 214839 w 407"/>
              <a:gd name="T31" fmla="*/ 80861 h 376"/>
              <a:gd name="T32" fmla="*/ 215900 w 407"/>
              <a:gd name="T33" fmla="*/ 32451 h 376"/>
              <a:gd name="T34" fmla="*/ 116703 w 407"/>
              <a:gd name="T35" fmla="*/ 183002 h 376"/>
              <a:gd name="T36" fmla="*/ 100258 w 407"/>
              <a:gd name="T37" fmla="*/ 187257 h 376"/>
              <a:gd name="T38" fmla="*/ 85936 w 407"/>
              <a:gd name="T39" fmla="*/ 184066 h 376"/>
              <a:gd name="T40" fmla="*/ 74265 w 407"/>
              <a:gd name="T41" fmla="*/ 171298 h 376"/>
              <a:gd name="T42" fmla="*/ 73204 w 407"/>
              <a:gd name="T43" fmla="*/ 157998 h 376"/>
              <a:gd name="T44" fmla="*/ 82222 w 407"/>
              <a:gd name="T45" fmla="*/ 145763 h 376"/>
              <a:gd name="T46" fmla="*/ 98136 w 407"/>
              <a:gd name="T47" fmla="*/ 139379 h 376"/>
              <a:gd name="T48" fmla="*/ 113520 w 407"/>
              <a:gd name="T49" fmla="*/ 139911 h 376"/>
              <a:gd name="T50" fmla="*/ 128373 w 407"/>
              <a:gd name="T51" fmla="*/ 151083 h 376"/>
              <a:gd name="T52" fmla="*/ 131025 w 407"/>
              <a:gd name="T53" fmla="*/ 163318 h 376"/>
              <a:gd name="T54" fmla="*/ 125190 w 407"/>
              <a:gd name="T55" fmla="*/ 176618 h 376"/>
              <a:gd name="T56" fmla="*/ 143757 w 407"/>
              <a:gd name="T57" fmla="*/ 49474 h 376"/>
              <a:gd name="T58" fmla="*/ 26523 w 407"/>
              <a:gd name="T59" fmla="*/ 19151 h 376"/>
              <a:gd name="T60" fmla="*/ 16444 w 407"/>
              <a:gd name="T61" fmla="*/ 25003 h 376"/>
              <a:gd name="T62" fmla="*/ 8487 w 407"/>
              <a:gd name="T63" fmla="*/ 34047 h 376"/>
              <a:gd name="T64" fmla="*/ 530 w 407"/>
              <a:gd name="T65" fmla="*/ 28727 h 376"/>
              <a:gd name="T66" fmla="*/ 2652 w 407"/>
              <a:gd name="T67" fmla="*/ 19151 h 376"/>
              <a:gd name="T68" fmla="*/ 11670 w 407"/>
              <a:gd name="T69" fmla="*/ 17555 h 376"/>
              <a:gd name="T70" fmla="*/ 16444 w 407"/>
              <a:gd name="T71" fmla="*/ 25003 h 376"/>
              <a:gd name="T72" fmla="*/ 107685 w 407"/>
              <a:gd name="T73" fmla="*/ 55858 h 376"/>
              <a:gd name="T74" fmla="*/ 15914 w 407"/>
              <a:gd name="T75" fmla="*/ 65434 h 376"/>
              <a:gd name="T76" fmla="*/ 8487 w 407"/>
              <a:gd name="T77" fmla="*/ 70222 h 376"/>
              <a:gd name="T78" fmla="*/ 0 w 407"/>
              <a:gd name="T79" fmla="*/ 62242 h 376"/>
              <a:gd name="T80" fmla="*/ 4774 w 407"/>
              <a:gd name="T81" fmla="*/ 54262 h 376"/>
              <a:gd name="T82" fmla="*/ 14323 w 407"/>
              <a:gd name="T83" fmla="*/ 56390 h 376"/>
              <a:gd name="T84" fmla="*/ 107685 w 407"/>
              <a:gd name="T85" fmla="*/ 104800 h 376"/>
              <a:gd name="T86" fmla="*/ 107685 w 407"/>
              <a:gd name="T87" fmla="*/ 104800 h 376"/>
              <a:gd name="T88" fmla="*/ 14323 w 407"/>
              <a:gd name="T89" fmla="*/ 104800 h 376"/>
              <a:gd name="T90" fmla="*/ 4774 w 407"/>
              <a:gd name="T91" fmla="*/ 106396 h 376"/>
              <a:gd name="T92" fmla="*/ 0 w 407"/>
              <a:gd name="T93" fmla="*/ 98949 h 376"/>
              <a:gd name="T94" fmla="*/ 8487 w 407"/>
              <a:gd name="T95" fmla="*/ 90969 h 376"/>
              <a:gd name="T96" fmla="*/ 15914 w 407"/>
              <a:gd name="T97" fmla="*/ 96289 h 3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07" h="376">
                <a:moveTo>
                  <a:pt x="407" y="61"/>
                </a:moveTo>
                <a:lnTo>
                  <a:pt x="407" y="61"/>
                </a:lnTo>
                <a:lnTo>
                  <a:pt x="405" y="57"/>
                </a:lnTo>
                <a:lnTo>
                  <a:pt x="404" y="54"/>
                </a:lnTo>
                <a:lnTo>
                  <a:pt x="403" y="51"/>
                </a:lnTo>
                <a:lnTo>
                  <a:pt x="398" y="50"/>
                </a:lnTo>
                <a:lnTo>
                  <a:pt x="264" y="2"/>
                </a:lnTo>
                <a:lnTo>
                  <a:pt x="258" y="0"/>
                </a:lnTo>
                <a:lnTo>
                  <a:pt x="254" y="2"/>
                </a:lnTo>
                <a:lnTo>
                  <a:pt x="251" y="5"/>
                </a:lnTo>
                <a:lnTo>
                  <a:pt x="249" y="9"/>
                </a:lnTo>
                <a:lnTo>
                  <a:pt x="247" y="14"/>
                </a:lnTo>
                <a:lnTo>
                  <a:pt x="247" y="256"/>
                </a:lnTo>
                <a:lnTo>
                  <a:pt x="236" y="248"/>
                </a:lnTo>
                <a:lnTo>
                  <a:pt x="224" y="242"/>
                </a:lnTo>
                <a:lnTo>
                  <a:pt x="210" y="238"/>
                </a:lnTo>
                <a:lnTo>
                  <a:pt x="195" y="238"/>
                </a:lnTo>
                <a:lnTo>
                  <a:pt x="182" y="238"/>
                </a:lnTo>
                <a:lnTo>
                  <a:pt x="167" y="242"/>
                </a:lnTo>
                <a:lnTo>
                  <a:pt x="154" y="248"/>
                </a:lnTo>
                <a:lnTo>
                  <a:pt x="141" y="256"/>
                </a:lnTo>
                <a:lnTo>
                  <a:pt x="130" y="266"/>
                </a:lnTo>
                <a:lnTo>
                  <a:pt x="122" y="278"/>
                </a:lnTo>
                <a:lnTo>
                  <a:pt x="116" y="291"/>
                </a:lnTo>
                <a:lnTo>
                  <a:pt x="114" y="304"/>
                </a:lnTo>
                <a:lnTo>
                  <a:pt x="114" y="318"/>
                </a:lnTo>
                <a:lnTo>
                  <a:pt x="118" y="330"/>
                </a:lnTo>
                <a:lnTo>
                  <a:pt x="122" y="341"/>
                </a:lnTo>
                <a:lnTo>
                  <a:pt x="130" y="351"/>
                </a:lnTo>
                <a:lnTo>
                  <a:pt x="138" y="359"/>
                </a:lnTo>
                <a:lnTo>
                  <a:pt x="149" y="366"/>
                </a:lnTo>
                <a:lnTo>
                  <a:pt x="162" y="372"/>
                </a:lnTo>
                <a:lnTo>
                  <a:pt x="174" y="374"/>
                </a:lnTo>
                <a:lnTo>
                  <a:pt x="189" y="376"/>
                </a:lnTo>
                <a:lnTo>
                  <a:pt x="202" y="374"/>
                </a:lnTo>
                <a:lnTo>
                  <a:pt x="217" y="370"/>
                </a:lnTo>
                <a:lnTo>
                  <a:pt x="231" y="365"/>
                </a:lnTo>
                <a:lnTo>
                  <a:pt x="243" y="357"/>
                </a:lnTo>
                <a:lnTo>
                  <a:pt x="254" y="347"/>
                </a:lnTo>
                <a:lnTo>
                  <a:pt x="261" y="336"/>
                </a:lnTo>
                <a:lnTo>
                  <a:pt x="266" y="325"/>
                </a:lnTo>
                <a:lnTo>
                  <a:pt x="271" y="313"/>
                </a:lnTo>
                <a:lnTo>
                  <a:pt x="271" y="300"/>
                </a:lnTo>
                <a:lnTo>
                  <a:pt x="271" y="116"/>
                </a:lnTo>
                <a:lnTo>
                  <a:pt x="392" y="159"/>
                </a:lnTo>
                <a:lnTo>
                  <a:pt x="394" y="160"/>
                </a:lnTo>
                <a:lnTo>
                  <a:pt x="398" y="159"/>
                </a:lnTo>
                <a:lnTo>
                  <a:pt x="401" y="157"/>
                </a:lnTo>
                <a:lnTo>
                  <a:pt x="404" y="154"/>
                </a:lnTo>
                <a:lnTo>
                  <a:pt x="405" y="152"/>
                </a:lnTo>
                <a:lnTo>
                  <a:pt x="407" y="148"/>
                </a:lnTo>
                <a:lnTo>
                  <a:pt x="407" y="61"/>
                </a:lnTo>
                <a:close/>
                <a:moveTo>
                  <a:pt x="236" y="332"/>
                </a:moveTo>
                <a:lnTo>
                  <a:pt x="236" y="332"/>
                </a:lnTo>
                <a:lnTo>
                  <a:pt x="229" y="339"/>
                </a:lnTo>
                <a:lnTo>
                  <a:pt x="220" y="344"/>
                </a:lnTo>
                <a:lnTo>
                  <a:pt x="210" y="348"/>
                </a:lnTo>
                <a:lnTo>
                  <a:pt x="199" y="351"/>
                </a:lnTo>
                <a:lnTo>
                  <a:pt x="189" y="352"/>
                </a:lnTo>
                <a:lnTo>
                  <a:pt x="180" y="351"/>
                </a:lnTo>
                <a:lnTo>
                  <a:pt x="170" y="350"/>
                </a:lnTo>
                <a:lnTo>
                  <a:pt x="162" y="346"/>
                </a:lnTo>
                <a:lnTo>
                  <a:pt x="154" y="341"/>
                </a:lnTo>
                <a:lnTo>
                  <a:pt x="148" y="336"/>
                </a:lnTo>
                <a:lnTo>
                  <a:pt x="143" y="329"/>
                </a:lnTo>
                <a:lnTo>
                  <a:pt x="140" y="322"/>
                </a:lnTo>
                <a:lnTo>
                  <a:pt x="137" y="315"/>
                </a:lnTo>
                <a:lnTo>
                  <a:pt x="137" y="306"/>
                </a:lnTo>
                <a:lnTo>
                  <a:pt x="138" y="297"/>
                </a:lnTo>
                <a:lnTo>
                  <a:pt x="143" y="289"/>
                </a:lnTo>
                <a:lnTo>
                  <a:pt x="148" y="281"/>
                </a:lnTo>
                <a:lnTo>
                  <a:pt x="155" y="274"/>
                </a:lnTo>
                <a:lnTo>
                  <a:pt x="165" y="269"/>
                </a:lnTo>
                <a:lnTo>
                  <a:pt x="174" y="264"/>
                </a:lnTo>
                <a:lnTo>
                  <a:pt x="185" y="262"/>
                </a:lnTo>
                <a:lnTo>
                  <a:pt x="195" y="260"/>
                </a:lnTo>
                <a:lnTo>
                  <a:pt x="204" y="262"/>
                </a:lnTo>
                <a:lnTo>
                  <a:pt x="214" y="263"/>
                </a:lnTo>
                <a:lnTo>
                  <a:pt x="222" y="267"/>
                </a:lnTo>
                <a:lnTo>
                  <a:pt x="231" y="271"/>
                </a:lnTo>
                <a:lnTo>
                  <a:pt x="236" y="277"/>
                </a:lnTo>
                <a:lnTo>
                  <a:pt x="242" y="284"/>
                </a:lnTo>
                <a:lnTo>
                  <a:pt x="244" y="291"/>
                </a:lnTo>
                <a:lnTo>
                  <a:pt x="247" y="299"/>
                </a:lnTo>
                <a:lnTo>
                  <a:pt x="247" y="307"/>
                </a:lnTo>
                <a:lnTo>
                  <a:pt x="246" y="315"/>
                </a:lnTo>
                <a:lnTo>
                  <a:pt x="242" y="324"/>
                </a:lnTo>
                <a:lnTo>
                  <a:pt x="236" y="332"/>
                </a:lnTo>
                <a:close/>
                <a:moveTo>
                  <a:pt x="271" y="29"/>
                </a:moveTo>
                <a:lnTo>
                  <a:pt x="383" y="69"/>
                </a:lnTo>
                <a:lnTo>
                  <a:pt x="383" y="131"/>
                </a:lnTo>
                <a:lnTo>
                  <a:pt x="271" y="93"/>
                </a:lnTo>
                <a:lnTo>
                  <a:pt x="271" y="29"/>
                </a:lnTo>
                <a:close/>
                <a:moveTo>
                  <a:pt x="203" y="60"/>
                </a:moveTo>
                <a:lnTo>
                  <a:pt x="50" y="60"/>
                </a:lnTo>
                <a:lnTo>
                  <a:pt x="50" y="36"/>
                </a:lnTo>
                <a:lnTo>
                  <a:pt x="203" y="36"/>
                </a:lnTo>
                <a:lnTo>
                  <a:pt x="203" y="60"/>
                </a:lnTo>
                <a:close/>
                <a:moveTo>
                  <a:pt x="31" y="47"/>
                </a:moveTo>
                <a:lnTo>
                  <a:pt x="31" y="47"/>
                </a:lnTo>
                <a:lnTo>
                  <a:pt x="30" y="54"/>
                </a:lnTo>
                <a:lnTo>
                  <a:pt x="27" y="58"/>
                </a:lnTo>
                <a:lnTo>
                  <a:pt x="22" y="62"/>
                </a:lnTo>
                <a:lnTo>
                  <a:pt x="16" y="64"/>
                </a:lnTo>
                <a:lnTo>
                  <a:pt x="9" y="62"/>
                </a:lnTo>
                <a:lnTo>
                  <a:pt x="5" y="58"/>
                </a:lnTo>
                <a:lnTo>
                  <a:pt x="1" y="54"/>
                </a:lnTo>
                <a:lnTo>
                  <a:pt x="0" y="47"/>
                </a:lnTo>
                <a:lnTo>
                  <a:pt x="1" y="42"/>
                </a:lnTo>
                <a:lnTo>
                  <a:pt x="5" y="36"/>
                </a:lnTo>
                <a:lnTo>
                  <a:pt x="9" y="33"/>
                </a:lnTo>
                <a:lnTo>
                  <a:pt x="16" y="32"/>
                </a:lnTo>
                <a:lnTo>
                  <a:pt x="22" y="33"/>
                </a:lnTo>
                <a:lnTo>
                  <a:pt x="27" y="36"/>
                </a:lnTo>
                <a:lnTo>
                  <a:pt x="30" y="42"/>
                </a:lnTo>
                <a:lnTo>
                  <a:pt x="31" y="47"/>
                </a:lnTo>
                <a:close/>
                <a:moveTo>
                  <a:pt x="203" y="128"/>
                </a:moveTo>
                <a:lnTo>
                  <a:pt x="50" y="128"/>
                </a:lnTo>
                <a:lnTo>
                  <a:pt x="50" y="105"/>
                </a:lnTo>
                <a:lnTo>
                  <a:pt x="203" y="105"/>
                </a:lnTo>
                <a:lnTo>
                  <a:pt x="203" y="128"/>
                </a:lnTo>
                <a:close/>
                <a:moveTo>
                  <a:pt x="31" y="117"/>
                </a:moveTo>
                <a:lnTo>
                  <a:pt x="31" y="117"/>
                </a:lnTo>
                <a:lnTo>
                  <a:pt x="30" y="123"/>
                </a:lnTo>
                <a:lnTo>
                  <a:pt x="27" y="128"/>
                </a:lnTo>
                <a:lnTo>
                  <a:pt x="22" y="131"/>
                </a:lnTo>
                <a:lnTo>
                  <a:pt x="16" y="132"/>
                </a:lnTo>
                <a:lnTo>
                  <a:pt x="9" y="131"/>
                </a:lnTo>
                <a:lnTo>
                  <a:pt x="5" y="128"/>
                </a:lnTo>
                <a:lnTo>
                  <a:pt x="1" y="123"/>
                </a:lnTo>
                <a:lnTo>
                  <a:pt x="0" y="117"/>
                </a:lnTo>
                <a:lnTo>
                  <a:pt x="1" y="110"/>
                </a:lnTo>
                <a:lnTo>
                  <a:pt x="5" y="106"/>
                </a:lnTo>
                <a:lnTo>
                  <a:pt x="9" y="102"/>
                </a:lnTo>
                <a:lnTo>
                  <a:pt x="16" y="101"/>
                </a:lnTo>
                <a:lnTo>
                  <a:pt x="22" y="102"/>
                </a:lnTo>
                <a:lnTo>
                  <a:pt x="27" y="106"/>
                </a:lnTo>
                <a:lnTo>
                  <a:pt x="30" y="110"/>
                </a:lnTo>
                <a:lnTo>
                  <a:pt x="31" y="117"/>
                </a:lnTo>
                <a:close/>
                <a:moveTo>
                  <a:pt x="203" y="197"/>
                </a:moveTo>
                <a:lnTo>
                  <a:pt x="50" y="197"/>
                </a:lnTo>
                <a:lnTo>
                  <a:pt x="50" y="175"/>
                </a:lnTo>
                <a:lnTo>
                  <a:pt x="203" y="175"/>
                </a:lnTo>
                <a:lnTo>
                  <a:pt x="203" y="197"/>
                </a:lnTo>
                <a:close/>
                <a:moveTo>
                  <a:pt x="31" y="186"/>
                </a:moveTo>
                <a:lnTo>
                  <a:pt x="31" y="186"/>
                </a:lnTo>
                <a:lnTo>
                  <a:pt x="30" y="192"/>
                </a:lnTo>
                <a:lnTo>
                  <a:pt x="27" y="197"/>
                </a:lnTo>
                <a:lnTo>
                  <a:pt x="22" y="200"/>
                </a:lnTo>
                <a:lnTo>
                  <a:pt x="16" y="201"/>
                </a:lnTo>
                <a:lnTo>
                  <a:pt x="9" y="200"/>
                </a:lnTo>
                <a:lnTo>
                  <a:pt x="5" y="197"/>
                </a:lnTo>
                <a:lnTo>
                  <a:pt x="1" y="192"/>
                </a:lnTo>
                <a:lnTo>
                  <a:pt x="0" y="186"/>
                </a:lnTo>
                <a:lnTo>
                  <a:pt x="1" y="181"/>
                </a:lnTo>
                <a:lnTo>
                  <a:pt x="5" y="175"/>
                </a:lnTo>
                <a:lnTo>
                  <a:pt x="9" y="172"/>
                </a:lnTo>
                <a:lnTo>
                  <a:pt x="16" y="171"/>
                </a:lnTo>
                <a:lnTo>
                  <a:pt x="22" y="172"/>
                </a:lnTo>
                <a:lnTo>
                  <a:pt x="27" y="175"/>
                </a:lnTo>
                <a:lnTo>
                  <a:pt x="30" y="181"/>
                </a:lnTo>
                <a:lnTo>
                  <a:pt x="31" y="186"/>
                </a:lnTo>
                <a:close/>
              </a:path>
            </a:pathLst>
          </a:custGeom>
          <a:solidFill>
            <a:schemeClr val="accent1"/>
          </a:solidFill>
          <a:ln>
            <a:noFill/>
          </a:ln>
        </p:spPr>
        <p:txBody>
          <a:bodyPr/>
          <a:lstStyle/>
          <a:p>
            <a:endParaRPr lang="en-US" dirty="0"/>
          </a:p>
        </p:txBody>
      </p:sp>
      <p:sp>
        <p:nvSpPr>
          <p:cNvPr id="25" name="Freeform 28"/>
          <p:cNvSpPr>
            <a:spLocks noEditPoints="1"/>
          </p:cNvSpPr>
          <p:nvPr/>
        </p:nvSpPr>
        <p:spPr bwMode="auto">
          <a:xfrm>
            <a:off x="2299979" y="1619043"/>
            <a:ext cx="301403" cy="382650"/>
          </a:xfrm>
          <a:custGeom>
            <a:avLst/>
            <a:gdLst>
              <a:gd name="T0" fmla="*/ 118004 w 345"/>
              <a:gd name="T1" fmla="*/ 57417 h 440"/>
              <a:gd name="T2" fmla="*/ 144992 w 345"/>
              <a:gd name="T3" fmla="*/ 63738 h 440"/>
              <a:gd name="T4" fmla="*/ 134409 w 345"/>
              <a:gd name="T5" fmla="*/ 73747 h 440"/>
              <a:gd name="T6" fmla="*/ 176213 w 345"/>
              <a:gd name="T7" fmla="*/ 194375 h 440"/>
              <a:gd name="T8" fmla="*/ 173038 w 345"/>
              <a:gd name="T9" fmla="*/ 200169 h 440"/>
              <a:gd name="T10" fmla="*/ 170392 w 345"/>
              <a:gd name="T11" fmla="*/ 200696 h 440"/>
              <a:gd name="T12" fmla="*/ 166688 w 345"/>
              <a:gd name="T13" fmla="*/ 199116 h 440"/>
              <a:gd name="T14" fmla="*/ 164571 w 345"/>
              <a:gd name="T15" fmla="*/ 195428 h 440"/>
              <a:gd name="T16" fmla="*/ 159280 w 345"/>
              <a:gd name="T17" fmla="*/ 181733 h 440"/>
              <a:gd name="T18" fmla="*/ 155046 w 345"/>
              <a:gd name="T19" fmla="*/ 176992 h 440"/>
              <a:gd name="T20" fmla="*/ 139700 w 345"/>
              <a:gd name="T21" fmla="*/ 169617 h 440"/>
              <a:gd name="T22" fmla="*/ 123825 w 345"/>
              <a:gd name="T23" fmla="*/ 171197 h 440"/>
              <a:gd name="T24" fmla="*/ 71438 w 345"/>
              <a:gd name="T25" fmla="*/ 220186 h 440"/>
              <a:gd name="T26" fmla="*/ 57679 w 345"/>
              <a:gd name="T27" fmla="*/ 229141 h 440"/>
              <a:gd name="T28" fmla="*/ 42333 w 345"/>
              <a:gd name="T29" fmla="*/ 231775 h 440"/>
              <a:gd name="T30" fmla="*/ 19579 w 345"/>
              <a:gd name="T31" fmla="*/ 225454 h 440"/>
              <a:gd name="T32" fmla="*/ 11642 w 345"/>
              <a:gd name="T33" fmla="*/ 218606 h 440"/>
              <a:gd name="T34" fmla="*/ 529 w 345"/>
              <a:gd name="T35" fmla="*/ 197536 h 440"/>
              <a:gd name="T36" fmla="*/ 529 w 345"/>
              <a:gd name="T37" fmla="*/ 181733 h 440"/>
              <a:gd name="T38" fmla="*/ 11642 w 345"/>
              <a:gd name="T39" fmla="*/ 160662 h 440"/>
              <a:gd name="T40" fmla="*/ 6350 w 345"/>
              <a:gd name="T41" fmla="*/ 144333 h 440"/>
              <a:gd name="T42" fmla="*/ 5292 w 345"/>
              <a:gd name="T43" fmla="*/ 137485 h 440"/>
              <a:gd name="T44" fmla="*/ 7938 w 345"/>
              <a:gd name="T45" fmla="*/ 134851 h 440"/>
              <a:gd name="T46" fmla="*/ 13758 w 345"/>
              <a:gd name="T47" fmla="*/ 122209 h 440"/>
              <a:gd name="T48" fmla="*/ 10054 w 345"/>
              <a:gd name="T49" fmla="*/ 109566 h 440"/>
              <a:gd name="T50" fmla="*/ 12171 w 345"/>
              <a:gd name="T51" fmla="*/ 99031 h 440"/>
              <a:gd name="T52" fmla="*/ 72496 w 345"/>
              <a:gd name="T53" fmla="*/ 36347 h 440"/>
              <a:gd name="T54" fmla="*/ 77259 w 345"/>
              <a:gd name="T55" fmla="*/ 34766 h 440"/>
              <a:gd name="T56" fmla="*/ 132292 w 345"/>
              <a:gd name="T57" fmla="*/ 87442 h 440"/>
              <a:gd name="T58" fmla="*/ 127530 w 345"/>
              <a:gd name="T59" fmla="*/ 16856 h 440"/>
              <a:gd name="T60" fmla="*/ 127530 w 345"/>
              <a:gd name="T61" fmla="*/ 0 h 440"/>
              <a:gd name="T62" fmla="*/ 145521 w 345"/>
              <a:gd name="T63" fmla="*/ 100611 h 440"/>
              <a:gd name="T64" fmla="*/ 147638 w 345"/>
              <a:gd name="T65" fmla="*/ 104826 h 440"/>
              <a:gd name="T66" fmla="*/ 91546 w 345"/>
              <a:gd name="T67" fmla="*/ 162769 h 440"/>
              <a:gd name="T68" fmla="*/ 83079 w 345"/>
              <a:gd name="T69" fmla="*/ 168564 h 440"/>
              <a:gd name="T70" fmla="*/ 71967 w 345"/>
              <a:gd name="T71" fmla="*/ 171197 h 440"/>
              <a:gd name="T72" fmla="*/ 58738 w 345"/>
              <a:gd name="T73" fmla="*/ 167510 h 440"/>
              <a:gd name="T74" fmla="*/ 46567 w 345"/>
              <a:gd name="T75" fmla="*/ 173831 h 440"/>
              <a:gd name="T76" fmla="*/ 43392 w 345"/>
              <a:gd name="T77" fmla="*/ 175938 h 440"/>
              <a:gd name="T78" fmla="*/ 39158 w 345"/>
              <a:gd name="T79" fmla="*/ 175938 h 440"/>
              <a:gd name="T80" fmla="*/ 20108 w 345"/>
              <a:gd name="T81" fmla="*/ 169617 h 440"/>
              <a:gd name="T82" fmla="*/ 13758 w 345"/>
              <a:gd name="T83" fmla="*/ 179099 h 440"/>
              <a:gd name="T84" fmla="*/ 11642 w 345"/>
              <a:gd name="T85" fmla="*/ 189634 h 440"/>
              <a:gd name="T86" fmla="*/ 16933 w 345"/>
              <a:gd name="T87" fmla="*/ 205964 h 440"/>
              <a:gd name="T88" fmla="*/ 21696 w 345"/>
              <a:gd name="T89" fmla="*/ 211758 h 440"/>
              <a:gd name="T90" fmla="*/ 36513 w 345"/>
              <a:gd name="T91" fmla="*/ 219659 h 440"/>
              <a:gd name="T92" fmla="*/ 52917 w 345"/>
              <a:gd name="T93" fmla="*/ 218079 h 440"/>
              <a:gd name="T94" fmla="*/ 105304 w 345"/>
              <a:gd name="T95" fmla="*/ 168564 h 440"/>
              <a:gd name="T96" fmla="*/ 118534 w 345"/>
              <a:gd name="T97" fmla="*/ 159609 h 440"/>
              <a:gd name="T98" fmla="*/ 142346 w 345"/>
              <a:gd name="T99" fmla="*/ 156975 h 440"/>
              <a:gd name="T100" fmla="*/ 163513 w 345"/>
              <a:gd name="T101" fmla="*/ 168564 h 440"/>
              <a:gd name="T102" fmla="*/ 168805 w 345"/>
              <a:gd name="T103" fmla="*/ 175412 h 440"/>
              <a:gd name="T104" fmla="*/ 176213 w 345"/>
              <a:gd name="T105" fmla="*/ 194375 h 440"/>
              <a:gd name="T106" fmla="*/ 22754 w 345"/>
              <a:gd name="T107" fmla="*/ 109566 h 440"/>
              <a:gd name="T108" fmla="*/ 24871 w 345"/>
              <a:gd name="T109" fmla="*/ 117468 h 440"/>
              <a:gd name="T110" fmla="*/ 61913 w 345"/>
              <a:gd name="T111" fmla="*/ 154341 h 440"/>
              <a:gd name="T112" fmla="*/ 69321 w 345"/>
              <a:gd name="T113" fmla="*/ 158555 h 440"/>
              <a:gd name="T114" fmla="*/ 75142 w 345"/>
              <a:gd name="T115" fmla="*/ 158555 h 440"/>
              <a:gd name="T116" fmla="*/ 83079 w 345"/>
              <a:gd name="T117" fmla="*/ 154341 h 440"/>
              <a:gd name="T118" fmla="*/ 26988 w 345"/>
              <a:gd name="T119" fmla="*/ 99031 h 440"/>
              <a:gd name="T120" fmla="*/ 23813 w 345"/>
              <a:gd name="T121" fmla="*/ 103772 h 440"/>
              <a:gd name="T122" fmla="*/ 22754 w 345"/>
              <a:gd name="T123" fmla="*/ 109566 h 440"/>
              <a:gd name="T124" fmla="*/ 46567 w 345"/>
              <a:gd name="T125" fmla="*/ 156448 h 4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45" h="440">
                <a:moveTo>
                  <a:pt x="223" y="71"/>
                </a:moveTo>
                <a:lnTo>
                  <a:pt x="242" y="89"/>
                </a:lnTo>
                <a:lnTo>
                  <a:pt x="223" y="109"/>
                </a:lnTo>
                <a:lnTo>
                  <a:pt x="205" y="89"/>
                </a:lnTo>
                <a:lnTo>
                  <a:pt x="223" y="71"/>
                </a:lnTo>
                <a:close/>
                <a:moveTo>
                  <a:pt x="274" y="121"/>
                </a:moveTo>
                <a:lnTo>
                  <a:pt x="254" y="103"/>
                </a:lnTo>
                <a:lnTo>
                  <a:pt x="235" y="121"/>
                </a:lnTo>
                <a:lnTo>
                  <a:pt x="254" y="140"/>
                </a:lnTo>
                <a:lnTo>
                  <a:pt x="274" y="121"/>
                </a:lnTo>
                <a:close/>
                <a:moveTo>
                  <a:pt x="333" y="369"/>
                </a:moveTo>
                <a:lnTo>
                  <a:pt x="333" y="369"/>
                </a:lnTo>
                <a:lnTo>
                  <a:pt x="333" y="373"/>
                </a:lnTo>
                <a:lnTo>
                  <a:pt x="331" y="377"/>
                </a:lnTo>
                <a:lnTo>
                  <a:pt x="327" y="380"/>
                </a:lnTo>
                <a:lnTo>
                  <a:pt x="323" y="381"/>
                </a:lnTo>
                <a:lnTo>
                  <a:pt x="322" y="381"/>
                </a:lnTo>
                <a:lnTo>
                  <a:pt x="318" y="381"/>
                </a:lnTo>
                <a:lnTo>
                  <a:pt x="315" y="378"/>
                </a:lnTo>
                <a:lnTo>
                  <a:pt x="312" y="375"/>
                </a:lnTo>
                <a:lnTo>
                  <a:pt x="311" y="371"/>
                </a:lnTo>
                <a:lnTo>
                  <a:pt x="308" y="362"/>
                </a:lnTo>
                <a:lnTo>
                  <a:pt x="305" y="353"/>
                </a:lnTo>
                <a:lnTo>
                  <a:pt x="301" y="345"/>
                </a:lnTo>
                <a:lnTo>
                  <a:pt x="294" y="338"/>
                </a:lnTo>
                <a:lnTo>
                  <a:pt x="293" y="336"/>
                </a:lnTo>
                <a:lnTo>
                  <a:pt x="285" y="329"/>
                </a:lnTo>
                <a:lnTo>
                  <a:pt x="275" y="325"/>
                </a:lnTo>
                <a:lnTo>
                  <a:pt x="264" y="322"/>
                </a:lnTo>
                <a:lnTo>
                  <a:pt x="254" y="320"/>
                </a:lnTo>
                <a:lnTo>
                  <a:pt x="243" y="322"/>
                </a:lnTo>
                <a:lnTo>
                  <a:pt x="234" y="325"/>
                </a:lnTo>
                <a:lnTo>
                  <a:pt x="224" y="329"/>
                </a:lnTo>
                <a:lnTo>
                  <a:pt x="216" y="336"/>
                </a:lnTo>
                <a:lnTo>
                  <a:pt x="135" y="418"/>
                </a:lnTo>
                <a:lnTo>
                  <a:pt x="122" y="428"/>
                </a:lnTo>
                <a:lnTo>
                  <a:pt x="109" y="435"/>
                </a:lnTo>
                <a:lnTo>
                  <a:pt x="95" y="439"/>
                </a:lnTo>
                <a:lnTo>
                  <a:pt x="80" y="440"/>
                </a:lnTo>
                <a:lnTo>
                  <a:pt x="65" y="439"/>
                </a:lnTo>
                <a:lnTo>
                  <a:pt x="51" y="435"/>
                </a:lnTo>
                <a:lnTo>
                  <a:pt x="37" y="428"/>
                </a:lnTo>
                <a:lnTo>
                  <a:pt x="25" y="418"/>
                </a:lnTo>
                <a:lnTo>
                  <a:pt x="22" y="415"/>
                </a:lnTo>
                <a:lnTo>
                  <a:pt x="12" y="403"/>
                </a:lnTo>
                <a:lnTo>
                  <a:pt x="5" y="391"/>
                </a:lnTo>
                <a:lnTo>
                  <a:pt x="1" y="375"/>
                </a:lnTo>
                <a:lnTo>
                  <a:pt x="0" y="360"/>
                </a:lnTo>
                <a:lnTo>
                  <a:pt x="1" y="345"/>
                </a:lnTo>
                <a:lnTo>
                  <a:pt x="5" y="331"/>
                </a:lnTo>
                <a:lnTo>
                  <a:pt x="12" y="318"/>
                </a:lnTo>
                <a:lnTo>
                  <a:pt x="22" y="305"/>
                </a:lnTo>
                <a:lnTo>
                  <a:pt x="33" y="294"/>
                </a:lnTo>
                <a:lnTo>
                  <a:pt x="12" y="274"/>
                </a:lnTo>
                <a:lnTo>
                  <a:pt x="10" y="271"/>
                </a:lnTo>
                <a:lnTo>
                  <a:pt x="10" y="265"/>
                </a:lnTo>
                <a:lnTo>
                  <a:pt x="10" y="261"/>
                </a:lnTo>
                <a:lnTo>
                  <a:pt x="12" y="257"/>
                </a:lnTo>
                <a:lnTo>
                  <a:pt x="15" y="256"/>
                </a:lnTo>
                <a:lnTo>
                  <a:pt x="30" y="239"/>
                </a:lnTo>
                <a:lnTo>
                  <a:pt x="26" y="232"/>
                </a:lnTo>
                <a:lnTo>
                  <a:pt x="22" y="224"/>
                </a:lnTo>
                <a:lnTo>
                  <a:pt x="21" y="216"/>
                </a:lnTo>
                <a:lnTo>
                  <a:pt x="19" y="208"/>
                </a:lnTo>
                <a:lnTo>
                  <a:pt x="21" y="198"/>
                </a:lnTo>
                <a:lnTo>
                  <a:pt x="23" y="188"/>
                </a:lnTo>
                <a:lnTo>
                  <a:pt x="27" y="179"/>
                </a:lnTo>
                <a:lnTo>
                  <a:pt x="34" y="172"/>
                </a:lnTo>
                <a:lnTo>
                  <a:pt x="137" y="69"/>
                </a:lnTo>
                <a:lnTo>
                  <a:pt x="140" y="66"/>
                </a:lnTo>
                <a:lnTo>
                  <a:pt x="146" y="66"/>
                </a:lnTo>
                <a:lnTo>
                  <a:pt x="150" y="66"/>
                </a:lnTo>
                <a:lnTo>
                  <a:pt x="154" y="69"/>
                </a:lnTo>
                <a:lnTo>
                  <a:pt x="250" y="166"/>
                </a:lnTo>
                <a:lnTo>
                  <a:pt x="250" y="165"/>
                </a:lnTo>
                <a:lnTo>
                  <a:pt x="312" y="103"/>
                </a:lnTo>
                <a:lnTo>
                  <a:pt x="241" y="32"/>
                </a:lnTo>
                <a:lnTo>
                  <a:pt x="192" y="80"/>
                </a:lnTo>
                <a:lnTo>
                  <a:pt x="176" y="63"/>
                </a:lnTo>
                <a:lnTo>
                  <a:pt x="241" y="0"/>
                </a:lnTo>
                <a:lnTo>
                  <a:pt x="345" y="103"/>
                </a:lnTo>
                <a:lnTo>
                  <a:pt x="267" y="182"/>
                </a:lnTo>
                <a:lnTo>
                  <a:pt x="275" y="191"/>
                </a:lnTo>
                <a:lnTo>
                  <a:pt x="278" y="195"/>
                </a:lnTo>
                <a:lnTo>
                  <a:pt x="279" y="199"/>
                </a:lnTo>
                <a:lnTo>
                  <a:pt x="278" y="204"/>
                </a:lnTo>
                <a:lnTo>
                  <a:pt x="275" y="208"/>
                </a:lnTo>
                <a:lnTo>
                  <a:pt x="173" y="309"/>
                </a:lnTo>
                <a:lnTo>
                  <a:pt x="165" y="316"/>
                </a:lnTo>
                <a:lnTo>
                  <a:pt x="157" y="320"/>
                </a:lnTo>
                <a:lnTo>
                  <a:pt x="147" y="323"/>
                </a:lnTo>
                <a:lnTo>
                  <a:pt x="136" y="325"/>
                </a:lnTo>
                <a:lnTo>
                  <a:pt x="128" y="325"/>
                </a:lnTo>
                <a:lnTo>
                  <a:pt x="120" y="322"/>
                </a:lnTo>
                <a:lnTo>
                  <a:pt x="111" y="318"/>
                </a:lnTo>
                <a:lnTo>
                  <a:pt x="104" y="314"/>
                </a:lnTo>
                <a:lnTo>
                  <a:pt x="88" y="330"/>
                </a:lnTo>
                <a:lnTo>
                  <a:pt x="87" y="331"/>
                </a:lnTo>
                <a:lnTo>
                  <a:pt x="82" y="334"/>
                </a:lnTo>
                <a:lnTo>
                  <a:pt x="78" y="336"/>
                </a:lnTo>
                <a:lnTo>
                  <a:pt x="74" y="334"/>
                </a:lnTo>
                <a:lnTo>
                  <a:pt x="70" y="331"/>
                </a:lnTo>
                <a:lnTo>
                  <a:pt x="49" y="311"/>
                </a:lnTo>
                <a:lnTo>
                  <a:pt x="38" y="322"/>
                </a:lnTo>
                <a:lnTo>
                  <a:pt x="32" y="330"/>
                </a:lnTo>
                <a:lnTo>
                  <a:pt x="26" y="340"/>
                </a:lnTo>
                <a:lnTo>
                  <a:pt x="23" y="349"/>
                </a:lnTo>
                <a:lnTo>
                  <a:pt x="22" y="360"/>
                </a:lnTo>
                <a:lnTo>
                  <a:pt x="23" y="371"/>
                </a:lnTo>
                <a:lnTo>
                  <a:pt x="26" y="381"/>
                </a:lnTo>
                <a:lnTo>
                  <a:pt x="32" y="391"/>
                </a:lnTo>
                <a:lnTo>
                  <a:pt x="38" y="399"/>
                </a:lnTo>
                <a:lnTo>
                  <a:pt x="41" y="402"/>
                </a:lnTo>
                <a:lnTo>
                  <a:pt x="49" y="408"/>
                </a:lnTo>
                <a:lnTo>
                  <a:pt x="59" y="414"/>
                </a:lnTo>
                <a:lnTo>
                  <a:pt x="69" y="417"/>
                </a:lnTo>
                <a:lnTo>
                  <a:pt x="80" y="417"/>
                </a:lnTo>
                <a:lnTo>
                  <a:pt x="89" y="417"/>
                </a:lnTo>
                <a:lnTo>
                  <a:pt x="100" y="414"/>
                </a:lnTo>
                <a:lnTo>
                  <a:pt x="110" y="408"/>
                </a:lnTo>
                <a:lnTo>
                  <a:pt x="118" y="402"/>
                </a:lnTo>
                <a:lnTo>
                  <a:pt x="199" y="320"/>
                </a:lnTo>
                <a:lnTo>
                  <a:pt x="212" y="309"/>
                </a:lnTo>
                <a:lnTo>
                  <a:pt x="224" y="303"/>
                </a:lnTo>
                <a:lnTo>
                  <a:pt x="239" y="298"/>
                </a:lnTo>
                <a:lnTo>
                  <a:pt x="254" y="297"/>
                </a:lnTo>
                <a:lnTo>
                  <a:pt x="269" y="298"/>
                </a:lnTo>
                <a:lnTo>
                  <a:pt x="283" y="303"/>
                </a:lnTo>
                <a:lnTo>
                  <a:pt x="297" y="309"/>
                </a:lnTo>
                <a:lnTo>
                  <a:pt x="309" y="320"/>
                </a:lnTo>
                <a:lnTo>
                  <a:pt x="311" y="322"/>
                </a:lnTo>
                <a:lnTo>
                  <a:pt x="319" y="333"/>
                </a:lnTo>
                <a:lnTo>
                  <a:pt x="326" y="344"/>
                </a:lnTo>
                <a:lnTo>
                  <a:pt x="331" y="356"/>
                </a:lnTo>
                <a:lnTo>
                  <a:pt x="333" y="369"/>
                </a:lnTo>
                <a:close/>
                <a:moveTo>
                  <a:pt x="43" y="208"/>
                </a:moveTo>
                <a:lnTo>
                  <a:pt x="43" y="208"/>
                </a:lnTo>
                <a:lnTo>
                  <a:pt x="43" y="213"/>
                </a:lnTo>
                <a:lnTo>
                  <a:pt x="45" y="219"/>
                </a:lnTo>
                <a:lnTo>
                  <a:pt x="47" y="223"/>
                </a:lnTo>
                <a:lnTo>
                  <a:pt x="51" y="227"/>
                </a:lnTo>
                <a:lnTo>
                  <a:pt x="117" y="293"/>
                </a:lnTo>
                <a:lnTo>
                  <a:pt x="121" y="297"/>
                </a:lnTo>
                <a:lnTo>
                  <a:pt x="126" y="300"/>
                </a:lnTo>
                <a:lnTo>
                  <a:pt x="131" y="301"/>
                </a:lnTo>
                <a:lnTo>
                  <a:pt x="136" y="301"/>
                </a:lnTo>
                <a:lnTo>
                  <a:pt x="142" y="301"/>
                </a:lnTo>
                <a:lnTo>
                  <a:pt x="147" y="300"/>
                </a:lnTo>
                <a:lnTo>
                  <a:pt x="153" y="297"/>
                </a:lnTo>
                <a:lnTo>
                  <a:pt x="157" y="293"/>
                </a:lnTo>
                <a:lnTo>
                  <a:pt x="250" y="199"/>
                </a:lnTo>
                <a:lnTo>
                  <a:pt x="146" y="93"/>
                </a:lnTo>
                <a:lnTo>
                  <a:pt x="51" y="188"/>
                </a:lnTo>
                <a:lnTo>
                  <a:pt x="47" y="193"/>
                </a:lnTo>
                <a:lnTo>
                  <a:pt x="45" y="197"/>
                </a:lnTo>
                <a:lnTo>
                  <a:pt x="43" y="202"/>
                </a:lnTo>
                <a:lnTo>
                  <a:pt x="43" y="208"/>
                </a:lnTo>
                <a:close/>
                <a:moveTo>
                  <a:pt x="37" y="267"/>
                </a:moveTo>
                <a:lnTo>
                  <a:pt x="78" y="307"/>
                </a:lnTo>
                <a:lnTo>
                  <a:pt x="88" y="297"/>
                </a:lnTo>
                <a:lnTo>
                  <a:pt x="47" y="256"/>
                </a:lnTo>
                <a:lnTo>
                  <a:pt x="37" y="267"/>
                </a:lnTo>
                <a:close/>
              </a:path>
            </a:pathLst>
          </a:custGeom>
          <a:solidFill>
            <a:schemeClr val="accent1"/>
          </a:solidFill>
          <a:ln>
            <a:noFill/>
          </a:ln>
        </p:spPr>
        <p:txBody>
          <a:bodyPr/>
          <a:lstStyle/>
          <a:p>
            <a:endParaRPr lang="en-US" dirty="0"/>
          </a:p>
        </p:txBody>
      </p:sp>
      <p:sp>
        <p:nvSpPr>
          <p:cNvPr id="26" name="Freeform 29"/>
          <p:cNvSpPr>
            <a:spLocks noEditPoints="1"/>
          </p:cNvSpPr>
          <p:nvPr/>
        </p:nvSpPr>
        <p:spPr bwMode="auto">
          <a:xfrm>
            <a:off x="4682904" y="2095496"/>
            <a:ext cx="314507" cy="317129"/>
          </a:xfrm>
          <a:custGeom>
            <a:avLst/>
            <a:gdLst>
              <a:gd name="T0" fmla="*/ 24207 w 362"/>
              <a:gd name="T1" fmla="*/ 0 h 363"/>
              <a:gd name="T2" fmla="*/ 11051 w 362"/>
              <a:gd name="T3" fmla="*/ 4233 h 363"/>
              <a:gd name="T4" fmla="*/ 2105 w 362"/>
              <a:gd name="T5" fmla="*/ 15346 h 363"/>
              <a:gd name="T6" fmla="*/ 0 w 362"/>
              <a:gd name="T7" fmla="*/ 167217 h 363"/>
              <a:gd name="T8" fmla="*/ 2105 w 362"/>
              <a:gd name="T9" fmla="*/ 176742 h 363"/>
              <a:gd name="T10" fmla="*/ 11051 w 362"/>
              <a:gd name="T11" fmla="*/ 187855 h 363"/>
              <a:gd name="T12" fmla="*/ 24207 w 362"/>
              <a:gd name="T13" fmla="*/ 192088 h 363"/>
              <a:gd name="T14" fmla="*/ 171029 w 362"/>
              <a:gd name="T15" fmla="*/ 191030 h 363"/>
              <a:gd name="T16" fmla="*/ 183133 w 362"/>
              <a:gd name="T17" fmla="*/ 184680 h 363"/>
              <a:gd name="T18" fmla="*/ 189974 w 362"/>
              <a:gd name="T19" fmla="*/ 172509 h 363"/>
              <a:gd name="T20" fmla="*/ 190500 w 362"/>
              <a:gd name="T21" fmla="*/ 24871 h 363"/>
              <a:gd name="T22" fmla="*/ 186290 w 362"/>
              <a:gd name="T23" fmla="*/ 10583 h 363"/>
              <a:gd name="T24" fmla="*/ 175765 w 362"/>
              <a:gd name="T25" fmla="*/ 2117 h 363"/>
              <a:gd name="T26" fmla="*/ 166819 w 362"/>
              <a:gd name="T27" fmla="*/ 0 h 363"/>
              <a:gd name="T28" fmla="*/ 178396 w 362"/>
              <a:gd name="T29" fmla="*/ 170392 h 363"/>
              <a:gd name="T30" fmla="*/ 174713 w 362"/>
              <a:gd name="T31" fmla="*/ 176213 h 363"/>
              <a:gd name="T32" fmla="*/ 168924 w 362"/>
              <a:gd name="T33" fmla="*/ 179388 h 363"/>
              <a:gd name="T34" fmla="*/ 24207 w 362"/>
              <a:gd name="T35" fmla="*/ 179388 h 363"/>
              <a:gd name="T36" fmla="*/ 17366 w 362"/>
              <a:gd name="T37" fmla="*/ 177271 h 363"/>
              <a:gd name="T38" fmla="*/ 13156 w 362"/>
              <a:gd name="T39" fmla="*/ 172509 h 363"/>
              <a:gd name="T40" fmla="*/ 12630 w 362"/>
              <a:gd name="T41" fmla="*/ 24871 h 363"/>
              <a:gd name="T42" fmla="*/ 13156 w 362"/>
              <a:gd name="T43" fmla="*/ 20108 h 363"/>
              <a:gd name="T44" fmla="*/ 17366 w 362"/>
              <a:gd name="T45" fmla="*/ 14288 h 363"/>
              <a:gd name="T46" fmla="*/ 24207 w 362"/>
              <a:gd name="T47" fmla="*/ 12171 h 363"/>
              <a:gd name="T48" fmla="*/ 168924 w 362"/>
              <a:gd name="T49" fmla="*/ 13229 h 363"/>
              <a:gd name="T50" fmla="*/ 174713 w 362"/>
              <a:gd name="T51" fmla="*/ 15875 h 363"/>
              <a:gd name="T52" fmla="*/ 178396 w 362"/>
              <a:gd name="T53" fmla="*/ 22225 h 363"/>
              <a:gd name="T54" fmla="*/ 25260 w 362"/>
              <a:gd name="T55" fmla="*/ 38629 h 363"/>
              <a:gd name="T56" fmla="*/ 45257 w 362"/>
              <a:gd name="T57" fmla="*/ 133880 h 363"/>
              <a:gd name="T58" fmla="*/ 133140 w 362"/>
              <a:gd name="T59" fmla="*/ 152930 h 363"/>
              <a:gd name="T60" fmla="*/ 145769 w 362"/>
              <a:gd name="T61" fmla="*/ 114300 h 363"/>
              <a:gd name="T62" fmla="*/ 25260 w 362"/>
              <a:gd name="T63" fmla="*/ 38629 h 363"/>
              <a:gd name="T64" fmla="*/ 134192 w 362"/>
              <a:gd name="T65" fmla="*/ 121179 h 363"/>
              <a:gd name="T66" fmla="*/ 69464 w 362"/>
              <a:gd name="T67" fmla="*/ 140230 h 363"/>
              <a:gd name="T68" fmla="*/ 56834 w 362"/>
              <a:gd name="T69" fmla="*/ 101600 h 363"/>
              <a:gd name="T70" fmla="*/ 152610 w 362"/>
              <a:gd name="T71" fmla="*/ 50800 h 363"/>
              <a:gd name="T72" fmla="*/ 65780 w 362"/>
              <a:gd name="T73" fmla="*/ 59796 h 363"/>
              <a:gd name="T74" fmla="*/ 53677 w 362"/>
              <a:gd name="T75" fmla="*/ 59796 h 363"/>
              <a:gd name="T76" fmla="*/ 89988 w 362"/>
              <a:gd name="T77" fmla="*/ 92075 h 363"/>
              <a:gd name="T78" fmla="*/ 113142 w 362"/>
              <a:gd name="T79" fmla="*/ 92075 h 363"/>
              <a:gd name="T80" fmla="*/ 113142 w 362"/>
              <a:gd name="T81" fmla="*/ 59796 h 363"/>
              <a:gd name="T82" fmla="*/ 124720 w 362"/>
              <a:gd name="T83" fmla="*/ 92075 h 363"/>
              <a:gd name="T84" fmla="*/ 136823 w 362"/>
              <a:gd name="T85" fmla="*/ 92075 h 3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62" h="363">
                <a:moveTo>
                  <a:pt x="317" y="0"/>
                </a:moveTo>
                <a:lnTo>
                  <a:pt x="46" y="0"/>
                </a:lnTo>
                <a:lnTo>
                  <a:pt x="37" y="1"/>
                </a:lnTo>
                <a:lnTo>
                  <a:pt x="28" y="4"/>
                </a:lnTo>
                <a:lnTo>
                  <a:pt x="21" y="8"/>
                </a:lnTo>
                <a:lnTo>
                  <a:pt x="14" y="14"/>
                </a:lnTo>
                <a:lnTo>
                  <a:pt x="9" y="20"/>
                </a:lnTo>
                <a:lnTo>
                  <a:pt x="4" y="29"/>
                </a:lnTo>
                <a:lnTo>
                  <a:pt x="2" y="37"/>
                </a:lnTo>
                <a:lnTo>
                  <a:pt x="0" y="47"/>
                </a:lnTo>
                <a:lnTo>
                  <a:pt x="0" y="316"/>
                </a:lnTo>
                <a:lnTo>
                  <a:pt x="2" y="326"/>
                </a:lnTo>
                <a:lnTo>
                  <a:pt x="4" y="334"/>
                </a:lnTo>
                <a:lnTo>
                  <a:pt x="9" y="342"/>
                </a:lnTo>
                <a:lnTo>
                  <a:pt x="14" y="349"/>
                </a:lnTo>
                <a:lnTo>
                  <a:pt x="21" y="355"/>
                </a:lnTo>
                <a:lnTo>
                  <a:pt x="28" y="359"/>
                </a:lnTo>
                <a:lnTo>
                  <a:pt x="37" y="361"/>
                </a:lnTo>
                <a:lnTo>
                  <a:pt x="46" y="363"/>
                </a:lnTo>
                <a:lnTo>
                  <a:pt x="317" y="363"/>
                </a:lnTo>
                <a:lnTo>
                  <a:pt x="325" y="361"/>
                </a:lnTo>
                <a:lnTo>
                  <a:pt x="334" y="359"/>
                </a:lnTo>
                <a:lnTo>
                  <a:pt x="341" y="355"/>
                </a:lnTo>
                <a:lnTo>
                  <a:pt x="348" y="349"/>
                </a:lnTo>
                <a:lnTo>
                  <a:pt x="354" y="342"/>
                </a:lnTo>
                <a:lnTo>
                  <a:pt x="359" y="334"/>
                </a:lnTo>
                <a:lnTo>
                  <a:pt x="361" y="326"/>
                </a:lnTo>
                <a:lnTo>
                  <a:pt x="362" y="316"/>
                </a:lnTo>
                <a:lnTo>
                  <a:pt x="362" y="47"/>
                </a:lnTo>
                <a:lnTo>
                  <a:pt x="361" y="37"/>
                </a:lnTo>
                <a:lnTo>
                  <a:pt x="359" y="29"/>
                </a:lnTo>
                <a:lnTo>
                  <a:pt x="354" y="20"/>
                </a:lnTo>
                <a:lnTo>
                  <a:pt x="348" y="14"/>
                </a:lnTo>
                <a:lnTo>
                  <a:pt x="341" y="8"/>
                </a:lnTo>
                <a:lnTo>
                  <a:pt x="334" y="4"/>
                </a:lnTo>
                <a:lnTo>
                  <a:pt x="325" y="1"/>
                </a:lnTo>
                <a:lnTo>
                  <a:pt x="317" y="0"/>
                </a:lnTo>
                <a:close/>
                <a:moveTo>
                  <a:pt x="339" y="316"/>
                </a:moveTo>
                <a:lnTo>
                  <a:pt x="339" y="316"/>
                </a:lnTo>
                <a:lnTo>
                  <a:pt x="339" y="322"/>
                </a:lnTo>
                <a:lnTo>
                  <a:pt x="337" y="326"/>
                </a:lnTo>
                <a:lnTo>
                  <a:pt x="334" y="330"/>
                </a:lnTo>
                <a:lnTo>
                  <a:pt x="332" y="333"/>
                </a:lnTo>
                <a:lnTo>
                  <a:pt x="329" y="335"/>
                </a:lnTo>
                <a:lnTo>
                  <a:pt x="325" y="338"/>
                </a:lnTo>
                <a:lnTo>
                  <a:pt x="321" y="339"/>
                </a:lnTo>
                <a:lnTo>
                  <a:pt x="317" y="339"/>
                </a:lnTo>
                <a:lnTo>
                  <a:pt x="46" y="339"/>
                </a:lnTo>
                <a:lnTo>
                  <a:pt x="42" y="339"/>
                </a:lnTo>
                <a:lnTo>
                  <a:pt x="37" y="338"/>
                </a:lnTo>
                <a:lnTo>
                  <a:pt x="33" y="335"/>
                </a:lnTo>
                <a:lnTo>
                  <a:pt x="31" y="333"/>
                </a:lnTo>
                <a:lnTo>
                  <a:pt x="28" y="330"/>
                </a:lnTo>
                <a:lnTo>
                  <a:pt x="25" y="326"/>
                </a:lnTo>
                <a:lnTo>
                  <a:pt x="24" y="322"/>
                </a:lnTo>
                <a:lnTo>
                  <a:pt x="24" y="316"/>
                </a:lnTo>
                <a:lnTo>
                  <a:pt x="24" y="47"/>
                </a:lnTo>
                <a:lnTo>
                  <a:pt x="24" y="42"/>
                </a:lnTo>
                <a:lnTo>
                  <a:pt x="25" y="38"/>
                </a:lnTo>
                <a:lnTo>
                  <a:pt x="28" y="34"/>
                </a:lnTo>
                <a:lnTo>
                  <a:pt x="31" y="30"/>
                </a:lnTo>
                <a:lnTo>
                  <a:pt x="33" y="27"/>
                </a:lnTo>
                <a:lnTo>
                  <a:pt x="37" y="26"/>
                </a:lnTo>
                <a:lnTo>
                  <a:pt x="42" y="25"/>
                </a:lnTo>
                <a:lnTo>
                  <a:pt x="46" y="23"/>
                </a:lnTo>
                <a:lnTo>
                  <a:pt x="317" y="23"/>
                </a:lnTo>
                <a:lnTo>
                  <a:pt x="321" y="25"/>
                </a:lnTo>
                <a:lnTo>
                  <a:pt x="325" y="26"/>
                </a:lnTo>
                <a:lnTo>
                  <a:pt x="329" y="27"/>
                </a:lnTo>
                <a:lnTo>
                  <a:pt x="332" y="30"/>
                </a:lnTo>
                <a:lnTo>
                  <a:pt x="334" y="34"/>
                </a:lnTo>
                <a:lnTo>
                  <a:pt x="337" y="38"/>
                </a:lnTo>
                <a:lnTo>
                  <a:pt x="339" y="42"/>
                </a:lnTo>
                <a:lnTo>
                  <a:pt x="339" y="47"/>
                </a:lnTo>
                <a:lnTo>
                  <a:pt x="339" y="316"/>
                </a:lnTo>
                <a:close/>
                <a:moveTo>
                  <a:pt x="48" y="73"/>
                </a:moveTo>
                <a:lnTo>
                  <a:pt x="48" y="216"/>
                </a:lnTo>
                <a:lnTo>
                  <a:pt x="86" y="216"/>
                </a:lnTo>
                <a:lnTo>
                  <a:pt x="86" y="253"/>
                </a:lnTo>
                <a:lnTo>
                  <a:pt x="109" y="253"/>
                </a:lnTo>
                <a:lnTo>
                  <a:pt x="109" y="289"/>
                </a:lnTo>
                <a:lnTo>
                  <a:pt x="253" y="289"/>
                </a:lnTo>
                <a:lnTo>
                  <a:pt x="253" y="253"/>
                </a:lnTo>
                <a:lnTo>
                  <a:pt x="277" y="253"/>
                </a:lnTo>
                <a:lnTo>
                  <a:pt x="277" y="216"/>
                </a:lnTo>
                <a:lnTo>
                  <a:pt x="314" y="216"/>
                </a:lnTo>
                <a:lnTo>
                  <a:pt x="314" y="73"/>
                </a:lnTo>
                <a:lnTo>
                  <a:pt x="48" y="73"/>
                </a:lnTo>
                <a:close/>
                <a:moveTo>
                  <a:pt x="290" y="192"/>
                </a:moveTo>
                <a:lnTo>
                  <a:pt x="255" y="192"/>
                </a:lnTo>
                <a:lnTo>
                  <a:pt x="255" y="229"/>
                </a:lnTo>
                <a:lnTo>
                  <a:pt x="230" y="229"/>
                </a:lnTo>
                <a:lnTo>
                  <a:pt x="230" y="265"/>
                </a:lnTo>
                <a:lnTo>
                  <a:pt x="132" y="265"/>
                </a:lnTo>
                <a:lnTo>
                  <a:pt x="132" y="229"/>
                </a:lnTo>
                <a:lnTo>
                  <a:pt x="108" y="229"/>
                </a:lnTo>
                <a:lnTo>
                  <a:pt x="108" y="192"/>
                </a:lnTo>
                <a:lnTo>
                  <a:pt x="72" y="192"/>
                </a:lnTo>
                <a:lnTo>
                  <a:pt x="72" y="96"/>
                </a:lnTo>
                <a:lnTo>
                  <a:pt x="290" y="96"/>
                </a:lnTo>
                <a:lnTo>
                  <a:pt x="290" y="192"/>
                </a:lnTo>
                <a:close/>
                <a:moveTo>
                  <a:pt x="102" y="113"/>
                </a:moveTo>
                <a:lnTo>
                  <a:pt x="125" y="113"/>
                </a:lnTo>
                <a:lnTo>
                  <a:pt x="125" y="174"/>
                </a:lnTo>
                <a:lnTo>
                  <a:pt x="102" y="174"/>
                </a:lnTo>
                <a:lnTo>
                  <a:pt x="102" y="113"/>
                </a:lnTo>
                <a:close/>
                <a:moveTo>
                  <a:pt x="147" y="113"/>
                </a:moveTo>
                <a:lnTo>
                  <a:pt x="171" y="113"/>
                </a:lnTo>
                <a:lnTo>
                  <a:pt x="171" y="174"/>
                </a:lnTo>
                <a:lnTo>
                  <a:pt x="147" y="174"/>
                </a:lnTo>
                <a:lnTo>
                  <a:pt x="147" y="113"/>
                </a:lnTo>
                <a:close/>
                <a:moveTo>
                  <a:pt x="215" y="174"/>
                </a:moveTo>
                <a:lnTo>
                  <a:pt x="191" y="174"/>
                </a:lnTo>
                <a:lnTo>
                  <a:pt x="191" y="113"/>
                </a:lnTo>
                <a:lnTo>
                  <a:pt x="215" y="113"/>
                </a:lnTo>
                <a:lnTo>
                  <a:pt x="215" y="174"/>
                </a:lnTo>
                <a:close/>
                <a:moveTo>
                  <a:pt x="260" y="174"/>
                </a:moveTo>
                <a:lnTo>
                  <a:pt x="237" y="174"/>
                </a:lnTo>
                <a:lnTo>
                  <a:pt x="237" y="113"/>
                </a:lnTo>
                <a:lnTo>
                  <a:pt x="260" y="113"/>
                </a:lnTo>
                <a:lnTo>
                  <a:pt x="260" y="174"/>
                </a:lnTo>
                <a:close/>
              </a:path>
            </a:pathLst>
          </a:custGeom>
          <a:solidFill>
            <a:schemeClr val="accent1"/>
          </a:solidFill>
          <a:ln>
            <a:noFill/>
          </a:ln>
        </p:spPr>
        <p:txBody>
          <a:bodyPr/>
          <a:lstStyle/>
          <a:p>
            <a:endParaRPr lang="en-US" dirty="0"/>
          </a:p>
        </p:txBody>
      </p:sp>
      <p:sp>
        <p:nvSpPr>
          <p:cNvPr id="27" name="Freeform 30"/>
          <p:cNvSpPr>
            <a:spLocks noEditPoints="1"/>
          </p:cNvSpPr>
          <p:nvPr/>
        </p:nvSpPr>
        <p:spPr bwMode="auto">
          <a:xfrm>
            <a:off x="1827388" y="644138"/>
            <a:ext cx="490105" cy="283056"/>
          </a:xfrm>
          <a:custGeom>
            <a:avLst/>
            <a:gdLst>
              <a:gd name="T0" fmla="*/ 255059 w 561"/>
              <a:gd name="T1" fmla="*/ 41548 h 326"/>
              <a:gd name="T2" fmla="*/ 236538 w 561"/>
              <a:gd name="T3" fmla="*/ 120962 h 326"/>
              <a:gd name="T4" fmla="*/ 193675 w 561"/>
              <a:gd name="T5" fmla="*/ 57325 h 326"/>
              <a:gd name="T6" fmla="*/ 178859 w 561"/>
              <a:gd name="T7" fmla="*/ 33659 h 326"/>
              <a:gd name="T8" fmla="*/ 255588 w 561"/>
              <a:gd name="T9" fmla="*/ 23140 h 326"/>
              <a:gd name="T10" fmla="*/ 249767 w 561"/>
              <a:gd name="T11" fmla="*/ 3156 h 326"/>
              <a:gd name="T12" fmla="*/ 143404 w 561"/>
              <a:gd name="T13" fmla="*/ 3681 h 326"/>
              <a:gd name="T14" fmla="*/ 86783 w 561"/>
              <a:gd name="T15" fmla="*/ 16304 h 326"/>
              <a:gd name="T16" fmla="*/ 59796 w 561"/>
              <a:gd name="T17" fmla="*/ 45229 h 326"/>
              <a:gd name="T18" fmla="*/ 26988 w 561"/>
              <a:gd name="T19" fmla="*/ 52066 h 326"/>
              <a:gd name="T20" fmla="*/ 3704 w 561"/>
              <a:gd name="T21" fmla="*/ 45755 h 326"/>
              <a:gd name="T22" fmla="*/ 3704 w 561"/>
              <a:gd name="T23" fmla="*/ 99925 h 326"/>
              <a:gd name="T24" fmla="*/ 7408 w 561"/>
              <a:gd name="T25" fmla="*/ 99925 h 326"/>
              <a:gd name="T26" fmla="*/ 30163 w 561"/>
              <a:gd name="T27" fmla="*/ 90458 h 326"/>
              <a:gd name="T28" fmla="*/ 35983 w 561"/>
              <a:gd name="T29" fmla="*/ 123065 h 326"/>
              <a:gd name="T30" fmla="*/ 40217 w 561"/>
              <a:gd name="T31" fmla="*/ 171450 h 326"/>
              <a:gd name="T32" fmla="*/ 67733 w 561"/>
              <a:gd name="T33" fmla="*/ 168820 h 326"/>
              <a:gd name="T34" fmla="*/ 102129 w 561"/>
              <a:gd name="T35" fmla="*/ 153043 h 326"/>
              <a:gd name="T36" fmla="*/ 138113 w 561"/>
              <a:gd name="T37" fmla="*/ 168820 h 326"/>
              <a:gd name="T38" fmla="*/ 162454 w 561"/>
              <a:gd name="T39" fmla="*/ 168820 h 326"/>
              <a:gd name="T40" fmla="*/ 150813 w 561"/>
              <a:gd name="T41" fmla="*/ 128850 h 326"/>
              <a:gd name="T42" fmla="*/ 54504 w 561"/>
              <a:gd name="T43" fmla="*/ 112547 h 326"/>
              <a:gd name="T44" fmla="*/ 118004 w 561"/>
              <a:gd name="T45" fmla="*/ 106762 h 326"/>
              <a:gd name="T46" fmla="*/ 111654 w 561"/>
              <a:gd name="T47" fmla="*/ 66792 h 326"/>
              <a:gd name="T48" fmla="*/ 181504 w 561"/>
              <a:gd name="T49" fmla="*/ 134110 h 326"/>
              <a:gd name="T50" fmla="*/ 193675 w 561"/>
              <a:gd name="T51" fmla="*/ 139895 h 326"/>
              <a:gd name="T52" fmla="*/ 249767 w 561"/>
              <a:gd name="T53" fmla="*/ 146206 h 326"/>
              <a:gd name="T54" fmla="*/ 290513 w 561"/>
              <a:gd name="T55" fmla="*/ 153043 h 326"/>
              <a:gd name="T56" fmla="*/ 296863 w 561"/>
              <a:gd name="T57" fmla="*/ 43651 h 326"/>
              <a:gd name="T58" fmla="*/ 21167 w 561"/>
              <a:gd name="T59" fmla="*/ 80992 h 326"/>
              <a:gd name="T60" fmla="*/ 21167 w 561"/>
              <a:gd name="T61" fmla="*/ 65214 h 326"/>
              <a:gd name="T62" fmla="*/ 42333 w 561"/>
              <a:gd name="T63" fmla="*/ 68370 h 326"/>
              <a:gd name="T64" fmla="*/ 146579 w 561"/>
              <a:gd name="T65" fmla="*/ 159354 h 326"/>
              <a:gd name="T66" fmla="*/ 102129 w 561"/>
              <a:gd name="T67" fmla="*/ 140421 h 326"/>
              <a:gd name="T68" fmla="*/ 62442 w 561"/>
              <a:gd name="T69" fmla="*/ 153569 h 326"/>
              <a:gd name="T70" fmla="*/ 54504 w 561"/>
              <a:gd name="T71" fmla="*/ 78888 h 326"/>
              <a:gd name="T72" fmla="*/ 244475 w 561"/>
              <a:gd name="T73" fmla="*/ 16829 h 326"/>
              <a:gd name="T74" fmla="*/ 166688 w 561"/>
              <a:gd name="T75" fmla="*/ 44177 h 326"/>
              <a:gd name="T76" fmla="*/ 143404 w 561"/>
              <a:gd name="T77" fmla="*/ 23140 h 326"/>
              <a:gd name="T78" fmla="*/ 166688 w 561"/>
              <a:gd name="T79" fmla="*/ 44177 h 326"/>
              <a:gd name="T80" fmla="*/ 249238 w 561"/>
              <a:gd name="T81" fmla="*/ 126747 h 326"/>
              <a:gd name="T82" fmla="*/ 258234 w 561"/>
              <a:gd name="T83" fmla="*/ 53118 h 326"/>
              <a:gd name="T84" fmla="*/ 222780 w 561"/>
              <a:gd name="T85" fmla="*/ 84673 h 326"/>
              <a:gd name="T86" fmla="*/ 203200 w 561"/>
              <a:gd name="T87" fmla="*/ 79940 h 326"/>
              <a:gd name="T88" fmla="*/ 224367 w 561"/>
              <a:gd name="T89" fmla="*/ 76258 h 326"/>
              <a:gd name="T90" fmla="*/ 222780 w 561"/>
              <a:gd name="T91" fmla="*/ 99925 h 326"/>
              <a:gd name="T92" fmla="*/ 203200 w 561"/>
              <a:gd name="T93" fmla="*/ 95717 h 326"/>
              <a:gd name="T94" fmla="*/ 224367 w 561"/>
              <a:gd name="T95" fmla="*/ 92036 h 326"/>
              <a:gd name="T96" fmla="*/ 222780 w 561"/>
              <a:gd name="T97" fmla="*/ 115702 h 326"/>
              <a:gd name="T98" fmla="*/ 203200 w 561"/>
              <a:gd name="T99" fmla="*/ 110969 h 326"/>
              <a:gd name="T100" fmla="*/ 224367 w 561"/>
              <a:gd name="T101" fmla="*/ 107288 h 326"/>
              <a:gd name="T102" fmla="*/ 143934 w 561"/>
              <a:gd name="T103" fmla="*/ 70999 h 326"/>
              <a:gd name="T104" fmla="*/ 133879 w 561"/>
              <a:gd name="T105" fmla="*/ 80992 h 326"/>
              <a:gd name="T106" fmla="*/ 137054 w 561"/>
              <a:gd name="T107" fmla="*/ 66792 h 326"/>
              <a:gd name="T108" fmla="*/ 160867 w 561"/>
              <a:gd name="T109" fmla="*/ 82044 h 326"/>
              <a:gd name="T110" fmla="*/ 158221 w 561"/>
              <a:gd name="T111" fmla="*/ 67318 h 32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61" h="326">
                <a:moveTo>
                  <a:pt x="550" y="71"/>
                </a:moveTo>
                <a:lnTo>
                  <a:pt x="550" y="71"/>
                </a:lnTo>
                <a:lnTo>
                  <a:pt x="549" y="71"/>
                </a:lnTo>
                <a:lnTo>
                  <a:pt x="548" y="71"/>
                </a:lnTo>
                <a:lnTo>
                  <a:pt x="490" y="77"/>
                </a:lnTo>
                <a:lnTo>
                  <a:pt x="482" y="79"/>
                </a:lnTo>
                <a:lnTo>
                  <a:pt x="473" y="83"/>
                </a:lnTo>
                <a:lnTo>
                  <a:pt x="466" y="87"/>
                </a:lnTo>
                <a:lnTo>
                  <a:pt x="460" y="93"/>
                </a:lnTo>
                <a:lnTo>
                  <a:pt x="454" y="101"/>
                </a:lnTo>
                <a:lnTo>
                  <a:pt x="450" y="108"/>
                </a:lnTo>
                <a:lnTo>
                  <a:pt x="449" y="116"/>
                </a:lnTo>
                <a:lnTo>
                  <a:pt x="447" y="126"/>
                </a:lnTo>
                <a:lnTo>
                  <a:pt x="447" y="230"/>
                </a:lnTo>
                <a:lnTo>
                  <a:pt x="366" y="230"/>
                </a:lnTo>
                <a:lnTo>
                  <a:pt x="366" y="132"/>
                </a:lnTo>
                <a:lnTo>
                  <a:pt x="427" y="132"/>
                </a:lnTo>
                <a:lnTo>
                  <a:pt x="427" y="121"/>
                </a:lnTo>
                <a:lnTo>
                  <a:pt x="428" y="115"/>
                </a:lnTo>
                <a:lnTo>
                  <a:pt x="429" y="109"/>
                </a:lnTo>
                <a:lnTo>
                  <a:pt x="366" y="109"/>
                </a:lnTo>
                <a:lnTo>
                  <a:pt x="366" y="97"/>
                </a:lnTo>
                <a:lnTo>
                  <a:pt x="365" y="91"/>
                </a:lnTo>
                <a:lnTo>
                  <a:pt x="363" y="88"/>
                </a:lnTo>
                <a:lnTo>
                  <a:pt x="359" y="86"/>
                </a:lnTo>
                <a:lnTo>
                  <a:pt x="355" y="84"/>
                </a:lnTo>
                <a:lnTo>
                  <a:pt x="338" y="84"/>
                </a:lnTo>
                <a:lnTo>
                  <a:pt x="338" y="64"/>
                </a:lnTo>
                <a:lnTo>
                  <a:pt x="454" y="64"/>
                </a:lnTo>
                <a:lnTo>
                  <a:pt x="461" y="62"/>
                </a:lnTo>
                <a:lnTo>
                  <a:pt x="466" y="61"/>
                </a:lnTo>
                <a:lnTo>
                  <a:pt x="472" y="58"/>
                </a:lnTo>
                <a:lnTo>
                  <a:pt x="476" y="54"/>
                </a:lnTo>
                <a:lnTo>
                  <a:pt x="480" y="50"/>
                </a:lnTo>
                <a:lnTo>
                  <a:pt x="483" y="44"/>
                </a:lnTo>
                <a:lnTo>
                  <a:pt x="484" y="39"/>
                </a:lnTo>
                <a:lnTo>
                  <a:pt x="486" y="32"/>
                </a:lnTo>
                <a:lnTo>
                  <a:pt x="484" y="25"/>
                </a:lnTo>
                <a:lnTo>
                  <a:pt x="483" y="20"/>
                </a:lnTo>
                <a:lnTo>
                  <a:pt x="480" y="14"/>
                </a:lnTo>
                <a:lnTo>
                  <a:pt x="476" y="10"/>
                </a:lnTo>
                <a:lnTo>
                  <a:pt x="472" y="6"/>
                </a:lnTo>
                <a:lnTo>
                  <a:pt x="466" y="3"/>
                </a:lnTo>
                <a:lnTo>
                  <a:pt x="461" y="2"/>
                </a:lnTo>
                <a:lnTo>
                  <a:pt x="454" y="0"/>
                </a:lnTo>
                <a:lnTo>
                  <a:pt x="282" y="0"/>
                </a:lnTo>
                <a:lnTo>
                  <a:pt x="278" y="2"/>
                </a:lnTo>
                <a:lnTo>
                  <a:pt x="274" y="5"/>
                </a:lnTo>
                <a:lnTo>
                  <a:pt x="271" y="7"/>
                </a:lnTo>
                <a:lnTo>
                  <a:pt x="271" y="13"/>
                </a:lnTo>
                <a:lnTo>
                  <a:pt x="271" y="21"/>
                </a:lnTo>
                <a:lnTo>
                  <a:pt x="191" y="21"/>
                </a:lnTo>
                <a:lnTo>
                  <a:pt x="184" y="22"/>
                </a:lnTo>
                <a:lnTo>
                  <a:pt x="176" y="24"/>
                </a:lnTo>
                <a:lnTo>
                  <a:pt x="169" y="27"/>
                </a:lnTo>
                <a:lnTo>
                  <a:pt x="164" y="31"/>
                </a:lnTo>
                <a:lnTo>
                  <a:pt x="158" y="36"/>
                </a:lnTo>
                <a:lnTo>
                  <a:pt x="153" y="42"/>
                </a:lnTo>
                <a:lnTo>
                  <a:pt x="149" y="49"/>
                </a:lnTo>
                <a:lnTo>
                  <a:pt x="146" y="55"/>
                </a:lnTo>
                <a:lnTo>
                  <a:pt x="138" y="84"/>
                </a:lnTo>
                <a:lnTo>
                  <a:pt x="124" y="84"/>
                </a:lnTo>
                <a:lnTo>
                  <a:pt x="113" y="86"/>
                </a:lnTo>
                <a:lnTo>
                  <a:pt x="102" y="90"/>
                </a:lnTo>
                <a:lnTo>
                  <a:pt x="94" y="97"/>
                </a:lnTo>
                <a:lnTo>
                  <a:pt x="87" y="105"/>
                </a:lnTo>
                <a:lnTo>
                  <a:pt x="58" y="105"/>
                </a:lnTo>
                <a:lnTo>
                  <a:pt x="57" y="105"/>
                </a:lnTo>
                <a:lnTo>
                  <a:pt x="51" y="99"/>
                </a:lnTo>
                <a:lnTo>
                  <a:pt x="43" y="95"/>
                </a:lnTo>
                <a:lnTo>
                  <a:pt x="17" y="87"/>
                </a:lnTo>
                <a:lnTo>
                  <a:pt x="13" y="87"/>
                </a:lnTo>
                <a:lnTo>
                  <a:pt x="7" y="87"/>
                </a:lnTo>
                <a:lnTo>
                  <a:pt x="4" y="90"/>
                </a:lnTo>
                <a:lnTo>
                  <a:pt x="2" y="94"/>
                </a:lnTo>
                <a:lnTo>
                  <a:pt x="0" y="98"/>
                </a:lnTo>
                <a:lnTo>
                  <a:pt x="0" y="179"/>
                </a:lnTo>
                <a:lnTo>
                  <a:pt x="2" y="183"/>
                </a:lnTo>
                <a:lnTo>
                  <a:pt x="4" y="187"/>
                </a:lnTo>
                <a:lnTo>
                  <a:pt x="7" y="190"/>
                </a:lnTo>
                <a:lnTo>
                  <a:pt x="13" y="192"/>
                </a:lnTo>
                <a:lnTo>
                  <a:pt x="14" y="190"/>
                </a:lnTo>
                <a:lnTo>
                  <a:pt x="17" y="190"/>
                </a:lnTo>
                <a:lnTo>
                  <a:pt x="43" y="182"/>
                </a:lnTo>
                <a:lnTo>
                  <a:pt x="51" y="178"/>
                </a:lnTo>
                <a:lnTo>
                  <a:pt x="57" y="172"/>
                </a:lnTo>
                <a:lnTo>
                  <a:pt x="58" y="172"/>
                </a:lnTo>
                <a:lnTo>
                  <a:pt x="80" y="172"/>
                </a:lnTo>
                <a:lnTo>
                  <a:pt x="80" y="230"/>
                </a:lnTo>
                <a:lnTo>
                  <a:pt x="76" y="230"/>
                </a:lnTo>
                <a:lnTo>
                  <a:pt x="72" y="231"/>
                </a:lnTo>
                <a:lnTo>
                  <a:pt x="68" y="234"/>
                </a:lnTo>
                <a:lnTo>
                  <a:pt x="65" y="238"/>
                </a:lnTo>
                <a:lnTo>
                  <a:pt x="63" y="242"/>
                </a:lnTo>
                <a:lnTo>
                  <a:pt x="65" y="314"/>
                </a:lnTo>
                <a:lnTo>
                  <a:pt x="65" y="319"/>
                </a:lnTo>
                <a:lnTo>
                  <a:pt x="68" y="322"/>
                </a:lnTo>
                <a:lnTo>
                  <a:pt x="72" y="325"/>
                </a:lnTo>
                <a:lnTo>
                  <a:pt x="76" y="326"/>
                </a:lnTo>
                <a:lnTo>
                  <a:pt x="117" y="326"/>
                </a:lnTo>
                <a:lnTo>
                  <a:pt x="121" y="326"/>
                </a:lnTo>
                <a:lnTo>
                  <a:pt x="124" y="325"/>
                </a:lnTo>
                <a:lnTo>
                  <a:pt x="125" y="322"/>
                </a:lnTo>
                <a:lnTo>
                  <a:pt x="128" y="321"/>
                </a:lnTo>
                <a:lnTo>
                  <a:pt x="134" y="311"/>
                </a:lnTo>
                <a:lnTo>
                  <a:pt x="139" y="306"/>
                </a:lnTo>
                <a:lnTo>
                  <a:pt x="146" y="300"/>
                </a:lnTo>
                <a:lnTo>
                  <a:pt x="153" y="296"/>
                </a:lnTo>
                <a:lnTo>
                  <a:pt x="161" y="293"/>
                </a:lnTo>
                <a:lnTo>
                  <a:pt x="169" y="292"/>
                </a:lnTo>
                <a:lnTo>
                  <a:pt x="187" y="291"/>
                </a:lnTo>
                <a:lnTo>
                  <a:pt x="193" y="291"/>
                </a:lnTo>
                <a:lnTo>
                  <a:pt x="212" y="291"/>
                </a:lnTo>
                <a:lnTo>
                  <a:pt x="222" y="292"/>
                </a:lnTo>
                <a:lnTo>
                  <a:pt x="230" y="295"/>
                </a:lnTo>
                <a:lnTo>
                  <a:pt x="238" y="299"/>
                </a:lnTo>
                <a:lnTo>
                  <a:pt x="246" y="304"/>
                </a:lnTo>
                <a:lnTo>
                  <a:pt x="253" y="311"/>
                </a:lnTo>
                <a:lnTo>
                  <a:pt x="261" y="321"/>
                </a:lnTo>
                <a:lnTo>
                  <a:pt x="266" y="325"/>
                </a:lnTo>
                <a:lnTo>
                  <a:pt x="271" y="326"/>
                </a:lnTo>
                <a:lnTo>
                  <a:pt x="299" y="326"/>
                </a:lnTo>
                <a:lnTo>
                  <a:pt x="303" y="325"/>
                </a:lnTo>
                <a:lnTo>
                  <a:pt x="307" y="321"/>
                </a:lnTo>
                <a:lnTo>
                  <a:pt x="310" y="315"/>
                </a:lnTo>
                <a:lnTo>
                  <a:pt x="310" y="311"/>
                </a:lnTo>
                <a:lnTo>
                  <a:pt x="289" y="252"/>
                </a:lnTo>
                <a:lnTo>
                  <a:pt x="288" y="251"/>
                </a:lnTo>
                <a:lnTo>
                  <a:pt x="285" y="245"/>
                </a:lnTo>
                <a:lnTo>
                  <a:pt x="281" y="241"/>
                </a:lnTo>
                <a:lnTo>
                  <a:pt x="277" y="237"/>
                </a:lnTo>
                <a:lnTo>
                  <a:pt x="271" y="233"/>
                </a:lnTo>
                <a:lnTo>
                  <a:pt x="264" y="231"/>
                </a:lnTo>
                <a:lnTo>
                  <a:pt x="256" y="230"/>
                </a:lnTo>
                <a:lnTo>
                  <a:pt x="103" y="230"/>
                </a:lnTo>
                <a:lnTo>
                  <a:pt x="103" y="214"/>
                </a:lnTo>
                <a:lnTo>
                  <a:pt x="211" y="214"/>
                </a:lnTo>
                <a:lnTo>
                  <a:pt x="216" y="212"/>
                </a:lnTo>
                <a:lnTo>
                  <a:pt x="219" y="211"/>
                </a:lnTo>
                <a:lnTo>
                  <a:pt x="222" y="208"/>
                </a:lnTo>
                <a:lnTo>
                  <a:pt x="223" y="205"/>
                </a:lnTo>
                <a:lnTo>
                  <a:pt x="223" y="203"/>
                </a:lnTo>
                <a:lnTo>
                  <a:pt x="223" y="139"/>
                </a:lnTo>
                <a:lnTo>
                  <a:pt x="223" y="137"/>
                </a:lnTo>
                <a:lnTo>
                  <a:pt x="222" y="132"/>
                </a:lnTo>
                <a:lnTo>
                  <a:pt x="217" y="128"/>
                </a:lnTo>
                <a:lnTo>
                  <a:pt x="215" y="127"/>
                </a:lnTo>
                <a:lnTo>
                  <a:pt x="211" y="127"/>
                </a:lnTo>
                <a:lnTo>
                  <a:pt x="103" y="127"/>
                </a:lnTo>
                <a:lnTo>
                  <a:pt x="105" y="120"/>
                </a:lnTo>
                <a:lnTo>
                  <a:pt x="110" y="113"/>
                </a:lnTo>
                <a:lnTo>
                  <a:pt x="116" y="109"/>
                </a:lnTo>
                <a:lnTo>
                  <a:pt x="124" y="108"/>
                </a:lnTo>
                <a:lnTo>
                  <a:pt x="343" y="108"/>
                </a:lnTo>
                <a:lnTo>
                  <a:pt x="343" y="255"/>
                </a:lnTo>
                <a:lnTo>
                  <a:pt x="310" y="255"/>
                </a:lnTo>
                <a:lnTo>
                  <a:pt x="318" y="278"/>
                </a:lnTo>
                <a:lnTo>
                  <a:pt x="355" y="278"/>
                </a:lnTo>
                <a:lnTo>
                  <a:pt x="359" y="277"/>
                </a:lnTo>
                <a:lnTo>
                  <a:pt x="363" y="274"/>
                </a:lnTo>
                <a:lnTo>
                  <a:pt x="365" y="270"/>
                </a:lnTo>
                <a:lnTo>
                  <a:pt x="366" y="266"/>
                </a:lnTo>
                <a:lnTo>
                  <a:pt x="366" y="253"/>
                </a:lnTo>
                <a:lnTo>
                  <a:pt x="450" y="253"/>
                </a:lnTo>
                <a:lnTo>
                  <a:pt x="453" y="259"/>
                </a:lnTo>
                <a:lnTo>
                  <a:pt x="457" y="264"/>
                </a:lnTo>
                <a:lnTo>
                  <a:pt x="461" y="270"/>
                </a:lnTo>
                <a:lnTo>
                  <a:pt x="466" y="274"/>
                </a:lnTo>
                <a:lnTo>
                  <a:pt x="472" y="278"/>
                </a:lnTo>
                <a:lnTo>
                  <a:pt x="477" y="281"/>
                </a:lnTo>
                <a:lnTo>
                  <a:pt x="484" y="284"/>
                </a:lnTo>
                <a:lnTo>
                  <a:pt x="490" y="285"/>
                </a:lnTo>
                <a:lnTo>
                  <a:pt x="548" y="291"/>
                </a:lnTo>
                <a:lnTo>
                  <a:pt x="549" y="291"/>
                </a:lnTo>
                <a:lnTo>
                  <a:pt x="550" y="291"/>
                </a:lnTo>
                <a:lnTo>
                  <a:pt x="554" y="291"/>
                </a:lnTo>
                <a:lnTo>
                  <a:pt x="559" y="288"/>
                </a:lnTo>
                <a:lnTo>
                  <a:pt x="561" y="284"/>
                </a:lnTo>
                <a:lnTo>
                  <a:pt x="561" y="280"/>
                </a:lnTo>
                <a:lnTo>
                  <a:pt x="561" y="83"/>
                </a:lnTo>
                <a:lnTo>
                  <a:pt x="561" y="77"/>
                </a:lnTo>
                <a:lnTo>
                  <a:pt x="559" y="75"/>
                </a:lnTo>
                <a:lnTo>
                  <a:pt x="554" y="72"/>
                </a:lnTo>
                <a:lnTo>
                  <a:pt x="550" y="71"/>
                </a:lnTo>
                <a:close/>
                <a:moveTo>
                  <a:pt x="40" y="154"/>
                </a:moveTo>
                <a:lnTo>
                  <a:pt x="40" y="154"/>
                </a:lnTo>
                <a:lnTo>
                  <a:pt x="39" y="157"/>
                </a:lnTo>
                <a:lnTo>
                  <a:pt x="36" y="160"/>
                </a:lnTo>
                <a:lnTo>
                  <a:pt x="24" y="164"/>
                </a:lnTo>
                <a:lnTo>
                  <a:pt x="24" y="113"/>
                </a:lnTo>
                <a:lnTo>
                  <a:pt x="36" y="117"/>
                </a:lnTo>
                <a:lnTo>
                  <a:pt x="39" y="120"/>
                </a:lnTo>
                <a:lnTo>
                  <a:pt x="40" y="124"/>
                </a:lnTo>
                <a:lnTo>
                  <a:pt x="40" y="154"/>
                </a:lnTo>
                <a:close/>
                <a:moveTo>
                  <a:pt x="80" y="130"/>
                </a:moveTo>
                <a:lnTo>
                  <a:pt x="80" y="149"/>
                </a:lnTo>
                <a:lnTo>
                  <a:pt x="63" y="149"/>
                </a:lnTo>
                <a:lnTo>
                  <a:pt x="63" y="128"/>
                </a:lnTo>
                <a:lnTo>
                  <a:pt x="80" y="128"/>
                </a:lnTo>
                <a:lnTo>
                  <a:pt x="80" y="130"/>
                </a:lnTo>
                <a:close/>
                <a:moveTo>
                  <a:pt x="256" y="253"/>
                </a:moveTo>
                <a:lnTo>
                  <a:pt x="256" y="253"/>
                </a:lnTo>
                <a:lnTo>
                  <a:pt x="263" y="255"/>
                </a:lnTo>
                <a:lnTo>
                  <a:pt x="267" y="260"/>
                </a:lnTo>
                <a:lnTo>
                  <a:pt x="282" y="303"/>
                </a:lnTo>
                <a:lnTo>
                  <a:pt x="277" y="303"/>
                </a:lnTo>
                <a:lnTo>
                  <a:pt x="266" y="291"/>
                </a:lnTo>
                <a:lnTo>
                  <a:pt x="255" y="282"/>
                </a:lnTo>
                <a:lnTo>
                  <a:pt x="244" y="275"/>
                </a:lnTo>
                <a:lnTo>
                  <a:pt x="233" y="271"/>
                </a:lnTo>
                <a:lnTo>
                  <a:pt x="222" y="269"/>
                </a:lnTo>
                <a:lnTo>
                  <a:pt x="211" y="267"/>
                </a:lnTo>
                <a:lnTo>
                  <a:pt x="193" y="267"/>
                </a:lnTo>
                <a:lnTo>
                  <a:pt x="187" y="267"/>
                </a:lnTo>
                <a:lnTo>
                  <a:pt x="167" y="269"/>
                </a:lnTo>
                <a:lnTo>
                  <a:pt x="157" y="270"/>
                </a:lnTo>
                <a:lnTo>
                  <a:pt x="146" y="273"/>
                </a:lnTo>
                <a:lnTo>
                  <a:pt x="136" y="278"/>
                </a:lnTo>
                <a:lnTo>
                  <a:pt x="128" y="284"/>
                </a:lnTo>
                <a:lnTo>
                  <a:pt x="118" y="292"/>
                </a:lnTo>
                <a:lnTo>
                  <a:pt x="112" y="303"/>
                </a:lnTo>
                <a:lnTo>
                  <a:pt x="87" y="303"/>
                </a:lnTo>
                <a:lnTo>
                  <a:pt x="87" y="253"/>
                </a:lnTo>
                <a:lnTo>
                  <a:pt x="256" y="253"/>
                </a:lnTo>
                <a:close/>
                <a:moveTo>
                  <a:pt x="200" y="150"/>
                </a:moveTo>
                <a:lnTo>
                  <a:pt x="200" y="190"/>
                </a:lnTo>
                <a:lnTo>
                  <a:pt x="103" y="190"/>
                </a:lnTo>
                <a:lnTo>
                  <a:pt x="103" y="150"/>
                </a:lnTo>
                <a:lnTo>
                  <a:pt x="200" y="150"/>
                </a:lnTo>
                <a:close/>
                <a:moveTo>
                  <a:pt x="293" y="24"/>
                </a:moveTo>
                <a:lnTo>
                  <a:pt x="454" y="24"/>
                </a:lnTo>
                <a:lnTo>
                  <a:pt x="457" y="24"/>
                </a:lnTo>
                <a:lnTo>
                  <a:pt x="460" y="27"/>
                </a:lnTo>
                <a:lnTo>
                  <a:pt x="461" y="29"/>
                </a:lnTo>
                <a:lnTo>
                  <a:pt x="462" y="32"/>
                </a:lnTo>
                <a:lnTo>
                  <a:pt x="461" y="35"/>
                </a:lnTo>
                <a:lnTo>
                  <a:pt x="460" y="38"/>
                </a:lnTo>
                <a:lnTo>
                  <a:pt x="457" y="40"/>
                </a:lnTo>
                <a:lnTo>
                  <a:pt x="454" y="40"/>
                </a:lnTo>
                <a:lnTo>
                  <a:pt x="293" y="40"/>
                </a:lnTo>
                <a:lnTo>
                  <a:pt x="293" y="24"/>
                </a:lnTo>
                <a:close/>
                <a:moveTo>
                  <a:pt x="315" y="84"/>
                </a:moveTo>
                <a:lnTo>
                  <a:pt x="162" y="84"/>
                </a:lnTo>
                <a:lnTo>
                  <a:pt x="168" y="61"/>
                </a:lnTo>
                <a:lnTo>
                  <a:pt x="172" y="55"/>
                </a:lnTo>
                <a:lnTo>
                  <a:pt x="178" y="50"/>
                </a:lnTo>
                <a:lnTo>
                  <a:pt x="184" y="46"/>
                </a:lnTo>
                <a:lnTo>
                  <a:pt x="191" y="44"/>
                </a:lnTo>
                <a:lnTo>
                  <a:pt x="271" y="44"/>
                </a:lnTo>
                <a:lnTo>
                  <a:pt x="271" y="51"/>
                </a:lnTo>
                <a:lnTo>
                  <a:pt x="271" y="57"/>
                </a:lnTo>
                <a:lnTo>
                  <a:pt x="274" y="60"/>
                </a:lnTo>
                <a:lnTo>
                  <a:pt x="278" y="62"/>
                </a:lnTo>
                <a:lnTo>
                  <a:pt x="282" y="64"/>
                </a:lnTo>
                <a:lnTo>
                  <a:pt x="315" y="64"/>
                </a:lnTo>
                <a:lnTo>
                  <a:pt x="315" y="84"/>
                </a:lnTo>
                <a:close/>
                <a:moveTo>
                  <a:pt x="539" y="267"/>
                </a:moveTo>
                <a:lnTo>
                  <a:pt x="493" y="262"/>
                </a:lnTo>
                <a:lnTo>
                  <a:pt x="488" y="260"/>
                </a:lnTo>
                <a:lnTo>
                  <a:pt x="484" y="259"/>
                </a:lnTo>
                <a:lnTo>
                  <a:pt x="477" y="253"/>
                </a:lnTo>
                <a:lnTo>
                  <a:pt x="472" y="245"/>
                </a:lnTo>
                <a:lnTo>
                  <a:pt x="471" y="241"/>
                </a:lnTo>
                <a:lnTo>
                  <a:pt x="471" y="237"/>
                </a:lnTo>
                <a:lnTo>
                  <a:pt x="471" y="126"/>
                </a:lnTo>
                <a:lnTo>
                  <a:pt x="471" y="120"/>
                </a:lnTo>
                <a:lnTo>
                  <a:pt x="472" y="116"/>
                </a:lnTo>
                <a:lnTo>
                  <a:pt x="477" y="109"/>
                </a:lnTo>
                <a:lnTo>
                  <a:pt x="484" y="104"/>
                </a:lnTo>
                <a:lnTo>
                  <a:pt x="488" y="101"/>
                </a:lnTo>
                <a:lnTo>
                  <a:pt x="493" y="101"/>
                </a:lnTo>
                <a:lnTo>
                  <a:pt x="539" y="95"/>
                </a:lnTo>
                <a:lnTo>
                  <a:pt x="539" y="267"/>
                </a:lnTo>
                <a:close/>
                <a:moveTo>
                  <a:pt x="427" y="152"/>
                </a:moveTo>
                <a:lnTo>
                  <a:pt x="427" y="152"/>
                </a:lnTo>
                <a:lnTo>
                  <a:pt x="427" y="156"/>
                </a:lnTo>
                <a:lnTo>
                  <a:pt x="424" y="160"/>
                </a:lnTo>
                <a:lnTo>
                  <a:pt x="421" y="161"/>
                </a:lnTo>
                <a:lnTo>
                  <a:pt x="417" y="163"/>
                </a:lnTo>
                <a:lnTo>
                  <a:pt x="394" y="163"/>
                </a:lnTo>
                <a:lnTo>
                  <a:pt x="389" y="161"/>
                </a:lnTo>
                <a:lnTo>
                  <a:pt x="387" y="160"/>
                </a:lnTo>
                <a:lnTo>
                  <a:pt x="385" y="156"/>
                </a:lnTo>
                <a:lnTo>
                  <a:pt x="384" y="152"/>
                </a:lnTo>
                <a:lnTo>
                  <a:pt x="385" y="149"/>
                </a:lnTo>
                <a:lnTo>
                  <a:pt x="387" y="145"/>
                </a:lnTo>
                <a:lnTo>
                  <a:pt x="389" y="143"/>
                </a:lnTo>
                <a:lnTo>
                  <a:pt x="394" y="142"/>
                </a:lnTo>
                <a:lnTo>
                  <a:pt x="417" y="142"/>
                </a:lnTo>
                <a:lnTo>
                  <a:pt x="421" y="143"/>
                </a:lnTo>
                <a:lnTo>
                  <a:pt x="424" y="145"/>
                </a:lnTo>
                <a:lnTo>
                  <a:pt x="427" y="149"/>
                </a:lnTo>
                <a:lnTo>
                  <a:pt x="427" y="152"/>
                </a:lnTo>
                <a:close/>
                <a:moveTo>
                  <a:pt x="427" y="182"/>
                </a:moveTo>
                <a:lnTo>
                  <a:pt x="427" y="182"/>
                </a:lnTo>
                <a:lnTo>
                  <a:pt x="427" y="185"/>
                </a:lnTo>
                <a:lnTo>
                  <a:pt x="424" y="189"/>
                </a:lnTo>
                <a:lnTo>
                  <a:pt x="421" y="190"/>
                </a:lnTo>
                <a:lnTo>
                  <a:pt x="417" y="192"/>
                </a:lnTo>
                <a:lnTo>
                  <a:pt x="394" y="192"/>
                </a:lnTo>
                <a:lnTo>
                  <a:pt x="389" y="190"/>
                </a:lnTo>
                <a:lnTo>
                  <a:pt x="387" y="189"/>
                </a:lnTo>
                <a:lnTo>
                  <a:pt x="385" y="185"/>
                </a:lnTo>
                <a:lnTo>
                  <a:pt x="384" y="182"/>
                </a:lnTo>
                <a:lnTo>
                  <a:pt x="385" y="178"/>
                </a:lnTo>
                <a:lnTo>
                  <a:pt x="387" y="175"/>
                </a:lnTo>
                <a:lnTo>
                  <a:pt x="389" y="172"/>
                </a:lnTo>
                <a:lnTo>
                  <a:pt x="394" y="171"/>
                </a:lnTo>
                <a:lnTo>
                  <a:pt x="417" y="171"/>
                </a:lnTo>
                <a:lnTo>
                  <a:pt x="421" y="172"/>
                </a:lnTo>
                <a:lnTo>
                  <a:pt x="424" y="175"/>
                </a:lnTo>
                <a:lnTo>
                  <a:pt x="427" y="178"/>
                </a:lnTo>
                <a:lnTo>
                  <a:pt x="427" y="182"/>
                </a:lnTo>
                <a:close/>
                <a:moveTo>
                  <a:pt x="427" y="211"/>
                </a:moveTo>
                <a:lnTo>
                  <a:pt x="427" y="211"/>
                </a:lnTo>
                <a:lnTo>
                  <a:pt x="427" y="215"/>
                </a:lnTo>
                <a:lnTo>
                  <a:pt x="424" y="218"/>
                </a:lnTo>
                <a:lnTo>
                  <a:pt x="421" y="220"/>
                </a:lnTo>
                <a:lnTo>
                  <a:pt x="417" y="220"/>
                </a:lnTo>
                <a:lnTo>
                  <a:pt x="394" y="220"/>
                </a:lnTo>
                <a:lnTo>
                  <a:pt x="389" y="220"/>
                </a:lnTo>
                <a:lnTo>
                  <a:pt x="387" y="218"/>
                </a:lnTo>
                <a:lnTo>
                  <a:pt x="385" y="215"/>
                </a:lnTo>
                <a:lnTo>
                  <a:pt x="384" y="211"/>
                </a:lnTo>
                <a:lnTo>
                  <a:pt x="385" y="207"/>
                </a:lnTo>
                <a:lnTo>
                  <a:pt x="387" y="204"/>
                </a:lnTo>
                <a:lnTo>
                  <a:pt x="389" y="201"/>
                </a:lnTo>
                <a:lnTo>
                  <a:pt x="394" y="201"/>
                </a:lnTo>
                <a:lnTo>
                  <a:pt x="417" y="201"/>
                </a:lnTo>
                <a:lnTo>
                  <a:pt x="421" y="201"/>
                </a:lnTo>
                <a:lnTo>
                  <a:pt x="424" y="204"/>
                </a:lnTo>
                <a:lnTo>
                  <a:pt x="427" y="207"/>
                </a:lnTo>
                <a:lnTo>
                  <a:pt x="427" y="211"/>
                </a:lnTo>
                <a:close/>
                <a:moveTo>
                  <a:pt x="259" y="127"/>
                </a:moveTo>
                <a:lnTo>
                  <a:pt x="259" y="127"/>
                </a:lnTo>
                <a:lnTo>
                  <a:pt x="266" y="128"/>
                </a:lnTo>
                <a:lnTo>
                  <a:pt x="270" y="131"/>
                </a:lnTo>
                <a:lnTo>
                  <a:pt x="272" y="135"/>
                </a:lnTo>
                <a:lnTo>
                  <a:pt x="274" y="141"/>
                </a:lnTo>
                <a:lnTo>
                  <a:pt x="272" y="148"/>
                </a:lnTo>
                <a:lnTo>
                  <a:pt x="270" y="152"/>
                </a:lnTo>
                <a:lnTo>
                  <a:pt x="266" y="154"/>
                </a:lnTo>
                <a:lnTo>
                  <a:pt x="259" y="156"/>
                </a:lnTo>
                <a:lnTo>
                  <a:pt x="253" y="154"/>
                </a:lnTo>
                <a:lnTo>
                  <a:pt x="249" y="152"/>
                </a:lnTo>
                <a:lnTo>
                  <a:pt x="245" y="148"/>
                </a:lnTo>
                <a:lnTo>
                  <a:pt x="244" y="141"/>
                </a:lnTo>
                <a:lnTo>
                  <a:pt x="245" y="135"/>
                </a:lnTo>
                <a:lnTo>
                  <a:pt x="249" y="131"/>
                </a:lnTo>
                <a:lnTo>
                  <a:pt x="253" y="128"/>
                </a:lnTo>
                <a:lnTo>
                  <a:pt x="259" y="127"/>
                </a:lnTo>
                <a:close/>
                <a:moveTo>
                  <a:pt x="319" y="141"/>
                </a:moveTo>
                <a:lnTo>
                  <a:pt x="319" y="141"/>
                </a:lnTo>
                <a:lnTo>
                  <a:pt x="318" y="148"/>
                </a:lnTo>
                <a:lnTo>
                  <a:pt x="315" y="152"/>
                </a:lnTo>
                <a:lnTo>
                  <a:pt x="310" y="154"/>
                </a:lnTo>
                <a:lnTo>
                  <a:pt x="304" y="156"/>
                </a:lnTo>
                <a:lnTo>
                  <a:pt x="299" y="154"/>
                </a:lnTo>
                <a:lnTo>
                  <a:pt x="293" y="152"/>
                </a:lnTo>
                <a:lnTo>
                  <a:pt x="290" y="148"/>
                </a:lnTo>
                <a:lnTo>
                  <a:pt x="289" y="141"/>
                </a:lnTo>
                <a:lnTo>
                  <a:pt x="290" y="135"/>
                </a:lnTo>
                <a:lnTo>
                  <a:pt x="293" y="131"/>
                </a:lnTo>
                <a:lnTo>
                  <a:pt x="299" y="128"/>
                </a:lnTo>
                <a:lnTo>
                  <a:pt x="304" y="127"/>
                </a:lnTo>
                <a:lnTo>
                  <a:pt x="310" y="128"/>
                </a:lnTo>
                <a:lnTo>
                  <a:pt x="315" y="131"/>
                </a:lnTo>
                <a:lnTo>
                  <a:pt x="318" y="135"/>
                </a:lnTo>
                <a:lnTo>
                  <a:pt x="319" y="141"/>
                </a:lnTo>
                <a:close/>
              </a:path>
            </a:pathLst>
          </a:custGeom>
          <a:solidFill>
            <a:schemeClr val="accent1"/>
          </a:solidFill>
          <a:ln>
            <a:noFill/>
          </a:ln>
        </p:spPr>
        <p:txBody>
          <a:bodyPr/>
          <a:lstStyle/>
          <a:p>
            <a:endParaRPr lang="en-US" dirty="0"/>
          </a:p>
        </p:txBody>
      </p:sp>
      <p:sp>
        <p:nvSpPr>
          <p:cNvPr id="28" name="Freeform 31"/>
          <p:cNvSpPr>
            <a:spLocks noEditPoints="1"/>
          </p:cNvSpPr>
          <p:nvPr/>
        </p:nvSpPr>
        <p:spPr bwMode="auto">
          <a:xfrm>
            <a:off x="6235332" y="640963"/>
            <a:ext cx="411481" cy="293540"/>
          </a:xfrm>
          <a:custGeom>
            <a:avLst/>
            <a:gdLst>
              <a:gd name="T0" fmla="*/ 28106 w 470"/>
              <a:gd name="T1" fmla="*/ 96838 h 336"/>
              <a:gd name="T2" fmla="*/ 19621 w 470"/>
              <a:gd name="T3" fmla="*/ 125942 h 336"/>
              <a:gd name="T4" fmla="*/ 44014 w 470"/>
              <a:gd name="T5" fmla="*/ 150813 h 336"/>
              <a:gd name="T6" fmla="*/ 73181 w 470"/>
              <a:gd name="T7" fmla="*/ 141817 h 336"/>
              <a:gd name="T8" fmla="*/ 82196 w 470"/>
              <a:gd name="T9" fmla="*/ 112712 h 336"/>
              <a:gd name="T10" fmla="*/ 57272 w 470"/>
              <a:gd name="T11" fmla="*/ 88371 h 336"/>
              <a:gd name="T12" fmla="*/ 41893 w 470"/>
              <a:gd name="T13" fmla="*/ 139171 h 336"/>
              <a:gd name="T14" fmla="*/ 29696 w 470"/>
              <a:gd name="T15" fmla="*/ 119592 h 336"/>
              <a:gd name="T16" fmla="*/ 39242 w 470"/>
              <a:gd name="T17" fmla="*/ 102129 h 336"/>
              <a:gd name="T18" fmla="*/ 58863 w 470"/>
              <a:gd name="T19" fmla="*/ 100013 h 336"/>
              <a:gd name="T20" fmla="*/ 72120 w 470"/>
              <a:gd name="T21" fmla="*/ 119592 h 336"/>
              <a:gd name="T22" fmla="*/ 62575 w 470"/>
              <a:gd name="T23" fmla="*/ 137054 h 336"/>
              <a:gd name="T24" fmla="*/ 58863 w 470"/>
              <a:gd name="T25" fmla="*/ 119592 h 336"/>
              <a:gd name="T26" fmla="*/ 47726 w 470"/>
              <a:gd name="T27" fmla="*/ 127000 h 336"/>
              <a:gd name="T28" fmla="*/ 45075 w 470"/>
              <a:gd name="T29" fmla="*/ 114300 h 336"/>
              <a:gd name="T30" fmla="*/ 58332 w 470"/>
              <a:gd name="T31" fmla="*/ 116417 h 336"/>
              <a:gd name="T32" fmla="*/ 185603 w 470"/>
              <a:gd name="T33" fmla="*/ 90488 h 336"/>
              <a:gd name="T34" fmla="*/ 165982 w 470"/>
              <a:gd name="T35" fmla="*/ 119592 h 336"/>
              <a:gd name="T36" fmla="*/ 179770 w 470"/>
              <a:gd name="T37" fmla="*/ 145521 h 336"/>
              <a:gd name="T38" fmla="*/ 210527 w 470"/>
              <a:gd name="T39" fmla="*/ 148696 h 336"/>
              <a:gd name="T40" fmla="*/ 230147 w 470"/>
              <a:gd name="T41" fmla="*/ 119592 h 336"/>
              <a:gd name="T42" fmla="*/ 215830 w 470"/>
              <a:gd name="T43" fmla="*/ 93133 h 336"/>
              <a:gd name="T44" fmla="*/ 198330 w 470"/>
              <a:gd name="T45" fmla="*/ 140758 h 336"/>
              <a:gd name="T46" fmla="*/ 178179 w 470"/>
              <a:gd name="T47" fmla="*/ 128058 h 336"/>
              <a:gd name="T48" fmla="*/ 180830 w 470"/>
              <a:gd name="T49" fmla="*/ 107950 h 336"/>
              <a:gd name="T50" fmla="*/ 198330 w 470"/>
              <a:gd name="T51" fmla="*/ 98425 h 336"/>
              <a:gd name="T52" fmla="*/ 217951 w 470"/>
              <a:gd name="T53" fmla="*/ 111654 h 336"/>
              <a:gd name="T54" fmla="*/ 215830 w 470"/>
              <a:gd name="T55" fmla="*/ 131763 h 336"/>
              <a:gd name="T56" fmla="*/ 198330 w 470"/>
              <a:gd name="T57" fmla="*/ 140758 h 336"/>
              <a:gd name="T58" fmla="*/ 198330 w 470"/>
              <a:gd name="T59" fmla="*/ 127529 h 336"/>
              <a:gd name="T60" fmla="*/ 189845 w 470"/>
              <a:gd name="T61" fmla="*/ 119592 h 336"/>
              <a:gd name="T62" fmla="*/ 200981 w 470"/>
              <a:gd name="T63" fmla="*/ 112183 h 336"/>
              <a:gd name="T64" fmla="*/ 89620 w 470"/>
              <a:gd name="T65" fmla="*/ 85196 h 336"/>
              <a:gd name="T66" fmla="*/ 99695 w 470"/>
              <a:gd name="T67" fmla="*/ 96308 h 336"/>
              <a:gd name="T68" fmla="*/ 107650 w 470"/>
              <a:gd name="T69" fmla="*/ 106362 h 336"/>
              <a:gd name="T70" fmla="*/ 117725 w 470"/>
              <a:gd name="T71" fmla="*/ 108479 h 336"/>
              <a:gd name="T72" fmla="*/ 111892 w 470"/>
              <a:gd name="T73" fmla="*/ 116417 h 336"/>
              <a:gd name="T74" fmla="*/ 106059 w 470"/>
              <a:gd name="T75" fmla="*/ 110596 h 336"/>
              <a:gd name="T76" fmla="*/ 136285 w 470"/>
              <a:gd name="T77" fmla="*/ 104775 h 336"/>
              <a:gd name="T78" fmla="*/ 142649 w 470"/>
              <a:gd name="T79" fmla="*/ 110596 h 336"/>
              <a:gd name="T80" fmla="*/ 134164 w 470"/>
              <a:gd name="T81" fmla="*/ 116417 h 336"/>
              <a:gd name="T82" fmla="*/ 106059 w 470"/>
              <a:gd name="T83" fmla="*/ 144463 h 336"/>
              <a:gd name="T84" fmla="*/ 133104 w 470"/>
              <a:gd name="T85" fmla="*/ 154517 h 336"/>
              <a:gd name="T86" fmla="*/ 142649 w 470"/>
              <a:gd name="T87" fmla="*/ 154517 h 336"/>
              <a:gd name="T88" fmla="*/ 1061 w 470"/>
              <a:gd name="T89" fmla="*/ 35983 h 336"/>
              <a:gd name="T90" fmla="*/ 1061 w 470"/>
              <a:gd name="T91" fmla="*/ 175683 h 336"/>
              <a:gd name="T92" fmla="*/ 247117 w 470"/>
              <a:gd name="T93" fmla="*/ 175683 h 336"/>
              <a:gd name="T94" fmla="*/ 247117 w 470"/>
              <a:gd name="T95" fmla="*/ 35983 h 336"/>
              <a:gd name="T96" fmla="*/ 204163 w 470"/>
              <a:gd name="T97" fmla="*/ 61383 h 336"/>
              <a:gd name="T98" fmla="*/ 236511 w 470"/>
              <a:gd name="T99" fmla="*/ 46038 h 336"/>
              <a:gd name="T100" fmla="*/ 28106 w 470"/>
              <a:gd name="T101" fmla="*/ 23283 h 336"/>
              <a:gd name="T102" fmla="*/ 19621 w 470"/>
              <a:gd name="T103" fmla="*/ 0 h 336"/>
              <a:gd name="T104" fmla="*/ 232269 w 470"/>
              <a:gd name="T105" fmla="*/ 3704 h 336"/>
              <a:gd name="T106" fmla="*/ 28106 w 470"/>
              <a:gd name="T107" fmla="*/ 23283 h 3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70" h="336">
                <a:moveTo>
                  <a:pt x="96" y="165"/>
                </a:moveTo>
                <a:lnTo>
                  <a:pt x="96" y="165"/>
                </a:lnTo>
                <a:lnTo>
                  <a:pt x="83" y="167"/>
                </a:lnTo>
                <a:lnTo>
                  <a:pt x="72" y="171"/>
                </a:lnTo>
                <a:lnTo>
                  <a:pt x="61" y="176"/>
                </a:lnTo>
                <a:lnTo>
                  <a:pt x="53" y="183"/>
                </a:lnTo>
                <a:lnTo>
                  <a:pt x="46" y="193"/>
                </a:lnTo>
                <a:lnTo>
                  <a:pt x="41" y="202"/>
                </a:lnTo>
                <a:lnTo>
                  <a:pt x="37" y="213"/>
                </a:lnTo>
                <a:lnTo>
                  <a:pt x="35" y="226"/>
                </a:lnTo>
                <a:lnTo>
                  <a:pt x="37" y="238"/>
                </a:lnTo>
                <a:lnTo>
                  <a:pt x="41" y="249"/>
                </a:lnTo>
                <a:lnTo>
                  <a:pt x="46" y="260"/>
                </a:lnTo>
                <a:lnTo>
                  <a:pt x="53" y="268"/>
                </a:lnTo>
                <a:lnTo>
                  <a:pt x="61" y="275"/>
                </a:lnTo>
                <a:lnTo>
                  <a:pt x="72" y="281"/>
                </a:lnTo>
                <a:lnTo>
                  <a:pt x="83" y="285"/>
                </a:lnTo>
                <a:lnTo>
                  <a:pt x="96" y="286"/>
                </a:lnTo>
                <a:lnTo>
                  <a:pt x="108" y="285"/>
                </a:lnTo>
                <a:lnTo>
                  <a:pt x="119" y="281"/>
                </a:lnTo>
                <a:lnTo>
                  <a:pt x="129" y="275"/>
                </a:lnTo>
                <a:lnTo>
                  <a:pt x="138" y="268"/>
                </a:lnTo>
                <a:lnTo>
                  <a:pt x="145" y="260"/>
                </a:lnTo>
                <a:lnTo>
                  <a:pt x="151" y="249"/>
                </a:lnTo>
                <a:lnTo>
                  <a:pt x="155" y="238"/>
                </a:lnTo>
                <a:lnTo>
                  <a:pt x="156" y="226"/>
                </a:lnTo>
                <a:lnTo>
                  <a:pt x="155" y="213"/>
                </a:lnTo>
                <a:lnTo>
                  <a:pt x="151" y="202"/>
                </a:lnTo>
                <a:lnTo>
                  <a:pt x="145" y="193"/>
                </a:lnTo>
                <a:lnTo>
                  <a:pt x="138" y="183"/>
                </a:lnTo>
                <a:lnTo>
                  <a:pt x="129" y="176"/>
                </a:lnTo>
                <a:lnTo>
                  <a:pt x="119" y="171"/>
                </a:lnTo>
                <a:lnTo>
                  <a:pt x="108" y="167"/>
                </a:lnTo>
                <a:lnTo>
                  <a:pt x="96" y="165"/>
                </a:lnTo>
                <a:close/>
                <a:moveTo>
                  <a:pt x="96" y="266"/>
                </a:moveTo>
                <a:lnTo>
                  <a:pt x="96" y="266"/>
                </a:lnTo>
                <a:lnTo>
                  <a:pt x="88" y="266"/>
                </a:lnTo>
                <a:lnTo>
                  <a:pt x="79" y="263"/>
                </a:lnTo>
                <a:lnTo>
                  <a:pt x="74" y="259"/>
                </a:lnTo>
                <a:lnTo>
                  <a:pt x="67" y="255"/>
                </a:lnTo>
                <a:lnTo>
                  <a:pt x="63" y="249"/>
                </a:lnTo>
                <a:lnTo>
                  <a:pt x="59" y="242"/>
                </a:lnTo>
                <a:lnTo>
                  <a:pt x="56" y="234"/>
                </a:lnTo>
                <a:lnTo>
                  <a:pt x="56" y="226"/>
                </a:lnTo>
                <a:lnTo>
                  <a:pt x="56" y="218"/>
                </a:lnTo>
                <a:lnTo>
                  <a:pt x="59" y="211"/>
                </a:lnTo>
                <a:lnTo>
                  <a:pt x="63" y="204"/>
                </a:lnTo>
                <a:lnTo>
                  <a:pt x="67" y="197"/>
                </a:lnTo>
                <a:lnTo>
                  <a:pt x="74" y="193"/>
                </a:lnTo>
                <a:lnTo>
                  <a:pt x="79" y="189"/>
                </a:lnTo>
                <a:lnTo>
                  <a:pt x="88" y="186"/>
                </a:lnTo>
                <a:lnTo>
                  <a:pt x="96" y="186"/>
                </a:lnTo>
                <a:lnTo>
                  <a:pt x="104" y="186"/>
                </a:lnTo>
                <a:lnTo>
                  <a:pt x="111" y="189"/>
                </a:lnTo>
                <a:lnTo>
                  <a:pt x="118" y="193"/>
                </a:lnTo>
                <a:lnTo>
                  <a:pt x="125" y="197"/>
                </a:lnTo>
                <a:lnTo>
                  <a:pt x="129" y="204"/>
                </a:lnTo>
                <a:lnTo>
                  <a:pt x="133" y="211"/>
                </a:lnTo>
                <a:lnTo>
                  <a:pt x="136" y="218"/>
                </a:lnTo>
                <a:lnTo>
                  <a:pt x="136" y="226"/>
                </a:lnTo>
                <a:lnTo>
                  <a:pt x="136" y="234"/>
                </a:lnTo>
                <a:lnTo>
                  <a:pt x="133" y="242"/>
                </a:lnTo>
                <a:lnTo>
                  <a:pt x="129" y="249"/>
                </a:lnTo>
                <a:lnTo>
                  <a:pt x="125" y="255"/>
                </a:lnTo>
                <a:lnTo>
                  <a:pt x="118" y="259"/>
                </a:lnTo>
                <a:lnTo>
                  <a:pt x="111" y="263"/>
                </a:lnTo>
                <a:lnTo>
                  <a:pt x="104" y="266"/>
                </a:lnTo>
                <a:lnTo>
                  <a:pt x="96" y="266"/>
                </a:lnTo>
                <a:close/>
                <a:moveTo>
                  <a:pt x="111" y="226"/>
                </a:moveTo>
                <a:lnTo>
                  <a:pt x="111" y="226"/>
                </a:lnTo>
                <a:lnTo>
                  <a:pt x="110" y="231"/>
                </a:lnTo>
                <a:lnTo>
                  <a:pt x="107" y="237"/>
                </a:lnTo>
                <a:lnTo>
                  <a:pt x="101" y="240"/>
                </a:lnTo>
                <a:lnTo>
                  <a:pt x="96" y="241"/>
                </a:lnTo>
                <a:lnTo>
                  <a:pt x="90" y="240"/>
                </a:lnTo>
                <a:lnTo>
                  <a:pt x="85" y="237"/>
                </a:lnTo>
                <a:lnTo>
                  <a:pt x="82" y="231"/>
                </a:lnTo>
                <a:lnTo>
                  <a:pt x="81" y="226"/>
                </a:lnTo>
                <a:lnTo>
                  <a:pt x="82" y="220"/>
                </a:lnTo>
                <a:lnTo>
                  <a:pt x="85" y="216"/>
                </a:lnTo>
                <a:lnTo>
                  <a:pt x="90" y="212"/>
                </a:lnTo>
                <a:lnTo>
                  <a:pt x="96" y="211"/>
                </a:lnTo>
                <a:lnTo>
                  <a:pt x="101" y="212"/>
                </a:lnTo>
                <a:lnTo>
                  <a:pt x="107" y="216"/>
                </a:lnTo>
                <a:lnTo>
                  <a:pt x="110" y="220"/>
                </a:lnTo>
                <a:lnTo>
                  <a:pt x="111" y="226"/>
                </a:lnTo>
                <a:close/>
                <a:moveTo>
                  <a:pt x="374" y="165"/>
                </a:moveTo>
                <a:lnTo>
                  <a:pt x="374" y="165"/>
                </a:lnTo>
                <a:lnTo>
                  <a:pt x="361" y="167"/>
                </a:lnTo>
                <a:lnTo>
                  <a:pt x="350" y="171"/>
                </a:lnTo>
                <a:lnTo>
                  <a:pt x="339" y="176"/>
                </a:lnTo>
                <a:lnTo>
                  <a:pt x="331" y="183"/>
                </a:lnTo>
                <a:lnTo>
                  <a:pt x="324" y="193"/>
                </a:lnTo>
                <a:lnTo>
                  <a:pt x="319" y="202"/>
                </a:lnTo>
                <a:lnTo>
                  <a:pt x="314" y="213"/>
                </a:lnTo>
                <a:lnTo>
                  <a:pt x="313" y="226"/>
                </a:lnTo>
                <a:lnTo>
                  <a:pt x="314" y="238"/>
                </a:lnTo>
                <a:lnTo>
                  <a:pt x="319" y="249"/>
                </a:lnTo>
                <a:lnTo>
                  <a:pt x="324" y="260"/>
                </a:lnTo>
                <a:lnTo>
                  <a:pt x="331" y="268"/>
                </a:lnTo>
                <a:lnTo>
                  <a:pt x="339" y="275"/>
                </a:lnTo>
                <a:lnTo>
                  <a:pt x="350" y="281"/>
                </a:lnTo>
                <a:lnTo>
                  <a:pt x="361" y="285"/>
                </a:lnTo>
                <a:lnTo>
                  <a:pt x="374" y="286"/>
                </a:lnTo>
                <a:lnTo>
                  <a:pt x="386" y="285"/>
                </a:lnTo>
                <a:lnTo>
                  <a:pt x="397" y="281"/>
                </a:lnTo>
                <a:lnTo>
                  <a:pt x="407" y="275"/>
                </a:lnTo>
                <a:lnTo>
                  <a:pt x="416" y="268"/>
                </a:lnTo>
                <a:lnTo>
                  <a:pt x="423" y="260"/>
                </a:lnTo>
                <a:lnTo>
                  <a:pt x="429" y="249"/>
                </a:lnTo>
                <a:lnTo>
                  <a:pt x="433" y="238"/>
                </a:lnTo>
                <a:lnTo>
                  <a:pt x="434" y="226"/>
                </a:lnTo>
                <a:lnTo>
                  <a:pt x="433" y="213"/>
                </a:lnTo>
                <a:lnTo>
                  <a:pt x="429" y="202"/>
                </a:lnTo>
                <a:lnTo>
                  <a:pt x="423" y="193"/>
                </a:lnTo>
                <a:lnTo>
                  <a:pt x="416" y="183"/>
                </a:lnTo>
                <a:lnTo>
                  <a:pt x="407" y="176"/>
                </a:lnTo>
                <a:lnTo>
                  <a:pt x="397" y="171"/>
                </a:lnTo>
                <a:lnTo>
                  <a:pt x="386" y="167"/>
                </a:lnTo>
                <a:lnTo>
                  <a:pt x="374" y="165"/>
                </a:lnTo>
                <a:close/>
                <a:moveTo>
                  <a:pt x="374" y="266"/>
                </a:moveTo>
                <a:lnTo>
                  <a:pt x="374" y="266"/>
                </a:lnTo>
                <a:lnTo>
                  <a:pt x="365" y="266"/>
                </a:lnTo>
                <a:lnTo>
                  <a:pt x="357" y="263"/>
                </a:lnTo>
                <a:lnTo>
                  <a:pt x="350" y="259"/>
                </a:lnTo>
                <a:lnTo>
                  <a:pt x="345" y="255"/>
                </a:lnTo>
                <a:lnTo>
                  <a:pt x="341" y="249"/>
                </a:lnTo>
                <a:lnTo>
                  <a:pt x="336" y="242"/>
                </a:lnTo>
                <a:lnTo>
                  <a:pt x="334" y="234"/>
                </a:lnTo>
                <a:lnTo>
                  <a:pt x="334" y="226"/>
                </a:lnTo>
                <a:lnTo>
                  <a:pt x="334" y="218"/>
                </a:lnTo>
                <a:lnTo>
                  <a:pt x="336" y="211"/>
                </a:lnTo>
                <a:lnTo>
                  <a:pt x="341" y="204"/>
                </a:lnTo>
                <a:lnTo>
                  <a:pt x="345" y="197"/>
                </a:lnTo>
                <a:lnTo>
                  <a:pt x="350" y="193"/>
                </a:lnTo>
                <a:lnTo>
                  <a:pt x="357" y="189"/>
                </a:lnTo>
                <a:lnTo>
                  <a:pt x="365" y="186"/>
                </a:lnTo>
                <a:lnTo>
                  <a:pt x="374" y="186"/>
                </a:lnTo>
                <a:lnTo>
                  <a:pt x="382" y="186"/>
                </a:lnTo>
                <a:lnTo>
                  <a:pt x="389" y="189"/>
                </a:lnTo>
                <a:lnTo>
                  <a:pt x="396" y="193"/>
                </a:lnTo>
                <a:lnTo>
                  <a:pt x="402" y="197"/>
                </a:lnTo>
                <a:lnTo>
                  <a:pt x="407" y="204"/>
                </a:lnTo>
                <a:lnTo>
                  <a:pt x="411" y="211"/>
                </a:lnTo>
                <a:lnTo>
                  <a:pt x="413" y="218"/>
                </a:lnTo>
                <a:lnTo>
                  <a:pt x="413" y="226"/>
                </a:lnTo>
                <a:lnTo>
                  <a:pt x="413" y="234"/>
                </a:lnTo>
                <a:lnTo>
                  <a:pt x="411" y="242"/>
                </a:lnTo>
                <a:lnTo>
                  <a:pt x="407" y="249"/>
                </a:lnTo>
                <a:lnTo>
                  <a:pt x="402" y="255"/>
                </a:lnTo>
                <a:lnTo>
                  <a:pt x="396" y="259"/>
                </a:lnTo>
                <a:lnTo>
                  <a:pt x="389" y="263"/>
                </a:lnTo>
                <a:lnTo>
                  <a:pt x="382" y="266"/>
                </a:lnTo>
                <a:lnTo>
                  <a:pt x="374" y="266"/>
                </a:lnTo>
                <a:close/>
                <a:moveTo>
                  <a:pt x="389" y="226"/>
                </a:moveTo>
                <a:lnTo>
                  <a:pt x="389" y="226"/>
                </a:lnTo>
                <a:lnTo>
                  <a:pt x="387" y="231"/>
                </a:lnTo>
                <a:lnTo>
                  <a:pt x="385" y="237"/>
                </a:lnTo>
                <a:lnTo>
                  <a:pt x="379" y="240"/>
                </a:lnTo>
                <a:lnTo>
                  <a:pt x="374" y="241"/>
                </a:lnTo>
                <a:lnTo>
                  <a:pt x="368" y="240"/>
                </a:lnTo>
                <a:lnTo>
                  <a:pt x="363" y="237"/>
                </a:lnTo>
                <a:lnTo>
                  <a:pt x="360" y="231"/>
                </a:lnTo>
                <a:lnTo>
                  <a:pt x="358" y="226"/>
                </a:lnTo>
                <a:lnTo>
                  <a:pt x="360" y="220"/>
                </a:lnTo>
                <a:lnTo>
                  <a:pt x="363" y="216"/>
                </a:lnTo>
                <a:lnTo>
                  <a:pt x="368" y="212"/>
                </a:lnTo>
                <a:lnTo>
                  <a:pt x="374" y="211"/>
                </a:lnTo>
                <a:lnTo>
                  <a:pt x="379" y="212"/>
                </a:lnTo>
                <a:lnTo>
                  <a:pt x="385" y="216"/>
                </a:lnTo>
                <a:lnTo>
                  <a:pt x="387" y="220"/>
                </a:lnTo>
                <a:lnTo>
                  <a:pt x="389" y="226"/>
                </a:lnTo>
                <a:close/>
                <a:moveTo>
                  <a:pt x="301" y="161"/>
                </a:moveTo>
                <a:lnTo>
                  <a:pt x="169" y="161"/>
                </a:lnTo>
                <a:lnTo>
                  <a:pt x="169" y="257"/>
                </a:lnTo>
                <a:lnTo>
                  <a:pt x="301" y="257"/>
                </a:lnTo>
                <a:lnTo>
                  <a:pt x="301" y="161"/>
                </a:lnTo>
                <a:close/>
                <a:moveTo>
                  <a:pt x="280" y="238"/>
                </a:moveTo>
                <a:lnTo>
                  <a:pt x="188" y="238"/>
                </a:lnTo>
                <a:lnTo>
                  <a:pt x="188" y="182"/>
                </a:lnTo>
                <a:lnTo>
                  <a:pt x="280" y="182"/>
                </a:lnTo>
                <a:lnTo>
                  <a:pt x="280" y="238"/>
                </a:lnTo>
                <a:close/>
                <a:moveTo>
                  <a:pt x="200" y="209"/>
                </a:moveTo>
                <a:lnTo>
                  <a:pt x="200" y="209"/>
                </a:lnTo>
                <a:lnTo>
                  <a:pt x="202" y="205"/>
                </a:lnTo>
                <a:lnTo>
                  <a:pt x="203" y="201"/>
                </a:lnTo>
                <a:lnTo>
                  <a:pt x="207" y="200"/>
                </a:lnTo>
                <a:lnTo>
                  <a:pt x="211" y="198"/>
                </a:lnTo>
                <a:lnTo>
                  <a:pt x="215" y="200"/>
                </a:lnTo>
                <a:lnTo>
                  <a:pt x="220" y="201"/>
                </a:lnTo>
                <a:lnTo>
                  <a:pt x="222" y="205"/>
                </a:lnTo>
                <a:lnTo>
                  <a:pt x="224" y="209"/>
                </a:lnTo>
                <a:lnTo>
                  <a:pt x="222" y="213"/>
                </a:lnTo>
                <a:lnTo>
                  <a:pt x="220" y="218"/>
                </a:lnTo>
                <a:lnTo>
                  <a:pt x="215" y="220"/>
                </a:lnTo>
                <a:lnTo>
                  <a:pt x="211" y="220"/>
                </a:lnTo>
                <a:lnTo>
                  <a:pt x="207" y="220"/>
                </a:lnTo>
                <a:lnTo>
                  <a:pt x="203" y="218"/>
                </a:lnTo>
                <a:lnTo>
                  <a:pt x="202" y="213"/>
                </a:lnTo>
                <a:lnTo>
                  <a:pt x="200" y="209"/>
                </a:lnTo>
                <a:close/>
                <a:moveTo>
                  <a:pt x="246" y="209"/>
                </a:moveTo>
                <a:lnTo>
                  <a:pt x="246" y="209"/>
                </a:lnTo>
                <a:lnTo>
                  <a:pt x="247" y="205"/>
                </a:lnTo>
                <a:lnTo>
                  <a:pt x="250" y="201"/>
                </a:lnTo>
                <a:lnTo>
                  <a:pt x="253" y="200"/>
                </a:lnTo>
                <a:lnTo>
                  <a:pt x="257" y="198"/>
                </a:lnTo>
                <a:lnTo>
                  <a:pt x="262" y="200"/>
                </a:lnTo>
                <a:lnTo>
                  <a:pt x="265" y="201"/>
                </a:lnTo>
                <a:lnTo>
                  <a:pt x="268" y="205"/>
                </a:lnTo>
                <a:lnTo>
                  <a:pt x="269" y="209"/>
                </a:lnTo>
                <a:lnTo>
                  <a:pt x="268" y="213"/>
                </a:lnTo>
                <a:lnTo>
                  <a:pt x="265" y="218"/>
                </a:lnTo>
                <a:lnTo>
                  <a:pt x="262" y="220"/>
                </a:lnTo>
                <a:lnTo>
                  <a:pt x="257" y="220"/>
                </a:lnTo>
                <a:lnTo>
                  <a:pt x="253" y="220"/>
                </a:lnTo>
                <a:lnTo>
                  <a:pt x="250" y="218"/>
                </a:lnTo>
                <a:lnTo>
                  <a:pt x="247" y="213"/>
                </a:lnTo>
                <a:lnTo>
                  <a:pt x="246" y="209"/>
                </a:lnTo>
                <a:close/>
                <a:moveTo>
                  <a:pt x="169" y="273"/>
                </a:moveTo>
                <a:lnTo>
                  <a:pt x="200" y="273"/>
                </a:lnTo>
                <a:lnTo>
                  <a:pt x="200" y="292"/>
                </a:lnTo>
                <a:lnTo>
                  <a:pt x="169" y="292"/>
                </a:lnTo>
                <a:lnTo>
                  <a:pt x="169" y="273"/>
                </a:lnTo>
                <a:close/>
                <a:moveTo>
                  <a:pt x="218" y="273"/>
                </a:moveTo>
                <a:lnTo>
                  <a:pt x="251" y="273"/>
                </a:lnTo>
                <a:lnTo>
                  <a:pt x="251" y="292"/>
                </a:lnTo>
                <a:lnTo>
                  <a:pt x="218" y="292"/>
                </a:lnTo>
                <a:lnTo>
                  <a:pt x="218" y="273"/>
                </a:lnTo>
                <a:close/>
                <a:moveTo>
                  <a:pt x="269" y="273"/>
                </a:moveTo>
                <a:lnTo>
                  <a:pt x="301" y="273"/>
                </a:lnTo>
                <a:lnTo>
                  <a:pt x="301" y="292"/>
                </a:lnTo>
                <a:lnTo>
                  <a:pt x="269" y="292"/>
                </a:lnTo>
                <a:lnTo>
                  <a:pt x="269" y="273"/>
                </a:lnTo>
                <a:close/>
                <a:moveTo>
                  <a:pt x="457" y="64"/>
                </a:moveTo>
                <a:lnTo>
                  <a:pt x="11" y="64"/>
                </a:lnTo>
                <a:lnTo>
                  <a:pt x="6" y="65"/>
                </a:lnTo>
                <a:lnTo>
                  <a:pt x="2" y="68"/>
                </a:lnTo>
                <a:lnTo>
                  <a:pt x="1" y="70"/>
                </a:lnTo>
                <a:lnTo>
                  <a:pt x="0" y="76"/>
                </a:lnTo>
                <a:lnTo>
                  <a:pt x="0" y="323"/>
                </a:lnTo>
                <a:lnTo>
                  <a:pt x="1" y="328"/>
                </a:lnTo>
                <a:lnTo>
                  <a:pt x="2" y="332"/>
                </a:lnTo>
                <a:lnTo>
                  <a:pt x="6" y="334"/>
                </a:lnTo>
                <a:lnTo>
                  <a:pt x="11" y="336"/>
                </a:lnTo>
                <a:lnTo>
                  <a:pt x="457" y="336"/>
                </a:lnTo>
                <a:lnTo>
                  <a:pt x="463" y="334"/>
                </a:lnTo>
                <a:lnTo>
                  <a:pt x="466" y="332"/>
                </a:lnTo>
                <a:lnTo>
                  <a:pt x="468" y="328"/>
                </a:lnTo>
                <a:lnTo>
                  <a:pt x="470" y="323"/>
                </a:lnTo>
                <a:lnTo>
                  <a:pt x="470" y="76"/>
                </a:lnTo>
                <a:lnTo>
                  <a:pt x="468" y="70"/>
                </a:lnTo>
                <a:lnTo>
                  <a:pt x="466" y="68"/>
                </a:lnTo>
                <a:lnTo>
                  <a:pt x="463" y="65"/>
                </a:lnTo>
                <a:lnTo>
                  <a:pt x="457" y="64"/>
                </a:lnTo>
                <a:close/>
                <a:moveTo>
                  <a:pt x="446" y="87"/>
                </a:moveTo>
                <a:lnTo>
                  <a:pt x="446" y="116"/>
                </a:lnTo>
                <a:lnTo>
                  <a:pt x="385" y="116"/>
                </a:lnTo>
                <a:lnTo>
                  <a:pt x="385" y="98"/>
                </a:lnTo>
                <a:lnTo>
                  <a:pt x="361" y="98"/>
                </a:lnTo>
                <a:lnTo>
                  <a:pt x="361" y="116"/>
                </a:lnTo>
                <a:lnTo>
                  <a:pt x="23" y="116"/>
                </a:lnTo>
                <a:lnTo>
                  <a:pt x="23" y="87"/>
                </a:lnTo>
                <a:lnTo>
                  <a:pt x="446" y="87"/>
                </a:lnTo>
                <a:close/>
                <a:moveTo>
                  <a:pt x="23" y="312"/>
                </a:moveTo>
                <a:lnTo>
                  <a:pt x="23" y="139"/>
                </a:lnTo>
                <a:lnTo>
                  <a:pt x="446" y="139"/>
                </a:lnTo>
                <a:lnTo>
                  <a:pt x="446" y="312"/>
                </a:lnTo>
                <a:lnTo>
                  <a:pt x="23" y="312"/>
                </a:lnTo>
                <a:close/>
                <a:moveTo>
                  <a:pt x="53" y="44"/>
                </a:moveTo>
                <a:lnTo>
                  <a:pt x="30" y="44"/>
                </a:lnTo>
                <a:lnTo>
                  <a:pt x="30" y="11"/>
                </a:lnTo>
                <a:lnTo>
                  <a:pt x="31" y="7"/>
                </a:lnTo>
                <a:lnTo>
                  <a:pt x="33" y="3"/>
                </a:lnTo>
                <a:lnTo>
                  <a:pt x="37" y="0"/>
                </a:lnTo>
                <a:lnTo>
                  <a:pt x="41" y="0"/>
                </a:lnTo>
                <a:lnTo>
                  <a:pt x="427" y="0"/>
                </a:lnTo>
                <a:lnTo>
                  <a:pt x="433" y="0"/>
                </a:lnTo>
                <a:lnTo>
                  <a:pt x="435" y="3"/>
                </a:lnTo>
                <a:lnTo>
                  <a:pt x="438" y="7"/>
                </a:lnTo>
                <a:lnTo>
                  <a:pt x="440" y="11"/>
                </a:lnTo>
                <a:lnTo>
                  <a:pt x="440" y="44"/>
                </a:lnTo>
                <a:lnTo>
                  <a:pt x="416" y="44"/>
                </a:lnTo>
                <a:lnTo>
                  <a:pt x="416" y="22"/>
                </a:lnTo>
                <a:lnTo>
                  <a:pt x="53" y="22"/>
                </a:lnTo>
                <a:lnTo>
                  <a:pt x="53" y="44"/>
                </a:lnTo>
                <a:close/>
              </a:path>
            </a:pathLst>
          </a:custGeom>
          <a:solidFill>
            <a:schemeClr val="accent1"/>
          </a:solidFill>
          <a:ln>
            <a:noFill/>
          </a:ln>
        </p:spPr>
        <p:txBody>
          <a:bodyPr/>
          <a:lstStyle/>
          <a:p>
            <a:endParaRPr lang="en-US" dirty="0"/>
          </a:p>
        </p:txBody>
      </p:sp>
      <p:sp>
        <p:nvSpPr>
          <p:cNvPr id="29" name="Freeform 32"/>
          <p:cNvSpPr>
            <a:spLocks noEditPoints="1"/>
          </p:cNvSpPr>
          <p:nvPr/>
        </p:nvSpPr>
        <p:spPr bwMode="auto">
          <a:xfrm>
            <a:off x="7490105" y="1626980"/>
            <a:ext cx="290920" cy="356442"/>
          </a:xfrm>
          <a:custGeom>
            <a:avLst/>
            <a:gdLst>
              <a:gd name="T0" fmla="*/ 26988 w 333"/>
              <a:gd name="T1" fmla="*/ 62137 h 410"/>
              <a:gd name="T2" fmla="*/ 35983 w 333"/>
              <a:gd name="T3" fmla="*/ 53712 h 410"/>
              <a:gd name="T4" fmla="*/ 43921 w 333"/>
              <a:gd name="T5" fmla="*/ 50026 h 410"/>
              <a:gd name="T6" fmla="*/ 53446 w 333"/>
              <a:gd name="T7" fmla="*/ 61610 h 410"/>
              <a:gd name="T8" fmla="*/ 59267 w 333"/>
              <a:gd name="T9" fmla="*/ 67930 h 410"/>
              <a:gd name="T10" fmla="*/ 53446 w 333"/>
              <a:gd name="T11" fmla="*/ 73722 h 410"/>
              <a:gd name="T12" fmla="*/ 45508 w 333"/>
              <a:gd name="T13" fmla="*/ 84254 h 410"/>
              <a:gd name="T14" fmla="*/ 36513 w 333"/>
              <a:gd name="T15" fmla="*/ 84254 h 410"/>
              <a:gd name="T16" fmla="*/ 29104 w 333"/>
              <a:gd name="T17" fmla="*/ 73722 h 410"/>
              <a:gd name="T18" fmla="*/ 22754 w 333"/>
              <a:gd name="T19" fmla="*/ 67930 h 410"/>
              <a:gd name="T20" fmla="*/ 24871 w 333"/>
              <a:gd name="T21" fmla="*/ 171140 h 410"/>
              <a:gd name="T22" fmla="*/ 24871 w 333"/>
              <a:gd name="T23" fmla="*/ 179566 h 410"/>
              <a:gd name="T24" fmla="*/ 55563 w 333"/>
              <a:gd name="T25" fmla="*/ 181145 h 410"/>
              <a:gd name="T26" fmla="*/ 59267 w 333"/>
              <a:gd name="T27" fmla="*/ 173247 h 410"/>
              <a:gd name="T28" fmla="*/ 82550 w 333"/>
              <a:gd name="T29" fmla="*/ 33175 h 410"/>
              <a:gd name="T30" fmla="*/ 78846 w 333"/>
              <a:gd name="T31" fmla="*/ 204842 h 410"/>
              <a:gd name="T32" fmla="*/ 59267 w 333"/>
              <a:gd name="T33" fmla="*/ 215900 h 410"/>
              <a:gd name="T34" fmla="*/ 10583 w 333"/>
              <a:gd name="T35" fmla="*/ 211687 h 410"/>
              <a:gd name="T36" fmla="*/ 0 w 333"/>
              <a:gd name="T37" fmla="*/ 192204 h 410"/>
              <a:gd name="T38" fmla="*/ 3704 w 333"/>
              <a:gd name="T39" fmla="*/ 27382 h 410"/>
              <a:gd name="T40" fmla="*/ 20638 w 333"/>
              <a:gd name="T41" fmla="*/ 5792 h 410"/>
              <a:gd name="T42" fmla="*/ 53446 w 333"/>
              <a:gd name="T43" fmla="*/ 0 h 410"/>
              <a:gd name="T44" fmla="*/ 62971 w 333"/>
              <a:gd name="T45" fmla="*/ 27382 h 410"/>
              <a:gd name="T46" fmla="*/ 82550 w 333"/>
              <a:gd name="T47" fmla="*/ 31069 h 410"/>
              <a:gd name="T48" fmla="*/ 50271 w 333"/>
              <a:gd name="T49" fmla="*/ 12111 h 410"/>
              <a:gd name="T50" fmla="*/ 12700 w 333"/>
              <a:gd name="T51" fmla="*/ 192204 h 410"/>
              <a:gd name="T52" fmla="*/ 19050 w 333"/>
              <a:gd name="T53" fmla="*/ 202735 h 410"/>
              <a:gd name="T54" fmla="*/ 61384 w 333"/>
              <a:gd name="T55" fmla="*/ 203789 h 410"/>
              <a:gd name="T56" fmla="*/ 69850 w 333"/>
              <a:gd name="T57" fmla="*/ 192204 h 410"/>
              <a:gd name="T58" fmla="*/ 69850 w 333"/>
              <a:gd name="T59" fmla="*/ 96365 h 410"/>
              <a:gd name="T60" fmla="*/ 128059 w 333"/>
              <a:gd name="T61" fmla="*/ 79514 h 410"/>
              <a:gd name="T62" fmla="*/ 134938 w 333"/>
              <a:gd name="T63" fmla="*/ 86360 h 410"/>
              <a:gd name="T64" fmla="*/ 140759 w 333"/>
              <a:gd name="T65" fmla="*/ 73722 h 410"/>
              <a:gd name="T66" fmla="*/ 152400 w 333"/>
              <a:gd name="T67" fmla="*/ 70036 h 410"/>
              <a:gd name="T68" fmla="*/ 149225 w 333"/>
              <a:gd name="T69" fmla="*/ 62137 h 410"/>
              <a:gd name="T70" fmla="*/ 140759 w 333"/>
              <a:gd name="T71" fmla="*/ 53712 h 410"/>
              <a:gd name="T72" fmla="*/ 132821 w 333"/>
              <a:gd name="T73" fmla="*/ 50026 h 410"/>
              <a:gd name="T74" fmla="*/ 122238 w 333"/>
              <a:gd name="T75" fmla="*/ 61610 h 410"/>
              <a:gd name="T76" fmla="*/ 116417 w 333"/>
              <a:gd name="T77" fmla="*/ 67930 h 410"/>
              <a:gd name="T78" fmla="*/ 122238 w 333"/>
              <a:gd name="T79" fmla="*/ 73722 h 410"/>
              <a:gd name="T80" fmla="*/ 120121 w 333"/>
              <a:gd name="T81" fmla="*/ 169560 h 410"/>
              <a:gd name="T82" fmla="*/ 117475 w 333"/>
              <a:gd name="T83" fmla="*/ 177459 h 410"/>
              <a:gd name="T84" fmla="*/ 147109 w 333"/>
              <a:gd name="T85" fmla="*/ 181145 h 410"/>
              <a:gd name="T86" fmla="*/ 152930 w 333"/>
              <a:gd name="T87" fmla="*/ 175353 h 410"/>
              <a:gd name="T88" fmla="*/ 147109 w 333"/>
              <a:gd name="T89" fmla="*/ 169560 h 410"/>
              <a:gd name="T90" fmla="*/ 174096 w 333"/>
              <a:gd name="T91" fmla="*/ 201156 h 410"/>
              <a:gd name="T92" fmla="*/ 157163 w 333"/>
              <a:gd name="T93" fmla="*/ 215373 h 410"/>
              <a:gd name="T94" fmla="*/ 107950 w 333"/>
              <a:gd name="T95" fmla="*/ 213794 h 410"/>
              <a:gd name="T96" fmla="*/ 94192 w 333"/>
              <a:gd name="T97" fmla="*/ 196943 h 410"/>
              <a:gd name="T98" fmla="*/ 95250 w 333"/>
              <a:gd name="T99" fmla="*/ 28962 h 410"/>
              <a:gd name="T100" fmla="*/ 112713 w 333"/>
              <a:gd name="T101" fmla="*/ 9479 h 410"/>
              <a:gd name="T102" fmla="*/ 147109 w 333"/>
              <a:gd name="T103" fmla="*/ 0 h 410"/>
              <a:gd name="T104" fmla="*/ 156634 w 333"/>
              <a:gd name="T105" fmla="*/ 9479 h 410"/>
              <a:gd name="T106" fmla="*/ 174096 w 333"/>
              <a:gd name="T107" fmla="*/ 28962 h 410"/>
              <a:gd name="T108" fmla="*/ 144463 w 333"/>
              <a:gd name="T109" fmla="*/ 27382 h 410"/>
              <a:gd name="T110" fmla="*/ 105834 w 333"/>
              <a:gd name="T111" fmla="*/ 108477 h 410"/>
              <a:gd name="T112" fmla="*/ 109538 w 333"/>
              <a:gd name="T113" fmla="*/ 200102 h 410"/>
              <a:gd name="T114" fmla="*/ 152400 w 333"/>
              <a:gd name="T115" fmla="*/ 203789 h 410"/>
              <a:gd name="T116" fmla="*/ 164042 w 333"/>
              <a:gd name="T117" fmla="*/ 194310 h 410"/>
              <a:gd name="T118" fmla="*/ 105834 w 333"/>
              <a:gd name="T119" fmla="*/ 96365 h 4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33" h="410">
                <a:moveTo>
                  <a:pt x="43" y="129"/>
                </a:moveTo>
                <a:lnTo>
                  <a:pt x="43" y="129"/>
                </a:lnTo>
                <a:lnTo>
                  <a:pt x="44" y="124"/>
                </a:lnTo>
                <a:lnTo>
                  <a:pt x="47" y="121"/>
                </a:lnTo>
                <a:lnTo>
                  <a:pt x="51" y="118"/>
                </a:lnTo>
                <a:lnTo>
                  <a:pt x="55" y="117"/>
                </a:lnTo>
                <a:lnTo>
                  <a:pt x="66" y="117"/>
                </a:lnTo>
                <a:lnTo>
                  <a:pt x="66" y="106"/>
                </a:lnTo>
                <a:lnTo>
                  <a:pt x="68" y="102"/>
                </a:lnTo>
                <a:lnTo>
                  <a:pt x="69" y="98"/>
                </a:lnTo>
                <a:lnTo>
                  <a:pt x="73" y="95"/>
                </a:lnTo>
                <a:lnTo>
                  <a:pt x="77" y="95"/>
                </a:lnTo>
                <a:lnTo>
                  <a:pt x="83" y="95"/>
                </a:lnTo>
                <a:lnTo>
                  <a:pt x="86" y="98"/>
                </a:lnTo>
                <a:lnTo>
                  <a:pt x="88" y="102"/>
                </a:lnTo>
                <a:lnTo>
                  <a:pt x="90" y="106"/>
                </a:lnTo>
                <a:lnTo>
                  <a:pt x="90" y="117"/>
                </a:lnTo>
                <a:lnTo>
                  <a:pt x="101" y="117"/>
                </a:lnTo>
                <a:lnTo>
                  <a:pt x="105" y="118"/>
                </a:lnTo>
                <a:lnTo>
                  <a:pt x="109" y="121"/>
                </a:lnTo>
                <a:lnTo>
                  <a:pt x="112" y="124"/>
                </a:lnTo>
                <a:lnTo>
                  <a:pt x="112" y="129"/>
                </a:lnTo>
                <a:lnTo>
                  <a:pt x="112" y="133"/>
                </a:lnTo>
                <a:lnTo>
                  <a:pt x="109" y="138"/>
                </a:lnTo>
                <a:lnTo>
                  <a:pt x="105" y="139"/>
                </a:lnTo>
                <a:lnTo>
                  <a:pt x="101" y="140"/>
                </a:lnTo>
                <a:lnTo>
                  <a:pt x="90" y="140"/>
                </a:lnTo>
                <a:lnTo>
                  <a:pt x="90" y="151"/>
                </a:lnTo>
                <a:lnTo>
                  <a:pt x="88" y="156"/>
                </a:lnTo>
                <a:lnTo>
                  <a:pt x="86" y="160"/>
                </a:lnTo>
                <a:lnTo>
                  <a:pt x="83" y="162"/>
                </a:lnTo>
                <a:lnTo>
                  <a:pt x="77" y="164"/>
                </a:lnTo>
                <a:lnTo>
                  <a:pt x="73" y="162"/>
                </a:lnTo>
                <a:lnTo>
                  <a:pt x="69" y="160"/>
                </a:lnTo>
                <a:lnTo>
                  <a:pt x="68" y="156"/>
                </a:lnTo>
                <a:lnTo>
                  <a:pt x="66" y="151"/>
                </a:lnTo>
                <a:lnTo>
                  <a:pt x="66" y="140"/>
                </a:lnTo>
                <a:lnTo>
                  <a:pt x="55" y="140"/>
                </a:lnTo>
                <a:lnTo>
                  <a:pt x="51" y="139"/>
                </a:lnTo>
                <a:lnTo>
                  <a:pt x="47" y="138"/>
                </a:lnTo>
                <a:lnTo>
                  <a:pt x="44" y="133"/>
                </a:lnTo>
                <a:lnTo>
                  <a:pt x="43" y="129"/>
                </a:lnTo>
                <a:close/>
                <a:moveTo>
                  <a:pt x="101" y="322"/>
                </a:moveTo>
                <a:lnTo>
                  <a:pt x="55" y="322"/>
                </a:lnTo>
                <a:lnTo>
                  <a:pt x="51" y="322"/>
                </a:lnTo>
                <a:lnTo>
                  <a:pt x="47" y="325"/>
                </a:lnTo>
                <a:lnTo>
                  <a:pt x="44" y="329"/>
                </a:lnTo>
                <a:lnTo>
                  <a:pt x="43" y="333"/>
                </a:lnTo>
                <a:lnTo>
                  <a:pt x="44" y="337"/>
                </a:lnTo>
                <a:lnTo>
                  <a:pt x="47" y="341"/>
                </a:lnTo>
                <a:lnTo>
                  <a:pt x="51" y="344"/>
                </a:lnTo>
                <a:lnTo>
                  <a:pt x="55" y="344"/>
                </a:lnTo>
                <a:lnTo>
                  <a:pt x="101" y="344"/>
                </a:lnTo>
                <a:lnTo>
                  <a:pt x="105" y="344"/>
                </a:lnTo>
                <a:lnTo>
                  <a:pt x="109" y="341"/>
                </a:lnTo>
                <a:lnTo>
                  <a:pt x="112" y="337"/>
                </a:lnTo>
                <a:lnTo>
                  <a:pt x="112" y="333"/>
                </a:lnTo>
                <a:lnTo>
                  <a:pt x="112" y="329"/>
                </a:lnTo>
                <a:lnTo>
                  <a:pt x="109" y="325"/>
                </a:lnTo>
                <a:lnTo>
                  <a:pt x="105" y="322"/>
                </a:lnTo>
                <a:lnTo>
                  <a:pt x="101" y="322"/>
                </a:lnTo>
                <a:close/>
                <a:moveTo>
                  <a:pt x="156" y="63"/>
                </a:moveTo>
                <a:lnTo>
                  <a:pt x="156" y="365"/>
                </a:lnTo>
                <a:lnTo>
                  <a:pt x="156" y="374"/>
                </a:lnTo>
                <a:lnTo>
                  <a:pt x="153" y="382"/>
                </a:lnTo>
                <a:lnTo>
                  <a:pt x="149" y="389"/>
                </a:lnTo>
                <a:lnTo>
                  <a:pt x="143" y="396"/>
                </a:lnTo>
                <a:lnTo>
                  <a:pt x="136" y="402"/>
                </a:lnTo>
                <a:lnTo>
                  <a:pt x="128" y="406"/>
                </a:lnTo>
                <a:lnTo>
                  <a:pt x="120" y="409"/>
                </a:lnTo>
                <a:lnTo>
                  <a:pt x="112" y="410"/>
                </a:lnTo>
                <a:lnTo>
                  <a:pt x="44" y="410"/>
                </a:lnTo>
                <a:lnTo>
                  <a:pt x="36" y="409"/>
                </a:lnTo>
                <a:lnTo>
                  <a:pt x="28" y="406"/>
                </a:lnTo>
                <a:lnTo>
                  <a:pt x="20" y="402"/>
                </a:lnTo>
                <a:lnTo>
                  <a:pt x="13" y="396"/>
                </a:lnTo>
                <a:lnTo>
                  <a:pt x="7" y="389"/>
                </a:lnTo>
                <a:lnTo>
                  <a:pt x="3" y="382"/>
                </a:lnTo>
                <a:lnTo>
                  <a:pt x="0" y="374"/>
                </a:lnTo>
                <a:lnTo>
                  <a:pt x="0" y="365"/>
                </a:lnTo>
                <a:lnTo>
                  <a:pt x="0" y="63"/>
                </a:lnTo>
                <a:lnTo>
                  <a:pt x="0" y="59"/>
                </a:lnTo>
                <a:lnTo>
                  <a:pt x="3" y="55"/>
                </a:lnTo>
                <a:lnTo>
                  <a:pt x="7" y="52"/>
                </a:lnTo>
                <a:lnTo>
                  <a:pt x="11" y="52"/>
                </a:lnTo>
                <a:lnTo>
                  <a:pt x="37" y="52"/>
                </a:lnTo>
                <a:lnTo>
                  <a:pt x="37" y="18"/>
                </a:lnTo>
                <a:lnTo>
                  <a:pt x="39" y="11"/>
                </a:lnTo>
                <a:lnTo>
                  <a:pt x="42" y="6"/>
                </a:lnTo>
                <a:lnTo>
                  <a:pt x="48" y="1"/>
                </a:lnTo>
                <a:lnTo>
                  <a:pt x="55" y="0"/>
                </a:lnTo>
                <a:lnTo>
                  <a:pt x="101" y="0"/>
                </a:lnTo>
                <a:lnTo>
                  <a:pt x="108" y="1"/>
                </a:lnTo>
                <a:lnTo>
                  <a:pt x="113" y="6"/>
                </a:lnTo>
                <a:lnTo>
                  <a:pt x="117" y="11"/>
                </a:lnTo>
                <a:lnTo>
                  <a:pt x="119" y="18"/>
                </a:lnTo>
                <a:lnTo>
                  <a:pt x="119" y="52"/>
                </a:lnTo>
                <a:lnTo>
                  <a:pt x="145" y="52"/>
                </a:lnTo>
                <a:lnTo>
                  <a:pt x="149" y="52"/>
                </a:lnTo>
                <a:lnTo>
                  <a:pt x="153" y="55"/>
                </a:lnTo>
                <a:lnTo>
                  <a:pt x="156" y="59"/>
                </a:lnTo>
                <a:lnTo>
                  <a:pt x="156" y="63"/>
                </a:lnTo>
                <a:close/>
                <a:moveTo>
                  <a:pt x="59" y="52"/>
                </a:moveTo>
                <a:lnTo>
                  <a:pt x="95" y="52"/>
                </a:lnTo>
                <a:lnTo>
                  <a:pt x="95" y="23"/>
                </a:lnTo>
                <a:lnTo>
                  <a:pt x="59" y="23"/>
                </a:lnTo>
                <a:lnTo>
                  <a:pt x="59" y="52"/>
                </a:lnTo>
                <a:close/>
                <a:moveTo>
                  <a:pt x="132" y="206"/>
                </a:moveTo>
                <a:lnTo>
                  <a:pt x="24" y="206"/>
                </a:lnTo>
                <a:lnTo>
                  <a:pt x="24" y="365"/>
                </a:lnTo>
                <a:lnTo>
                  <a:pt x="24" y="369"/>
                </a:lnTo>
                <a:lnTo>
                  <a:pt x="25" y="373"/>
                </a:lnTo>
                <a:lnTo>
                  <a:pt x="29" y="380"/>
                </a:lnTo>
                <a:lnTo>
                  <a:pt x="36" y="385"/>
                </a:lnTo>
                <a:lnTo>
                  <a:pt x="40" y="387"/>
                </a:lnTo>
                <a:lnTo>
                  <a:pt x="44" y="387"/>
                </a:lnTo>
                <a:lnTo>
                  <a:pt x="112" y="387"/>
                </a:lnTo>
                <a:lnTo>
                  <a:pt x="116" y="387"/>
                </a:lnTo>
                <a:lnTo>
                  <a:pt x="120" y="385"/>
                </a:lnTo>
                <a:lnTo>
                  <a:pt x="127" y="380"/>
                </a:lnTo>
                <a:lnTo>
                  <a:pt x="131" y="373"/>
                </a:lnTo>
                <a:lnTo>
                  <a:pt x="132" y="369"/>
                </a:lnTo>
                <a:lnTo>
                  <a:pt x="132" y="365"/>
                </a:lnTo>
                <a:lnTo>
                  <a:pt x="132" y="206"/>
                </a:lnTo>
                <a:close/>
                <a:moveTo>
                  <a:pt x="132" y="76"/>
                </a:moveTo>
                <a:lnTo>
                  <a:pt x="24" y="76"/>
                </a:lnTo>
                <a:lnTo>
                  <a:pt x="24" y="183"/>
                </a:lnTo>
                <a:lnTo>
                  <a:pt x="132" y="183"/>
                </a:lnTo>
                <a:lnTo>
                  <a:pt x="132" y="76"/>
                </a:lnTo>
                <a:close/>
                <a:moveTo>
                  <a:pt x="231" y="140"/>
                </a:moveTo>
                <a:lnTo>
                  <a:pt x="242" y="140"/>
                </a:lnTo>
                <a:lnTo>
                  <a:pt x="242" y="151"/>
                </a:lnTo>
                <a:lnTo>
                  <a:pt x="244" y="156"/>
                </a:lnTo>
                <a:lnTo>
                  <a:pt x="246" y="160"/>
                </a:lnTo>
                <a:lnTo>
                  <a:pt x="251" y="162"/>
                </a:lnTo>
                <a:lnTo>
                  <a:pt x="255" y="164"/>
                </a:lnTo>
                <a:lnTo>
                  <a:pt x="259" y="162"/>
                </a:lnTo>
                <a:lnTo>
                  <a:pt x="263" y="160"/>
                </a:lnTo>
                <a:lnTo>
                  <a:pt x="266" y="156"/>
                </a:lnTo>
                <a:lnTo>
                  <a:pt x="266" y="151"/>
                </a:lnTo>
                <a:lnTo>
                  <a:pt x="266" y="140"/>
                </a:lnTo>
                <a:lnTo>
                  <a:pt x="278" y="140"/>
                </a:lnTo>
                <a:lnTo>
                  <a:pt x="282" y="139"/>
                </a:lnTo>
                <a:lnTo>
                  <a:pt x="285" y="138"/>
                </a:lnTo>
                <a:lnTo>
                  <a:pt x="288" y="133"/>
                </a:lnTo>
                <a:lnTo>
                  <a:pt x="289" y="129"/>
                </a:lnTo>
                <a:lnTo>
                  <a:pt x="288" y="124"/>
                </a:lnTo>
                <a:lnTo>
                  <a:pt x="285" y="121"/>
                </a:lnTo>
                <a:lnTo>
                  <a:pt x="282" y="118"/>
                </a:lnTo>
                <a:lnTo>
                  <a:pt x="278" y="117"/>
                </a:lnTo>
                <a:lnTo>
                  <a:pt x="266" y="117"/>
                </a:lnTo>
                <a:lnTo>
                  <a:pt x="266" y="106"/>
                </a:lnTo>
                <a:lnTo>
                  <a:pt x="266" y="102"/>
                </a:lnTo>
                <a:lnTo>
                  <a:pt x="263" y="98"/>
                </a:lnTo>
                <a:lnTo>
                  <a:pt x="259" y="95"/>
                </a:lnTo>
                <a:lnTo>
                  <a:pt x="255" y="95"/>
                </a:lnTo>
                <a:lnTo>
                  <a:pt x="251" y="95"/>
                </a:lnTo>
                <a:lnTo>
                  <a:pt x="246" y="98"/>
                </a:lnTo>
                <a:lnTo>
                  <a:pt x="244" y="102"/>
                </a:lnTo>
                <a:lnTo>
                  <a:pt x="242" y="106"/>
                </a:lnTo>
                <a:lnTo>
                  <a:pt x="242" y="117"/>
                </a:lnTo>
                <a:lnTo>
                  <a:pt x="231" y="117"/>
                </a:lnTo>
                <a:lnTo>
                  <a:pt x="227" y="118"/>
                </a:lnTo>
                <a:lnTo>
                  <a:pt x="223" y="121"/>
                </a:lnTo>
                <a:lnTo>
                  <a:pt x="222" y="124"/>
                </a:lnTo>
                <a:lnTo>
                  <a:pt x="220" y="129"/>
                </a:lnTo>
                <a:lnTo>
                  <a:pt x="222" y="133"/>
                </a:lnTo>
                <a:lnTo>
                  <a:pt x="223" y="138"/>
                </a:lnTo>
                <a:lnTo>
                  <a:pt x="227" y="139"/>
                </a:lnTo>
                <a:lnTo>
                  <a:pt x="231" y="140"/>
                </a:lnTo>
                <a:close/>
                <a:moveTo>
                  <a:pt x="278" y="322"/>
                </a:moveTo>
                <a:lnTo>
                  <a:pt x="231" y="322"/>
                </a:lnTo>
                <a:lnTo>
                  <a:pt x="227" y="322"/>
                </a:lnTo>
                <a:lnTo>
                  <a:pt x="223" y="325"/>
                </a:lnTo>
                <a:lnTo>
                  <a:pt x="222" y="329"/>
                </a:lnTo>
                <a:lnTo>
                  <a:pt x="220" y="333"/>
                </a:lnTo>
                <a:lnTo>
                  <a:pt x="222" y="337"/>
                </a:lnTo>
                <a:lnTo>
                  <a:pt x="223" y="341"/>
                </a:lnTo>
                <a:lnTo>
                  <a:pt x="227" y="344"/>
                </a:lnTo>
                <a:lnTo>
                  <a:pt x="231" y="344"/>
                </a:lnTo>
                <a:lnTo>
                  <a:pt x="278" y="344"/>
                </a:lnTo>
                <a:lnTo>
                  <a:pt x="282" y="344"/>
                </a:lnTo>
                <a:lnTo>
                  <a:pt x="285" y="341"/>
                </a:lnTo>
                <a:lnTo>
                  <a:pt x="288" y="337"/>
                </a:lnTo>
                <a:lnTo>
                  <a:pt x="289" y="333"/>
                </a:lnTo>
                <a:lnTo>
                  <a:pt x="288" y="329"/>
                </a:lnTo>
                <a:lnTo>
                  <a:pt x="285" y="325"/>
                </a:lnTo>
                <a:lnTo>
                  <a:pt x="282" y="322"/>
                </a:lnTo>
                <a:lnTo>
                  <a:pt x="278" y="322"/>
                </a:lnTo>
                <a:close/>
                <a:moveTo>
                  <a:pt x="333" y="63"/>
                </a:moveTo>
                <a:lnTo>
                  <a:pt x="333" y="365"/>
                </a:lnTo>
                <a:lnTo>
                  <a:pt x="332" y="374"/>
                </a:lnTo>
                <a:lnTo>
                  <a:pt x="329" y="382"/>
                </a:lnTo>
                <a:lnTo>
                  <a:pt x="325" y="389"/>
                </a:lnTo>
                <a:lnTo>
                  <a:pt x="319" y="396"/>
                </a:lnTo>
                <a:lnTo>
                  <a:pt x="312" y="402"/>
                </a:lnTo>
                <a:lnTo>
                  <a:pt x="306" y="406"/>
                </a:lnTo>
                <a:lnTo>
                  <a:pt x="297" y="409"/>
                </a:lnTo>
                <a:lnTo>
                  <a:pt x="288" y="410"/>
                </a:lnTo>
                <a:lnTo>
                  <a:pt x="222" y="410"/>
                </a:lnTo>
                <a:lnTo>
                  <a:pt x="212" y="409"/>
                </a:lnTo>
                <a:lnTo>
                  <a:pt x="204" y="406"/>
                </a:lnTo>
                <a:lnTo>
                  <a:pt x="196" y="402"/>
                </a:lnTo>
                <a:lnTo>
                  <a:pt x="190" y="396"/>
                </a:lnTo>
                <a:lnTo>
                  <a:pt x="185" y="389"/>
                </a:lnTo>
                <a:lnTo>
                  <a:pt x="180" y="382"/>
                </a:lnTo>
                <a:lnTo>
                  <a:pt x="178" y="374"/>
                </a:lnTo>
                <a:lnTo>
                  <a:pt x="176" y="365"/>
                </a:lnTo>
                <a:lnTo>
                  <a:pt x="176" y="63"/>
                </a:lnTo>
                <a:lnTo>
                  <a:pt x="178" y="59"/>
                </a:lnTo>
                <a:lnTo>
                  <a:pt x="180" y="55"/>
                </a:lnTo>
                <a:lnTo>
                  <a:pt x="183" y="52"/>
                </a:lnTo>
                <a:lnTo>
                  <a:pt x="189" y="52"/>
                </a:lnTo>
                <a:lnTo>
                  <a:pt x="213" y="52"/>
                </a:lnTo>
                <a:lnTo>
                  <a:pt x="213" y="18"/>
                </a:lnTo>
                <a:lnTo>
                  <a:pt x="215" y="11"/>
                </a:lnTo>
                <a:lnTo>
                  <a:pt x="219" y="6"/>
                </a:lnTo>
                <a:lnTo>
                  <a:pt x="224" y="1"/>
                </a:lnTo>
                <a:lnTo>
                  <a:pt x="231" y="0"/>
                </a:lnTo>
                <a:lnTo>
                  <a:pt x="278" y="0"/>
                </a:lnTo>
                <a:lnTo>
                  <a:pt x="285" y="1"/>
                </a:lnTo>
                <a:lnTo>
                  <a:pt x="290" y="6"/>
                </a:lnTo>
                <a:lnTo>
                  <a:pt x="295" y="11"/>
                </a:lnTo>
                <a:lnTo>
                  <a:pt x="296" y="18"/>
                </a:lnTo>
                <a:lnTo>
                  <a:pt x="296" y="52"/>
                </a:lnTo>
                <a:lnTo>
                  <a:pt x="321" y="52"/>
                </a:lnTo>
                <a:lnTo>
                  <a:pt x="325" y="52"/>
                </a:lnTo>
                <a:lnTo>
                  <a:pt x="329" y="55"/>
                </a:lnTo>
                <a:lnTo>
                  <a:pt x="332" y="59"/>
                </a:lnTo>
                <a:lnTo>
                  <a:pt x="333" y="63"/>
                </a:lnTo>
                <a:close/>
                <a:moveTo>
                  <a:pt x="237" y="52"/>
                </a:moveTo>
                <a:lnTo>
                  <a:pt x="273" y="52"/>
                </a:lnTo>
                <a:lnTo>
                  <a:pt x="273" y="23"/>
                </a:lnTo>
                <a:lnTo>
                  <a:pt x="237" y="23"/>
                </a:lnTo>
                <a:lnTo>
                  <a:pt x="237" y="52"/>
                </a:lnTo>
                <a:close/>
                <a:moveTo>
                  <a:pt x="310" y="206"/>
                </a:moveTo>
                <a:lnTo>
                  <a:pt x="200" y="206"/>
                </a:lnTo>
                <a:lnTo>
                  <a:pt x="200" y="365"/>
                </a:lnTo>
                <a:lnTo>
                  <a:pt x="200" y="369"/>
                </a:lnTo>
                <a:lnTo>
                  <a:pt x="201" y="373"/>
                </a:lnTo>
                <a:lnTo>
                  <a:pt x="207" y="380"/>
                </a:lnTo>
                <a:lnTo>
                  <a:pt x="212" y="385"/>
                </a:lnTo>
                <a:lnTo>
                  <a:pt x="216" y="387"/>
                </a:lnTo>
                <a:lnTo>
                  <a:pt x="222" y="387"/>
                </a:lnTo>
                <a:lnTo>
                  <a:pt x="288" y="387"/>
                </a:lnTo>
                <a:lnTo>
                  <a:pt x="292" y="387"/>
                </a:lnTo>
                <a:lnTo>
                  <a:pt x="296" y="385"/>
                </a:lnTo>
                <a:lnTo>
                  <a:pt x="303" y="380"/>
                </a:lnTo>
                <a:lnTo>
                  <a:pt x="308" y="373"/>
                </a:lnTo>
                <a:lnTo>
                  <a:pt x="310" y="369"/>
                </a:lnTo>
                <a:lnTo>
                  <a:pt x="310" y="365"/>
                </a:lnTo>
                <a:lnTo>
                  <a:pt x="310" y="206"/>
                </a:lnTo>
                <a:close/>
                <a:moveTo>
                  <a:pt x="310" y="76"/>
                </a:moveTo>
                <a:lnTo>
                  <a:pt x="200" y="76"/>
                </a:lnTo>
                <a:lnTo>
                  <a:pt x="200" y="183"/>
                </a:lnTo>
                <a:lnTo>
                  <a:pt x="310" y="183"/>
                </a:lnTo>
                <a:lnTo>
                  <a:pt x="310" y="76"/>
                </a:lnTo>
                <a:close/>
              </a:path>
            </a:pathLst>
          </a:custGeom>
          <a:solidFill>
            <a:schemeClr val="accent1"/>
          </a:solidFill>
          <a:ln>
            <a:noFill/>
          </a:ln>
        </p:spPr>
        <p:txBody>
          <a:bodyPr/>
          <a:lstStyle/>
          <a:p>
            <a:endParaRPr lang="en-US" dirty="0"/>
          </a:p>
        </p:txBody>
      </p:sp>
      <p:sp>
        <p:nvSpPr>
          <p:cNvPr id="30" name="Freeform 33"/>
          <p:cNvSpPr>
            <a:spLocks noEditPoints="1"/>
          </p:cNvSpPr>
          <p:nvPr/>
        </p:nvSpPr>
        <p:spPr bwMode="auto">
          <a:xfrm>
            <a:off x="4188750" y="2992933"/>
            <a:ext cx="343337" cy="374789"/>
          </a:xfrm>
          <a:custGeom>
            <a:avLst/>
            <a:gdLst>
              <a:gd name="T0" fmla="*/ 181112 w 395"/>
              <a:gd name="T1" fmla="*/ 107976 h 431"/>
              <a:gd name="T2" fmla="*/ 156894 w 395"/>
              <a:gd name="T3" fmla="*/ 104289 h 431"/>
              <a:gd name="T4" fmla="*/ 146364 w 395"/>
              <a:gd name="T5" fmla="*/ 181189 h 431"/>
              <a:gd name="T6" fmla="*/ 162685 w 395"/>
              <a:gd name="T7" fmla="*/ 184876 h 431"/>
              <a:gd name="T8" fmla="*/ 176900 w 395"/>
              <a:gd name="T9" fmla="*/ 179082 h 431"/>
              <a:gd name="T10" fmla="*/ 189536 w 395"/>
              <a:gd name="T11" fmla="*/ 184349 h 431"/>
              <a:gd name="T12" fmla="*/ 177953 w 395"/>
              <a:gd name="T13" fmla="*/ 199097 h 431"/>
              <a:gd name="T14" fmla="*/ 125831 w 395"/>
              <a:gd name="T15" fmla="*/ 211738 h 431"/>
              <a:gd name="T16" fmla="*/ 98980 w 395"/>
              <a:gd name="T17" fmla="*/ 200677 h 431"/>
              <a:gd name="T18" fmla="*/ 81606 w 395"/>
              <a:gd name="T19" fmla="*/ 208051 h 431"/>
              <a:gd name="T20" fmla="*/ 86344 w 395"/>
              <a:gd name="T21" fmla="*/ 222273 h 431"/>
              <a:gd name="T22" fmla="*/ 107404 w 395"/>
              <a:gd name="T23" fmla="*/ 224906 h 431"/>
              <a:gd name="T24" fmla="*/ 146890 w 395"/>
              <a:gd name="T25" fmla="*/ 222273 h 431"/>
              <a:gd name="T26" fmla="*/ 185850 w 395"/>
              <a:gd name="T27" fmla="*/ 208578 h 431"/>
              <a:gd name="T28" fmla="*/ 206910 w 395"/>
              <a:gd name="T29" fmla="*/ 152220 h 431"/>
              <a:gd name="T30" fmla="*/ 204278 w 395"/>
              <a:gd name="T31" fmla="*/ 129045 h 431"/>
              <a:gd name="T32" fmla="*/ 194274 w 395"/>
              <a:gd name="T33" fmla="*/ 154327 h 431"/>
              <a:gd name="T34" fmla="*/ 189536 w 395"/>
              <a:gd name="T35" fmla="*/ 132731 h 431"/>
              <a:gd name="T36" fmla="*/ 168476 w 395"/>
              <a:gd name="T37" fmla="*/ 170128 h 431"/>
              <a:gd name="T38" fmla="*/ 165844 w 395"/>
              <a:gd name="T39" fmla="*/ 115877 h 431"/>
              <a:gd name="T40" fmla="*/ 176900 w 395"/>
              <a:gd name="T41" fmla="*/ 121144 h 431"/>
              <a:gd name="T42" fmla="*/ 168476 w 395"/>
              <a:gd name="T43" fmla="*/ 170128 h 431"/>
              <a:gd name="T44" fmla="*/ 13689 w 395"/>
              <a:gd name="T45" fmla="*/ 105342 h 431"/>
              <a:gd name="T46" fmla="*/ 2106 w 395"/>
              <a:gd name="T47" fmla="*/ 115350 h 431"/>
              <a:gd name="T48" fmla="*/ 7371 w 395"/>
              <a:gd name="T49" fmla="*/ 164334 h 431"/>
              <a:gd name="T50" fmla="*/ 24745 w 395"/>
              <a:gd name="T51" fmla="*/ 183296 h 431"/>
              <a:gd name="T52" fmla="*/ 31063 w 395"/>
              <a:gd name="T53" fmla="*/ 183296 h 431"/>
              <a:gd name="T54" fmla="*/ 34748 w 395"/>
              <a:gd name="T55" fmla="*/ 107449 h 431"/>
              <a:gd name="T56" fmla="*/ 18954 w 395"/>
              <a:gd name="T57" fmla="*/ 161701 h 431"/>
              <a:gd name="T58" fmla="*/ 15795 w 395"/>
              <a:gd name="T59" fmla="*/ 117457 h 431"/>
              <a:gd name="T60" fmla="*/ 183218 w 395"/>
              <a:gd name="T61" fmla="*/ 97442 h 431"/>
              <a:gd name="T62" fmla="*/ 179533 w 395"/>
              <a:gd name="T63" fmla="*/ 49511 h 431"/>
              <a:gd name="T64" fmla="*/ 144258 w 395"/>
              <a:gd name="T65" fmla="*/ 11061 h 431"/>
              <a:gd name="T66" fmla="*/ 82659 w 395"/>
              <a:gd name="T67" fmla="*/ 1053 h 431"/>
              <a:gd name="T68" fmla="*/ 22639 w 395"/>
              <a:gd name="T69" fmla="*/ 26862 h 431"/>
              <a:gd name="T70" fmla="*/ 1579 w 395"/>
              <a:gd name="T71" fmla="*/ 78480 h 431"/>
              <a:gd name="T72" fmla="*/ 8950 w 395"/>
              <a:gd name="T73" fmla="*/ 95862 h 431"/>
              <a:gd name="T74" fmla="*/ 17901 w 395"/>
              <a:gd name="T75" fmla="*/ 60045 h 431"/>
              <a:gd name="T76" fmla="*/ 37907 w 395"/>
              <a:gd name="T77" fmla="*/ 42664 h 431"/>
              <a:gd name="T78" fmla="*/ 54228 w 395"/>
              <a:gd name="T79" fmla="*/ 47931 h 431"/>
              <a:gd name="T80" fmla="*/ 71602 w 395"/>
              <a:gd name="T81" fmla="*/ 41610 h 431"/>
              <a:gd name="T82" fmla="*/ 94241 w 395"/>
              <a:gd name="T83" fmla="*/ 37923 h 431"/>
              <a:gd name="T84" fmla="*/ 117407 w 395"/>
              <a:gd name="T85" fmla="*/ 41610 h 431"/>
              <a:gd name="T86" fmla="*/ 137414 w 395"/>
              <a:gd name="T87" fmla="*/ 48458 h 431"/>
              <a:gd name="T88" fmla="*/ 153735 w 395"/>
              <a:gd name="T89" fmla="*/ 40030 h 431"/>
              <a:gd name="T90" fmla="*/ 170056 w 395"/>
              <a:gd name="T91" fmla="*/ 60045 h 431"/>
              <a:gd name="T92" fmla="*/ 180059 w 395"/>
              <a:gd name="T93" fmla="*/ 95862 h 431"/>
              <a:gd name="T94" fmla="*/ 133728 w 395"/>
              <a:gd name="T95" fmla="*/ 35816 h 431"/>
              <a:gd name="T96" fmla="*/ 121092 w 395"/>
              <a:gd name="T97" fmla="*/ 28969 h 431"/>
              <a:gd name="T98" fmla="*/ 94241 w 395"/>
              <a:gd name="T99" fmla="*/ 25282 h 431"/>
              <a:gd name="T100" fmla="*/ 80553 w 395"/>
              <a:gd name="T101" fmla="*/ 26336 h 431"/>
              <a:gd name="T102" fmla="*/ 54228 w 395"/>
              <a:gd name="T103" fmla="*/ 35816 h 431"/>
              <a:gd name="T104" fmla="*/ 44225 w 395"/>
              <a:gd name="T105" fmla="*/ 32129 h 431"/>
              <a:gd name="T106" fmla="*/ 71602 w 395"/>
              <a:gd name="T107" fmla="*/ 14748 h 431"/>
              <a:gd name="T108" fmla="*/ 116354 w 395"/>
              <a:gd name="T109" fmla="*/ 14748 h 431"/>
              <a:gd name="T110" fmla="*/ 144258 w 395"/>
              <a:gd name="T111" fmla="*/ 32129 h 43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95" h="431">
                <a:moveTo>
                  <a:pt x="360" y="227"/>
                </a:moveTo>
                <a:lnTo>
                  <a:pt x="360" y="227"/>
                </a:lnTo>
                <a:lnTo>
                  <a:pt x="356" y="219"/>
                </a:lnTo>
                <a:lnTo>
                  <a:pt x="353" y="213"/>
                </a:lnTo>
                <a:lnTo>
                  <a:pt x="349" y="208"/>
                </a:lnTo>
                <a:lnTo>
                  <a:pt x="344" y="205"/>
                </a:lnTo>
                <a:lnTo>
                  <a:pt x="338" y="202"/>
                </a:lnTo>
                <a:lnTo>
                  <a:pt x="334" y="200"/>
                </a:lnTo>
                <a:lnTo>
                  <a:pt x="307" y="196"/>
                </a:lnTo>
                <a:lnTo>
                  <a:pt x="303" y="196"/>
                </a:lnTo>
                <a:lnTo>
                  <a:pt x="298" y="198"/>
                </a:lnTo>
                <a:lnTo>
                  <a:pt x="296" y="201"/>
                </a:lnTo>
                <a:lnTo>
                  <a:pt x="294" y="205"/>
                </a:lnTo>
                <a:lnTo>
                  <a:pt x="272" y="333"/>
                </a:lnTo>
                <a:lnTo>
                  <a:pt x="272" y="337"/>
                </a:lnTo>
                <a:lnTo>
                  <a:pt x="275" y="341"/>
                </a:lnTo>
                <a:lnTo>
                  <a:pt x="278" y="344"/>
                </a:lnTo>
                <a:lnTo>
                  <a:pt x="282" y="347"/>
                </a:lnTo>
                <a:lnTo>
                  <a:pt x="307" y="351"/>
                </a:lnTo>
                <a:lnTo>
                  <a:pt x="309" y="351"/>
                </a:lnTo>
                <a:lnTo>
                  <a:pt x="312" y="351"/>
                </a:lnTo>
                <a:lnTo>
                  <a:pt x="319" y="350"/>
                </a:lnTo>
                <a:lnTo>
                  <a:pt x="325" y="348"/>
                </a:lnTo>
                <a:lnTo>
                  <a:pt x="330" y="345"/>
                </a:lnTo>
                <a:lnTo>
                  <a:pt x="336" y="340"/>
                </a:lnTo>
                <a:lnTo>
                  <a:pt x="342" y="334"/>
                </a:lnTo>
                <a:lnTo>
                  <a:pt x="347" y="334"/>
                </a:lnTo>
                <a:lnTo>
                  <a:pt x="355" y="333"/>
                </a:lnTo>
                <a:lnTo>
                  <a:pt x="363" y="332"/>
                </a:lnTo>
                <a:lnTo>
                  <a:pt x="360" y="350"/>
                </a:lnTo>
                <a:lnTo>
                  <a:pt x="359" y="352"/>
                </a:lnTo>
                <a:lnTo>
                  <a:pt x="356" y="359"/>
                </a:lnTo>
                <a:lnTo>
                  <a:pt x="349" y="369"/>
                </a:lnTo>
                <a:lnTo>
                  <a:pt x="345" y="373"/>
                </a:lnTo>
                <a:lnTo>
                  <a:pt x="338" y="378"/>
                </a:lnTo>
                <a:lnTo>
                  <a:pt x="331" y="384"/>
                </a:lnTo>
                <a:lnTo>
                  <a:pt x="322" y="388"/>
                </a:lnTo>
                <a:lnTo>
                  <a:pt x="309" y="394"/>
                </a:lnTo>
                <a:lnTo>
                  <a:pt x="296" y="396"/>
                </a:lnTo>
                <a:lnTo>
                  <a:pt x="279" y="399"/>
                </a:lnTo>
                <a:lnTo>
                  <a:pt x="260" y="400"/>
                </a:lnTo>
                <a:lnTo>
                  <a:pt x="239" y="402"/>
                </a:lnTo>
                <a:lnTo>
                  <a:pt x="215" y="400"/>
                </a:lnTo>
                <a:lnTo>
                  <a:pt x="210" y="394"/>
                </a:lnTo>
                <a:lnTo>
                  <a:pt x="205" y="388"/>
                </a:lnTo>
                <a:lnTo>
                  <a:pt x="198" y="384"/>
                </a:lnTo>
                <a:lnTo>
                  <a:pt x="188" y="381"/>
                </a:lnTo>
                <a:lnTo>
                  <a:pt x="183" y="381"/>
                </a:lnTo>
                <a:lnTo>
                  <a:pt x="176" y="381"/>
                </a:lnTo>
                <a:lnTo>
                  <a:pt x="171" y="383"/>
                </a:lnTo>
                <a:lnTo>
                  <a:pt x="165" y="385"/>
                </a:lnTo>
                <a:lnTo>
                  <a:pt x="161" y="388"/>
                </a:lnTo>
                <a:lnTo>
                  <a:pt x="158" y="391"/>
                </a:lnTo>
                <a:lnTo>
                  <a:pt x="155" y="395"/>
                </a:lnTo>
                <a:lnTo>
                  <a:pt x="154" y="400"/>
                </a:lnTo>
                <a:lnTo>
                  <a:pt x="154" y="406"/>
                </a:lnTo>
                <a:lnTo>
                  <a:pt x="154" y="410"/>
                </a:lnTo>
                <a:lnTo>
                  <a:pt x="157" y="416"/>
                </a:lnTo>
                <a:lnTo>
                  <a:pt x="160" y="420"/>
                </a:lnTo>
                <a:lnTo>
                  <a:pt x="164" y="422"/>
                </a:lnTo>
                <a:lnTo>
                  <a:pt x="169" y="427"/>
                </a:lnTo>
                <a:lnTo>
                  <a:pt x="175" y="428"/>
                </a:lnTo>
                <a:lnTo>
                  <a:pt x="180" y="429"/>
                </a:lnTo>
                <a:lnTo>
                  <a:pt x="188" y="431"/>
                </a:lnTo>
                <a:lnTo>
                  <a:pt x="197" y="429"/>
                </a:lnTo>
                <a:lnTo>
                  <a:pt x="204" y="427"/>
                </a:lnTo>
                <a:lnTo>
                  <a:pt x="209" y="422"/>
                </a:lnTo>
                <a:lnTo>
                  <a:pt x="228" y="424"/>
                </a:lnTo>
                <a:lnTo>
                  <a:pt x="246" y="425"/>
                </a:lnTo>
                <a:lnTo>
                  <a:pt x="264" y="424"/>
                </a:lnTo>
                <a:lnTo>
                  <a:pt x="279" y="422"/>
                </a:lnTo>
                <a:lnTo>
                  <a:pt x="294" y="421"/>
                </a:lnTo>
                <a:lnTo>
                  <a:pt x="308" y="417"/>
                </a:lnTo>
                <a:lnTo>
                  <a:pt x="322" y="414"/>
                </a:lnTo>
                <a:lnTo>
                  <a:pt x="333" y="409"/>
                </a:lnTo>
                <a:lnTo>
                  <a:pt x="344" y="403"/>
                </a:lnTo>
                <a:lnTo>
                  <a:pt x="353" y="396"/>
                </a:lnTo>
                <a:lnTo>
                  <a:pt x="362" y="389"/>
                </a:lnTo>
                <a:lnTo>
                  <a:pt x="369" y="383"/>
                </a:lnTo>
                <a:lnTo>
                  <a:pt x="374" y="376"/>
                </a:lnTo>
                <a:lnTo>
                  <a:pt x="377" y="369"/>
                </a:lnTo>
                <a:lnTo>
                  <a:pt x="381" y="358"/>
                </a:lnTo>
                <a:lnTo>
                  <a:pt x="382" y="352"/>
                </a:lnTo>
                <a:lnTo>
                  <a:pt x="393" y="289"/>
                </a:lnTo>
                <a:lnTo>
                  <a:pt x="395" y="278"/>
                </a:lnTo>
                <a:lnTo>
                  <a:pt x="395" y="270"/>
                </a:lnTo>
                <a:lnTo>
                  <a:pt x="395" y="262"/>
                </a:lnTo>
                <a:lnTo>
                  <a:pt x="392" y="253"/>
                </a:lnTo>
                <a:lnTo>
                  <a:pt x="388" y="245"/>
                </a:lnTo>
                <a:lnTo>
                  <a:pt x="382" y="240"/>
                </a:lnTo>
                <a:lnTo>
                  <a:pt x="375" y="234"/>
                </a:lnTo>
                <a:lnTo>
                  <a:pt x="369" y="230"/>
                </a:lnTo>
                <a:lnTo>
                  <a:pt x="360" y="227"/>
                </a:lnTo>
                <a:close/>
                <a:moveTo>
                  <a:pt x="371" y="274"/>
                </a:moveTo>
                <a:lnTo>
                  <a:pt x="369" y="293"/>
                </a:lnTo>
                <a:lnTo>
                  <a:pt x="367" y="299"/>
                </a:lnTo>
                <a:lnTo>
                  <a:pt x="363" y="304"/>
                </a:lnTo>
                <a:lnTo>
                  <a:pt x="358" y="308"/>
                </a:lnTo>
                <a:lnTo>
                  <a:pt x="351" y="311"/>
                </a:lnTo>
                <a:lnTo>
                  <a:pt x="360" y="252"/>
                </a:lnTo>
                <a:lnTo>
                  <a:pt x="366" y="256"/>
                </a:lnTo>
                <a:lnTo>
                  <a:pt x="370" y="262"/>
                </a:lnTo>
                <a:lnTo>
                  <a:pt x="371" y="267"/>
                </a:lnTo>
                <a:lnTo>
                  <a:pt x="371" y="274"/>
                </a:lnTo>
                <a:close/>
                <a:moveTo>
                  <a:pt x="320" y="323"/>
                </a:moveTo>
                <a:lnTo>
                  <a:pt x="320" y="323"/>
                </a:lnTo>
                <a:lnTo>
                  <a:pt x="316" y="326"/>
                </a:lnTo>
                <a:lnTo>
                  <a:pt x="314" y="328"/>
                </a:lnTo>
                <a:lnTo>
                  <a:pt x="311" y="328"/>
                </a:lnTo>
                <a:lnTo>
                  <a:pt x="297" y="325"/>
                </a:lnTo>
                <a:lnTo>
                  <a:pt x="315" y="220"/>
                </a:lnTo>
                <a:lnTo>
                  <a:pt x="329" y="223"/>
                </a:lnTo>
                <a:lnTo>
                  <a:pt x="331" y="224"/>
                </a:lnTo>
                <a:lnTo>
                  <a:pt x="333" y="226"/>
                </a:lnTo>
                <a:lnTo>
                  <a:pt x="336" y="230"/>
                </a:lnTo>
                <a:lnTo>
                  <a:pt x="338" y="238"/>
                </a:lnTo>
                <a:lnTo>
                  <a:pt x="338" y="246"/>
                </a:lnTo>
                <a:lnTo>
                  <a:pt x="329" y="308"/>
                </a:lnTo>
                <a:lnTo>
                  <a:pt x="326" y="317"/>
                </a:lnTo>
                <a:lnTo>
                  <a:pt x="320" y="323"/>
                </a:lnTo>
                <a:close/>
                <a:moveTo>
                  <a:pt x="66" y="204"/>
                </a:moveTo>
                <a:lnTo>
                  <a:pt x="66" y="204"/>
                </a:lnTo>
                <a:lnTo>
                  <a:pt x="65" y="200"/>
                </a:lnTo>
                <a:lnTo>
                  <a:pt x="62" y="196"/>
                </a:lnTo>
                <a:lnTo>
                  <a:pt x="58" y="194"/>
                </a:lnTo>
                <a:lnTo>
                  <a:pt x="52" y="194"/>
                </a:lnTo>
                <a:lnTo>
                  <a:pt x="26" y="200"/>
                </a:lnTo>
                <a:lnTo>
                  <a:pt x="22" y="201"/>
                </a:lnTo>
                <a:lnTo>
                  <a:pt x="17" y="205"/>
                </a:lnTo>
                <a:lnTo>
                  <a:pt x="11" y="209"/>
                </a:lnTo>
                <a:lnTo>
                  <a:pt x="8" y="213"/>
                </a:lnTo>
                <a:lnTo>
                  <a:pt x="4" y="219"/>
                </a:lnTo>
                <a:lnTo>
                  <a:pt x="1" y="227"/>
                </a:lnTo>
                <a:lnTo>
                  <a:pt x="0" y="234"/>
                </a:lnTo>
                <a:lnTo>
                  <a:pt x="0" y="242"/>
                </a:lnTo>
                <a:lnTo>
                  <a:pt x="1" y="251"/>
                </a:lnTo>
                <a:lnTo>
                  <a:pt x="14" y="312"/>
                </a:lnTo>
                <a:lnTo>
                  <a:pt x="17" y="319"/>
                </a:lnTo>
                <a:lnTo>
                  <a:pt x="19" y="328"/>
                </a:lnTo>
                <a:lnTo>
                  <a:pt x="23" y="333"/>
                </a:lnTo>
                <a:lnTo>
                  <a:pt x="29" y="339"/>
                </a:lnTo>
                <a:lnTo>
                  <a:pt x="34" y="343"/>
                </a:lnTo>
                <a:lnTo>
                  <a:pt x="40" y="347"/>
                </a:lnTo>
                <a:lnTo>
                  <a:pt x="47" y="348"/>
                </a:lnTo>
                <a:lnTo>
                  <a:pt x="52" y="350"/>
                </a:lnTo>
                <a:lnTo>
                  <a:pt x="56" y="350"/>
                </a:lnTo>
                <a:lnTo>
                  <a:pt x="59" y="348"/>
                </a:lnTo>
                <a:lnTo>
                  <a:pt x="84" y="344"/>
                </a:lnTo>
                <a:lnTo>
                  <a:pt x="88" y="341"/>
                </a:lnTo>
                <a:lnTo>
                  <a:pt x="91" y="339"/>
                </a:lnTo>
                <a:lnTo>
                  <a:pt x="92" y="334"/>
                </a:lnTo>
                <a:lnTo>
                  <a:pt x="92" y="330"/>
                </a:lnTo>
                <a:lnTo>
                  <a:pt x="66" y="204"/>
                </a:lnTo>
                <a:close/>
                <a:moveTo>
                  <a:pt x="54" y="326"/>
                </a:moveTo>
                <a:lnTo>
                  <a:pt x="54" y="326"/>
                </a:lnTo>
                <a:lnTo>
                  <a:pt x="50" y="325"/>
                </a:lnTo>
                <a:lnTo>
                  <a:pt x="44" y="322"/>
                </a:lnTo>
                <a:lnTo>
                  <a:pt x="40" y="315"/>
                </a:lnTo>
                <a:lnTo>
                  <a:pt x="36" y="307"/>
                </a:lnTo>
                <a:lnTo>
                  <a:pt x="23" y="246"/>
                </a:lnTo>
                <a:lnTo>
                  <a:pt x="23" y="237"/>
                </a:lnTo>
                <a:lnTo>
                  <a:pt x="25" y="229"/>
                </a:lnTo>
                <a:lnTo>
                  <a:pt x="28" y="224"/>
                </a:lnTo>
                <a:lnTo>
                  <a:pt x="30" y="223"/>
                </a:lnTo>
                <a:lnTo>
                  <a:pt x="33" y="222"/>
                </a:lnTo>
                <a:lnTo>
                  <a:pt x="45" y="219"/>
                </a:lnTo>
                <a:lnTo>
                  <a:pt x="67" y="323"/>
                </a:lnTo>
                <a:lnTo>
                  <a:pt x="54" y="326"/>
                </a:lnTo>
                <a:close/>
                <a:moveTo>
                  <a:pt x="348" y="185"/>
                </a:moveTo>
                <a:lnTo>
                  <a:pt x="348" y="185"/>
                </a:lnTo>
                <a:lnTo>
                  <a:pt x="358" y="190"/>
                </a:lnTo>
                <a:lnTo>
                  <a:pt x="356" y="168"/>
                </a:lnTo>
                <a:lnTo>
                  <a:pt x="355" y="147"/>
                </a:lnTo>
                <a:lnTo>
                  <a:pt x="351" y="128"/>
                </a:lnTo>
                <a:lnTo>
                  <a:pt x="347" y="110"/>
                </a:lnTo>
                <a:lnTo>
                  <a:pt x="341" y="94"/>
                </a:lnTo>
                <a:lnTo>
                  <a:pt x="333" y="79"/>
                </a:lnTo>
                <a:lnTo>
                  <a:pt x="325" y="64"/>
                </a:lnTo>
                <a:lnTo>
                  <a:pt x="315" y="51"/>
                </a:lnTo>
                <a:lnTo>
                  <a:pt x="303" y="40"/>
                </a:lnTo>
                <a:lnTo>
                  <a:pt x="289" y="29"/>
                </a:lnTo>
                <a:lnTo>
                  <a:pt x="274" y="21"/>
                </a:lnTo>
                <a:lnTo>
                  <a:pt x="257" y="13"/>
                </a:lnTo>
                <a:lnTo>
                  <a:pt x="241" y="7"/>
                </a:lnTo>
                <a:lnTo>
                  <a:pt x="221" y="3"/>
                </a:lnTo>
                <a:lnTo>
                  <a:pt x="201" y="2"/>
                </a:lnTo>
                <a:lnTo>
                  <a:pt x="179" y="0"/>
                </a:lnTo>
                <a:lnTo>
                  <a:pt x="157" y="2"/>
                </a:lnTo>
                <a:lnTo>
                  <a:pt x="136" y="3"/>
                </a:lnTo>
                <a:lnTo>
                  <a:pt x="118" y="7"/>
                </a:lnTo>
                <a:lnTo>
                  <a:pt x="100" y="13"/>
                </a:lnTo>
                <a:lnTo>
                  <a:pt x="84" y="21"/>
                </a:lnTo>
                <a:lnTo>
                  <a:pt x="69" y="29"/>
                </a:lnTo>
                <a:lnTo>
                  <a:pt x="55" y="40"/>
                </a:lnTo>
                <a:lnTo>
                  <a:pt x="43" y="51"/>
                </a:lnTo>
                <a:lnTo>
                  <a:pt x="33" y="65"/>
                </a:lnTo>
                <a:lnTo>
                  <a:pt x="25" y="79"/>
                </a:lnTo>
                <a:lnTo>
                  <a:pt x="17" y="94"/>
                </a:lnTo>
                <a:lnTo>
                  <a:pt x="11" y="112"/>
                </a:lnTo>
                <a:lnTo>
                  <a:pt x="7" y="130"/>
                </a:lnTo>
                <a:lnTo>
                  <a:pt x="3" y="149"/>
                </a:lnTo>
                <a:lnTo>
                  <a:pt x="1" y="169"/>
                </a:lnTo>
                <a:lnTo>
                  <a:pt x="0" y="193"/>
                </a:lnTo>
                <a:lnTo>
                  <a:pt x="6" y="189"/>
                </a:lnTo>
                <a:lnTo>
                  <a:pt x="11" y="185"/>
                </a:lnTo>
                <a:lnTo>
                  <a:pt x="17" y="182"/>
                </a:lnTo>
                <a:lnTo>
                  <a:pt x="22" y="180"/>
                </a:lnTo>
                <a:lnTo>
                  <a:pt x="25" y="179"/>
                </a:lnTo>
                <a:lnTo>
                  <a:pt x="26" y="163"/>
                </a:lnTo>
                <a:lnTo>
                  <a:pt x="28" y="145"/>
                </a:lnTo>
                <a:lnTo>
                  <a:pt x="30" y="130"/>
                </a:lnTo>
                <a:lnTo>
                  <a:pt x="34" y="114"/>
                </a:lnTo>
                <a:lnTo>
                  <a:pt x="40" y="102"/>
                </a:lnTo>
                <a:lnTo>
                  <a:pt x="45" y="88"/>
                </a:lnTo>
                <a:lnTo>
                  <a:pt x="54" y="77"/>
                </a:lnTo>
                <a:lnTo>
                  <a:pt x="62" y="68"/>
                </a:lnTo>
                <a:lnTo>
                  <a:pt x="66" y="76"/>
                </a:lnTo>
                <a:lnTo>
                  <a:pt x="72" y="81"/>
                </a:lnTo>
                <a:lnTo>
                  <a:pt x="76" y="87"/>
                </a:lnTo>
                <a:lnTo>
                  <a:pt x="81" y="90"/>
                </a:lnTo>
                <a:lnTo>
                  <a:pt x="88" y="91"/>
                </a:lnTo>
                <a:lnTo>
                  <a:pt x="96" y="92"/>
                </a:lnTo>
                <a:lnTo>
                  <a:pt x="103" y="91"/>
                </a:lnTo>
                <a:lnTo>
                  <a:pt x="110" y="90"/>
                </a:lnTo>
                <a:lnTo>
                  <a:pt x="116" y="88"/>
                </a:lnTo>
                <a:lnTo>
                  <a:pt x="122" y="84"/>
                </a:lnTo>
                <a:lnTo>
                  <a:pt x="131" y="80"/>
                </a:lnTo>
                <a:lnTo>
                  <a:pt x="136" y="79"/>
                </a:lnTo>
                <a:lnTo>
                  <a:pt x="146" y="76"/>
                </a:lnTo>
                <a:lnTo>
                  <a:pt x="157" y="73"/>
                </a:lnTo>
                <a:lnTo>
                  <a:pt x="168" y="72"/>
                </a:lnTo>
                <a:lnTo>
                  <a:pt x="179" y="72"/>
                </a:lnTo>
                <a:lnTo>
                  <a:pt x="191" y="72"/>
                </a:lnTo>
                <a:lnTo>
                  <a:pt x="202" y="73"/>
                </a:lnTo>
                <a:lnTo>
                  <a:pt x="212" y="76"/>
                </a:lnTo>
                <a:lnTo>
                  <a:pt x="221" y="79"/>
                </a:lnTo>
                <a:lnTo>
                  <a:pt x="223" y="79"/>
                </a:lnTo>
                <a:lnTo>
                  <a:pt x="227" y="80"/>
                </a:lnTo>
                <a:lnTo>
                  <a:pt x="235" y="84"/>
                </a:lnTo>
                <a:lnTo>
                  <a:pt x="242" y="88"/>
                </a:lnTo>
                <a:lnTo>
                  <a:pt x="249" y="90"/>
                </a:lnTo>
                <a:lnTo>
                  <a:pt x="254" y="91"/>
                </a:lnTo>
                <a:lnTo>
                  <a:pt x="261" y="92"/>
                </a:lnTo>
                <a:lnTo>
                  <a:pt x="270" y="91"/>
                </a:lnTo>
                <a:lnTo>
                  <a:pt x="276" y="90"/>
                </a:lnTo>
                <a:lnTo>
                  <a:pt x="282" y="87"/>
                </a:lnTo>
                <a:lnTo>
                  <a:pt x="287" y="81"/>
                </a:lnTo>
                <a:lnTo>
                  <a:pt x="292" y="76"/>
                </a:lnTo>
                <a:lnTo>
                  <a:pt x="297" y="68"/>
                </a:lnTo>
                <a:lnTo>
                  <a:pt x="305" y="77"/>
                </a:lnTo>
                <a:lnTo>
                  <a:pt x="312" y="88"/>
                </a:lnTo>
                <a:lnTo>
                  <a:pt x="318" y="101"/>
                </a:lnTo>
                <a:lnTo>
                  <a:pt x="323" y="114"/>
                </a:lnTo>
                <a:lnTo>
                  <a:pt x="327" y="130"/>
                </a:lnTo>
                <a:lnTo>
                  <a:pt x="330" y="145"/>
                </a:lnTo>
                <a:lnTo>
                  <a:pt x="333" y="163"/>
                </a:lnTo>
                <a:lnTo>
                  <a:pt x="334" y="180"/>
                </a:lnTo>
                <a:lnTo>
                  <a:pt x="337" y="180"/>
                </a:lnTo>
                <a:lnTo>
                  <a:pt x="342" y="182"/>
                </a:lnTo>
                <a:lnTo>
                  <a:pt x="348" y="185"/>
                </a:lnTo>
                <a:close/>
                <a:moveTo>
                  <a:pt x="267" y="68"/>
                </a:moveTo>
                <a:lnTo>
                  <a:pt x="267" y="68"/>
                </a:lnTo>
                <a:lnTo>
                  <a:pt x="261" y="68"/>
                </a:lnTo>
                <a:lnTo>
                  <a:pt x="254" y="68"/>
                </a:lnTo>
                <a:lnTo>
                  <a:pt x="243" y="61"/>
                </a:lnTo>
                <a:lnTo>
                  <a:pt x="231" y="57"/>
                </a:lnTo>
                <a:lnTo>
                  <a:pt x="230" y="55"/>
                </a:lnTo>
                <a:lnTo>
                  <a:pt x="230" y="57"/>
                </a:lnTo>
                <a:lnTo>
                  <a:pt x="230" y="55"/>
                </a:lnTo>
                <a:lnTo>
                  <a:pt x="219" y="53"/>
                </a:lnTo>
                <a:lnTo>
                  <a:pt x="206" y="50"/>
                </a:lnTo>
                <a:lnTo>
                  <a:pt x="193" y="48"/>
                </a:lnTo>
                <a:lnTo>
                  <a:pt x="179" y="48"/>
                </a:lnTo>
                <a:lnTo>
                  <a:pt x="179" y="47"/>
                </a:lnTo>
                <a:lnTo>
                  <a:pt x="179" y="48"/>
                </a:lnTo>
                <a:lnTo>
                  <a:pt x="165" y="48"/>
                </a:lnTo>
                <a:lnTo>
                  <a:pt x="153" y="50"/>
                </a:lnTo>
                <a:lnTo>
                  <a:pt x="140" y="53"/>
                </a:lnTo>
                <a:lnTo>
                  <a:pt x="128" y="55"/>
                </a:lnTo>
                <a:lnTo>
                  <a:pt x="127" y="57"/>
                </a:lnTo>
                <a:lnTo>
                  <a:pt x="114" y="61"/>
                </a:lnTo>
                <a:lnTo>
                  <a:pt x="103" y="68"/>
                </a:lnTo>
                <a:lnTo>
                  <a:pt x="96" y="68"/>
                </a:lnTo>
                <a:lnTo>
                  <a:pt x="91" y="68"/>
                </a:lnTo>
                <a:lnTo>
                  <a:pt x="87" y="65"/>
                </a:lnTo>
                <a:lnTo>
                  <a:pt x="84" y="61"/>
                </a:lnTo>
                <a:lnTo>
                  <a:pt x="81" y="50"/>
                </a:lnTo>
                <a:lnTo>
                  <a:pt x="91" y="44"/>
                </a:lnTo>
                <a:lnTo>
                  <a:pt x="100" y="39"/>
                </a:lnTo>
                <a:lnTo>
                  <a:pt x="111" y="35"/>
                </a:lnTo>
                <a:lnTo>
                  <a:pt x="124" y="31"/>
                </a:lnTo>
                <a:lnTo>
                  <a:pt x="136" y="28"/>
                </a:lnTo>
                <a:lnTo>
                  <a:pt x="150" y="25"/>
                </a:lnTo>
                <a:lnTo>
                  <a:pt x="164" y="25"/>
                </a:lnTo>
                <a:lnTo>
                  <a:pt x="179" y="24"/>
                </a:lnTo>
                <a:lnTo>
                  <a:pt x="194" y="25"/>
                </a:lnTo>
                <a:lnTo>
                  <a:pt x="208" y="25"/>
                </a:lnTo>
                <a:lnTo>
                  <a:pt x="221" y="28"/>
                </a:lnTo>
                <a:lnTo>
                  <a:pt x="234" y="31"/>
                </a:lnTo>
                <a:lnTo>
                  <a:pt x="246" y="35"/>
                </a:lnTo>
                <a:lnTo>
                  <a:pt x="257" y="39"/>
                </a:lnTo>
                <a:lnTo>
                  <a:pt x="267" y="44"/>
                </a:lnTo>
                <a:lnTo>
                  <a:pt x="276" y="50"/>
                </a:lnTo>
                <a:lnTo>
                  <a:pt x="274" y="61"/>
                </a:lnTo>
                <a:lnTo>
                  <a:pt x="271" y="65"/>
                </a:lnTo>
                <a:lnTo>
                  <a:pt x="267" y="68"/>
                </a:lnTo>
                <a:close/>
              </a:path>
            </a:pathLst>
          </a:custGeom>
          <a:solidFill>
            <a:schemeClr val="accent1"/>
          </a:solidFill>
          <a:ln>
            <a:noFill/>
          </a:ln>
        </p:spPr>
        <p:txBody>
          <a:bodyPr/>
          <a:lstStyle/>
          <a:p>
            <a:endParaRPr lang="en-US" dirty="0"/>
          </a:p>
        </p:txBody>
      </p:sp>
      <p:sp>
        <p:nvSpPr>
          <p:cNvPr id="31" name="Freeform 34"/>
          <p:cNvSpPr>
            <a:spLocks noEditPoints="1"/>
          </p:cNvSpPr>
          <p:nvPr/>
        </p:nvSpPr>
        <p:spPr bwMode="auto">
          <a:xfrm>
            <a:off x="11049154" y="1094940"/>
            <a:ext cx="199188" cy="390514"/>
          </a:xfrm>
          <a:custGeom>
            <a:avLst/>
            <a:gdLst>
              <a:gd name="T0" fmla="*/ 27106 w 227"/>
              <a:gd name="T1" fmla="*/ 211667 h 447"/>
              <a:gd name="T2" fmla="*/ 24449 w 227"/>
              <a:gd name="T3" fmla="*/ 211667 h 447"/>
              <a:gd name="T4" fmla="*/ 18602 w 227"/>
              <a:gd name="T5" fmla="*/ 209021 h 447"/>
              <a:gd name="T6" fmla="*/ 13819 w 227"/>
              <a:gd name="T7" fmla="*/ 204788 h 447"/>
              <a:gd name="T8" fmla="*/ 11161 w 227"/>
              <a:gd name="T9" fmla="*/ 198967 h 447"/>
              <a:gd name="T10" fmla="*/ 11161 w 227"/>
              <a:gd name="T11" fmla="*/ 16404 h 447"/>
              <a:gd name="T12" fmla="*/ 11161 w 227"/>
              <a:gd name="T13" fmla="*/ 13229 h 447"/>
              <a:gd name="T14" fmla="*/ 13819 w 227"/>
              <a:gd name="T15" fmla="*/ 7408 h 447"/>
              <a:gd name="T16" fmla="*/ 18602 w 227"/>
              <a:gd name="T17" fmla="*/ 3175 h 447"/>
              <a:gd name="T18" fmla="*/ 24449 w 227"/>
              <a:gd name="T19" fmla="*/ 1058 h 447"/>
              <a:gd name="T20" fmla="*/ 93544 w 227"/>
              <a:gd name="T21" fmla="*/ 0 h 447"/>
              <a:gd name="T22" fmla="*/ 97264 w 227"/>
              <a:gd name="T23" fmla="*/ 1058 h 447"/>
              <a:gd name="T24" fmla="*/ 103111 w 227"/>
              <a:gd name="T25" fmla="*/ 3175 h 447"/>
              <a:gd name="T26" fmla="*/ 107363 w 227"/>
              <a:gd name="T27" fmla="*/ 7408 h 447"/>
              <a:gd name="T28" fmla="*/ 110020 w 227"/>
              <a:gd name="T29" fmla="*/ 13229 h 447"/>
              <a:gd name="T30" fmla="*/ 110020 w 227"/>
              <a:gd name="T31" fmla="*/ 195792 h 447"/>
              <a:gd name="T32" fmla="*/ 110020 w 227"/>
              <a:gd name="T33" fmla="*/ 198967 h 447"/>
              <a:gd name="T34" fmla="*/ 107363 w 227"/>
              <a:gd name="T35" fmla="*/ 204788 h 447"/>
              <a:gd name="T36" fmla="*/ 103111 w 227"/>
              <a:gd name="T37" fmla="*/ 209021 h 447"/>
              <a:gd name="T38" fmla="*/ 97264 w 227"/>
              <a:gd name="T39" fmla="*/ 211667 h 447"/>
              <a:gd name="T40" fmla="*/ 93544 w 227"/>
              <a:gd name="T41" fmla="*/ 211667 h 447"/>
              <a:gd name="T42" fmla="*/ 27106 w 227"/>
              <a:gd name="T43" fmla="*/ 12700 h 447"/>
              <a:gd name="T44" fmla="*/ 24449 w 227"/>
              <a:gd name="T45" fmla="*/ 13758 h 447"/>
              <a:gd name="T46" fmla="*/ 23386 w 227"/>
              <a:gd name="T47" fmla="*/ 16404 h 447"/>
              <a:gd name="T48" fmla="*/ 23386 w 227"/>
              <a:gd name="T49" fmla="*/ 195792 h 447"/>
              <a:gd name="T50" fmla="*/ 24449 w 227"/>
              <a:gd name="T51" fmla="*/ 198967 h 447"/>
              <a:gd name="T52" fmla="*/ 27106 w 227"/>
              <a:gd name="T53" fmla="*/ 199496 h 447"/>
              <a:gd name="T54" fmla="*/ 93544 w 227"/>
              <a:gd name="T55" fmla="*/ 199496 h 447"/>
              <a:gd name="T56" fmla="*/ 96733 w 227"/>
              <a:gd name="T57" fmla="*/ 198967 h 447"/>
              <a:gd name="T58" fmla="*/ 98327 w 227"/>
              <a:gd name="T59" fmla="*/ 195792 h 447"/>
              <a:gd name="T60" fmla="*/ 98327 w 227"/>
              <a:gd name="T61" fmla="*/ 16404 h 447"/>
              <a:gd name="T62" fmla="*/ 96733 w 227"/>
              <a:gd name="T63" fmla="*/ 13758 h 447"/>
              <a:gd name="T64" fmla="*/ 93544 w 227"/>
              <a:gd name="T65" fmla="*/ 12700 h 447"/>
              <a:gd name="T66" fmla="*/ 120650 w 227"/>
              <a:gd name="T67" fmla="*/ 230717 h 447"/>
              <a:gd name="T68" fmla="*/ 120650 w 227"/>
              <a:gd name="T69" fmla="*/ 228600 h 447"/>
              <a:gd name="T70" fmla="*/ 116930 w 227"/>
              <a:gd name="T71" fmla="*/ 224896 h 447"/>
              <a:gd name="T72" fmla="*/ 6909 w 227"/>
              <a:gd name="T73" fmla="*/ 224896 h 447"/>
              <a:gd name="T74" fmla="*/ 3720 w 227"/>
              <a:gd name="T75" fmla="*/ 224896 h 447"/>
              <a:gd name="T76" fmla="*/ 1063 w 227"/>
              <a:gd name="T77" fmla="*/ 228600 h 447"/>
              <a:gd name="T78" fmla="*/ 0 w 227"/>
              <a:gd name="T79" fmla="*/ 230717 h 447"/>
              <a:gd name="T80" fmla="*/ 2126 w 227"/>
              <a:gd name="T81" fmla="*/ 234950 h 447"/>
              <a:gd name="T82" fmla="*/ 6909 w 227"/>
              <a:gd name="T83" fmla="*/ 236538 h 447"/>
              <a:gd name="T84" fmla="*/ 114804 w 227"/>
              <a:gd name="T85" fmla="*/ 236538 h 447"/>
              <a:gd name="T86" fmla="*/ 119587 w 227"/>
              <a:gd name="T87" fmla="*/ 234950 h 447"/>
              <a:gd name="T88" fmla="*/ 120650 w 227"/>
              <a:gd name="T89" fmla="*/ 230717 h 447"/>
              <a:gd name="T90" fmla="*/ 60591 w 227"/>
              <a:gd name="T91" fmla="*/ 36513 h 447"/>
              <a:gd name="T92" fmla="*/ 57402 w 227"/>
              <a:gd name="T93" fmla="*/ 37042 h 447"/>
              <a:gd name="T94" fmla="*/ 52618 w 227"/>
              <a:gd name="T95" fmla="*/ 42333 h 447"/>
              <a:gd name="T96" fmla="*/ 52087 w 227"/>
              <a:gd name="T97" fmla="*/ 45508 h 447"/>
              <a:gd name="T98" fmla="*/ 54744 w 227"/>
              <a:gd name="T99" fmla="*/ 51329 h 447"/>
              <a:gd name="T100" fmla="*/ 60591 w 227"/>
              <a:gd name="T101" fmla="*/ 53975 h 447"/>
              <a:gd name="T102" fmla="*/ 63780 w 227"/>
              <a:gd name="T103" fmla="*/ 53446 h 447"/>
              <a:gd name="T104" fmla="*/ 68032 w 227"/>
              <a:gd name="T105" fmla="*/ 48154 h 447"/>
              <a:gd name="T106" fmla="*/ 69095 w 227"/>
              <a:gd name="T107" fmla="*/ 45508 h 447"/>
              <a:gd name="T108" fmla="*/ 66437 w 227"/>
              <a:gd name="T109" fmla="*/ 39688 h 447"/>
              <a:gd name="T110" fmla="*/ 60591 w 227"/>
              <a:gd name="T111" fmla="*/ 36513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27" h="447">
                <a:moveTo>
                  <a:pt x="176" y="400"/>
                </a:moveTo>
                <a:lnTo>
                  <a:pt x="51" y="400"/>
                </a:lnTo>
                <a:lnTo>
                  <a:pt x="46" y="400"/>
                </a:lnTo>
                <a:lnTo>
                  <a:pt x="40" y="398"/>
                </a:lnTo>
                <a:lnTo>
                  <a:pt x="35" y="395"/>
                </a:lnTo>
                <a:lnTo>
                  <a:pt x="29" y="392"/>
                </a:lnTo>
                <a:lnTo>
                  <a:pt x="26" y="387"/>
                </a:lnTo>
                <a:lnTo>
                  <a:pt x="24" y="381"/>
                </a:lnTo>
                <a:lnTo>
                  <a:pt x="21" y="376"/>
                </a:lnTo>
                <a:lnTo>
                  <a:pt x="21" y="370"/>
                </a:lnTo>
                <a:lnTo>
                  <a:pt x="21" y="31"/>
                </a:lnTo>
                <a:lnTo>
                  <a:pt x="21" y="25"/>
                </a:lnTo>
                <a:lnTo>
                  <a:pt x="24" y="20"/>
                </a:lnTo>
                <a:lnTo>
                  <a:pt x="26" y="14"/>
                </a:lnTo>
                <a:lnTo>
                  <a:pt x="29" y="10"/>
                </a:lnTo>
                <a:lnTo>
                  <a:pt x="35" y="6"/>
                </a:lnTo>
                <a:lnTo>
                  <a:pt x="40" y="3"/>
                </a:lnTo>
                <a:lnTo>
                  <a:pt x="46" y="2"/>
                </a:lnTo>
                <a:lnTo>
                  <a:pt x="51" y="0"/>
                </a:lnTo>
                <a:lnTo>
                  <a:pt x="176" y="0"/>
                </a:lnTo>
                <a:lnTo>
                  <a:pt x="183" y="2"/>
                </a:lnTo>
                <a:lnTo>
                  <a:pt x="189" y="3"/>
                </a:lnTo>
                <a:lnTo>
                  <a:pt x="194" y="6"/>
                </a:lnTo>
                <a:lnTo>
                  <a:pt x="198" y="10"/>
                </a:lnTo>
                <a:lnTo>
                  <a:pt x="202" y="14"/>
                </a:lnTo>
                <a:lnTo>
                  <a:pt x="205" y="20"/>
                </a:lnTo>
                <a:lnTo>
                  <a:pt x="207" y="25"/>
                </a:lnTo>
                <a:lnTo>
                  <a:pt x="207" y="31"/>
                </a:lnTo>
                <a:lnTo>
                  <a:pt x="207" y="370"/>
                </a:lnTo>
                <a:lnTo>
                  <a:pt x="207" y="376"/>
                </a:lnTo>
                <a:lnTo>
                  <a:pt x="205" y="381"/>
                </a:lnTo>
                <a:lnTo>
                  <a:pt x="202" y="387"/>
                </a:lnTo>
                <a:lnTo>
                  <a:pt x="198" y="392"/>
                </a:lnTo>
                <a:lnTo>
                  <a:pt x="194" y="395"/>
                </a:lnTo>
                <a:lnTo>
                  <a:pt x="189" y="398"/>
                </a:lnTo>
                <a:lnTo>
                  <a:pt x="183" y="400"/>
                </a:lnTo>
                <a:lnTo>
                  <a:pt x="176" y="400"/>
                </a:lnTo>
                <a:close/>
                <a:moveTo>
                  <a:pt x="51" y="24"/>
                </a:moveTo>
                <a:lnTo>
                  <a:pt x="51" y="24"/>
                </a:lnTo>
                <a:lnTo>
                  <a:pt x="48" y="24"/>
                </a:lnTo>
                <a:lnTo>
                  <a:pt x="46" y="26"/>
                </a:lnTo>
                <a:lnTo>
                  <a:pt x="44" y="28"/>
                </a:lnTo>
                <a:lnTo>
                  <a:pt x="44" y="31"/>
                </a:lnTo>
                <a:lnTo>
                  <a:pt x="44" y="370"/>
                </a:lnTo>
                <a:lnTo>
                  <a:pt x="44" y="373"/>
                </a:lnTo>
                <a:lnTo>
                  <a:pt x="46" y="376"/>
                </a:lnTo>
                <a:lnTo>
                  <a:pt x="48" y="377"/>
                </a:lnTo>
                <a:lnTo>
                  <a:pt x="51" y="377"/>
                </a:lnTo>
                <a:lnTo>
                  <a:pt x="176" y="377"/>
                </a:lnTo>
                <a:lnTo>
                  <a:pt x="179" y="377"/>
                </a:lnTo>
                <a:lnTo>
                  <a:pt x="182" y="376"/>
                </a:lnTo>
                <a:lnTo>
                  <a:pt x="183" y="373"/>
                </a:lnTo>
                <a:lnTo>
                  <a:pt x="185" y="370"/>
                </a:lnTo>
                <a:lnTo>
                  <a:pt x="185" y="31"/>
                </a:lnTo>
                <a:lnTo>
                  <a:pt x="183" y="28"/>
                </a:lnTo>
                <a:lnTo>
                  <a:pt x="182" y="26"/>
                </a:lnTo>
                <a:lnTo>
                  <a:pt x="179" y="24"/>
                </a:lnTo>
                <a:lnTo>
                  <a:pt x="176" y="24"/>
                </a:lnTo>
                <a:lnTo>
                  <a:pt x="51" y="24"/>
                </a:lnTo>
                <a:close/>
                <a:moveTo>
                  <a:pt x="227" y="436"/>
                </a:moveTo>
                <a:lnTo>
                  <a:pt x="227" y="436"/>
                </a:lnTo>
                <a:lnTo>
                  <a:pt x="227" y="432"/>
                </a:lnTo>
                <a:lnTo>
                  <a:pt x="225" y="428"/>
                </a:lnTo>
                <a:lnTo>
                  <a:pt x="220" y="425"/>
                </a:lnTo>
                <a:lnTo>
                  <a:pt x="216" y="425"/>
                </a:lnTo>
                <a:lnTo>
                  <a:pt x="13" y="425"/>
                </a:lnTo>
                <a:lnTo>
                  <a:pt x="7" y="425"/>
                </a:lnTo>
                <a:lnTo>
                  <a:pt x="4" y="428"/>
                </a:lnTo>
                <a:lnTo>
                  <a:pt x="2" y="432"/>
                </a:lnTo>
                <a:lnTo>
                  <a:pt x="0" y="436"/>
                </a:lnTo>
                <a:lnTo>
                  <a:pt x="2" y="440"/>
                </a:lnTo>
                <a:lnTo>
                  <a:pt x="4" y="444"/>
                </a:lnTo>
                <a:lnTo>
                  <a:pt x="7" y="447"/>
                </a:lnTo>
                <a:lnTo>
                  <a:pt x="13" y="447"/>
                </a:lnTo>
                <a:lnTo>
                  <a:pt x="216" y="447"/>
                </a:lnTo>
                <a:lnTo>
                  <a:pt x="220" y="447"/>
                </a:lnTo>
                <a:lnTo>
                  <a:pt x="225" y="444"/>
                </a:lnTo>
                <a:lnTo>
                  <a:pt x="227" y="440"/>
                </a:lnTo>
                <a:lnTo>
                  <a:pt x="227" y="436"/>
                </a:lnTo>
                <a:close/>
                <a:moveTo>
                  <a:pt x="114" y="69"/>
                </a:moveTo>
                <a:lnTo>
                  <a:pt x="114" y="69"/>
                </a:lnTo>
                <a:lnTo>
                  <a:pt x="108" y="70"/>
                </a:lnTo>
                <a:lnTo>
                  <a:pt x="103" y="75"/>
                </a:lnTo>
                <a:lnTo>
                  <a:pt x="99" y="80"/>
                </a:lnTo>
                <a:lnTo>
                  <a:pt x="98" y="86"/>
                </a:lnTo>
                <a:lnTo>
                  <a:pt x="99" y="91"/>
                </a:lnTo>
                <a:lnTo>
                  <a:pt x="103" y="97"/>
                </a:lnTo>
                <a:lnTo>
                  <a:pt x="108" y="101"/>
                </a:lnTo>
                <a:lnTo>
                  <a:pt x="114" y="102"/>
                </a:lnTo>
                <a:lnTo>
                  <a:pt x="120" y="101"/>
                </a:lnTo>
                <a:lnTo>
                  <a:pt x="125" y="97"/>
                </a:lnTo>
                <a:lnTo>
                  <a:pt x="128" y="91"/>
                </a:lnTo>
                <a:lnTo>
                  <a:pt x="130" y="86"/>
                </a:lnTo>
                <a:lnTo>
                  <a:pt x="128" y="80"/>
                </a:lnTo>
                <a:lnTo>
                  <a:pt x="125" y="75"/>
                </a:lnTo>
                <a:lnTo>
                  <a:pt x="120" y="70"/>
                </a:lnTo>
                <a:lnTo>
                  <a:pt x="114" y="69"/>
                </a:lnTo>
                <a:close/>
              </a:path>
            </a:pathLst>
          </a:custGeom>
          <a:solidFill>
            <a:schemeClr val="accent1"/>
          </a:solidFill>
          <a:ln>
            <a:noFill/>
          </a:ln>
        </p:spPr>
        <p:txBody>
          <a:bodyPr/>
          <a:lstStyle/>
          <a:p>
            <a:endParaRPr lang="en-US" dirty="0"/>
          </a:p>
        </p:txBody>
      </p:sp>
      <p:sp>
        <p:nvSpPr>
          <p:cNvPr id="32" name="Freeform 35"/>
          <p:cNvSpPr>
            <a:spLocks noEditPoints="1"/>
          </p:cNvSpPr>
          <p:nvPr/>
        </p:nvSpPr>
        <p:spPr bwMode="auto">
          <a:xfrm>
            <a:off x="6933652" y="253614"/>
            <a:ext cx="343338" cy="272573"/>
          </a:xfrm>
          <a:custGeom>
            <a:avLst/>
            <a:gdLst>
              <a:gd name="T0" fmla="*/ 207963 w 393"/>
              <a:gd name="T1" fmla="*/ 0 h 311"/>
              <a:gd name="T2" fmla="*/ 0 w 393"/>
              <a:gd name="T3" fmla="*/ 11679 h 311"/>
              <a:gd name="T4" fmla="*/ 21696 w 393"/>
              <a:gd name="T5" fmla="*/ 27605 h 311"/>
              <a:gd name="T6" fmla="*/ 0 w 393"/>
              <a:gd name="T7" fmla="*/ 136433 h 311"/>
              <a:gd name="T8" fmla="*/ 21696 w 393"/>
              <a:gd name="T9" fmla="*/ 152890 h 311"/>
              <a:gd name="T10" fmla="*/ 0 w 393"/>
              <a:gd name="T11" fmla="*/ 165100 h 311"/>
              <a:gd name="T12" fmla="*/ 207963 w 393"/>
              <a:gd name="T13" fmla="*/ 152890 h 311"/>
              <a:gd name="T14" fmla="*/ 186267 w 393"/>
              <a:gd name="T15" fmla="*/ 136433 h 311"/>
              <a:gd name="T16" fmla="*/ 207963 w 393"/>
              <a:gd name="T17" fmla="*/ 27605 h 311"/>
              <a:gd name="T18" fmla="*/ 186267 w 393"/>
              <a:gd name="T19" fmla="*/ 11679 h 311"/>
              <a:gd name="T20" fmla="*/ 147638 w 393"/>
              <a:gd name="T21" fmla="*/ 11679 h 311"/>
              <a:gd name="T22" fmla="*/ 174096 w 393"/>
              <a:gd name="T23" fmla="*/ 27605 h 311"/>
              <a:gd name="T24" fmla="*/ 147638 w 393"/>
              <a:gd name="T25" fmla="*/ 11679 h 311"/>
              <a:gd name="T26" fmla="*/ 135467 w 393"/>
              <a:gd name="T27" fmla="*/ 11679 h 311"/>
              <a:gd name="T28" fmla="*/ 110067 w 393"/>
              <a:gd name="T29" fmla="*/ 27605 h 311"/>
              <a:gd name="T30" fmla="*/ 33338 w 393"/>
              <a:gd name="T31" fmla="*/ 11679 h 311"/>
              <a:gd name="T32" fmla="*/ 59796 w 393"/>
              <a:gd name="T33" fmla="*/ 27605 h 311"/>
              <a:gd name="T34" fmla="*/ 33338 w 393"/>
              <a:gd name="T35" fmla="*/ 11679 h 311"/>
              <a:gd name="T36" fmla="*/ 33338 w 393"/>
              <a:gd name="T37" fmla="*/ 152890 h 311"/>
              <a:gd name="T38" fmla="*/ 59796 w 393"/>
              <a:gd name="T39" fmla="*/ 136433 h 311"/>
              <a:gd name="T40" fmla="*/ 97367 w 393"/>
              <a:gd name="T41" fmla="*/ 152890 h 311"/>
              <a:gd name="T42" fmla="*/ 71967 w 393"/>
              <a:gd name="T43" fmla="*/ 136433 h 311"/>
              <a:gd name="T44" fmla="*/ 97367 w 393"/>
              <a:gd name="T45" fmla="*/ 152890 h 311"/>
              <a:gd name="T46" fmla="*/ 11642 w 393"/>
              <a:gd name="T47" fmla="*/ 124223 h 311"/>
              <a:gd name="T48" fmla="*/ 97367 w 393"/>
              <a:gd name="T49" fmla="*/ 40346 h 311"/>
              <a:gd name="T50" fmla="*/ 97367 w 393"/>
              <a:gd name="T51" fmla="*/ 27605 h 311"/>
              <a:gd name="T52" fmla="*/ 71967 w 393"/>
              <a:gd name="T53" fmla="*/ 11679 h 311"/>
              <a:gd name="T54" fmla="*/ 97367 w 393"/>
              <a:gd name="T55" fmla="*/ 27605 h 311"/>
              <a:gd name="T56" fmla="*/ 110067 w 393"/>
              <a:gd name="T57" fmla="*/ 152890 h 311"/>
              <a:gd name="T58" fmla="*/ 135467 w 393"/>
              <a:gd name="T59" fmla="*/ 136433 h 311"/>
              <a:gd name="T60" fmla="*/ 174096 w 393"/>
              <a:gd name="T61" fmla="*/ 152890 h 311"/>
              <a:gd name="T62" fmla="*/ 147638 w 393"/>
              <a:gd name="T63" fmla="*/ 136433 h 311"/>
              <a:gd name="T64" fmla="*/ 174096 w 393"/>
              <a:gd name="T65" fmla="*/ 152890 h 311"/>
              <a:gd name="T66" fmla="*/ 195792 w 393"/>
              <a:gd name="T67" fmla="*/ 124223 h 311"/>
              <a:gd name="T68" fmla="*/ 110067 w 393"/>
              <a:gd name="T69" fmla="*/ 40346 h 3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93" h="311">
                <a:moveTo>
                  <a:pt x="393" y="22"/>
                </a:moveTo>
                <a:lnTo>
                  <a:pt x="393" y="0"/>
                </a:lnTo>
                <a:lnTo>
                  <a:pt x="0" y="0"/>
                </a:lnTo>
                <a:lnTo>
                  <a:pt x="0" y="22"/>
                </a:lnTo>
                <a:lnTo>
                  <a:pt x="41" y="22"/>
                </a:lnTo>
                <a:lnTo>
                  <a:pt x="41" y="52"/>
                </a:lnTo>
                <a:lnTo>
                  <a:pt x="0" y="52"/>
                </a:lnTo>
                <a:lnTo>
                  <a:pt x="0" y="257"/>
                </a:lnTo>
                <a:lnTo>
                  <a:pt x="41" y="257"/>
                </a:lnTo>
                <a:lnTo>
                  <a:pt x="41" y="288"/>
                </a:lnTo>
                <a:lnTo>
                  <a:pt x="0" y="288"/>
                </a:lnTo>
                <a:lnTo>
                  <a:pt x="0" y="311"/>
                </a:lnTo>
                <a:lnTo>
                  <a:pt x="393" y="311"/>
                </a:lnTo>
                <a:lnTo>
                  <a:pt x="393" y="288"/>
                </a:lnTo>
                <a:lnTo>
                  <a:pt x="352" y="288"/>
                </a:lnTo>
                <a:lnTo>
                  <a:pt x="352" y="257"/>
                </a:lnTo>
                <a:lnTo>
                  <a:pt x="393" y="257"/>
                </a:lnTo>
                <a:lnTo>
                  <a:pt x="393" y="52"/>
                </a:lnTo>
                <a:lnTo>
                  <a:pt x="352" y="52"/>
                </a:lnTo>
                <a:lnTo>
                  <a:pt x="352" y="22"/>
                </a:lnTo>
                <a:lnTo>
                  <a:pt x="393" y="22"/>
                </a:lnTo>
                <a:close/>
                <a:moveTo>
                  <a:pt x="279" y="22"/>
                </a:moveTo>
                <a:lnTo>
                  <a:pt x="329" y="22"/>
                </a:lnTo>
                <a:lnTo>
                  <a:pt x="329" y="52"/>
                </a:lnTo>
                <a:lnTo>
                  <a:pt x="279" y="52"/>
                </a:lnTo>
                <a:lnTo>
                  <a:pt x="279" y="22"/>
                </a:lnTo>
                <a:close/>
                <a:moveTo>
                  <a:pt x="208" y="22"/>
                </a:moveTo>
                <a:lnTo>
                  <a:pt x="256" y="22"/>
                </a:lnTo>
                <a:lnTo>
                  <a:pt x="256" y="52"/>
                </a:lnTo>
                <a:lnTo>
                  <a:pt x="208" y="52"/>
                </a:lnTo>
                <a:lnTo>
                  <a:pt x="208" y="22"/>
                </a:lnTo>
                <a:close/>
                <a:moveTo>
                  <a:pt x="63" y="22"/>
                </a:moveTo>
                <a:lnTo>
                  <a:pt x="113" y="22"/>
                </a:lnTo>
                <a:lnTo>
                  <a:pt x="113" y="52"/>
                </a:lnTo>
                <a:lnTo>
                  <a:pt x="63" y="52"/>
                </a:lnTo>
                <a:lnTo>
                  <a:pt x="63" y="22"/>
                </a:lnTo>
                <a:close/>
                <a:moveTo>
                  <a:pt x="113" y="288"/>
                </a:moveTo>
                <a:lnTo>
                  <a:pt x="63" y="288"/>
                </a:lnTo>
                <a:lnTo>
                  <a:pt x="63" y="257"/>
                </a:lnTo>
                <a:lnTo>
                  <a:pt x="113" y="257"/>
                </a:lnTo>
                <a:lnTo>
                  <a:pt x="113" y="288"/>
                </a:lnTo>
                <a:close/>
                <a:moveTo>
                  <a:pt x="184" y="288"/>
                </a:moveTo>
                <a:lnTo>
                  <a:pt x="136" y="288"/>
                </a:lnTo>
                <a:lnTo>
                  <a:pt x="136" y="257"/>
                </a:lnTo>
                <a:lnTo>
                  <a:pt x="184" y="257"/>
                </a:lnTo>
                <a:lnTo>
                  <a:pt x="184" y="288"/>
                </a:lnTo>
                <a:close/>
                <a:moveTo>
                  <a:pt x="184" y="234"/>
                </a:moveTo>
                <a:lnTo>
                  <a:pt x="22" y="234"/>
                </a:lnTo>
                <a:lnTo>
                  <a:pt x="22" y="76"/>
                </a:lnTo>
                <a:lnTo>
                  <a:pt x="184" y="76"/>
                </a:lnTo>
                <a:lnTo>
                  <a:pt x="184" y="234"/>
                </a:lnTo>
                <a:close/>
                <a:moveTo>
                  <a:pt x="184" y="52"/>
                </a:moveTo>
                <a:lnTo>
                  <a:pt x="136" y="52"/>
                </a:lnTo>
                <a:lnTo>
                  <a:pt x="136" y="22"/>
                </a:lnTo>
                <a:lnTo>
                  <a:pt x="184" y="22"/>
                </a:lnTo>
                <a:lnTo>
                  <a:pt x="184" y="52"/>
                </a:lnTo>
                <a:close/>
                <a:moveTo>
                  <a:pt x="256" y="288"/>
                </a:moveTo>
                <a:lnTo>
                  <a:pt x="208" y="288"/>
                </a:lnTo>
                <a:lnTo>
                  <a:pt x="208" y="257"/>
                </a:lnTo>
                <a:lnTo>
                  <a:pt x="256" y="257"/>
                </a:lnTo>
                <a:lnTo>
                  <a:pt x="256" y="288"/>
                </a:lnTo>
                <a:close/>
                <a:moveTo>
                  <a:pt x="329" y="288"/>
                </a:moveTo>
                <a:lnTo>
                  <a:pt x="279" y="288"/>
                </a:lnTo>
                <a:lnTo>
                  <a:pt x="279" y="257"/>
                </a:lnTo>
                <a:lnTo>
                  <a:pt x="329" y="257"/>
                </a:lnTo>
                <a:lnTo>
                  <a:pt x="329" y="288"/>
                </a:lnTo>
                <a:close/>
                <a:moveTo>
                  <a:pt x="370" y="76"/>
                </a:moveTo>
                <a:lnTo>
                  <a:pt x="370" y="234"/>
                </a:lnTo>
                <a:lnTo>
                  <a:pt x="208" y="234"/>
                </a:lnTo>
                <a:lnTo>
                  <a:pt x="208" y="76"/>
                </a:lnTo>
                <a:lnTo>
                  <a:pt x="370" y="76"/>
                </a:lnTo>
                <a:close/>
              </a:path>
            </a:pathLst>
          </a:custGeom>
          <a:solidFill>
            <a:schemeClr val="accent1"/>
          </a:solidFill>
          <a:ln>
            <a:noFill/>
          </a:ln>
        </p:spPr>
        <p:txBody>
          <a:bodyPr/>
          <a:lstStyle/>
          <a:p>
            <a:endParaRPr lang="en-US" dirty="0"/>
          </a:p>
        </p:txBody>
      </p:sp>
      <p:sp>
        <p:nvSpPr>
          <p:cNvPr id="33" name="Freeform 36"/>
          <p:cNvSpPr>
            <a:spLocks noEditPoints="1"/>
          </p:cNvSpPr>
          <p:nvPr/>
        </p:nvSpPr>
        <p:spPr bwMode="auto">
          <a:xfrm>
            <a:off x="4071805" y="1074200"/>
            <a:ext cx="256848" cy="403618"/>
          </a:xfrm>
          <a:custGeom>
            <a:avLst/>
            <a:gdLst>
              <a:gd name="T0" fmla="*/ 153977 w 292"/>
              <a:gd name="T1" fmla="*/ 154322 h 461"/>
              <a:gd name="T2" fmla="*/ 139058 w 292"/>
              <a:gd name="T3" fmla="*/ 184549 h 461"/>
              <a:gd name="T4" fmla="*/ 112419 w 292"/>
              <a:gd name="T5" fmla="*/ 204171 h 461"/>
              <a:gd name="T6" fmla="*/ 83648 w 292"/>
              <a:gd name="T7" fmla="*/ 210005 h 461"/>
              <a:gd name="T8" fmla="*/ 114550 w 292"/>
              <a:gd name="T9" fmla="*/ 234399 h 461"/>
              <a:gd name="T10" fmla="*/ 114550 w 292"/>
              <a:gd name="T11" fmla="*/ 242354 h 461"/>
              <a:gd name="T12" fmla="*/ 42623 w 292"/>
              <a:gd name="T13" fmla="*/ 243945 h 461"/>
              <a:gd name="T14" fmla="*/ 39427 w 292"/>
              <a:gd name="T15" fmla="*/ 235990 h 461"/>
              <a:gd name="T16" fmla="*/ 71394 w 292"/>
              <a:gd name="T17" fmla="*/ 210005 h 461"/>
              <a:gd name="T18" fmla="*/ 49017 w 292"/>
              <a:gd name="T19" fmla="*/ 206823 h 461"/>
              <a:gd name="T20" fmla="*/ 20779 w 292"/>
              <a:gd name="T21" fmla="*/ 189853 h 461"/>
              <a:gd name="T22" fmla="*/ 3197 w 292"/>
              <a:gd name="T23" fmla="*/ 160685 h 461"/>
              <a:gd name="T24" fmla="*/ 11721 w 292"/>
              <a:gd name="T25" fmla="*/ 137351 h 461"/>
              <a:gd name="T26" fmla="*/ 14918 w 292"/>
              <a:gd name="T27" fmla="*/ 156973 h 461"/>
              <a:gd name="T28" fmla="*/ 29304 w 292"/>
              <a:gd name="T29" fmla="*/ 180837 h 461"/>
              <a:gd name="T30" fmla="*/ 52746 w 292"/>
              <a:gd name="T31" fmla="*/ 195156 h 461"/>
              <a:gd name="T32" fmla="*/ 85247 w 292"/>
              <a:gd name="T33" fmla="*/ 197807 h 461"/>
              <a:gd name="T34" fmla="*/ 112952 w 292"/>
              <a:gd name="T35" fmla="*/ 190383 h 461"/>
              <a:gd name="T36" fmla="*/ 133198 w 292"/>
              <a:gd name="T37" fmla="*/ 172352 h 461"/>
              <a:gd name="T38" fmla="*/ 142788 w 292"/>
              <a:gd name="T39" fmla="*/ 145836 h 461"/>
              <a:gd name="T40" fmla="*/ 27705 w 292"/>
              <a:gd name="T41" fmla="*/ 46137 h 461"/>
              <a:gd name="T42" fmla="*/ 31435 w 292"/>
              <a:gd name="T43" fmla="*/ 28637 h 461"/>
              <a:gd name="T44" fmla="*/ 60205 w 292"/>
              <a:gd name="T45" fmla="*/ 2652 h 461"/>
              <a:gd name="T46" fmla="*/ 81517 w 292"/>
              <a:gd name="T47" fmla="*/ 0 h 461"/>
              <a:gd name="T48" fmla="*/ 107091 w 292"/>
              <a:gd name="T49" fmla="*/ 8485 h 461"/>
              <a:gd name="T50" fmla="*/ 126271 w 292"/>
              <a:gd name="T51" fmla="*/ 36592 h 461"/>
              <a:gd name="T52" fmla="*/ 126804 w 292"/>
              <a:gd name="T53" fmla="*/ 141594 h 461"/>
              <a:gd name="T54" fmla="*/ 113485 w 292"/>
              <a:gd name="T55" fmla="*/ 169170 h 461"/>
              <a:gd name="T56" fmla="*/ 85779 w 292"/>
              <a:gd name="T57" fmla="*/ 182428 h 461"/>
              <a:gd name="T58" fmla="*/ 64468 w 292"/>
              <a:gd name="T59" fmla="*/ 181898 h 461"/>
              <a:gd name="T60" fmla="*/ 36230 w 292"/>
              <a:gd name="T61" fmla="*/ 162807 h 461"/>
              <a:gd name="T62" fmla="*/ 27705 w 292"/>
              <a:gd name="T63" fmla="*/ 137351 h 461"/>
              <a:gd name="T64" fmla="*/ 43156 w 292"/>
              <a:gd name="T65" fmla="*/ 150609 h 461"/>
              <a:gd name="T66" fmla="*/ 67664 w 292"/>
              <a:gd name="T67" fmla="*/ 170231 h 461"/>
              <a:gd name="T68" fmla="*/ 94837 w 292"/>
              <a:gd name="T69" fmla="*/ 168110 h 461"/>
              <a:gd name="T70" fmla="*/ 113485 w 292"/>
              <a:gd name="T71" fmla="*/ 143715 h 461"/>
              <a:gd name="T72" fmla="*/ 92173 w 292"/>
              <a:gd name="T73" fmla="*/ 107654 h 461"/>
              <a:gd name="T74" fmla="*/ 88976 w 292"/>
              <a:gd name="T75" fmla="*/ 99169 h 461"/>
              <a:gd name="T76" fmla="*/ 114550 w 292"/>
              <a:gd name="T77" fmla="*/ 82729 h 461"/>
              <a:gd name="T78" fmla="*/ 88976 w 292"/>
              <a:gd name="T79" fmla="*/ 79017 h 461"/>
              <a:gd name="T80" fmla="*/ 92173 w 292"/>
              <a:gd name="T81" fmla="*/ 70002 h 461"/>
              <a:gd name="T82" fmla="*/ 94837 w 292"/>
              <a:gd name="T83" fmla="*/ 57274 h 461"/>
              <a:gd name="T84" fmla="*/ 87911 w 292"/>
              <a:gd name="T85" fmla="*/ 51441 h 461"/>
              <a:gd name="T86" fmla="*/ 114550 w 292"/>
              <a:gd name="T87" fmla="*/ 44546 h 461"/>
              <a:gd name="T88" fmla="*/ 103894 w 292"/>
              <a:gd name="T89" fmla="*/ 22273 h 461"/>
              <a:gd name="T90" fmla="*/ 74058 w 292"/>
              <a:gd name="T91" fmla="*/ 12728 h 461"/>
              <a:gd name="T92" fmla="*/ 50615 w 292"/>
              <a:gd name="T93" fmla="*/ 22804 h 461"/>
              <a:gd name="T94" fmla="*/ 40492 w 292"/>
              <a:gd name="T95" fmla="*/ 44546 h 461"/>
              <a:gd name="T96" fmla="*/ 69796 w 292"/>
              <a:gd name="T97" fmla="*/ 48259 h 461"/>
              <a:gd name="T98" fmla="*/ 66599 w 292"/>
              <a:gd name="T99" fmla="*/ 56213 h 461"/>
              <a:gd name="T100" fmla="*/ 63935 w 292"/>
              <a:gd name="T101" fmla="*/ 70002 h 461"/>
              <a:gd name="T102" fmla="*/ 70328 w 292"/>
              <a:gd name="T103" fmla="*/ 75835 h 461"/>
              <a:gd name="T104" fmla="*/ 40492 w 292"/>
              <a:gd name="T105" fmla="*/ 82729 h 461"/>
              <a:gd name="T106" fmla="*/ 68197 w 292"/>
              <a:gd name="T107" fmla="*/ 98108 h 461"/>
              <a:gd name="T108" fmla="*/ 68197 w 292"/>
              <a:gd name="T109" fmla="*/ 106593 h 46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92" h="461">
                <a:moveTo>
                  <a:pt x="292" y="259"/>
                </a:moveTo>
                <a:lnTo>
                  <a:pt x="292" y="264"/>
                </a:lnTo>
                <a:lnTo>
                  <a:pt x="290" y="277"/>
                </a:lnTo>
                <a:lnTo>
                  <a:pt x="289" y="291"/>
                </a:lnTo>
                <a:lnTo>
                  <a:pt x="286" y="303"/>
                </a:lnTo>
                <a:lnTo>
                  <a:pt x="281" y="315"/>
                </a:lnTo>
                <a:lnTo>
                  <a:pt x="275" y="326"/>
                </a:lnTo>
                <a:lnTo>
                  <a:pt x="268" y="337"/>
                </a:lnTo>
                <a:lnTo>
                  <a:pt x="261" y="348"/>
                </a:lnTo>
                <a:lnTo>
                  <a:pt x="253" y="358"/>
                </a:lnTo>
                <a:lnTo>
                  <a:pt x="244" y="366"/>
                </a:lnTo>
                <a:lnTo>
                  <a:pt x="233" y="373"/>
                </a:lnTo>
                <a:lnTo>
                  <a:pt x="223" y="380"/>
                </a:lnTo>
                <a:lnTo>
                  <a:pt x="211" y="385"/>
                </a:lnTo>
                <a:lnTo>
                  <a:pt x="198" y="390"/>
                </a:lnTo>
                <a:lnTo>
                  <a:pt x="186" y="394"/>
                </a:lnTo>
                <a:lnTo>
                  <a:pt x="173" y="395"/>
                </a:lnTo>
                <a:lnTo>
                  <a:pt x="160" y="396"/>
                </a:lnTo>
                <a:lnTo>
                  <a:pt x="157" y="396"/>
                </a:lnTo>
                <a:lnTo>
                  <a:pt x="157" y="438"/>
                </a:lnTo>
                <a:lnTo>
                  <a:pt x="206" y="438"/>
                </a:lnTo>
                <a:lnTo>
                  <a:pt x="211" y="439"/>
                </a:lnTo>
                <a:lnTo>
                  <a:pt x="215" y="442"/>
                </a:lnTo>
                <a:lnTo>
                  <a:pt x="217" y="445"/>
                </a:lnTo>
                <a:lnTo>
                  <a:pt x="217" y="450"/>
                </a:lnTo>
                <a:lnTo>
                  <a:pt x="217" y="454"/>
                </a:lnTo>
                <a:lnTo>
                  <a:pt x="215" y="457"/>
                </a:lnTo>
                <a:lnTo>
                  <a:pt x="211" y="460"/>
                </a:lnTo>
                <a:lnTo>
                  <a:pt x="206" y="461"/>
                </a:lnTo>
                <a:lnTo>
                  <a:pt x="85" y="461"/>
                </a:lnTo>
                <a:lnTo>
                  <a:pt x="80" y="460"/>
                </a:lnTo>
                <a:lnTo>
                  <a:pt x="77" y="457"/>
                </a:lnTo>
                <a:lnTo>
                  <a:pt x="74" y="454"/>
                </a:lnTo>
                <a:lnTo>
                  <a:pt x="73" y="450"/>
                </a:lnTo>
                <a:lnTo>
                  <a:pt x="74" y="445"/>
                </a:lnTo>
                <a:lnTo>
                  <a:pt x="77" y="442"/>
                </a:lnTo>
                <a:lnTo>
                  <a:pt x="80" y="439"/>
                </a:lnTo>
                <a:lnTo>
                  <a:pt x="85" y="438"/>
                </a:lnTo>
                <a:lnTo>
                  <a:pt x="134" y="438"/>
                </a:lnTo>
                <a:lnTo>
                  <a:pt x="134" y="396"/>
                </a:lnTo>
                <a:lnTo>
                  <a:pt x="132" y="396"/>
                </a:lnTo>
                <a:lnTo>
                  <a:pt x="118" y="395"/>
                </a:lnTo>
                <a:lnTo>
                  <a:pt x="105" y="394"/>
                </a:lnTo>
                <a:lnTo>
                  <a:pt x="92" y="390"/>
                </a:lnTo>
                <a:lnTo>
                  <a:pt x="80" y="385"/>
                </a:lnTo>
                <a:lnTo>
                  <a:pt x="69" y="380"/>
                </a:lnTo>
                <a:lnTo>
                  <a:pt x="58" y="373"/>
                </a:lnTo>
                <a:lnTo>
                  <a:pt x="48" y="366"/>
                </a:lnTo>
                <a:lnTo>
                  <a:pt x="39" y="358"/>
                </a:lnTo>
                <a:lnTo>
                  <a:pt x="30" y="348"/>
                </a:lnTo>
                <a:lnTo>
                  <a:pt x="22" y="337"/>
                </a:lnTo>
                <a:lnTo>
                  <a:pt x="15" y="326"/>
                </a:lnTo>
                <a:lnTo>
                  <a:pt x="10" y="315"/>
                </a:lnTo>
                <a:lnTo>
                  <a:pt x="6" y="303"/>
                </a:lnTo>
                <a:lnTo>
                  <a:pt x="3" y="291"/>
                </a:lnTo>
                <a:lnTo>
                  <a:pt x="0" y="277"/>
                </a:lnTo>
                <a:lnTo>
                  <a:pt x="0" y="264"/>
                </a:lnTo>
                <a:lnTo>
                  <a:pt x="0" y="259"/>
                </a:lnTo>
                <a:lnTo>
                  <a:pt x="22" y="259"/>
                </a:lnTo>
                <a:lnTo>
                  <a:pt x="22" y="264"/>
                </a:lnTo>
                <a:lnTo>
                  <a:pt x="24" y="275"/>
                </a:lnTo>
                <a:lnTo>
                  <a:pt x="25" y="286"/>
                </a:lnTo>
                <a:lnTo>
                  <a:pt x="28" y="296"/>
                </a:lnTo>
                <a:lnTo>
                  <a:pt x="32" y="306"/>
                </a:lnTo>
                <a:lnTo>
                  <a:pt x="36" y="315"/>
                </a:lnTo>
                <a:lnTo>
                  <a:pt x="41" y="325"/>
                </a:lnTo>
                <a:lnTo>
                  <a:pt x="48" y="333"/>
                </a:lnTo>
                <a:lnTo>
                  <a:pt x="55" y="341"/>
                </a:lnTo>
                <a:lnTo>
                  <a:pt x="62" y="348"/>
                </a:lnTo>
                <a:lnTo>
                  <a:pt x="70" y="354"/>
                </a:lnTo>
                <a:lnTo>
                  <a:pt x="80" y="359"/>
                </a:lnTo>
                <a:lnTo>
                  <a:pt x="90" y="365"/>
                </a:lnTo>
                <a:lnTo>
                  <a:pt x="99" y="368"/>
                </a:lnTo>
                <a:lnTo>
                  <a:pt x="110" y="370"/>
                </a:lnTo>
                <a:lnTo>
                  <a:pt x="121" y="373"/>
                </a:lnTo>
                <a:lnTo>
                  <a:pt x="132" y="373"/>
                </a:lnTo>
                <a:lnTo>
                  <a:pt x="160" y="373"/>
                </a:lnTo>
                <a:lnTo>
                  <a:pt x="171" y="373"/>
                </a:lnTo>
                <a:lnTo>
                  <a:pt x="182" y="370"/>
                </a:lnTo>
                <a:lnTo>
                  <a:pt x="191" y="368"/>
                </a:lnTo>
                <a:lnTo>
                  <a:pt x="202" y="365"/>
                </a:lnTo>
                <a:lnTo>
                  <a:pt x="212" y="359"/>
                </a:lnTo>
                <a:lnTo>
                  <a:pt x="220" y="354"/>
                </a:lnTo>
                <a:lnTo>
                  <a:pt x="228" y="348"/>
                </a:lnTo>
                <a:lnTo>
                  <a:pt x="237" y="341"/>
                </a:lnTo>
                <a:lnTo>
                  <a:pt x="244" y="333"/>
                </a:lnTo>
                <a:lnTo>
                  <a:pt x="250" y="325"/>
                </a:lnTo>
                <a:lnTo>
                  <a:pt x="256" y="315"/>
                </a:lnTo>
                <a:lnTo>
                  <a:pt x="260" y="306"/>
                </a:lnTo>
                <a:lnTo>
                  <a:pt x="264" y="296"/>
                </a:lnTo>
                <a:lnTo>
                  <a:pt x="266" y="286"/>
                </a:lnTo>
                <a:lnTo>
                  <a:pt x="268" y="275"/>
                </a:lnTo>
                <a:lnTo>
                  <a:pt x="268" y="264"/>
                </a:lnTo>
                <a:lnTo>
                  <a:pt x="268" y="259"/>
                </a:lnTo>
                <a:lnTo>
                  <a:pt x="292" y="259"/>
                </a:lnTo>
                <a:close/>
                <a:moveTo>
                  <a:pt x="52" y="259"/>
                </a:moveTo>
                <a:lnTo>
                  <a:pt x="52" y="87"/>
                </a:lnTo>
                <a:lnTo>
                  <a:pt x="54" y="79"/>
                </a:lnTo>
                <a:lnTo>
                  <a:pt x="55" y="69"/>
                </a:lnTo>
                <a:lnTo>
                  <a:pt x="57" y="61"/>
                </a:lnTo>
                <a:lnTo>
                  <a:pt x="59" y="54"/>
                </a:lnTo>
                <a:lnTo>
                  <a:pt x="68" y="39"/>
                </a:lnTo>
                <a:lnTo>
                  <a:pt x="79" y="27"/>
                </a:lnTo>
                <a:lnTo>
                  <a:pt x="91" y="16"/>
                </a:lnTo>
                <a:lnTo>
                  <a:pt x="106" y="7"/>
                </a:lnTo>
                <a:lnTo>
                  <a:pt x="113" y="5"/>
                </a:lnTo>
                <a:lnTo>
                  <a:pt x="121" y="3"/>
                </a:lnTo>
                <a:lnTo>
                  <a:pt x="129" y="2"/>
                </a:lnTo>
                <a:lnTo>
                  <a:pt x="139" y="0"/>
                </a:lnTo>
                <a:lnTo>
                  <a:pt x="153" y="0"/>
                </a:lnTo>
                <a:lnTo>
                  <a:pt x="161" y="2"/>
                </a:lnTo>
                <a:lnTo>
                  <a:pt x="169" y="3"/>
                </a:lnTo>
                <a:lnTo>
                  <a:pt x="178" y="5"/>
                </a:lnTo>
                <a:lnTo>
                  <a:pt x="186" y="7"/>
                </a:lnTo>
                <a:lnTo>
                  <a:pt x="201" y="16"/>
                </a:lnTo>
                <a:lnTo>
                  <a:pt x="213" y="27"/>
                </a:lnTo>
                <a:lnTo>
                  <a:pt x="224" y="39"/>
                </a:lnTo>
                <a:lnTo>
                  <a:pt x="231" y="54"/>
                </a:lnTo>
                <a:lnTo>
                  <a:pt x="234" y="61"/>
                </a:lnTo>
                <a:lnTo>
                  <a:pt x="237" y="69"/>
                </a:lnTo>
                <a:lnTo>
                  <a:pt x="238" y="79"/>
                </a:lnTo>
                <a:lnTo>
                  <a:pt x="238" y="87"/>
                </a:lnTo>
                <a:lnTo>
                  <a:pt x="238" y="259"/>
                </a:lnTo>
                <a:lnTo>
                  <a:pt x="238" y="267"/>
                </a:lnTo>
                <a:lnTo>
                  <a:pt x="237" y="275"/>
                </a:lnTo>
                <a:lnTo>
                  <a:pt x="234" y="284"/>
                </a:lnTo>
                <a:lnTo>
                  <a:pt x="231" y="292"/>
                </a:lnTo>
                <a:lnTo>
                  <a:pt x="224" y="307"/>
                </a:lnTo>
                <a:lnTo>
                  <a:pt x="213" y="319"/>
                </a:lnTo>
                <a:lnTo>
                  <a:pt x="201" y="330"/>
                </a:lnTo>
                <a:lnTo>
                  <a:pt x="186" y="337"/>
                </a:lnTo>
                <a:lnTo>
                  <a:pt x="178" y="341"/>
                </a:lnTo>
                <a:lnTo>
                  <a:pt x="169" y="343"/>
                </a:lnTo>
                <a:lnTo>
                  <a:pt x="161" y="344"/>
                </a:lnTo>
                <a:lnTo>
                  <a:pt x="153" y="344"/>
                </a:lnTo>
                <a:lnTo>
                  <a:pt x="139" y="344"/>
                </a:lnTo>
                <a:lnTo>
                  <a:pt x="129" y="344"/>
                </a:lnTo>
                <a:lnTo>
                  <a:pt x="121" y="343"/>
                </a:lnTo>
                <a:lnTo>
                  <a:pt x="113" y="341"/>
                </a:lnTo>
                <a:lnTo>
                  <a:pt x="106" y="337"/>
                </a:lnTo>
                <a:lnTo>
                  <a:pt x="91" y="330"/>
                </a:lnTo>
                <a:lnTo>
                  <a:pt x="79" y="319"/>
                </a:lnTo>
                <a:lnTo>
                  <a:pt x="68" y="307"/>
                </a:lnTo>
                <a:lnTo>
                  <a:pt x="59" y="292"/>
                </a:lnTo>
                <a:lnTo>
                  <a:pt x="57" y="284"/>
                </a:lnTo>
                <a:lnTo>
                  <a:pt x="55" y="275"/>
                </a:lnTo>
                <a:lnTo>
                  <a:pt x="54" y="267"/>
                </a:lnTo>
                <a:lnTo>
                  <a:pt x="52" y="259"/>
                </a:lnTo>
                <a:close/>
                <a:moveTo>
                  <a:pt x="76" y="259"/>
                </a:moveTo>
                <a:lnTo>
                  <a:pt x="76" y="259"/>
                </a:lnTo>
                <a:lnTo>
                  <a:pt x="77" y="271"/>
                </a:lnTo>
                <a:lnTo>
                  <a:pt x="81" y="284"/>
                </a:lnTo>
                <a:lnTo>
                  <a:pt x="87" y="293"/>
                </a:lnTo>
                <a:lnTo>
                  <a:pt x="95" y="303"/>
                </a:lnTo>
                <a:lnTo>
                  <a:pt x="103" y="311"/>
                </a:lnTo>
                <a:lnTo>
                  <a:pt x="114" y="317"/>
                </a:lnTo>
                <a:lnTo>
                  <a:pt x="127" y="321"/>
                </a:lnTo>
                <a:lnTo>
                  <a:pt x="139" y="322"/>
                </a:lnTo>
                <a:lnTo>
                  <a:pt x="153" y="322"/>
                </a:lnTo>
                <a:lnTo>
                  <a:pt x="165" y="321"/>
                </a:lnTo>
                <a:lnTo>
                  <a:pt x="178" y="317"/>
                </a:lnTo>
                <a:lnTo>
                  <a:pt x="187" y="311"/>
                </a:lnTo>
                <a:lnTo>
                  <a:pt x="197" y="303"/>
                </a:lnTo>
                <a:lnTo>
                  <a:pt x="205" y="293"/>
                </a:lnTo>
                <a:lnTo>
                  <a:pt x="211" y="284"/>
                </a:lnTo>
                <a:lnTo>
                  <a:pt x="213" y="271"/>
                </a:lnTo>
                <a:lnTo>
                  <a:pt x="215" y="259"/>
                </a:lnTo>
                <a:lnTo>
                  <a:pt x="215" y="204"/>
                </a:lnTo>
                <a:lnTo>
                  <a:pt x="178" y="204"/>
                </a:lnTo>
                <a:lnTo>
                  <a:pt x="173" y="203"/>
                </a:lnTo>
                <a:lnTo>
                  <a:pt x="169" y="201"/>
                </a:lnTo>
                <a:lnTo>
                  <a:pt x="167" y="197"/>
                </a:lnTo>
                <a:lnTo>
                  <a:pt x="165" y="193"/>
                </a:lnTo>
                <a:lnTo>
                  <a:pt x="167" y="187"/>
                </a:lnTo>
                <a:lnTo>
                  <a:pt x="169" y="185"/>
                </a:lnTo>
                <a:lnTo>
                  <a:pt x="173" y="182"/>
                </a:lnTo>
                <a:lnTo>
                  <a:pt x="178" y="181"/>
                </a:lnTo>
                <a:lnTo>
                  <a:pt x="215" y="181"/>
                </a:lnTo>
                <a:lnTo>
                  <a:pt x="215" y="156"/>
                </a:lnTo>
                <a:lnTo>
                  <a:pt x="178" y="156"/>
                </a:lnTo>
                <a:lnTo>
                  <a:pt x="173" y="154"/>
                </a:lnTo>
                <a:lnTo>
                  <a:pt x="169" y="152"/>
                </a:lnTo>
                <a:lnTo>
                  <a:pt x="167" y="149"/>
                </a:lnTo>
                <a:lnTo>
                  <a:pt x="165" y="143"/>
                </a:lnTo>
                <a:lnTo>
                  <a:pt x="167" y="139"/>
                </a:lnTo>
                <a:lnTo>
                  <a:pt x="169" y="135"/>
                </a:lnTo>
                <a:lnTo>
                  <a:pt x="173" y="132"/>
                </a:lnTo>
                <a:lnTo>
                  <a:pt x="178" y="132"/>
                </a:lnTo>
                <a:lnTo>
                  <a:pt x="215" y="132"/>
                </a:lnTo>
                <a:lnTo>
                  <a:pt x="215" y="108"/>
                </a:lnTo>
                <a:lnTo>
                  <a:pt x="178" y="108"/>
                </a:lnTo>
                <a:lnTo>
                  <a:pt x="173" y="106"/>
                </a:lnTo>
                <a:lnTo>
                  <a:pt x="169" y="105"/>
                </a:lnTo>
                <a:lnTo>
                  <a:pt x="167" y="101"/>
                </a:lnTo>
                <a:lnTo>
                  <a:pt x="165" y="97"/>
                </a:lnTo>
                <a:lnTo>
                  <a:pt x="167" y="91"/>
                </a:lnTo>
                <a:lnTo>
                  <a:pt x="169" y="88"/>
                </a:lnTo>
                <a:lnTo>
                  <a:pt x="173" y="86"/>
                </a:lnTo>
                <a:lnTo>
                  <a:pt x="178" y="84"/>
                </a:lnTo>
                <a:lnTo>
                  <a:pt x="215" y="84"/>
                </a:lnTo>
                <a:lnTo>
                  <a:pt x="213" y="72"/>
                </a:lnTo>
                <a:lnTo>
                  <a:pt x="209" y="61"/>
                </a:lnTo>
                <a:lnTo>
                  <a:pt x="204" y="51"/>
                </a:lnTo>
                <a:lnTo>
                  <a:pt x="195" y="42"/>
                </a:lnTo>
                <a:lnTo>
                  <a:pt x="187" y="35"/>
                </a:lnTo>
                <a:lnTo>
                  <a:pt x="176" y="29"/>
                </a:lnTo>
                <a:lnTo>
                  <a:pt x="165" y="25"/>
                </a:lnTo>
                <a:lnTo>
                  <a:pt x="153" y="24"/>
                </a:lnTo>
                <a:lnTo>
                  <a:pt x="139" y="24"/>
                </a:lnTo>
                <a:lnTo>
                  <a:pt x="127" y="25"/>
                </a:lnTo>
                <a:lnTo>
                  <a:pt x="114" y="29"/>
                </a:lnTo>
                <a:lnTo>
                  <a:pt x="105" y="35"/>
                </a:lnTo>
                <a:lnTo>
                  <a:pt x="95" y="43"/>
                </a:lnTo>
                <a:lnTo>
                  <a:pt x="87" y="51"/>
                </a:lnTo>
                <a:lnTo>
                  <a:pt x="81" y="62"/>
                </a:lnTo>
                <a:lnTo>
                  <a:pt x="77" y="73"/>
                </a:lnTo>
                <a:lnTo>
                  <a:pt x="76" y="84"/>
                </a:lnTo>
                <a:lnTo>
                  <a:pt x="120" y="84"/>
                </a:lnTo>
                <a:lnTo>
                  <a:pt x="125" y="86"/>
                </a:lnTo>
                <a:lnTo>
                  <a:pt x="128" y="88"/>
                </a:lnTo>
                <a:lnTo>
                  <a:pt x="131" y="91"/>
                </a:lnTo>
                <a:lnTo>
                  <a:pt x="132" y="97"/>
                </a:lnTo>
                <a:lnTo>
                  <a:pt x="131" y="101"/>
                </a:lnTo>
                <a:lnTo>
                  <a:pt x="128" y="105"/>
                </a:lnTo>
                <a:lnTo>
                  <a:pt x="125" y="106"/>
                </a:lnTo>
                <a:lnTo>
                  <a:pt x="120" y="108"/>
                </a:lnTo>
                <a:lnTo>
                  <a:pt x="76" y="108"/>
                </a:lnTo>
                <a:lnTo>
                  <a:pt x="76" y="132"/>
                </a:lnTo>
                <a:lnTo>
                  <a:pt x="120" y="132"/>
                </a:lnTo>
                <a:lnTo>
                  <a:pt x="125" y="132"/>
                </a:lnTo>
                <a:lnTo>
                  <a:pt x="128" y="135"/>
                </a:lnTo>
                <a:lnTo>
                  <a:pt x="131" y="139"/>
                </a:lnTo>
                <a:lnTo>
                  <a:pt x="132" y="143"/>
                </a:lnTo>
                <a:lnTo>
                  <a:pt x="131" y="149"/>
                </a:lnTo>
                <a:lnTo>
                  <a:pt x="128" y="152"/>
                </a:lnTo>
                <a:lnTo>
                  <a:pt x="125" y="154"/>
                </a:lnTo>
                <a:lnTo>
                  <a:pt x="120" y="156"/>
                </a:lnTo>
                <a:lnTo>
                  <a:pt x="76" y="156"/>
                </a:lnTo>
                <a:lnTo>
                  <a:pt x="76" y="181"/>
                </a:lnTo>
                <a:lnTo>
                  <a:pt x="120" y="181"/>
                </a:lnTo>
                <a:lnTo>
                  <a:pt x="125" y="182"/>
                </a:lnTo>
                <a:lnTo>
                  <a:pt x="128" y="185"/>
                </a:lnTo>
                <a:lnTo>
                  <a:pt x="131" y="187"/>
                </a:lnTo>
                <a:lnTo>
                  <a:pt x="132" y="193"/>
                </a:lnTo>
                <a:lnTo>
                  <a:pt x="131" y="197"/>
                </a:lnTo>
                <a:lnTo>
                  <a:pt x="128" y="201"/>
                </a:lnTo>
                <a:lnTo>
                  <a:pt x="125" y="203"/>
                </a:lnTo>
                <a:lnTo>
                  <a:pt x="120" y="204"/>
                </a:lnTo>
                <a:lnTo>
                  <a:pt x="76" y="204"/>
                </a:lnTo>
                <a:lnTo>
                  <a:pt x="76" y="259"/>
                </a:lnTo>
                <a:close/>
              </a:path>
            </a:pathLst>
          </a:custGeom>
          <a:solidFill>
            <a:schemeClr val="accent1"/>
          </a:solidFill>
          <a:ln>
            <a:noFill/>
          </a:ln>
        </p:spPr>
        <p:txBody>
          <a:bodyPr/>
          <a:lstStyle/>
          <a:p>
            <a:endParaRPr lang="en-US" dirty="0"/>
          </a:p>
        </p:txBody>
      </p:sp>
      <p:sp>
        <p:nvSpPr>
          <p:cNvPr id="34" name="Freeform 38"/>
          <p:cNvSpPr>
            <a:spLocks noEditPoints="1"/>
          </p:cNvSpPr>
          <p:nvPr/>
        </p:nvSpPr>
        <p:spPr bwMode="auto">
          <a:xfrm>
            <a:off x="3654911" y="2547745"/>
            <a:ext cx="335474" cy="335474"/>
          </a:xfrm>
          <a:custGeom>
            <a:avLst/>
            <a:gdLst>
              <a:gd name="T0" fmla="*/ 161396 w 384"/>
              <a:gd name="T1" fmla="*/ 203200 h 384"/>
              <a:gd name="T2" fmla="*/ 102658 w 384"/>
              <a:gd name="T3" fmla="*/ 176742 h 384"/>
              <a:gd name="T4" fmla="*/ 61912 w 384"/>
              <a:gd name="T5" fmla="*/ 141288 h 384"/>
              <a:gd name="T6" fmla="*/ 60325 w 384"/>
              <a:gd name="T7" fmla="*/ 139700 h 384"/>
              <a:gd name="T8" fmla="*/ 11642 w 384"/>
              <a:gd name="T9" fmla="*/ 76200 h 384"/>
              <a:gd name="T10" fmla="*/ 0 w 384"/>
              <a:gd name="T11" fmla="*/ 38629 h 384"/>
              <a:gd name="T12" fmla="*/ 9525 w 384"/>
              <a:gd name="T13" fmla="*/ 19579 h 384"/>
              <a:gd name="T14" fmla="*/ 34925 w 384"/>
              <a:gd name="T15" fmla="*/ 529 h 384"/>
              <a:gd name="T16" fmla="*/ 42333 w 384"/>
              <a:gd name="T17" fmla="*/ 0 h 384"/>
              <a:gd name="T18" fmla="*/ 75671 w 384"/>
              <a:gd name="T19" fmla="*/ 41275 h 384"/>
              <a:gd name="T20" fmla="*/ 78317 w 384"/>
              <a:gd name="T21" fmla="*/ 59796 h 384"/>
              <a:gd name="T22" fmla="*/ 85725 w 384"/>
              <a:gd name="T23" fmla="*/ 101071 h 384"/>
              <a:gd name="T24" fmla="*/ 94721 w 384"/>
              <a:gd name="T25" fmla="*/ 110067 h 384"/>
              <a:gd name="T26" fmla="*/ 139700 w 384"/>
              <a:gd name="T27" fmla="*/ 125942 h 384"/>
              <a:gd name="T28" fmla="*/ 153988 w 384"/>
              <a:gd name="T29" fmla="*/ 123825 h 384"/>
              <a:gd name="T30" fmla="*/ 197908 w 384"/>
              <a:gd name="T31" fmla="*/ 151871 h 384"/>
              <a:gd name="T32" fmla="*/ 203200 w 384"/>
              <a:gd name="T33" fmla="*/ 165100 h 384"/>
              <a:gd name="T34" fmla="*/ 183092 w 384"/>
              <a:gd name="T35" fmla="*/ 193675 h 384"/>
              <a:gd name="T36" fmla="*/ 168275 w 384"/>
              <a:gd name="T37" fmla="*/ 203200 h 384"/>
              <a:gd name="T38" fmla="*/ 72496 w 384"/>
              <a:gd name="T39" fmla="*/ 134408 h 384"/>
              <a:gd name="T40" fmla="*/ 126471 w 384"/>
              <a:gd name="T41" fmla="*/ 177800 h 384"/>
              <a:gd name="T42" fmla="*/ 163513 w 384"/>
              <a:gd name="T43" fmla="*/ 190500 h 384"/>
              <a:gd name="T44" fmla="*/ 165629 w 384"/>
              <a:gd name="T45" fmla="*/ 190500 h 384"/>
              <a:gd name="T46" fmla="*/ 180446 w 384"/>
              <a:gd name="T47" fmla="*/ 178329 h 384"/>
              <a:gd name="T48" fmla="*/ 190500 w 384"/>
              <a:gd name="T49" fmla="*/ 162983 h 384"/>
              <a:gd name="T50" fmla="*/ 153988 w 384"/>
              <a:gd name="T51" fmla="*/ 137054 h 384"/>
              <a:gd name="T52" fmla="*/ 152929 w 384"/>
              <a:gd name="T53" fmla="*/ 135996 h 384"/>
              <a:gd name="T54" fmla="*/ 124883 w 384"/>
              <a:gd name="T55" fmla="*/ 147638 h 384"/>
              <a:gd name="T56" fmla="*/ 118533 w 384"/>
              <a:gd name="T57" fmla="*/ 147638 h 384"/>
              <a:gd name="T58" fmla="*/ 85196 w 384"/>
              <a:gd name="T59" fmla="*/ 118004 h 384"/>
              <a:gd name="T60" fmla="*/ 55033 w 384"/>
              <a:gd name="T61" fmla="*/ 84667 h 384"/>
              <a:gd name="T62" fmla="*/ 66146 w 384"/>
              <a:gd name="T63" fmla="*/ 56621 h 384"/>
              <a:gd name="T64" fmla="*/ 66146 w 384"/>
              <a:gd name="T65" fmla="*/ 49742 h 384"/>
              <a:gd name="T66" fmla="*/ 39688 w 384"/>
              <a:gd name="T67" fmla="*/ 12171 h 384"/>
              <a:gd name="T68" fmla="*/ 39158 w 384"/>
              <a:gd name="T69" fmla="*/ 12171 h 384"/>
              <a:gd name="T70" fmla="*/ 14287 w 384"/>
              <a:gd name="T71" fmla="*/ 32808 h 384"/>
              <a:gd name="T72" fmla="*/ 12171 w 384"/>
              <a:gd name="T73" fmla="*/ 39158 h 384"/>
              <a:gd name="T74" fmla="*/ 29633 w 384"/>
              <a:gd name="T75" fmla="*/ 83079 h 384"/>
              <a:gd name="T76" fmla="*/ 68792 w 384"/>
              <a:gd name="T77" fmla="*/ 131233 h 384"/>
              <a:gd name="T78" fmla="*/ 160867 w 384"/>
              <a:gd name="T79" fmla="*/ 83079 h 384"/>
              <a:gd name="T80" fmla="*/ 152929 w 384"/>
              <a:gd name="T81" fmla="*/ 61383 h 384"/>
              <a:gd name="T82" fmla="*/ 139171 w 384"/>
              <a:gd name="T83" fmla="*/ 47096 h 384"/>
              <a:gd name="T84" fmla="*/ 115887 w 384"/>
              <a:gd name="T85" fmla="*/ 39158 h 384"/>
              <a:gd name="T86" fmla="*/ 110596 w 384"/>
              <a:gd name="T87" fmla="*/ 51858 h 384"/>
              <a:gd name="T88" fmla="*/ 137583 w 384"/>
              <a:gd name="T89" fmla="*/ 62442 h 384"/>
              <a:gd name="T90" fmla="*/ 160867 w 384"/>
              <a:gd name="T91" fmla="*/ 87313 h 384"/>
              <a:gd name="T92" fmla="*/ 182563 w 384"/>
              <a:gd name="T93" fmla="*/ 64558 h 384"/>
              <a:gd name="T94" fmla="*/ 164571 w 384"/>
              <a:gd name="T95" fmla="*/ 35454 h 384"/>
              <a:gd name="T96" fmla="*/ 140229 w 384"/>
              <a:gd name="T97" fmla="*/ 19050 h 384"/>
              <a:gd name="T98" fmla="*/ 112183 w 384"/>
              <a:gd name="T99" fmla="*/ 13758 h 384"/>
              <a:gd name="T100" fmla="*/ 124354 w 384"/>
              <a:gd name="T101" fmla="*/ 27517 h 384"/>
              <a:gd name="T102" fmla="*/ 151342 w 384"/>
              <a:gd name="T103" fmla="*/ 40217 h 384"/>
              <a:gd name="T104" fmla="*/ 165629 w 384"/>
              <a:gd name="T105" fmla="*/ 58208 h 384"/>
              <a:gd name="T106" fmla="*/ 174096 w 384"/>
              <a:gd name="T107" fmla="*/ 86783 h 3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84" h="384">
                <a:moveTo>
                  <a:pt x="311" y="384"/>
                </a:moveTo>
                <a:lnTo>
                  <a:pt x="311" y="384"/>
                </a:lnTo>
                <a:lnTo>
                  <a:pt x="305" y="384"/>
                </a:lnTo>
                <a:lnTo>
                  <a:pt x="283" y="380"/>
                </a:lnTo>
                <a:lnTo>
                  <a:pt x="261" y="371"/>
                </a:lnTo>
                <a:lnTo>
                  <a:pt x="239" y="362"/>
                </a:lnTo>
                <a:lnTo>
                  <a:pt x="217" y="349"/>
                </a:lnTo>
                <a:lnTo>
                  <a:pt x="194" y="334"/>
                </a:lnTo>
                <a:lnTo>
                  <a:pt x="169" y="315"/>
                </a:lnTo>
                <a:lnTo>
                  <a:pt x="146" y="294"/>
                </a:lnTo>
                <a:lnTo>
                  <a:pt x="121" y="271"/>
                </a:lnTo>
                <a:lnTo>
                  <a:pt x="117" y="267"/>
                </a:lnTo>
                <a:lnTo>
                  <a:pt x="114" y="264"/>
                </a:lnTo>
                <a:lnTo>
                  <a:pt x="91" y="239"/>
                </a:lnTo>
                <a:lnTo>
                  <a:pt x="69" y="216"/>
                </a:lnTo>
                <a:lnTo>
                  <a:pt x="51" y="191"/>
                </a:lnTo>
                <a:lnTo>
                  <a:pt x="36" y="168"/>
                </a:lnTo>
                <a:lnTo>
                  <a:pt x="22" y="144"/>
                </a:lnTo>
                <a:lnTo>
                  <a:pt x="12" y="122"/>
                </a:lnTo>
                <a:lnTo>
                  <a:pt x="4" y="100"/>
                </a:lnTo>
                <a:lnTo>
                  <a:pt x="0" y="78"/>
                </a:lnTo>
                <a:lnTo>
                  <a:pt x="0" y="73"/>
                </a:lnTo>
                <a:lnTo>
                  <a:pt x="1" y="63"/>
                </a:lnTo>
                <a:lnTo>
                  <a:pt x="3" y="56"/>
                </a:lnTo>
                <a:lnTo>
                  <a:pt x="7" y="51"/>
                </a:lnTo>
                <a:lnTo>
                  <a:pt x="11" y="44"/>
                </a:lnTo>
                <a:lnTo>
                  <a:pt x="18" y="37"/>
                </a:lnTo>
                <a:lnTo>
                  <a:pt x="30" y="26"/>
                </a:lnTo>
                <a:lnTo>
                  <a:pt x="45" y="14"/>
                </a:lnTo>
                <a:lnTo>
                  <a:pt x="59" y="4"/>
                </a:lnTo>
                <a:lnTo>
                  <a:pt x="66" y="1"/>
                </a:lnTo>
                <a:lnTo>
                  <a:pt x="71" y="0"/>
                </a:lnTo>
                <a:lnTo>
                  <a:pt x="75" y="0"/>
                </a:lnTo>
                <a:lnTo>
                  <a:pt x="80" y="0"/>
                </a:lnTo>
                <a:lnTo>
                  <a:pt x="86" y="1"/>
                </a:lnTo>
                <a:lnTo>
                  <a:pt x="93" y="6"/>
                </a:lnTo>
                <a:lnTo>
                  <a:pt x="100" y="14"/>
                </a:lnTo>
                <a:lnTo>
                  <a:pt x="143" y="78"/>
                </a:lnTo>
                <a:lnTo>
                  <a:pt x="147" y="85"/>
                </a:lnTo>
                <a:lnTo>
                  <a:pt x="150" y="95"/>
                </a:lnTo>
                <a:lnTo>
                  <a:pt x="151" y="100"/>
                </a:lnTo>
                <a:lnTo>
                  <a:pt x="150" y="106"/>
                </a:lnTo>
                <a:lnTo>
                  <a:pt x="148" y="113"/>
                </a:lnTo>
                <a:lnTo>
                  <a:pt x="146" y="118"/>
                </a:lnTo>
                <a:lnTo>
                  <a:pt x="128" y="151"/>
                </a:lnTo>
                <a:lnTo>
                  <a:pt x="148" y="176"/>
                </a:lnTo>
                <a:lnTo>
                  <a:pt x="162" y="191"/>
                </a:lnTo>
                <a:lnTo>
                  <a:pt x="176" y="205"/>
                </a:lnTo>
                <a:lnTo>
                  <a:pt x="177" y="206"/>
                </a:lnTo>
                <a:lnTo>
                  <a:pt x="179" y="208"/>
                </a:lnTo>
                <a:lnTo>
                  <a:pt x="192" y="221"/>
                </a:lnTo>
                <a:lnTo>
                  <a:pt x="208" y="235"/>
                </a:lnTo>
                <a:lnTo>
                  <a:pt x="232" y="256"/>
                </a:lnTo>
                <a:lnTo>
                  <a:pt x="264" y="238"/>
                </a:lnTo>
                <a:lnTo>
                  <a:pt x="274" y="234"/>
                </a:lnTo>
                <a:lnTo>
                  <a:pt x="283" y="232"/>
                </a:lnTo>
                <a:lnTo>
                  <a:pt x="291" y="234"/>
                </a:lnTo>
                <a:lnTo>
                  <a:pt x="297" y="235"/>
                </a:lnTo>
                <a:lnTo>
                  <a:pt x="305" y="241"/>
                </a:lnTo>
                <a:lnTo>
                  <a:pt x="370" y="283"/>
                </a:lnTo>
                <a:lnTo>
                  <a:pt x="374" y="287"/>
                </a:lnTo>
                <a:lnTo>
                  <a:pt x="378" y="290"/>
                </a:lnTo>
                <a:lnTo>
                  <a:pt x="382" y="298"/>
                </a:lnTo>
                <a:lnTo>
                  <a:pt x="384" y="305"/>
                </a:lnTo>
                <a:lnTo>
                  <a:pt x="384" y="312"/>
                </a:lnTo>
                <a:lnTo>
                  <a:pt x="382" y="318"/>
                </a:lnTo>
                <a:lnTo>
                  <a:pt x="379" y="325"/>
                </a:lnTo>
                <a:lnTo>
                  <a:pt x="370" y="338"/>
                </a:lnTo>
                <a:lnTo>
                  <a:pt x="357" y="353"/>
                </a:lnTo>
                <a:lnTo>
                  <a:pt x="346" y="366"/>
                </a:lnTo>
                <a:lnTo>
                  <a:pt x="341" y="371"/>
                </a:lnTo>
                <a:lnTo>
                  <a:pt x="335" y="375"/>
                </a:lnTo>
                <a:lnTo>
                  <a:pt x="326" y="381"/>
                </a:lnTo>
                <a:lnTo>
                  <a:pt x="318" y="384"/>
                </a:lnTo>
                <a:lnTo>
                  <a:pt x="311" y="384"/>
                </a:lnTo>
                <a:close/>
                <a:moveTo>
                  <a:pt x="133" y="250"/>
                </a:moveTo>
                <a:lnTo>
                  <a:pt x="133" y="250"/>
                </a:lnTo>
                <a:lnTo>
                  <a:pt x="137" y="254"/>
                </a:lnTo>
                <a:lnTo>
                  <a:pt x="166" y="282"/>
                </a:lnTo>
                <a:lnTo>
                  <a:pt x="192" y="304"/>
                </a:lnTo>
                <a:lnTo>
                  <a:pt x="216" y="322"/>
                </a:lnTo>
                <a:lnTo>
                  <a:pt x="239" y="336"/>
                </a:lnTo>
                <a:lnTo>
                  <a:pt x="260" y="345"/>
                </a:lnTo>
                <a:lnTo>
                  <a:pt x="278" y="353"/>
                </a:lnTo>
                <a:lnTo>
                  <a:pt x="294" y="358"/>
                </a:lnTo>
                <a:lnTo>
                  <a:pt x="309" y="360"/>
                </a:lnTo>
                <a:lnTo>
                  <a:pt x="311" y="360"/>
                </a:lnTo>
                <a:lnTo>
                  <a:pt x="313" y="360"/>
                </a:lnTo>
                <a:lnTo>
                  <a:pt x="318" y="359"/>
                </a:lnTo>
                <a:lnTo>
                  <a:pt x="323" y="356"/>
                </a:lnTo>
                <a:lnTo>
                  <a:pt x="330" y="349"/>
                </a:lnTo>
                <a:lnTo>
                  <a:pt x="341" y="337"/>
                </a:lnTo>
                <a:lnTo>
                  <a:pt x="351" y="326"/>
                </a:lnTo>
                <a:lnTo>
                  <a:pt x="357" y="315"/>
                </a:lnTo>
                <a:lnTo>
                  <a:pt x="360" y="309"/>
                </a:lnTo>
                <a:lnTo>
                  <a:pt x="360" y="308"/>
                </a:lnTo>
                <a:lnTo>
                  <a:pt x="360" y="305"/>
                </a:lnTo>
                <a:lnTo>
                  <a:pt x="356" y="303"/>
                </a:lnTo>
                <a:lnTo>
                  <a:pt x="291" y="259"/>
                </a:lnTo>
                <a:lnTo>
                  <a:pt x="290" y="259"/>
                </a:lnTo>
                <a:lnTo>
                  <a:pt x="289" y="257"/>
                </a:lnTo>
                <a:lnTo>
                  <a:pt x="283" y="256"/>
                </a:lnTo>
                <a:lnTo>
                  <a:pt x="279" y="256"/>
                </a:lnTo>
                <a:lnTo>
                  <a:pt x="276" y="259"/>
                </a:lnTo>
                <a:lnTo>
                  <a:pt x="236" y="279"/>
                </a:lnTo>
                <a:lnTo>
                  <a:pt x="234" y="281"/>
                </a:lnTo>
                <a:lnTo>
                  <a:pt x="230" y="281"/>
                </a:lnTo>
                <a:lnTo>
                  <a:pt x="227" y="281"/>
                </a:lnTo>
                <a:lnTo>
                  <a:pt x="224" y="279"/>
                </a:lnTo>
                <a:lnTo>
                  <a:pt x="199" y="259"/>
                </a:lnTo>
                <a:lnTo>
                  <a:pt x="180" y="241"/>
                </a:lnTo>
                <a:lnTo>
                  <a:pt x="161" y="223"/>
                </a:lnTo>
                <a:lnTo>
                  <a:pt x="142" y="204"/>
                </a:lnTo>
                <a:lnTo>
                  <a:pt x="124" y="183"/>
                </a:lnTo>
                <a:lnTo>
                  <a:pt x="104" y="160"/>
                </a:lnTo>
                <a:lnTo>
                  <a:pt x="103" y="157"/>
                </a:lnTo>
                <a:lnTo>
                  <a:pt x="103" y="154"/>
                </a:lnTo>
                <a:lnTo>
                  <a:pt x="103" y="150"/>
                </a:lnTo>
                <a:lnTo>
                  <a:pt x="104" y="147"/>
                </a:lnTo>
                <a:lnTo>
                  <a:pt x="125" y="107"/>
                </a:lnTo>
                <a:lnTo>
                  <a:pt x="128" y="102"/>
                </a:lnTo>
                <a:lnTo>
                  <a:pt x="128" y="98"/>
                </a:lnTo>
                <a:lnTo>
                  <a:pt x="125" y="94"/>
                </a:lnTo>
                <a:lnTo>
                  <a:pt x="125" y="92"/>
                </a:lnTo>
                <a:lnTo>
                  <a:pt x="81" y="26"/>
                </a:lnTo>
                <a:lnTo>
                  <a:pt x="78" y="23"/>
                </a:lnTo>
                <a:lnTo>
                  <a:pt x="75" y="23"/>
                </a:lnTo>
                <a:lnTo>
                  <a:pt x="74" y="23"/>
                </a:lnTo>
                <a:lnTo>
                  <a:pt x="67" y="26"/>
                </a:lnTo>
                <a:lnTo>
                  <a:pt x="58" y="33"/>
                </a:lnTo>
                <a:lnTo>
                  <a:pt x="34" y="54"/>
                </a:lnTo>
                <a:lnTo>
                  <a:pt x="27" y="62"/>
                </a:lnTo>
                <a:lnTo>
                  <a:pt x="23" y="67"/>
                </a:lnTo>
                <a:lnTo>
                  <a:pt x="23" y="72"/>
                </a:lnTo>
                <a:lnTo>
                  <a:pt x="23" y="74"/>
                </a:lnTo>
                <a:lnTo>
                  <a:pt x="27" y="95"/>
                </a:lnTo>
                <a:lnTo>
                  <a:pt x="34" y="114"/>
                </a:lnTo>
                <a:lnTo>
                  <a:pt x="44" y="136"/>
                </a:lnTo>
                <a:lnTo>
                  <a:pt x="56" y="157"/>
                </a:lnTo>
                <a:lnTo>
                  <a:pt x="71" y="180"/>
                </a:lnTo>
                <a:lnTo>
                  <a:pt x="88" y="202"/>
                </a:lnTo>
                <a:lnTo>
                  <a:pt x="108" y="224"/>
                </a:lnTo>
                <a:lnTo>
                  <a:pt x="130" y="248"/>
                </a:lnTo>
                <a:lnTo>
                  <a:pt x="133" y="250"/>
                </a:lnTo>
                <a:close/>
                <a:moveTo>
                  <a:pt x="304" y="165"/>
                </a:moveTo>
                <a:lnTo>
                  <a:pt x="304" y="165"/>
                </a:lnTo>
                <a:lnTo>
                  <a:pt x="304" y="157"/>
                </a:lnTo>
                <a:lnTo>
                  <a:pt x="302" y="147"/>
                </a:lnTo>
                <a:lnTo>
                  <a:pt x="300" y="139"/>
                </a:lnTo>
                <a:lnTo>
                  <a:pt x="297" y="131"/>
                </a:lnTo>
                <a:lnTo>
                  <a:pt x="293" y="122"/>
                </a:lnTo>
                <a:lnTo>
                  <a:pt x="289" y="116"/>
                </a:lnTo>
                <a:lnTo>
                  <a:pt x="283" y="107"/>
                </a:lnTo>
                <a:lnTo>
                  <a:pt x="276" y="100"/>
                </a:lnTo>
                <a:lnTo>
                  <a:pt x="269" y="95"/>
                </a:lnTo>
                <a:lnTo>
                  <a:pt x="263" y="89"/>
                </a:lnTo>
                <a:lnTo>
                  <a:pt x="254" y="84"/>
                </a:lnTo>
                <a:lnTo>
                  <a:pt x="246" y="81"/>
                </a:lnTo>
                <a:lnTo>
                  <a:pt x="238" y="77"/>
                </a:lnTo>
                <a:lnTo>
                  <a:pt x="228" y="76"/>
                </a:lnTo>
                <a:lnTo>
                  <a:pt x="219" y="74"/>
                </a:lnTo>
                <a:lnTo>
                  <a:pt x="209" y="73"/>
                </a:lnTo>
                <a:lnTo>
                  <a:pt x="209" y="98"/>
                </a:lnTo>
                <a:lnTo>
                  <a:pt x="224" y="99"/>
                </a:lnTo>
                <a:lnTo>
                  <a:pt x="236" y="102"/>
                </a:lnTo>
                <a:lnTo>
                  <a:pt x="249" y="109"/>
                </a:lnTo>
                <a:lnTo>
                  <a:pt x="260" y="118"/>
                </a:lnTo>
                <a:lnTo>
                  <a:pt x="268" y="128"/>
                </a:lnTo>
                <a:lnTo>
                  <a:pt x="275" y="140"/>
                </a:lnTo>
                <a:lnTo>
                  <a:pt x="279" y="153"/>
                </a:lnTo>
                <a:lnTo>
                  <a:pt x="280" y="166"/>
                </a:lnTo>
                <a:lnTo>
                  <a:pt x="304" y="165"/>
                </a:lnTo>
                <a:close/>
                <a:moveTo>
                  <a:pt x="352" y="162"/>
                </a:moveTo>
                <a:lnTo>
                  <a:pt x="352" y="162"/>
                </a:lnTo>
                <a:lnTo>
                  <a:pt x="351" y="149"/>
                </a:lnTo>
                <a:lnTo>
                  <a:pt x="349" y="136"/>
                </a:lnTo>
                <a:lnTo>
                  <a:pt x="345" y="122"/>
                </a:lnTo>
                <a:lnTo>
                  <a:pt x="341" y="110"/>
                </a:lnTo>
                <a:lnTo>
                  <a:pt x="334" y="99"/>
                </a:lnTo>
                <a:lnTo>
                  <a:pt x="327" y="88"/>
                </a:lnTo>
                <a:lnTo>
                  <a:pt x="320" y="77"/>
                </a:lnTo>
                <a:lnTo>
                  <a:pt x="311" y="67"/>
                </a:lnTo>
                <a:lnTo>
                  <a:pt x="301" y="58"/>
                </a:lnTo>
                <a:lnTo>
                  <a:pt x="290" y="50"/>
                </a:lnTo>
                <a:lnTo>
                  <a:pt x="278" y="43"/>
                </a:lnTo>
                <a:lnTo>
                  <a:pt x="265" y="36"/>
                </a:lnTo>
                <a:lnTo>
                  <a:pt x="253" y="32"/>
                </a:lnTo>
                <a:lnTo>
                  <a:pt x="239" y="29"/>
                </a:lnTo>
                <a:lnTo>
                  <a:pt x="225" y="26"/>
                </a:lnTo>
                <a:lnTo>
                  <a:pt x="212" y="26"/>
                </a:lnTo>
                <a:lnTo>
                  <a:pt x="212" y="50"/>
                </a:lnTo>
                <a:lnTo>
                  <a:pt x="223" y="50"/>
                </a:lnTo>
                <a:lnTo>
                  <a:pt x="235" y="52"/>
                </a:lnTo>
                <a:lnTo>
                  <a:pt x="246" y="55"/>
                </a:lnTo>
                <a:lnTo>
                  <a:pt x="256" y="58"/>
                </a:lnTo>
                <a:lnTo>
                  <a:pt x="267" y="63"/>
                </a:lnTo>
                <a:lnTo>
                  <a:pt x="276" y="69"/>
                </a:lnTo>
                <a:lnTo>
                  <a:pt x="286" y="76"/>
                </a:lnTo>
                <a:lnTo>
                  <a:pt x="294" y="84"/>
                </a:lnTo>
                <a:lnTo>
                  <a:pt x="301" y="92"/>
                </a:lnTo>
                <a:lnTo>
                  <a:pt x="308" y="100"/>
                </a:lnTo>
                <a:lnTo>
                  <a:pt x="313" y="110"/>
                </a:lnTo>
                <a:lnTo>
                  <a:pt x="319" y="120"/>
                </a:lnTo>
                <a:lnTo>
                  <a:pt x="323" y="131"/>
                </a:lnTo>
                <a:lnTo>
                  <a:pt x="326" y="142"/>
                </a:lnTo>
                <a:lnTo>
                  <a:pt x="327" y="153"/>
                </a:lnTo>
                <a:lnTo>
                  <a:pt x="329" y="164"/>
                </a:lnTo>
                <a:lnTo>
                  <a:pt x="352" y="162"/>
                </a:lnTo>
                <a:close/>
              </a:path>
            </a:pathLst>
          </a:custGeom>
          <a:solidFill>
            <a:schemeClr val="accent1"/>
          </a:solidFill>
          <a:ln>
            <a:noFill/>
          </a:ln>
        </p:spPr>
        <p:txBody>
          <a:bodyPr/>
          <a:lstStyle/>
          <a:p>
            <a:endParaRPr lang="en-US" dirty="0"/>
          </a:p>
        </p:txBody>
      </p:sp>
      <p:sp>
        <p:nvSpPr>
          <p:cNvPr id="35" name="Freeform 39"/>
          <p:cNvSpPr>
            <a:spLocks noEditPoints="1"/>
          </p:cNvSpPr>
          <p:nvPr/>
        </p:nvSpPr>
        <p:spPr bwMode="auto">
          <a:xfrm>
            <a:off x="3799284" y="656839"/>
            <a:ext cx="427206" cy="243742"/>
          </a:xfrm>
          <a:custGeom>
            <a:avLst/>
            <a:gdLst>
              <a:gd name="T0" fmla="*/ 238083 w 488"/>
              <a:gd name="T1" fmla="*/ 30692 h 279"/>
              <a:gd name="T2" fmla="*/ 235432 w 488"/>
              <a:gd name="T3" fmla="*/ 19050 h 279"/>
              <a:gd name="T4" fmla="*/ 224297 w 488"/>
              <a:gd name="T5" fmla="*/ 4763 h 279"/>
              <a:gd name="T6" fmla="*/ 207859 w 488"/>
              <a:gd name="T7" fmla="*/ 0 h 279"/>
              <a:gd name="T8" fmla="*/ 23861 w 488"/>
              <a:gd name="T9" fmla="*/ 529 h 279"/>
              <a:gd name="T10" fmla="*/ 8484 w 488"/>
              <a:gd name="T11" fmla="*/ 8467 h 279"/>
              <a:gd name="T12" fmla="*/ 0 w 488"/>
              <a:gd name="T13" fmla="*/ 24871 h 279"/>
              <a:gd name="T14" fmla="*/ 0 w 488"/>
              <a:gd name="T15" fmla="*/ 95250 h 279"/>
              <a:gd name="T16" fmla="*/ 4772 w 488"/>
              <a:gd name="T17" fmla="*/ 112713 h 279"/>
              <a:gd name="T18" fmla="*/ 18029 w 488"/>
              <a:gd name="T19" fmla="*/ 123825 h 279"/>
              <a:gd name="T20" fmla="*/ 32876 w 488"/>
              <a:gd name="T21" fmla="*/ 125942 h 279"/>
              <a:gd name="T22" fmla="*/ 33406 w 488"/>
              <a:gd name="T23" fmla="*/ 143934 h 279"/>
              <a:gd name="T24" fmla="*/ 39239 w 488"/>
              <a:gd name="T25" fmla="*/ 147638 h 279"/>
              <a:gd name="T26" fmla="*/ 200966 w 488"/>
              <a:gd name="T27" fmla="*/ 147638 h 279"/>
              <a:gd name="T28" fmla="*/ 204677 w 488"/>
              <a:gd name="T29" fmla="*/ 141817 h 279"/>
              <a:gd name="T30" fmla="*/ 207859 w 488"/>
              <a:gd name="T31" fmla="*/ 125942 h 279"/>
              <a:gd name="T32" fmla="*/ 224297 w 488"/>
              <a:gd name="T33" fmla="*/ 120650 h 279"/>
              <a:gd name="T34" fmla="*/ 235432 w 488"/>
              <a:gd name="T35" fmla="*/ 107421 h 279"/>
              <a:gd name="T36" fmla="*/ 238083 w 488"/>
              <a:gd name="T37" fmla="*/ 93134 h 279"/>
              <a:gd name="T38" fmla="*/ 255051 w 488"/>
              <a:gd name="T39" fmla="*/ 92075 h 279"/>
              <a:gd name="T40" fmla="*/ 258763 w 488"/>
              <a:gd name="T41" fmla="*/ 86254 h 279"/>
              <a:gd name="T42" fmla="*/ 258763 w 488"/>
              <a:gd name="T43" fmla="*/ 37042 h 279"/>
              <a:gd name="T44" fmla="*/ 252930 w 488"/>
              <a:gd name="T45" fmla="*/ 33338 h 279"/>
              <a:gd name="T46" fmla="*/ 45071 w 488"/>
              <a:gd name="T47" fmla="*/ 135467 h 279"/>
              <a:gd name="T48" fmla="*/ 192481 w 488"/>
              <a:gd name="T49" fmla="*/ 135467 h 279"/>
              <a:gd name="T50" fmla="*/ 225357 w 488"/>
              <a:gd name="T51" fmla="*/ 98955 h 279"/>
              <a:gd name="T52" fmla="*/ 220055 w 488"/>
              <a:gd name="T53" fmla="*/ 108480 h 279"/>
              <a:gd name="T54" fmla="*/ 211040 w 488"/>
              <a:gd name="T55" fmla="*/ 113242 h 279"/>
              <a:gd name="T56" fmla="*/ 30224 w 488"/>
              <a:gd name="T57" fmla="*/ 114300 h 279"/>
              <a:gd name="T58" fmla="*/ 19619 w 488"/>
              <a:gd name="T59" fmla="*/ 110596 h 279"/>
              <a:gd name="T60" fmla="*/ 12726 w 488"/>
              <a:gd name="T61" fmla="*/ 102659 h 279"/>
              <a:gd name="T62" fmla="*/ 11666 w 488"/>
              <a:gd name="T63" fmla="*/ 30692 h 279"/>
              <a:gd name="T64" fmla="*/ 12726 w 488"/>
              <a:gd name="T65" fmla="*/ 23283 h 279"/>
              <a:gd name="T66" fmla="*/ 19619 w 488"/>
              <a:gd name="T67" fmla="*/ 15346 h 279"/>
              <a:gd name="T68" fmla="*/ 30224 w 488"/>
              <a:gd name="T69" fmla="*/ 12171 h 279"/>
              <a:gd name="T70" fmla="*/ 211040 w 488"/>
              <a:gd name="T71" fmla="*/ 12171 h 279"/>
              <a:gd name="T72" fmla="*/ 220055 w 488"/>
              <a:gd name="T73" fmla="*/ 17463 h 279"/>
              <a:gd name="T74" fmla="*/ 225357 w 488"/>
              <a:gd name="T75" fmla="*/ 26988 h 279"/>
              <a:gd name="T76" fmla="*/ 247097 w 488"/>
              <a:gd name="T77" fmla="*/ 80434 h 279"/>
              <a:gd name="T78" fmla="*/ 247097 w 488"/>
              <a:gd name="T79" fmla="*/ 44979 h 279"/>
              <a:gd name="T80" fmla="*/ 62570 w 488"/>
              <a:gd name="T81" fmla="*/ 96838 h 279"/>
              <a:gd name="T82" fmla="*/ 30224 w 488"/>
              <a:gd name="T83" fmla="*/ 96838 h 279"/>
              <a:gd name="T84" fmla="*/ 52495 w 488"/>
              <a:gd name="T85" fmla="*/ 85725 h 279"/>
              <a:gd name="T86" fmla="*/ 173923 w 488"/>
              <a:gd name="T87" fmla="*/ 96838 h 279"/>
              <a:gd name="T88" fmla="*/ 173923 w 488"/>
              <a:gd name="T89" fmla="*/ 29633 h 279"/>
              <a:gd name="T90" fmla="*/ 195133 w 488"/>
              <a:gd name="T91" fmla="*/ 40746 h 279"/>
              <a:gd name="T92" fmla="*/ 184528 w 488"/>
              <a:gd name="T93" fmla="*/ 40746 h 279"/>
              <a:gd name="T94" fmla="*/ 103929 w 488"/>
              <a:gd name="T95" fmla="*/ 96838 h 279"/>
              <a:gd name="T96" fmla="*/ 72114 w 488"/>
              <a:gd name="T97" fmla="*/ 40746 h 279"/>
              <a:gd name="T98" fmla="*/ 164378 w 488"/>
              <a:gd name="T99" fmla="*/ 29633 h 279"/>
              <a:gd name="T100" fmla="*/ 132563 w 488"/>
              <a:gd name="T101" fmla="*/ 85725 h 279"/>
              <a:gd name="T102" fmla="*/ 133093 w 488"/>
              <a:gd name="T103" fmla="*/ 68263 h 279"/>
              <a:gd name="T104" fmla="*/ 154303 w 488"/>
              <a:gd name="T105" fmla="*/ 40746 h 279"/>
              <a:gd name="T106" fmla="*/ 112944 w 488"/>
              <a:gd name="T107" fmla="*/ 40746 h 279"/>
              <a:gd name="T108" fmla="*/ 112944 w 488"/>
              <a:gd name="T109" fmla="*/ 58209 h 279"/>
              <a:gd name="T110" fmla="*/ 123549 w 488"/>
              <a:gd name="T111" fmla="*/ 68263 h 279"/>
              <a:gd name="T112" fmla="*/ 112944 w 488"/>
              <a:gd name="T113" fmla="*/ 68263 h 2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88" h="279">
                <a:moveTo>
                  <a:pt x="477" y="63"/>
                </a:moveTo>
                <a:lnTo>
                  <a:pt x="449" y="63"/>
                </a:lnTo>
                <a:lnTo>
                  <a:pt x="449" y="58"/>
                </a:lnTo>
                <a:lnTo>
                  <a:pt x="448" y="47"/>
                </a:lnTo>
                <a:lnTo>
                  <a:pt x="444" y="36"/>
                </a:lnTo>
                <a:lnTo>
                  <a:pt x="438" y="26"/>
                </a:lnTo>
                <a:lnTo>
                  <a:pt x="431" y="16"/>
                </a:lnTo>
                <a:lnTo>
                  <a:pt x="423" y="9"/>
                </a:lnTo>
                <a:lnTo>
                  <a:pt x="414" y="4"/>
                </a:lnTo>
                <a:lnTo>
                  <a:pt x="403" y="1"/>
                </a:lnTo>
                <a:lnTo>
                  <a:pt x="392" y="0"/>
                </a:lnTo>
                <a:lnTo>
                  <a:pt x="57" y="0"/>
                </a:lnTo>
                <a:lnTo>
                  <a:pt x="45" y="1"/>
                </a:lnTo>
                <a:lnTo>
                  <a:pt x="34" y="4"/>
                </a:lnTo>
                <a:lnTo>
                  <a:pt x="24" y="9"/>
                </a:lnTo>
                <a:lnTo>
                  <a:pt x="16" y="16"/>
                </a:lnTo>
                <a:lnTo>
                  <a:pt x="9" y="26"/>
                </a:lnTo>
                <a:lnTo>
                  <a:pt x="4" y="36"/>
                </a:lnTo>
                <a:lnTo>
                  <a:pt x="0" y="47"/>
                </a:lnTo>
                <a:lnTo>
                  <a:pt x="0" y="58"/>
                </a:lnTo>
                <a:lnTo>
                  <a:pt x="0" y="180"/>
                </a:lnTo>
                <a:lnTo>
                  <a:pt x="0" y="192"/>
                </a:lnTo>
                <a:lnTo>
                  <a:pt x="4" y="203"/>
                </a:lnTo>
                <a:lnTo>
                  <a:pt x="9" y="213"/>
                </a:lnTo>
                <a:lnTo>
                  <a:pt x="16" y="221"/>
                </a:lnTo>
                <a:lnTo>
                  <a:pt x="24" y="228"/>
                </a:lnTo>
                <a:lnTo>
                  <a:pt x="34" y="234"/>
                </a:lnTo>
                <a:lnTo>
                  <a:pt x="45" y="236"/>
                </a:lnTo>
                <a:lnTo>
                  <a:pt x="57" y="238"/>
                </a:lnTo>
                <a:lnTo>
                  <a:pt x="62" y="238"/>
                </a:lnTo>
                <a:lnTo>
                  <a:pt x="62" y="268"/>
                </a:lnTo>
                <a:lnTo>
                  <a:pt x="63" y="272"/>
                </a:lnTo>
                <a:lnTo>
                  <a:pt x="66" y="276"/>
                </a:lnTo>
                <a:lnTo>
                  <a:pt x="68" y="279"/>
                </a:lnTo>
                <a:lnTo>
                  <a:pt x="74" y="279"/>
                </a:lnTo>
                <a:lnTo>
                  <a:pt x="375" y="279"/>
                </a:lnTo>
                <a:lnTo>
                  <a:pt x="379" y="279"/>
                </a:lnTo>
                <a:lnTo>
                  <a:pt x="382" y="276"/>
                </a:lnTo>
                <a:lnTo>
                  <a:pt x="385" y="272"/>
                </a:lnTo>
                <a:lnTo>
                  <a:pt x="386" y="268"/>
                </a:lnTo>
                <a:lnTo>
                  <a:pt x="386" y="238"/>
                </a:lnTo>
                <a:lnTo>
                  <a:pt x="392" y="238"/>
                </a:lnTo>
                <a:lnTo>
                  <a:pt x="403" y="236"/>
                </a:lnTo>
                <a:lnTo>
                  <a:pt x="414" y="234"/>
                </a:lnTo>
                <a:lnTo>
                  <a:pt x="423" y="228"/>
                </a:lnTo>
                <a:lnTo>
                  <a:pt x="431" y="221"/>
                </a:lnTo>
                <a:lnTo>
                  <a:pt x="438" y="213"/>
                </a:lnTo>
                <a:lnTo>
                  <a:pt x="444" y="203"/>
                </a:lnTo>
                <a:lnTo>
                  <a:pt x="448" y="192"/>
                </a:lnTo>
                <a:lnTo>
                  <a:pt x="449" y="180"/>
                </a:lnTo>
                <a:lnTo>
                  <a:pt x="449" y="176"/>
                </a:lnTo>
                <a:lnTo>
                  <a:pt x="477" y="176"/>
                </a:lnTo>
                <a:lnTo>
                  <a:pt x="481" y="174"/>
                </a:lnTo>
                <a:lnTo>
                  <a:pt x="485" y="172"/>
                </a:lnTo>
                <a:lnTo>
                  <a:pt x="488" y="169"/>
                </a:lnTo>
                <a:lnTo>
                  <a:pt x="488" y="163"/>
                </a:lnTo>
                <a:lnTo>
                  <a:pt x="488" y="74"/>
                </a:lnTo>
                <a:lnTo>
                  <a:pt x="488" y="70"/>
                </a:lnTo>
                <a:lnTo>
                  <a:pt x="485" y="66"/>
                </a:lnTo>
                <a:lnTo>
                  <a:pt x="481" y="63"/>
                </a:lnTo>
                <a:lnTo>
                  <a:pt x="477" y="63"/>
                </a:lnTo>
                <a:close/>
                <a:moveTo>
                  <a:pt x="363" y="256"/>
                </a:moveTo>
                <a:lnTo>
                  <a:pt x="85" y="256"/>
                </a:lnTo>
                <a:lnTo>
                  <a:pt x="85" y="238"/>
                </a:lnTo>
                <a:lnTo>
                  <a:pt x="363" y="238"/>
                </a:lnTo>
                <a:lnTo>
                  <a:pt x="363" y="256"/>
                </a:lnTo>
                <a:close/>
                <a:moveTo>
                  <a:pt x="426" y="180"/>
                </a:moveTo>
                <a:lnTo>
                  <a:pt x="426" y="180"/>
                </a:lnTo>
                <a:lnTo>
                  <a:pt x="425" y="187"/>
                </a:lnTo>
                <a:lnTo>
                  <a:pt x="423" y="194"/>
                </a:lnTo>
                <a:lnTo>
                  <a:pt x="419" y="199"/>
                </a:lnTo>
                <a:lnTo>
                  <a:pt x="415" y="205"/>
                </a:lnTo>
                <a:lnTo>
                  <a:pt x="411" y="209"/>
                </a:lnTo>
                <a:lnTo>
                  <a:pt x="404" y="213"/>
                </a:lnTo>
                <a:lnTo>
                  <a:pt x="398" y="214"/>
                </a:lnTo>
                <a:lnTo>
                  <a:pt x="392" y="216"/>
                </a:lnTo>
                <a:lnTo>
                  <a:pt x="57" y="216"/>
                </a:lnTo>
                <a:lnTo>
                  <a:pt x="49" y="214"/>
                </a:lnTo>
                <a:lnTo>
                  <a:pt x="44" y="213"/>
                </a:lnTo>
                <a:lnTo>
                  <a:pt x="37" y="209"/>
                </a:lnTo>
                <a:lnTo>
                  <a:pt x="33" y="205"/>
                </a:lnTo>
                <a:lnTo>
                  <a:pt x="29" y="199"/>
                </a:lnTo>
                <a:lnTo>
                  <a:pt x="24" y="194"/>
                </a:lnTo>
                <a:lnTo>
                  <a:pt x="23" y="187"/>
                </a:lnTo>
                <a:lnTo>
                  <a:pt x="22" y="180"/>
                </a:lnTo>
                <a:lnTo>
                  <a:pt x="22" y="58"/>
                </a:lnTo>
                <a:lnTo>
                  <a:pt x="23" y="51"/>
                </a:lnTo>
                <a:lnTo>
                  <a:pt x="24" y="44"/>
                </a:lnTo>
                <a:lnTo>
                  <a:pt x="29" y="38"/>
                </a:lnTo>
                <a:lnTo>
                  <a:pt x="33" y="33"/>
                </a:lnTo>
                <a:lnTo>
                  <a:pt x="37" y="29"/>
                </a:lnTo>
                <a:lnTo>
                  <a:pt x="44" y="26"/>
                </a:lnTo>
                <a:lnTo>
                  <a:pt x="49" y="23"/>
                </a:lnTo>
                <a:lnTo>
                  <a:pt x="57" y="23"/>
                </a:lnTo>
                <a:lnTo>
                  <a:pt x="392" y="23"/>
                </a:lnTo>
                <a:lnTo>
                  <a:pt x="398" y="23"/>
                </a:lnTo>
                <a:lnTo>
                  <a:pt x="404" y="26"/>
                </a:lnTo>
                <a:lnTo>
                  <a:pt x="411" y="29"/>
                </a:lnTo>
                <a:lnTo>
                  <a:pt x="415" y="33"/>
                </a:lnTo>
                <a:lnTo>
                  <a:pt x="419" y="38"/>
                </a:lnTo>
                <a:lnTo>
                  <a:pt x="423" y="44"/>
                </a:lnTo>
                <a:lnTo>
                  <a:pt x="425" y="51"/>
                </a:lnTo>
                <a:lnTo>
                  <a:pt x="426" y="58"/>
                </a:lnTo>
                <a:lnTo>
                  <a:pt x="426" y="180"/>
                </a:lnTo>
                <a:close/>
                <a:moveTo>
                  <a:pt x="466" y="152"/>
                </a:moveTo>
                <a:lnTo>
                  <a:pt x="449" y="152"/>
                </a:lnTo>
                <a:lnTo>
                  <a:pt x="449" y="85"/>
                </a:lnTo>
                <a:lnTo>
                  <a:pt x="466" y="85"/>
                </a:lnTo>
                <a:lnTo>
                  <a:pt x="466" y="152"/>
                </a:lnTo>
                <a:close/>
                <a:moveTo>
                  <a:pt x="57" y="183"/>
                </a:moveTo>
                <a:lnTo>
                  <a:pt x="118" y="183"/>
                </a:lnTo>
                <a:lnTo>
                  <a:pt x="118" y="56"/>
                </a:lnTo>
                <a:lnTo>
                  <a:pt x="57" y="56"/>
                </a:lnTo>
                <a:lnTo>
                  <a:pt x="57" y="183"/>
                </a:lnTo>
                <a:close/>
                <a:moveTo>
                  <a:pt x="78" y="77"/>
                </a:moveTo>
                <a:lnTo>
                  <a:pt x="99" y="77"/>
                </a:lnTo>
                <a:lnTo>
                  <a:pt x="99" y="162"/>
                </a:lnTo>
                <a:lnTo>
                  <a:pt x="78" y="162"/>
                </a:lnTo>
                <a:lnTo>
                  <a:pt x="78" y="77"/>
                </a:lnTo>
                <a:close/>
                <a:moveTo>
                  <a:pt x="328" y="183"/>
                </a:moveTo>
                <a:lnTo>
                  <a:pt x="389" y="183"/>
                </a:lnTo>
                <a:lnTo>
                  <a:pt x="389" y="56"/>
                </a:lnTo>
                <a:lnTo>
                  <a:pt x="328" y="56"/>
                </a:lnTo>
                <a:lnTo>
                  <a:pt x="328" y="183"/>
                </a:lnTo>
                <a:close/>
                <a:moveTo>
                  <a:pt x="348" y="77"/>
                </a:moveTo>
                <a:lnTo>
                  <a:pt x="368" y="77"/>
                </a:lnTo>
                <a:lnTo>
                  <a:pt x="368" y="162"/>
                </a:lnTo>
                <a:lnTo>
                  <a:pt x="348" y="162"/>
                </a:lnTo>
                <a:lnTo>
                  <a:pt x="348" y="77"/>
                </a:lnTo>
                <a:close/>
                <a:moveTo>
                  <a:pt x="136" y="56"/>
                </a:moveTo>
                <a:lnTo>
                  <a:pt x="196" y="56"/>
                </a:lnTo>
                <a:lnTo>
                  <a:pt x="196" y="183"/>
                </a:lnTo>
                <a:lnTo>
                  <a:pt x="176" y="183"/>
                </a:lnTo>
                <a:lnTo>
                  <a:pt x="176" y="77"/>
                </a:lnTo>
                <a:lnTo>
                  <a:pt x="136" y="77"/>
                </a:lnTo>
                <a:lnTo>
                  <a:pt x="136" y="56"/>
                </a:lnTo>
                <a:close/>
                <a:moveTo>
                  <a:pt x="250" y="56"/>
                </a:moveTo>
                <a:lnTo>
                  <a:pt x="310" y="56"/>
                </a:lnTo>
                <a:lnTo>
                  <a:pt x="310" y="183"/>
                </a:lnTo>
                <a:lnTo>
                  <a:pt x="250" y="183"/>
                </a:lnTo>
                <a:lnTo>
                  <a:pt x="250" y="162"/>
                </a:lnTo>
                <a:lnTo>
                  <a:pt x="291" y="162"/>
                </a:lnTo>
                <a:lnTo>
                  <a:pt x="291" y="129"/>
                </a:lnTo>
                <a:lnTo>
                  <a:pt x="251" y="129"/>
                </a:lnTo>
                <a:lnTo>
                  <a:pt x="251" y="110"/>
                </a:lnTo>
                <a:lnTo>
                  <a:pt x="291" y="110"/>
                </a:lnTo>
                <a:lnTo>
                  <a:pt x="291" y="77"/>
                </a:lnTo>
                <a:lnTo>
                  <a:pt x="250" y="77"/>
                </a:lnTo>
                <a:lnTo>
                  <a:pt x="250" y="56"/>
                </a:lnTo>
                <a:close/>
                <a:moveTo>
                  <a:pt x="213" y="77"/>
                </a:moveTo>
                <a:lnTo>
                  <a:pt x="233" y="77"/>
                </a:lnTo>
                <a:lnTo>
                  <a:pt x="233" y="110"/>
                </a:lnTo>
                <a:lnTo>
                  <a:pt x="213" y="110"/>
                </a:lnTo>
                <a:lnTo>
                  <a:pt x="213" y="77"/>
                </a:lnTo>
                <a:close/>
                <a:moveTo>
                  <a:pt x="213" y="129"/>
                </a:moveTo>
                <a:lnTo>
                  <a:pt x="233" y="129"/>
                </a:lnTo>
                <a:lnTo>
                  <a:pt x="233" y="162"/>
                </a:lnTo>
                <a:lnTo>
                  <a:pt x="213" y="162"/>
                </a:lnTo>
                <a:lnTo>
                  <a:pt x="213" y="129"/>
                </a:lnTo>
                <a:close/>
              </a:path>
            </a:pathLst>
          </a:custGeom>
          <a:solidFill>
            <a:schemeClr val="accent1"/>
          </a:solidFill>
          <a:ln>
            <a:noFill/>
          </a:ln>
        </p:spPr>
        <p:txBody>
          <a:bodyPr/>
          <a:lstStyle/>
          <a:p>
            <a:endParaRPr lang="en-US" dirty="0"/>
          </a:p>
        </p:txBody>
      </p:sp>
      <p:sp>
        <p:nvSpPr>
          <p:cNvPr id="36" name="Freeform 40"/>
          <p:cNvSpPr>
            <a:spLocks noEditPoints="1"/>
          </p:cNvSpPr>
          <p:nvPr/>
        </p:nvSpPr>
        <p:spPr bwMode="auto">
          <a:xfrm>
            <a:off x="8175785" y="647314"/>
            <a:ext cx="395754" cy="275193"/>
          </a:xfrm>
          <a:custGeom>
            <a:avLst/>
            <a:gdLst>
              <a:gd name="T0" fmla="*/ 25344 w 454"/>
              <a:gd name="T1" fmla="*/ 8467 h 315"/>
              <a:gd name="T2" fmla="*/ 31152 w 454"/>
              <a:gd name="T3" fmla="*/ 0 h 315"/>
              <a:gd name="T4" fmla="*/ 58080 w 454"/>
              <a:gd name="T5" fmla="*/ 5821 h 315"/>
              <a:gd name="T6" fmla="*/ 51744 w 454"/>
              <a:gd name="T7" fmla="*/ 12171 h 315"/>
              <a:gd name="T8" fmla="*/ 222289 w 454"/>
              <a:gd name="T9" fmla="*/ 34396 h 315"/>
              <a:gd name="T10" fmla="*/ 228097 w 454"/>
              <a:gd name="T11" fmla="*/ 139171 h 315"/>
              <a:gd name="T12" fmla="*/ 200113 w 454"/>
              <a:gd name="T13" fmla="*/ 143934 h 315"/>
              <a:gd name="T14" fmla="*/ 225985 w 454"/>
              <a:gd name="T15" fmla="*/ 155575 h 315"/>
              <a:gd name="T16" fmla="*/ 239713 w 454"/>
              <a:gd name="T17" fmla="*/ 142346 h 315"/>
              <a:gd name="T18" fmla="*/ 236545 w 454"/>
              <a:gd name="T19" fmla="*/ 29633 h 315"/>
              <a:gd name="T20" fmla="*/ 222289 w 454"/>
              <a:gd name="T21" fmla="*/ 21696 h 315"/>
              <a:gd name="T22" fmla="*/ 13200 w 454"/>
              <a:gd name="T23" fmla="*/ 140230 h 315"/>
              <a:gd name="T24" fmla="*/ 15840 w 454"/>
              <a:gd name="T25" fmla="*/ 34925 h 315"/>
              <a:gd name="T26" fmla="*/ 17424 w 454"/>
              <a:gd name="T27" fmla="*/ 21696 h 315"/>
              <a:gd name="T28" fmla="*/ 3696 w 454"/>
              <a:gd name="T29" fmla="*/ 29633 h 315"/>
              <a:gd name="T30" fmla="*/ 528 w 454"/>
              <a:gd name="T31" fmla="*/ 142346 h 315"/>
              <a:gd name="T32" fmla="*/ 14256 w 454"/>
              <a:gd name="T33" fmla="*/ 155575 h 315"/>
              <a:gd name="T34" fmla="*/ 61776 w 454"/>
              <a:gd name="T35" fmla="*/ 143934 h 315"/>
              <a:gd name="T36" fmla="*/ 25872 w 454"/>
              <a:gd name="T37" fmla="*/ 54504 h 315"/>
              <a:gd name="T38" fmla="*/ 34320 w 454"/>
              <a:gd name="T39" fmla="*/ 61913 h 315"/>
              <a:gd name="T40" fmla="*/ 41184 w 454"/>
              <a:gd name="T41" fmla="*/ 50800 h 315"/>
              <a:gd name="T42" fmla="*/ 208561 w 454"/>
              <a:gd name="T43" fmla="*/ 89429 h 315"/>
              <a:gd name="T44" fmla="*/ 195361 w 454"/>
              <a:gd name="T45" fmla="*/ 46038 h 315"/>
              <a:gd name="T46" fmla="*/ 161041 w 454"/>
              <a:gd name="T47" fmla="*/ 17463 h 315"/>
              <a:gd name="T48" fmla="*/ 122497 w 454"/>
              <a:gd name="T49" fmla="*/ 11642 h 315"/>
              <a:gd name="T50" fmla="*/ 81840 w 454"/>
              <a:gd name="T51" fmla="*/ 29104 h 315"/>
              <a:gd name="T52" fmla="*/ 56496 w 454"/>
              <a:gd name="T53" fmla="*/ 66146 h 315"/>
              <a:gd name="T54" fmla="*/ 54912 w 454"/>
              <a:gd name="T55" fmla="*/ 104775 h 315"/>
              <a:gd name="T56" fmla="*/ 76032 w 454"/>
              <a:gd name="T57" fmla="*/ 143934 h 315"/>
              <a:gd name="T58" fmla="*/ 115632 w 454"/>
              <a:gd name="T59" fmla="*/ 165100 h 315"/>
              <a:gd name="T60" fmla="*/ 153649 w 454"/>
              <a:gd name="T61" fmla="*/ 162984 h 315"/>
              <a:gd name="T62" fmla="*/ 191137 w 454"/>
              <a:gd name="T63" fmla="*/ 138113 h 315"/>
              <a:gd name="T64" fmla="*/ 207505 w 454"/>
              <a:gd name="T65" fmla="*/ 96838 h 315"/>
              <a:gd name="T66" fmla="*/ 194305 w 454"/>
              <a:gd name="T67" fmla="*/ 102659 h 315"/>
              <a:gd name="T68" fmla="*/ 176881 w 454"/>
              <a:gd name="T69" fmla="*/ 135467 h 315"/>
              <a:gd name="T70" fmla="*/ 143617 w 454"/>
              <a:gd name="T71" fmla="*/ 153459 h 315"/>
              <a:gd name="T72" fmla="*/ 111936 w 454"/>
              <a:gd name="T73" fmla="*/ 151342 h 315"/>
              <a:gd name="T74" fmla="*/ 80784 w 454"/>
              <a:gd name="T75" fmla="*/ 130705 h 315"/>
              <a:gd name="T76" fmla="*/ 66000 w 454"/>
              <a:gd name="T77" fmla="*/ 95779 h 315"/>
              <a:gd name="T78" fmla="*/ 71280 w 454"/>
              <a:gd name="T79" fmla="*/ 64029 h 315"/>
              <a:gd name="T80" fmla="*/ 94512 w 454"/>
              <a:gd name="T81" fmla="*/ 34925 h 315"/>
              <a:gd name="T82" fmla="*/ 130417 w 454"/>
              <a:gd name="T83" fmla="*/ 23813 h 315"/>
              <a:gd name="T84" fmla="*/ 162097 w 454"/>
              <a:gd name="T85" fmla="*/ 31750 h 315"/>
              <a:gd name="T86" fmla="*/ 187969 w 454"/>
              <a:gd name="T87" fmla="*/ 58209 h 315"/>
              <a:gd name="T88" fmla="*/ 195889 w 454"/>
              <a:gd name="T89" fmla="*/ 89429 h 315"/>
              <a:gd name="T90" fmla="*/ 178465 w 454"/>
              <a:gd name="T91" fmla="*/ 69321 h 315"/>
              <a:gd name="T92" fmla="*/ 159457 w 454"/>
              <a:gd name="T93" fmla="*/ 46038 h 315"/>
              <a:gd name="T94" fmla="*/ 130417 w 454"/>
              <a:gd name="T95" fmla="*/ 37042 h 315"/>
              <a:gd name="T96" fmla="*/ 106128 w 454"/>
              <a:gd name="T97" fmla="*/ 43392 h 315"/>
              <a:gd name="T98" fmla="*/ 85008 w 454"/>
              <a:gd name="T99" fmla="*/ 64029 h 315"/>
              <a:gd name="T100" fmla="*/ 79200 w 454"/>
              <a:gd name="T101" fmla="*/ 89429 h 315"/>
              <a:gd name="T102" fmla="*/ 87648 w 454"/>
              <a:gd name="T103" fmla="*/ 118534 h 315"/>
              <a:gd name="T104" fmla="*/ 110352 w 454"/>
              <a:gd name="T105" fmla="*/ 137584 h 315"/>
              <a:gd name="T106" fmla="*/ 136225 w 454"/>
              <a:gd name="T107" fmla="*/ 141288 h 315"/>
              <a:gd name="T108" fmla="*/ 164209 w 454"/>
              <a:gd name="T109" fmla="*/ 129646 h 315"/>
              <a:gd name="T110" fmla="*/ 180577 w 454"/>
              <a:gd name="T111" fmla="*/ 104775 h 315"/>
              <a:gd name="T112" fmla="*/ 170545 w 454"/>
              <a:gd name="T113" fmla="*/ 89429 h 315"/>
              <a:gd name="T114" fmla="*/ 146785 w 454"/>
              <a:gd name="T115" fmla="*/ 125942 h 315"/>
              <a:gd name="T116" fmla="*/ 108768 w 454"/>
              <a:gd name="T117" fmla="*/ 122238 h 315"/>
              <a:gd name="T118" fmla="*/ 90816 w 454"/>
              <a:gd name="T119" fmla="*/ 89429 h 315"/>
              <a:gd name="T120" fmla="*/ 115632 w 454"/>
              <a:gd name="T121" fmla="*/ 52388 h 315"/>
              <a:gd name="T122" fmla="*/ 153121 w 454"/>
              <a:gd name="T123" fmla="*/ 56092 h 315"/>
              <a:gd name="T124" fmla="*/ 170545 w 454"/>
              <a:gd name="T125" fmla="*/ 89429 h 3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54" h="315">
                <a:moveTo>
                  <a:pt x="98" y="23"/>
                </a:moveTo>
                <a:lnTo>
                  <a:pt x="59" y="23"/>
                </a:lnTo>
                <a:lnTo>
                  <a:pt x="54" y="22"/>
                </a:lnTo>
                <a:lnTo>
                  <a:pt x="51" y="19"/>
                </a:lnTo>
                <a:lnTo>
                  <a:pt x="48" y="16"/>
                </a:lnTo>
                <a:lnTo>
                  <a:pt x="47" y="11"/>
                </a:lnTo>
                <a:lnTo>
                  <a:pt x="48" y="7"/>
                </a:lnTo>
                <a:lnTo>
                  <a:pt x="51" y="4"/>
                </a:lnTo>
                <a:lnTo>
                  <a:pt x="54" y="1"/>
                </a:lnTo>
                <a:lnTo>
                  <a:pt x="59" y="0"/>
                </a:lnTo>
                <a:lnTo>
                  <a:pt x="98" y="0"/>
                </a:lnTo>
                <a:lnTo>
                  <a:pt x="102" y="1"/>
                </a:lnTo>
                <a:lnTo>
                  <a:pt x="106" y="4"/>
                </a:lnTo>
                <a:lnTo>
                  <a:pt x="109" y="7"/>
                </a:lnTo>
                <a:lnTo>
                  <a:pt x="110" y="11"/>
                </a:lnTo>
                <a:lnTo>
                  <a:pt x="109" y="16"/>
                </a:lnTo>
                <a:lnTo>
                  <a:pt x="106" y="19"/>
                </a:lnTo>
                <a:lnTo>
                  <a:pt x="102" y="22"/>
                </a:lnTo>
                <a:lnTo>
                  <a:pt x="98" y="23"/>
                </a:lnTo>
                <a:close/>
                <a:moveTo>
                  <a:pt x="421" y="41"/>
                </a:moveTo>
                <a:lnTo>
                  <a:pt x="357" y="41"/>
                </a:lnTo>
                <a:lnTo>
                  <a:pt x="368" y="52"/>
                </a:lnTo>
                <a:lnTo>
                  <a:pt x="379" y="65"/>
                </a:lnTo>
                <a:lnTo>
                  <a:pt x="421" y="65"/>
                </a:lnTo>
                <a:lnTo>
                  <a:pt x="425" y="66"/>
                </a:lnTo>
                <a:lnTo>
                  <a:pt x="429" y="67"/>
                </a:lnTo>
                <a:lnTo>
                  <a:pt x="430" y="71"/>
                </a:lnTo>
                <a:lnTo>
                  <a:pt x="432" y="74"/>
                </a:lnTo>
                <a:lnTo>
                  <a:pt x="432" y="263"/>
                </a:lnTo>
                <a:lnTo>
                  <a:pt x="430" y="265"/>
                </a:lnTo>
                <a:lnTo>
                  <a:pt x="429" y="269"/>
                </a:lnTo>
                <a:lnTo>
                  <a:pt x="425" y="271"/>
                </a:lnTo>
                <a:lnTo>
                  <a:pt x="421" y="272"/>
                </a:lnTo>
                <a:lnTo>
                  <a:pt x="379" y="272"/>
                </a:lnTo>
                <a:lnTo>
                  <a:pt x="368" y="285"/>
                </a:lnTo>
                <a:lnTo>
                  <a:pt x="357" y="296"/>
                </a:lnTo>
                <a:lnTo>
                  <a:pt x="421" y="296"/>
                </a:lnTo>
                <a:lnTo>
                  <a:pt x="428" y="294"/>
                </a:lnTo>
                <a:lnTo>
                  <a:pt x="434" y="293"/>
                </a:lnTo>
                <a:lnTo>
                  <a:pt x="440" y="290"/>
                </a:lnTo>
                <a:lnTo>
                  <a:pt x="444" y="286"/>
                </a:lnTo>
                <a:lnTo>
                  <a:pt x="448" y="280"/>
                </a:lnTo>
                <a:lnTo>
                  <a:pt x="452" y="275"/>
                </a:lnTo>
                <a:lnTo>
                  <a:pt x="454" y="269"/>
                </a:lnTo>
                <a:lnTo>
                  <a:pt x="454" y="263"/>
                </a:lnTo>
                <a:lnTo>
                  <a:pt x="454" y="74"/>
                </a:lnTo>
                <a:lnTo>
                  <a:pt x="454" y="69"/>
                </a:lnTo>
                <a:lnTo>
                  <a:pt x="452" y="62"/>
                </a:lnTo>
                <a:lnTo>
                  <a:pt x="448" y="56"/>
                </a:lnTo>
                <a:lnTo>
                  <a:pt x="444" y="51"/>
                </a:lnTo>
                <a:lnTo>
                  <a:pt x="440" y="47"/>
                </a:lnTo>
                <a:lnTo>
                  <a:pt x="434" y="44"/>
                </a:lnTo>
                <a:lnTo>
                  <a:pt x="428" y="43"/>
                </a:lnTo>
                <a:lnTo>
                  <a:pt x="421" y="41"/>
                </a:lnTo>
                <a:close/>
                <a:moveTo>
                  <a:pt x="117" y="272"/>
                </a:moveTo>
                <a:lnTo>
                  <a:pt x="33" y="272"/>
                </a:lnTo>
                <a:lnTo>
                  <a:pt x="30" y="271"/>
                </a:lnTo>
                <a:lnTo>
                  <a:pt x="26" y="269"/>
                </a:lnTo>
                <a:lnTo>
                  <a:pt x="25" y="265"/>
                </a:lnTo>
                <a:lnTo>
                  <a:pt x="23" y="263"/>
                </a:lnTo>
                <a:lnTo>
                  <a:pt x="23" y="74"/>
                </a:lnTo>
                <a:lnTo>
                  <a:pt x="25" y="71"/>
                </a:lnTo>
                <a:lnTo>
                  <a:pt x="26" y="67"/>
                </a:lnTo>
                <a:lnTo>
                  <a:pt x="30" y="66"/>
                </a:lnTo>
                <a:lnTo>
                  <a:pt x="33" y="65"/>
                </a:lnTo>
                <a:lnTo>
                  <a:pt x="117" y="65"/>
                </a:lnTo>
                <a:lnTo>
                  <a:pt x="128" y="52"/>
                </a:lnTo>
                <a:lnTo>
                  <a:pt x="139" y="41"/>
                </a:lnTo>
                <a:lnTo>
                  <a:pt x="33" y="41"/>
                </a:lnTo>
                <a:lnTo>
                  <a:pt x="27" y="43"/>
                </a:lnTo>
                <a:lnTo>
                  <a:pt x="21" y="44"/>
                </a:lnTo>
                <a:lnTo>
                  <a:pt x="15" y="47"/>
                </a:lnTo>
                <a:lnTo>
                  <a:pt x="10" y="51"/>
                </a:lnTo>
                <a:lnTo>
                  <a:pt x="7" y="56"/>
                </a:lnTo>
                <a:lnTo>
                  <a:pt x="3" y="62"/>
                </a:lnTo>
                <a:lnTo>
                  <a:pt x="1" y="69"/>
                </a:lnTo>
                <a:lnTo>
                  <a:pt x="0" y="74"/>
                </a:lnTo>
                <a:lnTo>
                  <a:pt x="0" y="263"/>
                </a:lnTo>
                <a:lnTo>
                  <a:pt x="1" y="269"/>
                </a:lnTo>
                <a:lnTo>
                  <a:pt x="3" y="275"/>
                </a:lnTo>
                <a:lnTo>
                  <a:pt x="7" y="280"/>
                </a:lnTo>
                <a:lnTo>
                  <a:pt x="10" y="286"/>
                </a:lnTo>
                <a:lnTo>
                  <a:pt x="15" y="290"/>
                </a:lnTo>
                <a:lnTo>
                  <a:pt x="21" y="293"/>
                </a:lnTo>
                <a:lnTo>
                  <a:pt x="27" y="294"/>
                </a:lnTo>
                <a:lnTo>
                  <a:pt x="33" y="296"/>
                </a:lnTo>
                <a:lnTo>
                  <a:pt x="139" y="296"/>
                </a:lnTo>
                <a:lnTo>
                  <a:pt x="128" y="285"/>
                </a:lnTo>
                <a:lnTo>
                  <a:pt x="117" y="272"/>
                </a:lnTo>
                <a:close/>
                <a:moveTo>
                  <a:pt x="65" y="88"/>
                </a:moveTo>
                <a:lnTo>
                  <a:pt x="65" y="88"/>
                </a:lnTo>
                <a:lnTo>
                  <a:pt x="59" y="89"/>
                </a:lnTo>
                <a:lnTo>
                  <a:pt x="54" y="92"/>
                </a:lnTo>
                <a:lnTo>
                  <a:pt x="51" y="96"/>
                </a:lnTo>
                <a:lnTo>
                  <a:pt x="49" y="103"/>
                </a:lnTo>
                <a:lnTo>
                  <a:pt x="51" y="109"/>
                </a:lnTo>
                <a:lnTo>
                  <a:pt x="54" y="113"/>
                </a:lnTo>
                <a:lnTo>
                  <a:pt x="59" y="115"/>
                </a:lnTo>
                <a:lnTo>
                  <a:pt x="65" y="117"/>
                </a:lnTo>
                <a:lnTo>
                  <a:pt x="70" y="115"/>
                </a:lnTo>
                <a:lnTo>
                  <a:pt x="76" y="113"/>
                </a:lnTo>
                <a:lnTo>
                  <a:pt x="78" y="109"/>
                </a:lnTo>
                <a:lnTo>
                  <a:pt x="80" y="103"/>
                </a:lnTo>
                <a:lnTo>
                  <a:pt x="78" y="96"/>
                </a:lnTo>
                <a:lnTo>
                  <a:pt x="76" y="92"/>
                </a:lnTo>
                <a:lnTo>
                  <a:pt x="70" y="89"/>
                </a:lnTo>
                <a:lnTo>
                  <a:pt x="65" y="88"/>
                </a:lnTo>
                <a:close/>
                <a:moveTo>
                  <a:pt x="395" y="169"/>
                </a:moveTo>
                <a:lnTo>
                  <a:pt x="395" y="169"/>
                </a:lnTo>
                <a:lnTo>
                  <a:pt x="393" y="154"/>
                </a:lnTo>
                <a:lnTo>
                  <a:pt x="392" y="139"/>
                </a:lnTo>
                <a:lnTo>
                  <a:pt x="388" y="125"/>
                </a:lnTo>
                <a:lnTo>
                  <a:pt x="384" y="111"/>
                </a:lnTo>
                <a:lnTo>
                  <a:pt x="377" y="99"/>
                </a:lnTo>
                <a:lnTo>
                  <a:pt x="370" y="87"/>
                </a:lnTo>
                <a:lnTo>
                  <a:pt x="362" y="76"/>
                </a:lnTo>
                <a:lnTo>
                  <a:pt x="352" y="65"/>
                </a:lnTo>
                <a:lnTo>
                  <a:pt x="341" y="55"/>
                </a:lnTo>
                <a:lnTo>
                  <a:pt x="330" y="47"/>
                </a:lnTo>
                <a:lnTo>
                  <a:pt x="318" y="40"/>
                </a:lnTo>
                <a:lnTo>
                  <a:pt x="305" y="33"/>
                </a:lnTo>
                <a:lnTo>
                  <a:pt x="291" y="29"/>
                </a:lnTo>
                <a:lnTo>
                  <a:pt x="278" y="25"/>
                </a:lnTo>
                <a:lnTo>
                  <a:pt x="263" y="22"/>
                </a:lnTo>
                <a:lnTo>
                  <a:pt x="247" y="22"/>
                </a:lnTo>
                <a:lnTo>
                  <a:pt x="232" y="22"/>
                </a:lnTo>
                <a:lnTo>
                  <a:pt x="219" y="25"/>
                </a:lnTo>
                <a:lnTo>
                  <a:pt x="205" y="29"/>
                </a:lnTo>
                <a:lnTo>
                  <a:pt x="191" y="33"/>
                </a:lnTo>
                <a:lnTo>
                  <a:pt x="179" y="40"/>
                </a:lnTo>
                <a:lnTo>
                  <a:pt x="166" y="47"/>
                </a:lnTo>
                <a:lnTo>
                  <a:pt x="155" y="55"/>
                </a:lnTo>
                <a:lnTo>
                  <a:pt x="144" y="65"/>
                </a:lnTo>
                <a:lnTo>
                  <a:pt x="135" y="76"/>
                </a:lnTo>
                <a:lnTo>
                  <a:pt x="126" y="87"/>
                </a:lnTo>
                <a:lnTo>
                  <a:pt x="120" y="99"/>
                </a:lnTo>
                <a:lnTo>
                  <a:pt x="113" y="111"/>
                </a:lnTo>
                <a:lnTo>
                  <a:pt x="107" y="125"/>
                </a:lnTo>
                <a:lnTo>
                  <a:pt x="104" y="139"/>
                </a:lnTo>
                <a:lnTo>
                  <a:pt x="102" y="154"/>
                </a:lnTo>
                <a:lnTo>
                  <a:pt x="102" y="169"/>
                </a:lnTo>
                <a:lnTo>
                  <a:pt x="102" y="183"/>
                </a:lnTo>
                <a:lnTo>
                  <a:pt x="104" y="198"/>
                </a:lnTo>
                <a:lnTo>
                  <a:pt x="107" y="212"/>
                </a:lnTo>
                <a:lnTo>
                  <a:pt x="113" y="225"/>
                </a:lnTo>
                <a:lnTo>
                  <a:pt x="120" y="238"/>
                </a:lnTo>
                <a:lnTo>
                  <a:pt x="126" y="250"/>
                </a:lnTo>
                <a:lnTo>
                  <a:pt x="135" y="261"/>
                </a:lnTo>
                <a:lnTo>
                  <a:pt x="144" y="272"/>
                </a:lnTo>
                <a:lnTo>
                  <a:pt x="155" y="282"/>
                </a:lnTo>
                <a:lnTo>
                  <a:pt x="166" y="290"/>
                </a:lnTo>
                <a:lnTo>
                  <a:pt x="179" y="297"/>
                </a:lnTo>
                <a:lnTo>
                  <a:pt x="191" y="304"/>
                </a:lnTo>
                <a:lnTo>
                  <a:pt x="205" y="308"/>
                </a:lnTo>
                <a:lnTo>
                  <a:pt x="219" y="312"/>
                </a:lnTo>
                <a:lnTo>
                  <a:pt x="232" y="315"/>
                </a:lnTo>
                <a:lnTo>
                  <a:pt x="247" y="315"/>
                </a:lnTo>
                <a:lnTo>
                  <a:pt x="263" y="315"/>
                </a:lnTo>
                <a:lnTo>
                  <a:pt x="278" y="312"/>
                </a:lnTo>
                <a:lnTo>
                  <a:pt x="291" y="308"/>
                </a:lnTo>
                <a:lnTo>
                  <a:pt x="305" y="304"/>
                </a:lnTo>
                <a:lnTo>
                  <a:pt x="318" y="297"/>
                </a:lnTo>
                <a:lnTo>
                  <a:pt x="330" y="290"/>
                </a:lnTo>
                <a:lnTo>
                  <a:pt x="341" y="282"/>
                </a:lnTo>
                <a:lnTo>
                  <a:pt x="352" y="272"/>
                </a:lnTo>
                <a:lnTo>
                  <a:pt x="362" y="261"/>
                </a:lnTo>
                <a:lnTo>
                  <a:pt x="370" y="250"/>
                </a:lnTo>
                <a:lnTo>
                  <a:pt x="377" y="238"/>
                </a:lnTo>
                <a:lnTo>
                  <a:pt x="384" y="225"/>
                </a:lnTo>
                <a:lnTo>
                  <a:pt x="388" y="212"/>
                </a:lnTo>
                <a:lnTo>
                  <a:pt x="392" y="198"/>
                </a:lnTo>
                <a:lnTo>
                  <a:pt x="393" y="183"/>
                </a:lnTo>
                <a:lnTo>
                  <a:pt x="395" y="169"/>
                </a:lnTo>
                <a:close/>
                <a:moveTo>
                  <a:pt x="371" y="169"/>
                </a:moveTo>
                <a:lnTo>
                  <a:pt x="371" y="169"/>
                </a:lnTo>
                <a:lnTo>
                  <a:pt x="371" y="181"/>
                </a:lnTo>
                <a:lnTo>
                  <a:pt x="368" y="194"/>
                </a:lnTo>
                <a:lnTo>
                  <a:pt x="366" y="205"/>
                </a:lnTo>
                <a:lnTo>
                  <a:pt x="362" y="216"/>
                </a:lnTo>
                <a:lnTo>
                  <a:pt x="356" y="227"/>
                </a:lnTo>
                <a:lnTo>
                  <a:pt x="351" y="238"/>
                </a:lnTo>
                <a:lnTo>
                  <a:pt x="344" y="247"/>
                </a:lnTo>
                <a:lnTo>
                  <a:pt x="335" y="256"/>
                </a:lnTo>
                <a:lnTo>
                  <a:pt x="326" y="264"/>
                </a:lnTo>
                <a:lnTo>
                  <a:pt x="318" y="271"/>
                </a:lnTo>
                <a:lnTo>
                  <a:pt x="307" y="278"/>
                </a:lnTo>
                <a:lnTo>
                  <a:pt x="296" y="282"/>
                </a:lnTo>
                <a:lnTo>
                  <a:pt x="285" y="286"/>
                </a:lnTo>
                <a:lnTo>
                  <a:pt x="272" y="290"/>
                </a:lnTo>
                <a:lnTo>
                  <a:pt x="261" y="291"/>
                </a:lnTo>
                <a:lnTo>
                  <a:pt x="247" y="291"/>
                </a:lnTo>
                <a:lnTo>
                  <a:pt x="235" y="291"/>
                </a:lnTo>
                <a:lnTo>
                  <a:pt x="223" y="290"/>
                </a:lnTo>
                <a:lnTo>
                  <a:pt x="212" y="286"/>
                </a:lnTo>
                <a:lnTo>
                  <a:pt x="199" y="282"/>
                </a:lnTo>
                <a:lnTo>
                  <a:pt x="190" y="278"/>
                </a:lnTo>
                <a:lnTo>
                  <a:pt x="179" y="271"/>
                </a:lnTo>
                <a:lnTo>
                  <a:pt x="169" y="264"/>
                </a:lnTo>
                <a:lnTo>
                  <a:pt x="161" y="256"/>
                </a:lnTo>
                <a:lnTo>
                  <a:pt x="153" y="247"/>
                </a:lnTo>
                <a:lnTo>
                  <a:pt x="146" y="238"/>
                </a:lnTo>
                <a:lnTo>
                  <a:pt x="139" y="227"/>
                </a:lnTo>
                <a:lnTo>
                  <a:pt x="135" y="216"/>
                </a:lnTo>
                <a:lnTo>
                  <a:pt x="131" y="205"/>
                </a:lnTo>
                <a:lnTo>
                  <a:pt x="126" y="194"/>
                </a:lnTo>
                <a:lnTo>
                  <a:pt x="125" y="181"/>
                </a:lnTo>
                <a:lnTo>
                  <a:pt x="124" y="169"/>
                </a:lnTo>
                <a:lnTo>
                  <a:pt x="125" y="155"/>
                </a:lnTo>
                <a:lnTo>
                  <a:pt x="126" y="143"/>
                </a:lnTo>
                <a:lnTo>
                  <a:pt x="131" y="132"/>
                </a:lnTo>
                <a:lnTo>
                  <a:pt x="135" y="121"/>
                </a:lnTo>
                <a:lnTo>
                  <a:pt x="139" y="110"/>
                </a:lnTo>
                <a:lnTo>
                  <a:pt x="146" y="99"/>
                </a:lnTo>
                <a:lnTo>
                  <a:pt x="153" y="89"/>
                </a:lnTo>
                <a:lnTo>
                  <a:pt x="161" y="81"/>
                </a:lnTo>
                <a:lnTo>
                  <a:pt x="169" y="73"/>
                </a:lnTo>
                <a:lnTo>
                  <a:pt x="179" y="66"/>
                </a:lnTo>
                <a:lnTo>
                  <a:pt x="190" y="60"/>
                </a:lnTo>
                <a:lnTo>
                  <a:pt x="199" y="55"/>
                </a:lnTo>
                <a:lnTo>
                  <a:pt x="212" y="51"/>
                </a:lnTo>
                <a:lnTo>
                  <a:pt x="223" y="47"/>
                </a:lnTo>
                <a:lnTo>
                  <a:pt x="235" y="45"/>
                </a:lnTo>
                <a:lnTo>
                  <a:pt x="247" y="45"/>
                </a:lnTo>
                <a:lnTo>
                  <a:pt x="261" y="45"/>
                </a:lnTo>
                <a:lnTo>
                  <a:pt x="272" y="47"/>
                </a:lnTo>
                <a:lnTo>
                  <a:pt x="285" y="51"/>
                </a:lnTo>
                <a:lnTo>
                  <a:pt x="296" y="55"/>
                </a:lnTo>
                <a:lnTo>
                  <a:pt x="307" y="60"/>
                </a:lnTo>
                <a:lnTo>
                  <a:pt x="318" y="66"/>
                </a:lnTo>
                <a:lnTo>
                  <a:pt x="326" y="73"/>
                </a:lnTo>
                <a:lnTo>
                  <a:pt x="335" y="81"/>
                </a:lnTo>
                <a:lnTo>
                  <a:pt x="344" y="89"/>
                </a:lnTo>
                <a:lnTo>
                  <a:pt x="351" y="99"/>
                </a:lnTo>
                <a:lnTo>
                  <a:pt x="356" y="110"/>
                </a:lnTo>
                <a:lnTo>
                  <a:pt x="362" y="121"/>
                </a:lnTo>
                <a:lnTo>
                  <a:pt x="366" y="132"/>
                </a:lnTo>
                <a:lnTo>
                  <a:pt x="368" y="143"/>
                </a:lnTo>
                <a:lnTo>
                  <a:pt x="371" y="155"/>
                </a:lnTo>
                <a:lnTo>
                  <a:pt x="371" y="169"/>
                </a:lnTo>
                <a:close/>
                <a:moveTo>
                  <a:pt x="346" y="169"/>
                </a:moveTo>
                <a:lnTo>
                  <a:pt x="346" y="169"/>
                </a:lnTo>
                <a:lnTo>
                  <a:pt x="346" y="158"/>
                </a:lnTo>
                <a:lnTo>
                  <a:pt x="345" y="148"/>
                </a:lnTo>
                <a:lnTo>
                  <a:pt x="342" y="139"/>
                </a:lnTo>
                <a:lnTo>
                  <a:pt x="338" y="131"/>
                </a:lnTo>
                <a:lnTo>
                  <a:pt x="334" y="121"/>
                </a:lnTo>
                <a:lnTo>
                  <a:pt x="330" y="113"/>
                </a:lnTo>
                <a:lnTo>
                  <a:pt x="324" y="106"/>
                </a:lnTo>
                <a:lnTo>
                  <a:pt x="318" y="99"/>
                </a:lnTo>
                <a:lnTo>
                  <a:pt x="311" y="92"/>
                </a:lnTo>
                <a:lnTo>
                  <a:pt x="302" y="87"/>
                </a:lnTo>
                <a:lnTo>
                  <a:pt x="294" y="82"/>
                </a:lnTo>
                <a:lnTo>
                  <a:pt x="286" y="77"/>
                </a:lnTo>
                <a:lnTo>
                  <a:pt x="278" y="74"/>
                </a:lnTo>
                <a:lnTo>
                  <a:pt x="268" y="71"/>
                </a:lnTo>
                <a:lnTo>
                  <a:pt x="258" y="70"/>
                </a:lnTo>
                <a:lnTo>
                  <a:pt x="247" y="70"/>
                </a:lnTo>
                <a:lnTo>
                  <a:pt x="238" y="70"/>
                </a:lnTo>
                <a:lnTo>
                  <a:pt x="228" y="71"/>
                </a:lnTo>
                <a:lnTo>
                  <a:pt x="219" y="74"/>
                </a:lnTo>
                <a:lnTo>
                  <a:pt x="209" y="77"/>
                </a:lnTo>
                <a:lnTo>
                  <a:pt x="201" y="82"/>
                </a:lnTo>
                <a:lnTo>
                  <a:pt x="192" y="87"/>
                </a:lnTo>
                <a:lnTo>
                  <a:pt x="186" y="92"/>
                </a:lnTo>
                <a:lnTo>
                  <a:pt x="179" y="99"/>
                </a:lnTo>
                <a:lnTo>
                  <a:pt x="172" y="106"/>
                </a:lnTo>
                <a:lnTo>
                  <a:pt x="166" y="113"/>
                </a:lnTo>
                <a:lnTo>
                  <a:pt x="161" y="121"/>
                </a:lnTo>
                <a:lnTo>
                  <a:pt x="157" y="131"/>
                </a:lnTo>
                <a:lnTo>
                  <a:pt x="154" y="139"/>
                </a:lnTo>
                <a:lnTo>
                  <a:pt x="151" y="148"/>
                </a:lnTo>
                <a:lnTo>
                  <a:pt x="150" y="158"/>
                </a:lnTo>
                <a:lnTo>
                  <a:pt x="150" y="169"/>
                </a:lnTo>
                <a:lnTo>
                  <a:pt x="150" y="179"/>
                </a:lnTo>
                <a:lnTo>
                  <a:pt x="151" y="188"/>
                </a:lnTo>
                <a:lnTo>
                  <a:pt x="154" y="198"/>
                </a:lnTo>
                <a:lnTo>
                  <a:pt x="157" y="206"/>
                </a:lnTo>
                <a:lnTo>
                  <a:pt x="161" y="216"/>
                </a:lnTo>
                <a:lnTo>
                  <a:pt x="166" y="224"/>
                </a:lnTo>
                <a:lnTo>
                  <a:pt x="172" y="231"/>
                </a:lnTo>
                <a:lnTo>
                  <a:pt x="179" y="238"/>
                </a:lnTo>
                <a:lnTo>
                  <a:pt x="186" y="245"/>
                </a:lnTo>
                <a:lnTo>
                  <a:pt x="192" y="250"/>
                </a:lnTo>
                <a:lnTo>
                  <a:pt x="201" y="256"/>
                </a:lnTo>
                <a:lnTo>
                  <a:pt x="209" y="260"/>
                </a:lnTo>
                <a:lnTo>
                  <a:pt x="219" y="263"/>
                </a:lnTo>
                <a:lnTo>
                  <a:pt x="228" y="265"/>
                </a:lnTo>
                <a:lnTo>
                  <a:pt x="238" y="267"/>
                </a:lnTo>
                <a:lnTo>
                  <a:pt x="247" y="267"/>
                </a:lnTo>
                <a:lnTo>
                  <a:pt x="258" y="267"/>
                </a:lnTo>
                <a:lnTo>
                  <a:pt x="268" y="265"/>
                </a:lnTo>
                <a:lnTo>
                  <a:pt x="278" y="263"/>
                </a:lnTo>
                <a:lnTo>
                  <a:pt x="286" y="260"/>
                </a:lnTo>
                <a:lnTo>
                  <a:pt x="294" y="256"/>
                </a:lnTo>
                <a:lnTo>
                  <a:pt x="302" y="250"/>
                </a:lnTo>
                <a:lnTo>
                  <a:pt x="311" y="245"/>
                </a:lnTo>
                <a:lnTo>
                  <a:pt x="318" y="238"/>
                </a:lnTo>
                <a:lnTo>
                  <a:pt x="324" y="231"/>
                </a:lnTo>
                <a:lnTo>
                  <a:pt x="330" y="224"/>
                </a:lnTo>
                <a:lnTo>
                  <a:pt x="334" y="216"/>
                </a:lnTo>
                <a:lnTo>
                  <a:pt x="338" y="206"/>
                </a:lnTo>
                <a:lnTo>
                  <a:pt x="342" y="198"/>
                </a:lnTo>
                <a:lnTo>
                  <a:pt x="345" y="188"/>
                </a:lnTo>
                <a:lnTo>
                  <a:pt x="346" y="179"/>
                </a:lnTo>
                <a:lnTo>
                  <a:pt x="346" y="169"/>
                </a:lnTo>
                <a:close/>
                <a:moveTo>
                  <a:pt x="323" y="169"/>
                </a:moveTo>
                <a:lnTo>
                  <a:pt x="323" y="169"/>
                </a:lnTo>
                <a:lnTo>
                  <a:pt x="322" y="184"/>
                </a:lnTo>
                <a:lnTo>
                  <a:pt x="318" y="198"/>
                </a:lnTo>
                <a:lnTo>
                  <a:pt x="311" y="210"/>
                </a:lnTo>
                <a:lnTo>
                  <a:pt x="301" y="221"/>
                </a:lnTo>
                <a:lnTo>
                  <a:pt x="290" y="231"/>
                </a:lnTo>
                <a:lnTo>
                  <a:pt x="278" y="238"/>
                </a:lnTo>
                <a:lnTo>
                  <a:pt x="263" y="242"/>
                </a:lnTo>
                <a:lnTo>
                  <a:pt x="247" y="243"/>
                </a:lnTo>
                <a:lnTo>
                  <a:pt x="232" y="242"/>
                </a:lnTo>
                <a:lnTo>
                  <a:pt x="219" y="238"/>
                </a:lnTo>
                <a:lnTo>
                  <a:pt x="206" y="231"/>
                </a:lnTo>
                <a:lnTo>
                  <a:pt x="195" y="221"/>
                </a:lnTo>
                <a:lnTo>
                  <a:pt x="186" y="210"/>
                </a:lnTo>
                <a:lnTo>
                  <a:pt x="179" y="198"/>
                </a:lnTo>
                <a:lnTo>
                  <a:pt x="175" y="184"/>
                </a:lnTo>
                <a:lnTo>
                  <a:pt x="172" y="169"/>
                </a:lnTo>
                <a:lnTo>
                  <a:pt x="175" y="153"/>
                </a:lnTo>
                <a:lnTo>
                  <a:pt x="179" y="139"/>
                </a:lnTo>
                <a:lnTo>
                  <a:pt x="186" y="126"/>
                </a:lnTo>
                <a:lnTo>
                  <a:pt x="195" y="115"/>
                </a:lnTo>
                <a:lnTo>
                  <a:pt x="206" y="106"/>
                </a:lnTo>
                <a:lnTo>
                  <a:pt x="219" y="99"/>
                </a:lnTo>
                <a:lnTo>
                  <a:pt x="232" y="95"/>
                </a:lnTo>
                <a:lnTo>
                  <a:pt x="247" y="93"/>
                </a:lnTo>
                <a:lnTo>
                  <a:pt x="263" y="95"/>
                </a:lnTo>
                <a:lnTo>
                  <a:pt x="278" y="99"/>
                </a:lnTo>
                <a:lnTo>
                  <a:pt x="290" y="106"/>
                </a:lnTo>
                <a:lnTo>
                  <a:pt x="301" y="115"/>
                </a:lnTo>
                <a:lnTo>
                  <a:pt x="311" y="126"/>
                </a:lnTo>
                <a:lnTo>
                  <a:pt x="318" y="139"/>
                </a:lnTo>
                <a:lnTo>
                  <a:pt x="322" y="153"/>
                </a:lnTo>
                <a:lnTo>
                  <a:pt x="323" y="169"/>
                </a:lnTo>
                <a:close/>
              </a:path>
            </a:pathLst>
          </a:custGeom>
          <a:solidFill>
            <a:schemeClr val="accent1"/>
          </a:solidFill>
          <a:ln>
            <a:noFill/>
          </a:ln>
        </p:spPr>
        <p:txBody>
          <a:bodyPr/>
          <a:lstStyle/>
          <a:p>
            <a:endParaRPr lang="en-US" dirty="0"/>
          </a:p>
        </p:txBody>
      </p:sp>
      <p:sp>
        <p:nvSpPr>
          <p:cNvPr id="37" name="Freeform 41"/>
          <p:cNvSpPr>
            <a:spLocks noEditPoints="1"/>
          </p:cNvSpPr>
          <p:nvPr/>
        </p:nvSpPr>
        <p:spPr bwMode="auto">
          <a:xfrm>
            <a:off x="10593868" y="3480878"/>
            <a:ext cx="348578" cy="301402"/>
          </a:xfrm>
          <a:custGeom>
            <a:avLst/>
            <a:gdLst>
              <a:gd name="T0" fmla="*/ 46978 w 400"/>
              <a:gd name="T1" fmla="*/ 65088 h 345"/>
              <a:gd name="T2" fmla="*/ 48562 w 400"/>
              <a:gd name="T3" fmla="*/ 74084 h 345"/>
              <a:gd name="T4" fmla="*/ 41172 w 400"/>
              <a:gd name="T5" fmla="*/ 78317 h 345"/>
              <a:gd name="T6" fmla="*/ 33254 w 400"/>
              <a:gd name="T7" fmla="*/ 70379 h 345"/>
              <a:gd name="T8" fmla="*/ 38533 w 400"/>
              <a:gd name="T9" fmla="*/ 62971 h 345"/>
              <a:gd name="T10" fmla="*/ 211138 w 400"/>
              <a:gd name="T11" fmla="*/ 165630 h 345"/>
              <a:gd name="T12" fmla="*/ 208499 w 400"/>
              <a:gd name="T13" fmla="*/ 175155 h 345"/>
              <a:gd name="T14" fmla="*/ 197942 w 400"/>
              <a:gd name="T15" fmla="*/ 182563 h 345"/>
              <a:gd name="T16" fmla="*/ 13196 w 400"/>
              <a:gd name="T17" fmla="*/ 182563 h 345"/>
              <a:gd name="T18" fmla="*/ 3167 w 400"/>
              <a:gd name="T19" fmla="*/ 175155 h 345"/>
              <a:gd name="T20" fmla="*/ 0 w 400"/>
              <a:gd name="T21" fmla="*/ 118534 h 345"/>
              <a:gd name="T22" fmla="*/ 7390 w 400"/>
              <a:gd name="T23" fmla="*/ 17463 h 345"/>
              <a:gd name="T24" fmla="*/ 10029 w 400"/>
              <a:gd name="T25" fmla="*/ 6879 h 345"/>
              <a:gd name="T26" fmla="*/ 21114 w 400"/>
              <a:gd name="T27" fmla="*/ 0 h 345"/>
              <a:gd name="T28" fmla="*/ 73370 w 400"/>
              <a:gd name="T29" fmla="*/ 4763 h 345"/>
              <a:gd name="T30" fmla="*/ 22697 w 400"/>
              <a:gd name="T31" fmla="*/ 12171 h 345"/>
              <a:gd name="T32" fmla="*/ 19002 w 400"/>
              <a:gd name="T33" fmla="*/ 92075 h 345"/>
              <a:gd name="T34" fmla="*/ 191608 w 400"/>
              <a:gd name="T35" fmla="*/ 93134 h 345"/>
              <a:gd name="T36" fmla="*/ 191608 w 400"/>
              <a:gd name="T37" fmla="*/ 14817 h 345"/>
              <a:gd name="T38" fmla="*/ 143046 w 400"/>
              <a:gd name="T39" fmla="*/ 12171 h 345"/>
              <a:gd name="T40" fmla="*/ 186329 w 400"/>
              <a:gd name="T41" fmla="*/ 0 h 345"/>
              <a:gd name="T42" fmla="*/ 195830 w 400"/>
              <a:gd name="T43" fmla="*/ 2646 h 345"/>
              <a:gd name="T44" fmla="*/ 203220 w 400"/>
              <a:gd name="T45" fmla="*/ 13758 h 345"/>
              <a:gd name="T46" fmla="*/ 210610 w 400"/>
              <a:gd name="T47" fmla="*/ 115359 h 345"/>
              <a:gd name="T48" fmla="*/ 197942 w 400"/>
              <a:gd name="T49" fmla="*/ 117475 h 345"/>
              <a:gd name="T50" fmla="*/ 198998 w 400"/>
              <a:gd name="T51" fmla="*/ 130705 h 345"/>
              <a:gd name="T52" fmla="*/ 197942 w 400"/>
              <a:gd name="T53" fmla="*/ 130175 h 345"/>
              <a:gd name="T54" fmla="*/ 11613 w 400"/>
              <a:gd name="T55" fmla="*/ 130705 h 345"/>
              <a:gd name="T56" fmla="*/ 13196 w 400"/>
              <a:gd name="T57" fmla="*/ 169334 h 345"/>
              <a:gd name="T58" fmla="*/ 194775 w 400"/>
              <a:gd name="T59" fmla="*/ 170921 h 345"/>
              <a:gd name="T60" fmla="*/ 198998 w 400"/>
              <a:gd name="T61" fmla="*/ 165630 h 345"/>
              <a:gd name="T62" fmla="*/ 179467 w 400"/>
              <a:gd name="T63" fmla="*/ 143934 h 345"/>
              <a:gd name="T64" fmla="*/ 105041 w 400"/>
              <a:gd name="T65" fmla="*/ 2646 h 345"/>
              <a:gd name="T66" fmla="*/ 130906 w 400"/>
              <a:gd name="T67" fmla="*/ 13758 h 345"/>
              <a:gd name="T68" fmla="*/ 141462 w 400"/>
              <a:gd name="T69" fmla="*/ 39158 h 345"/>
              <a:gd name="T70" fmla="*/ 135128 w 400"/>
              <a:gd name="T71" fmla="*/ 58738 h 345"/>
              <a:gd name="T72" fmla="*/ 112431 w 400"/>
              <a:gd name="T73" fmla="*/ 74084 h 345"/>
              <a:gd name="T74" fmla="*/ 91317 w 400"/>
              <a:gd name="T75" fmla="*/ 72496 h 345"/>
              <a:gd name="T76" fmla="*/ 72843 w 400"/>
              <a:gd name="T77" fmla="*/ 52917 h 345"/>
              <a:gd name="T78" fmla="*/ 70203 w 400"/>
              <a:gd name="T79" fmla="*/ 31750 h 345"/>
              <a:gd name="T80" fmla="*/ 85511 w 400"/>
              <a:gd name="T81" fmla="*/ 8996 h 345"/>
              <a:gd name="T82" fmla="*/ 105041 w 400"/>
              <a:gd name="T83" fmla="*/ 2646 h 345"/>
              <a:gd name="T84" fmla="*/ 83400 w 400"/>
              <a:gd name="T85" fmla="*/ 48683 h 345"/>
              <a:gd name="T86" fmla="*/ 96596 w 400"/>
              <a:gd name="T87" fmla="*/ 60854 h 345"/>
              <a:gd name="T88" fmla="*/ 110320 w 400"/>
              <a:gd name="T89" fmla="*/ 62442 h 345"/>
              <a:gd name="T90" fmla="*/ 125627 w 400"/>
              <a:gd name="T91" fmla="*/ 52388 h 345"/>
              <a:gd name="T92" fmla="*/ 129322 w 400"/>
              <a:gd name="T93" fmla="*/ 39158 h 345"/>
              <a:gd name="T94" fmla="*/ 122460 w 400"/>
              <a:gd name="T95" fmla="*/ 22225 h 345"/>
              <a:gd name="T96" fmla="*/ 105041 w 400"/>
              <a:gd name="T97" fmla="*/ 14817 h 345"/>
              <a:gd name="T98" fmla="*/ 92373 w 400"/>
              <a:gd name="T99" fmla="*/ 19579 h 345"/>
              <a:gd name="T100" fmla="*/ 81816 w 400"/>
              <a:gd name="T101" fmla="*/ 33867 h 34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00" h="345">
                <a:moveTo>
                  <a:pt x="78" y="118"/>
                </a:moveTo>
                <a:lnTo>
                  <a:pt x="78" y="118"/>
                </a:lnTo>
                <a:lnTo>
                  <a:pt x="84" y="119"/>
                </a:lnTo>
                <a:lnTo>
                  <a:pt x="89" y="123"/>
                </a:lnTo>
                <a:lnTo>
                  <a:pt x="92" y="127"/>
                </a:lnTo>
                <a:lnTo>
                  <a:pt x="94" y="133"/>
                </a:lnTo>
                <a:lnTo>
                  <a:pt x="92" y="140"/>
                </a:lnTo>
                <a:lnTo>
                  <a:pt x="89" y="144"/>
                </a:lnTo>
                <a:lnTo>
                  <a:pt x="84" y="147"/>
                </a:lnTo>
                <a:lnTo>
                  <a:pt x="78" y="148"/>
                </a:lnTo>
                <a:lnTo>
                  <a:pt x="73" y="147"/>
                </a:lnTo>
                <a:lnTo>
                  <a:pt x="67" y="144"/>
                </a:lnTo>
                <a:lnTo>
                  <a:pt x="65" y="140"/>
                </a:lnTo>
                <a:lnTo>
                  <a:pt x="63" y="133"/>
                </a:lnTo>
                <a:lnTo>
                  <a:pt x="65" y="127"/>
                </a:lnTo>
                <a:lnTo>
                  <a:pt x="67" y="123"/>
                </a:lnTo>
                <a:lnTo>
                  <a:pt x="73" y="119"/>
                </a:lnTo>
                <a:lnTo>
                  <a:pt x="78" y="118"/>
                </a:lnTo>
                <a:close/>
                <a:moveTo>
                  <a:pt x="400" y="224"/>
                </a:moveTo>
                <a:lnTo>
                  <a:pt x="400" y="313"/>
                </a:lnTo>
                <a:lnTo>
                  <a:pt x="399" y="320"/>
                </a:lnTo>
                <a:lnTo>
                  <a:pt x="397" y="325"/>
                </a:lnTo>
                <a:lnTo>
                  <a:pt x="395" y="331"/>
                </a:lnTo>
                <a:lnTo>
                  <a:pt x="391" y="335"/>
                </a:lnTo>
                <a:lnTo>
                  <a:pt x="386" y="339"/>
                </a:lnTo>
                <a:lnTo>
                  <a:pt x="381" y="342"/>
                </a:lnTo>
                <a:lnTo>
                  <a:pt x="375" y="345"/>
                </a:lnTo>
                <a:lnTo>
                  <a:pt x="369" y="345"/>
                </a:lnTo>
                <a:lnTo>
                  <a:pt x="30" y="345"/>
                </a:lnTo>
                <a:lnTo>
                  <a:pt x="25" y="345"/>
                </a:lnTo>
                <a:lnTo>
                  <a:pt x="19" y="342"/>
                </a:lnTo>
                <a:lnTo>
                  <a:pt x="14" y="339"/>
                </a:lnTo>
                <a:lnTo>
                  <a:pt x="10" y="335"/>
                </a:lnTo>
                <a:lnTo>
                  <a:pt x="6" y="331"/>
                </a:lnTo>
                <a:lnTo>
                  <a:pt x="3" y="325"/>
                </a:lnTo>
                <a:lnTo>
                  <a:pt x="0" y="320"/>
                </a:lnTo>
                <a:lnTo>
                  <a:pt x="0" y="313"/>
                </a:lnTo>
                <a:lnTo>
                  <a:pt x="0" y="224"/>
                </a:lnTo>
                <a:lnTo>
                  <a:pt x="0" y="218"/>
                </a:lnTo>
                <a:lnTo>
                  <a:pt x="14" y="188"/>
                </a:lnTo>
                <a:lnTo>
                  <a:pt x="14" y="33"/>
                </a:lnTo>
                <a:lnTo>
                  <a:pt x="14" y="26"/>
                </a:lnTo>
                <a:lnTo>
                  <a:pt x="17" y="20"/>
                </a:lnTo>
                <a:lnTo>
                  <a:pt x="19" y="13"/>
                </a:lnTo>
                <a:lnTo>
                  <a:pt x="23" y="9"/>
                </a:lnTo>
                <a:lnTo>
                  <a:pt x="28" y="5"/>
                </a:lnTo>
                <a:lnTo>
                  <a:pt x="33" y="2"/>
                </a:lnTo>
                <a:lnTo>
                  <a:pt x="40" y="0"/>
                </a:lnTo>
                <a:lnTo>
                  <a:pt x="47" y="0"/>
                </a:lnTo>
                <a:lnTo>
                  <a:pt x="153" y="0"/>
                </a:lnTo>
                <a:lnTo>
                  <a:pt x="139" y="9"/>
                </a:lnTo>
                <a:lnTo>
                  <a:pt x="128" y="23"/>
                </a:lnTo>
                <a:lnTo>
                  <a:pt x="47" y="23"/>
                </a:lnTo>
                <a:lnTo>
                  <a:pt x="43" y="23"/>
                </a:lnTo>
                <a:lnTo>
                  <a:pt x="40" y="26"/>
                </a:lnTo>
                <a:lnTo>
                  <a:pt x="37" y="28"/>
                </a:lnTo>
                <a:lnTo>
                  <a:pt x="36" y="33"/>
                </a:lnTo>
                <a:lnTo>
                  <a:pt x="36" y="174"/>
                </a:lnTo>
                <a:lnTo>
                  <a:pt x="37" y="176"/>
                </a:lnTo>
                <a:lnTo>
                  <a:pt x="363" y="176"/>
                </a:lnTo>
                <a:lnTo>
                  <a:pt x="363" y="174"/>
                </a:lnTo>
                <a:lnTo>
                  <a:pt x="363" y="33"/>
                </a:lnTo>
                <a:lnTo>
                  <a:pt x="363" y="28"/>
                </a:lnTo>
                <a:lnTo>
                  <a:pt x="360" y="26"/>
                </a:lnTo>
                <a:lnTo>
                  <a:pt x="358" y="23"/>
                </a:lnTo>
                <a:lnTo>
                  <a:pt x="353" y="23"/>
                </a:lnTo>
                <a:lnTo>
                  <a:pt x="271" y="23"/>
                </a:lnTo>
                <a:lnTo>
                  <a:pt x="260" y="9"/>
                </a:lnTo>
                <a:lnTo>
                  <a:pt x="248" y="0"/>
                </a:lnTo>
                <a:lnTo>
                  <a:pt x="353" y="0"/>
                </a:lnTo>
                <a:lnTo>
                  <a:pt x="360" y="0"/>
                </a:lnTo>
                <a:lnTo>
                  <a:pt x="366" y="2"/>
                </a:lnTo>
                <a:lnTo>
                  <a:pt x="371" y="5"/>
                </a:lnTo>
                <a:lnTo>
                  <a:pt x="377" y="9"/>
                </a:lnTo>
                <a:lnTo>
                  <a:pt x="381" y="13"/>
                </a:lnTo>
                <a:lnTo>
                  <a:pt x="384" y="20"/>
                </a:lnTo>
                <a:lnTo>
                  <a:pt x="385" y="26"/>
                </a:lnTo>
                <a:lnTo>
                  <a:pt x="386" y="33"/>
                </a:lnTo>
                <a:lnTo>
                  <a:pt x="386" y="188"/>
                </a:lnTo>
                <a:lnTo>
                  <a:pt x="399" y="218"/>
                </a:lnTo>
                <a:lnTo>
                  <a:pt x="400" y="224"/>
                </a:lnTo>
                <a:close/>
                <a:moveTo>
                  <a:pt x="23" y="222"/>
                </a:moveTo>
                <a:lnTo>
                  <a:pt x="375" y="222"/>
                </a:lnTo>
                <a:lnTo>
                  <a:pt x="366" y="198"/>
                </a:lnTo>
                <a:lnTo>
                  <a:pt x="34" y="198"/>
                </a:lnTo>
                <a:lnTo>
                  <a:pt x="23" y="222"/>
                </a:lnTo>
                <a:close/>
                <a:moveTo>
                  <a:pt x="377" y="247"/>
                </a:moveTo>
                <a:lnTo>
                  <a:pt x="377" y="247"/>
                </a:lnTo>
                <a:lnTo>
                  <a:pt x="377" y="246"/>
                </a:lnTo>
                <a:lnTo>
                  <a:pt x="375" y="246"/>
                </a:lnTo>
                <a:lnTo>
                  <a:pt x="25" y="246"/>
                </a:lnTo>
                <a:lnTo>
                  <a:pt x="23" y="246"/>
                </a:lnTo>
                <a:lnTo>
                  <a:pt x="22" y="247"/>
                </a:lnTo>
                <a:lnTo>
                  <a:pt x="22" y="313"/>
                </a:lnTo>
                <a:lnTo>
                  <a:pt x="23" y="317"/>
                </a:lnTo>
                <a:lnTo>
                  <a:pt x="25" y="320"/>
                </a:lnTo>
                <a:lnTo>
                  <a:pt x="28" y="321"/>
                </a:lnTo>
                <a:lnTo>
                  <a:pt x="30" y="323"/>
                </a:lnTo>
                <a:lnTo>
                  <a:pt x="369" y="323"/>
                </a:lnTo>
                <a:lnTo>
                  <a:pt x="373" y="321"/>
                </a:lnTo>
                <a:lnTo>
                  <a:pt x="375" y="320"/>
                </a:lnTo>
                <a:lnTo>
                  <a:pt x="377" y="317"/>
                </a:lnTo>
                <a:lnTo>
                  <a:pt x="377" y="313"/>
                </a:lnTo>
                <a:lnTo>
                  <a:pt x="377" y="247"/>
                </a:lnTo>
                <a:close/>
                <a:moveTo>
                  <a:pt x="59" y="295"/>
                </a:moveTo>
                <a:lnTo>
                  <a:pt x="340" y="295"/>
                </a:lnTo>
                <a:lnTo>
                  <a:pt x="340" y="272"/>
                </a:lnTo>
                <a:lnTo>
                  <a:pt x="59" y="272"/>
                </a:lnTo>
                <a:lnTo>
                  <a:pt x="59" y="295"/>
                </a:lnTo>
                <a:close/>
                <a:moveTo>
                  <a:pt x="199" y="5"/>
                </a:moveTo>
                <a:lnTo>
                  <a:pt x="199" y="5"/>
                </a:lnTo>
                <a:lnTo>
                  <a:pt x="213" y="6"/>
                </a:lnTo>
                <a:lnTo>
                  <a:pt x="227" y="11"/>
                </a:lnTo>
                <a:lnTo>
                  <a:pt x="238" y="17"/>
                </a:lnTo>
                <a:lnTo>
                  <a:pt x="248" y="26"/>
                </a:lnTo>
                <a:lnTo>
                  <a:pt x="256" y="35"/>
                </a:lnTo>
                <a:lnTo>
                  <a:pt x="263" y="46"/>
                </a:lnTo>
                <a:lnTo>
                  <a:pt x="267" y="60"/>
                </a:lnTo>
                <a:lnTo>
                  <a:pt x="268" y="74"/>
                </a:lnTo>
                <a:lnTo>
                  <a:pt x="267" y="88"/>
                </a:lnTo>
                <a:lnTo>
                  <a:pt x="263" y="100"/>
                </a:lnTo>
                <a:lnTo>
                  <a:pt x="256" y="111"/>
                </a:lnTo>
                <a:lnTo>
                  <a:pt x="248" y="122"/>
                </a:lnTo>
                <a:lnTo>
                  <a:pt x="238" y="130"/>
                </a:lnTo>
                <a:lnTo>
                  <a:pt x="227" y="137"/>
                </a:lnTo>
                <a:lnTo>
                  <a:pt x="213" y="140"/>
                </a:lnTo>
                <a:lnTo>
                  <a:pt x="199" y="141"/>
                </a:lnTo>
                <a:lnTo>
                  <a:pt x="186" y="140"/>
                </a:lnTo>
                <a:lnTo>
                  <a:pt x="173" y="137"/>
                </a:lnTo>
                <a:lnTo>
                  <a:pt x="162" y="130"/>
                </a:lnTo>
                <a:lnTo>
                  <a:pt x="151" y="122"/>
                </a:lnTo>
                <a:lnTo>
                  <a:pt x="143" y="111"/>
                </a:lnTo>
                <a:lnTo>
                  <a:pt x="138" y="100"/>
                </a:lnTo>
                <a:lnTo>
                  <a:pt x="133" y="88"/>
                </a:lnTo>
                <a:lnTo>
                  <a:pt x="132" y="74"/>
                </a:lnTo>
                <a:lnTo>
                  <a:pt x="133" y="60"/>
                </a:lnTo>
                <a:lnTo>
                  <a:pt x="138" y="46"/>
                </a:lnTo>
                <a:lnTo>
                  <a:pt x="143" y="35"/>
                </a:lnTo>
                <a:lnTo>
                  <a:pt x="151" y="26"/>
                </a:lnTo>
                <a:lnTo>
                  <a:pt x="162" y="17"/>
                </a:lnTo>
                <a:lnTo>
                  <a:pt x="173" y="11"/>
                </a:lnTo>
                <a:lnTo>
                  <a:pt x="186" y="6"/>
                </a:lnTo>
                <a:lnTo>
                  <a:pt x="199" y="5"/>
                </a:lnTo>
                <a:close/>
                <a:moveTo>
                  <a:pt x="154" y="74"/>
                </a:moveTo>
                <a:lnTo>
                  <a:pt x="154" y="74"/>
                </a:lnTo>
                <a:lnTo>
                  <a:pt x="155" y="82"/>
                </a:lnTo>
                <a:lnTo>
                  <a:pt x="158" y="92"/>
                </a:lnTo>
                <a:lnTo>
                  <a:pt x="162" y="99"/>
                </a:lnTo>
                <a:lnTo>
                  <a:pt x="168" y="105"/>
                </a:lnTo>
                <a:lnTo>
                  <a:pt x="175" y="111"/>
                </a:lnTo>
                <a:lnTo>
                  <a:pt x="183" y="115"/>
                </a:lnTo>
                <a:lnTo>
                  <a:pt x="191" y="118"/>
                </a:lnTo>
                <a:lnTo>
                  <a:pt x="199" y="119"/>
                </a:lnTo>
                <a:lnTo>
                  <a:pt x="209" y="118"/>
                </a:lnTo>
                <a:lnTo>
                  <a:pt x="217" y="115"/>
                </a:lnTo>
                <a:lnTo>
                  <a:pt x="226" y="111"/>
                </a:lnTo>
                <a:lnTo>
                  <a:pt x="232" y="105"/>
                </a:lnTo>
                <a:lnTo>
                  <a:pt x="238" y="99"/>
                </a:lnTo>
                <a:lnTo>
                  <a:pt x="242" y="92"/>
                </a:lnTo>
                <a:lnTo>
                  <a:pt x="243" y="82"/>
                </a:lnTo>
                <a:lnTo>
                  <a:pt x="245" y="74"/>
                </a:lnTo>
                <a:lnTo>
                  <a:pt x="243" y="64"/>
                </a:lnTo>
                <a:lnTo>
                  <a:pt x="242" y="56"/>
                </a:lnTo>
                <a:lnTo>
                  <a:pt x="238" y="48"/>
                </a:lnTo>
                <a:lnTo>
                  <a:pt x="232" y="42"/>
                </a:lnTo>
                <a:lnTo>
                  <a:pt x="226" y="37"/>
                </a:lnTo>
                <a:lnTo>
                  <a:pt x="217" y="31"/>
                </a:lnTo>
                <a:lnTo>
                  <a:pt x="209" y="30"/>
                </a:lnTo>
                <a:lnTo>
                  <a:pt x="199" y="28"/>
                </a:lnTo>
                <a:lnTo>
                  <a:pt x="191" y="30"/>
                </a:lnTo>
                <a:lnTo>
                  <a:pt x="183" y="31"/>
                </a:lnTo>
                <a:lnTo>
                  <a:pt x="175" y="37"/>
                </a:lnTo>
                <a:lnTo>
                  <a:pt x="168" y="42"/>
                </a:lnTo>
                <a:lnTo>
                  <a:pt x="162" y="48"/>
                </a:lnTo>
                <a:lnTo>
                  <a:pt x="158" y="56"/>
                </a:lnTo>
                <a:lnTo>
                  <a:pt x="155" y="64"/>
                </a:lnTo>
                <a:lnTo>
                  <a:pt x="154" y="74"/>
                </a:lnTo>
                <a:close/>
              </a:path>
            </a:pathLst>
          </a:custGeom>
          <a:solidFill>
            <a:schemeClr val="accent1"/>
          </a:solidFill>
          <a:ln>
            <a:noFill/>
          </a:ln>
        </p:spPr>
        <p:txBody>
          <a:bodyPr/>
          <a:lstStyle/>
          <a:p>
            <a:endParaRPr lang="en-US" dirty="0"/>
          </a:p>
        </p:txBody>
      </p:sp>
      <p:sp>
        <p:nvSpPr>
          <p:cNvPr id="38" name="Freeform 42"/>
          <p:cNvSpPr>
            <a:spLocks noEditPoints="1"/>
          </p:cNvSpPr>
          <p:nvPr/>
        </p:nvSpPr>
        <p:spPr bwMode="auto">
          <a:xfrm>
            <a:off x="1205047" y="255201"/>
            <a:ext cx="372167" cy="264711"/>
          </a:xfrm>
          <a:custGeom>
            <a:avLst/>
            <a:gdLst>
              <a:gd name="T0" fmla="*/ 35007 w 425"/>
              <a:gd name="T1" fmla="*/ 37288 h 301"/>
              <a:gd name="T2" fmla="*/ 33416 w 425"/>
              <a:gd name="T3" fmla="*/ 30896 h 301"/>
              <a:gd name="T4" fmla="*/ 186175 w 425"/>
              <a:gd name="T5" fmla="*/ 27167 h 301"/>
              <a:gd name="T6" fmla="*/ 192009 w 425"/>
              <a:gd name="T7" fmla="*/ 30896 h 301"/>
              <a:gd name="T8" fmla="*/ 190418 w 425"/>
              <a:gd name="T9" fmla="*/ 37288 h 301"/>
              <a:gd name="T10" fmla="*/ 69484 w 425"/>
              <a:gd name="T11" fmla="*/ 54334 h 301"/>
              <a:gd name="T12" fmla="*/ 82744 w 425"/>
              <a:gd name="T13" fmla="*/ 58595 h 301"/>
              <a:gd name="T14" fmla="*/ 92822 w 425"/>
              <a:gd name="T15" fmla="*/ 73510 h 301"/>
              <a:gd name="T16" fmla="*/ 91231 w 425"/>
              <a:gd name="T17" fmla="*/ 87893 h 301"/>
              <a:gd name="T18" fmla="*/ 77971 w 425"/>
              <a:gd name="T19" fmla="*/ 100677 h 301"/>
              <a:gd name="T20" fmla="*/ 64180 w 425"/>
              <a:gd name="T21" fmla="*/ 101743 h 301"/>
              <a:gd name="T22" fmla="*/ 49859 w 425"/>
              <a:gd name="T23" fmla="*/ 91622 h 301"/>
              <a:gd name="T24" fmla="*/ 45085 w 425"/>
              <a:gd name="T25" fmla="*/ 78305 h 301"/>
              <a:gd name="T26" fmla="*/ 52511 w 425"/>
              <a:gd name="T27" fmla="*/ 61791 h 301"/>
              <a:gd name="T28" fmla="*/ 69484 w 425"/>
              <a:gd name="T29" fmla="*/ 54334 h 301"/>
              <a:gd name="T30" fmla="*/ 67362 w 425"/>
              <a:gd name="T31" fmla="*/ 67651 h 301"/>
              <a:gd name="T32" fmla="*/ 57815 w 425"/>
              <a:gd name="T33" fmla="*/ 76174 h 301"/>
              <a:gd name="T34" fmla="*/ 58345 w 425"/>
              <a:gd name="T35" fmla="*/ 83099 h 301"/>
              <a:gd name="T36" fmla="*/ 69484 w 425"/>
              <a:gd name="T37" fmla="*/ 90024 h 301"/>
              <a:gd name="T38" fmla="*/ 77440 w 425"/>
              <a:gd name="T39" fmla="*/ 86828 h 301"/>
              <a:gd name="T40" fmla="*/ 81153 w 425"/>
              <a:gd name="T41" fmla="*/ 78305 h 301"/>
              <a:gd name="T42" fmla="*/ 73727 w 425"/>
              <a:gd name="T43" fmla="*/ 68184 h 301"/>
              <a:gd name="T44" fmla="*/ 156471 w 425"/>
              <a:gd name="T45" fmla="*/ 54334 h 301"/>
              <a:gd name="T46" fmla="*/ 169201 w 425"/>
              <a:gd name="T47" fmla="*/ 58595 h 301"/>
              <a:gd name="T48" fmla="*/ 179810 w 425"/>
              <a:gd name="T49" fmla="*/ 73510 h 301"/>
              <a:gd name="T50" fmla="*/ 178218 w 425"/>
              <a:gd name="T51" fmla="*/ 87893 h 301"/>
              <a:gd name="T52" fmla="*/ 165488 w 425"/>
              <a:gd name="T53" fmla="*/ 100677 h 301"/>
              <a:gd name="T54" fmla="*/ 151698 w 425"/>
              <a:gd name="T55" fmla="*/ 101743 h 301"/>
              <a:gd name="T56" fmla="*/ 136316 w 425"/>
              <a:gd name="T57" fmla="*/ 91622 h 301"/>
              <a:gd name="T58" fmla="*/ 133133 w 425"/>
              <a:gd name="T59" fmla="*/ 78305 h 301"/>
              <a:gd name="T60" fmla="*/ 139498 w 425"/>
              <a:gd name="T61" fmla="*/ 61791 h 301"/>
              <a:gd name="T62" fmla="*/ 156471 w 425"/>
              <a:gd name="T63" fmla="*/ 54334 h 301"/>
              <a:gd name="T64" fmla="*/ 153819 w 425"/>
              <a:gd name="T65" fmla="*/ 67651 h 301"/>
              <a:gd name="T66" fmla="*/ 145333 w 425"/>
              <a:gd name="T67" fmla="*/ 76174 h 301"/>
              <a:gd name="T68" fmla="*/ 145863 w 425"/>
              <a:gd name="T69" fmla="*/ 83099 h 301"/>
              <a:gd name="T70" fmla="*/ 156471 w 425"/>
              <a:gd name="T71" fmla="*/ 90024 h 301"/>
              <a:gd name="T72" fmla="*/ 164428 w 425"/>
              <a:gd name="T73" fmla="*/ 86828 h 301"/>
              <a:gd name="T74" fmla="*/ 168141 w 425"/>
              <a:gd name="T75" fmla="*/ 78305 h 301"/>
              <a:gd name="T76" fmla="*/ 160715 w 425"/>
              <a:gd name="T77" fmla="*/ 68184 h 301"/>
              <a:gd name="T78" fmla="*/ 225425 w 425"/>
              <a:gd name="T79" fmla="*/ 17579 h 301"/>
              <a:gd name="T80" fmla="*/ 223834 w 425"/>
              <a:gd name="T81" fmla="*/ 149684 h 301"/>
              <a:gd name="T82" fmla="*/ 214817 w 425"/>
              <a:gd name="T83" fmla="*/ 159273 h 301"/>
              <a:gd name="T84" fmla="*/ 35007 w 425"/>
              <a:gd name="T85" fmla="*/ 160338 h 301"/>
              <a:gd name="T86" fmla="*/ 57815 w 425"/>
              <a:gd name="T87" fmla="*/ 118789 h 301"/>
              <a:gd name="T88" fmla="*/ 207921 w 425"/>
              <a:gd name="T89" fmla="*/ 148086 h 301"/>
              <a:gd name="T90" fmla="*/ 213226 w 425"/>
              <a:gd name="T91" fmla="*/ 142759 h 301"/>
              <a:gd name="T92" fmla="*/ 211634 w 425"/>
              <a:gd name="T93" fmla="*/ 13850 h 301"/>
              <a:gd name="T94" fmla="*/ 17504 w 425"/>
              <a:gd name="T95" fmla="*/ 12784 h 301"/>
              <a:gd name="T96" fmla="*/ 12730 w 425"/>
              <a:gd name="T97" fmla="*/ 17579 h 301"/>
              <a:gd name="T98" fmla="*/ 13791 w 425"/>
              <a:gd name="T99" fmla="*/ 146488 h 301"/>
              <a:gd name="T100" fmla="*/ 30233 w 425"/>
              <a:gd name="T101" fmla="*/ 148086 h 301"/>
              <a:gd name="T102" fmla="*/ 17504 w 425"/>
              <a:gd name="T103" fmla="*/ 160338 h 301"/>
              <a:gd name="T104" fmla="*/ 5304 w 425"/>
              <a:gd name="T105" fmla="*/ 155544 h 301"/>
              <a:gd name="T106" fmla="*/ 0 w 425"/>
              <a:gd name="T107" fmla="*/ 142759 h 301"/>
              <a:gd name="T108" fmla="*/ 1591 w 425"/>
              <a:gd name="T109" fmla="*/ 11186 h 301"/>
              <a:gd name="T110" fmla="*/ 11139 w 425"/>
              <a:gd name="T111" fmla="*/ 1598 h 301"/>
              <a:gd name="T112" fmla="*/ 207921 w 425"/>
              <a:gd name="T113" fmla="*/ 0 h 301"/>
              <a:gd name="T114" fmla="*/ 220651 w 425"/>
              <a:gd name="T115" fmla="*/ 5327 h 301"/>
              <a:gd name="T116" fmla="*/ 225425 w 425"/>
              <a:gd name="T117" fmla="*/ 17579 h 301"/>
              <a:gd name="T118" fmla="*/ 65241 w 425"/>
              <a:gd name="T119" fmla="*/ 130508 h 3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25" h="301">
                <a:moveTo>
                  <a:pt x="74" y="73"/>
                </a:moveTo>
                <a:lnTo>
                  <a:pt x="74" y="73"/>
                </a:lnTo>
                <a:lnTo>
                  <a:pt x="70" y="73"/>
                </a:lnTo>
                <a:lnTo>
                  <a:pt x="66" y="70"/>
                </a:lnTo>
                <a:lnTo>
                  <a:pt x="63" y="66"/>
                </a:lnTo>
                <a:lnTo>
                  <a:pt x="63" y="62"/>
                </a:lnTo>
                <a:lnTo>
                  <a:pt x="63" y="58"/>
                </a:lnTo>
                <a:lnTo>
                  <a:pt x="66" y="54"/>
                </a:lnTo>
                <a:lnTo>
                  <a:pt x="70" y="51"/>
                </a:lnTo>
                <a:lnTo>
                  <a:pt x="74" y="51"/>
                </a:lnTo>
                <a:lnTo>
                  <a:pt x="351" y="51"/>
                </a:lnTo>
                <a:lnTo>
                  <a:pt x="355" y="51"/>
                </a:lnTo>
                <a:lnTo>
                  <a:pt x="359" y="54"/>
                </a:lnTo>
                <a:lnTo>
                  <a:pt x="362" y="58"/>
                </a:lnTo>
                <a:lnTo>
                  <a:pt x="362" y="62"/>
                </a:lnTo>
                <a:lnTo>
                  <a:pt x="362" y="66"/>
                </a:lnTo>
                <a:lnTo>
                  <a:pt x="359" y="70"/>
                </a:lnTo>
                <a:lnTo>
                  <a:pt x="355" y="73"/>
                </a:lnTo>
                <a:lnTo>
                  <a:pt x="351" y="73"/>
                </a:lnTo>
                <a:lnTo>
                  <a:pt x="74" y="73"/>
                </a:lnTo>
                <a:close/>
                <a:moveTo>
                  <a:pt x="131" y="102"/>
                </a:moveTo>
                <a:lnTo>
                  <a:pt x="131" y="102"/>
                </a:lnTo>
                <a:lnTo>
                  <a:pt x="139" y="103"/>
                </a:lnTo>
                <a:lnTo>
                  <a:pt x="147" y="106"/>
                </a:lnTo>
                <a:lnTo>
                  <a:pt x="156" y="110"/>
                </a:lnTo>
                <a:lnTo>
                  <a:pt x="163" y="116"/>
                </a:lnTo>
                <a:lnTo>
                  <a:pt x="168" y="123"/>
                </a:lnTo>
                <a:lnTo>
                  <a:pt x="172" y="130"/>
                </a:lnTo>
                <a:lnTo>
                  <a:pt x="175" y="138"/>
                </a:lnTo>
                <a:lnTo>
                  <a:pt x="175" y="147"/>
                </a:lnTo>
                <a:lnTo>
                  <a:pt x="175" y="157"/>
                </a:lnTo>
                <a:lnTo>
                  <a:pt x="172" y="165"/>
                </a:lnTo>
                <a:lnTo>
                  <a:pt x="168" y="172"/>
                </a:lnTo>
                <a:lnTo>
                  <a:pt x="163" y="179"/>
                </a:lnTo>
                <a:lnTo>
                  <a:pt x="156" y="185"/>
                </a:lnTo>
                <a:lnTo>
                  <a:pt x="147" y="189"/>
                </a:lnTo>
                <a:lnTo>
                  <a:pt x="139" y="191"/>
                </a:lnTo>
                <a:lnTo>
                  <a:pt x="131" y="191"/>
                </a:lnTo>
                <a:lnTo>
                  <a:pt x="121" y="191"/>
                </a:lnTo>
                <a:lnTo>
                  <a:pt x="113" y="189"/>
                </a:lnTo>
                <a:lnTo>
                  <a:pt x="106" y="185"/>
                </a:lnTo>
                <a:lnTo>
                  <a:pt x="99" y="179"/>
                </a:lnTo>
                <a:lnTo>
                  <a:pt x="94" y="172"/>
                </a:lnTo>
                <a:lnTo>
                  <a:pt x="90" y="165"/>
                </a:lnTo>
                <a:lnTo>
                  <a:pt x="87" y="157"/>
                </a:lnTo>
                <a:lnTo>
                  <a:pt x="85" y="147"/>
                </a:lnTo>
                <a:lnTo>
                  <a:pt x="87" y="138"/>
                </a:lnTo>
                <a:lnTo>
                  <a:pt x="90" y="130"/>
                </a:lnTo>
                <a:lnTo>
                  <a:pt x="94" y="123"/>
                </a:lnTo>
                <a:lnTo>
                  <a:pt x="99" y="116"/>
                </a:lnTo>
                <a:lnTo>
                  <a:pt x="106" y="110"/>
                </a:lnTo>
                <a:lnTo>
                  <a:pt x="113" y="106"/>
                </a:lnTo>
                <a:lnTo>
                  <a:pt x="121" y="103"/>
                </a:lnTo>
                <a:lnTo>
                  <a:pt x="131" y="102"/>
                </a:lnTo>
                <a:close/>
                <a:moveTo>
                  <a:pt x="131" y="125"/>
                </a:moveTo>
                <a:lnTo>
                  <a:pt x="131" y="125"/>
                </a:lnTo>
                <a:lnTo>
                  <a:pt x="127" y="127"/>
                </a:lnTo>
                <a:lnTo>
                  <a:pt x="123" y="128"/>
                </a:lnTo>
                <a:lnTo>
                  <a:pt x="116" y="132"/>
                </a:lnTo>
                <a:lnTo>
                  <a:pt x="110" y="139"/>
                </a:lnTo>
                <a:lnTo>
                  <a:pt x="109" y="143"/>
                </a:lnTo>
                <a:lnTo>
                  <a:pt x="109" y="147"/>
                </a:lnTo>
                <a:lnTo>
                  <a:pt x="109" y="152"/>
                </a:lnTo>
                <a:lnTo>
                  <a:pt x="110" y="156"/>
                </a:lnTo>
                <a:lnTo>
                  <a:pt x="116" y="163"/>
                </a:lnTo>
                <a:lnTo>
                  <a:pt x="123" y="167"/>
                </a:lnTo>
                <a:lnTo>
                  <a:pt x="127" y="168"/>
                </a:lnTo>
                <a:lnTo>
                  <a:pt x="131" y="169"/>
                </a:lnTo>
                <a:lnTo>
                  <a:pt x="135" y="168"/>
                </a:lnTo>
                <a:lnTo>
                  <a:pt x="139" y="167"/>
                </a:lnTo>
                <a:lnTo>
                  <a:pt x="146" y="163"/>
                </a:lnTo>
                <a:lnTo>
                  <a:pt x="150" y="156"/>
                </a:lnTo>
                <a:lnTo>
                  <a:pt x="152" y="152"/>
                </a:lnTo>
                <a:lnTo>
                  <a:pt x="153" y="147"/>
                </a:lnTo>
                <a:lnTo>
                  <a:pt x="152" y="143"/>
                </a:lnTo>
                <a:lnTo>
                  <a:pt x="150" y="139"/>
                </a:lnTo>
                <a:lnTo>
                  <a:pt x="146" y="132"/>
                </a:lnTo>
                <a:lnTo>
                  <a:pt x="139" y="128"/>
                </a:lnTo>
                <a:lnTo>
                  <a:pt x="135" y="127"/>
                </a:lnTo>
                <a:lnTo>
                  <a:pt x="131" y="125"/>
                </a:lnTo>
                <a:close/>
                <a:moveTo>
                  <a:pt x="295" y="102"/>
                </a:moveTo>
                <a:lnTo>
                  <a:pt x="295" y="102"/>
                </a:lnTo>
                <a:lnTo>
                  <a:pt x="304" y="103"/>
                </a:lnTo>
                <a:lnTo>
                  <a:pt x="312" y="106"/>
                </a:lnTo>
                <a:lnTo>
                  <a:pt x="319" y="110"/>
                </a:lnTo>
                <a:lnTo>
                  <a:pt x="326" y="116"/>
                </a:lnTo>
                <a:lnTo>
                  <a:pt x="332" y="123"/>
                </a:lnTo>
                <a:lnTo>
                  <a:pt x="336" y="130"/>
                </a:lnTo>
                <a:lnTo>
                  <a:pt x="339" y="138"/>
                </a:lnTo>
                <a:lnTo>
                  <a:pt x="340" y="147"/>
                </a:lnTo>
                <a:lnTo>
                  <a:pt x="339" y="157"/>
                </a:lnTo>
                <a:lnTo>
                  <a:pt x="336" y="165"/>
                </a:lnTo>
                <a:lnTo>
                  <a:pt x="332" y="172"/>
                </a:lnTo>
                <a:lnTo>
                  <a:pt x="326" y="179"/>
                </a:lnTo>
                <a:lnTo>
                  <a:pt x="319" y="185"/>
                </a:lnTo>
                <a:lnTo>
                  <a:pt x="312" y="189"/>
                </a:lnTo>
                <a:lnTo>
                  <a:pt x="304" y="191"/>
                </a:lnTo>
                <a:lnTo>
                  <a:pt x="295" y="191"/>
                </a:lnTo>
                <a:lnTo>
                  <a:pt x="286" y="191"/>
                </a:lnTo>
                <a:lnTo>
                  <a:pt x="277" y="189"/>
                </a:lnTo>
                <a:lnTo>
                  <a:pt x="270" y="185"/>
                </a:lnTo>
                <a:lnTo>
                  <a:pt x="263" y="179"/>
                </a:lnTo>
                <a:lnTo>
                  <a:pt x="257" y="172"/>
                </a:lnTo>
                <a:lnTo>
                  <a:pt x="253" y="165"/>
                </a:lnTo>
                <a:lnTo>
                  <a:pt x="251" y="157"/>
                </a:lnTo>
                <a:lnTo>
                  <a:pt x="251" y="147"/>
                </a:lnTo>
                <a:lnTo>
                  <a:pt x="251" y="138"/>
                </a:lnTo>
                <a:lnTo>
                  <a:pt x="253" y="130"/>
                </a:lnTo>
                <a:lnTo>
                  <a:pt x="257" y="123"/>
                </a:lnTo>
                <a:lnTo>
                  <a:pt x="263" y="116"/>
                </a:lnTo>
                <a:lnTo>
                  <a:pt x="270" y="110"/>
                </a:lnTo>
                <a:lnTo>
                  <a:pt x="277" y="106"/>
                </a:lnTo>
                <a:lnTo>
                  <a:pt x="286" y="103"/>
                </a:lnTo>
                <a:lnTo>
                  <a:pt x="295" y="102"/>
                </a:lnTo>
                <a:close/>
                <a:moveTo>
                  <a:pt x="295" y="125"/>
                </a:moveTo>
                <a:lnTo>
                  <a:pt x="295" y="125"/>
                </a:lnTo>
                <a:lnTo>
                  <a:pt x="290" y="127"/>
                </a:lnTo>
                <a:lnTo>
                  <a:pt x="286" y="128"/>
                </a:lnTo>
                <a:lnTo>
                  <a:pt x="279" y="132"/>
                </a:lnTo>
                <a:lnTo>
                  <a:pt x="275" y="139"/>
                </a:lnTo>
                <a:lnTo>
                  <a:pt x="274" y="143"/>
                </a:lnTo>
                <a:lnTo>
                  <a:pt x="273" y="147"/>
                </a:lnTo>
                <a:lnTo>
                  <a:pt x="274" y="152"/>
                </a:lnTo>
                <a:lnTo>
                  <a:pt x="275" y="156"/>
                </a:lnTo>
                <a:lnTo>
                  <a:pt x="279" y="163"/>
                </a:lnTo>
                <a:lnTo>
                  <a:pt x="286" y="167"/>
                </a:lnTo>
                <a:lnTo>
                  <a:pt x="290" y="168"/>
                </a:lnTo>
                <a:lnTo>
                  <a:pt x="295" y="169"/>
                </a:lnTo>
                <a:lnTo>
                  <a:pt x="299" y="168"/>
                </a:lnTo>
                <a:lnTo>
                  <a:pt x="303" y="167"/>
                </a:lnTo>
                <a:lnTo>
                  <a:pt x="310" y="163"/>
                </a:lnTo>
                <a:lnTo>
                  <a:pt x="315" y="156"/>
                </a:lnTo>
                <a:lnTo>
                  <a:pt x="315" y="152"/>
                </a:lnTo>
                <a:lnTo>
                  <a:pt x="317" y="147"/>
                </a:lnTo>
                <a:lnTo>
                  <a:pt x="315" y="143"/>
                </a:lnTo>
                <a:lnTo>
                  <a:pt x="315" y="139"/>
                </a:lnTo>
                <a:lnTo>
                  <a:pt x="310" y="132"/>
                </a:lnTo>
                <a:lnTo>
                  <a:pt x="303" y="128"/>
                </a:lnTo>
                <a:lnTo>
                  <a:pt x="299" y="127"/>
                </a:lnTo>
                <a:lnTo>
                  <a:pt x="295" y="125"/>
                </a:lnTo>
                <a:close/>
                <a:moveTo>
                  <a:pt x="425" y="33"/>
                </a:moveTo>
                <a:lnTo>
                  <a:pt x="425" y="268"/>
                </a:lnTo>
                <a:lnTo>
                  <a:pt x="424" y="275"/>
                </a:lnTo>
                <a:lnTo>
                  <a:pt x="422" y="281"/>
                </a:lnTo>
                <a:lnTo>
                  <a:pt x="420" y="286"/>
                </a:lnTo>
                <a:lnTo>
                  <a:pt x="416" y="292"/>
                </a:lnTo>
                <a:lnTo>
                  <a:pt x="410" y="296"/>
                </a:lnTo>
                <a:lnTo>
                  <a:pt x="405" y="299"/>
                </a:lnTo>
                <a:lnTo>
                  <a:pt x="399" y="300"/>
                </a:lnTo>
                <a:lnTo>
                  <a:pt x="392" y="301"/>
                </a:lnTo>
                <a:lnTo>
                  <a:pt x="66" y="301"/>
                </a:lnTo>
                <a:lnTo>
                  <a:pt x="79" y="278"/>
                </a:lnTo>
                <a:lnTo>
                  <a:pt x="109" y="223"/>
                </a:lnTo>
                <a:lnTo>
                  <a:pt x="322" y="223"/>
                </a:lnTo>
                <a:lnTo>
                  <a:pt x="351" y="278"/>
                </a:lnTo>
                <a:lnTo>
                  <a:pt x="392" y="278"/>
                </a:lnTo>
                <a:lnTo>
                  <a:pt x="396" y="277"/>
                </a:lnTo>
                <a:lnTo>
                  <a:pt x="399" y="275"/>
                </a:lnTo>
                <a:lnTo>
                  <a:pt x="402" y="271"/>
                </a:lnTo>
                <a:lnTo>
                  <a:pt x="402" y="268"/>
                </a:lnTo>
                <a:lnTo>
                  <a:pt x="402" y="33"/>
                </a:lnTo>
                <a:lnTo>
                  <a:pt x="402" y="29"/>
                </a:lnTo>
                <a:lnTo>
                  <a:pt x="399" y="26"/>
                </a:lnTo>
                <a:lnTo>
                  <a:pt x="396" y="25"/>
                </a:lnTo>
                <a:lnTo>
                  <a:pt x="392" y="24"/>
                </a:lnTo>
                <a:lnTo>
                  <a:pt x="33" y="24"/>
                </a:lnTo>
                <a:lnTo>
                  <a:pt x="29" y="25"/>
                </a:lnTo>
                <a:lnTo>
                  <a:pt x="26" y="26"/>
                </a:lnTo>
                <a:lnTo>
                  <a:pt x="24" y="29"/>
                </a:lnTo>
                <a:lnTo>
                  <a:pt x="24" y="33"/>
                </a:lnTo>
                <a:lnTo>
                  <a:pt x="24" y="268"/>
                </a:lnTo>
                <a:lnTo>
                  <a:pt x="24" y="271"/>
                </a:lnTo>
                <a:lnTo>
                  <a:pt x="26" y="275"/>
                </a:lnTo>
                <a:lnTo>
                  <a:pt x="29" y="277"/>
                </a:lnTo>
                <a:lnTo>
                  <a:pt x="33" y="278"/>
                </a:lnTo>
                <a:lnTo>
                  <a:pt x="57" y="278"/>
                </a:lnTo>
                <a:lnTo>
                  <a:pt x="44" y="301"/>
                </a:lnTo>
                <a:lnTo>
                  <a:pt x="33" y="301"/>
                </a:lnTo>
                <a:lnTo>
                  <a:pt x="26" y="300"/>
                </a:lnTo>
                <a:lnTo>
                  <a:pt x="21" y="299"/>
                </a:lnTo>
                <a:lnTo>
                  <a:pt x="15" y="296"/>
                </a:lnTo>
                <a:lnTo>
                  <a:pt x="10" y="292"/>
                </a:lnTo>
                <a:lnTo>
                  <a:pt x="6" y="286"/>
                </a:lnTo>
                <a:lnTo>
                  <a:pt x="3" y="281"/>
                </a:lnTo>
                <a:lnTo>
                  <a:pt x="0" y="275"/>
                </a:lnTo>
                <a:lnTo>
                  <a:pt x="0" y="268"/>
                </a:lnTo>
                <a:lnTo>
                  <a:pt x="0" y="33"/>
                </a:lnTo>
                <a:lnTo>
                  <a:pt x="0" y="26"/>
                </a:lnTo>
                <a:lnTo>
                  <a:pt x="3" y="21"/>
                </a:lnTo>
                <a:lnTo>
                  <a:pt x="6" y="15"/>
                </a:lnTo>
                <a:lnTo>
                  <a:pt x="10" y="10"/>
                </a:lnTo>
                <a:lnTo>
                  <a:pt x="15" y="6"/>
                </a:lnTo>
                <a:lnTo>
                  <a:pt x="21" y="3"/>
                </a:lnTo>
                <a:lnTo>
                  <a:pt x="26" y="2"/>
                </a:lnTo>
                <a:lnTo>
                  <a:pt x="33" y="0"/>
                </a:lnTo>
                <a:lnTo>
                  <a:pt x="392" y="0"/>
                </a:lnTo>
                <a:lnTo>
                  <a:pt x="399" y="2"/>
                </a:lnTo>
                <a:lnTo>
                  <a:pt x="405" y="3"/>
                </a:lnTo>
                <a:lnTo>
                  <a:pt x="410" y="6"/>
                </a:lnTo>
                <a:lnTo>
                  <a:pt x="416" y="10"/>
                </a:lnTo>
                <a:lnTo>
                  <a:pt x="420" y="15"/>
                </a:lnTo>
                <a:lnTo>
                  <a:pt x="422" y="21"/>
                </a:lnTo>
                <a:lnTo>
                  <a:pt x="424" y="26"/>
                </a:lnTo>
                <a:lnTo>
                  <a:pt x="425" y="33"/>
                </a:lnTo>
                <a:close/>
                <a:moveTo>
                  <a:pt x="325" y="278"/>
                </a:moveTo>
                <a:lnTo>
                  <a:pt x="308" y="245"/>
                </a:lnTo>
                <a:lnTo>
                  <a:pt x="123" y="245"/>
                </a:lnTo>
                <a:lnTo>
                  <a:pt x="105" y="278"/>
                </a:lnTo>
                <a:lnTo>
                  <a:pt x="325" y="278"/>
                </a:lnTo>
                <a:close/>
              </a:path>
            </a:pathLst>
          </a:custGeom>
          <a:solidFill>
            <a:schemeClr val="accent1"/>
          </a:solidFill>
          <a:ln>
            <a:noFill/>
          </a:ln>
        </p:spPr>
        <p:txBody>
          <a:bodyPr/>
          <a:lstStyle/>
          <a:p>
            <a:endParaRPr lang="en-US" dirty="0"/>
          </a:p>
        </p:txBody>
      </p:sp>
      <p:sp>
        <p:nvSpPr>
          <p:cNvPr id="39" name="Freeform 44"/>
          <p:cNvSpPr>
            <a:spLocks noEditPoints="1"/>
          </p:cNvSpPr>
          <p:nvPr/>
        </p:nvSpPr>
        <p:spPr bwMode="auto">
          <a:xfrm>
            <a:off x="1250545" y="647314"/>
            <a:ext cx="500590" cy="275193"/>
          </a:xfrm>
          <a:custGeom>
            <a:avLst/>
            <a:gdLst>
              <a:gd name="T0" fmla="*/ 104428 w 572"/>
              <a:gd name="T1" fmla="*/ 147046 h 314"/>
              <a:gd name="T2" fmla="*/ 303213 w 572"/>
              <a:gd name="T3" fmla="*/ 134306 h 314"/>
              <a:gd name="T4" fmla="*/ 291021 w 572"/>
              <a:gd name="T5" fmla="*/ 147046 h 314"/>
              <a:gd name="T6" fmla="*/ 260275 w 572"/>
              <a:gd name="T7" fmla="*/ 155009 h 314"/>
              <a:gd name="T8" fmla="*/ 239072 w 572"/>
              <a:gd name="T9" fmla="*/ 166688 h 314"/>
              <a:gd name="T10" fmla="*/ 214157 w 572"/>
              <a:gd name="T11" fmla="*/ 145985 h 314"/>
              <a:gd name="T12" fmla="*/ 225289 w 572"/>
              <a:gd name="T13" fmla="*/ 119973 h 314"/>
              <a:gd name="T14" fmla="*/ 251794 w 572"/>
              <a:gd name="T15" fmla="*/ 118380 h 314"/>
              <a:gd name="T16" fmla="*/ 288900 w 572"/>
              <a:gd name="T17" fmla="*/ 134306 h 314"/>
              <a:gd name="T18" fmla="*/ 289431 w 572"/>
              <a:gd name="T19" fmla="*/ 129528 h 314"/>
              <a:gd name="T20" fmla="*/ 269287 w 572"/>
              <a:gd name="T21" fmla="*/ 122627 h 314"/>
              <a:gd name="T22" fmla="*/ 283600 w 572"/>
              <a:gd name="T23" fmla="*/ 47777 h 314"/>
              <a:gd name="T24" fmla="*/ 275648 w 572"/>
              <a:gd name="T25" fmla="*/ 21234 h 314"/>
              <a:gd name="T26" fmla="*/ 77394 w 572"/>
              <a:gd name="T27" fmla="*/ 11679 h 314"/>
              <a:gd name="T28" fmla="*/ 50889 w 572"/>
              <a:gd name="T29" fmla="*/ 19111 h 314"/>
              <a:gd name="T30" fmla="*/ 254975 w 572"/>
              <a:gd name="T31" fmla="*/ 22296 h 314"/>
              <a:gd name="T32" fmla="*/ 265576 w 572"/>
              <a:gd name="T33" fmla="*/ 59986 h 314"/>
              <a:gd name="T34" fmla="*/ 263986 w 572"/>
              <a:gd name="T35" fmla="*/ 65826 h 314"/>
              <a:gd name="T36" fmla="*/ 50359 w 572"/>
              <a:gd name="T37" fmla="*/ 71665 h 314"/>
              <a:gd name="T38" fmla="*/ 21204 w 572"/>
              <a:gd name="T39" fmla="*/ 94492 h 314"/>
              <a:gd name="T40" fmla="*/ 34456 w 572"/>
              <a:gd name="T41" fmla="*/ 122627 h 314"/>
              <a:gd name="T42" fmla="*/ 15373 w 572"/>
              <a:gd name="T43" fmla="*/ 128467 h 314"/>
              <a:gd name="T44" fmla="*/ 13782 w 572"/>
              <a:gd name="T45" fmla="*/ 134306 h 314"/>
              <a:gd name="T46" fmla="*/ 52479 w 572"/>
              <a:gd name="T47" fmla="*/ 120504 h 314"/>
              <a:gd name="T48" fmla="*/ 78984 w 572"/>
              <a:gd name="T49" fmla="*/ 117849 h 314"/>
              <a:gd name="T50" fmla="*/ 93826 w 572"/>
              <a:gd name="T51" fmla="*/ 141207 h 314"/>
              <a:gd name="T52" fmla="*/ 73683 w 572"/>
              <a:gd name="T53" fmla="*/ 165626 h 314"/>
              <a:gd name="T54" fmla="*/ 49829 w 572"/>
              <a:gd name="T55" fmla="*/ 157663 h 314"/>
              <a:gd name="T56" fmla="*/ 9542 w 572"/>
              <a:gd name="T57" fmla="*/ 145985 h 314"/>
              <a:gd name="T58" fmla="*/ 0 w 572"/>
              <a:gd name="T59" fmla="*/ 131652 h 314"/>
              <a:gd name="T60" fmla="*/ 9542 w 572"/>
              <a:gd name="T61" fmla="*/ 80690 h 314"/>
              <a:gd name="T62" fmla="*/ 18023 w 572"/>
              <a:gd name="T63" fmla="*/ 37160 h 314"/>
              <a:gd name="T64" fmla="*/ 48769 w 572"/>
              <a:gd name="T65" fmla="*/ 6901 h 314"/>
              <a:gd name="T66" fmla="*/ 250204 w 572"/>
              <a:gd name="T67" fmla="*/ 0 h 314"/>
              <a:gd name="T68" fmla="*/ 281479 w 572"/>
              <a:gd name="T69" fmla="*/ 10617 h 314"/>
              <a:gd name="T70" fmla="*/ 295262 w 572"/>
              <a:gd name="T71" fmla="*/ 42999 h 314"/>
              <a:gd name="T72" fmla="*/ 303213 w 572"/>
              <a:gd name="T73" fmla="*/ 131652 h 314"/>
              <a:gd name="T74" fmla="*/ 58840 w 572"/>
              <a:gd name="T75" fmla="*/ 150762 h 314"/>
              <a:gd name="T76" fmla="*/ 73683 w 572"/>
              <a:gd name="T77" fmla="*/ 152886 h 314"/>
              <a:gd name="T78" fmla="*/ 81634 w 572"/>
              <a:gd name="T79" fmla="*/ 141207 h 314"/>
              <a:gd name="T80" fmla="*/ 71563 w 572"/>
              <a:gd name="T81" fmla="*/ 127936 h 314"/>
              <a:gd name="T82" fmla="*/ 57780 w 572"/>
              <a:gd name="T83" fmla="*/ 133775 h 314"/>
              <a:gd name="T84" fmla="*/ 252854 w 572"/>
              <a:gd name="T85" fmla="*/ 45653 h 314"/>
              <a:gd name="T86" fmla="*/ 244903 w 572"/>
              <a:gd name="T87" fmla="*/ 31320 h 314"/>
              <a:gd name="T88" fmla="*/ 216808 w 572"/>
              <a:gd name="T89" fmla="*/ 31320 h 314"/>
              <a:gd name="T90" fmla="*/ 145775 w 572"/>
              <a:gd name="T91" fmla="*/ 55740 h 314"/>
              <a:gd name="T92" fmla="*/ 36576 w 572"/>
              <a:gd name="T93" fmla="*/ 31320 h 314"/>
              <a:gd name="T94" fmla="*/ 21734 w 572"/>
              <a:gd name="T95" fmla="*/ 74850 h 314"/>
              <a:gd name="T96" fmla="*/ 67852 w 572"/>
              <a:gd name="T97" fmla="*/ 55740 h 314"/>
              <a:gd name="T98" fmla="*/ 251794 w 572"/>
              <a:gd name="T99" fmla="*/ 135898 h 314"/>
              <a:gd name="T100" fmla="*/ 239072 w 572"/>
              <a:gd name="T101" fmla="*/ 127936 h 314"/>
              <a:gd name="T102" fmla="*/ 225819 w 572"/>
              <a:gd name="T103" fmla="*/ 138022 h 314"/>
              <a:gd name="T104" fmla="*/ 231650 w 572"/>
              <a:gd name="T105" fmla="*/ 151824 h 314"/>
              <a:gd name="T106" fmla="*/ 246493 w 572"/>
              <a:gd name="T107" fmla="*/ 151824 h 31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72" h="314">
                <a:moveTo>
                  <a:pt x="385" y="253"/>
                </a:moveTo>
                <a:lnTo>
                  <a:pt x="385" y="253"/>
                </a:lnTo>
                <a:lnTo>
                  <a:pt x="384" y="266"/>
                </a:lnTo>
                <a:lnTo>
                  <a:pt x="385" y="277"/>
                </a:lnTo>
                <a:lnTo>
                  <a:pt x="197" y="277"/>
                </a:lnTo>
                <a:lnTo>
                  <a:pt x="197" y="266"/>
                </a:lnTo>
                <a:lnTo>
                  <a:pt x="197" y="253"/>
                </a:lnTo>
                <a:lnTo>
                  <a:pt x="385" y="253"/>
                </a:lnTo>
                <a:close/>
                <a:moveTo>
                  <a:pt x="572" y="248"/>
                </a:moveTo>
                <a:lnTo>
                  <a:pt x="572" y="248"/>
                </a:lnTo>
                <a:lnTo>
                  <a:pt x="572" y="253"/>
                </a:lnTo>
                <a:lnTo>
                  <a:pt x="571" y="259"/>
                </a:lnTo>
                <a:lnTo>
                  <a:pt x="568" y="263"/>
                </a:lnTo>
                <a:lnTo>
                  <a:pt x="565" y="267"/>
                </a:lnTo>
                <a:lnTo>
                  <a:pt x="563" y="270"/>
                </a:lnTo>
                <a:lnTo>
                  <a:pt x="558" y="273"/>
                </a:lnTo>
                <a:lnTo>
                  <a:pt x="553" y="275"/>
                </a:lnTo>
                <a:lnTo>
                  <a:pt x="549" y="277"/>
                </a:lnTo>
                <a:lnTo>
                  <a:pt x="546" y="277"/>
                </a:lnTo>
                <a:lnTo>
                  <a:pt x="498" y="277"/>
                </a:lnTo>
                <a:lnTo>
                  <a:pt x="495" y="285"/>
                </a:lnTo>
                <a:lnTo>
                  <a:pt x="491" y="292"/>
                </a:lnTo>
                <a:lnTo>
                  <a:pt x="487" y="297"/>
                </a:lnTo>
                <a:lnTo>
                  <a:pt x="481" y="303"/>
                </a:lnTo>
                <a:lnTo>
                  <a:pt x="475" y="307"/>
                </a:lnTo>
                <a:lnTo>
                  <a:pt x="468" y="311"/>
                </a:lnTo>
                <a:lnTo>
                  <a:pt x="459" y="312"/>
                </a:lnTo>
                <a:lnTo>
                  <a:pt x="451" y="314"/>
                </a:lnTo>
                <a:lnTo>
                  <a:pt x="442" y="312"/>
                </a:lnTo>
                <a:lnTo>
                  <a:pt x="433" y="310"/>
                </a:lnTo>
                <a:lnTo>
                  <a:pt x="425" y="306"/>
                </a:lnTo>
                <a:lnTo>
                  <a:pt x="417" y="299"/>
                </a:lnTo>
                <a:lnTo>
                  <a:pt x="411" y="292"/>
                </a:lnTo>
                <a:lnTo>
                  <a:pt x="407" y="284"/>
                </a:lnTo>
                <a:lnTo>
                  <a:pt x="404" y="275"/>
                </a:lnTo>
                <a:lnTo>
                  <a:pt x="403" y="266"/>
                </a:lnTo>
                <a:lnTo>
                  <a:pt x="404" y="256"/>
                </a:lnTo>
                <a:lnTo>
                  <a:pt x="407" y="246"/>
                </a:lnTo>
                <a:lnTo>
                  <a:pt x="411" y="238"/>
                </a:lnTo>
                <a:lnTo>
                  <a:pt x="417" y="231"/>
                </a:lnTo>
                <a:lnTo>
                  <a:pt x="425" y="226"/>
                </a:lnTo>
                <a:lnTo>
                  <a:pt x="433" y="222"/>
                </a:lnTo>
                <a:lnTo>
                  <a:pt x="442" y="219"/>
                </a:lnTo>
                <a:lnTo>
                  <a:pt x="451" y="218"/>
                </a:lnTo>
                <a:lnTo>
                  <a:pt x="459" y="218"/>
                </a:lnTo>
                <a:lnTo>
                  <a:pt x="468" y="220"/>
                </a:lnTo>
                <a:lnTo>
                  <a:pt x="475" y="223"/>
                </a:lnTo>
                <a:lnTo>
                  <a:pt x="481" y="227"/>
                </a:lnTo>
                <a:lnTo>
                  <a:pt x="487" y="233"/>
                </a:lnTo>
                <a:lnTo>
                  <a:pt x="491" y="240"/>
                </a:lnTo>
                <a:lnTo>
                  <a:pt x="495" y="246"/>
                </a:lnTo>
                <a:lnTo>
                  <a:pt x="498" y="253"/>
                </a:lnTo>
                <a:lnTo>
                  <a:pt x="545" y="253"/>
                </a:lnTo>
                <a:lnTo>
                  <a:pt x="546" y="253"/>
                </a:lnTo>
                <a:lnTo>
                  <a:pt x="547" y="252"/>
                </a:lnTo>
                <a:lnTo>
                  <a:pt x="549" y="251"/>
                </a:lnTo>
                <a:lnTo>
                  <a:pt x="549" y="248"/>
                </a:lnTo>
                <a:lnTo>
                  <a:pt x="547" y="244"/>
                </a:lnTo>
                <a:lnTo>
                  <a:pt x="546" y="244"/>
                </a:lnTo>
                <a:lnTo>
                  <a:pt x="545" y="242"/>
                </a:lnTo>
                <a:lnTo>
                  <a:pt x="519" y="242"/>
                </a:lnTo>
                <a:lnTo>
                  <a:pt x="514" y="242"/>
                </a:lnTo>
                <a:lnTo>
                  <a:pt x="510" y="240"/>
                </a:lnTo>
                <a:lnTo>
                  <a:pt x="509" y="235"/>
                </a:lnTo>
                <a:lnTo>
                  <a:pt x="508" y="231"/>
                </a:lnTo>
                <a:lnTo>
                  <a:pt x="509" y="227"/>
                </a:lnTo>
                <a:lnTo>
                  <a:pt x="510" y="223"/>
                </a:lnTo>
                <a:lnTo>
                  <a:pt x="514" y="220"/>
                </a:lnTo>
                <a:lnTo>
                  <a:pt x="519" y="219"/>
                </a:lnTo>
                <a:lnTo>
                  <a:pt x="535" y="219"/>
                </a:lnTo>
                <a:lnTo>
                  <a:pt x="535" y="90"/>
                </a:lnTo>
                <a:lnTo>
                  <a:pt x="535" y="84"/>
                </a:lnTo>
                <a:lnTo>
                  <a:pt x="534" y="72"/>
                </a:lnTo>
                <a:lnTo>
                  <a:pt x="532" y="64"/>
                </a:lnTo>
                <a:lnTo>
                  <a:pt x="530" y="55"/>
                </a:lnTo>
                <a:lnTo>
                  <a:pt x="525" y="48"/>
                </a:lnTo>
                <a:lnTo>
                  <a:pt x="520" y="40"/>
                </a:lnTo>
                <a:lnTo>
                  <a:pt x="510" y="32"/>
                </a:lnTo>
                <a:lnTo>
                  <a:pt x="499" y="28"/>
                </a:lnTo>
                <a:lnTo>
                  <a:pt x="487" y="24"/>
                </a:lnTo>
                <a:lnTo>
                  <a:pt x="472" y="22"/>
                </a:lnTo>
                <a:lnTo>
                  <a:pt x="146" y="22"/>
                </a:lnTo>
                <a:lnTo>
                  <a:pt x="139" y="24"/>
                </a:lnTo>
                <a:lnTo>
                  <a:pt x="128" y="25"/>
                </a:lnTo>
                <a:lnTo>
                  <a:pt x="113" y="29"/>
                </a:lnTo>
                <a:lnTo>
                  <a:pt x="105" y="32"/>
                </a:lnTo>
                <a:lnTo>
                  <a:pt x="96" y="36"/>
                </a:lnTo>
                <a:lnTo>
                  <a:pt x="461" y="36"/>
                </a:lnTo>
                <a:lnTo>
                  <a:pt x="464" y="36"/>
                </a:lnTo>
                <a:lnTo>
                  <a:pt x="469" y="37"/>
                </a:lnTo>
                <a:lnTo>
                  <a:pt x="475" y="39"/>
                </a:lnTo>
                <a:lnTo>
                  <a:pt x="481" y="42"/>
                </a:lnTo>
                <a:lnTo>
                  <a:pt x="487" y="47"/>
                </a:lnTo>
                <a:lnTo>
                  <a:pt x="494" y="54"/>
                </a:lnTo>
                <a:lnTo>
                  <a:pt x="498" y="64"/>
                </a:lnTo>
                <a:lnTo>
                  <a:pt x="499" y="73"/>
                </a:lnTo>
                <a:lnTo>
                  <a:pt x="501" y="86"/>
                </a:lnTo>
                <a:lnTo>
                  <a:pt x="501" y="113"/>
                </a:lnTo>
                <a:lnTo>
                  <a:pt x="501" y="114"/>
                </a:lnTo>
                <a:lnTo>
                  <a:pt x="501" y="116"/>
                </a:lnTo>
                <a:lnTo>
                  <a:pt x="499" y="121"/>
                </a:lnTo>
                <a:lnTo>
                  <a:pt x="498" y="124"/>
                </a:lnTo>
                <a:lnTo>
                  <a:pt x="494" y="127"/>
                </a:lnTo>
                <a:lnTo>
                  <a:pt x="490" y="128"/>
                </a:lnTo>
                <a:lnTo>
                  <a:pt x="129" y="128"/>
                </a:lnTo>
                <a:lnTo>
                  <a:pt x="118" y="130"/>
                </a:lnTo>
                <a:lnTo>
                  <a:pt x="107" y="131"/>
                </a:lnTo>
                <a:lnTo>
                  <a:pt x="95" y="135"/>
                </a:lnTo>
                <a:lnTo>
                  <a:pt x="80" y="142"/>
                </a:lnTo>
                <a:lnTo>
                  <a:pt x="65" y="150"/>
                </a:lnTo>
                <a:lnTo>
                  <a:pt x="58" y="156"/>
                </a:lnTo>
                <a:lnTo>
                  <a:pt x="51" y="163"/>
                </a:lnTo>
                <a:lnTo>
                  <a:pt x="45" y="169"/>
                </a:lnTo>
                <a:lnTo>
                  <a:pt x="40" y="178"/>
                </a:lnTo>
                <a:lnTo>
                  <a:pt x="40" y="219"/>
                </a:lnTo>
                <a:lnTo>
                  <a:pt x="54" y="219"/>
                </a:lnTo>
                <a:lnTo>
                  <a:pt x="58" y="220"/>
                </a:lnTo>
                <a:lnTo>
                  <a:pt x="62" y="223"/>
                </a:lnTo>
                <a:lnTo>
                  <a:pt x="63" y="227"/>
                </a:lnTo>
                <a:lnTo>
                  <a:pt x="65" y="231"/>
                </a:lnTo>
                <a:lnTo>
                  <a:pt x="63" y="235"/>
                </a:lnTo>
                <a:lnTo>
                  <a:pt x="62" y="240"/>
                </a:lnTo>
                <a:lnTo>
                  <a:pt x="58" y="242"/>
                </a:lnTo>
                <a:lnTo>
                  <a:pt x="54" y="242"/>
                </a:lnTo>
                <a:lnTo>
                  <a:pt x="29" y="242"/>
                </a:lnTo>
                <a:lnTo>
                  <a:pt x="26" y="244"/>
                </a:lnTo>
                <a:lnTo>
                  <a:pt x="25" y="244"/>
                </a:lnTo>
                <a:lnTo>
                  <a:pt x="23" y="248"/>
                </a:lnTo>
                <a:lnTo>
                  <a:pt x="23" y="251"/>
                </a:lnTo>
                <a:lnTo>
                  <a:pt x="25" y="252"/>
                </a:lnTo>
                <a:lnTo>
                  <a:pt x="26" y="253"/>
                </a:lnTo>
                <a:lnTo>
                  <a:pt x="29" y="253"/>
                </a:lnTo>
                <a:lnTo>
                  <a:pt x="83" y="253"/>
                </a:lnTo>
                <a:lnTo>
                  <a:pt x="85" y="246"/>
                </a:lnTo>
                <a:lnTo>
                  <a:pt x="89" y="240"/>
                </a:lnTo>
                <a:lnTo>
                  <a:pt x="94" y="233"/>
                </a:lnTo>
                <a:lnTo>
                  <a:pt x="99" y="227"/>
                </a:lnTo>
                <a:lnTo>
                  <a:pt x="106" y="223"/>
                </a:lnTo>
                <a:lnTo>
                  <a:pt x="113" y="220"/>
                </a:lnTo>
                <a:lnTo>
                  <a:pt x="121" y="218"/>
                </a:lnTo>
                <a:lnTo>
                  <a:pt x="129" y="218"/>
                </a:lnTo>
                <a:lnTo>
                  <a:pt x="139" y="219"/>
                </a:lnTo>
                <a:lnTo>
                  <a:pt x="149" y="222"/>
                </a:lnTo>
                <a:lnTo>
                  <a:pt x="157" y="226"/>
                </a:lnTo>
                <a:lnTo>
                  <a:pt x="164" y="231"/>
                </a:lnTo>
                <a:lnTo>
                  <a:pt x="169" y="238"/>
                </a:lnTo>
                <a:lnTo>
                  <a:pt x="173" y="246"/>
                </a:lnTo>
                <a:lnTo>
                  <a:pt x="176" y="256"/>
                </a:lnTo>
                <a:lnTo>
                  <a:pt x="177" y="266"/>
                </a:lnTo>
                <a:lnTo>
                  <a:pt x="176" y="275"/>
                </a:lnTo>
                <a:lnTo>
                  <a:pt x="173" y="284"/>
                </a:lnTo>
                <a:lnTo>
                  <a:pt x="169" y="292"/>
                </a:lnTo>
                <a:lnTo>
                  <a:pt x="164" y="299"/>
                </a:lnTo>
                <a:lnTo>
                  <a:pt x="157" y="306"/>
                </a:lnTo>
                <a:lnTo>
                  <a:pt x="149" y="310"/>
                </a:lnTo>
                <a:lnTo>
                  <a:pt x="139" y="312"/>
                </a:lnTo>
                <a:lnTo>
                  <a:pt x="129" y="314"/>
                </a:lnTo>
                <a:lnTo>
                  <a:pt x="121" y="312"/>
                </a:lnTo>
                <a:lnTo>
                  <a:pt x="113" y="311"/>
                </a:lnTo>
                <a:lnTo>
                  <a:pt x="106" y="307"/>
                </a:lnTo>
                <a:lnTo>
                  <a:pt x="99" y="303"/>
                </a:lnTo>
                <a:lnTo>
                  <a:pt x="94" y="297"/>
                </a:lnTo>
                <a:lnTo>
                  <a:pt x="89" y="292"/>
                </a:lnTo>
                <a:lnTo>
                  <a:pt x="85" y="285"/>
                </a:lnTo>
                <a:lnTo>
                  <a:pt x="83" y="277"/>
                </a:lnTo>
                <a:lnTo>
                  <a:pt x="29" y="277"/>
                </a:lnTo>
                <a:lnTo>
                  <a:pt x="22" y="277"/>
                </a:lnTo>
                <a:lnTo>
                  <a:pt x="18" y="275"/>
                </a:lnTo>
                <a:lnTo>
                  <a:pt x="12" y="273"/>
                </a:lnTo>
                <a:lnTo>
                  <a:pt x="8" y="268"/>
                </a:lnTo>
                <a:lnTo>
                  <a:pt x="4" y="264"/>
                </a:lnTo>
                <a:lnTo>
                  <a:pt x="3" y="259"/>
                </a:lnTo>
                <a:lnTo>
                  <a:pt x="0" y="253"/>
                </a:lnTo>
                <a:lnTo>
                  <a:pt x="0" y="248"/>
                </a:lnTo>
                <a:lnTo>
                  <a:pt x="1" y="240"/>
                </a:lnTo>
                <a:lnTo>
                  <a:pt x="4" y="233"/>
                </a:lnTo>
                <a:lnTo>
                  <a:pt x="10" y="227"/>
                </a:lnTo>
                <a:lnTo>
                  <a:pt x="17" y="222"/>
                </a:lnTo>
                <a:lnTo>
                  <a:pt x="17" y="185"/>
                </a:lnTo>
                <a:lnTo>
                  <a:pt x="18" y="152"/>
                </a:lnTo>
                <a:lnTo>
                  <a:pt x="21" y="114"/>
                </a:lnTo>
                <a:lnTo>
                  <a:pt x="23" y="98"/>
                </a:lnTo>
                <a:lnTo>
                  <a:pt x="29" y="83"/>
                </a:lnTo>
                <a:lnTo>
                  <a:pt x="34" y="70"/>
                </a:lnTo>
                <a:lnTo>
                  <a:pt x="41" y="58"/>
                </a:lnTo>
                <a:lnTo>
                  <a:pt x="48" y="47"/>
                </a:lnTo>
                <a:lnTo>
                  <a:pt x="56" y="39"/>
                </a:lnTo>
                <a:lnTo>
                  <a:pt x="65" y="31"/>
                </a:lnTo>
                <a:lnTo>
                  <a:pt x="74" y="22"/>
                </a:lnTo>
                <a:lnTo>
                  <a:pt x="83" y="17"/>
                </a:lnTo>
                <a:lnTo>
                  <a:pt x="92" y="13"/>
                </a:lnTo>
                <a:lnTo>
                  <a:pt x="111" y="4"/>
                </a:lnTo>
                <a:lnTo>
                  <a:pt x="129" y="0"/>
                </a:lnTo>
                <a:lnTo>
                  <a:pt x="146" y="0"/>
                </a:lnTo>
                <a:lnTo>
                  <a:pt x="472" y="0"/>
                </a:lnTo>
                <a:lnTo>
                  <a:pt x="481" y="0"/>
                </a:lnTo>
                <a:lnTo>
                  <a:pt x="491" y="2"/>
                </a:lnTo>
                <a:lnTo>
                  <a:pt x="501" y="3"/>
                </a:lnTo>
                <a:lnTo>
                  <a:pt x="509" y="6"/>
                </a:lnTo>
                <a:lnTo>
                  <a:pt x="517" y="10"/>
                </a:lnTo>
                <a:lnTo>
                  <a:pt x="524" y="14"/>
                </a:lnTo>
                <a:lnTo>
                  <a:pt x="531" y="20"/>
                </a:lnTo>
                <a:lnTo>
                  <a:pt x="536" y="25"/>
                </a:lnTo>
                <a:lnTo>
                  <a:pt x="545" y="35"/>
                </a:lnTo>
                <a:lnTo>
                  <a:pt x="550" y="46"/>
                </a:lnTo>
                <a:lnTo>
                  <a:pt x="553" y="55"/>
                </a:lnTo>
                <a:lnTo>
                  <a:pt x="556" y="65"/>
                </a:lnTo>
                <a:lnTo>
                  <a:pt x="557" y="81"/>
                </a:lnTo>
                <a:lnTo>
                  <a:pt x="557" y="91"/>
                </a:lnTo>
                <a:lnTo>
                  <a:pt x="557" y="223"/>
                </a:lnTo>
                <a:lnTo>
                  <a:pt x="564" y="227"/>
                </a:lnTo>
                <a:lnTo>
                  <a:pt x="568" y="234"/>
                </a:lnTo>
                <a:lnTo>
                  <a:pt x="571" y="241"/>
                </a:lnTo>
                <a:lnTo>
                  <a:pt x="572" y="248"/>
                </a:lnTo>
                <a:close/>
                <a:moveTo>
                  <a:pt x="105" y="266"/>
                </a:moveTo>
                <a:lnTo>
                  <a:pt x="105" y="266"/>
                </a:lnTo>
                <a:lnTo>
                  <a:pt x="105" y="270"/>
                </a:lnTo>
                <a:lnTo>
                  <a:pt x="106" y="275"/>
                </a:lnTo>
                <a:lnTo>
                  <a:pt x="109" y="279"/>
                </a:lnTo>
                <a:lnTo>
                  <a:pt x="111" y="284"/>
                </a:lnTo>
                <a:lnTo>
                  <a:pt x="116" y="286"/>
                </a:lnTo>
                <a:lnTo>
                  <a:pt x="120" y="288"/>
                </a:lnTo>
                <a:lnTo>
                  <a:pt x="124" y="290"/>
                </a:lnTo>
                <a:lnTo>
                  <a:pt x="129" y="290"/>
                </a:lnTo>
                <a:lnTo>
                  <a:pt x="135" y="290"/>
                </a:lnTo>
                <a:lnTo>
                  <a:pt x="139" y="288"/>
                </a:lnTo>
                <a:lnTo>
                  <a:pt x="143" y="286"/>
                </a:lnTo>
                <a:lnTo>
                  <a:pt x="147" y="284"/>
                </a:lnTo>
                <a:lnTo>
                  <a:pt x="150" y="279"/>
                </a:lnTo>
                <a:lnTo>
                  <a:pt x="153" y="275"/>
                </a:lnTo>
                <a:lnTo>
                  <a:pt x="154" y="270"/>
                </a:lnTo>
                <a:lnTo>
                  <a:pt x="154" y="266"/>
                </a:lnTo>
                <a:lnTo>
                  <a:pt x="154" y="260"/>
                </a:lnTo>
                <a:lnTo>
                  <a:pt x="153" y="256"/>
                </a:lnTo>
                <a:lnTo>
                  <a:pt x="150" y="252"/>
                </a:lnTo>
                <a:lnTo>
                  <a:pt x="147" y="248"/>
                </a:lnTo>
                <a:lnTo>
                  <a:pt x="143" y="245"/>
                </a:lnTo>
                <a:lnTo>
                  <a:pt x="139" y="242"/>
                </a:lnTo>
                <a:lnTo>
                  <a:pt x="135" y="241"/>
                </a:lnTo>
                <a:lnTo>
                  <a:pt x="129" y="241"/>
                </a:lnTo>
                <a:lnTo>
                  <a:pt x="124" y="241"/>
                </a:lnTo>
                <a:lnTo>
                  <a:pt x="120" y="242"/>
                </a:lnTo>
                <a:lnTo>
                  <a:pt x="116" y="245"/>
                </a:lnTo>
                <a:lnTo>
                  <a:pt x="111" y="248"/>
                </a:lnTo>
                <a:lnTo>
                  <a:pt x="109" y="252"/>
                </a:lnTo>
                <a:lnTo>
                  <a:pt x="106" y="256"/>
                </a:lnTo>
                <a:lnTo>
                  <a:pt x="105" y="260"/>
                </a:lnTo>
                <a:lnTo>
                  <a:pt x="105" y="266"/>
                </a:lnTo>
                <a:close/>
                <a:moveTo>
                  <a:pt x="431" y="105"/>
                </a:moveTo>
                <a:lnTo>
                  <a:pt x="477" y="105"/>
                </a:lnTo>
                <a:lnTo>
                  <a:pt x="477" y="86"/>
                </a:lnTo>
                <a:lnTo>
                  <a:pt x="477" y="77"/>
                </a:lnTo>
                <a:lnTo>
                  <a:pt x="476" y="72"/>
                </a:lnTo>
                <a:lnTo>
                  <a:pt x="473" y="66"/>
                </a:lnTo>
                <a:lnTo>
                  <a:pt x="472" y="64"/>
                </a:lnTo>
                <a:lnTo>
                  <a:pt x="466" y="61"/>
                </a:lnTo>
                <a:lnTo>
                  <a:pt x="462" y="59"/>
                </a:lnTo>
                <a:lnTo>
                  <a:pt x="459" y="59"/>
                </a:lnTo>
                <a:lnTo>
                  <a:pt x="431" y="59"/>
                </a:lnTo>
                <a:lnTo>
                  <a:pt x="431" y="105"/>
                </a:lnTo>
                <a:close/>
                <a:moveTo>
                  <a:pt x="354" y="105"/>
                </a:moveTo>
                <a:lnTo>
                  <a:pt x="409" y="105"/>
                </a:lnTo>
                <a:lnTo>
                  <a:pt x="409" y="59"/>
                </a:lnTo>
                <a:lnTo>
                  <a:pt x="354" y="59"/>
                </a:lnTo>
                <a:lnTo>
                  <a:pt x="354" y="105"/>
                </a:lnTo>
                <a:close/>
                <a:moveTo>
                  <a:pt x="275" y="105"/>
                </a:moveTo>
                <a:lnTo>
                  <a:pt x="330" y="105"/>
                </a:lnTo>
                <a:lnTo>
                  <a:pt x="330" y="59"/>
                </a:lnTo>
                <a:lnTo>
                  <a:pt x="275" y="59"/>
                </a:lnTo>
                <a:lnTo>
                  <a:pt x="275" y="105"/>
                </a:lnTo>
                <a:close/>
                <a:moveTo>
                  <a:pt x="199" y="105"/>
                </a:moveTo>
                <a:lnTo>
                  <a:pt x="253" y="105"/>
                </a:lnTo>
                <a:lnTo>
                  <a:pt x="253" y="59"/>
                </a:lnTo>
                <a:lnTo>
                  <a:pt x="199" y="59"/>
                </a:lnTo>
                <a:lnTo>
                  <a:pt x="199" y="105"/>
                </a:lnTo>
                <a:close/>
                <a:moveTo>
                  <a:pt x="69" y="59"/>
                </a:moveTo>
                <a:lnTo>
                  <a:pt x="69" y="59"/>
                </a:lnTo>
                <a:lnTo>
                  <a:pt x="61" y="70"/>
                </a:lnTo>
                <a:lnTo>
                  <a:pt x="54" y="84"/>
                </a:lnTo>
                <a:lnTo>
                  <a:pt x="47" y="99"/>
                </a:lnTo>
                <a:lnTo>
                  <a:pt x="43" y="117"/>
                </a:lnTo>
                <a:lnTo>
                  <a:pt x="41" y="141"/>
                </a:lnTo>
                <a:lnTo>
                  <a:pt x="55" y="130"/>
                </a:lnTo>
                <a:lnTo>
                  <a:pt x="70" y="121"/>
                </a:lnTo>
                <a:lnTo>
                  <a:pt x="84" y="114"/>
                </a:lnTo>
                <a:lnTo>
                  <a:pt x="98" y="110"/>
                </a:lnTo>
                <a:lnTo>
                  <a:pt x="109" y="108"/>
                </a:lnTo>
                <a:lnTo>
                  <a:pt x="118" y="106"/>
                </a:lnTo>
                <a:lnTo>
                  <a:pt x="128" y="105"/>
                </a:lnTo>
                <a:lnTo>
                  <a:pt x="176" y="105"/>
                </a:lnTo>
                <a:lnTo>
                  <a:pt x="176" y="59"/>
                </a:lnTo>
                <a:lnTo>
                  <a:pt x="69" y="59"/>
                </a:lnTo>
                <a:close/>
                <a:moveTo>
                  <a:pt x="476" y="266"/>
                </a:moveTo>
                <a:lnTo>
                  <a:pt x="476" y="266"/>
                </a:lnTo>
                <a:lnTo>
                  <a:pt x="476" y="260"/>
                </a:lnTo>
                <a:lnTo>
                  <a:pt x="475" y="256"/>
                </a:lnTo>
                <a:lnTo>
                  <a:pt x="472" y="252"/>
                </a:lnTo>
                <a:lnTo>
                  <a:pt x="469" y="248"/>
                </a:lnTo>
                <a:lnTo>
                  <a:pt x="465" y="245"/>
                </a:lnTo>
                <a:lnTo>
                  <a:pt x="461" y="242"/>
                </a:lnTo>
                <a:lnTo>
                  <a:pt x="457" y="241"/>
                </a:lnTo>
                <a:lnTo>
                  <a:pt x="451" y="241"/>
                </a:lnTo>
                <a:lnTo>
                  <a:pt x="446" y="241"/>
                </a:lnTo>
                <a:lnTo>
                  <a:pt x="442" y="242"/>
                </a:lnTo>
                <a:lnTo>
                  <a:pt x="437" y="245"/>
                </a:lnTo>
                <a:lnTo>
                  <a:pt x="433" y="248"/>
                </a:lnTo>
                <a:lnTo>
                  <a:pt x="431" y="252"/>
                </a:lnTo>
                <a:lnTo>
                  <a:pt x="428" y="256"/>
                </a:lnTo>
                <a:lnTo>
                  <a:pt x="426" y="260"/>
                </a:lnTo>
                <a:lnTo>
                  <a:pt x="426" y="266"/>
                </a:lnTo>
                <a:lnTo>
                  <a:pt x="426" y="270"/>
                </a:lnTo>
                <a:lnTo>
                  <a:pt x="428" y="275"/>
                </a:lnTo>
                <a:lnTo>
                  <a:pt x="431" y="279"/>
                </a:lnTo>
                <a:lnTo>
                  <a:pt x="433" y="284"/>
                </a:lnTo>
                <a:lnTo>
                  <a:pt x="437" y="286"/>
                </a:lnTo>
                <a:lnTo>
                  <a:pt x="442" y="288"/>
                </a:lnTo>
                <a:lnTo>
                  <a:pt x="446" y="290"/>
                </a:lnTo>
                <a:lnTo>
                  <a:pt x="451" y="290"/>
                </a:lnTo>
                <a:lnTo>
                  <a:pt x="457" y="290"/>
                </a:lnTo>
                <a:lnTo>
                  <a:pt x="461" y="288"/>
                </a:lnTo>
                <a:lnTo>
                  <a:pt x="465" y="286"/>
                </a:lnTo>
                <a:lnTo>
                  <a:pt x="469" y="284"/>
                </a:lnTo>
                <a:lnTo>
                  <a:pt x="472" y="279"/>
                </a:lnTo>
                <a:lnTo>
                  <a:pt x="475" y="275"/>
                </a:lnTo>
                <a:lnTo>
                  <a:pt x="476" y="270"/>
                </a:lnTo>
                <a:lnTo>
                  <a:pt x="476" y="266"/>
                </a:lnTo>
                <a:close/>
              </a:path>
            </a:pathLst>
          </a:custGeom>
          <a:solidFill>
            <a:schemeClr val="accent1"/>
          </a:solidFill>
          <a:ln>
            <a:noFill/>
          </a:ln>
        </p:spPr>
        <p:txBody>
          <a:bodyPr/>
          <a:lstStyle/>
          <a:p>
            <a:endParaRPr lang="en-US" dirty="0"/>
          </a:p>
        </p:txBody>
      </p:sp>
      <p:sp>
        <p:nvSpPr>
          <p:cNvPr id="40" name="Freeform 45"/>
          <p:cNvSpPr>
            <a:spLocks noEditPoints="1"/>
          </p:cNvSpPr>
          <p:nvPr/>
        </p:nvSpPr>
        <p:spPr bwMode="auto">
          <a:xfrm>
            <a:off x="6541451" y="1067850"/>
            <a:ext cx="243742" cy="427206"/>
          </a:xfrm>
          <a:custGeom>
            <a:avLst/>
            <a:gdLst>
              <a:gd name="T0" fmla="*/ 12127 w 280"/>
              <a:gd name="T1" fmla="*/ 186796 h 489"/>
              <a:gd name="T2" fmla="*/ 14237 w 280"/>
              <a:gd name="T3" fmla="*/ 194734 h 489"/>
              <a:gd name="T4" fmla="*/ 21618 w 280"/>
              <a:gd name="T5" fmla="*/ 233363 h 489"/>
              <a:gd name="T6" fmla="*/ 26891 w 280"/>
              <a:gd name="T7" fmla="*/ 247121 h 489"/>
              <a:gd name="T8" fmla="*/ 42710 w 280"/>
              <a:gd name="T9" fmla="*/ 258234 h 489"/>
              <a:gd name="T10" fmla="*/ 105456 w 280"/>
              <a:gd name="T11" fmla="*/ 258234 h 489"/>
              <a:gd name="T12" fmla="*/ 121801 w 280"/>
              <a:gd name="T13" fmla="*/ 247121 h 489"/>
              <a:gd name="T14" fmla="*/ 128129 w 280"/>
              <a:gd name="T15" fmla="*/ 200555 h 489"/>
              <a:gd name="T16" fmla="*/ 133401 w 280"/>
              <a:gd name="T17" fmla="*/ 194734 h 489"/>
              <a:gd name="T18" fmla="*/ 147638 w 280"/>
              <a:gd name="T19" fmla="*/ 31221 h 489"/>
              <a:gd name="T20" fmla="*/ 114419 w 280"/>
              <a:gd name="T21" fmla="*/ 232834 h 489"/>
              <a:gd name="T22" fmla="*/ 110201 w 280"/>
              <a:gd name="T23" fmla="*/ 242359 h 489"/>
              <a:gd name="T24" fmla="*/ 100710 w 280"/>
              <a:gd name="T25" fmla="*/ 246592 h 489"/>
              <a:gd name="T26" fmla="*/ 42710 w 280"/>
              <a:gd name="T27" fmla="*/ 245005 h 489"/>
              <a:gd name="T28" fmla="*/ 35328 w 280"/>
              <a:gd name="T29" fmla="*/ 237596 h 489"/>
              <a:gd name="T30" fmla="*/ 114947 w 280"/>
              <a:gd name="T31" fmla="*/ 204259 h 489"/>
              <a:gd name="T32" fmla="*/ 122856 w 280"/>
              <a:gd name="T33" fmla="*/ 186267 h 489"/>
              <a:gd name="T34" fmla="*/ 121801 w 280"/>
              <a:gd name="T35" fmla="*/ 190500 h 489"/>
              <a:gd name="T36" fmla="*/ 116001 w 280"/>
              <a:gd name="T37" fmla="*/ 192088 h 489"/>
              <a:gd name="T38" fmla="*/ 27418 w 280"/>
              <a:gd name="T39" fmla="*/ 191030 h 489"/>
              <a:gd name="T40" fmla="*/ 24255 w 280"/>
              <a:gd name="T41" fmla="*/ 186796 h 489"/>
              <a:gd name="T42" fmla="*/ 135511 w 280"/>
              <a:gd name="T43" fmla="*/ 12171 h 489"/>
              <a:gd name="T44" fmla="*/ 134456 w 280"/>
              <a:gd name="T45" fmla="*/ 35454 h 489"/>
              <a:gd name="T46" fmla="*/ 102819 w 280"/>
              <a:gd name="T47" fmla="*/ 98954 h 489"/>
              <a:gd name="T48" fmla="*/ 106510 w 280"/>
              <a:gd name="T49" fmla="*/ 85725 h 489"/>
              <a:gd name="T50" fmla="*/ 105456 w 280"/>
              <a:gd name="T51" fmla="*/ 79375 h 489"/>
              <a:gd name="T52" fmla="*/ 97019 w 280"/>
              <a:gd name="T53" fmla="*/ 79375 h 489"/>
              <a:gd name="T54" fmla="*/ 80146 w 280"/>
              <a:gd name="T55" fmla="*/ 80433 h 489"/>
              <a:gd name="T56" fmla="*/ 78037 w 280"/>
              <a:gd name="T57" fmla="*/ 68263 h 489"/>
              <a:gd name="T58" fmla="*/ 71710 w 280"/>
              <a:gd name="T59" fmla="*/ 66675 h 489"/>
              <a:gd name="T60" fmla="*/ 68019 w 280"/>
              <a:gd name="T61" fmla="*/ 80433 h 489"/>
              <a:gd name="T62" fmla="*/ 51146 w 280"/>
              <a:gd name="T63" fmla="*/ 79375 h 489"/>
              <a:gd name="T64" fmla="*/ 44819 w 280"/>
              <a:gd name="T65" fmla="*/ 77788 h 489"/>
              <a:gd name="T66" fmla="*/ 40600 w 280"/>
              <a:gd name="T67" fmla="*/ 83608 h 489"/>
              <a:gd name="T68" fmla="*/ 48510 w 280"/>
              <a:gd name="T69" fmla="*/ 93663 h 489"/>
              <a:gd name="T70" fmla="*/ 35328 w 280"/>
              <a:gd name="T71" fmla="*/ 104775 h 489"/>
              <a:gd name="T72" fmla="*/ 29528 w 280"/>
              <a:gd name="T73" fmla="*/ 111125 h 489"/>
              <a:gd name="T74" fmla="*/ 33219 w 280"/>
              <a:gd name="T75" fmla="*/ 116417 h 489"/>
              <a:gd name="T76" fmla="*/ 45346 w 280"/>
              <a:gd name="T77" fmla="*/ 122767 h 489"/>
              <a:gd name="T78" fmla="*/ 41128 w 280"/>
              <a:gd name="T79" fmla="*/ 135996 h 489"/>
              <a:gd name="T80" fmla="*/ 42710 w 280"/>
              <a:gd name="T81" fmla="*/ 142346 h 489"/>
              <a:gd name="T82" fmla="*/ 49037 w 280"/>
              <a:gd name="T83" fmla="*/ 143934 h 489"/>
              <a:gd name="T84" fmla="*/ 62219 w 280"/>
              <a:gd name="T85" fmla="*/ 139700 h 489"/>
              <a:gd name="T86" fmla="*/ 68019 w 280"/>
              <a:gd name="T87" fmla="*/ 151871 h 489"/>
              <a:gd name="T88" fmla="*/ 73819 w 280"/>
              <a:gd name="T89" fmla="*/ 155575 h 489"/>
              <a:gd name="T90" fmla="*/ 80146 w 280"/>
              <a:gd name="T91" fmla="*/ 149754 h 489"/>
              <a:gd name="T92" fmla="*/ 91219 w 280"/>
              <a:gd name="T93" fmla="*/ 136525 h 489"/>
              <a:gd name="T94" fmla="*/ 101237 w 280"/>
              <a:gd name="T95" fmla="*/ 143934 h 489"/>
              <a:gd name="T96" fmla="*/ 105456 w 280"/>
              <a:gd name="T97" fmla="*/ 142346 h 489"/>
              <a:gd name="T98" fmla="*/ 105456 w 280"/>
              <a:gd name="T99" fmla="*/ 133879 h 489"/>
              <a:gd name="T100" fmla="*/ 104401 w 280"/>
              <a:gd name="T101" fmla="*/ 116946 h 489"/>
              <a:gd name="T102" fmla="*/ 116529 w 280"/>
              <a:gd name="T103" fmla="*/ 114829 h 489"/>
              <a:gd name="T104" fmla="*/ 118110 w 280"/>
              <a:gd name="T105" fmla="*/ 108479 h 489"/>
              <a:gd name="T106" fmla="*/ 112310 w 280"/>
              <a:gd name="T107" fmla="*/ 104775 h 489"/>
              <a:gd name="T108" fmla="*/ 66437 w 280"/>
              <a:gd name="T109" fmla="*/ 128059 h 489"/>
              <a:gd name="T110" fmla="*/ 56419 w 280"/>
              <a:gd name="T111" fmla="*/ 118534 h 489"/>
              <a:gd name="T112" fmla="*/ 55892 w 280"/>
              <a:gd name="T113" fmla="*/ 106892 h 489"/>
              <a:gd name="T114" fmla="*/ 63801 w 280"/>
              <a:gd name="T115" fmla="*/ 95250 h 489"/>
              <a:gd name="T116" fmla="*/ 73819 w 280"/>
              <a:gd name="T117" fmla="*/ 92075 h 489"/>
              <a:gd name="T118" fmla="*/ 87528 w 280"/>
              <a:gd name="T119" fmla="*/ 97367 h 489"/>
              <a:gd name="T120" fmla="*/ 92801 w 280"/>
              <a:gd name="T121" fmla="*/ 111125 h 489"/>
              <a:gd name="T122" fmla="*/ 89637 w 280"/>
              <a:gd name="T123" fmla="*/ 121179 h 489"/>
              <a:gd name="T124" fmla="*/ 77510 w 280"/>
              <a:gd name="T125" fmla="*/ 129117 h 48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80" h="489">
                <a:moveTo>
                  <a:pt x="279" y="0"/>
                </a:moveTo>
                <a:lnTo>
                  <a:pt x="1" y="0"/>
                </a:lnTo>
                <a:lnTo>
                  <a:pt x="0" y="57"/>
                </a:lnTo>
                <a:lnTo>
                  <a:pt x="23" y="353"/>
                </a:lnTo>
                <a:lnTo>
                  <a:pt x="24" y="356"/>
                </a:lnTo>
                <a:lnTo>
                  <a:pt x="24" y="363"/>
                </a:lnTo>
                <a:lnTo>
                  <a:pt x="27" y="368"/>
                </a:lnTo>
                <a:lnTo>
                  <a:pt x="33" y="375"/>
                </a:lnTo>
                <a:lnTo>
                  <a:pt x="38" y="381"/>
                </a:lnTo>
                <a:lnTo>
                  <a:pt x="41" y="441"/>
                </a:lnTo>
                <a:lnTo>
                  <a:pt x="42" y="451"/>
                </a:lnTo>
                <a:lnTo>
                  <a:pt x="46" y="459"/>
                </a:lnTo>
                <a:lnTo>
                  <a:pt x="51" y="467"/>
                </a:lnTo>
                <a:lnTo>
                  <a:pt x="56" y="474"/>
                </a:lnTo>
                <a:lnTo>
                  <a:pt x="64" y="481"/>
                </a:lnTo>
                <a:lnTo>
                  <a:pt x="73" y="485"/>
                </a:lnTo>
                <a:lnTo>
                  <a:pt x="81" y="488"/>
                </a:lnTo>
                <a:lnTo>
                  <a:pt x="90" y="489"/>
                </a:lnTo>
                <a:lnTo>
                  <a:pt x="191" y="489"/>
                </a:lnTo>
                <a:lnTo>
                  <a:pt x="200" y="488"/>
                </a:lnTo>
                <a:lnTo>
                  <a:pt x="209" y="485"/>
                </a:lnTo>
                <a:lnTo>
                  <a:pt x="217" y="481"/>
                </a:lnTo>
                <a:lnTo>
                  <a:pt x="224" y="474"/>
                </a:lnTo>
                <a:lnTo>
                  <a:pt x="231" y="467"/>
                </a:lnTo>
                <a:lnTo>
                  <a:pt x="235" y="459"/>
                </a:lnTo>
                <a:lnTo>
                  <a:pt x="239" y="451"/>
                </a:lnTo>
                <a:lnTo>
                  <a:pt x="239" y="441"/>
                </a:lnTo>
                <a:lnTo>
                  <a:pt x="243" y="379"/>
                </a:lnTo>
                <a:lnTo>
                  <a:pt x="247" y="375"/>
                </a:lnTo>
                <a:lnTo>
                  <a:pt x="253" y="368"/>
                </a:lnTo>
                <a:lnTo>
                  <a:pt x="255" y="363"/>
                </a:lnTo>
                <a:lnTo>
                  <a:pt x="257" y="356"/>
                </a:lnTo>
                <a:lnTo>
                  <a:pt x="257" y="353"/>
                </a:lnTo>
                <a:lnTo>
                  <a:pt x="280" y="59"/>
                </a:lnTo>
                <a:lnTo>
                  <a:pt x="279" y="0"/>
                </a:lnTo>
                <a:close/>
                <a:moveTo>
                  <a:pt x="217" y="440"/>
                </a:moveTo>
                <a:lnTo>
                  <a:pt x="217" y="440"/>
                </a:lnTo>
                <a:lnTo>
                  <a:pt x="216" y="445"/>
                </a:lnTo>
                <a:lnTo>
                  <a:pt x="214" y="449"/>
                </a:lnTo>
                <a:lnTo>
                  <a:pt x="211" y="455"/>
                </a:lnTo>
                <a:lnTo>
                  <a:pt x="209" y="458"/>
                </a:lnTo>
                <a:lnTo>
                  <a:pt x="205" y="462"/>
                </a:lnTo>
                <a:lnTo>
                  <a:pt x="200" y="463"/>
                </a:lnTo>
                <a:lnTo>
                  <a:pt x="195" y="464"/>
                </a:lnTo>
                <a:lnTo>
                  <a:pt x="191" y="466"/>
                </a:lnTo>
                <a:lnTo>
                  <a:pt x="90" y="466"/>
                </a:lnTo>
                <a:lnTo>
                  <a:pt x="86" y="464"/>
                </a:lnTo>
                <a:lnTo>
                  <a:pt x="81" y="463"/>
                </a:lnTo>
                <a:lnTo>
                  <a:pt x="77" y="462"/>
                </a:lnTo>
                <a:lnTo>
                  <a:pt x="73" y="458"/>
                </a:lnTo>
                <a:lnTo>
                  <a:pt x="70" y="455"/>
                </a:lnTo>
                <a:lnTo>
                  <a:pt x="67" y="449"/>
                </a:lnTo>
                <a:lnTo>
                  <a:pt x="66" y="445"/>
                </a:lnTo>
                <a:lnTo>
                  <a:pt x="64" y="440"/>
                </a:lnTo>
                <a:lnTo>
                  <a:pt x="62" y="386"/>
                </a:lnTo>
                <a:lnTo>
                  <a:pt x="218" y="386"/>
                </a:lnTo>
                <a:lnTo>
                  <a:pt x="217" y="440"/>
                </a:lnTo>
                <a:close/>
                <a:moveTo>
                  <a:pt x="255" y="67"/>
                </a:moveTo>
                <a:lnTo>
                  <a:pt x="233" y="352"/>
                </a:lnTo>
                <a:lnTo>
                  <a:pt x="233" y="353"/>
                </a:lnTo>
                <a:lnTo>
                  <a:pt x="233" y="356"/>
                </a:lnTo>
                <a:lnTo>
                  <a:pt x="231" y="360"/>
                </a:lnTo>
                <a:lnTo>
                  <a:pt x="229" y="361"/>
                </a:lnTo>
                <a:lnTo>
                  <a:pt x="225" y="363"/>
                </a:lnTo>
                <a:lnTo>
                  <a:pt x="220" y="363"/>
                </a:lnTo>
                <a:lnTo>
                  <a:pt x="60" y="363"/>
                </a:lnTo>
                <a:lnTo>
                  <a:pt x="55" y="363"/>
                </a:lnTo>
                <a:lnTo>
                  <a:pt x="52" y="361"/>
                </a:lnTo>
                <a:lnTo>
                  <a:pt x="49" y="360"/>
                </a:lnTo>
                <a:lnTo>
                  <a:pt x="46" y="356"/>
                </a:lnTo>
                <a:lnTo>
                  <a:pt x="46" y="353"/>
                </a:lnTo>
                <a:lnTo>
                  <a:pt x="46" y="352"/>
                </a:lnTo>
                <a:lnTo>
                  <a:pt x="23" y="57"/>
                </a:lnTo>
                <a:lnTo>
                  <a:pt x="23" y="23"/>
                </a:lnTo>
                <a:lnTo>
                  <a:pt x="257" y="23"/>
                </a:lnTo>
                <a:lnTo>
                  <a:pt x="257" y="44"/>
                </a:lnTo>
                <a:lnTo>
                  <a:pt x="44" y="44"/>
                </a:lnTo>
                <a:lnTo>
                  <a:pt x="44" y="67"/>
                </a:lnTo>
                <a:lnTo>
                  <a:pt x="255" y="67"/>
                </a:lnTo>
                <a:close/>
                <a:moveTo>
                  <a:pt x="213" y="198"/>
                </a:moveTo>
                <a:lnTo>
                  <a:pt x="198" y="198"/>
                </a:lnTo>
                <a:lnTo>
                  <a:pt x="195" y="187"/>
                </a:lnTo>
                <a:lnTo>
                  <a:pt x="189" y="177"/>
                </a:lnTo>
                <a:lnTo>
                  <a:pt x="200" y="166"/>
                </a:lnTo>
                <a:lnTo>
                  <a:pt x="202" y="162"/>
                </a:lnTo>
                <a:lnTo>
                  <a:pt x="203" y="158"/>
                </a:lnTo>
                <a:lnTo>
                  <a:pt x="202" y="154"/>
                </a:lnTo>
                <a:lnTo>
                  <a:pt x="200" y="150"/>
                </a:lnTo>
                <a:lnTo>
                  <a:pt x="196" y="147"/>
                </a:lnTo>
                <a:lnTo>
                  <a:pt x="192" y="147"/>
                </a:lnTo>
                <a:lnTo>
                  <a:pt x="187" y="147"/>
                </a:lnTo>
                <a:lnTo>
                  <a:pt x="184" y="150"/>
                </a:lnTo>
                <a:lnTo>
                  <a:pt x="173" y="161"/>
                </a:lnTo>
                <a:lnTo>
                  <a:pt x="163" y="155"/>
                </a:lnTo>
                <a:lnTo>
                  <a:pt x="152" y="152"/>
                </a:lnTo>
                <a:lnTo>
                  <a:pt x="152" y="137"/>
                </a:lnTo>
                <a:lnTo>
                  <a:pt x="151" y="132"/>
                </a:lnTo>
                <a:lnTo>
                  <a:pt x="148" y="129"/>
                </a:lnTo>
                <a:lnTo>
                  <a:pt x="144" y="126"/>
                </a:lnTo>
                <a:lnTo>
                  <a:pt x="140" y="125"/>
                </a:lnTo>
                <a:lnTo>
                  <a:pt x="136" y="126"/>
                </a:lnTo>
                <a:lnTo>
                  <a:pt x="132" y="129"/>
                </a:lnTo>
                <a:lnTo>
                  <a:pt x="129" y="132"/>
                </a:lnTo>
                <a:lnTo>
                  <a:pt x="129" y="137"/>
                </a:lnTo>
                <a:lnTo>
                  <a:pt x="129" y="152"/>
                </a:lnTo>
                <a:lnTo>
                  <a:pt x="118" y="155"/>
                </a:lnTo>
                <a:lnTo>
                  <a:pt x="107" y="161"/>
                </a:lnTo>
                <a:lnTo>
                  <a:pt x="97" y="150"/>
                </a:lnTo>
                <a:lnTo>
                  <a:pt x="93" y="147"/>
                </a:lnTo>
                <a:lnTo>
                  <a:pt x="89" y="147"/>
                </a:lnTo>
                <a:lnTo>
                  <a:pt x="85" y="147"/>
                </a:lnTo>
                <a:lnTo>
                  <a:pt x="81" y="150"/>
                </a:lnTo>
                <a:lnTo>
                  <a:pt x="78" y="154"/>
                </a:lnTo>
                <a:lnTo>
                  <a:pt x="77" y="158"/>
                </a:lnTo>
                <a:lnTo>
                  <a:pt x="78" y="162"/>
                </a:lnTo>
                <a:lnTo>
                  <a:pt x="81" y="166"/>
                </a:lnTo>
                <a:lnTo>
                  <a:pt x="92" y="177"/>
                </a:lnTo>
                <a:lnTo>
                  <a:pt x="86" y="187"/>
                </a:lnTo>
                <a:lnTo>
                  <a:pt x="82" y="198"/>
                </a:lnTo>
                <a:lnTo>
                  <a:pt x="67" y="198"/>
                </a:lnTo>
                <a:lnTo>
                  <a:pt x="63" y="199"/>
                </a:lnTo>
                <a:lnTo>
                  <a:pt x="59" y="202"/>
                </a:lnTo>
                <a:lnTo>
                  <a:pt x="56" y="205"/>
                </a:lnTo>
                <a:lnTo>
                  <a:pt x="56" y="210"/>
                </a:lnTo>
                <a:lnTo>
                  <a:pt x="56" y="214"/>
                </a:lnTo>
                <a:lnTo>
                  <a:pt x="59" y="217"/>
                </a:lnTo>
                <a:lnTo>
                  <a:pt x="63" y="220"/>
                </a:lnTo>
                <a:lnTo>
                  <a:pt x="67" y="221"/>
                </a:lnTo>
                <a:lnTo>
                  <a:pt x="82" y="221"/>
                </a:lnTo>
                <a:lnTo>
                  <a:pt x="86" y="232"/>
                </a:lnTo>
                <a:lnTo>
                  <a:pt x="92" y="242"/>
                </a:lnTo>
                <a:lnTo>
                  <a:pt x="81" y="253"/>
                </a:lnTo>
                <a:lnTo>
                  <a:pt x="78" y="257"/>
                </a:lnTo>
                <a:lnTo>
                  <a:pt x="77" y="261"/>
                </a:lnTo>
                <a:lnTo>
                  <a:pt x="78" y="265"/>
                </a:lnTo>
                <a:lnTo>
                  <a:pt x="81" y="269"/>
                </a:lnTo>
                <a:lnTo>
                  <a:pt x="85" y="272"/>
                </a:lnTo>
                <a:lnTo>
                  <a:pt x="89" y="272"/>
                </a:lnTo>
                <a:lnTo>
                  <a:pt x="93" y="272"/>
                </a:lnTo>
                <a:lnTo>
                  <a:pt x="97" y="269"/>
                </a:lnTo>
                <a:lnTo>
                  <a:pt x="107" y="258"/>
                </a:lnTo>
                <a:lnTo>
                  <a:pt x="118" y="264"/>
                </a:lnTo>
                <a:lnTo>
                  <a:pt x="129" y="266"/>
                </a:lnTo>
                <a:lnTo>
                  <a:pt x="129" y="283"/>
                </a:lnTo>
                <a:lnTo>
                  <a:pt x="129" y="287"/>
                </a:lnTo>
                <a:lnTo>
                  <a:pt x="132" y="291"/>
                </a:lnTo>
                <a:lnTo>
                  <a:pt x="136" y="293"/>
                </a:lnTo>
                <a:lnTo>
                  <a:pt x="140" y="294"/>
                </a:lnTo>
                <a:lnTo>
                  <a:pt x="144" y="293"/>
                </a:lnTo>
                <a:lnTo>
                  <a:pt x="148" y="291"/>
                </a:lnTo>
                <a:lnTo>
                  <a:pt x="151" y="287"/>
                </a:lnTo>
                <a:lnTo>
                  <a:pt x="152" y="283"/>
                </a:lnTo>
                <a:lnTo>
                  <a:pt x="152" y="266"/>
                </a:lnTo>
                <a:lnTo>
                  <a:pt x="163" y="264"/>
                </a:lnTo>
                <a:lnTo>
                  <a:pt x="173" y="258"/>
                </a:lnTo>
                <a:lnTo>
                  <a:pt x="184" y="269"/>
                </a:lnTo>
                <a:lnTo>
                  <a:pt x="187" y="272"/>
                </a:lnTo>
                <a:lnTo>
                  <a:pt x="192" y="272"/>
                </a:lnTo>
                <a:lnTo>
                  <a:pt x="196" y="272"/>
                </a:lnTo>
                <a:lnTo>
                  <a:pt x="200" y="269"/>
                </a:lnTo>
                <a:lnTo>
                  <a:pt x="202" y="265"/>
                </a:lnTo>
                <a:lnTo>
                  <a:pt x="203" y="261"/>
                </a:lnTo>
                <a:lnTo>
                  <a:pt x="202" y="257"/>
                </a:lnTo>
                <a:lnTo>
                  <a:pt x="200" y="253"/>
                </a:lnTo>
                <a:lnTo>
                  <a:pt x="189" y="242"/>
                </a:lnTo>
                <a:lnTo>
                  <a:pt x="195" y="232"/>
                </a:lnTo>
                <a:lnTo>
                  <a:pt x="198" y="221"/>
                </a:lnTo>
                <a:lnTo>
                  <a:pt x="213" y="221"/>
                </a:lnTo>
                <a:lnTo>
                  <a:pt x="217" y="220"/>
                </a:lnTo>
                <a:lnTo>
                  <a:pt x="221" y="217"/>
                </a:lnTo>
                <a:lnTo>
                  <a:pt x="224" y="214"/>
                </a:lnTo>
                <a:lnTo>
                  <a:pt x="225" y="210"/>
                </a:lnTo>
                <a:lnTo>
                  <a:pt x="224" y="205"/>
                </a:lnTo>
                <a:lnTo>
                  <a:pt x="221" y="202"/>
                </a:lnTo>
                <a:lnTo>
                  <a:pt x="217" y="199"/>
                </a:lnTo>
                <a:lnTo>
                  <a:pt x="213" y="198"/>
                </a:lnTo>
                <a:close/>
                <a:moveTo>
                  <a:pt x="140" y="246"/>
                </a:moveTo>
                <a:lnTo>
                  <a:pt x="140" y="246"/>
                </a:lnTo>
                <a:lnTo>
                  <a:pt x="133" y="244"/>
                </a:lnTo>
                <a:lnTo>
                  <a:pt x="126" y="242"/>
                </a:lnTo>
                <a:lnTo>
                  <a:pt x="121" y="239"/>
                </a:lnTo>
                <a:lnTo>
                  <a:pt x="115" y="235"/>
                </a:lnTo>
                <a:lnTo>
                  <a:pt x="111" y="229"/>
                </a:lnTo>
                <a:lnTo>
                  <a:pt x="107" y="224"/>
                </a:lnTo>
                <a:lnTo>
                  <a:pt x="106" y="217"/>
                </a:lnTo>
                <a:lnTo>
                  <a:pt x="104" y="210"/>
                </a:lnTo>
                <a:lnTo>
                  <a:pt x="106" y="202"/>
                </a:lnTo>
                <a:lnTo>
                  <a:pt x="107" y="195"/>
                </a:lnTo>
                <a:lnTo>
                  <a:pt x="111" y="189"/>
                </a:lnTo>
                <a:lnTo>
                  <a:pt x="115" y="184"/>
                </a:lnTo>
                <a:lnTo>
                  <a:pt x="121" y="180"/>
                </a:lnTo>
                <a:lnTo>
                  <a:pt x="126" y="177"/>
                </a:lnTo>
                <a:lnTo>
                  <a:pt x="133" y="174"/>
                </a:lnTo>
                <a:lnTo>
                  <a:pt x="140" y="174"/>
                </a:lnTo>
                <a:lnTo>
                  <a:pt x="147" y="174"/>
                </a:lnTo>
                <a:lnTo>
                  <a:pt x="154" y="177"/>
                </a:lnTo>
                <a:lnTo>
                  <a:pt x="161" y="180"/>
                </a:lnTo>
                <a:lnTo>
                  <a:pt x="166" y="184"/>
                </a:lnTo>
                <a:lnTo>
                  <a:pt x="170" y="189"/>
                </a:lnTo>
                <a:lnTo>
                  <a:pt x="173" y="195"/>
                </a:lnTo>
                <a:lnTo>
                  <a:pt x="176" y="202"/>
                </a:lnTo>
                <a:lnTo>
                  <a:pt x="176" y="210"/>
                </a:lnTo>
                <a:lnTo>
                  <a:pt x="176" y="217"/>
                </a:lnTo>
                <a:lnTo>
                  <a:pt x="173" y="224"/>
                </a:lnTo>
                <a:lnTo>
                  <a:pt x="170" y="229"/>
                </a:lnTo>
                <a:lnTo>
                  <a:pt x="166" y="235"/>
                </a:lnTo>
                <a:lnTo>
                  <a:pt x="161" y="239"/>
                </a:lnTo>
                <a:lnTo>
                  <a:pt x="154" y="242"/>
                </a:lnTo>
                <a:lnTo>
                  <a:pt x="147" y="244"/>
                </a:lnTo>
                <a:lnTo>
                  <a:pt x="140" y="246"/>
                </a:lnTo>
                <a:close/>
              </a:path>
            </a:pathLst>
          </a:custGeom>
          <a:solidFill>
            <a:schemeClr val="accent1"/>
          </a:solidFill>
          <a:ln>
            <a:noFill/>
          </a:ln>
        </p:spPr>
        <p:txBody>
          <a:bodyPr/>
          <a:lstStyle/>
          <a:p>
            <a:endParaRPr lang="en-US" dirty="0"/>
          </a:p>
        </p:txBody>
      </p:sp>
      <p:sp>
        <p:nvSpPr>
          <p:cNvPr id="41" name="Freeform 46"/>
          <p:cNvSpPr>
            <a:spLocks noEditPoints="1"/>
          </p:cNvSpPr>
          <p:nvPr/>
        </p:nvSpPr>
        <p:spPr bwMode="auto">
          <a:xfrm>
            <a:off x="8274675" y="1595229"/>
            <a:ext cx="285676" cy="461277"/>
          </a:xfrm>
          <a:custGeom>
            <a:avLst/>
            <a:gdLst>
              <a:gd name="T0" fmla="*/ 146050 w 327"/>
              <a:gd name="T1" fmla="*/ 267802 h 530"/>
              <a:gd name="T2" fmla="*/ 65088 w 327"/>
              <a:gd name="T3" fmla="*/ 278873 h 530"/>
              <a:gd name="T4" fmla="*/ 43392 w 327"/>
              <a:gd name="T5" fmla="*/ 154988 h 530"/>
              <a:gd name="T6" fmla="*/ 58209 w 327"/>
              <a:gd name="T7" fmla="*/ 260949 h 530"/>
              <a:gd name="T8" fmla="*/ 126471 w 327"/>
              <a:gd name="T9" fmla="*/ 267275 h 530"/>
              <a:gd name="T10" fmla="*/ 138642 w 327"/>
              <a:gd name="T11" fmla="*/ 193998 h 530"/>
              <a:gd name="T12" fmla="*/ 140230 w 327"/>
              <a:gd name="T13" fmla="*/ 183455 h 530"/>
              <a:gd name="T14" fmla="*/ 121180 w 327"/>
              <a:gd name="T15" fmla="*/ 182401 h 530"/>
              <a:gd name="T16" fmla="*/ 96838 w 327"/>
              <a:gd name="T17" fmla="*/ 161314 h 530"/>
              <a:gd name="T18" fmla="*/ 67734 w 327"/>
              <a:gd name="T19" fmla="*/ 147080 h 530"/>
              <a:gd name="T20" fmla="*/ 101071 w 327"/>
              <a:gd name="T21" fmla="*/ 149189 h 530"/>
              <a:gd name="T22" fmla="*/ 113242 w 327"/>
              <a:gd name="T23" fmla="*/ 122831 h 530"/>
              <a:gd name="T24" fmla="*/ 126471 w 327"/>
              <a:gd name="T25" fmla="*/ 170803 h 530"/>
              <a:gd name="T26" fmla="*/ 137584 w 327"/>
              <a:gd name="T27" fmla="*/ 170803 h 530"/>
              <a:gd name="T28" fmla="*/ 160867 w 327"/>
              <a:gd name="T29" fmla="*/ 134428 h 530"/>
              <a:gd name="T30" fmla="*/ 144463 w 327"/>
              <a:gd name="T31" fmla="*/ 114923 h 530"/>
              <a:gd name="T32" fmla="*/ 102659 w 327"/>
              <a:gd name="T33" fmla="*/ 116505 h 530"/>
              <a:gd name="T34" fmla="*/ 79375 w 327"/>
              <a:gd name="T35" fmla="*/ 125994 h 530"/>
              <a:gd name="T36" fmla="*/ 38629 w 327"/>
              <a:gd name="T37" fmla="*/ 144972 h 530"/>
              <a:gd name="T38" fmla="*/ 7938 w 327"/>
              <a:gd name="T39" fmla="*/ 124412 h 530"/>
              <a:gd name="T40" fmla="*/ 1058 w 327"/>
              <a:gd name="T41" fmla="*/ 81711 h 530"/>
              <a:gd name="T42" fmla="*/ 28046 w 327"/>
              <a:gd name="T43" fmla="*/ 69586 h 530"/>
              <a:gd name="T44" fmla="*/ 58209 w 327"/>
              <a:gd name="T45" fmla="*/ 43228 h 530"/>
              <a:gd name="T46" fmla="*/ 75671 w 327"/>
              <a:gd name="T47" fmla="*/ 13706 h 530"/>
              <a:gd name="T48" fmla="*/ 122238 w 327"/>
              <a:gd name="T49" fmla="*/ 1054 h 530"/>
              <a:gd name="T50" fmla="*/ 149755 w 327"/>
              <a:gd name="T51" fmla="*/ 20032 h 530"/>
              <a:gd name="T52" fmla="*/ 138642 w 327"/>
              <a:gd name="T53" fmla="*/ 46391 h 530"/>
              <a:gd name="T54" fmla="*/ 161925 w 327"/>
              <a:gd name="T55" fmla="*/ 95945 h 530"/>
              <a:gd name="T56" fmla="*/ 172509 w 327"/>
              <a:gd name="T57" fmla="*/ 128102 h 530"/>
              <a:gd name="T58" fmla="*/ 155575 w 327"/>
              <a:gd name="T59" fmla="*/ 172385 h 530"/>
              <a:gd name="T60" fmla="*/ 74613 w 327"/>
              <a:gd name="T61" fmla="*/ 102798 h 530"/>
              <a:gd name="T62" fmla="*/ 74613 w 327"/>
              <a:gd name="T63" fmla="*/ 68005 h 530"/>
              <a:gd name="T64" fmla="*/ 50800 w 327"/>
              <a:gd name="T65" fmla="*/ 68005 h 530"/>
              <a:gd name="T66" fmla="*/ 64559 w 327"/>
              <a:gd name="T67" fmla="*/ 88037 h 530"/>
              <a:gd name="T68" fmla="*/ 30163 w 327"/>
              <a:gd name="T69" fmla="*/ 82238 h 530"/>
              <a:gd name="T70" fmla="*/ 12171 w 327"/>
              <a:gd name="T71" fmla="*/ 89092 h 530"/>
              <a:gd name="T72" fmla="*/ 21696 w 327"/>
              <a:gd name="T73" fmla="*/ 122831 h 530"/>
              <a:gd name="T74" fmla="*/ 45508 w 327"/>
              <a:gd name="T75" fmla="*/ 131265 h 530"/>
              <a:gd name="T76" fmla="*/ 79375 w 327"/>
              <a:gd name="T77" fmla="*/ 110178 h 530"/>
              <a:gd name="T78" fmla="*/ 93134 w 327"/>
              <a:gd name="T79" fmla="*/ 85929 h 530"/>
              <a:gd name="T80" fmla="*/ 89959 w 327"/>
              <a:gd name="T81" fmla="*/ 103325 h 530"/>
              <a:gd name="T82" fmla="*/ 106363 w 327"/>
              <a:gd name="T83" fmla="*/ 93836 h 530"/>
              <a:gd name="T84" fmla="*/ 149755 w 327"/>
              <a:gd name="T85" fmla="*/ 95945 h 530"/>
              <a:gd name="T86" fmla="*/ 130705 w 327"/>
              <a:gd name="T87" fmla="*/ 55353 h 530"/>
              <a:gd name="T88" fmla="*/ 105304 w 327"/>
              <a:gd name="T89" fmla="*/ 63788 h 530"/>
              <a:gd name="T90" fmla="*/ 138113 w 327"/>
              <a:gd name="T91" fmla="*/ 23723 h 530"/>
              <a:gd name="T92" fmla="*/ 124884 w 327"/>
              <a:gd name="T93" fmla="*/ 14234 h 530"/>
              <a:gd name="T94" fmla="*/ 87842 w 327"/>
              <a:gd name="T95" fmla="*/ 17924 h 530"/>
              <a:gd name="T96" fmla="*/ 82021 w 327"/>
              <a:gd name="T97" fmla="*/ 47445 h 530"/>
              <a:gd name="T98" fmla="*/ 101600 w 327"/>
              <a:gd name="T99" fmla="*/ 73804 h 530"/>
              <a:gd name="T100" fmla="*/ 118534 w 327"/>
              <a:gd name="T101" fmla="*/ 93309 h 530"/>
              <a:gd name="T102" fmla="*/ 80434 w 327"/>
              <a:gd name="T103" fmla="*/ 246188 h 530"/>
              <a:gd name="T104" fmla="*/ 82550 w 327"/>
              <a:gd name="T105" fmla="*/ 197162 h 530"/>
              <a:gd name="T106" fmla="*/ 114829 w 327"/>
              <a:gd name="T107" fmla="*/ 242498 h 530"/>
              <a:gd name="T108" fmla="*/ 104775 w 327"/>
              <a:gd name="T109" fmla="*/ 237754 h 530"/>
              <a:gd name="T110" fmla="*/ 104775 w 327"/>
              <a:gd name="T111" fmla="*/ 207178 h 53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27" h="530">
                <a:moveTo>
                  <a:pt x="283" y="360"/>
                </a:moveTo>
                <a:lnTo>
                  <a:pt x="283" y="360"/>
                </a:lnTo>
                <a:lnTo>
                  <a:pt x="286" y="357"/>
                </a:lnTo>
                <a:lnTo>
                  <a:pt x="286" y="480"/>
                </a:lnTo>
                <a:lnTo>
                  <a:pt x="284" y="489"/>
                </a:lnTo>
                <a:lnTo>
                  <a:pt x="282" y="499"/>
                </a:lnTo>
                <a:lnTo>
                  <a:pt x="276" y="508"/>
                </a:lnTo>
                <a:lnTo>
                  <a:pt x="271" y="515"/>
                </a:lnTo>
                <a:lnTo>
                  <a:pt x="262" y="522"/>
                </a:lnTo>
                <a:lnTo>
                  <a:pt x="254" y="526"/>
                </a:lnTo>
                <a:lnTo>
                  <a:pt x="245" y="529"/>
                </a:lnTo>
                <a:lnTo>
                  <a:pt x="234" y="530"/>
                </a:lnTo>
                <a:lnTo>
                  <a:pt x="133" y="530"/>
                </a:lnTo>
                <a:lnTo>
                  <a:pt x="123" y="529"/>
                </a:lnTo>
                <a:lnTo>
                  <a:pt x="114" y="526"/>
                </a:lnTo>
                <a:lnTo>
                  <a:pt x="104" y="522"/>
                </a:lnTo>
                <a:lnTo>
                  <a:pt x="97" y="515"/>
                </a:lnTo>
                <a:lnTo>
                  <a:pt x="90" y="508"/>
                </a:lnTo>
                <a:lnTo>
                  <a:pt x="86" y="499"/>
                </a:lnTo>
                <a:lnTo>
                  <a:pt x="84" y="489"/>
                </a:lnTo>
                <a:lnTo>
                  <a:pt x="82" y="480"/>
                </a:lnTo>
                <a:lnTo>
                  <a:pt x="82" y="294"/>
                </a:lnTo>
                <a:lnTo>
                  <a:pt x="93" y="291"/>
                </a:lnTo>
                <a:lnTo>
                  <a:pt x="106" y="288"/>
                </a:lnTo>
                <a:lnTo>
                  <a:pt x="106" y="480"/>
                </a:lnTo>
                <a:lnTo>
                  <a:pt x="106" y="485"/>
                </a:lnTo>
                <a:lnTo>
                  <a:pt x="107" y="491"/>
                </a:lnTo>
                <a:lnTo>
                  <a:pt x="110" y="495"/>
                </a:lnTo>
                <a:lnTo>
                  <a:pt x="114" y="499"/>
                </a:lnTo>
                <a:lnTo>
                  <a:pt x="118" y="503"/>
                </a:lnTo>
                <a:lnTo>
                  <a:pt x="122" y="506"/>
                </a:lnTo>
                <a:lnTo>
                  <a:pt x="128" y="507"/>
                </a:lnTo>
                <a:lnTo>
                  <a:pt x="133" y="507"/>
                </a:lnTo>
                <a:lnTo>
                  <a:pt x="234" y="507"/>
                </a:lnTo>
                <a:lnTo>
                  <a:pt x="239" y="507"/>
                </a:lnTo>
                <a:lnTo>
                  <a:pt x="245" y="506"/>
                </a:lnTo>
                <a:lnTo>
                  <a:pt x="250" y="503"/>
                </a:lnTo>
                <a:lnTo>
                  <a:pt x="254" y="499"/>
                </a:lnTo>
                <a:lnTo>
                  <a:pt x="257" y="495"/>
                </a:lnTo>
                <a:lnTo>
                  <a:pt x="260" y="491"/>
                </a:lnTo>
                <a:lnTo>
                  <a:pt x="261" y="485"/>
                </a:lnTo>
                <a:lnTo>
                  <a:pt x="262" y="480"/>
                </a:lnTo>
                <a:lnTo>
                  <a:pt x="262" y="368"/>
                </a:lnTo>
                <a:lnTo>
                  <a:pt x="272" y="365"/>
                </a:lnTo>
                <a:lnTo>
                  <a:pt x="282" y="360"/>
                </a:lnTo>
                <a:lnTo>
                  <a:pt x="283" y="360"/>
                </a:lnTo>
                <a:close/>
                <a:moveTo>
                  <a:pt x="273" y="343"/>
                </a:moveTo>
                <a:lnTo>
                  <a:pt x="272" y="345"/>
                </a:lnTo>
                <a:lnTo>
                  <a:pt x="265" y="348"/>
                </a:lnTo>
                <a:lnTo>
                  <a:pt x="258" y="350"/>
                </a:lnTo>
                <a:lnTo>
                  <a:pt x="253" y="352"/>
                </a:lnTo>
                <a:lnTo>
                  <a:pt x="247" y="353"/>
                </a:lnTo>
                <a:lnTo>
                  <a:pt x="240" y="352"/>
                </a:lnTo>
                <a:lnTo>
                  <a:pt x="235" y="350"/>
                </a:lnTo>
                <a:lnTo>
                  <a:pt x="229" y="346"/>
                </a:lnTo>
                <a:lnTo>
                  <a:pt x="225" y="343"/>
                </a:lnTo>
                <a:lnTo>
                  <a:pt x="221" y="338"/>
                </a:lnTo>
                <a:lnTo>
                  <a:pt x="217" y="332"/>
                </a:lnTo>
                <a:lnTo>
                  <a:pt x="210" y="319"/>
                </a:lnTo>
                <a:lnTo>
                  <a:pt x="205" y="304"/>
                </a:lnTo>
                <a:lnTo>
                  <a:pt x="194" y="306"/>
                </a:lnTo>
                <a:lnTo>
                  <a:pt x="183" y="306"/>
                </a:lnTo>
                <a:lnTo>
                  <a:pt x="163" y="305"/>
                </a:lnTo>
                <a:lnTo>
                  <a:pt x="145" y="301"/>
                </a:lnTo>
                <a:lnTo>
                  <a:pt x="129" y="294"/>
                </a:lnTo>
                <a:lnTo>
                  <a:pt x="112" y="286"/>
                </a:lnTo>
                <a:lnTo>
                  <a:pt x="128" y="279"/>
                </a:lnTo>
                <a:lnTo>
                  <a:pt x="137" y="273"/>
                </a:lnTo>
                <a:lnTo>
                  <a:pt x="148" y="277"/>
                </a:lnTo>
                <a:lnTo>
                  <a:pt x="159" y="280"/>
                </a:lnTo>
                <a:lnTo>
                  <a:pt x="170" y="283"/>
                </a:lnTo>
                <a:lnTo>
                  <a:pt x="183" y="283"/>
                </a:lnTo>
                <a:lnTo>
                  <a:pt x="191" y="283"/>
                </a:lnTo>
                <a:lnTo>
                  <a:pt x="199" y="282"/>
                </a:lnTo>
                <a:lnTo>
                  <a:pt x="195" y="250"/>
                </a:lnTo>
                <a:lnTo>
                  <a:pt x="194" y="242"/>
                </a:lnTo>
                <a:lnTo>
                  <a:pt x="205" y="239"/>
                </a:lnTo>
                <a:lnTo>
                  <a:pt x="214" y="233"/>
                </a:lnTo>
                <a:lnTo>
                  <a:pt x="217" y="247"/>
                </a:lnTo>
                <a:lnTo>
                  <a:pt x="220" y="266"/>
                </a:lnTo>
                <a:lnTo>
                  <a:pt x="225" y="293"/>
                </a:lnTo>
                <a:lnTo>
                  <a:pt x="229" y="305"/>
                </a:lnTo>
                <a:lnTo>
                  <a:pt x="234" y="316"/>
                </a:lnTo>
                <a:lnTo>
                  <a:pt x="239" y="324"/>
                </a:lnTo>
                <a:lnTo>
                  <a:pt x="242" y="327"/>
                </a:lnTo>
                <a:lnTo>
                  <a:pt x="245" y="328"/>
                </a:lnTo>
                <a:lnTo>
                  <a:pt x="247" y="330"/>
                </a:lnTo>
                <a:lnTo>
                  <a:pt x="251" y="328"/>
                </a:lnTo>
                <a:lnTo>
                  <a:pt x="260" y="324"/>
                </a:lnTo>
                <a:lnTo>
                  <a:pt x="269" y="317"/>
                </a:lnTo>
                <a:lnTo>
                  <a:pt x="279" y="309"/>
                </a:lnTo>
                <a:lnTo>
                  <a:pt x="287" y="301"/>
                </a:lnTo>
                <a:lnTo>
                  <a:pt x="293" y="293"/>
                </a:lnTo>
                <a:lnTo>
                  <a:pt x="298" y="283"/>
                </a:lnTo>
                <a:lnTo>
                  <a:pt x="302" y="273"/>
                </a:lnTo>
                <a:lnTo>
                  <a:pt x="304" y="265"/>
                </a:lnTo>
                <a:lnTo>
                  <a:pt x="304" y="255"/>
                </a:lnTo>
                <a:lnTo>
                  <a:pt x="302" y="249"/>
                </a:lnTo>
                <a:lnTo>
                  <a:pt x="301" y="243"/>
                </a:lnTo>
                <a:lnTo>
                  <a:pt x="297" y="238"/>
                </a:lnTo>
                <a:lnTo>
                  <a:pt x="293" y="232"/>
                </a:lnTo>
                <a:lnTo>
                  <a:pt x="287" y="227"/>
                </a:lnTo>
                <a:lnTo>
                  <a:pt x="280" y="222"/>
                </a:lnTo>
                <a:lnTo>
                  <a:pt x="273" y="218"/>
                </a:lnTo>
                <a:lnTo>
                  <a:pt x="265" y="214"/>
                </a:lnTo>
                <a:lnTo>
                  <a:pt x="239" y="204"/>
                </a:lnTo>
                <a:lnTo>
                  <a:pt x="220" y="199"/>
                </a:lnTo>
                <a:lnTo>
                  <a:pt x="213" y="210"/>
                </a:lnTo>
                <a:lnTo>
                  <a:pt x="203" y="217"/>
                </a:lnTo>
                <a:lnTo>
                  <a:pt x="194" y="221"/>
                </a:lnTo>
                <a:lnTo>
                  <a:pt x="188" y="222"/>
                </a:lnTo>
                <a:lnTo>
                  <a:pt x="181" y="224"/>
                </a:lnTo>
                <a:lnTo>
                  <a:pt x="172" y="222"/>
                </a:lnTo>
                <a:lnTo>
                  <a:pt x="169" y="221"/>
                </a:lnTo>
                <a:lnTo>
                  <a:pt x="150" y="239"/>
                </a:lnTo>
                <a:lnTo>
                  <a:pt x="137" y="247"/>
                </a:lnTo>
                <a:lnTo>
                  <a:pt x="123" y="257"/>
                </a:lnTo>
                <a:lnTo>
                  <a:pt x="108" y="265"/>
                </a:lnTo>
                <a:lnTo>
                  <a:pt x="96" y="271"/>
                </a:lnTo>
                <a:lnTo>
                  <a:pt x="84" y="273"/>
                </a:lnTo>
                <a:lnTo>
                  <a:pt x="73" y="275"/>
                </a:lnTo>
                <a:lnTo>
                  <a:pt x="64" y="273"/>
                </a:lnTo>
                <a:lnTo>
                  <a:pt x="56" y="272"/>
                </a:lnTo>
                <a:lnTo>
                  <a:pt x="48" y="269"/>
                </a:lnTo>
                <a:lnTo>
                  <a:pt x="42" y="265"/>
                </a:lnTo>
                <a:lnTo>
                  <a:pt x="31" y="258"/>
                </a:lnTo>
                <a:lnTo>
                  <a:pt x="22" y="247"/>
                </a:lnTo>
                <a:lnTo>
                  <a:pt x="15" y="236"/>
                </a:lnTo>
                <a:lnTo>
                  <a:pt x="8" y="224"/>
                </a:lnTo>
                <a:lnTo>
                  <a:pt x="4" y="210"/>
                </a:lnTo>
                <a:lnTo>
                  <a:pt x="1" y="196"/>
                </a:lnTo>
                <a:lnTo>
                  <a:pt x="0" y="182"/>
                </a:lnTo>
                <a:lnTo>
                  <a:pt x="0" y="169"/>
                </a:lnTo>
                <a:lnTo>
                  <a:pt x="0" y="167"/>
                </a:lnTo>
                <a:lnTo>
                  <a:pt x="2" y="155"/>
                </a:lnTo>
                <a:lnTo>
                  <a:pt x="7" y="145"/>
                </a:lnTo>
                <a:lnTo>
                  <a:pt x="12" y="138"/>
                </a:lnTo>
                <a:lnTo>
                  <a:pt x="18" y="134"/>
                </a:lnTo>
                <a:lnTo>
                  <a:pt x="22" y="133"/>
                </a:lnTo>
                <a:lnTo>
                  <a:pt x="27" y="132"/>
                </a:lnTo>
                <a:lnTo>
                  <a:pt x="40" y="130"/>
                </a:lnTo>
                <a:lnTo>
                  <a:pt x="53" y="132"/>
                </a:lnTo>
                <a:lnTo>
                  <a:pt x="67" y="136"/>
                </a:lnTo>
                <a:lnTo>
                  <a:pt x="73" y="125"/>
                </a:lnTo>
                <a:lnTo>
                  <a:pt x="78" y="115"/>
                </a:lnTo>
                <a:lnTo>
                  <a:pt x="85" y="105"/>
                </a:lnTo>
                <a:lnTo>
                  <a:pt x="92" y="97"/>
                </a:lnTo>
                <a:lnTo>
                  <a:pt x="100" y="89"/>
                </a:lnTo>
                <a:lnTo>
                  <a:pt x="110" y="82"/>
                </a:lnTo>
                <a:lnTo>
                  <a:pt x="119" y="75"/>
                </a:lnTo>
                <a:lnTo>
                  <a:pt x="129" y="70"/>
                </a:lnTo>
                <a:lnTo>
                  <a:pt x="129" y="60"/>
                </a:lnTo>
                <a:lnTo>
                  <a:pt x="130" y="52"/>
                </a:lnTo>
                <a:lnTo>
                  <a:pt x="133" y="44"/>
                </a:lnTo>
                <a:lnTo>
                  <a:pt x="136" y="37"/>
                </a:lnTo>
                <a:lnTo>
                  <a:pt x="143" y="26"/>
                </a:lnTo>
                <a:lnTo>
                  <a:pt x="152" y="16"/>
                </a:lnTo>
                <a:lnTo>
                  <a:pt x="163" y="9"/>
                </a:lnTo>
                <a:lnTo>
                  <a:pt x="176" y="4"/>
                </a:lnTo>
                <a:lnTo>
                  <a:pt x="189" y="1"/>
                </a:lnTo>
                <a:lnTo>
                  <a:pt x="203" y="0"/>
                </a:lnTo>
                <a:lnTo>
                  <a:pt x="217" y="0"/>
                </a:lnTo>
                <a:lnTo>
                  <a:pt x="231" y="2"/>
                </a:lnTo>
                <a:lnTo>
                  <a:pt x="245" y="5"/>
                </a:lnTo>
                <a:lnTo>
                  <a:pt x="257" y="11"/>
                </a:lnTo>
                <a:lnTo>
                  <a:pt x="264" y="13"/>
                </a:lnTo>
                <a:lnTo>
                  <a:pt x="269" y="16"/>
                </a:lnTo>
                <a:lnTo>
                  <a:pt x="276" y="23"/>
                </a:lnTo>
                <a:lnTo>
                  <a:pt x="282" y="31"/>
                </a:lnTo>
                <a:lnTo>
                  <a:pt x="283" y="38"/>
                </a:lnTo>
                <a:lnTo>
                  <a:pt x="283" y="44"/>
                </a:lnTo>
                <a:lnTo>
                  <a:pt x="283" y="49"/>
                </a:lnTo>
                <a:lnTo>
                  <a:pt x="282" y="56"/>
                </a:lnTo>
                <a:lnTo>
                  <a:pt x="279" y="63"/>
                </a:lnTo>
                <a:lnTo>
                  <a:pt x="272" y="75"/>
                </a:lnTo>
                <a:lnTo>
                  <a:pt x="262" y="88"/>
                </a:lnTo>
                <a:lnTo>
                  <a:pt x="272" y="97"/>
                </a:lnTo>
                <a:lnTo>
                  <a:pt x="280" y="107"/>
                </a:lnTo>
                <a:lnTo>
                  <a:pt x="289" y="118"/>
                </a:lnTo>
                <a:lnTo>
                  <a:pt x="294" y="130"/>
                </a:lnTo>
                <a:lnTo>
                  <a:pt x="300" y="143"/>
                </a:lnTo>
                <a:lnTo>
                  <a:pt x="304" y="155"/>
                </a:lnTo>
                <a:lnTo>
                  <a:pt x="305" y="169"/>
                </a:lnTo>
                <a:lnTo>
                  <a:pt x="306" y="182"/>
                </a:lnTo>
                <a:lnTo>
                  <a:pt x="305" y="196"/>
                </a:lnTo>
                <a:lnTo>
                  <a:pt x="304" y="210"/>
                </a:lnTo>
                <a:lnTo>
                  <a:pt x="309" y="216"/>
                </a:lnTo>
                <a:lnTo>
                  <a:pt x="313" y="221"/>
                </a:lnTo>
                <a:lnTo>
                  <a:pt x="322" y="232"/>
                </a:lnTo>
                <a:lnTo>
                  <a:pt x="326" y="243"/>
                </a:lnTo>
                <a:lnTo>
                  <a:pt x="327" y="254"/>
                </a:lnTo>
                <a:lnTo>
                  <a:pt x="327" y="268"/>
                </a:lnTo>
                <a:lnTo>
                  <a:pt x="324" y="280"/>
                </a:lnTo>
                <a:lnTo>
                  <a:pt x="319" y="294"/>
                </a:lnTo>
                <a:lnTo>
                  <a:pt x="312" y="305"/>
                </a:lnTo>
                <a:lnTo>
                  <a:pt x="304" y="317"/>
                </a:lnTo>
                <a:lnTo>
                  <a:pt x="294" y="327"/>
                </a:lnTo>
                <a:lnTo>
                  <a:pt x="283" y="337"/>
                </a:lnTo>
                <a:lnTo>
                  <a:pt x="273" y="343"/>
                </a:lnTo>
                <a:close/>
                <a:moveTo>
                  <a:pt x="150" y="209"/>
                </a:moveTo>
                <a:lnTo>
                  <a:pt x="150" y="209"/>
                </a:lnTo>
                <a:lnTo>
                  <a:pt x="145" y="203"/>
                </a:lnTo>
                <a:lnTo>
                  <a:pt x="141" y="195"/>
                </a:lnTo>
                <a:lnTo>
                  <a:pt x="140" y="188"/>
                </a:lnTo>
                <a:lnTo>
                  <a:pt x="140" y="180"/>
                </a:lnTo>
                <a:lnTo>
                  <a:pt x="140" y="171"/>
                </a:lnTo>
                <a:lnTo>
                  <a:pt x="144" y="160"/>
                </a:lnTo>
                <a:lnTo>
                  <a:pt x="151" y="152"/>
                </a:lnTo>
                <a:lnTo>
                  <a:pt x="141" y="129"/>
                </a:lnTo>
                <a:lnTo>
                  <a:pt x="137" y="114"/>
                </a:lnTo>
                <a:lnTo>
                  <a:pt x="132" y="96"/>
                </a:lnTo>
                <a:lnTo>
                  <a:pt x="132" y="94"/>
                </a:lnTo>
                <a:lnTo>
                  <a:pt x="118" y="104"/>
                </a:lnTo>
                <a:lnTo>
                  <a:pt x="107" y="115"/>
                </a:lnTo>
                <a:lnTo>
                  <a:pt x="96" y="129"/>
                </a:lnTo>
                <a:lnTo>
                  <a:pt x="89" y="144"/>
                </a:lnTo>
                <a:lnTo>
                  <a:pt x="122" y="159"/>
                </a:lnTo>
                <a:lnTo>
                  <a:pt x="123" y="160"/>
                </a:lnTo>
                <a:lnTo>
                  <a:pt x="122" y="167"/>
                </a:lnTo>
                <a:lnTo>
                  <a:pt x="121" y="176"/>
                </a:lnTo>
                <a:lnTo>
                  <a:pt x="121" y="185"/>
                </a:lnTo>
                <a:lnTo>
                  <a:pt x="111" y="180"/>
                </a:lnTo>
                <a:lnTo>
                  <a:pt x="93" y="171"/>
                </a:lnTo>
                <a:lnTo>
                  <a:pt x="70" y="160"/>
                </a:lnTo>
                <a:lnTo>
                  <a:pt x="57" y="156"/>
                </a:lnTo>
                <a:lnTo>
                  <a:pt x="46" y="154"/>
                </a:lnTo>
                <a:lnTo>
                  <a:pt x="37" y="154"/>
                </a:lnTo>
                <a:lnTo>
                  <a:pt x="33" y="154"/>
                </a:lnTo>
                <a:lnTo>
                  <a:pt x="29" y="155"/>
                </a:lnTo>
                <a:lnTo>
                  <a:pt x="27" y="156"/>
                </a:lnTo>
                <a:lnTo>
                  <a:pt x="24" y="160"/>
                </a:lnTo>
                <a:lnTo>
                  <a:pt x="23" y="169"/>
                </a:lnTo>
                <a:lnTo>
                  <a:pt x="23" y="170"/>
                </a:lnTo>
                <a:lnTo>
                  <a:pt x="23" y="182"/>
                </a:lnTo>
                <a:lnTo>
                  <a:pt x="24" y="193"/>
                </a:lnTo>
                <a:lnTo>
                  <a:pt x="27" y="204"/>
                </a:lnTo>
                <a:lnTo>
                  <a:pt x="30" y="216"/>
                </a:lnTo>
                <a:lnTo>
                  <a:pt x="35" y="225"/>
                </a:lnTo>
                <a:lnTo>
                  <a:pt x="41" y="233"/>
                </a:lnTo>
                <a:lnTo>
                  <a:pt x="46" y="240"/>
                </a:lnTo>
                <a:lnTo>
                  <a:pt x="53" y="246"/>
                </a:lnTo>
                <a:lnTo>
                  <a:pt x="60" y="249"/>
                </a:lnTo>
                <a:lnTo>
                  <a:pt x="66" y="250"/>
                </a:lnTo>
                <a:lnTo>
                  <a:pt x="73" y="251"/>
                </a:lnTo>
                <a:lnTo>
                  <a:pt x="79" y="250"/>
                </a:lnTo>
                <a:lnTo>
                  <a:pt x="86" y="249"/>
                </a:lnTo>
                <a:lnTo>
                  <a:pt x="95" y="246"/>
                </a:lnTo>
                <a:lnTo>
                  <a:pt x="103" y="243"/>
                </a:lnTo>
                <a:lnTo>
                  <a:pt x="111" y="238"/>
                </a:lnTo>
                <a:lnTo>
                  <a:pt x="123" y="229"/>
                </a:lnTo>
                <a:lnTo>
                  <a:pt x="133" y="222"/>
                </a:lnTo>
                <a:lnTo>
                  <a:pt x="150" y="209"/>
                </a:lnTo>
                <a:close/>
                <a:moveTo>
                  <a:pt x="198" y="171"/>
                </a:moveTo>
                <a:lnTo>
                  <a:pt x="198" y="171"/>
                </a:lnTo>
                <a:lnTo>
                  <a:pt x="192" y="166"/>
                </a:lnTo>
                <a:lnTo>
                  <a:pt x="187" y="163"/>
                </a:lnTo>
                <a:lnTo>
                  <a:pt x="181" y="162"/>
                </a:lnTo>
                <a:lnTo>
                  <a:pt x="176" y="163"/>
                </a:lnTo>
                <a:lnTo>
                  <a:pt x="170" y="166"/>
                </a:lnTo>
                <a:lnTo>
                  <a:pt x="166" y="171"/>
                </a:lnTo>
                <a:lnTo>
                  <a:pt x="163" y="177"/>
                </a:lnTo>
                <a:lnTo>
                  <a:pt x="162" y="184"/>
                </a:lnTo>
                <a:lnTo>
                  <a:pt x="165" y="191"/>
                </a:lnTo>
                <a:lnTo>
                  <a:pt x="170" y="196"/>
                </a:lnTo>
                <a:lnTo>
                  <a:pt x="177" y="200"/>
                </a:lnTo>
                <a:lnTo>
                  <a:pt x="184" y="200"/>
                </a:lnTo>
                <a:lnTo>
                  <a:pt x="191" y="198"/>
                </a:lnTo>
                <a:lnTo>
                  <a:pt x="196" y="192"/>
                </a:lnTo>
                <a:lnTo>
                  <a:pt x="201" y="185"/>
                </a:lnTo>
                <a:lnTo>
                  <a:pt x="201" y="178"/>
                </a:lnTo>
                <a:lnTo>
                  <a:pt x="198" y="171"/>
                </a:lnTo>
                <a:close/>
                <a:moveTo>
                  <a:pt x="273" y="192"/>
                </a:moveTo>
                <a:lnTo>
                  <a:pt x="273" y="192"/>
                </a:lnTo>
                <a:lnTo>
                  <a:pt x="282" y="196"/>
                </a:lnTo>
                <a:lnTo>
                  <a:pt x="283" y="182"/>
                </a:lnTo>
                <a:lnTo>
                  <a:pt x="283" y="171"/>
                </a:lnTo>
                <a:lnTo>
                  <a:pt x="280" y="160"/>
                </a:lnTo>
                <a:lnTo>
                  <a:pt x="278" y="149"/>
                </a:lnTo>
                <a:lnTo>
                  <a:pt x="273" y="140"/>
                </a:lnTo>
                <a:lnTo>
                  <a:pt x="268" y="130"/>
                </a:lnTo>
                <a:lnTo>
                  <a:pt x="262" y="121"/>
                </a:lnTo>
                <a:lnTo>
                  <a:pt x="256" y="112"/>
                </a:lnTo>
                <a:lnTo>
                  <a:pt x="247" y="105"/>
                </a:lnTo>
                <a:lnTo>
                  <a:pt x="225" y="127"/>
                </a:lnTo>
                <a:lnTo>
                  <a:pt x="220" y="133"/>
                </a:lnTo>
                <a:lnTo>
                  <a:pt x="210" y="126"/>
                </a:lnTo>
                <a:lnTo>
                  <a:pt x="199" y="121"/>
                </a:lnTo>
                <a:lnTo>
                  <a:pt x="209" y="110"/>
                </a:lnTo>
                <a:lnTo>
                  <a:pt x="224" y="97"/>
                </a:lnTo>
                <a:lnTo>
                  <a:pt x="240" y="78"/>
                </a:lnTo>
                <a:lnTo>
                  <a:pt x="249" y="68"/>
                </a:lnTo>
                <a:lnTo>
                  <a:pt x="256" y="59"/>
                </a:lnTo>
                <a:lnTo>
                  <a:pt x="260" y="49"/>
                </a:lnTo>
                <a:lnTo>
                  <a:pt x="261" y="45"/>
                </a:lnTo>
                <a:lnTo>
                  <a:pt x="261" y="42"/>
                </a:lnTo>
                <a:lnTo>
                  <a:pt x="260" y="39"/>
                </a:lnTo>
                <a:lnTo>
                  <a:pt x="257" y="37"/>
                </a:lnTo>
                <a:lnTo>
                  <a:pt x="249" y="31"/>
                </a:lnTo>
                <a:lnTo>
                  <a:pt x="236" y="27"/>
                </a:lnTo>
                <a:lnTo>
                  <a:pt x="225" y="24"/>
                </a:lnTo>
                <a:lnTo>
                  <a:pt x="214" y="23"/>
                </a:lnTo>
                <a:lnTo>
                  <a:pt x="203" y="23"/>
                </a:lnTo>
                <a:lnTo>
                  <a:pt x="192" y="23"/>
                </a:lnTo>
                <a:lnTo>
                  <a:pt x="183" y="26"/>
                </a:lnTo>
                <a:lnTo>
                  <a:pt x="174" y="30"/>
                </a:lnTo>
                <a:lnTo>
                  <a:pt x="166" y="34"/>
                </a:lnTo>
                <a:lnTo>
                  <a:pt x="162" y="39"/>
                </a:lnTo>
                <a:lnTo>
                  <a:pt x="158" y="45"/>
                </a:lnTo>
                <a:lnTo>
                  <a:pt x="155" y="50"/>
                </a:lnTo>
                <a:lnTo>
                  <a:pt x="154" y="57"/>
                </a:lnTo>
                <a:lnTo>
                  <a:pt x="152" y="64"/>
                </a:lnTo>
                <a:lnTo>
                  <a:pt x="152" y="72"/>
                </a:lnTo>
                <a:lnTo>
                  <a:pt x="155" y="90"/>
                </a:lnTo>
                <a:lnTo>
                  <a:pt x="158" y="105"/>
                </a:lnTo>
                <a:lnTo>
                  <a:pt x="162" y="118"/>
                </a:lnTo>
                <a:lnTo>
                  <a:pt x="172" y="140"/>
                </a:lnTo>
                <a:lnTo>
                  <a:pt x="181" y="138"/>
                </a:lnTo>
                <a:lnTo>
                  <a:pt x="192" y="140"/>
                </a:lnTo>
                <a:lnTo>
                  <a:pt x="199" y="143"/>
                </a:lnTo>
                <a:lnTo>
                  <a:pt x="206" y="147"/>
                </a:lnTo>
                <a:lnTo>
                  <a:pt x="213" y="152"/>
                </a:lnTo>
                <a:lnTo>
                  <a:pt x="217" y="159"/>
                </a:lnTo>
                <a:lnTo>
                  <a:pt x="221" y="167"/>
                </a:lnTo>
                <a:lnTo>
                  <a:pt x="224" y="177"/>
                </a:lnTo>
                <a:lnTo>
                  <a:pt x="246" y="182"/>
                </a:lnTo>
                <a:lnTo>
                  <a:pt x="258" y="187"/>
                </a:lnTo>
                <a:lnTo>
                  <a:pt x="273" y="192"/>
                </a:lnTo>
                <a:close/>
                <a:moveTo>
                  <a:pt x="161" y="470"/>
                </a:moveTo>
                <a:lnTo>
                  <a:pt x="161" y="470"/>
                </a:lnTo>
                <a:lnTo>
                  <a:pt x="156" y="470"/>
                </a:lnTo>
                <a:lnTo>
                  <a:pt x="152" y="467"/>
                </a:lnTo>
                <a:lnTo>
                  <a:pt x="151" y="464"/>
                </a:lnTo>
                <a:lnTo>
                  <a:pt x="150" y="460"/>
                </a:lnTo>
                <a:lnTo>
                  <a:pt x="150" y="382"/>
                </a:lnTo>
                <a:lnTo>
                  <a:pt x="151" y="379"/>
                </a:lnTo>
                <a:lnTo>
                  <a:pt x="152" y="375"/>
                </a:lnTo>
                <a:lnTo>
                  <a:pt x="156" y="374"/>
                </a:lnTo>
                <a:lnTo>
                  <a:pt x="161" y="372"/>
                </a:lnTo>
                <a:lnTo>
                  <a:pt x="207" y="372"/>
                </a:lnTo>
                <a:lnTo>
                  <a:pt x="212" y="374"/>
                </a:lnTo>
                <a:lnTo>
                  <a:pt x="214" y="375"/>
                </a:lnTo>
                <a:lnTo>
                  <a:pt x="217" y="379"/>
                </a:lnTo>
                <a:lnTo>
                  <a:pt x="217" y="382"/>
                </a:lnTo>
                <a:lnTo>
                  <a:pt x="217" y="460"/>
                </a:lnTo>
                <a:lnTo>
                  <a:pt x="217" y="464"/>
                </a:lnTo>
                <a:lnTo>
                  <a:pt x="214" y="467"/>
                </a:lnTo>
                <a:lnTo>
                  <a:pt x="212" y="470"/>
                </a:lnTo>
                <a:lnTo>
                  <a:pt x="207" y="470"/>
                </a:lnTo>
                <a:lnTo>
                  <a:pt x="161" y="470"/>
                </a:lnTo>
                <a:close/>
                <a:moveTo>
                  <a:pt x="198" y="451"/>
                </a:moveTo>
                <a:lnTo>
                  <a:pt x="198" y="425"/>
                </a:lnTo>
                <a:lnTo>
                  <a:pt x="170" y="425"/>
                </a:lnTo>
                <a:lnTo>
                  <a:pt x="170" y="451"/>
                </a:lnTo>
                <a:lnTo>
                  <a:pt x="198" y="451"/>
                </a:lnTo>
                <a:close/>
                <a:moveTo>
                  <a:pt x="170" y="393"/>
                </a:moveTo>
                <a:lnTo>
                  <a:pt x="170" y="404"/>
                </a:lnTo>
                <a:lnTo>
                  <a:pt x="198" y="404"/>
                </a:lnTo>
                <a:lnTo>
                  <a:pt x="198" y="393"/>
                </a:lnTo>
                <a:lnTo>
                  <a:pt x="170" y="393"/>
                </a:lnTo>
                <a:close/>
              </a:path>
            </a:pathLst>
          </a:custGeom>
          <a:solidFill>
            <a:schemeClr val="accent1"/>
          </a:solidFill>
          <a:ln>
            <a:noFill/>
          </a:ln>
        </p:spPr>
        <p:txBody>
          <a:bodyPr/>
          <a:lstStyle/>
          <a:p>
            <a:endParaRPr lang="en-US" dirty="0"/>
          </a:p>
        </p:txBody>
      </p:sp>
      <p:sp>
        <p:nvSpPr>
          <p:cNvPr id="42" name="Freeform 49"/>
          <p:cNvSpPr>
            <a:spLocks noEditPoints="1"/>
          </p:cNvSpPr>
          <p:nvPr/>
        </p:nvSpPr>
        <p:spPr bwMode="auto">
          <a:xfrm>
            <a:off x="4861115" y="3453890"/>
            <a:ext cx="359061" cy="387892"/>
          </a:xfrm>
          <a:custGeom>
            <a:avLst/>
            <a:gdLst>
              <a:gd name="T0" fmla="*/ 168686 w 410"/>
              <a:gd name="T1" fmla="*/ 6910 h 442"/>
              <a:gd name="T2" fmla="*/ 168686 w 410"/>
              <a:gd name="T3" fmla="*/ 5316 h 442"/>
              <a:gd name="T4" fmla="*/ 167625 w 410"/>
              <a:gd name="T5" fmla="*/ 3189 h 442"/>
              <a:gd name="T6" fmla="*/ 163912 w 410"/>
              <a:gd name="T7" fmla="*/ 1063 h 442"/>
              <a:gd name="T8" fmla="*/ 74264 w 410"/>
              <a:gd name="T9" fmla="*/ 0 h 442"/>
              <a:gd name="T10" fmla="*/ 72142 w 410"/>
              <a:gd name="T11" fmla="*/ 0 h 442"/>
              <a:gd name="T12" fmla="*/ 69490 w 410"/>
              <a:gd name="T13" fmla="*/ 2658 h 442"/>
              <a:gd name="T14" fmla="*/ 68429 w 410"/>
              <a:gd name="T15" fmla="*/ 3721 h 442"/>
              <a:gd name="T16" fmla="*/ 10609 w 410"/>
              <a:gd name="T17" fmla="*/ 190830 h 442"/>
              <a:gd name="T18" fmla="*/ 10079 w 410"/>
              <a:gd name="T19" fmla="*/ 194020 h 442"/>
              <a:gd name="T20" fmla="*/ 0 w 410"/>
              <a:gd name="T21" fmla="*/ 226977 h 442"/>
              <a:gd name="T22" fmla="*/ 530 w 410"/>
              <a:gd name="T23" fmla="*/ 231229 h 442"/>
              <a:gd name="T24" fmla="*/ 4244 w 410"/>
              <a:gd name="T25" fmla="*/ 233887 h 442"/>
              <a:gd name="T26" fmla="*/ 5835 w 410"/>
              <a:gd name="T27" fmla="*/ 234950 h 442"/>
              <a:gd name="T28" fmla="*/ 7957 w 410"/>
              <a:gd name="T29" fmla="*/ 233887 h 442"/>
              <a:gd name="T30" fmla="*/ 10609 w 410"/>
              <a:gd name="T31" fmla="*/ 231761 h 442"/>
              <a:gd name="T32" fmla="*/ 21218 w 410"/>
              <a:gd name="T33" fmla="*/ 200399 h 442"/>
              <a:gd name="T34" fmla="*/ 88056 w 410"/>
              <a:gd name="T35" fmla="*/ 188173 h 442"/>
              <a:gd name="T36" fmla="*/ 35010 w 410"/>
              <a:gd name="T37" fmla="*/ 153621 h 442"/>
              <a:gd name="T38" fmla="*/ 110335 w 410"/>
              <a:gd name="T39" fmla="*/ 116943 h 442"/>
              <a:gd name="T40" fmla="*/ 93891 w 410"/>
              <a:gd name="T41" fmla="*/ 116943 h 442"/>
              <a:gd name="T42" fmla="*/ 39254 w 410"/>
              <a:gd name="T43" fmla="*/ 141395 h 442"/>
              <a:gd name="T44" fmla="*/ 112988 w 410"/>
              <a:gd name="T45" fmla="*/ 106844 h 442"/>
              <a:gd name="T46" fmla="*/ 101318 w 410"/>
              <a:gd name="T47" fmla="*/ 94618 h 442"/>
              <a:gd name="T48" fmla="*/ 83282 w 410"/>
              <a:gd name="T49" fmla="*/ 70166 h 442"/>
              <a:gd name="T50" fmla="*/ 53046 w 410"/>
              <a:gd name="T51" fmla="*/ 94618 h 442"/>
              <a:gd name="T52" fmla="*/ 126780 w 410"/>
              <a:gd name="T53" fmla="*/ 60066 h 442"/>
              <a:gd name="T54" fmla="*/ 90178 w 410"/>
              <a:gd name="T55" fmla="*/ 47840 h 442"/>
              <a:gd name="T56" fmla="*/ 153303 w 410"/>
              <a:gd name="T57" fmla="*/ 12757 h 442"/>
              <a:gd name="T58" fmla="*/ 87526 w 410"/>
              <a:gd name="T59" fmla="*/ 226977 h 442"/>
              <a:gd name="T60" fmla="*/ 87526 w 410"/>
              <a:gd name="T61" fmla="*/ 231229 h 442"/>
              <a:gd name="T62" fmla="*/ 91239 w 410"/>
              <a:gd name="T63" fmla="*/ 233887 h 442"/>
              <a:gd name="T64" fmla="*/ 93361 w 410"/>
              <a:gd name="T65" fmla="*/ 234950 h 442"/>
              <a:gd name="T66" fmla="*/ 94952 w 410"/>
              <a:gd name="T67" fmla="*/ 233887 h 442"/>
              <a:gd name="T68" fmla="*/ 98665 w 410"/>
              <a:gd name="T69" fmla="*/ 231761 h 442"/>
              <a:gd name="T70" fmla="*/ 110866 w 410"/>
              <a:gd name="T71" fmla="*/ 190830 h 442"/>
              <a:gd name="T72" fmla="*/ 116701 w 410"/>
              <a:gd name="T73" fmla="*/ 216345 h 442"/>
              <a:gd name="T74" fmla="*/ 118823 w 410"/>
              <a:gd name="T75" fmla="*/ 220066 h 442"/>
              <a:gd name="T76" fmla="*/ 123066 w 410"/>
              <a:gd name="T77" fmla="*/ 221661 h 442"/>
              <a:gd name="T78" fmla="*/ 124658 w 410"/>
              <a:gd name="T79" fmla="*/ 221661 h 442"/>
              <a:gd name="T80" fmla="*/ 126780 w 410"/>
              <a:gd name="T81" fmla="*/ 220066 h 442"/>
              <a:gd name="T82" fmla="*/ 128901 w 410"/>
              <a:gd name="T83" fmla="*/ 216345 h 442"/>
              <a:gd name="T84" fmla="*/ 122536 w 410"/>
              <a:gd name="T85" fmla="*/ 184983 h 442"/>
              <a:gd name="T86" fmla="*/ 204757 w 410"/>
              <a:gd name="T87" fmla="*/ 216345 h 442"/>
              <a:gd name="T88" fmla="*/ 206348 w 410"/>
              <a:gd name="T89" fmla="*/ 219003 h 442"/>
              <a:gd name="T90" fmla="*/ 209531 w 410"/>
              <a:gd name="T91" fmla="*/ 221661 h 442"/>
              <a:gd name="T92" fmla="*/ 211653 w 410"/>
              <a:gd name="T93" fmla="*/ 221661 h 442"/>
              <a:gd name="T94" fmla="*/ 212714 w 410"/>
              <a:gd name="T95" fmla="*/ 221661 h 442"/>
              <a:gd name="T96" fmla="*/ 216427 w 410"/>
              <a:gd name="T97" fmla="*/ 219003 h 442"/>
              <a:gd name="T98" fmla="*/ 217488 w 410"/>
              <a:gd name="T99" fmla="*/ 214219 h 442"/>
              <a:gd name="T100" fmla="*/ 67899 w 410"/>
              <a:gd name="T101" fmla="*/ 47840 h 442"/>
              <a:gd name="T102" fmla="*/ 77447 w 410"/>
              <a:gd name="T103" fmla="*/ 47840 h 442"/>
              <a:gd name="T104" fmla="*/ 161259 w 410"/>
              <a:gd name="T105" fmla="*/ 28173 h 442"/>
              <a:gd name="T106" fmla="*/ 143754 w 410"/>
              <a:gd name="T107" fmla="*/ 85581 h 442"/>
              <a:gd name="T108" fmla="*/ 139511 w 410"/>
              <a:gd name="T109" fmla="*/ 98339 h 442"/>
              <a:gd name="T110" fmla="*/ 140572 w 410"/>
              <a:gd name="T111" fmla="*/ 98339 h 442"/>
              <a:gd name="T112" fmla="*/ 184600 w 410"/>
              <a:gd name="T113" fmla="*/ 129701 h 442"/>
              <a:gd name="T114" fmla="*/ 139511 w 410"/>
              <a:gd name="T115" fmla="*/ 98339 h 442"/>
              <a:gd name="T116" fmla="*/ 118292 w 410"/>
              <a:gd name="T117" fmla="*/ 167442 h 442"/>
              <a:gd name="T118" fmla="*/ 187252 w 410"/>
              <a:gd name="T119" fmla="*/ 141927 h 442"/>
              <a:gd name="T120" fmla="*/ 119353 w 410"/>
              <a:gd name="T121" fmla="*/ 172757 h 4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10" h="442">
                <a:moveTo>
                  <a:pt x="410" y="403"/>
                </a:moveTo>
                <a:lnTo>
                  <a:pt x="318" y="13"/>
                </a:lnTo>
                <a:lnTo>
                  <a:pt x="318" y="10"/>
                </a:lnTo>
                <a:lnTo>
                  <a:pt x="316" y="6"/>
                </a:lnTo>
                <a:lnTo>
                  <a:pt x="313" y="3"/>
                </a:lnTo>
                <a:lnTo>
                  <a:pt x="309" y="2"/>
                </a:lnTo>
                <a:lnTo>
                  <a:pt x="305" y="0"/>
                </a:lnTo>
                <a:lnTo>
                  <a:pt x="140" y="0"/>
                </a:lnTo>
                <a:lnTo>
                  <a:pt x="136" y="0"/>
                </a:lnTo>
                <a:lnTo>
                  <a:pt x="133" y="2"/>
                </a:lnTo>
                <a:lnTo>
                  <a:pt x="131" y="5"/>
                </a:lnTo>
                <a:lnTo>
                  <a:pt x="129" y="7"/>
                </a:lnTo>
                <a:lnTo>
                  <a:pt x="128" y="11"/>
                </a:lnTo>
                <a:lnTo>
                  <a:pt x="20" y="359"/>
                </a:lnTo>
                <a:lnTo>
                  <a:pt x="19" y="365"/>
                </a:lnTo>
                <a:lnTo>
                  <a:pt x="0" y="427"/>
                </a:lnTo>
                <a:lnTo>
                  <a:pt x="0" y="431"/>
                </a:lnTo>
                <a:lnTo>
                  <a:pt x="1" y="435"/>
                </a:lnTo>
                <a:lnTo>
                  <a:pt x="4" y="439"/>
                </a:lnTo>
                <a:lnTo>
                  <a:pt x="8" y="440"/>
                </a:lnTo>
                <a:lnTo>
                  <a:pt x="11" y="442"/>
                </a:lnTo>
                <a:lnTo>
                  <a:pt x="15" y="440"/>
                </a:lnTo>
                <a:lnTo>
                  <a:pt x="18" y="439"/>
                </a:lnTo>
                <a:lnTo>
                  <a:pt x="20" y="436"/>
                </a:lnTo>
                <a:lnTo>
                  <a:pt x="22" y="434"/>
                </a:lnTo>
                <a:lnTo>
                  <a:pt x="40" y="377"/>
                </a:lnTo>
                <a:lnTo>
                  <a:pt x="159" y="377"/>
                </a:lnTo>
                <a:lnTo>
                  <a:pt x="166" y="354"/>
                </a:lnTo>
                <a:lnTo>
                  <a:pt x="47" y="354"/>
                </a:lnTo>
                <a:lnTo>
                  <a:pt x="66" y="289"/>
                </a:lnTo>
                <a:lnTo>
                  <a:pt x="187" y="289"/>
                </a:lnTo>
                <a:lnTo>
                  <a:pt x="208" y="220"/>
                </a:lnTo>
                <a:lnTo>
                  <a:pt x="201" y="220"/>
                </a:lnTo>
                <a:lnTo>
                  <a:pt x="177" y="220"/>
                </a:lnTo>
                <a:lnTo>
                  <a:pt x="187" y="266"/>
                </a:lnTo>
                <a:lnTo>
                  <a:pt x="74" y="266"/>
                </a:lnTo>
                <a:lnTo>
                  <a:pt x="93" y="201"/>
                </a:lnTo>
                <a:lnTo>
                  <a:pt x="213" y="201"/>
                </a:lnTo>
                <a:lnTo>
                  <a:pt x="220" y="178"/>
                </a:lnTo>
                <a:lnTo>
                  <a:pt x="191" y="178"/>
                </a:lnTo>
                <a:lnTo>
                  <a:pt x="180" y="132"/>
                </a:lnTo>
                <a:lnTo>
                  <a:pt x="157" y="132"/>
                </a:lnTo>
                <a:lnTo>
                  <a:pt x="166" y="178"/>
                </a:lnTo>
                <a:lnTo>
                  <a:pt x="100" y="178"/>
                </a:lnTo>
                <a:lnTo>
                  <a:pt x="121" y="113"/>
                </a:lnTo>
                <a:lnTo>
                  <a:pt x="239" y="113"/>
                </a:lnTo>
                <a:lnTo>
                  <a:pt x="247" y="90"/>
                </a:lnTo>
                <a:lnTo>
                  <a:pt x="170" y="90"/>
                </a:lnTo>
                <a:lnTo>
                  <a:pt x="154" y="24"/>
                </a:lnTo>
                <a:lnTo>
                  <a:pt x="289" y="24"/>
                </a:lnTo>
                <a:lnTo>
                  <a:pt x="165" y="427"/>
                </a:lnTo>
                <a:lnTo>
                  <a:pt x="164" y="431"/>
                </a:lnTo>
                <a:lnTo>
                  <a:pt x="165" y="435"/>
                </a:lnTo>
                <a:lnTo>
                  <a:pt x="168" y="439"/>
                </a:lnTo>
                <a:lnTo>
                  <a:pt x="172" y="440"/>
                </a:lnTo>
                <a:lnTo>
                  <a:pt x="176" y="442"/>
                </a:lnTo>
                <a:lnTo>
                  <a:pt x="179" y="440"/>
                </a:lnTo>
                <a:lnTo>
                  <a:pt x="183" y="439"/>
                </a:lnTo>
                <a:lnTo>
                  <a:pt x="186" y="436"/>
                </a:lnTo>
                <a:lnTo>
                  <a:pt x="187" y="434"/>
                </a:lnTo>
                <a:lnTo>
                  <a:pt x="209" y="359"/>
                </a:lnTo>
                <a:lnTo>
                  <a:pt x="220" y="407"/>
                </a:lnTo>
                <a:lnTo>
                  <a:pt x="223" y="412"/>
                </a:lnTo>
                <a:lnTo>
                  <a:pt x="224" y="414"/>
                </a:lnTo>
                <a:lnTo>
                  <a:pt x="228" y="417"/>
                </a:lnTo>
                <a:lnTo>
                  <a:pt x="232" y="417"/>
                </a:lnTo>
                <a:lnTo>
                  <a:pt x="235" y="417"/>
                </a:lnTo>
                <a:lnTo>
                  <a:pt x="239" y="414"/>
                </a:lnTo>
                <a:lnTo>
                  <a:pt x="242" y="412"/>
                </a:lnTo>
                <a:lnTo>
                  <a:pt x="243" y="407"/>
                </a:lnTo>
                <a:lnTo>
                  <a:pt x="243" y="403"/>
                </a:lnTo>
                <a:lnTo>
                  <a:pt x="231" y="348"/>
                </a:lnTo>
                <a:lnTo>
                  <a:pt x="373" y="348"/>
                </a:lnTo>
                <a:lnTo>
                  <a:pt x="386" y="407"/>
                </a:lnTo>
                <a:lnTo>
                  <a:pt x="389" y="412"/>
                </a:lnTo>
                <a:lnTo>
                  <a:pt x="390" y="414"/>
                </a:lnTo>
                <a:lnTo>
                  <a:pt x="395" y="417"/>
                </a:lnTo>
                <a:lnTo>
                  <a:pt x="399" y="417"/>
                </a:lnTo>
                <a:lnTo>
                  <a:pt x="401" y="417"/>
                </a:lnTo>
                <a:lnTo>
                  <a:pt x="406" y="414"/>
                </a:lnTo>
                <a:lnTo>
                  <a:pt x="408" y="412"/>
                </a:lnTo>
                <a:lnTo>
                  <a:pt x="410" y="407"/>
                </a:lnTo>
                <a:lnTo>
                  <a:pt x="410" y="403"/>
                </a:lnTo>
                <a:close/>
                <a:moveTo>
                  <a:pt x="128" y="90"/>
                </a:moveTo>
                <a:lnTo>
                  <a:pt x="139" y="55"/>
                </a:lnTo>
                <a:lnTo>
                  <a:pt x="146" y="90"/>
                </a:lnTo>
                <a:lnTo>
                  <a:pt x="128" y="90"/>
                </a:lnTo>
                <a:close/>
                <a:moveTo>
                  <a:pt x="304" y="53"/>
                </a:moveTo>
                <a:lnTo>
                  <a:pt x="329" y="161"/>
                </a:lnTo>
                <a:lnTo>
                  <a:pt x="271" y="161"/>
                </a:lnTo>
                <a:lnTo>
                  <a:pt x="304" y="53"/>
                </a:lnTo>
                <a:close/>
                <a:moveTo>
                  <a:pt x="263" y="185"/>
                </a:moveTo>
                <a:lnTo>
                  <a:pt x="263" y="185"/>
                </a:lnTo>
                <a:lnTo>
                  <a:pt x="265" y="185"/>
                </a:lnTo>
                <a:lnTo>
                  <a:pt x="334" y="185"/>
                </a:lnTo>
                <a:lnTo>
                  <a:pt x="348" y="244"/>
                </a:lnTo>
                <a:lnTo>
                  <a:pt x="245" y="244"/>
                </a:lnTo>
                <a:lnTo>
                  <a:pt x="263" y="185"/>
                </a:lnTo>
                <a:close/>
                <a:moveTo>
                  <a:pt x="225" y="325"/>
                </a:moveTo>
                <a:lnTo>
                  <a:pt x="223" y="315"/>
                </a:lnTo>
                <a:lnTo>
                  <a:pt x="238" y="267"/>
                </a:lnTo>
                <a:lnTo>
                  <a:pt x="353" y="267"/>
                </a:lnTo>
                <a:lnTo>
                  <a:pt x="367" y="325"/>
                </a:lnTo>
                <a:lnTo>
                  <a:pt x="225" y="325"/>
                </a:lnTo>
                <a:close/>
              </a:path>
            </a:pathLst>
          </a:custGeom>
          <a:solidFill>
            <a:schemeClr val="accent1"/>
          </a:solidFill>
          <a:ln>
            <a:noFill/>
          </a:ln>
        </p:spPr>
        <p:txBody>
          <a:bodyPr/>
          <a:lstStyle/>
          <a:p>
            <a:endParaRPr lang="en-US" dirty="0"/>
          </a:p>
        </p:txBody>
      </p:sp>
      <p:sp>
        <p:nvSpPr>
          <p:cNvPr id="43" name="Freeform 50"/>
          <p:cNvSpPr>
            <a:spLocks noEditPoints="1"/>
          </p:cNvSpPr>
          <p:nvPr/>
        </p:nvSpPr>
        <p:spPr bwMode="auto">
          <a:xfrm>
            <a:off x="10623653" y="2084385"/>
            <a:ext cx="306646" cy="353820"/>
          </a:xfrm>
          <a:custGeom>
            <a:avLst/>
            <a:gdLst>
              <a:gd name="T0" fmla="*/ 159430 w 353"/>
              <a:gd name="T1" fmla="*/ 181954 h 404"/>
              <a:gd name="T2" fmla="*/ 117336 w 353"/>
              <a:gd name="T3" fmla="*/ 4244 h 404"/>
              <a:gd name="T4" fmla="*/ 115231 w 353"/>
              <a:gd name="T5" fmla="*/ 1591 h 404"/>
              <a:gd name="T6" fmla="*/ 111548 w 353"/>
              <a:gd name="T7" fmla="*/ 0 h 404"/>
              <a:gd name="T8" fmla="*/ 94184 w 353"/>
              <a:gd name="T9" fmla="*/ 0 h 404"/>
              <a:gd name="T10" fmla="*/ 93658 w 353"/>
              <a:gd name="T11" fmla="*/ 0 h 404"/>
              <a:gd name="T12" fmla="*/ 93658 w 353"/>
              <a:gd name="T13" fmla="*/ 0 h 404"/>
              <a:gd name="T14" fmla="*/ 93132 w 353"/>
              <a:gd name="T15" fmla="*/ 0 h 404"/>
              <a:gd name="T16" fmla="*/ 75768 w 353"/>
              <a:gd name="T17" fmla="*/ 0 h 404"/>
              <a:gd name="T18" fmla="*/ 73138 w 353"/>
              <a:gd name="T19" fmla="*/ 0 h 404"/>
              <a:gd name="T20" fmla="*/ 70507 w 353"/>
              <a:gd name="T21" fmla="*/ 3183 h 404"/>
              <a:gd name="T22" fmla="*/ 29992 w 353"/>
              <a:gd name="T23" fmla="*/ 170814 h 404"/>
              <a:gd name="T24" fmla="*/ 80504 w 353"/>
              <a:gd name="T25" fmla="*/ 12731 h 404"/>
              <a:gd name="T26" fmla="*/ 93132 w 353"/>
              <a:gd name="T27" fmla="*/ 12731 h 404"/>
              <a:gd name="T28" fmla="*/ 93658 w 353"/>
              <a:gd name="T29" fmla="*/ 11671 h 404"/>
              <a:gd name="T30" fmla="*/ 106813 w 353"/>
              <a:gd name="T31" fmla="*/ 12731 h 404"/>
              <a:gd name="T32" fmla="*/ 84187 w 353"/>
              <a:gd name="T33" fmla="*/ 41908 h 404"/>
              <a:gd name="T34" fmla="*/ 116810 w 353"/>
              <a:gd name="T35" fmla="*/ 54109 h 404"/>
              <a:gd name="T36" fmla="*/ 77873 w 353"/>
              <a:gd name="T37" fmla="*/ 68432 h 404"/>
              <a:gd name="T38" fmla="*/ 123124 w 353"/>
              <a:gd name="T39" fmla="*/ 80102 h 404"/>
              <a:gd name="T40" fmla="*/ 66297 w 353"/>
              <a:gd name="T41" fmla="*/ 115114 h 404"/>
              <a:gd name="T42" fmla="*/ 134173 w 353"/>
              <a:gd name="T43" fmla="*/ 127845 h 404"/>
              <a:gd name="T44" fmla="*/ 60510 w 353"/>
              <a:gd name="T45" fmla="*/ 142168 h 404"/>
              <a:gd name="T46" fmla="*/ 140487 w 353"/>
              <a:gd name="T47" fmla="*/ 154899 h 404"/>
              <a:gd name="T48" fmla="*/ 6840 w 353"/>
              <a:gd name="T49" fmla="*/ 181954 h 404"/>
              <a:gd name="T50" fmla="*/ 4736 w 353"/>
              <a:gd name="T51" fmla="*/ 181954 h 404"/>
              <a:gd name="T52" fmla="*/ 1052 w 353"/>
              <a:gd name="T53" fmla="*/ 185137 h 404"/>
              <a:gd name="T54" fmla="*/ 0 w 353"/>
              <a:gd name="T55" fmla="*/ 208478 h 404"/>
              <a:gd name="T56" fmla="*/ 1052 w 353"/>
              <a:gd name="T57" fmla="*/ 211130 h 404"/>
              <a:gd name="T58" fmla="*/ 4736 w 353"/>
              <a:gd name="T59" fmla="*/ 214313 h 404"/>
              <a:gd name="T60" fmla="*/ 178898 w 353"/>
              <a:gd name="T61" fmla="*/ 214313 h 404"/>
              <a:gd name="T62" fmla="*/ 182055 w 353"/>
              <a:gd name="T63" fmla="*/ 214313 h 404"/>
              <a:gd name="T64" fmla="*/ 184686 w 353"/>
              <a:gd name="T65" fmla="*/ 211130 h 404"/>
              <a:gd name="T66" fmla="*/ 185738 w 353"/>
              <a:gd name="T67" fmla="*/ 187789 h 404"/>
              <a:gd name="T68" fmla="*/ 184686 w 353"/>
              <a:gd name="T69" fmla="*/ 185137 h 404"/>
              <a:gd name="T70" fmla="*/ 182055 w 353"/>
              <a:gd name="T71" fmla="*/ 181954 h 404"/>
              <a:gd name="T72" fmla="*/ 178898 w 353"/>
              <a:gd name="T73" fmla="*/ 181954 h 404"/>
              <a:gd name="T74" fmla="*/ 12628 w 353"/>
              <a:gd name="T75" fmla="*/ 202642 h 404"/>
              <a:gd name="T76" fmla="*/ 173110 w 353"/>
              <a:gd name="T77" fmla="*/ 194155 h 4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53" h="404">
                <a:moveTo>
                  <a:pt x="340" y="343"/>
                </a:moveTo>
                <a:lnTo>
                  <a:pt x="303" y="343"/>
                </a:lnTo>
                <a:lnTo>
                  <a:pt x="223" y="8"/>
                </a:lnTo>
                <a:lnTo>
                  <a:pt x="222" y="6"/>
                </a:lnTo>
                <a:lnTo>
                  <a:pt x="219" y="3"/>
                </a:lnTo>
                <a:lnTo>
                  <a:pt x="215" y="0"/>
                </a:lnTo>
                <a:lnTo>
                  <a:pt x="212" y="0"/>
                </a:lnTo>
                <a:lnTo>
                  <a:pt x="179" y="0"/>
                </a:lnTo>
                <a:lnTo>
                  <a:pt x="178" y="0"/>
                </a:lnTo>
                <a:lnTo>
                  <a:pt x="177" y="0"/>
                </a:lnTo>
                <a:lnTo>
                  <a:pt x="144" y="0"/>
                </a:lnTo>
                <a:lnTo>
                  <a:pt x="139" y="0"/>
                </a:lnTo>
                <a:lnTo>
                  <a:pt x="137" y="3"/>
                </a:lnTo>
                <a:lnTo>
                  <a:pt x="134" y="6"/>
                </a:lnTo>
                <a:lnTo>
                  <a:pt x="133" y="8"/>
                </a:lnTo>
                <a:lnTo>
                  <a:pt x="57" y="322"/>
                </a:lnTo>
                <a:lnTo>
                  <a:pt x="80" y="322"/>
                </a:lnTo>
                <a:lnTo>
                  <a:pt x="153" y="24"/>
                </a:lnTo>
                <a:lnTo>
                  <a:pt x="177" y="24"/>
                </a:lnTo>
                <a:lnTo>
                  <a:pt x="178" y="22"/>
                </a:lnTo>
                <a:lnTo>
                  <a:pt x="178" y="24"/>
                </a:lnTo>
                <a:lnTo>
                  <a:pt x="203" y="24"/>
                </a:lnTo>
                <a:lnTo>
                  <a:pt x="216" y="79"/>
                </a:lnTo>
                <a:lnTo>
                  <a:pt x="160" y="79"/>
                </a:lnTo>
                <a:lnTo>
                  <a:pt x="155" y="102"/>
                </a:lnTo>
                <a:lnTo>
                  <a:pt x="222" y="102"/>
                </a:lnTo>
                <a:lnTo>
                  <a:pt x="229" y="129"/>
                </a:lnTo>
                <a:lnTo>
                  <a:pt x="148" y="129"/>
                </a:lnTo>
                <a:lnTo>
                  <a:pt x="142" y="151"/>
                </a:lnTo>
                <a:lnTo>
                  <a:pt x="234" y="151"/>
                </a:lnTo>
                <a:lnTo>
                  <a:pt x="249" y="217"/>
                </a:lnTo>
                <a:lnTo>
                  <a:pt x="126" y="217"/>
                </a:lnTo>
                <a:lnTo>
                  <a:pt x="120" y="241"/>
                </a:lnTo>
                <a:lnTo>
                  <a:pt x="255" y="241"/>
                </a:lnTo>
                <a:lnTo>
                  <a:pt x="262" y="268"/>
                </a:lnTo>
                <a:lnTo>
                  <a:pt x="115" y="268"/>
                </a:lnTo>
                <a:lnTo>
                  <a:pt x="108" y="292"/>
                </a:lnTo>
                <a:lnTo>
                  <a:pt x="267" y="292"/>
                </a:lnTo>
                <a:lnTo>
                  <a:pt x="280" y="343"/>
                </a:lnTo>
                <a:lnTo>
                  <a:pt x="13" y="343"/>
                </a:lnTo>
                <a:lnTo>
                  <a:pt x="9" y="343"/>
                </a:lnTo>
                <a:lnTo>
                  <a:pt x="5" y="345"/>
                </a:lnTo>
                <a:lnTo>
                  <a:pt x="2" y="349"/>
                </a:lnTo>
                <a:lnTo>
                  <a:pt x="0" y="354"/>
                </a:lnTo>
                <a:lnTo>
                  <a:pt x="0" y="393"/>
                </a:lnTo>
                <a:lnTo>
                  <a:pt x="2" y="398"/>
                </a:lnTo>
                <a:lnTo>
                  <a:pt x="5" y="402"/>
                </a:lnTo>
                <a:lnTo>
                  <a:pt x="9" y="404"/>
                </a:lnTo>
                <a:lnTo>
                  <a:pt x="13" y="404"/>
                </a:lnTo>
                <a:lnTo>
                  <a:pt x="340" y="404"/>
                </a:lnTo>
                <a:lnTo>
                  <a:pt x="346" y="404"/>
                </a:lnTo>
                <a:lnTo>
                  <a:pt x="348" y="402"/>
                </a:lnTo>
                <a:lnTo>
                  <a:pt x="351" y="398"/>
                </a:lnTo>
                <a:lnTo>
                  <a:pt x="353" y="393"/>
                </a:lnTo>
                <a:lnTo>
                  <a:pt x="353" y="354"/>
                </a:lnTo>
                <a:lnTo>
                  <a:pt x="351" y="349"/>
                </a:lnTo>
                <a:lnTo>
                  <a:pt x="348" y="345"/>
                </a:lnTo>
                <a:lnTo>
                  <a:pt x="346" y="343"/>
                </a:lnTo>
                <a:lnTo>
                  <a:pt x="340" y="343"/>
                </a:lnTo>
                <a:close/>
                <a:moveTo>
                  <a:pt x="329" y="382"/>
                </a:moveTo>
                <a:lnTo>
                  <a:pt x="24" y="382"/>
                </a:lnTo>
                <a:lnTo>
                  <a:pt x="24" y="366"/>
                </a:lnTo>
                <a:lnTo>
                  <a:pt x="329" y="366"/>
                </a:lnTo>
                <a:lnTo>
                  <a:pt x="329" y="382"/>
                </a:lnTo>
                <a:close/>
              </a:path>
            </a:pathLst>
          </a:custGeom>
          <a:solidFill>
            <a:schemeClr val="accent1"/>
          </a:solidFill>
          <a:ln>
            <a:noFill/>
          </a:ln>
        </p:spPr>
        <p:txBody>
          <a:bodyPr/>
          <a:lstStyle/>
          <a:p>
            <a:endParaRPr lang="en-US" dirty="0"/>
          </a:p>
        </p:txBody>
      </p:sp>
      <p:sp>
        <p:nvSpPr>
          <p:cNvPr id="44" name="Freeform 52"/>
          <p:cNvSpPr>
            <a:spLocks noEditPoints="1"/>
          </p:cNvSpPr>
          <p:nvPr/>
        </p:nvSpPr>
        <p:spPr bwMode="auto">
          <a:xfrm>
            <a:off x="5689064" y="3453890"/>
            <a:ext cx="359062" cy="390514"/>
          </a:xfrm>
          <a:custGeom>
            <a:avLst/>
            <a:gdLst>
              <a:gd name="T0" fmla="*/ 209512 w 409"/>
              <a:gd name="T1" fmla="*/ 138113 h 447"/>
              <a:gd name="T2" fmla="*/ 194091 w 409"/>
              <a:gd name="T3" fmla="*/ 91017 h 447"/>
              <a:gd name="T4" fmla="*/ 158463 w 409"/>
              <a:gd name="T5" fmla="*/ 57150 h 447"/>
              <a:gd name="T6" fmla="*/ 174416 w 409"/>
              <a:gd name="T7" fmla="*/ 35983 h 447"/>
              <a:gd name="T8" fmla="*/ 190368 w 409"/>
              <a:gd name="T9" fmla="*/ 26988 h 447"/>
              <a:gd name="T10" fmla="*/ 190368 w 409"/>
              <a:gd name="T11" fmla="*/ 13758 h 447"/>
              <a:gd name="T12" fmla="*/ 176011 w 409"/>
              <a:gd name="T13" fmla="*/ 1058 h 447"/>
              <a:gd name="T14" fmla="*/ 100502 w 409"/>
              <a:gd name="T15" fmla="*/ 6879 h 447"/>
              <a:gd name="T16" fmla="*/ 58493 w 409"/>
              <a:gd name="T17" fmla="*/ 25929 h 447"/>
              <a:gd name="T18" fmla="*/ 30310 w 409"/>
              <a:gd name="T19" fmla="*/ 79904 h 447"/>
              <a:gd name="T20" fmla="*/ 7976 w 409"/>
              <a:gd name="T21" fmla="*/ 127000 h 447"/>
              <a:gd name="T22" fmla="*/ 6381 w 409"/>
              <a:gd name="T23" fmla="*/ 155575 h 447"/>
              <a:gd name="T24" fmla="*/ 2127 w 409"/>
              <a:gd name="T25" fmla="*/ 165630 h 447"/>
              <a:gd name="T26" fmla="*/ 68596 w 409"/>
              <a:gd name="T27" fmla="*/ 170921 h 447"/>
              <a:gd name="T28" fmla="*/ 74978 w 409"/>
              <a:gd name="T29" fmla="*/ 186267 h 447"/>
              <a:gd name="T30" fmla="*/ 109542 w 409"/>
              <a:gd name="T31" fmla="*/ 225425 h 447"/>
              <a:gd name="T32" fmla="*/ 73382 w 409"/>
              <a:gd name="T33" fmla="*/ 218017 h 447"/>
              <a:gd name="T34" fmla="*/ 23397 w 409"/>
              <a:gd name="T35" fmla="*/ 178330 h 447"/>
              <a:gd name="T36" fmla="*/ 51049 w 409"/>
              <a:gd name="T37" fmla="*/ 215900 h 447"/>
              <a:gd name="T38" fmla="*/ 94121 w 409"/>
              <a:gd name="T39" fmla="*/ 234950 h 447"/>
              <a:gd name="T40" fmla="*/ 117518 w 409"/>
              <a:gd name="T41" fmla="*/ 235480 h 447"/>
              <a:gd name="T42" fmla="*/ 122836 w 409"/>
              <a:gd name="T43" fmla="*/ 227542 h 447"/>
              <a:gd name="T44" fmla="*/ 174416 w 409"/>
              <a:gd name="T45" fmla="*/ 196321 h 447"/>
              <a:gd name="T46" fmla="*/ 158463 w 409"/>
              <a:gd name="T47" fmla="*/ 198438 h 447"/>
              <a:gd name="T48" fmla="*/ 113264 w 409"/>
              <a:gd name="T49" fmla="*/ 190500 h 447"/>
              <a:gd name="T50" fmla="*/ 96248 w 409"/>
              <a:gd name="T51" fmla="*/ 184680 h 447"/>
              <a:gd name="T52" fmla="*/ 80827 w 409"/>
              <a:gd name="T53" fmla="*/ 171450 h 447"/>
              <a:gd name="T54" fmla="*/ 217488 w 409"/>
              <a:gd name="T55" fmla="*/ 161396 h 447"/>
              <a:gd name="T56" fmla="*/ 94121 w 409"/>
              <a:gd name="T57" fmla="*/ 21167 h 447"/>
              <a:gd name="T58" fmla="*/ 173884 w 409"/>
              <a:gd name="T59" fmla="*/ 13758 h 447"/>
              <a:gd name="T60" fmla="*/ 178138 w 409"/>
              <a:gd name="T61" fmla="*/ 19579 h 447"/>
              <a:gd name="T62" fmla="*/ 130812 w 409"/>
              <a:gd name="T63" fmla="*/ 28046 h 447"/>
              <a:gd name="T64" fmla="*/ 131344 w 409"/>
              <a:gd name="T65" fmla="*/ 39158 h 447"/>
              <a:gd name="T66" fmla="*/ 116986 w 409"/>
              <a:gd name="T67" fmla="*/ 44450 h 447"/>
              <a:gd name="T68" fmla="*/ 67533 w 409"/>
              <a:gd name="T69" fmla="*/ 52388 h 447"/>
              <a:gd name="T70" fmla="*/ 57430 w 409"/>
              <a:gd name="T71" fmla="*/ 44979 h 447"/>
              <a:gd name="T72" fmla="*/ 107946 w 409"/>
              <a:gd name="T73" fmla="*/ 56092 h 447"/>
              <a:gd name="T74" fmla="*/ 154741 w 409"/>
              <a:gd name="T75" fmla="*/ 68792 h 447"/>
              <a:gd name="T76" fmla="*/ 190368 w 409"/>
              <a:gd name="T77" fmla="*/ 109538 h 447"/>
              <a:gd name="T78" fmla="*/ 152614 w 409"/>
              <a:gd name="T79" fmla="*/ 116946 h 447"/>
              <a:gd name="T80" fmla="*/ 107946 w 409"/>
              <a:gd name="T81" fmla="*/ 93134 h 447"/>
              <a:gd name="T82" fmla="*/ 59557 w 409"/>
              <a:gd name="T83" fmla="*/ 124884 h 447"/>
              <a:gd name="T84" fmla="*/ 29778 w 409"/>
              <a:gd name="T85" fmla="*/ 103188 h 447"/>
              <a:gd name="T86" fmla="*/ 68596 w 409"/>
              <a:gd name="T87" fmla="*/ 65088 h 447"/>
              <a:gd name="T88" fmla="*/ 72851 w 409"/>
              <a:gd name="T89" fmla="*/ 151871 h 447"/>
              <a:gd name="T90" fmla="*/ 67533 w 409"/>
              <a:gd name="T91" fmla="*/ 145521 h 447"/>
              <a:gd name="T92" fmla="*/ 76041 w 409"/>
              <a:gd name="T93" fmla="*/ 143934 h 447"/>
              <a:gd name="T94" fmla="*/ 114327 w 409"/>
              <a:gd name="T95" fmla="*/ 155575 h 447"/>
              <a:gd name="T96" fmla="*/ 119113 w 409"/>
              <a:gd name="T97" fmla="*/ 140759 h 447"/>
              <a:gd name="T98" fmla="*/ 103692 w 409"/>
              <a:gd name="T99" fmla="*/ 134938 h 447"/>
              <a:gd name="T100" fmla="*/ 98375 w 409"/>
              <a:gd name="T101" fmla="*/ 151342 h 447"/>
              <a:gd name="T102" fmla="*/ 87740 w 409"/>
              <a:gd name="T103" fmla="*/ 141817 h 447"/>
              <a:gd name="T104" fmla="*/ 79232 w 409"/>
              <a:gd name="T105" fmla="*/ 116946 h 447"/>
              <a:gd name="T106" fmla="*/ 107946 w 409"/>
              <a:gd name="T107" fmla="*/ 105304 h 447"/>
              <a:gd name="T108" fmla="*/ 146233 w 409"/>
              <a:gd name="T109" fmla="*/ 130175 h 44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09" h="447">
                <a:moveTo>
                  <a:pt x="398" y="294"/>
                </a:moveTo>
                <a:lnTo>
                  <a:pt x="360" y="294"/>
                </a:lnTo>
                <a:lnTo>
                  <a:pt x="361" y="275"/>
                </a:lnTo>
                <a:lnTo>
                  <a:pt x="396" y="275"/>
                </a:lnTo>
                <a:lnTo>
                  <a:pt x="394" y="261"/>
                </a:lnTo>
                <a:lnTo>
                  <a:pt x="393" y="247"/>
                </a:lnTo>
                <a:lnTo>
                  <a:pt x="391" y="233"/>
                </a:lnTo>
                <a:lnTo>
                  <a:pt x="387" y="220"/>
                </a:lnTo>
                <a:lnTo>
                  <a:pt x="383" y="207"/>
                </a:lnTo>
                <a:lnTo>
                  <a:pt x="378" y="195"/>
                </a:lnTo>
                <a:lnTo>
                  <a:pt x="372" y="183"/>
                </a:lnTo>
                <a:lnTo>
                  <a:pt x="365" y="172"/>
                </a:lnTo>
                <a:lnTo>
                  <a:pt x="357" y="161"/>
                </a:lnTo>
                <a:lnTo>
                  <a:pt x="349" y="150"/>
                </a:lnTo>
                <a:lnTo>
                  <a:pt x="341" y="140"/>
                </a:lnTo>
                <a:lnTo>
                  <a:pt x="331" y="130"/>
                </a:lnTo>
                <a:lnTo>
                  <a:pt x="320" y="122"/>
                </a:lnTo>
                <a:lnTo>
                  <a:pt x="309" y="115"/>
                </a:lnTo>
                <a:lnTo>
                  <a:pt x="298" y="108"/>
                </a:lnTo>
                <a:lnTo>
                  <a:pt x="286" y="101"/>
                </a:lnTo>
                <a:lnTo>
                  <a:pt x="286" y="73"/>
                </a:lnTo>
                <a:lnTo>
                  <a:pt x="286" y="71"/>
                </a:lnTo>
                <a:lnTo>
                  <a:pt x="323" y="68"/>
                </a:lnTo>
                <a:lnTo>
                  <a:pt x="328" y="68"/>
                </a:lnTo>
                <a:lnTo>
                  <a:pt x="339" y="66"/>
                </a:lnTo>
                <a:lnTo>
                  <a:pt x="345" y="64"/>
                </a:lnTo>
                <a:lnTo>
                  <a:pt x="350" y="63"/>
                </a:lnTo>
                <a:lnTo>
                  <a:pt x="353" y="60"/>
                </a:lnTo>
                <a:lnTo>
                  <a:pt x="356" y="57"/>
                </a:lnTo>
                <a:lnTo>
                  <a:pt x="358" y="51"/>
                </a:lnTo>
                <a:lnTo>
                  <a:pt x="358" y="42"/>
                </a:lnTo>
                <a:lnTo>
                  <a:pt x="358" y="35"/>
                </a:lnTo>
                <a:lnTo>
                  <a:pt x="358" y="31"/>
                </a:lnTo>
                <a:lnTo>
                  <a:pt x="358" y="26"/>
                </a:lnTo>
                <a:lnTo>
                  <a:pt x="357" y="20"/>
                </a:lnTo>
                <a:lnTo>
                  <a:pt x="356" y="16"/>
                </a:lnTo>
                <a:lnTo>
                  <a:pt x="352" y="11"/>
                </a:lnTo>
                <a:lnTo>
                  <a:pt x="346" y="8"/>
                </a:lnTo>
                <a:lnTo>
                  <a:pt x="339" y="5"/>
                </a:lnTo>
                <a:lnTo>
                  <a:pt x="331" y="2"/>
                </a:lnTo>
                <a:lnTo>
                  <a:pt x="319" y="1"/>
                </a:lnTo>
                <a:lnTo>
                  <a:pt x="306" y="0"/>
                </a:lnTo>
                <a:lnTo>
                  <a:pt x="280" y="0"/>
                </a:lnTo>
                <a:lnTo>
                  <a:pt x="254" y="2"/>
                </a:lnTo>
                <a:lnTo>
                  <a:pt x="229" y="5"/>
                </a:lnTo>
                <a:lnTo>
                  <a:pt x="189" y="13"/>
                </a:lnTo>
                <a:lnTo>
                  <a:pt x="171" y="18"/>
                </a:lnTo>
                <a:lnTo>
                  <a:pt x="156" y="22"/>
                </a:lnTo>
                <a:lnTo>
                  <a:pt x="143" y="27"/>
                </a:lnTo>
                <a:lnTo>
                  <a:pt x="130" y="34"/>
                </a:lnTo>
                <a:lnTo>
                  <a:pt x="119" y="41"/>
                </a:lnTo>
                <a:lnTo>
                  <a:pt x="110" y="49"/>
                </a:lnTo>
                <a:lnTo>
                  <a:pt x="101" y="57"/>
                </a:lnTo>
                <a:lnTo>
                  <a:pt x="93" y="67"/>
                </a:lnTo>
                <a:lnTo>
                  <a:pt x="86" y="77"/>
                </a:lnTo>
                <a:lnTo>
                  <a:pt x="75" y="96"/>
                </a:lnTo>
                <a:lnTo>
                  <a:pt x="67" y="115"/>
                </a:lnTo>
                <a:lnTo>
                  <a:pt x="61" y="133"/>
                </a:lnTo>
                <a:lnTo>
                  <a:pt x="57" y="151"/>
                </a:lnTo>
                <a:lnTo>
                  <a:pt x="48" y="163"/>
                </a:lnTo>
                <a:lnTo>
                  <a:pt x="38" y="177"/>
                </a:lnTo>
                <a:lnTo>
                  <a:pt x="31" y="192"/>
                </a:lnTo>
                <a:lnTo>
                  <a:pt x="24" y="207"/>
                </a:lnTo>
                <a:lnTo>
                  <a:pt x="19" y="224"/>
                </a:lnTo>
                <a:lnTo>
                  <a:pt x="15" y="240"/>
                </a:lnTo>
                <a:lnTo>
                  <a:pt x="13" y="257"/>
                </a:lnTo>
                <a:lnTo>
                  <a:pt x="12" y="275"/>
                </a:lnTo>
                <a:lnTo>
                  <a:pt x="33" y="275"/>
                </a:lnTo>
                <a:lnTo>
                  <a:pt x="34" y="294"/>
                </a:lnTo>
                <a:lnTo>
                  <a:pt x="12" y="294"/>
                </a:lnTo>
                <a:lnTo>
                  <a:pt x="6" y="294"/>
                </a:lnTo>
                <a:lnTo>
                  <a:pt x="4" y="297"/>
                </a:lnTo>
                <a:lnTo>
                  <a:pt x="1" y="301"/>
                </a:lnTo>
                <a:lnTo>
                  <a:pt x="0" y="305"/>
                </a:lnTo>
                <a:lnTo>
                  <a:pt x="1" y="309"/>
                </a:lnTo>
                <a:lnTo>
                  <a:pt x="4" y="313"/>
                </a:lnTo>
                <a:lnTo>
                  <a:pt x="6" y="316"/>
                </a:lnTo>
                <a:lnTo>
                  <a:pt x="12" y="317"/>
                </a:lnTo>
                <a:lnTo>
                  <a:pt x="129" y="317"/>
                </a:lnTo>
                <a:lnTo>
                  <a:pt x="129" y="319"/>
                </a:lnTo>
                <a:lnTo>
                  <a:pt x="129" y="323"/>
                </a:lnTo>
                <a:lnTo>
                  <a:pt x="130" y="327"/>
                </a:lnTo>
                <a:lnTo>
                  <a:pt x="130" y="328"/>
                </a:lnTo>
                <a:lnTo>
                  <a:pt x="130" y="331"/>
                </a:lnTo>
                <a:lnTo>
                  <a:pt x="136" y="343"/>
                </a:lnTo>
                <a:lnTo>
                  <a:pt x="141" y="352"/>
                </a:lnTo>
                <a:lnTo>
                  <a:pt x="148" y="360"/>
                </a:lnTo>
                <a:lnTo>
                  <a:pt x="158" y="365"/>
                </a:lnTo>
                <a:lnTo>
                  <a:pt x="166" y="370"/>
                </a:lnTo>
                <a:lnTo>
                  <a:pt x="176" y="372"/>
                </a:lnTo>
                <a:lnTo>
                  <a:pt x="192" y="374"/>
                </a:lnTo>
                <a:lnTo>
                  <a:pt x="206" y="426"/>
                </a:lnTo>
                <a:lnTo>
                  <a:pt x="203" y="426"/>
                </a:lnTo>
                <a:lnTo>
                  <a:pt x="192" y="426"/>
                </a:lnTo>
                <a:lnTo>
                  <a:pt x="181" y="425"/>
                </a:lnTo>
                <a:lnTo>
                  <a:pt x="170" y="423"/>
                </a:lnTo>
                <a:lnTo>
                  <a:pt x="159" y="419"/>
                </a:lnTo>
                <a:lnTo>
                  <a:pt x="138" y="412"/>
                </a:lnTo>
                <a:lnTo>
                  <a:pt x="121" y="401"/>
                </a:lnTo>
                <a:lnTo>
                  <a:pt x="103" y="387"/>
                </a:lnTo>
                <a:lnTo>
                  <a:pt x="88" y="372"/>
                </a:lnTo>
                <a:lnTo>
                  <a:pt x="75" y="356"/>
                </a:lnTo>
                <a:lnTo>
                  <a:pt x="66" y="337"/>
                </a:lnTo>
                <a:lnTo>
                  <a:pt x="44" y="337"/>
                </a:lnTo>
                <a:lnTo>
                  <a:pt x="49" y="348"/>
                </a:lnTo>
                <a:lnTo>
                  <a:pt x="55" y="360"/>
                </a:lnTo>
                <a:lnTo>
                  <a:pt x="61" y="370"/>
                </a:lnTo>
                <a:lnTo>
                  <a:pt x="68" y="381"/>
                </a:lnTo>
                <a:lnTo>
                  <a:pt x="77" y="390"/>
                </a:lnTo>
                <a:lnTo>
                  <a:pt x="86" y="400"/>
                </a:lnTo>
                <a:lnTo>
                  <a:pt x="96" y="408"/>
                </a:lnTo>
                <a:lnTo>
                  <a:pt x="105" y="415"/>
                </a:lnTo>
                <a:lnTo>
                  <a:pt x="116" y="422"/>
                </a:lnTo>
                <a:lnTo>
                  <a:pt x="127" y="429"/>
                </a:lnTo>
                <a:lnTo>
                  <a:pt x="140" y="434"/>
                </a:lnTo>
                <a:lnTo>
                  <a:pt x="151" y="438"/>
                </a:lnTo>
                <a:lnTo>
                  <a:pt x="165" y="441"/>
                </a:lnTo>
                <a:lnTo>
                  <a:pt x="177" y="444"/>
                </a:lnTo>
                <a:lnTo>
                  <a:pt x="191" y="445"/>
                </a:lnTo>
                <a:lnTo>
                  <a:pt x="203" y="447"/>
                </a:lnTo>
                <a:lnTo>
                  <a:pt x="217" y="445"/>
                </a:lnTo>
                <a:lnTo>
                  <a:pt x="221" y="445"/>
                </a:lnTo>
                <a:lnTo>
                  <a:pt x="222" y="444"/>
                </a:lnTo>
                <a:lnTo>
                  <a:pt x="226" y="442"/>
                </a:lnTo>
                <a:lnTo>
                  <a:pt x="229" y="440"/>
                </a:lnTo>
                <a:lnTo>
                  <a:pt x="231" y="434"/>
                </a:lnTo>
                <a:lnTo>
                  <a:pt x="231" y="430"/>
                </a:lnTo>
                <a:lnTo>
                  <a:pt x="250" y="425"/>
                </a:lnTo>
                <a:lnTo>
                  <a:pt x="269" y="418"/>
                </a:lnTo>
                <a:lnTo>
                  <a:pt x="286" y="409"/>
                </a:lnTo>
                <a:lnTo>
                  <a:pt x="302" y="398"/>
                </a:lnTo>
                <a:lnTo>
                  <a:pt x="316" y="385"/>
                </a:lnTo>
                <a:lnTo>
                  <a:pt x="328" y="371"/>
                </a:lnTo>
                <a:lnTo>
                  <a:pt x="339" y="354"/>
                </a:lnTo>
                <a:lnTo>
                  <a:pt x="347" y="337"/>
                </a:lnTo>
                <a:lnTo>
                  <a:pt x="325" y="337"/>
                </a:lnTo>
                <a:lnTo>
                  <a:pt x="319" y="350"/>
                </a:lnTo>
                <a:lnTo>
                  <a:pt x="309" y="363"/>
                </a:lnTo>
                <a:lnTo>
                  <a:pt x="298" y="375"/>
                </a:lnTo>
                <a:lnTo>
                  <a:pt x="286" y="385"/>
                </a:lnTo>
                <a:lnTo>
                  <a:pt x="272" y="394"/>
                </a:lnTo>
                <a:lnTo>
                  <a:pt x="257" y="401"/>
                </a:lnTo>
                <a:lnTo>
                  <a:pt x="242" y="407"/>
                </a:lnTo>
                <a:lnTo>
                  <a:pt x="225" y="411"/>
                </a:lnTo>
                <a:lnTo>
                  <a:pt x="213" y="360"/>
                </a:lnTo>
                <a:lnTo>
                  <a:pt x="211" y="357"/>
                </a:lnTo>
                <a:lnTo>
                  <a:pt x="209" y="354"/>
                </a:lnTo>
                <a:lnTo>
                  <a:pt x="203" y="352"/>
                </a:lnTo>
                <a:lnTo>
                  <a:pt x="191" y="350"/>
                </a:lnTo>
                <a:lnTo>
                  <a:pt x="181" y="349"/>
                </a:lnTo>
                <a:lnTo>
                  <a:pt x="173" y="348"/>
                </a:lnTo>
                <a:lnTo>
                  <a:pt x="166" y="343"/>
                </a:lnTo>
                <a:lnTo>
                  <a:pt x="160" y="341"/>
                </a:lnTo>
                <a:lnTo>
                  <a:pt x="158" y="335"/>
                </a:lnTo>
                <a:lnTo>
                  <a:pt x="155" y="330"/>
                </a:lnTo>
                <a:lnTo>
                  <a:pt x="152" y="324"/>
                </a:lnTo>
                <a:lnTo>
                  <a:pt x="152" y="317"/>
                </a:lnTo>
                <a:lnTo>
                  <a:pt x="398" y="317"/>
                </a:lnTo>
                <a:lnTo>
                  <a:pt x="402" y="316"/>
                </a:lnTo>
                <a:lnTo>
                  <a:pt x="405" y="313"/>
                </a:lnTo>
                <a:lnTo>
                  <a:pt x="408" y="309"/>
                </a:lnTo>
                <a:lnTo>
                  <a:pt x="409" y="305"/>
                </a:lnTo>
                <a:lnTo>
                  <a:pt x="408" y="301"/>
                </a:lnTo>
                <a:lnTo>
                  <a:pt x="405" y="297"/>
                </a:lnTo>
                <a:lnTo>
                  <a:pt x="402" y="294"/>
                </a:lnTo>
                <a:lnTo>
                  <a:pt x="398" y="294"/>
                </a:lnTo>
                <a:close/>
                <a:moveTo>
                  <a:pt x="177" y="40"/>
                </a:moveTo>
                <a:lnTo>
                  <a:pt x="177" y="40"/>
                </a:lnTo>
                <a:lnTo>
                  <a:pt x="192" y="35"/>
                </a:lnTo>
                <a:lnTo>
                  <a:pt x="231" y="29"/>
                </a:lnTo>
                <a:lnTo>
                  <a:pt x="254" y="26"/>
                </a:lnTo>
                <a:lnTo>
                  <a:pt x="279" y="23"/>
                </a:lnTo>
                <a:lnTo>
                  <a:pt x="303" y="23"/>
                </a:lnTo>
                <a:lnTo>
                  <a:pt x="327" y="26"/>
                </a:lnTo>
                <a:lnTo>
                  <a:pt x="335" y="29"/>
                </a:lnTo>
                <a:lnTo>
                  <a:pt x="335" y="31"/>
                </a:lnTo>
                <a:lnTo>
                  <a:pt x="335" y="35"/>
                </a:lnTo>
                <a:lnTo>
                  <a:pt x="335" y="37"/>
                </a:lnTo>
                <a:lnTo>
                  <a:pt x="336" y="44"/>
                </a:lnTo>
                <a:lnTo>
                  <a:pt x="325" y="45"/>
                </a:lnTo>
                <a:lnTo>
                  <a:pt x="250" y="52"/>
                </a:lnTo>
                <a:lnTo>
                  <a:pt x="246" y="53"/>
                </a:lnTo>
                <a:lnTo>
                  <a:pt x="242" y="56"/>
                </a:lnTo>
                <a:lnTo>
                  <a:pt x="240" y="59"/>
                </a:lnTo>
                <a:lnTo>
                  <a:pt x="240" y="64"/>
                </a:lnTo>
                <a:lnTo>
                  <a:pt x="240" y="68"/>
                </a:lnTo>
                <a:lnTo>
                  <a:pt x="243" y="71"/>
                </a:lnTo>
                <a:lnTo>
                  <a:pt x="247" y="74"/>
                </a:lnTo>
                <a:lnTo>
                  <a:pt x="253" y="74"/>
                </a:lnTo>
                <a:lnTo>
                  <a:pt x="264" y="74"/>
                </a:lnTo>
                <a:lnTo>
                  <a:pt x="264" y="92"/>
                </a:lnTo>
                <a:lnTo>
                  <a:pt x="248" y="88"/>
                </a:lnTo>
                <a:lnTo>
                  <a:pt x="235" y="85"/>
                </a:lnTo>
                <a:lnTo>
                  <a:pt x="220" y="84"/>
                </a:lnTo>
                <a:lnTo>
                  <a:pt x="203" y="84"/>
                </a:lnTo>
                <a:lnTo>
                  <a:pt x="188" y="84"/>
                </a:lnTo>
                <a:lnTo>
                  <a:pt x="173" y="85"/>
                </a:lnTo>
                <a:lnTo>
                  <a:pt x="158" y="89"/>
                </a:lnTo>
                <a:lnTo>
                  <a:pt x="143" y="93"/>
                </a:lnTo>
                <a:lnTo>
                  <a:pt x="127" y="99"/>
                </a:lnTo>
                <a:lnTo>
                  <a:pt x="115" y="106"/>
                </a:lnTo>
                <a:lnTo>
                  <a:pt x="101" y="112"/>
                </a:lnTo>
                <a:lnTo>
                  <a:pt x="89" y="121"/>
                </a:lnTo>
                <a:lnTo>
                  <a:pt x="94" y="108"/>
                </a:lnTo>
                <a:lnTo>
                  <a:pt x="100" y="97"/>
                </a:lnTo>
                <a:lnTo>
                  <a:pt x="108" y="85"/>
                </a:lnTo>
                <a:lnTo>
                  <a:pt x="118" y="74"/>
                </a:lnTo>
                <a:lnTo>
                  <a:pt x="130" y="63"/>
                </a:lnTo>
                <a:lnTo>
                  <a:pt x="143" y="53"/>
                </a:lnTo>
                <a:lnTo>
                  <a:pt x="159" y="45"/>
                </a:lnTo>
                <a:lnTo>
                  <a:pt x="177" y="40"/>
                </a:lnTo>
                <a:close/>
                <a:moveTo>
                  <a:pt x="203" y="106"/>
                </a:moveTo>
                <a:lnTo>
                  <a:pt x="203" y="106"/>
                </a:lnTo>
                <a:lnTo>
                  <a:pt x="220" y="107"/>
                </a:lnTo>
                <a:lnTo>
                  <a:pt x="235" y="108"/>
                </a:lnTo>
                <a:lnTo>
                  <a:pt x="250" y="112"/>
                </a:lnTo>
                <a:lnTo>
                  <a:pt x="265" y="118"/>
                </a:lnTo>
                <a:lnTo>
                  <a:pt x="279" y="123"/>
                </a:lnTo>
                <a:lnTo>
                  <a:pt x="291" y="130"/>
                </a:lnTo>
                <a:lnTo>
                  <a:pt x="303" y="139"/>
                </a:lnTo>
                <a:lnTo>
                  <a:pt x="314" y="148"/>
                </a:lnTo>
                <a:lnTo>
                  <a:pt x="325" y="158"/>
                </a:lnTo>
                <a:lnTo>
                  <a:pt x="335" y="170"/>
                </a:lnTo>
                <a:lnTo>
                  <a:pt x="345" y="181"/>
                </a:lnTo>
                <a:lnTo>
                  <a:pt x="352" y="195"/>
                </a:lnTo>
                <a:lnTo>
                  <a:pt x="358" y="207"/>
                </a:lnTo>
                <a:lnTo>
                  <a:pt x="364" y="222"/>
                </a:lnTo>
                <a:lnTo>
                  <a:pt x="368" y="236"/>
                </a:lnTo>
                <a:lnTo>
                  <a:pt x="371" y="251"/>
                </a:lnTo>
                <a:lnTo>
                  <a:pt x="301" y="251"/>
                </a:lnTo>
                <a:lnTo>
                  <a:pt x="295" y="236"/>
                </a:lnTo>
                <a:lnTo>
                  <a:pt x="287" y="221"/>
                </a:lnTo>
                <a:lnTo>
                  <a:pt x="277" y="209"/>
                </a:lnTo>
                <a:lnTo>
                  <a:pt x="266" y="198"/>
                </a:lnTo>
                <a:lnTo>
                  <a:pt x="253" y="188"/>
                </a:lnTo>
                <a:lnTo>
                  <a:pt x="237" y="181"/>
                </a:lnTo>
                <a:lnTo>
                  <a:pt x="221" y="177"/>
                </a:lnTo>
                <a:lnTo>
                  <a:pt x="203" y="176"/>
                </a:lnTo>
                <a:lnTo>
                  <a:pt x="187" y="177"/>
                </a:lnTo>
                <a:lnTo>
                  <a:pt x="170" y="181"/>
                </a:lnTo>
                <a:lnTo>
                  <a:pt x="155" y="188"/>
                </a:lnTo>
                <a:lnTo>
                  <a:pt x="141" y="198"/>
                </a:lnTo>
                <a:lnTo>
                  <a:pt x="130" y="209"/>
                </a:lnTo>
                <a:lnTo>
                  <a:pt x="121" y="221"/>
                </a:lnTo>
                <a:lnTo>
                  <a:pt x="112" y="236"/>
                </a:lnTo>
                <a:lnTo>
                  <a:pt x="107" y="251"/>
                </a:lnTo>
                <a:lnTo>
                  <a:pt x="37" y="251"/>
                </a:lnTo>
                <a:lnTo>
                  <a:pt x="39" y="236"/>
                </a:lnTo>
                <a:lnTo>
                  <a:pt x="44" y="222"/>
                </a:lnTo>
                <a:lnTo>
                  <a:pt x="49" y="207"/>
                </a:lnTo>
                <a:lnTo>
                  <a:pt x="56" y="195"/>
                </a:lnTo>
                <a:lnTo>
                  <a:pt x="63" y="181"/>
                </a:lnTo>
                <a:lnTo>
                  <a:pt x="72" y="170"/>
                </a:lnTo>
                <a:lnTo>
                  <a:pt x="82" y="158"/>
                </a:lnTo>
                <a:lnTo>
                  <a:pt x="93" y="148"/>
                </a:lnTo>
                <a:lnTo>
                  <a:pt x="104" y="139"/>
                </a:lnTo>
                <a:lnTo>
                  <a:pt x="116" y="130"/>
                </a:lnTo>
                <a:lnTo>
                  <a:pt x="129" y="123"/>
                </a:lnTo>
                <a:lnTo>
                  <a:pt x="143" y="118"/>
                </a:lnTo>
                <a:lnTo>
                  <a:pt x="158" y="112"/>
                </a:lnTo>
                <a:lnTo>
                  <a:pt x="173" y="108"/>
                </a:lnTo>
                <a:lnTo>
                  <a:pt x="188" y="107"/>
                </a:lnTo>
                <a:lnTo>
                  <a:pt x="203" y="106"/>
                </a:lnTo>
                <a:close/>
                <a:moveTo>
                  <a:pt x="137" y="287"/>
                </a:moveTo>
                <a:lnTo>
                  <a:pt x="137" y="287"/>
                </a:lnTo>
                <a:lnTo>
                  <a:pt x="133" y="294"/>
                </a:lnTo>
                <a:lnTo>
                  <a:pt x="53" y="294"/>
                </a:lnTo>
                <a:lnTo>
                  <a:pt x="52" y="275"/>
                </a:lnTo>
                <a:lnTo>
                  <a:pt x="127" y="275"/>
                </a:lnTo>
                <a:lnTo>
                  <a:pt x="129" y="262"/>
                </a:lnTo>
                <a:lnTo>
                  <a:pt x="132" y="250"/>
                </a:lnTo>
                <a:lnTo>
                  <a:pt x="138" y="260"/>
                </a:lnTo>
                <a:lnTo>
                  <a:pt x="141" y="265"/>
                </a:lnTo>
                <a:lnTo>
                  <a:pt x="143" y="272"/>
                </a:lnTo>
                <a:lnTo>
                  <a:pt x="143" y="276"/>
                </a:lnTo>
                <a:lnTo>
                  <a:pt x="140" y="282"/>
                </a:lnTo>
                <a:lnTo>
                  <a:pt x="137" y="287"/>
                </a:lnTo>
                <a:close/>
                <a:moveTo>
                  <a:pt x="339" y="294"/>
                </a:moveTo>
                <a:lnTo>
                  <a:pt x="215" y="294"/>
                </a:lnTo>
                <a:lnTo>
                  <a:pt x="220" y="290"/>
                </a:lnTo>
                <a:lnTo>
                  <a:pt x="222" y="286"/>
                </a:lnTo>
                <a:lnTo>
                  <a:pt x="225" y="280"/>
                </a:lnTo>
                <a:lnTo>
                  <a:pt x="225" y="275"/>
                </a:lnTo>
                <a:lnTo>
                  <a:pt x="225" y="271"/>
                </a:lnTo>
                <a:lnTo>
                  <a:pt x="224" y="266"/>
                </a:lnTo>
                <a:lnTo>
                  <a:pt x="220" y="260"/>
                </a:lnTo>
                <a:lnTo>
                  <a:pt x="213" y="255"/>
                </a:lnTo>
                <a:lnTo>
                  <a:pt x="209" y="254"/>
                </a:lnTo>
                <a:lnTo>
                  <a:pt x="203" y="253"/>
                </a:lnTo>
                <a:lnTo>
                  <a:pt x="199" y="254"/>
                </a:lnTo>
                <a:lnTo>
                  <a:pt x="195" y="255"/>
                </a:lnTo>
                <a:lnTo>
                  <a:pt x="188" y="260"/>
                </a:lnTo>
                <a:lnTo>
                  <a:pt x="184" y="266"/>
                </a:lnTo>
                <a:lnTo>
                  <a:pt x="182" y="271"/>
                </a:lnTo>
                <a:lnTo>
                  <a:pt x="182" y="275"/>
                </a:lnTo>
                <a:lnTo>
                  <a:pt x="182" y="280"/>
                </a:lnTo>
                <a:lnTo>
                  <a:pt x="185" y="286"/>
                </a:lnTo>
                <a:lnTo>
                  <a:pt x="188" y="290"/>
                </a:lnTo>
                <a:lnTo>
                  <a:pt x="192" y="294"/>
                </a:lnTo>
                <a:lnTo>
                  <a:pt x="160" y="294"/>
                </a:lnTo>
                <a:lnTo>
                  <a:pt x="163" y="284"/>
                </a:lnTo>
                <a:lnTo>
                  <a:pt x="165" y="276"/>
                </a:lnTo>
                <a:lnTo>
                  <a:pt x="165" y="268"/>
                </a:lnTo>
                <a:lnTo>
                  <a:pt x="162" y="255"/>
                </a:lnTo>
                <a:lnTo>
                  <a:pt x="155" y="243"/>
                </a:lnTo>
                <a:lnTo>
                  <a:pt x="149" y="233"/>
                </a:lnTo>
                <a:lnTo>
                  <a:pt x="144" y="228"/>
                </a:lnTo>
                <a:lnTo>
                  <a:pt x="149" y="221"/>
                </a:lnTo>
                <a:lnTo>
                  <a:pt x="156" y="216"/>
                </a:lnTo>
                <a:lnTo>
                  <a:pt x="163" y="210"/>
                </a:lnTo>
                <a:lnTo>
                  <a:pt x="170" y="206"/>
                </a:lnTo>
                <a:lnTo>
                  <a:pt x="178" y="203"/>
                </a:lnTo>
                <a:lnTo>
                  <a:pt x="187" y="200"/>
                </a:lnTo>
                <a:lnTo>
                  <a:pt x="195" y="199"/>
                </a:lnTo>
                <a:lnTo>
                  <a:pt x="203" y="199"/>
                </a:lnTo>
                <a:lnTo>
                  <a:pt x="220" y="200"/>
                </a:lnTo>
                <a:lnTo>
                  <a:pt x="233" y="205"/>
                </a:lnTo>
                <a:lnTo>
                  <a:pt x="246" y="211"/>
                </a:lnTo>
                <a:lnTo>
                  <a:pt x="258" y="221"/>
                </a:lnTo>
                <a:lnTo>
                  <a:pt x="266" y="232"/>
                </a:lnTo>
                <a:lnTo>
                  <a:pt x="275" y="246"/>
                </a:lnTo>
                <a:lnTo>
                  <a:pt x="279" y="260"/>
                </a:lnTo>
                <a:lnTo>
                  <a:pt x="280" y="275"/>
                </a:lnTo>
                <a:lnTo>
                  <a:pt x="341" y="275"/>
                </a:lnTo>
                <a:lnTo>
                  <a:pt x="339" y="294"/>
                </a:lnTo>
                <a:close/>
              </a:path>
            </a:pathLst>
          </a:custGeom>
          <a:solidFill>
            <a:schemeClr val="accent1"/>
          </a:solidFill>
          <a:ln>
            <a:noFill/>
          </a:ln>
        </p:spPr>
        <p:txBody>
          <a:bodyPr/>
          <a:lstStyle/>
          <a:p>
            <a:endParaRPr lang="en-US" dirty="0"/>
          </a:p>
        </p:txBody>
      </p:sp>
      <p:sp>
        <p:nvSpPr>
          <p:cNvPr id="45" name="Freeform 53"/>
          <p:cNvSpPr>
            <a:spLocks noEditPoints="1"/>
          </p:cNvSpPr>
          <p:nvPr/>
        </p:nvSpPr>
        <p:spPr bwMode="auto">
          <a:xfrm>
            <a:off x="554015" y="2546158"/>
            <a:ext cx="338095" cy="343338"/>
          </a:xfrm>
          <a:custGeom>
            <a:avLst/>
            <a:gdLst>
              <a:gd name="T0" fmla="*/ 198454 w 388"/>
              <a:gd name="T1" fmla="*/ 97615 h 392"/>
              <a:gd name="T2" fmla="*/ 198454 w 388"/>
              <a:gd name="T3" fmla="*/ 97615 h 392"/>
              <a:gd name="T4" fmla="*/ 181565 w 388"/>
              <a:gd name="T5" fmla="*/ 94963 h 392"/>
              <a:gd name="T6" fmla="*/ 173648 w 388"/>
              <a:gd name="T7" fmla="*/ 85944 h 392"/>
              <a:gd name="T8" fmla="*/ 166258 w 388"/>
              <a:gd name="T9" fmla="*/ 52521 h 392"/>
              <a:gd name="T10" fmla="*/ 168370 w 388"/>
              <a:gd name="T11" fmla="*/ 16977 h 392"/>
              <a:gd name="T12" fmla="*/ 164147 w 388"/>
              <a:gd name="T13" fmla="*/ 10080 h 392"/>
              <a:gd name="T14" fmla="*/ 125617 w 388"/>
              <a:gd name="T15" fmla="*/ 1592 h 392"/>
              <a:gd name="T16" fmla="*/ 123506 w 388"/>
              <a:gd name="T17" fmla="*/ 5836 h 392"/>
              <a:gd name="T18" fmla="*/ 104505 w 388"/>
              <a:gd name="T19" fmla="*/ 12202 h 392"/>
              <a:gd name="T20" fmla="*/ 81282 w 388"/>
              <a:gd name="T21" fmla="*/ 10080 h 392"/>
              <a:gd name="T22" fmla="*/ 80754 w 388"/>
              <a:gd name="T23" fmla="*/ 3714 h 392"/>
              <a:gd name="T24" fmla="*/ 73365 w 388"/>
              <a:gd name="T25" fmla="*/ 531 h 392"/>
              <a:gd name="T26" fmla="*/ 37474 w 388"/>
              <a:gd name="T27" fmla="*/ 12202 h 392"/>
              <a:gd name="T28" fmla="*/ 38002 w 388"/>
              <a:gd name="T29" fmla="*/ 31831 h 392"/>
              <a:gd name="T30" fmla="*/ 35891 w 388"/>
              <a:gd name="T31" fmla="*/ 72681 h 392"/>
              <a:gd name="T32" fmla="*/ 29029 w 388"/>
              <a:gd name="T33" fmla="*/ 89658 h 392"/>
              <a:gd name="T34" fmla="*/ 16890 w 388"/>
              <a:gd name="T35" fmla="*/ 97085 h 392"/>
              <a:gd name="T36" fmla="*/ 6861 w 388"/>
              <a:gd name="T37" fmla="*/ 97615 h 392"/>
              <a:gd name="T38" fmla="*/ 1056 w 388"/>
              <a:gd name="T39" fmla="*/ 101329 h 392"/>
              <a:gd name="T40" fmla="*/ 1056 w 388"/>
              <a:gd name="T41" fmla="*/ 204249 h 392"/>
              <a:gd name="T42" fmla="*/ 198454 w 388"/>
              <a:gd name="T43" fmla="*/ 207963 h 392"/>
              <a:gd name="T44" fmla="*/ 204260 w 388"/>
              <a:gd name="T45" fmla="*/ 204249 h 392"/>
              <a:gd name="T46" fmla="*/ 204260 w 388"/>
              <a:gd name="T47" fmla="*/ 101329 h 392"/>
              <a:gd name="T48" fmla="*/ 12667 w 388"/>
              <a:gd name="T49" fmla="*/ 195231 h 392"/>
              <a:gd name="T50" fmla="*/ 12667 w 388"/>
              <a:gd name="T51" fmla="*/ 153850 h 392"/>
              <a:gd name="T52" fmla="*/ 12667 w 388"/>
              <a:gd name="T53" fmla="*/ 125202 h 392"/>
              <a:gd name="T54" fmla="*/ 18473 w 388"/>
              <a:gd name="T55" fmla="*/ 109287 h 392"/>
              <a:gd name="T56" fmla="*/ 38530 w 388"/>
              <a:gd name="T57" fmla="*/ 97085 h 392"/>
              <a:gd name="T58" fmla="*/ 47502 w 388"/>
              <a:gd name="T59" fmla="*/ 78517 h 392"/>
              <a:gd name="T60" fmla="*/ 50141 w 388"/>
              <a:gd name="T61" fmla="*/ 35545 h 392"/>
              <a:gd name="T62" fmla="*/ 71254 w 388"/>
              <a:gd name="T63" fmla="*/ 21751 h 392"/>
              <a:gd name="T64" fmla="*/ 79171 w 388"/>
              <a:gd name="T65" fmla="*/ 45094 h 392"/>
              <a:gd name="T66" fmla="*/ 91838 w 388"/>
              <a:gd name="T67" fmla="*/ 50399 h 392"/>
              <a:gd name="T68" fmla="*/ 88671 w 388"/>
              <a:gd name="T69" fmla="*/ 37136 h 392"/>
              <a:gd name="T70" fmla="*/ 90255 w 388"/>
              <a:gd name="T71" fmla="*/ 23873 h 392"/>
              <a:gd name="T72" fmla="*/ 121395 w 388"/>
              <a:gd name="T73" fmla="*/ 22812 h 392"/>
              <a:gd name="T74" fmla="*/ 116117 w 388"/>
              <a:gd name="T75" fmla="*/ 37136 h 392"/>
              <a:gd name="T76" fmla="*/ 104505 w 388"/>
              <a:gd name="T77" fmla="*/ 50930 h 392"/>
              <a:gd name="T78" fmla="*/ 96060 w 388"/>
              <a:gd name="T79" fmla="*/ 62071 h 392"/>
              <a:gd name="T80" fmla="*/ 89727 w 388"/>
              <a:gd name="T81" fmla="*/ 183559 h 392"/>
              <a:gd name="T82" fmla="*/ 92366 w 388"/>
              <a:gd name="T83" fmla="*/ 195231 h 392"/>
              <a:gd name="T84" fmla="*/ 113478 w 388"/>
              <a:gd name="T85" fmla="*/ 195231 h 392"/>
              <a:gd name="T86" fmla="*/ 102394 w 388"/>
              <a:gd name="T87" fmla="*/ 188334 h 392"/>
              <a:gd name="T88" fmla="*/ 192649 w 388"/>
              <a:gd name="T89" fmla="*/ 166052 h 392"/>
              <a:gd name="T90" fmla="*/ 101866 w 388"/>
              <a:gd name="T91" fmla="*/ 137935 h 392"/>
              <a:gd name="T92" fmla="*/ 101866 w 388"/>
              <a:gd name="T93" fmla="*/ 125202 h 392"/>
              <a:gd name="T94" fmla="*/ 103977 w 388"/>
              <a:gd name="T95" fmla="*/ 73742 h 392"/>
              <a:gd name="T96" fmla="*/ 113478 w 388"/>
              <a:gd name="T97" fmla="*/ 59949 h 392"/>
              <a:gd name="T98" fmla="*/ 125617 w 388"/>
              <a:gd name="T99" fmla="*/ 44564 h 392"/>
              <a:gd name="T100" fmla="*/ 135118 w 388"/>
              <a:gd name="T101" fmla="*/ 14324 h 392"/>
              <a:gd name="T102" fmla="*/ 154119 w 388"/>
              <a:gd name="T103" fmla="*/ 46155 h 392"/>
              <a:gd name="T104" fmla="*/ 159397 w 388"/>
              <a:gd name="T105" fmla="*/ 83822 h 392"/>
              <a:gd name="T106" fmla="*/ 166258 w 388"/>
              <a:gd name="T107" fmla="*/ 97085 h 392"/>
              <a:gd name="T108" fmla="*/ 186843 w 388"/>
              <a:gd name="T109" fmla="*/ 109287 h 39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88" h="392">
                <a:moveTo>
                  <a:pt x="384" y="187"/>
                </a:moveTo>
                <a:lnTo>
                  <a:pt x="384" y="187"/>
                </a:lnTo>
                <a:lnTo>
                  <a:pt x="380" y="184"/>
                </a:lnTo>
                <a:lnTo>
                  <a:pt x="376" y="184"/>
                </a:lnTo>
                <a:lnTo>
                  <a:pt x="357" y="183"/>
                </a:lnTo>
                <a:lnTo>
                  <a:pt x="350" y="181"/>
                </a:lnTo>
                <a:lnTo>
                  <a:pt x="344" y="179"/>
                </a:lnTo>
                <a:lnTo>
                  <a:pt x="339" y="175"/>
                </a:lnTo>
                <a:lnTo>
                  <a:pt x="333" y="169"/>
                </a:lnTo>
                <a:lnTo>
                  <a:pt x="329" y="162"/>
                </a:lnTo>
                <a:lnTo>
                  <a:pt x="326" y="155"/>
                </a:lnTo>
                <a:lnTo>
                  <a:pt x="321" y="137"/>
                </a:lnTo>
                <a:lnTo>
                  <a:pt x="317" y="118"/>
                </a:lnTo>
                <a:lnTo>
                  <a:pt x="315" y="99"/>
                </a:lnTo>
                <a:lnTo>
                  <a:pt x="315" y="78"/>
                </a:lnTo>
                <a:lnTo>
                  <a:pt x="317" y="60"/>
                </a:lnTo>
                <a:lnTo>
                  <a:pt x="319" y="32"/>
                </a:lnTo>
                <a:lnTo>
                  <a:pt x="319" y="27"/>
                </a:lnTo>
                <a:lnTo>
                  <a:pt x="318" y="23"/>
                </a:lnTo>
                <a:lnTo>
                  <a:pt x="315" y="21"/>
                </a:lnTo>
                <a:lnTo>
                  <a:pt x="311" y="19"/>
                </a:lnTo>
                <a:lnTo>
                  <a:pt x="248" y="1"/>
                </a:lnTo>
                <a:lnTo>
                  <a:pt x="244" y="0"/>
                </a:lnTo>
                <a:lnTo>
                  <a:pt x="238" y="3"/>
                </a:lnTo>
                <a:lnTo>
                  <a:pt x="236" y="7"/>
                </a:lnTo>
                <a:lnTo>
                  <a:pt x="234" y="11"/>
                </a:lnTo>
                <a:lnTo>
                  <a:pt x="234" y="18"/>
                </a:lnTo>
                <a:lnTo>
                  <a:pt x="215" y="22"/>
                </a:lnTo>
                <a:lnTo>
                  <a:pt x="198" y="23"/>
                </a:lnTo>
                <a:lnTo>
                  <a:pt x="185" y="23"/>
                </a:lnTo>
                <a:lnTo>
                  <a:pt x="175" y="23"/>
                </a:lnTo>
                <a:lnTo>
                  <a:pt x="161" y="21"/>
                </a:lnTo>
                <a:lnTo>
                  <a:pt x="154" y="19"/>
                </a:lnTo>
                <a:lnTo>
                  <a:pt x="154" y="11"/>
                </a:lnTo>
                <a:lnTo>
                  <a:pt x="153" y="7"/>
                </a:lnTo>
                <a:lnTo>
                  <a:pt x="150" y="3"/>
                </a:lnTo>
                <a:lnTo>
                  <a:pt x="145" y="0"/>
                </a:lnTo>
                <a:lnTo>
                  <a:pt x="139" y="1"/>
                </a:lnTo>
                <a:lnTo>
                  <a:pt x="77" y="19"/>
                </a:lnTo>
                <a:lnTo>
                  <a:pt x="73" y="21"/>
                </a:lnTo>
                <a:lnTo>
                  <a:pt x="71" y="23"/>
                </a:lnTo>
                <a:lnTo>
                  <a:pt x="69" y="27"/>
                </a:lnTo>
                <a:lnTo>
                  <a:pt x="69" y="32"/>
                </a:lnTo>
                <a:lnTo>
                  <a:pt x="72" y="60"/>
                </a:lnTo>
                <a:lnTo>
                  <a:pt x="73" y="78"/>
                </a:lnTo>
                <a:lnTo>
                  <a:pt x="73" y="99"/>
                </a:lnTo>
                <a:lnTo>
                  <a:pt x="72" y="118"/>
                </a:lnTo>
                <a:lnTo>
                  <a:pt x="68" y="137"/>
                </a:lnTo>
                <a:lnTo>
                  <a:pt x="62" y="155"/>
                </a:lnTo>
                <a:lnTo>
                  <a:pt x="60" y="162"/>
                </a:lnTo>
                <a:lnTo>
                  <a:pt x="55" y="169"/>
                </a:lnTo>
                <a:lnTo>
                  <a:pt x="50" y="175"/>
                </a:lnTo>
                <a:lnTo>
                  <a:pt x="44" y="179"/>
                </a:lnTo>
                <a:lnTo>
                  <a:pt x="39" y="181"/>
                </a:lnTo>
                <a:lnTo>
                  <a:pt x="32" y="183"/>
                </a:lnTo>
                <a:lnTo>
                  <a:pt x="13" y="184"/>
                </a:lnTo>
                <a:lnTo>
                  <a:pt x="9" y="184"/>
                </a:lnTo>
                <a:lnTo>
                  <a:pt x="5" y="187"/>
                </a:lnTo>
                <a:lnTo>
                  <a:pt x="2" y="191"/>
                </a:lnTo>
                <a:lnTo>
                  <a:pt x="0" y="195"/>
                </a:lnTo>
                <a:lnTo>
                  <a:pt x="0" y="379"/>
                </a:lnTo>
                <a:lnTo>
                  <a:pt x="2" y="385"/>
                </a:lnTo>
                <a:lnTo>
                  <a:pt x="5" y="388"/>
                </a:lnTo>
                <a:lnTo>
                  <a:pt x="9" y="390"/>
                </a:lnTo>
                <a:lnTo>
                  <a:pt x="13" y="392"/>
                </a:lnTo>
                <a:lnTo>
                  <a:pt x="376" y="392"/>
                </a:lnTo>
                <a:lnTo>
                  <a:pt x="380" y="390"/>
                </a:lnTo>
                <a:lnTo>
                  <a:pt x="384" y="388"/>
                </a:lnTo>
                <a:lnTo>
                  <a:pt x="387" y="385"/>
                </a:lnTo>
                <a:lnTo>
                  <a:pt x="388" y="379"/>
                </a:lnTo>
                <a:lnTo>
                  <a:pt x="388" y="195"/>
                </a:lnTo>
                <a:lnTo>
                  <a:pt x="387" y="191"/>
                </a:lnTo>
                <a:lnTo>
                  <a:pt x="384" y="187"/>
                </a:lnTo>
                <a:close/>
                <a:moveTo>
                  <a:pt x="175" y="368"/>
                </a:moveTo>
                <a:lnTo>
                  <a:pt x="24" y="368"/>
                </a:lnTo>
                <a:lnTo>
                  <a:pt x="24" y="313"/>
                </a:lnTo>
                <a:lnTo>
                  <a:pt x="149" y="313"/>
                </a:lnTo>
                <a:lnTo>
                  <a:pt x="149" y="290"/>
                </a:lnTo>
                <a:lnTo>
                  <a:pt x="24" y="290"/>
                </a:lnTo>
                <a:lnTo>
                  <a:pt x="24" y="260"/>
                </a:lnTo>
                <a:lnTo>
                  <a:pt x="149" y="260"/>
                </a:lnTo>
                <a:lnTo>
                  <a:pt x="149" y="236"/>
                </a:lnTo>
                <a:lnTo>
                  <a:pt x="24" y="236"/>
                </a:lnTo>
                <a:lnTo>
                  <a:pt x="24" y="206"/>
                </a:lnTo>
                <a:lnTo>
                  <a:pt x="35" y="206"/>
                </a:lnTo>
                <a:lnTo>
                  <a:pt x="46" y="203"/>
                </a:lnTo>
                <a:lnTo>
                  <a:pt x="57" y="198"/>
                </a:lnTo>
                <a:lnTo>
                  <a:pt x="65" y="191"/>
                </a:lnTo>
                <a:lnTo>
                  <a:pt x="73" y="183"/>
                </a:lnTo>
                <a:lnTo>
                  <a:pt x="79" y="175"/>
                </a:lnTo>
                <a:lnTo>
                  <a:pt x="83" y="166"/>
                </a:lnTo>
                <a:lnTo>
                  <a:pt x="90" y="148"/>
                </a:lnTo>
                <a:lnTo>
                  <a:pt x="94" y="128"/>
                </a:lnTo>
                <a:lnTo>
                  <a:pt x="95" y="107"/>
                </a:lnTo>
                <a:lnTo>
                  <a:pt x="97" y="87"/>
                </a:lnTo>
                <a:lnTo>
                  <a:pt x="95" y="67"/>
                </a:lnTo>
                <a:lnTo>
                  <a:pt x="94" y="38"/>
                </a:lnTo>
                <a:lnTo>
                  <a:pt x="132" y="27"/>
                </a:lnTo>
                <a:lnTo>
                  <a:pt x="135" y="41"/>
                </a:lnTo>
                <a:lnTo>
                  <a:pt x="138" y="55"/>
                </a:lnTo>
                <a:lnTo>
                  <a:pt x="141" y="66"/>
                </a:lnTo>
                <a:lnTo>
                  <a:pt x="146" y="77"/>
                </a:lnTo>
                <a:lnTo>
                  <a:pt x="150" y="85"/>
                </a:lnTo>
                <a:lnTo>
                  <a:pt x="156" y="93"/>
                </a:lnTo>
                <a:lnTo>
                  <a:pt x="167" y="106"/>
                </a:lnTo>
                <a:lnTo>
                  <a:pt x="174" y="95"/>
                </a:lnTo>
                <a:lnTo>
                  <a:pt x="181" y="87"/>
                </a:lnTo>
                <a:lnTo>
                  <a:pt x="174" y="80"/>
                </a:lnTo>
                <a:lnTo>
                  <a:pt x="168" y="70"/>
                </a:lnTo>
                <a:lnTo>
                  <a:pt x="163" y="58"/>
                </a:lnTo>
                <a:lnTo>
                  <a:pt x="159" y="44"/>
                </a:lnTo>
                <a:lnTo>
                  <a:pt x="171" y="45"/>
                </a:lnTo>
                <a:lnTo>
                  <a:pt x="186" y="47"/>
                </a:lnTo>
                <a:lnTo>
                  <a:pt x="207" y="45"/>
                </a:lnTo>
                <a:lnTo>
                  <a:pt x="230" y="43"/>
                </a:lnTo>
                <a:lnTo>
                  <a:pt x="227" y="52"/>
                </a:lnTo>
                <a:lnTo>
                  <a:pt x="225" y="62"/>
                </a:lnTo>
                <a:lnTo>
                  <a:pt x="220" y="70"/>
                </a:lnTo>
                <a:lnTo>
                  <a:pt x="216" y="77"/>
                </a:lnTo>
                <a:lnTo>
                  <a:pt x="207" y="88"/>
                </a:lnTo>
                <a:lnTo>
                  <a:pt x="198" y="96"/>
                </a:lnTo>
                <a:lnTo>
                  <a:pt x="190" y="104"/>
                </a:lnTo>
                <a:lnTo>
                  <a:pt x="186" y="110"/>
                </a:lnTo>
                <a:lnTo>
                  <a:pt x="182" y="117"/>
                </a:lnTo>
                <a:lnTo>
                  <a:pt x="175" y="132"/>
                </a:lnTo>
                <a:lnTo>
                  <a:pt x="171" y="148"/>
                </a:lnTo>
                <a:lnTo>
                  <a:pt x="170" y="165"/>
                </a:lnTo>
                <a:lnTo>
                  <a:pt x="170" y="346"/>
                </a:lnTo>
                <a:lnTo>
                  <a:pt x="171" y="357"/>
                </a:lnTo>
                <a:lnTo>
                  <a:pt x="175" y="368"/>
                </a:lnTo>
                <a:close/>
                <a:moveTo>
                  <a:pt x="365" y="368"/>
                </a:moveTo>
                <a:lnTo>
                  <a:pt x="215" y="368"/>
                </a:lnTo>
                <a:lnTo>
                  <a:pt x="209" y="368"/>
                </a:lnTo>
                <a:lnTo>
                  <a:pt x="205" y="367"/>
                </a:lnTo>
                <a:lnTo>
                  <a:pt x="198" y="362"/>
                </a:lnTo>
                <a:lnTo>
                  <a:pt x="194" y="355"/>
                </a:lnTo>
                <a:lnTo>
                  <a:pt x="193" y="351"/>
                </a:lnTo>
                <a:lnTo>
                  <a:pt x="193" y="346"/>
                </a:lnTo>
                <a:lnTo>
                  <a:pt x="193" y="313"/>
                </a:lnTo>
                <a:lnTo>
                  <a:pt x="365" y="313"/>
                </a:lnTo>
                <a:lnTo>
                  <a:pt x="365" y="368"/>
                </a:lnTo>
                <a:close/>
                <a:moveTo>
                  <a:pt x="365" y="290"/>
                </a:moveTo>
                <a:lnTo>
                  <a:pt x="193" y="290"/>
                </a:lnTo>
                <a:lnTo>
                  <a:pt x="193" y="260"/>
                </a:lnTo>
                <a:lnTo>
                  <a:pt x="365" y="260"/>
                </a:lnTo>
                <a:lnTo>
                  <a:pt x="365" y="290"/>
                </a:lnTo>
                <a:close/>
                <a:moveTo>
                  <a:pt x="365" y="236"/>
                </a:moveTo>
                <a:lnTo>
                  <a:pt x="193" y="236"/>
                </a:lnTo>
                <a:lnTo>
                  <a:pt x="193" y="165"/>
                </a:lnTo>
                <a:lnTo>
                  <a:pt x="194" y="153"/>
                </a:lnTo>
                <a:lnTo>
                  <a:pt x="197" y="139"/>
                </a:lnTo>
                <a:lnTo>
                  <a:pt x="203" y="128"/>
                </a:lnTo>
                <a:lnTo>
                  <a:pt x="208" y="120"/>
                </a:lnTo>
                <a:lnTo>
                  <a:pt x="215" y="113"/>
                </a:lnTo>
                <a:lnTo>
                  <a:pt x="226" y="100"/>
                </a:lnTo>
                <a:lnTo>
                  <a:pt x="233" y="93"/>
                </a:lnTo>
                <a:lnTo>
                  <a:pt x="238" y="84"/>
                </a:lnTo>
                <a:lnTo>
                  <a:pt x="245" y="73"/>
                </a:lnTo>
                <a:lnTo>
                  <a:pt x="249" y="59"/>
                </a:lnTo>
                <a:lnTo>
                  <a:pt x="253" y="44"/>
                </a:lnTo>
                <a:lnTo>
                  <a:pt x="256" y="27"/>
                </a:lnTo>
                <a:lnTo>
                  <a:pt x="295" y="38"/>
                </a:lnTo>
                <a:lnTo>
                  <a:pt x="293" y="67"/>
                </a:lnTo>
                <a:lnTo>
                  <a:pt x="292" y="87"/>
                </a:lnTo>
                <a:lnTo>
                  <a:pt x="293" y="107"/>
                </a:lnTo>
                <a:lnTo>
                  <a:pt x="295" y="128"/>
                </a:lnTo>
                <a:lnTo>
                  <a:pt x="299" y="148"/>
                </a:lnTo>
                <a:lnTo>
                  <a:pt x="302" y="158"/>
                </a:lnTo>
                <a:lnTo>
                  <a:pt x="306" y="166"/>
                </a:lnTo>
                <a:lnTo>
                  <a:pt x="310" y="175"/>
                </a:lnTo>
                <a:lnTo>
                  <a:pt x="315" y="183"/>
                </a:lnTo>
                <a:lnTo>
                  <a:pt x="324" y="191"/>
                </a:lnTo>
                <a:lnTo>
                  <a:pt x="332" y="198"/>
                </a:lnTo>
                <a:lnTo>
                  <a:pt x="343" y="203"/>
                </a:lnTo>
                <a:lnTo>
                  <a:pt x="354" y="206"/>
                </a:lnTo>
                <a:lnTo>
                  <a:pt x="365" y="206"/>
                </a:lnTo>
                <a:lnTo>
                  <a:pt x="365" y="236"/>
                </a:lnTo>
                <a:close/>
              </a:path>
            </a:pathLst>
          </a:custGeom>
          <a:solidFill>
            <a:schemeClr val="accent1"/>
          </a:solidFill>
          <a:ln>
            <a:noFill/>
          </a:ln>
        </p:spPr>
        <p:txBody>
          <a:bodyPr/>
          <a:lstStyle/>
          <a:p>
            <a:endParaRPr lang="en-US" dirty="0"/>
          </a:p>
        </p:txBody>
      </p:sp>
      <p:sp>
        <p:nvSpPr>
          <p:cNvPr id="46" name="Freeform 54"/>
          <p:cNvSpPr>
            <a:spLocks noEditPoints="1"/>
          </p:cNvSpPr>
          <p:nvPr/>
        </p:nvSpPr>
        <p:spPr bwMode="auto">
          <a:xfrm>
            <a:off x="2702885" y="1077375"/>
            <a:ext cx="259469" cy="393134"/>
          </a:xfrm>
          <a:custGeom>
            <a:avLst/>
            <a:gdLst>
              <a:gd name="T0" fmla="*/ 152930 w 297"/>
              <a:gd name="T1" fmla="*/ 122767 h 450"/>
              <a:gd name="T2" fmla="*/ 131763 w 297"/>
              <a:gd name="T3" fmla="*/ 84138 h 450"/>
              <a:gd name="T4" fmla="*/ 85725 w 297"/>
              <a:gd name="T5" fmla="*/ 66675 h 450"/>
              <a:gd name="T6" fmla="*/ 43921 w 297"/>
              <a:gd name="T7" fmla="*/ 51858 h 450"/>
              <a:gd name="T8" fmla="*/ 5821 w 297"/>
              <a:gd name="T9" fmla="*/ 76200 h 450"/>
              <a:gd name="T10" fmla="*/ 4233 w 297"/>
              <a:gd name="T11" fmla="*/ 120121 h 450"/>
              <a:gd name="T12" fmla="*/ 5821 w 297"/>
              <a:gd name="T13" fmla="*/ 159279 h 450"/>
              <a:gd name="T14" fmla="*/ 6879 w 297"/>
              <a:gd name="T15" fmla="*/ 199496 h 450"/>
              <a:gd name="T16" fmla="*/ 21696 w 297"/>
              <a:gd name="T17" fmla="*/ 237067 h 450"/>
              <a:gd name="T18" fmla="*/ 64029 w 297"/>
              <a:gd name="T19" fmla="*/ 216958 h 450"/>
              <a:gd name="T20" fmla="*/ 102659 w 297"/>
              <a:gd name="T21" fmla="*/ 196321 h 450"/>
              <a:gd name="T22" fmla="*/ 141288 w 297"/>
              <a:gd name="T23" fmla="*/ 174625 h 450"/>
              <a:gd name="T24" fmla="*/ 143934 w 297"/>
              <a:gd name="T25" fmla="*/ 109008 h 450"/>
              <a:gd name="T26" fmla="*/ 123825 w 297"/>
              <a:gd name="T27" fmla="*/ 122237 h 450"/>
              <a:gd name="T28" fmla="*/ 123825 w 297"/>
              <a:gd name="T29" fmla="*/ 98425 h 450"/>
              <a:gd name="T30" fmla="*/ 110067 w 297"/>
              <a:gd name="T31" fmla="*/ 130175 h 450"/>
              <a:gd name="T32" fmla="*/ 90488 w 297"/>
              <a:gd name="T33" fmla="*/ 143404 h 450"/>
              <a:gd name="T34" fmla="*/ 88371 w 297"/>
              <a:gd name="T35" fmla="*/ 120650 h 450"/>
              <a:gd name="T36" fmla="*/ 65088 w 297"/>
              <a:gd name="T37" fmla="*/ 165100 h 450"/>
              <a:gd name="T38" fmla="*/ 48683 w 297"/>
              <a:gd name="T39" fmla="*/ 153988 h 450"/>
              <a:gd name="T40" fmla="*/ 69321 w 297"/>
              <a:gd name="T41" fmla="*/ 139700 h 450"/>
              <a:gd name="T42" fmla="*/ 104246 w 297"/>
              <a:gd name="T43" fmla="*/ 80963 h 450"/>
              <a:gd name="T44" fmla="*/ 96309 w 297"/>
              <a:gd name="T45" fmla="*/ 104775 h 450"/>
              <a:gd name="T46" fmla="*/ 83079 w 297"/>
              <a:gd name="T47" fmla="*/ 84138 h 450"/>
              <a:gd name="T48" fmla="*/ 70909 w 297"/>
              <a:gd name="T49" fmla="*/ 101600 h 450"/>
              <a:gd name="T50" fmla="*/ 63500 w 297"/>
              <a:gd name="T51" fmla="*/ 125942 h 450"/>
              <a:gd name="T52" fmla="*/ 48154 w 297"/>
              <a:gd name="T53" fmla="*/ 113242 h 450"/>
              <a:gd name="T54" fmla="*/ 67734 w 297"/>
              <a:gd name="T55" fmla="*/ 100542 h 450"/>
              <a:gd name="T56" fmla="*/ 70909 w 297"/>
              <a:gd name="T57" fmla="*/ 80963 h 450"/>
              <a:gd name="T58" fmla="*/ 46567 w 297"/>
              <a:gd name="T59" fmla="*/ 75671 h 450"/>
              <a:gd name="T60" fmla="*/ 64029 w 297"/>
              <a:gd name="T61" fmla="*/ 58737 h 450"/>
              <a:gd name="T62" fmla="*/ 14817 w 297"/>
              <a:gd name="T63" fmla="*/ 86783 h 450"/>
              <a:gd name="T64" fmla="*/ 38629 w 297"/>
              <a:gd name="T65" fmla="*/ 86783 h 450"/>
              <a:gd name="T66" fmla="*/ 24871 w 297"/>
              <a:gd name="T67" fmla="*/ 106892 h 450"/>
              <a:gd name="T68" fmla="*/ 13758 w 297"/>
              <a:gd name="T69" fmla="*/ 130704 h 450"/>
              <a:gd name="T70" fmla="*/ 34396 w 297"/>
              <a:gd name="T71" fmla="*/ 120650 h 450"/>
              <a:gd name="T72" fmla="*/ 32279 w 297"/>
              <a:gd name="T73" fmla="*/ 145521 h 450"/>
              <a:gd name="T74" fmla="*/ 15875 w 297"/>
              <a:gd name="T75" fmla="*/ 178329 h 450"/>
              <a:gd name="T76" fmla="*/ 29104 w 297"/>
              <a:gd name="T77" fmla="*/ 158750 h 450"/>
              <a:gd name="T78" fmla="*/ 40746 w 297"/>
              <a:gd name="T79" fmla="*/ 178329 h 450"/>
              <a:gd name="T80" fmla="*/ 21696 w 297"/>
              <a:gd name="T81" fmla="*/ 184150 h 450"/>
              <a:gd name="T82" fmla="*/ 17463 w 297"/>
              <a:gd name="T83" fmla="*/ 205317 h 450"/>
              <a:gd name="T84" fmla="*/ 41804 w 297"/>
              <a:gd name="T85" fmla="*/ 205846 h 450"/>
              <a:gd name="T86" fmla="*/ 28575 w 297"/>
              <a:gd name="T87" fmla="*/ 225425 h 450"/>
              <a:gd name="T88" fmla="*/ 49742 w 297"/>
              <a:gd name="T89" fmla="*/ 189971 h 450"/>
              <a:gd name="T90" fmla="*/ 65088 w 297"/>
              <a:gd name="T91" fmla="*/ 177271 h 450"/>
              <a:gd name="T92" fmla="*/ 75671 w 297"/>
              <a:gd name="T93" fmla="*/ 197908 h 450"/>
              <a:gd name="T94" fmla="*/ 91017 w 297"/>
              <a:gd name="T95" fmla="*/ 183092 h 450"/>
              <a:gd name="T96" fmla="*/ 92604 w 297"/>
              <a:gd name="T97" fmla="*/ 157692 h 450"/>
              <a:gd name="T98" fmla="*/ 110596 w 297"/>
              <a:gd name="T99" fmla="*/ 167217 h 450"/>
              <a:gd name="T100" fmla="*/ 93134 w 297"/>
              <a:gd name="T101" fmla="*/ 184150 h 450"/>
              <a:gd name="T102" fmla="*/ 118005 w 297"/>
              <a:gd name="T103" fmla="*/ 151871 h 450"/>
              <a:gd name="T104" fmla="*/ 138113 w 297"/>
              <a:gd name="T105" fmla="*/ 138113 h 450"/>
              <a:gd name="T106" fmla="*/ 135467 w 297"/>
              <a:gd name="T107" fmla="*/ 163513 h 450"/>
              <a:gd name="T108" fmla="*/ 85725 w 297"/>
              <a:gd name="T109" fmla="*/ 4233 h 450"/>
              <a:gd name="T110" fmla="*/ 122238 w 297"/>
              <a:gd name="T111" fmla="*/ 23283 h 450"/>
              <a:gd name="T112" fmla="*/ 147638 w 297"/>
              <a:gd name="T113" fmla="*/ 21167 h 450"/>
              <a:gd name="T114" fmla="*/ 112713 w 297"/>
              <a:gd name="T115" fmla="*/ 56092 h 450"/>
              <a:gd name="T116" fmla="*/ 104246 w 297"/>
              <a:gd name="T117" fmla="*/ 47096 h 450"/>
              <a:gd name="T118" fmla="*/ 106892 w 297"/>
              <a:gd name="T119" fmla="*/ 17992 h 450"/>
              <a:gd name="T120" fmla="*/ 90488 w 297"/>
              <a:gd name="T121" fmla="*/ 20108 h 450"/>
              <a:gd name="T122" fmla="*/ 93134 w 297"/>
              <a:gd name="T123" fmla="*/ 37042 h 45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7" h="450">
                <a:moveTo>
                  <a:pt x="292" y="308"/>
                </a:moveTo>
                <a:lnTo>
                  <a:pt x="292" y="308"/>
                </a:lnTo>
                <a:lnTo>
                  <a:pt x="296" y="300"/>
                </a:lnTo>
                <a:lnTo>
                  <a:pt x="297" y="291"/>
                </a:lnTo>
                <a:lnTo>
                  <a:pt x="297" y="283"/>
                </a:lnTo>
                <a:lnTo>
                  <a:pt x="297" y="274"/>
                </a:lnTo>
                <a:lnTo>
                  <a:pt x="294" y="265"/>
                </a:lnTo>
                <a:lnTo>
                  <a:pt x="290" y="258"/>
                </a:lnTo>
                <a:lnTo>
                  <a:pt x="285" y="252"/>
                </a:lnTo>
                <a:lnTo>
                  <a:pt x="278" y="246"/>
                </a:lnTo>
                <a:lnTo>
                  <a:pt x="285" y="239"/>
                </a:lnTo>
                <a:lnTo>
                  <a:pt x="289" y="232"/>
                </a:lnTo>
                <a:lnTo>
                  <a:pt x="293" y="223"/>
                </a:lnTo>
                <a:lnTo>
                  <a:pt x="294" y="213"/>
                </a:lnTo>
                <a:lnTo>
                  <a:pt x="296" y="203"/>
                </a:lnTo>
                <a:lnTo>
                  <a:pt x="293" y="194"/>
                </a:lnTo>
                <a:lnTo>
                  <a:pt x="290" y="186"/>
                </a:lnTo>
                <a:lnTo>
                  <a:pt x="285" y="177"/>
                </a:lnTo>
                <a:lnTo>
                  <a:pt x="278" y="170"/>
                </a:lnTo>
                <a:lnTo>
                  <a:pt x="270" y="165"/>
                </a:lnTo>
                <a:lnTo>
                  <a:pt x="260" y="161"/>
                </a:lnTo>
                <a:lnTo>
                  <a:pt x="249" y="159"/>
                </a:lnTo>
                <a:lnTo>
                  <a:pt x="238" y="159"/>
                </a:lnTo>
                <a:lnTo>
                  <a:pt x="228" y="162"/>
                </a:lnTo>
                <a:lnTo>
                  <a:pt x="224" y="153"/>
                </a:lnTo>
                <a:lnTo>
                  <a:pt x="220" y="143"/>
                </a:lnTo>
                <a:lnTo>
                  <a:pt x="212" y="135"/>
                </a:lnTo>
                <a:lnTo>
                  <a:pt x="204" y="129"/>
                </a:lnTo>
                <a:lnTo>
                  <a:pt x="193" y="125"/>
                </a:lnTo>
                <a:lnTo>
                  <a:pt x="183" y="122"/>
                </a:lnTo>
                <a:lnTo>
                  <a:pt x="172" y="124"/>
                </a:lnTo>
                <a:lnTo>
                  <a:pt x="162" y="126"/>
                </a:lnTo>
                <a:lnTo>
                  <a:pt x="161" y="122"/>
                </a:lnTo>
                <a:lnTo>
                  <a:pt x="157" y="113"/>
                </a:lnTo>
                <a:lnTo>
                  <a:pt x="151" y="104"/>
                </a:lnTo>
                <a:lnTo>
                  <a:pt x="145" y="98"/>
                </a:lnTo>
                <a:lnTo>
                  <a:pt x="138" y="92"/>
                </a:lnTo>
                <a:lnTo>
                  <a:pt x="128" y="88"/>
                </a:lnTo>
                <a:lnTo>
                  <a:pt x="118" y="87"/>
                </a:lnTo>
                <a:lnTo>
                  <a:pt x="109" y="87"/>
                </a:lnTo>
                <a:lnTo>
                  <a:pt x="99" y="88"/>
                </a:lnTo>
                <a:lnTo>
                  <a:pt x="91" y="92"/>
                </a:lnTo>
                <a:lnTo>
                  <a:pt x="83" y="98"/>
                </a:lnTo>
                <a:lnTo>
                  <a:pt x="76" y="103"/>
                </a:lnTo>
                <a:lnTo>
                  <a:pt x="70" y="111"/>
                </a:lnTo>
                <a:lnTo>
                  <a:pt x="66" y="120"/>
                </a:lnTo>
                <a:lnTo>
                  <a:pt x="65" y="129"/>
                </a:lnTo>
                <a:lnTo>
                  <a:pt x="57" y="126"/>
                </a:lnTo>
                <a:lnTo>
                  <a:pt x="48" y="126"/>
                </a:lnTo>
                <a:lnTo>
                  <a:pt x="40" y="128"/>
                </a:lnTo>
                <a:lnTo>
                  <a:pt x="32" y="131"/>
                </a:lnTo>
                <a:lnTo>
                  <a:pt x="25" y="133"/>
                </a:lnTo>
                <a:lnTo>
                  <a:pt x="18" y="139"/>
                </a:lnTo>
                <a:lnTo>
                  <a:pt x="11" y="144"/>
                </a:lnTo>
                <a:lnTo>
                  <a:pt x="7" y="153"/>
                </a:lnTo>
                <a:lnTo>
                  <a:pt x="3" y="161"/>
                </a:lnTo>
                <a:lnTo>
                  <a:pt x="2" y="169"/>
                </a:lnTo>
                <a:lnTo>
                  <a:pt x="0" y="177"/>
                </a:lnTo>
                <a:lnTo>
                  <a:pt x="2" y="186"/>
                </a:lnTo>
                <a:lnTo>
                  <a:pt x="4" y="194"/>
                </a:lnTo>
                <a:lnTo>
                  <a:pt x="8" y="201"/>
                </a:lnTo>
                <a:lnTo>
                  <a:pt x="13" y="208"/>
                </a:lnTo>
                <a:lnTo>
                  <a:pt x="19" y="214"/>
                </a:lnTo>
                <a:lnTo>
                  <a:pt x="14" y="220"/>
                </a:lnTo>
                <a:lnTo>
                  <a:pt x="8" y="227"/>
                </a:lnTo>
                <a:lnTo>
                  <a:pt x="4" y="235"/>
                </a:lnTo>
                <a:lnTo>
                  <a:pt x="3" y="245"/>
                </a:lnTo>
                <a:lnTo>
                  <a:pt x="3" y="254"/>
                </a:lnTo>
                <a:lnTo>
                  <a:pt x="4" y="264"/>
                </a:lnTo>
                <a:lnTo>
                  <a:pt x="7" y="271"/>
                </a:lnTo>
                <a:lnTo>
                  <a:pt x="11" y="278"/>
                </a:lnTo>
                <a:lnTo>
                  <a:pt x="15" y="283"/>
                </a:lnTo>
                <a:lnTo>
                  <a:pt x="21" y="289"/>
                </a:lnTo>
                <a:lnTo>
                  <a:pt x="15" y="294"/>
                </a:lnTo>
                <a:lnTo>
                  <a:pt x="11" y="301"/>
                </a:lnTo>
                <a:lnTo>
                  <a:pt x="7" y="311"/>
                </a:lnTo>
                <a:lnTo>
                  <a:pt x="6" y="320"/>
                </a:lnTo>
                <a:lnTo>
                  <a:pt x="6" y="330"/>
                </a:lnTo>
                <a:lnTo>
                  <a:pt x="7" y="340"/>
                </a:lnTo>
                <a:lnTo>
                  <a:pt x="10" y="346"/>
                </a:lnTo>
                <a:lnTo>
                  <a:pt x="14" y="353"/>
                </a:lnTo>
                <a:lnTo>
                  <a:pt x="18" y="359"/>
                </a:lnTo>
                <a:lnTo>
                  <a:pt x="24" y="364"/>
                </a:lnTo>
                <a:lnTo>
                  <a:pt x="18" y="370"/>
                </a:lnTo>
                <a:lnTo>
                  <a:pt x="13" y="377"/>
                </a:lnTo>
                <a:lnTo>
                  <a:pt x="8" y="386"/>
                </a:lnTo>
                <a:lnTo>
                  <a:pt x="7" y="396"/>
                </a:lnTo>
                <a:lnTo>
                  <a:pt x="7" y="404"/>
                </a:lnTo>
                <a:lnTo>
                  <a:pt x="8" y="414"/>
                </a:lnTo>
                <a:lnTo>
                  <a:pt x="13" y="423"/>
                </a:lnTo>
                <a:lnTo>
                  <a:pt x="18" y="432"/>
                </a:lnTo>
                <a:lnTo>
                  <a:pt x="24" y="439"/>
                </a:lnTo>
                <a:lnTo>
                  <a:pt x="32" y="444"/>
                </a:lnTo>
                <a:lnTo>
                  <a:pt x="41" y="448"/>
                </a:lnTo>
                <a:lnTo>
                  <a:pt x="51" y="450"/>
                </a:lnTo>
                <a:lnTo>
                  <a:pt x="61" y="450"/>
                </a:lnTo>
                <a:lnTo>
                  <a:pt x="70" y="448"/>
                </a:lnTo>
                <a:lnTo>
                  <a:pt x="79" y="444"/>
                </a:lnTo>
                <a:lnTo>
                  <a:pt x="87" y="439"/>
                </a:lnTo>
                <a:lnTo>
                  <a:pt x="94" y="433"/>
                </a:lnTo>
                <a:lnTo>
                  <a:pt x="99" y="425"/>
                </a:lnTo>
                <a:lnTo>
                  <a:pt x="102" y="417"/>
                </a:lnTo>
                <a:lnTo>
                  <a:pt x="105" y="408"/>
                </a:lnTo>
                <a:lnTo>
                  <a:pt x="113" y="410"/>
                </a:lnTo>
                <a:lnTo>
                  <a:pt x="121" y="410"/>
                </a:lnTo>
                <a:lnTo>
                  <a:pt x="129" y="410"/>
                </a:lnTo>
                <a:lnTo>
                  <a:pt x="138" y="407"/>
                </a:lnTo>
                <a:lnTo>
                  <a:pt x="145" y="403"/>
                </a:lnTo>
                <a:lnTo>
                  <a:pt x="151" y="399"/>
                </a:lnTo>
                <a:lnTo>
                  <a:pt x="158" y="392"/>
                </a:lnTo>
                <a:lnTo>
                  <a:pt x="162" y="385"/>
                </a:lnTo>
                <a:lnTo>
                  <a:pt x="167" y="377"/>
                </a:lnTo>
                <a:lnTo>
                  <a:pt x="168" y="370"/>
                </a:lnTo>
                <a:lnTo>
                  <a:pt x="176" y="371"/>
                </a:lnTo>
                <a:lnTo>
                  <a:pt x="186" y="373"/>
                </a:lnTo>
                <a:lnTo>
                  <a:pt x="194" y="371"/>
                </a:lnTo>
                <a:lnTo>
                  <a:pt x="202" y="368"/>
                </a:lnTo>
                <a:lnTo>
                  <a:pt x="209" y="366"/>
                </a:lnTo>
                <a:lnTo>
                  <a:pt x="216" y="360"/>
                </a:lnTo>
                <a:lnTo>
                  <a:pt x="223" y="355"/>
                </a:lnTo>
                <a:lnTo>
                  <a:pt x="227" y="346"/>
                </a:lnTo>
                <a:lnTo>
                  <a:pt x="231" y="340"/>
                </a:lnTo>
                <a:lnTo>
                  <a:pt x="233" y="331"/>
                </a:lnTo>
                <a:lnTo>
                  <a:pt x="241" y="333"/>
                </a:lnTo>
                <a:lnTo>
                  <a:pt x="249" y="334"/>
                </a:lnTo>
                <a:lnTo>
                  <a:pt x="259" y="333"/>
                </a:lnTo>
                <a:lnTo>
                  <a:pt x="267" y="330"/>
                </a:lnTo>
                <a:lnTo>
                  <a:pt x="274" y="327"/>
                </a:lnTo>
                <a:lnTo>
                  <a:pt x="281" y="322"/>
                </a:lnTo>
                <a:lnTo>
                  <a:pt x="288" y="316"/>
                </a:lnTo>
                <a:lnTo>
                  <a:pt x="292" y="308"/>
                </a:lnTo>
                <a:close/>
                <a:moveTo>
                  <a:pt x="259" y="186"/>
                </a:moveTo>
                <a:lnTo>
                  <a:pt x="259" y="186"/>
                </a:lnTo>
                <a:lnTo>
                  <a:pt x="263" y="188"/>
                </a:lnTo>
                <a:lnTo>
                  <a:pt x="267" y="192"/>
                </a:lnTo>
                <a:lnTo>
                  <a:pt x="270" y="197"/>
                </a:lnTo>
                <a:lnTo>
                  <a:pt x="271" y="201"/>
                </a:lnTo>
                <a:lnTo>
                  <a:pt x="272" y="206"/>
                </a:lnTo>
                <a:lnTo>
                  <a:pt x="272" y="212"/>
                </a:lnTo>
                <a:lnTo>
                  <a:pt x="271" y="216"/>
                </a:lnTo>
                <a:lnTo>
                  <a:pt x="270" y="221"/>
                </a:lnTo>
                <a:lnTo>
                  <a:pt x="266" y="225"/>
                </a:lnTo>
                <a:lnTo>
                  <a:pt x="263" y="228"/>
                </a:lnTo>
                <a:lnTo>
                  <a:pt x="259" y="231"/>
                </a:lnTo>
                <a:lnTo>
                  <a:pt x="253" y="234"/>
                </a:lnTo>
                <a:lnTo>
                  <a:pt x="249" y="234"/>
                </a:lnTo>
                <a:lnTo>
                  <a:pt x="244" y="234"/>
                </a:lnTo>
                <a:lnTo>
                  <a:pt x="238" y="234"/>
                </a:lnTo>
                <a:lnTo>
                  <a:pt x="234" y="231"/>
                </a:lnTo>
                <a:lnTo>
                  <a:pt x="230" y="228"/>
                </a:lnTo>
                <a:lnTo>
                  <a:pt x="226" y="224"/>
                </a:lnTo>
                <a:lnTo>
                  <a:pt x="223" y="220"/>
                </a:lnTo>
                <a:lnTo>
                  <a:pt x="222" y="216"/>
                </a:lnTo>
                <a:lnTo>
                  <a:pt x="220" y="210"/>
                </a:lnTo>
                <a:lnTo>
                  <a:pt x="220" y="206"/>
                </a:lnTo>
                <a:lnTo>
                  <a:pt x="222" y="201"/>
                </a:lnTo>
                <a:lnTo>
                  <a:pt x="223" y="195"/>
                </a:lnTo>
                <a:lnTo>
                  <a:pt x="226" y="191"/>
                </a:lnTo>
                <a:lnTo>
                  <a:pt x="230" y="188"/>
                </a:lnTo>
                <a:lnTo>
                  <a:pt x="234" y="186"/>
                </a:lnTo>
                <a:lnTo>
                  <a:pt x="239" y="183"/>
                </a:lnTo>
                <a:lnTo>
                  <a:pt x="244" y="183"/>
                </a:lnTo>
                <a:lnTo>
                  <a:pt x="249" y="183"/>
                </a:lnTo>
                <a:lnTo>
                  <a:pt x="253" y="183"/>
                </a:lnTo>
                <a:lnTo>
                  <a:pt x="259" y="186"/>
                </a:lnTo>
                <a:close/>
                <a:moveTo>
                  <a:pt x="195" y="225"/>
                </a:moveTo>
                <a:lnTo>
                  <a:pt x="195" y="225"/>
                </a:lnTo>
                <a:lnTo>
                  <a:pt x="200" y="228"/>
                </a:lnTo>
                <a:lnTo>
                  <a:pt x="202" y="232"/>
                </a:lnTo>
                <a:lnTo>
                  <a:pt x="205" y="236"/>
                </a:lnTo>
                <a:lnTo>
                  <a:pt x="208" y="241"/>
                </a:lnTo>
                <a:lnTo>
                  <a:pt x="208" y="246"/>
                </a:lnTo>
                <a:lnTo>
                  <a:pt x="208" y="252"/>
                </a:lnTo>
                <a:lnTo>
                  <a:pt x="208" y="256"/>
                </a:lnTo>
                <a:lnTo>
                  <a:pt x="205" y="261"/>
                </a:lnTo>
                <a:lnTo>
                  <a:pt x="202" y="265"/>
                </a:lnTo>
                <a:lnTo>
                  <a:pt x="197" y="269"/>
                </a:lnTo>
                <a:lnTo>
                  <a:pt x="191" y="272"/>
                </a:lnTo>
                <a:lnTo>
                  <a:pt x="186" y="274"/>
                </a:lnTo>
                <a:lnTo>
                  <a:pt x="179" y="274"/>
                </a:lnTo>
                <a:lnTo>
                  <a:pt x="175" y="274"/>
                </a:lnTo>
                <a:lnTo>
                  <a:pt x="171" y="271"/>
                </a:lnTo>
                <a:lnTo>
                  <a:pt x="169" y="271"/>
                </a:lnTo>
                <a:lnTo>
                  <a:pt x="165" y="268"/>
                </a:lnTo>
                <a:lnTo>
                  <a:pt x="162" y="264"/>
                </a:lnTo>
                <a:lnTo>
                  <a:pt x="160" y="260"/>
                </a:lnTo>
                <a:lnTo>
                  <a:pt x="157" y="256"/>
                </a:lnTo>
                <a:lnTo>
                  <a:pt x="157" y="250"/>
                </a:lnTo>
                <a:lnTo>
                  <a:pt x="157" y="246"/>
                </a:lnTo>
                <a:lnTo>
                  <a:pt x="157" y="241"/>
                </a:lnTo>
                <a:lnTo>
                  <a:pt x="160" y="236"/>
                </a:lnTo>
                <a:lnTo>
                  <a:pt x="162" y="231"/>
                </a:lnTo>
                <a:lnTo>
                  <a:pt x="167" y="228"/>
                </a:lnTo>
                <a:lnTo>
                  <a:pt x="171" y="225"/>
                </a:lnTo>
                <a:lnTo>
                  <a:pt x="175" y="223"/>
                </a:lnTo>
                <a:lnTo>
                  <a:pt x="180" y="223"/>
                </a:lnTo>
                <a:lnTo>
                  <a:pt x="184" y="223"/>
                </a:lnTo>
                <a:lnTo>
                  <a:pt x="190" y="224"/>
                </a:lnTo>
                <a:lnTo>
                  <a:pt x="195" y="225"/>
                </a:lnTo>
                <a:close/>
                <a:moveTo>
                  <a:pt x="140" y="300"/>
                </a:moveTo>
                <a:lnTo>
                  <a:pt x="140" y="300"/>
                </a:lnTo>
                <a:lnTo>
                  <a:pt x="138" y="304"/>
                </a:lnTo>
                <a:lnTo>
                  <a:pt x="132" y="308"/>
                </a:lnTo>
                <a:lnTo>
                  <a:pt x="128" y="311"/>
                </a:lnTo>
                <a:lnTo>
                  <a:pt x="123" y="312"/>
                </a:lnTo>
                <a:lnTo>
                  <a:pt x="114" y="312"/>
                </a:lnTo>
                <a:lnTo>
                  <a:pt x="110" y="312"/>
                </a:lnTo>
                <a:lnTo>
                  <a:pt x="106" y="309"/>
                </a:lnTo>
                <a:lnTo>
                  <a:pt x="102" y="307"/>
                </a:lnTo>
                <a:lnTo>
                  <a:pt x="98" y="304"/>
                </a:lnTo>
                <a:lnTo>
                  <a:pt x="94" y="297"/>
                </a:lnTo>
                <a:lnTo>
                  <a:pt x="92" y="291"/>
                </a:lnTo>
                <a:lnTo>
                  <a:pt x="92" y="286"/>
                </a:lnTo>
                <a:lnTo>
                  <a:pt x="92" y="280"/>
                </a:lnTo>
                <a:lnTo>
                  <a:pt x="95" y="274"/>
                </a:lnTo>
                <a:lnTo>
                  <a:pt x="99" y="269"/>
                </a:lnTo>
                <a:lnTo>
                  <a:pt x="103" y="265"/>
                </a:lnTo>
                <a:lnTo>
                  <a:pt x="109" y="263"/>
                </a:lnTo>
                <a:lnTo>
                  <a:pt x="114" y="261"/>
                </a:lnTo>
                <a:lnTo>
                  <a:pt x="121" y="261"/>
                </a:lnTo>
                <a:lnTo>
                  <a:pt x="125" y="263"/>
                </a:lnTo>
                <a:lnTo>
                  <a:pt x="131" y="264"/>
                </a:lnTo>
                <a:lnTo>
                  <a:pt x="135" y="267"/>
                </a:lnTo>
                <a:lnTo>
                  <a:pt x="138" y="271"/>
                </a:lnTo>
                <a:lnTo>
                  <a:pt x="140" y="275"/>
                </a:lnTo>
                <a:lnTo>
                  <a:pt x="143" y="279"/>
                </a:lnTo>
                <a:lnTo>
                  <a:pt x="143" y="285"/>
                </a:lnTo>
                <a:lnTo>
                  <a:pt x="143" y="289"/>
                </a:lnTo>
                <a:lnTo>
                  <a:pt x="143" y="294"/>
                </a:lnTo>
                <a:lnTo>
                  <a:pt x="140" y="300"/>
                </a:lnTo>
                <a:close/>
                <a:moveTo>
                  <a:pt x="193" y="148"/>
                </a:moveTo>
                <a:lnTo>
                  <a:pt x="193" y="148"/>
                </a:lnTo>
                <a:lnTo>
                  <a:pt x="197" y="153"/>
                </a:lnTo>
                <a:lnTo>
                  <a:pt x="201" y="155"/>
                </a:lnTo>
                <a:lnTo>
                  <a:pt x="202" y="159"/>
                </a:lnTo>
                <a:lnTo>
                  <a:pt x="205" y="165"/>
                </a:lnTo>
                <a:lnTo>
                  <a:pt x="206" y="169"/>
                </a:lnTo>
                <a:lnTo>
                  <a:pt x="206" y="175"/>
                </a:lnTo>
                <a:lnTo>
                  <a:pt x="205" y="180"/>
                </a:lnTo>
                <a:lnTo>
                  <a:pt x="202" y="184"/>
                </a:lnTo>
                <a:lnTo>
                  <a:pt x="200" y="188"/>
                </a:lnTo>
                <a:lnTo>
                  <a:pt x="195" y="192"/>
                </a:lnTo>
                <a:lnTo>
                  <a:pt x="191" y="195"/>
                </a:lnTo>
                <a:lnTo>
                  <a:pt x="187" y="197"/>
                </a:lnTo>
                <a:lnTo>
                  <a:pt x="182" y="198"/>
                </a:lnTo>
                <a:lnTo>
                  <a:pt x="178" y="198"/>
                </a:lnTo>
                <a:lnTo>
                  <a:pt x="172" y="197"/>
                </a:lnTo>
                <a:lnTo>
                  <a:pt x="168" y="195"/>
                </a:lnTo>
                <a:lnTo>
                  <a:pt x="162" y="191"/>
                </a:lnTo>
                <a:lnTo>
                  <a:pt x="160" y="188"/>
                </a:lnTo>
                <a:lnTo>
                  <a:pt x="157" y="184"/>
                </a:lnTo>
                <a:lnTo>
                  <a:pt x="156" y="179"/>
                </a:lnTo>
                <a:lnTo>
                  <a:pt x="154" y="175"/>
                </a:lnTo>
                <a:lnTo>
                  <a:pt x="154" y="169"/>
                </a:lnTo>
                <a:lnTo>
                  <a:pt x="156" y="164"/>
                </a:lnTo>
                <a:lnTo>
                  <a:pt x="157" y="159"/>
                </a:lnTo>
                <a:lnTo>
                  <a:pt x="160" y="155"/>
                </a:lnTo>
                <a:lnTo>
                  <a:pt x="164" y="151"/>
                </a:lnTo>
                <a:lnTo>
                  <a:pt x="168" y="148"/>
                </a:lnTo>
                <a:lnTo>
                  <a:pt x="172" y="147"/>
                </a:lnTo>
                <a:lnTo>
                  <a:pt x="178" y="146"/>
                </a:lnTo>
                <a:lnTo>
                  <a:pt x="183" y="146"/>
                </a:lnTo>
                <a:lnTo>
                  <a:pt x="187" y="147"/>
                </a:lnTo>
                <a:lnTo>
                  <a:pt x="193" y="148"/>
                </a:lnTo>
                <a:close/>
                <a:moveTo>
                  <a:pt x="128" y="190"/>
                </a:moveTo>
                <a:lnTo>
                  <a:pt x="128" y="190"/>
                </a:lnTo>
                <a:lnTo>
                  <a:pt x="134" y="192"/>
                </a:lnTo>
                <a:lnTo>
                  <a:pt x="136" y="195"/>
                </a:lnTo>
                <a:lnTo>
                  <a:pt x="139" y="199"/>
                </a:lnTo>
                <a:lnTo>
                  <a:pt x="142" y="205"/>
                </a:lnTo>
                <a:lnTo>
                  <a:pt x="142" y="210"/>
                </a:lnTo>
                <a:lnTo>
                  <a:pt x="142" y="214"/>
                </a:lnTo>
                <a:lnTo>
                  <a:pt x="140" y="220"/>
                </a:lnTo>
                <a:lnTo>
                  <a:pt x="139" y="224"/>
                </a:lnTo>
                <a:lnTo>
                  <a:pt x="135" y="230"/>
                </a:lnTo>
                <a:lnTo>
                  <a:pt x="131" y="234"/>
                </a:lnTo>
                <a:lnTo>
                  <a:pt x="125" y="236"/>
                </a:lnTo>
                <a:lnTo>
                  <a:pt x="120" y="238"/>
                </a:lnTo>
                <a:lnTo>
                  <a:pt x="113" y="238"/>
                </a:lnTo>
                <a:lnTo>
                  <a:pt x="109" y="236"/>
                </a:lnTo>
                <a:lnTo>
                  <a:pt x="103" y="235"/>
                </a:lnTo>
                <a:lnTo>
                  <a:pt x="99" y="232"/>
                </a:lnTo>
                <a:lnTo>
                  <a:pt x="96" y="228"/>
                </a:lnTo>
                <a:lnTo>
                  <a:pt x="94" y="224"/>
                </a:lnTo>
                <a:lnTo>
                  <a:pt x="91" y="220"/>
                </a:lnTo>
                <a:lnTo>
                  <a:pt x="91" y="214"/>
                </a:lnTo>
                <a:lnTo>
                  <a:pt x="91" y="209"/>
                </a:lnTo>
                <a:lnTo>
                  <a:pt x="91" y="205"/>
                </a:lnTo>
                <a:lnTo>
                  <a:pt x="94" y="199"/>
                </a:lnTo>
                <a:lnTo>
                  <a:pt x="96" y="195"/>
                </a:lnTo>
                <a:lnTo>
                  <a:pt x="101" y="191"/>
                </a:lnTo>
                <a:lnTo>
                  <a:pt x="105" y="188"/>
                </a:lnTo>
                <a:lnTo>
                  <a:pt x="109" y="187"/>
                </a:lnTo>
                <a:lnTo>
                  <a:pt x="114" y="186"/>
                </a:lnTo>
                <a:lnTo>
                  <a:pt x="118" y="186"/>
                </a:lnTo>
                <a:lnTo>
                  <a:pt x="124" y="187"/>
                </a:lnTo>
                <a:lnTo>
                  <a:pt x="128" y="190"/>
                </a:lnTo>
                <a:close/>
                <a:moveTo>
                  <a:pt x="127" y="113"/>
                </a:moveTo>
                <a:lnTo>
                  <a:pt x="127" y="113"/>
                </a:lnTo>
                <a:lnTo>
                  <a:pt x="131" y="115"/>
                </a:lnTo>
                <a:lnTo>
                  <a:pt x="134" y="120"/>
                </a:lnTo>
                <a:lnTo>
                  <a:pt x="136" y="124"/>
                </a:lnTo>
                <a:lnTo>
                  <a:pt x="139" y="128"/>
                </a:lnTo>
                <a:lnTo>
                  <a:pt x="139" y="133"/>
                </a:lnTo>
                <a:lnTo>
                  <a:pt x="139" y="139"/>
                </a:lnTo>
                <a:lnTo>
                  <a:pt x="139" y="143"/>
                </a:lnTo>
                <a:lnTo>
                  <a:pt x="136" y="148"/>
                </a:lnTo>
                <a:lnTo>
                  <a:pt x="134" y="153"/>
                </a:lnTo>
                <a:lnTo>
                  <a:pt x="129" y="155"/>
                </a:lnTo>
                <a:lnTo>
                  <a:pt x="125" y="158"/>
                </a:lnTo>
                <a:lnTo>
                  <a:pt x="121" y="161"/>
                </a:lnTo>
                <a:lnTo>
                  <a:pt x="116" y="161"/>
                </a:lnTo>
                <a:lnTo>
                  <a:pt x="112" y="161"/>
                </a:lnTo>
                <a:lnTo>
                  <a:pt x="106" y="161"/>
                </a:lnTo>
                <a:lnTo>
                  <a:pt x="101" y="158"/>
                </a:lnTo>
                <a:lnTo>
                  <a:pt x="96" y="155"/>
                </a:lnTo>
                <a:lnTo>
                  <a:pt x="94" y="151"/>
                </a:lnTo>
                <a:lnTo>
                  <a:pt x="91" y="147"/>
                </a:lnTo>
                <a:lnTo>
                  <a:pt x="88" y="143"/>
                </a:lnTo>
                <a:lnTo>
                  <a:pt x="88" y="137"/>
                </a:lnTo>
                <a:lnTo>
                  <a:pt x="88" y="133"/>
                </a:lnTo>
                <a:lnTo>
                  <a:pt x="88" y="128"/>
                </a:lnTo>
                <a:lnTo>
                  <a:pt x="91" y="124"/>
                </a:lnTo>
                <a:lnTo>
                  <a:pt x="94" y="118"/>
                </a:lnTo>
                <a:lnTo>
                  <a:pt x="98" y="115"/>
                </a:lnTo>
                <a:lnTo>
                  <a:pt x="102" y="113"/>
                </a:lnTo>
                <a:lnTo>
                  <a:pt x="106" y="110"/>
                </a:lnTo>
                <a:lnTo>
                  <a:pt x="112" y="110"/>
                </a:lnTo>
                <a:lnTo>
                  <a:pt x="116" y="110"/>
                </a:lnTo>
                <a:lnTo>
                  <a:pt x="121" y="111"/>
                </a:lnTo>
                <a:lnTo>
                  <a:pt x="127" y="113"/>
                </a:lnTo>
                <a:close/>
                <a:moveTo>
                  <a:pt x="37" y="198"/>
                </a:moveTo>
                <a:lnTo>
                  <a:pt x="37" y="198"/>
                </a:lnTo>
                <a:lnTo>
                  <a:pt x="33" y="195"/>
                </a:lnTo>
                <a:lnTo>
                  <a:pt x="29" y="192"/>
                </a:lnTo>
                <a:lnTo>
                  <a:pt x="26" y="187"/>
                </a:lnTo>
                <a:lnTo>
                  <a:pt x="25" y="183"/>
                </a:lnTo>
                <a:lnTo>
                  <a:pt x="24" y="179"/>
                </a:lnTo>
                <a:lnTo>
                  <a:pt x="24" y="173"/>
                </a:lnTo>
                <a:lnTo>
                  <a:pt x="25" y="168"/>
                </a:lnTo>
                <a:lnTo>
                  <a:pt x="28" y="164"/>
                </a:lnTo>
                <a:lnTo>
                  <a:pt x="30" y="159"/>
                </a:lnTo>
                <a:lnTo>
                  <a:pt x="33" y="155"/>
                </a:lnTo>
                <a:lnTo>
                  <a:pt x="37" y="153"/>
                </a:lnTo>
                <a:lnTo>
                  <a:pt x="43" y="151"/>
                </a:lnTo>
                <a:lnTo>
                  <a:pt x="47" y="150"/>
                </a:lnTo>
                <a:lnTo>
                  <a:pt x="52" y="150"/>
                </a:lnTo>
                <a:lnTo>
                  <a:pt x="58" y="151"/>
                </a:lnTo>
                <a:lnTo>
                  <a:pt x="62" y="153"/>
                </a:lnTo>
                <a:lnTo>
                  <a:pt x="66" y="155"/>
                </a:lnTo>
                <a:lnTo>
                  <a:pt x="70" y="159"/>
                </a:lnTo>
                <a:lnTo>
                  <a:pt x="73" y="164"/>
                </a:lnTo>
                <a:lnTo>
                  <a:pt x="74" y="169"/>
                </a:lnTo>
                <a:lnTo>
                  <a:pt x="76" y="173"/>
                </a:lnTo>
                <a:lnTo>
                  <a:pt x="76" y="179"/>
                </a:lnTo>
                <a:lnTo>
                  <a:pt x="74" y="183"/>
                </a:lnTo>
                <a:lnTo>
                  <a:pt x="73" y="188"/>
                </a:lnTo>
                <a:lnTo>
                  <a:pt x="69" y="194"/>
                </a:lnTo>
                <a:lnTo>
                  <a:pt x="65" y="197"/>
                </a:lnTo>
                <a:lnTo>
                  <a:pt x="59" y="199"/>
                </a:lnTo>
                <a:lnTo>
                  <a:pt x="54" y="201"/>
                </a:lnTo>
                <a:lnTo>
                  <a:pt x="47" y="202"/>
                </a:lnTo>
                <a:lnTo>
                  <a:pt x="41" y="201"/>
                </a:lnTo>
                <a:lnTo>
                  <a:pt x="37" y="198"/>
                </a:lnTo>
                <a:close/>
                <a:moveTo>
                  <a:pt x="39" y="274"/>
                </a:moveTo>
                <a:lnTo>
                  <a:pt x="39" y="274"/>
                </a:lnTo>
                <a:lnTo>
                  <a:pt x="35" y="271"/>
                </a:lnTo>
                <a:lnTo>
                  <a:pt x="32" y="267"/>
                </a:lnTo>
                <a:lnTo>
                  <a:pt x="29" y="263"/>
                </a:lnTo>
                <a:lnTo>
                  <a:pt x="26" y="257"/>
                </a:lnTo>
                <a:lnTo>
                  <a:pt x="26" y="253"/>
                </a:lnTo>
                <a:lnTo>
                  <a:pt x="26" y="247"/>
                </a:lnTo>
                <a:lnTo>
                  <a:pt x="26" y="242"/>
                </a:lnTo>
                <a:lnTo>
                  <a:pt x="29" y="238"/>
                </a:lnTo>
                <a:lnTo>
                  <a:pt x="32" y="232"/>
                </a:lnTo>
                <a:lnTo>
                  <a:pt x="37" y="230"/>
                </a:lnTo>
                <a:lnTo>
                  <a:pt x="43" y="227"/>
                </a:lnTo>
                <a:lnTo>
                  <a:pt x="48" y="224"/>
                </a:lnTo>
                <a:lnTo>
                  <a:pt x="55" y="224"/>
                </a:lnTo>
                <a:lnTo>
                  <a:pt x="59" y="225"/>
                </a:lnTo>
                <a:lnTo>
                  <a:pt x="65" y="228"/>
                </a:lnTo>
                <a:lnTo>
                  <a:pt x="69" y="231"/>
                </a:lnTo>
                <a:lnTo>
                  <a:pt x="72" y="234"/>
                </a:lnTo>
                <a:lnTo>
                  <a:pt x="74" y="238"/>
                </a:lnTo>
                <a:lnTo>
                  <a:pt x="77" y="243"/>
                </a:lnTo>
                <a:lnTo>
                  <a:pt x="77" y="249"/>
                </a:lnTo>
                <a:lnTo>
                  <a:pt x="77" y="253"/>
                </a:lnTo>
                <a:lnTo>
                  <a:pt x="76" y="258"/>
                </a:lnTo>
                <a:lnTo>
                  <a:pt x="74" y="263"/>
                </a:lnTo>
                <a:lnTo>
                  <a:pt x="70" y="268"/>
                </a:lnTo>
                <a:lnTo>
                  <a:pt x="66" y="272"/>
                </a:lnTo>
                <a:lnTo>
                  <a:pt x="61" y="275"/>
                </a:lnTo>
                <a:lnTo>
                  <a:pt x="55" y="276"/>
                </a:lnTo>
                <a:lnTo>
                  <a:pt x="51" y="276"/>
                </a:lnTo>
                <a:lnTo>
                  <a:pt x="46" y="275"/>
                </a:lnTo>
                <a:lnTo>
                  <a:pt x="39" y="274"/>
                </a:lnTo>
                <a:close/>
                <a:moveTo>
                  <a:pt x="41" y="348"/>
                </a:moveTo>
                <a:lnTo>
                  <a:pt x="41" y="348"/>
                </a:lnTo>
                <a:lnTo>
                  <a:pt x="37" y="345"/>
                </a:lnTo>
                <a:lnTo>
                  <a:pt x="35" y="341"/>
                </a:lnTo>
                <a:lnTo>
                  <a:pt x="30" y="337"/>
                </a:lnTo>
                <a:lnTo>
                  <a:pt x="29" y="333"/>
                </a:lnTo>
                <a:lnTo>
                  <a:pt x="28" y="327"/>
                </a:lnTo>
                <a:lnTo>
                  <a:pt x="28" y="323"/>
                </a:lnTo>
                <a:lnTo>
                  <a:pt x="29" y="318"/>
                </a:lnTo>
                <a:lnTo>
                  <a:pt x="32" y="313"/>
                </a:lnTo>
                <a:lnTo>
                  <a:pt x="35" y="308"/>
                </a:lnTo>
                <a:lnTo>
                  <a:pt x="40" y="304"/>
                </a:lnTo>
                <a:lnTo>
                  <a:pt x="46" y="301"/>
                </a:lnTo>
                <a:lnTo>
                  <a:pt x="51" y="300"/>
                </a:lnTo>
                <a:lnTo>
                  <a:pt x="55" y="300"/>
                </a:lnTo>
                <a:lnTo>
                  <a:pt x="61" y="300"/>
                </a:lnTo>
                <a:lnTo>
                  <a:pt x="66" y="302"/>
                </a:lnTo>
                <a:lnTo>
                  <a:pt x="70" y="305"/>
                </a:lnTo>
                <a:lnTo>
                  <a:pt x="74" y="308"/>
                </a:lnTo>
                <a:lnTo>
                  <a:pt x="79" y="315"/>
                </a:lnTo>
                <a:lnTo>
                  <a:pt x="80" y="320"/>
                </a:lnTo>
                <a:lnTo>
                  <a:pt x="80" y="326"/>
                </a:lnTo>
                <a:lnTo>
                  <a:pt x="80" y="331"/>
                </a:lnTo>
                <a:lnTo>
                  <a:pt x="77" y="337"/>
                </a:lnTo>
                <a:lnTo>
                  <a:pt x="77" y="338"/>
                </a:lnTo>
                <a:lnTo>
                  <a:pt x="76" y="340"/>
                </a:lnTo>
                <a:lnTo>
                  <a:pt x="73" y="342"/>
                </a:lnTo>
                <a:lnTo>
                  <a:pt x="69" y="346"/>
                </a:lnTo>
                <a:lnTo>
                  <a:pt x="65" y="349"/>
                </a:lnTo>
                <a:lnTo>
                  <a:pt x="61" y="351"/>
                </a:lnTo>
                <a:lnTo>
                  <a:pt x="57" y="351"/>
                </a:lnTo>
                <a:lnTo>
                  <a:pt x="51" y="351"/>
                </a:lnTo>
                <a:lnTo>
                  <a:pt x="47" y="351"/>
                </a:lnTo>
                <a:lnTo>
                  <a:pt x="41" y="348"/>
                </a:lnTo>
                <a:close/>
                <a:moveTo>
                  <a:pt x="43" y="423"/>
                </a:moveTo>
                <a:lnTo>
                  <a:pt x="43" y="423"/>
                </a:lnTo>
                <a:lnTo>
                  <a:pt x="39" y="421"/>
                </a:lnTo>
                <a:lnTo>
                  <a:pt x="36" y="417"/>
                </a:lnTo>
                <a:lnTo>
                  <a:pt x="33" y="412"/>
                </a:lnTo>
                <a:lnTo>
                  <a:pt x="30" y="408"/>
                </a:lnTo>
                <a:lnTo>
                  <a:pt x="30" y="403"/>
                </a:lnTo>
                <a:lnTo>
                  <a:pt x="30" y="397"/>
                </a:lnTo>
                <a:lnTo>
                  <a:pt x="30" y="393"/>
                </a:lnTo>
                <a:lnTo>
                  <a:pt x="33" y="388"/>
                </a:lnTo>
                <a:lnTo>
                  <a:pt x="36" y="384"/>
                </a:lnTo>
                <a:lnTo>
                  <a:pt x="40" y="381"/>
                </a:lnTo>
                <a:lnTo>
                  <a:pt x="44" y="378"/>
                </a:lnTo>
                <a:lnTo>
                  <a:pt x="48" y="375"/>
                </a:lnTo>
                <a:lnTo>
                  <a:pt x="54" y="375"/>
                </a:lnTo>
                <a:lnTo>
                  <a:pt x="58" y="375"/>
                </a:lnTo>
                <a:lnTo>
                  <a:pt x="63" y="375"/>
                </a:lnTo>
                <a:lnTo>
                  <a:pt x="69" y="378"/>
                </a:lnTo>
                <a:lnTo>
                  <a:pt x="73" y="381"/>
                </a:lnTo>
                <a:lnTo>
                  <a:pt x="76" y="385"/>
                </a:lnTo>
                <a:lnTo>
                  <a:pt x="79" y="389"/>
                </a:lnTo>
                <a:lnTo>
                  <a:pt x="81" y="393"/>
                </a:lnTo>
                <a:lnTo>
                  <a:pt x="81" y="399"/>
                </a:lnTo>
                <a:lnTo>
                  <a:pt x="81" y="403"/>
                </a:lnTo>
                <a:lnTo>
                  <a:pt x="81" y="408"/>
                </a:lnTo>
                <a:lnTo>
                  <a:pt x="79" y="412"/>
                </a:lnTo>
                <a:lnTo>
                  <a:pt x="76" y="418"/>
                </a:lnTo>
                <a:lnTo>
                  <a:pt x="72" y="421"/>
                </a:lnTo>
                <a:lnTo>
                  <a:pt x="68" y="423"/>
                </a:lnTo>
                <a:lnTo>
                  <a:pt x="63" y="426"/>
                </a:lnTo>
                <a:lnTo>
                  <a:pt x="58" y="426"/>
                </a:lnTo>
                <a:lnTo>
                  <a:pt x="54" y="426"/>
                </a:lnTo>
                <a:lnTo>
                  <a:pt x="48" y="425"/>
                </a:lnTo>
                <a:lnTo>
                  <a:pt x="43" y="423"/>
                </a:lnTo>
                <a:close/>
                <a:moveTo>
                  <a:pt x="107" y="384"/>
                </a:moveTo>
                <a:lnTo>
                  <a:pt x="107" y="384"/>
                </a:lnTo>
                <a:lnTo>
                  <a:pt x="103" y="381"/>
                </a:lnTo>
                <a:lnTo>
                  <a:pt x="99" y="378"/>
                </a:lnTo>
                <a:lnTo>
                  <a:pt x="96" y="374"/>
                </a:lnTo>
                <a:lnTo>
                  <a:pt x="95" y="368"/>
                </a:lnTo>
                <a:lnTo>
                  <a:pt x="94" y="364"/>
                </a:lnTo>
                <a:lnTo>
                  <a:pt x="94" y="359"/>
                </a:lnTo>
                <a:lnTo>
                  <a:pt x="95" y="355"/>
                </a:lnTo>
                <a:lnTo>
                  <a:pt x="96" y="351"/>
                </a:lnTo>
                <a:lnTo>
                  <a:pt x="98" y="349"/>
                </a:lnTo>
                <a:lnTo>
                  <a:pt x="98" y="348"/>
                </a:lnTo>
                <a:lnTo>
                  <a:pt x="102" y="344"/>
                </a:lnTo>
                <a:lnTo>
                  <a:pt x="106" y="340"/>
                </a:lnTo>
                <a:lnTo>
                  <a:pt x="110" y="337"/>
                </a:lnTo>
                <a:lnTo>
                  <a:pt x="116" y="335"/>
                </a:lnTo>
                <a:lnTo>
                  <a:pt x="123" y="335"/>
                </a:lnTo>
                <a:lnTo>
                  <a:pt x="128" y="337"/>
                </a:lnTo>
                <a:lnTo>
                  <a:pt x="132" y="338"/>
                </a:lnTo>
                <a:lnTo>
                  <a:pt x="138" y="342"/>
                </a:lnTo>
                <a:lnTo>
                  <a:pt x="140" y="345"/>
                </a:lnTo>
                <a:lnTo>
                  <a:pt x="143" y="351"/>
                </a:lnTo>
                <a:lnTo>
                  <a:pt x="146" y="356"/>
                </a:lnTo>
                <a:lnTo>
                  <a:pt x="146" y="362"/>
                </a:lnTo>
                <a:lnTo>
                  <a:pt x="145" y="368"/>
                </a:lnTo>
                <a:lnTo>
                  <a:pt x="143" y="374"/>
                </a:lnTo>
                <a:lnTo>
                  <a:pt x="140" y="378"/>
                </a:lnTo>
                <a:lnTo>
                  <a:pt x="136" y="382"/>
                </a:lnTo>
                <a:lnTo>
                  <a:pt x="132" y="385"/>
                </a:lnTo>
                <a:lnTo>
                  <a:pt x="127" y="386"/>
                </a:lnTo>
                <a:lnTo>
                  <a:pt x="123" y="388"/>
                </a:lnTo>
                <a:lnTo>
                  <a:pt x="117" y="388"/>
                </a:lnTo>
                <a:lnTo>
                  <a:pt x="113" y="386"/>
                </a:lnTo>
                <a:lnTo>
                  <a:pt x="107" y="384"/>
                </a:lnTo>
                <a:close/>
                <a:moveTo>
                  <a:pt x="172" y="346"/>
                </a:moveTo>
                <a:lnTo>
                  <a:pt x="172" y="346"/>
                </a:lnTo>
                <a:lnTo>
                  <a:pt x="167" y="342"/>
                </a:lnTo>
                <a:lnTo>
                  <a:pt x="164" y="338"/>
                </a:lnTo>
                <a:lnTo>
                  <a:pt x="161" y="334"/>
                </a:lnTo>
                <a:lnTo>
                  <a:pt x="158" y="329"/>
                </a:lnTo>
                <a:lnTo>
                  <a:pt x="158" y="323"/>
                </a:lnTo>
                <a:lnTo>
                  <a:pt x="160" y="316"/>
                </a:lnTo>
                <a:lnTo>
                  <a:pt x="161" y="311"/>
                </a:lnTo>
                <a:lnTo>
                  <a:pt x="165" y="305"/>
                </a:lnTo>
                <a:lnTo>
                  <a:pt x="169" y="301"/>
                </a:lnTo>
                <a:lnTo>
                  <a:pt x="175" y="298"/>
                </a:lnTo>
                <a:lnTo>
                  <a:pt x="180" y="297"/>
                </a:lnTo>
                <a:lnTo>
                  <a:pt x="187" y="297"/>
                </a:lnTo>
                <a:lnTo>
                  <a:pt x="193" y="298"/>
                </a:lnTo>
                <a:lnTo>
                  <a:pt x="197" y="300"/>
                </a:lnTo>
                <a:lnTo>
                  <a:pt x="202" y="305"/>
                </a:lnTo>
                <a:lnTo>
                  <a:pt x="206" y="311"/>
                </a:lnTo>
                <a:lnTo>
                  <a:pt x="208" y="311"/>
                </a:lnTo>
                <a:lnTo>
                  <a:pt x="209" y="316"/>
                </a:lnTo>
                <a:lnTo>
                  <a:pt x="211" y="320"/>
                </a:lnTo>
                <a:lnTo>
                  <a:pt x="211" y="326"/>
                </a:lnTo>
                <a:lnTo>
                  <a:pt x="209" y="331"/>
                </a:lnTo>
                <a:lnTo>
                  <a:pt x="206" y="335"/>
                </a:lnTo>
                <a:lnTo>
                  <a:pt x="204" y="340"/>
                </a:lnTo>
                <a:lnTo>
                  <a:pt x="201" y="344"/>
                </a:lnTo>
                <a:lnTo>
                  <a:pt x="197" y="346"/>
                </a:lnTo>
                <a:lnTo>
                  <a:pt x="191" y="348"/>
                </a:lnTo>
                <a:lnTo>
                  <a:pt x="187" y="349"/>
                </a:lnTo>
                <a:lnTo>
                  <a:pt x="182" y="349"/>
                </a:lnTo>
                <a:lnTo>
                  <a:pt x="176" y="348"/>
                </a:lnTo>
                <a:lnTo>
                  <a:pt x="172" y="346"/>
                </a:lnTo>
                <a:close/>
                <a:moveTo>
                  <a:pt x="237" y="308"/>
                </a:moveTo>
                <a:lnTo>
                  <a:pt x="237" y="308"/>
                </a:lnTo>
                <a:lnTo>
                  <a:pt x="230" y="302"/>
                </a:lnTo>
                <a:lnTo>
                  <a:pt x="226" y="297"/>
                </a:lnTo>
                <a:lnTo>
                  <a:pt x="224" y="291"/>
                </a:lnTo>
                <a:lnTo>
                  <a:pt x="223" y="287"/>
                </a:lnTo>
                <a:lnTo>
                  <a:pt x="223" y="282"/>
                </a:lnTo>
                <a:lnTo>
                  <a:pt x="224" y="276"/>
                </a:lnTo>
                <a:lnTo>
                  <a:pt x="226" y="272"/>
                </a:lnTo>
                <a:lnTo>
                  <a:pt x="228" y="268"/>
                </a:lnTo>
                <a:lnTo>
                  <a:pt x="233" y="264"/>
                </a:lnTo>
                <a:lnTo>
                  <a:pt x="237" y="261"/>
                </a:lnTo>
                <a:lnTo>
                  <a:pt x="241" y="260"/>
                </a:lnTo>
                <a:lnTo>
                  <a:pt x="246" y="258"/>
                </a:lnTo>
                <a:lnTo>
                  <a:pt x="252" y="258"/>
                </a:lnTo>
                <a:lnTo>
                  <a:pt x="256" y="260"/>
                </a:lnTo>
                <a:lnTo>
                  <a:pt x="261" y="261"/>
                </a:lnTo>
                <a:lnTo>
                  <a:pt x="266" y="265"/>
                </a:lnTo>
                <a:lnTo>
                  <a:pt x="270" y="268"/>
                </a:lnTo>
                <a:lnTo>
                  <a:pt x="272" y="272"/>
                </a:lnTo>
                <a:lnTo>
                  <a:pt x="274" y="278"/>
                </a:lnTo>
                <a:lnTo>
                  <a:pt x="275" y="282"/>
                </a:lnTo>
                <a:lnTo>
                  <a:pt x="275" y="287"/>
                </a:lnTo>
                <a:lnTo>
                  <a:pt x="274" y="293"/>
                </a:lnTo>
                <a:lnTo>
                  <a:pt x="271" y="297"/>
                </a:lnTo>
                <a:lnTo>
                  <a:pt x="268" y="301"/>
                </a:lnTo>
                <a:lnTo>
                  <a:pt x="266" y="305"/>
                </a:lnTo>
                <a:lnTo>
                  <a:pt x="260" y="308"/>
                </a:lnTo>
                <a:lnTo>
                  <a:pt x="256" y="309"/>
                </a:lnTo>
                <a:lnTo>
                  <a:pt x="252" y="311"/>
                </a:lnTo>
                <a:lnTo>
                  <a:pt x="246" y="311"/>
                </a:lnTo>
                <a:lnTo>
                  <a:pt x="241" y="309"/>
                </a:lnTo>
                <a:lnTo>
                  <a:pt x="237" y="308"/>
                </a:lnTo>
                <a:close/>
                <a:moveTo>
                  <a:pt x="147" y="36"/>
                </a:moveTo>
                <a:lnTo>
                  <a:pt x="147" y="36"/>
                </a:lnTo>
                <a:lnTo>
                  <a:pt x="147" y="30"/>
                </a:lnTo>
                <a:lnTo>
                  <a:pt x="149" y="23"/>
                </a:lnTo>
                <a:lnTo>
                  <a:pt x="151" y="18"/>
                </a:lnTo>
                <a:lnTo>
                  <a:pt x="156" y="14"/>
                </a:lnTo>
                <a:lnTo>
                  <a:pt x="162" y="8"/>
                </a:lnTo>
                <a:lnTo>
                  <a:pt x="169" y="4"/>
                </a:lnTo>
                <a:lnTo>
                  <a:pt x="178" y="1"/>
                </a:lnTo>
                <a:lnTo>
                  <a:pt x="186" y="0"/>
                </a:lnTo>
                <a:lnTo>
                  <a:pt x="193" y="1"/>
                </a:lnTo>
                <a:lnTo>
                  <a:pt x="201" y="3"/>
                </a:lnTo>
                <a:lnTo>
                  <a:pt x="208" y="7"/>
                </a:lnTo>
                <a:lnTo>
                  <a:pt x="215" y="12"/>
                </a:lnTo>
                <a:lnTo>
                  <a:pt x="220" y="21"/>
                </a:lnTo>
                <a:lnTo>
                  <a:pt x="226" y="27"/>
                </a:lnTo>
                <a:lnTo>
                  <a:pt x="230" y="36"/>
                </a:lnTo>
                <a:lnTo>
                  <a:pt x="231" y="44"/>
                </a:lnTo>
                <a:lnTo>
                  <a:pt x="246" y="33"/>
                </a:lnTo>
                <a:lnTo>
                  <a:pt x="257" y="25"/>
                </a:lnTo>
                <a:lnTo>
                  <a:pt x="271" y="18"/>
                </a:lnTo>
                <a:lnTo>
                  <a:pt x="275" y="16"/>
                </a:lnTo>
                <a:lnTo>
                  <a:pt x="279" y="18"/>
                </a:lnTo>
                <a:lnTo>
                  <a:pt x="283" y="21"/>
                </a:lnTo>
                <a:lnTo>
                  <a:pt x="285" y="25"/>
                </a:lnTo>
                <a:lnTo>
                  <a:pt x="286" y="29"/>
                </a:lnTo>
                <a:lnTo>
                  <a:pt x="286" y="33"/>
                </a:lnTo>
                <a:lnTo>
                  <a:pt x="283" y="37"/>
                </a:lnTo>
                <a:lnTo>
                  <a:pt x="279" y="40"/>
                </a:lnTo>
                <a:lnTo>
                  <a:pt x="274" y="43"/>
                </a:lnTo>
                <a:lnTo>
                  <a:pt x="260" y="51"/>
                </a:lnTo>
                <a:lnTo>
                  <a:pt x="252" y="58"/>
                </a:lnTo>
                <a:lnTo>
                  <a:pt x="242" y="66"/>
                </a:lnTo>
                <a:lnTo>
                  <a:pt x="234" y="76"/>
                </a:lnTo>
                <a:lnTo>
                  <a:pt x="224" y="88"/>
                </a:lnTo>
                <a:lnTo>
                  <a:pt x="220" y="95"/>
                </a:lnTo>
                <a:lnTo>
                  <a:pt x="216" y="103"/>
                </a:lnTo>
                <a:lnTo>
                  <a:pt x="213" y="106"/>
                </a:lnTo>
                <a:lnTo>
                  <a:pt x="209" y="109"/>
                </a:lnTo>
                <a:lnTo>
                  <a:pt x="205" y="109"/>
                </a:lnTo>
                <a:lnTo>
                  <a:pt x="201" y="109"/>
                </a:lnTo>
                <a:lnTo>
                  <a:pt x="201" y="107"/>
                </a:lnTo>
                <a:lnTo>
                  <a:pt x="197" y="104"/>
                </a:lnTo>
                <a:lnTo>
                  <a:pt x="195" y="102"/>
                </a:lnTo>
                <a:lnTo>
                  <a:pt x="194" y="98"/>
                </a:lnTo>
                <a:lnTo>
                  <a:pt x="195" y="92"/>
                </a:lnTo>
                <a:lnTo>
                  <a:pt x="197" y="89"/>
                </a:lnTo>
                <a:lnTo>
                  <a:pt x="200" y="85"/>
                </a:lnTo>
                <a:lnTo>
                  <a:pt x="201" y="82"/>
                </a:lnTo>
                <a:lnTo>
                  <a:pt x="204" y="77"/>
                </a:lnTo>
                <a:lnTo>
                  <a:pt x="208" y="70"/>
                </a:lnTo>
                <a:lnTo>
                  <a:pt x="209" y="65"/>
                </a:lnTo>
                <a:lnTo>
                  <a:pt x="211" y="58"/>
                </a:lnTo>
                <a:lnTo>
                  <a:pt x="209" y="52"/>
                </a:lnTo>
                <a:lnTo>
                  <a:pt x="208" y="45"/>
                </a:lnTo>
                <a:lnTo>
                  <a:pt x="206" y="40"/>
                </a:lnTo>
                <a:lnTo>
                  <a:pt x="202" y="34"/>
                </a:lnTo>
                <a:lnTo>
                  <a:pt x="198" y="29"/>
                </a:lnTo>
                <a:lnTo>
                  <a:pt x="194" y="26"/>
                </a:lnTo>
                <a:lnTo>
                  <a:pt x="191" y="25"/>
                </a:lnTo>
                <a:lnTo>
                  <a:pt x="187" y="23"/>
                </a:lnTo>
                <a:lnTo>
                  <a:pt x="184" y="23"/>
                </a:lnTo>
                <a:lnTo>
                  <a:pt x="178" y="26"/>
                </a:lnTo>
                <a:lnTo>
                  <a:pt x="172" y="30"/>
                </a:lnTo>
                <a:lnTo>
                  <a:pt x="171" y="33"/>
                </a:lnTo>
                <a:lnTo>
                  <a:pt x="169" y="36"/>
                </a:lnTo>
                <a:lnTo>
                  <a:pt x="171" y="38"/>
                </a:lnTo>
                <a:lnTo>
                  <a:pt x="172" y="41"/>
                </a:lnTo>
                <a:lnTo>
                  <a:pt x="178" y="45"/>
                </a:lnTo>
                <a:lnTo>
                  <a:pt x="182" y="49"/>
                </a:lnTo>
                <a:lnTo>
                  <a:pt x="186" y="54"/>
                </a:lnTo>
                <a:lnTo>
                  <a:pt x="187" y="58"/>
                </a:lnTo>
                <a:lnTo>
                  <a:pt x="186" y="62"/>
                </a:lnTo>
                <a:lnTo>
                  <a:pt x="184" y="66"/>
                </a:lnTo>
                <a:lnTo>
                  <a:pt x="182" y="69"/>
                </a:lnTo>
                <a:lnTo>
                  <a:pt x="176" y="70"/>
                </a:lnTo>
                <a:lnTo>
                  <a:pt x="172" y="70"/>
                </a:lnTo>
                <a:lnTo>
                  <a:pt x="168" y="69"/>
                </a:lnTo>
                <a:lnTo>
                  <a:pt x="162" y="63"/>
                </a:lnTo>
                <a:lnTo>
                  <a:pt x="157" y="58"/>
                </a:lnTo>
                <a:lnTo>
                  <a:pt x="153" y="54"/>
                </a:lnTo>
                <a:lnTo>
                  <a:pt x="150" y="48"/>
                </a:lnTo>
                <a:lnTo>
                  <a:pt x="147" y="43"/>
                </a:lnTo>
                <a:lnTo>
                  <a:pt x="147" y="36"/>
                </a:lnTo>
                <a:close/>
              </a:path>
            </a:pathLst>
          </a:custGeom>
          <a:solidFill>
            <a:schemeClr val="accent1"/>
          </a:solidFill>
          <a:ln>
            <a:noFill/>
          </a:ln>
        </p:spPr>
        <p:txBody>
          <a:bodyPr/>
          <a:lstStyle/>
          <a:p>
            <a:endParaRPr lang="en-US" dirty="0"/>
          </a:p>
        </p:txBody>
      </p:sp>
      <p:sp>
        <p:nvSpPr>
          <p:cNvPr id="47" name="Freeform 55"/>
          <p:cNvSpPr>
            <a:spLocks noEditPoints="1"/>
          </p:cNvSpPr>
          <p:nvPr/>
        </p:nvSpPr>
        <p:spPr bwMode="auto">
          <a:xfrm>
            <a:off x="1673605" y="2522344"/>
            <a:ext cx="338094" cy="419343"/>
          </a:xfrm>
          <a:custGeom>
            <a:avLst/>
            <a:gdLst>
              <a:gd name="T0" fmla="*/ 171277 w 385"/>
              <a:gd name="T1" fmla="*/ 218017 h 480"/>
              <a:gd name="T2" fmla="*/ 140958 w 385"/>
              <a:gd name="T3" fmla="*/ 225425 h 480"/>
              <a:gd name="T4" fmla="*/ 132447 w 385"/>
              <a:gd name="T5" fmla="*/ 243946 h 480"/>
              <a:gd name="T6" fmla="*/ 121809 w 385"/>
              <a:gd name="T7" fmla="*/ 246062 h 480"/>
              <a:gd name="T8" fmla="*/ 107979 w 385"/>
              <a:gd name="T9" fmla="*/ 250296 h 480"/>
              <a:gd name="T10" fmla="*/ 96277 w 385"/>
              <a:gd name="T11" fmla="*/ 250296 h 480"/>
              <a:gd name="T12" fmla="*/ 82447 w 385"/>
              <a:gd name="T13" fmla="*/ 246062 h 480"/>
              <a:gd name="T14" fmla="*/ 72341 w 385"/>
              <a:gd name="T15" fmla="*/ 243946 h 480"/>
              <a:gd name="T16" fmla="*/ 63298 w 385"/>
              <a:gd name="T17" fmla="*/ 225425 h 480"/>
              <a:gd name="T18" fmla="*/ 34043 w 385"/>
              <a:gd name="T19" fmla="*/ 218017 h 480"/>
              <a:gd name="T20" fmla="*/ 7447 w 385"/>
              <a:gd name="T21" fmla="*/ 200554 h 480"/>
              <a:gd name="T22" fmla="*/ 2128 w 385"/>
              <a:gd name="T23" fmla="*/ 153988 h 480"/>
              <a:gd name="T24" fmla="*/ 31383 w 385"/>
              <a:gd name="T25" fmla="*/ 113242 h 480"/>
              <a:gd name="T26" fmla="*/ 69149 w 385"/>
              <a:gd name="T27" fmla="*/ 77258 h 480"/>
              <a:gd name="T28" fmla="*/ 76596 w 385"/>
              <a:gd name="T29" fmla="*/ 55033 h 480"/>
              <a:gd name="T30" fmla="*/ 72873 w 385"/>
              <a:gd name="T31" fmla="*/ 21167 h 480"/>
              <a:gd name="T32" fmla="*/ 83511 w 385"/>
              <a:gd name="T33" fmla="*/ 16933 h 480"/>
              <a:gd name="T34" fmla="*/ 89362 w 385"/>
              <a:gd name="T35" fmla="*/ 56092 h 480"/>
              <a:gd name="T36" fmla="*/ 74468 w 385"/>
              <a:gd name="T37" fmla="*/ 91546 h 480"/>
              <a:gd name="T38" fmla="*/ 23936 w 385"/>
              <a:gd name="T39" fmla="*/ 139171 h 480"/>
              <a:gd name="T40" fmla="*/ 12234 w 385"/>
              <a:gd name="T41" fmla="*/ 176213 h 480"/>
              <a:gd name="T42" fmla="*/ 22341 w 385"/>
              <a:gd name="T43" fmla="*/ 199496 h 480"/>
              <a:gd name="T44" fmla="*/ 27128 w 385"/>
              <a:gd name="T45" fmla="*/ 184679 h 480"/>
              <a:gd name="T46" fmla="*/ 37234 w 385"/>
              <a:gd name="T47" fmla="*/ 141288 h 480"/>
              <a:gd name="T48" fmla="*/ 48936 w 385"/>
              <a:gd name="T49" fmla="*/ 142346 h 480"/>
              <a:gd name="T50" fmla="*/ 39894 w 385"/>
              <a:gd name="T51" fmla="*/ 170392 h 480"/>
              <a:gd name="T52" fmla="*/ 44681 w 385"/>
              <a:gd name="T53" fmla="*/ 202142 h 480"/>
              <a:gd name="T54" fmla="*/ 72341 w 385"/>
              <a:gd name="T55" fmla="*/ 213783 h 480"/>
              <a:gd name="T56" fmla="*/ 66490 w 385"/>
              <a:gd name="T57" fmla="*/ 159808 h 480"/>
              <a:gd name="T58" fmla="*/ 78192 w 385"/>
              <a:gd name="T59" fmla="*/ 133879 h 480"/>
              <a:gd name="T60" fmla="*/ 80319 w 385"/>
              <a:gd name="T61" fmla="*/ 150813 h 480"/>
              <a:gd name="T62" fmla="*/ 80319 w 385"/>
              <a:gd name="T63" fmla="*/ 203200 h 480"/>
              <a:gd name="T64" fmla="*/ 97341 w 385"/>
              <a:gd name="T65" fmla="*/ 219075 h 480"/>
              <a:gd name="T66" fmla="*/ 117022 w 385"/>
              <a:gd name="T67" fmla="*/ 215900 h 480"/>
              <a:gd name="T68" fmla="*/ 126596 w 385"/>
              <a:gd name="T69" fmla="*/ 191558 h 480"/>
              <a:gd name="T70" fmla="*/ 117022 w 385"/>
              <a:gd name="T71" fmla="*/ 128587 h 480"/>
              <a:gd name="T72" fmla="*/ 121277 w 385"/>
              <a:gd name="T73" fmla="*/ 119062 h 480"/>
              <a:gd name="T74" fmla="*/ 135107 w 385"/>
              <a:gd name="T75" fmla="*/ 140229 h 480"/>
              <a:gd name="T76" fmla="*/ 136171 w 385"/>
              <a:gd name="T77" fmla="*/ 206375 h 480"/>
              <a:gd name="T78" fmla="*/ 159575 w 385"/>
              <a:gd name="T79" fmla="*/ 204258 h 480"/>
              <a:gd name="T80" fmla="*/ 165958 w 385"/>
              <a:gd name="T81" fmla="*/ 182033 h 480"/>
              <a:gd name="T82" fmla="*/ 151064 w 385"/>
              <a:gd name="T83" fmla="*/ 138113 h 480"/>
              <a:gd name="T84" fmla="*/ 154256 w 385"/>
              <a:gd name="T85" fmla="*/ 128587 h 480"/>
              <a:gd name="T86" fmla="*/ 173405 w 385"/>
              <a:gd name="T87" fmla="*/ 153458 h 480"/>
              <a:gd name="T88" fmla="*/ 173405 w 385"/>
              <a:gd name="T89" fmla="*/ 203729 h 480"/>
              <a:gd name="T90" fmla="*/ 185639 w 385"/>
              <a:gd name="T91" fmla="*/ 195792 h 480"/>
              <a:gd name="T92" fmla="*/ 191490 w 385"/>
              <a:gd name="T93" fmla="*/ 159808 h 480"/>
              <a:gd name="T94" fmla="*/ 155852 w 385"/>
              <a:gd name="T95" fmla="*/ 113242 h 480"/>
              <a:gd name="T96" fmla="*/ 118617 w 385"/>
              <a:gd name="T97" fmla="*/ 71967 h 480"/>
              <a:gd name="T98" fmla="*/ 117022 w 385"/>
              <a:gd name="T99" fmla="*/ 37042 h 480"/>
              <a:gd name="T100" fmla="*/ 131383 w 385"/>
              <a:gd name="T101" fmla="*/ 21696 h 480"/>
              <a:gd name="T102" fmla="*/ 130320 w 385"/>
              <a:gd name="T103" fmla="*/ 35454 h 480"/>
              <a:gd name="T104" fmla="*/ 127128 w 385"/>
              <a:gd name="T105" fmla="*/ 58737 h 480"/>
              <a:gd name="T106" fmla="*/ 152660 w 385"/>
              <a:gd name="T107" fmla="*/ 95779 h 480"/>
              <a:gd name="T108" fmla="*/ 198937 w 385"/>
              <a:gd name="T109" fmla="*/ 143404 h 480"/>
              <a:gd name="T110" fmla="*/ 203192 w 385"/>
              <a:gd name="T111" fmla="*/ 187854 h 480"/>
              <a:gd name="T112" fmla="*/ 101064 w 385"/>
              <a:gd name="T113" fmla="*/ 80963 h 480"/>
              <a:gd name="T114" fmla="*/ 107447 w 385"/>
              <a:gd name="T115" fmla="*/ 74083 h 480"/>
              <a:gd name="T116" fmla="*/ 115426 w 385"/>
              <a:gd name="T117" fmla="*/ 8467 h 480"/>
              <a:gd name="T118" fmla="*/ 107447 w 385"/>
              <a:gd name="T119" fmla="*/ 529 h 480"/>
              <a:gd name="T120" fmla="*/ 95745 w 385"/>
              <a:gd name="T121" fmla="*/ 46038 h 480"/>
              <a:gd name="T122" fmla="*/ 101064 w 385"/>
              <a:gd name="T123" fmla="*/ 80963 h 4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85" h="480">
                <a:moveTo>
                  <a:pt x="366" y="386"/>
                </a:moveTo>
                <a:lnTo>
                  <a:pt x="366" y="386"/>
                </a:lnTo>
                <a:lnTo>
                  <a:pt x="361" y="390"/>
                </a:lnTo>
                <a:lnTo>
                  <a:pt x="349" y="400"/>
                </a:lnTo>
                <a:lnTo>
                  <a:pt x="341" y="406"/>
                </a:lnTo>
                <a:lnTo>
                  <a:pt x="331" y="410"/>
                </a:lnTo>
                <a:lnTo>
                  <a:pt x="322" y="412"/>
                </a:lnTo>
                <a:lnTo>
                  <a:pt x="311" y="414"/>
                </a:lnTo>
                <a:lnTo>
                  <a:pt x="304" y="412"/>
                </a:lnTo>
                <a:lnTo>
                  <a:pt x="294" y="419"/>
                </a:lnTo>
                <a:lnTo>
                  <a:pt x="280" y="423"/>
                </a:lnTo>
                <a:lnTo>
                  <a:pt x="265" y="426"/>
                </a:lnTo>
                <a:lnTo>
                  <a:pt x="246" y="428"/>
                </a:lnTo>
                <a:lnTo>
                  <a:pt x="235" y="428"/>
                </a:lnTo>
                <a:lnTo>
                  <a:pt x="249" y="451"/>
                </a:lnTo>
                <a:lnTo>
                  <a:pt x="249" y="455"/>
                </a:lnTo>
                <a:lnTo>
                  <a:pt x="249" y="461"/>
                </a:lnTo>
                <a:lnTo>
                  <a:pt x="247" y="463"/>
                </a:lnTo>
                <a:lnTo>
                  <a:pt x="243" y="466"/>
                </a:lnTo>
                <a:lnTo>
                  <a:pt x="238" y="467"/>
                </a:lnTo>
                <a:lnTo>
                  <a:pt x="232" y="466"/>
                </a:lnTo>
                <a:lnTo>
                  <a:pt x="229" y="465"/>
                </a:lnTo>
                <a:lnTo>
                  <a:pt x="228" y="462"/>
                </a:lnTo>
                <a:lnTo>
                  <a:pt x="214" y="436"/>
                </a:lnTo>
                <a:lnTo>
                  <a:pt x="205" y="437"/>
                </a:lnTo>
                <a:lnTo>
                  <a:pt x="205" y="467"/>
                </a:lnTo>
                <a:lnTo>
                  <a:pt x="203" y="473"/>
                </a:lnTo>
                <a:lnTo>
                  <a:pt x="201" y="476"/>
                </a:lnTo>
                <a:lnTo>
                  <a:pt x="196" y="478"/>
                </a:lnTo>
                <a:lnTo>
                  <a:pt x="192" y="480"/>
                </a:lnTo>
                <a:lnTo>
                  <a:pt x="188" y="478"/>
                </a:lnTo>
                <a:lnTo>
                  <a:pt x="184" y="476"/>
                </a:lnTo>
                <a:lnTo>
                  <a:pt x="181" y="473"/>
                </a:lnTo>
                <a:lnTo>
                  <a:pt x="181" y="467"/>
                </a:lnTo>
                <a:lnTo>
                  <a:pt x="181" y="437"/>
                </a:lnTo>
                <a:lnTo>
                  <a:pt x="172" y="436"/>
                </a:lnTo>
                <a:lnTo>
                  <a:pt x="158" y="462"/>
                </a:lnTo>
                <a:lnTo>
                  <a:pt x="155" y="465"/>
                </a:lnTo>
                <a:lnTo>
                  <a:pt x="154" y="466"/>
                </a:lnTo>
                <a:lnTo>
                  <a:pt x="147" y="467"/>
                </a:lnTo>
                <a:lnTo>
                  <a:pt x="141" y="466"/>
                </a:lnTo>
                <a:lnTo>
                  <a:pt x="139" y="463"/>
                </a:lnTo>
                <a:lnTo>
                  <a:pt x="136" y="461"/>
                </a:lnTo>
                <a:lnTo>
                  <a:pt x="136" y="455"/>
                </a:lnTo>
                <a:lnTo>
                  <a:pt x="137" y="451"/>
                </a:lnTo>
                <a:lnTo>
                  <a:pt x="150" y="428"/>
                </a:lnTo>
                <a:lnTo>
                  <a:pt x="139" y="428"/>
                </a:lnTo>
                <a:lnTo>
                  <a:pt x="119" y="426"/>
                </a:lnTo>
                <a:lnTo>
                  <a:pt x="104" y="423"/>
                </a:lnTo>
                <a:lnTo>
                  <a:pt x="92" y="419"/>
                </a:lnTo>
                <a:lnTo>
                  <a:pt x="81" y="412"/>
                </a:lnTo>
                <a:lnTo>
                  <a:pt x="75" y="414"/>
                </a:lnTo>
                <a:lnTo>
                  <a:pt x="64" y="412"/>
                </a:lnTo>
                <a:lnTo>
                  <a:pt x="53" y="410"/>
                </a:lnTo>
                <a:lnTo>
                  <a:pt x="45" y="406"/>
                </a:lnTo>
                <a:lnTo>
                  <a:pt x="37" y="400"/>
                </a:lnTo>
                <a:lnTo>
                  <a:pt x="25" y="390"/>
                </a:lnTo>
                <a:lnTo>
                  <a:pt x="19" y="386"/>
                </a:lnTo>
                <a:lnTo>
                  <a:pt x="14" y="379"/>
                </a:lnTo>
                <a:lnTo>
                  <a:pt x="9" y="371"/>
                </a:lnTo>
                <a:lnTo>
                  <a:pt x="5" y="363"/>
                </a:lnTo>
                <a:lnTo>
                  <a:pt x="3" y="355"/>
                </a:lnTo>
                <a:lnTo>
                  <a:pt x="0" y="337"/>
                </a:lnTo>
                <a:lnTo>
                  <a:pt x="0" y="320"/>
                </a:lnTo>
                <a:lnTo>
                  <a:pt x="1" y="304"/>
                </a:lnTo>
                <a:lnTo>
                  <a:pt x="4" y="291"/>
                </a:lnTo>
                <a:lnTo>
                  <a:pt x="8" y="279"/>
                </a:lnTo>
                <a:lnTo>
                  <a:pt x="11" y="271"/>
                </a:lnTo>
                <a:lnTo>
                  <a:pt x="16" y="263"/>
                </a:lnTo>
                <a:lnTo>
                  <a:pt x="29" y="245"/>
                </a:lnTo>
                <a:lnTo>
                  <a:pt x="42" y="230"/>
                </a:lnTo>
                <a:lnTo>
                  <a:pt x="59" y="214"/>
                </a:lnTo>
                <a:lnTo>
                  <a:pt x="73" y="201"/>
                </a:lnTo>
                <a:lnTo>
                  <a:pt x="85" y="191"/>
                </a:lnTo>
                <a:lnTo>
                  <a:pt x="99" y="181"/>
                </a:lnTo>
                <a:lnTo>
                  <a:pt x="113" y="169"/>
                </a:lnTo>
                <a:lnTo>
                  <a:pt x="124" y="158"/>
                </a:lnTo>
                <a:lnTo>
                  <a:pt x="130" y="146"/>
                </a:lnTo>
                <a:lnTo>
                  <a:pt x="136" y="136"/>
                </a:lnTo>
                <a:lnTo>
                  <a:pt x="140" y="126"/>
                </a:lnTo>
                <a:lnTo>
                  <a:pt x="141" y="120"/>
                </a:lnTo>
                <a:lnTo>
                  <a:pt x="143" y="113"/>
                </a:lnTo>
                <a:lnTo>
                  <a:pt x="143" y="110"/>
                </a:lnTo>
                <a:lnTo>
                  <a:pt x="144" y="104"/>
                </a:lnTo>
                <a:lnTo>
                  <a:pt x="146" y="91"/>
                </a:lnTo>
                <a:lnTo>
                  <a:pt x="146" y="81"/>
                </a:lnTo>
                <a:lnTo>
                  <a:pt x="144" y="69"/>
                </a:lnTo>
                <a:lnTo>
                  <a:pt x="141" y="56"/>
                </a:lnTo>
                <a:lnTo>
                  <a:pt x="137" y="44"/>
                </a:lnTo>
                <a:lnTo>
                  <a:pt x="137" y="40"/>
                </a:lnTo>
                <a:lnTo>
                  <a:pt x="137" y="34"/>
                </a:lnTo>
                <a:lnTo>
                  <a:pt x="140" y="32"/>
                </a:lnTo>
                <a:lnTo>
                  <a:pt x="144" y="29"/>
                </a:lnTo>
                <a:lnTo>
                  <a:pt x="148" y="29"/>
                </a:lnTo>
                <a:lnTo>
                  <a:pt x="154" y="29"/>
                </a:lnTo>
                <a:lnTo>
                  <a:pt x="157" y="32"/>
                </a:lnTo>
                <a:lnTo>
                  <a:pt x="159" y="36"/>
                </a:lnTo>
                <a:lnTo>
                  <a:pt x="163" y="49"/>
                </a:lnTo>
                <a:lnTo>
                  <a:pt x="166" y="63"/>
                </a:lnTo>
                <a:lnTo>
                  <a:pt x="168" y="77"/>
                </a:lnTo>
                <a:lnTo>
                  <a:pt x="169" y="88"/>
                </a:lnTo>
                <a:lnTo>
                  <a:pt x="168" y="106"/>
                </a:lnTo>
                <a:lnTo>
                  <a:pt x="166" y="115"/>
                </a:lnTo>
                <a:lnTo>
                  <a:pt x="163" y="126"/>
                </a:lnTo>
                <a:lnTo>
                  <a:pt x="161" y="136"/>
                </a:lnTo>
                <a:lnTo>
                  <a:pt x="157" y="147"/>
                </a:lnTo>
                <a:lnTo>
                  <a:pt x="150" y="159"/>
                </a:lnTo>
                <a:lnTo>
                  <a:pt x="140" y="173"/>
                </a:lnTo>
                <a:lnTo>
                  <a:pt x="128" y="187"/>
                </a:lnTo>
                <a:lnTo>
                  <a:pt x="113" y="199"/>
                </a:lnTo>
                <a:lnTo>
                  <a:pt x="93" y="214"/>
                </a:lnTo>
                <a:lnTo>
                  <a:pt x="69" y="236"/>
                </a:lnTo>
                <a:lnTo>
                  <a:pt x="56" y="249"/>
                </a:lnTo>
                <a:lnTo>
                  <a:pt x="45" y="263"/>
                </a:lnTo>
                <a:lnTo>
                  <a:pt x="36" y="275"/>
                </a:lnTo>
                <a:lnTo>
                  <a:pt x="30" y="287"/>
                </a:lnTo>
                <a:lnTo>
                  <a:pt x="27" y="296"/>
                </a:lnTo>
                <a:lnTo>
                  <a:pt x="25" y="307"/>
                </a:lnTo>
                <a:lnTo>
                  <a:pt x="23" y="319"/>
                </a:lnTo>
                <a:lnTo>
                  <a:pt x="23" y="333"/>
                </a:lnTo>
                <a:lnTo>
                  <a:pt x="25" y="346"/>
                </a:lnTo>
                <a:lnTo>
                  <a:pt x="26" y="353"/>
                </a:lnTo>
                <a:lnTo>
                  <a:pt x="29" y="359"/>
                </a:lnTo>
                <a:lnTo>
                  <a:pt x="31" y="366"/>
                </a:lnTo>
                <a:lnTo>
                  <a:pt x="37" y="371"/>
                </a:lnTo>
                <a:lnTo>
                  <a:pt x="42" y="377"/>
                </a:lnTo>
                <a:lnTo>
                  <a:pt x="51" y="382"/>
                </a:lnTo>
                <a:lnTo>
                  <a:pt x="59" y="386"/>
                </a:lnTo>
                <a:lnTo>
                  <a:pt x="59" y="385"/>
                </a:lnTo>
                <a:lnTo>
                  <a:pt x="53" y="367"/>
                </a:lnTo>
                <a:lnTo>
                  <a:pt x="51" y="349"/>
                </a:lnTo>
                <a:lnTo>
                  <a:pt x="51" y="333"/>
                </a:lnTo>
                <a:lnTo>
                  <a:pt x="52" y="316"/>
                </a:lnTo>
                <a:lnTo>
                  <a:pt x="56" y="301"/>
                </a:lnTo>
                <a:lnTo>
                  <a:pt x="60" y="289"/>
                </a:lnTo>
                <a:lnTo>
                  <a:pt x="66" y="276"/>
                </a:lnTo>
                <a:lnTo>
                  <a:pt x="70" y="267"/>
                </a:lnTo>
                <a:lnTo>
                  <a:pt x="73" y="264"/>
                </a:lnTo>
                <a:lnTo>
                  <a:pt x="77" y="261"/>
                </a:lnTo>
                <a:lnTo>
                  <a:pt x="81" y="261"/>
                </a:lnTo>
                <a:lnTo>
                  <a:pt x="85" y="263"/>
                </a:lnTo>
                <a:lnTo>
                  <a:pt x="89" y="265"/>
                </a:lnTo>
                <a:lnTo>
                  <a:pt x="92" y="269"/>
                </a:lnTo>
                <a:lnTo>
                  <a:pt x="92" y="274"/>
                </a:lnTo>
                <a:lnTo>
                  <a:pt x="91" y="278"/>
                </a:lnTo>
                <a:lnTo>
                  <a:pt x="85" y="287"/>
                </a:lnTo>
                <a:lnTo>
                  <a:pt x="81" y="298"/>
                </a:lnTo>
                <a:lnTo>
                  <a:pt x="78" y="309"/>
                </a:lnTo>
                <a:lnTo>
                  <a:pt x="75" y="322"/>
                </a:lnTo>
                <a:lnTo>
                  <a:pt x="74" y="335"/>
                </a:lnTo>
                <a:lnTo>
                  <a:pt x="74" y="349"/>
                </a:lnTo>
                <a:lnTo>
                  <a:pt x="75" y="363"/>
                </a:lnTo>
                <a:lnTo>
                  <a:pt x="81" y="377"/>
                </a:lnTo>
                <a:lnTo>
                  <a:pt x="81" y="378"/>
                </a:lnTo>
                <a:lnTo>
                  <a:pt x="84" y="382"/>
                </a:lnTo>
                <a:lnTo>
                  <a:pt x="86" y="386"/>
                </a:lnTo>
                <a:lnTo>
                  <a:pt x="91" y="392"/>
                </a:lnTo>
                <a:lnTo>
                  <a:pt x="99" y="396"/>
                </a:lnTo>
                <a:lnTo>
                  <a:pt x="107" y="400"/>
                </a:lnTo>
                <a:lnTo>
                  <a:pt x="119" y="403"/>
                </a:lnTo>
                <a:lnTo>
                  <a:pt x="136" y="404"/>
                </a:lnTo>
                <a:lnTo>
                  <a:pt x="129" y="390"/>
                </a:lnTo>
                <a:lnTo>
                  <a:pt x="126" y="378"/>
                </a:lnTo>
                <a:lnTo>
                  <a:pt x="124" y="364"/>
                </a:lnTo>
                <a:lnTo>
                  <a:pt x="122" y="346"/>
                </a:lnTo>
                <a:lnTo>
                  <a:pt x="122" y="330"/>
                </a:lnTo>
                <a:lnTo>
                  <a:pt x="125" y="302"/>
                </a:lnTo>
                <a:lnTo>
                  <a:pt x="128" y="279"/>
                </a:lnTo>
                <a:lnTo>
                  <a:pt x="133" y="261"/>
                </a:lnTo>
                <a:lnTo>
                  <a:pt x="135" y="257"/>
                </a:lnTo>
                <a:lnTo>
                  <a:pt x="139" y="254"/>
                </a:lnTo>
                <a:lnTo>
                  <a:pt x="143" y="253"/>
                </a:lnTo>
                <a:lnTo>
                  <a:pt x="147" y="253"/>
                </a:lnTo>
                <a:lnTo>
                  <a:pt x="151" y="256"/>
                </a:lnTo>
                <a:lnTo>
                  <a:pt x="154" y="258"/>
                </a:lnTo>
                <a:lnTo>
                  <a:pt x="155" y="263"/>
                </a:lnTo>
                <a:lnTo>
                  <a:pt x="155" y="268"/>
                </a:lnTo>
                <a:lnTo>
                  <a:pt x="151" y="285"/>
                </a:lnTo>
                <a:lnTo>
                  <a:pt x="147" y="305"/>
                </a:lnTo>
                <a:lnTo>
                  <a:pt x="146" y="331"/>
                </a:lnTo>
                <a:lnTo>
                  <a:pt x="146" y="346"/>
                </a:lnTo>
                <a:lnTo>
                  <a:pt x="147" y="362"/>
                </a:lnTo>
                <a:lnTo>
                  <a:pt x="148" y="371"/>
                </a:lnTo>
                <a:lnTo>
                  <a:pt x="151" y="384"/>
                </a:lnTo>
                <a:lnTo>
                  <a:pt x="157" y="397"/>
                </a:lnTo>
                <a:lnTo>
                  <a:pt x="161" y="403"/>
                </a:lnTo>
                <a:lnTo>
                  <a:pt x="165" y="408"/>
                </a:lnTo>
                <a:lnTo>
                  <a:pt x="169" y="411"/>
                </a:lnTo>
                <a:lnTo>
                  <a:pt x="176" y="412"/>
                </a:lnTo>
                <a:lnTo>
                  <a:pt x="183" y="414"/>
                </a:lnTo>
                <a:lnTo>
                  <a:pt x="191" y="414"/>
                </a:lnTo>
                <a:lnTo>
                  <a:pt x="194" y="414"/>
                </a:lnTo>
                <a:lnTo>
                  <a:pt x="202" y="414"/>
                </a:lnTo>
                <a:lnTo>
                  <a:pt x="210" y="412"/>
                </a:lnTo>
                <a:lnTo>
                  <a:pt x="216" y="411"/>
                </a:lnTo>
                <a:lnTo>
                  <a:pt x="220" y="408"/>
                </a:lnTo>
                <a:lnTo>
                  <a:pt x="224" y="403"/>
                </a:lnTo>
                <a:lnTo>
                  <a:pt x="228" y="397"/>
                </a:lnTo>
                <a:lnTo>
                  <a:pt x="234" y="384"/>
                </a:lnTo>
                <a:lnTo>
                  <a:pt x="236" y="371"/>
                </a:lnTo>
                <a:lnTo>
                  <a:pt x="238" y="362"/>
                </a:lnTo>
                <a:lnTo>
                  <a:pt x="239" y="334"/>
                </a:lnTo>
                <a:lnTo>
                  <a:pt x="238" y="311"/>
                </a:lnTo>
                <a:lnTo>
                  <a:pt x="235" y="290"/>
                </a:lnTo>
                <a:lnTo>
                  <a:pt x="232" y="274"/>
                </a:lnTo>
                <a:lnTo>
                  <a:pt x="228" y="260"/>
                </a:lnTo>
                <a:lnTo>
                  <a:pt x="224" y="252"/>
                </a:lnTo>
                <a:lnTo>
                  <a:pt x="220" y="243"/>
                </a:lnTo>
                <a:lnTo>
                  <a:pt x="218" y="239"/>
                </a:lnTo>
                <a:lnTo>
                  <a:pt x="218" y="235"/>
                </a:lnTo>
                <a:lnTo>
                  <a:pt x="220" y="231"/>
                </a:lnTo>
                <a:lnTo>
                  <a:pt x="223" y="227"/>
                </a:lnTo>
                <a:lnTo>
                  <a:pt x="228" y="225"/>
                </a:lnTo>
                <a:lnTo>
                  <a:pt x="232" y="225"/>
                </a:lnTo>
                <a:lnTo>
                  <a:pt x="236" y="227"/>
                </a:lnTo>
                <a:lnTo>
                  <a:pt x="239" y="231"/>
                </a:lnTo>
                <a:lnTo>
                  <a:pt x="245" y="241"/>
                </a:lnTo>
                <a:lnTo>
                  <a:pt x="249" y="250"/>
                </a:lnTo>
                <a:lnTo>
                  <a:pt x="254" y="265"/>
                </a:lnTo>
                <a:lnTo>
                  <a:pt x="258" y="283"/>
                </a:lnTo>
                <a:lnTo>
                  <a:pt x="261" y="307"/>
                </a:lnTo>
                <a:lnTo>
                  <a:pt x="262" y="333"/>
                </a:lnTo>
                <a:lnTo>
                  <a:pt x="261" y="364"/>
                </a:lnTo>
                <a:lnTo>
                  <a:pt x="258" y="378"/>
                </a:lnTo>
                <a:lnTo>
                  <a:pt x="256" y="390"/>
                </a:lnTo>
                <a:lnTo>
                  <a:pt x="250" y="404"/>
                </a:lnTo>
                <a:lnTo>
                  <a:pt x="265" y="403"/>
                </a:lnTo>
                <a:lnTo>
                  <a:pt x="278" y="400"/>
                </a:lnTo>
                <a:lnTo>
                  <a:pt x="287" y="396"/>
                </a:lnTo>
                <a:lnTo>
                  <a:pt x="294" y="390"/>
                </a:lnTo>
                <a:lnTo>
                  <a:pt x="300" y="386"/>
                </a:lnTo>
                <a:lnTo>
                  <a:pt x="302" y="382"/>
                </a:lnTo>
                <a:lnTo>
                  <a:pt x="304" y="378"/>
                </a:lnTo>
                <a:lnTo>
                  <a:pt x="305" y="377"/>
                </a:lnTo>
                <a:lnTo>
                  <a:pt x="308" y="366"/>
                </a:lnTo>
                <a:lnTo>
                  <a:pt x="311" y="355"/>
                </a:lnTo>
                <a:lnTo>
                  <a:pt x="312" y="344"/>
                </a:lnTo>
                <a:lnTo>
                  <a:pt x="312" y="334"/>
                </a:lnTo>
                <a:lnTo>
                  <a:pt x="311" y="324"/>
                </a:lnTo>
                <a:lnTo>
                  <a:pt x="308" y="315"/>
                </a:lnTo>
                <a:lnTo>
                  <a:pt x="304" y="297"/>
                </a:lnTo>
                <a:lnTo>
                  <a:pt x="297" y="282"/>
                </a:lnTo>
                <a:lnTo>
                  <a:pt x="290" y="271"/>
                </a:lnTo>
                <a:lnTo>
                  <a:pt x="284" y="261"/>
                </a:lnTo>
                <a:lnTo>
                  <a:pt x="282" y="257"/>
                </a:lnTo>
                <a:lnTo>
                  <a:pt x="282" y="253"/>
                </a:lnTo>
                <a:lnTo>
                  <a:pt x="283" y="249"/>
                </a:lnTo>
                <a:lnTo>
                  <a:pt x="286" y="245"/>
                </a:lnTo>
                <a:lnTo>
                  <a:pt x="290" y="243"/>
                </a:lnTo>
                <a:lnTo>
                  <a:pt x="294" y="242"/>
                </a:lnTo>
                <a:lnTo>
                  <a:pt x="298" y="243"/>
                </a:lnTo>
                <a:lnTo>
                  <a:pt x="302" y="246"/>
                </a:lnTo>
                <a:lnTo>
                  <a:pt x="311" y="260"/>
                </a:lnTo>
                <a:lnTo>
                  <a:pt x="317" y="272"/>
                </a:lnTo>
                <a:lnTo>
                  <a:pt x="326" y="290"/>
                </a:lnTo>
                <a:lnTo>
                  <a:pt x="331" y="311"/>
                </a:lnTo>
                <a:lnTo>
                  <a:pt x="334" y="322"/>
                </a:lnTo>
                <a:lnTo>
                  <a:pt x="335" y="334"/>
                </a:lnTo>
                <a:lnTo>
                  <a:pt x="335" y="346"/>
                </a:lnTo>
                <a:lnTo>
                  <a:pt x="334" y="359"/>
                </a:lnTo>
                <a:lnTo>
                  <a:pt x="331" y="371"/>
                </a:lnTo>
                <a:lnTo>
                  <a:pt x="326" y="385"/>
                </a:lnTo>
                <a:lnTo>
                  <a:pt x="326" y="386"/>
                </a:lnTo>
                <a:lnTo>
                  <a:pt x="335" y="382"/>
                </a:lnTo>
                <a:lnTo>
                  <a:pt x="342" y="377"/>
                </a:lnTo>
                <a:lnTo>
                  <a:pt x="349" y="370"/>
                </a:lnTo>
                <a:lnTo>
                  <a:pt x="352" y="366"/>
                </a:lnTo>
                <a:lnTo>
                  <a:pt x="356" y="362"/>
                </a:lnTo>
                <a:lnTo>
                  <a:pt x="360" y="351"/>
                </a:lnTo>
                <a:lnTo>
                  <a:pt x="361" y="338"/>
                </a:lnTo>
                <a:lnTo>
                  <a:pt x="361" y="326"/>
                </a:lnTo>
                <a:lnTo>
                  <a:pt x="361" y="313"/>
                </a:lnTo>
                <a:lnTo>
                  <a:pt x="360" y="302"/>
                </a:lnTo>
                <a:lnTo>
                  <a:pt x="356" y="286"/>
                </a:lnTo>
                <a:lnTo>
                  <a:pt x="349" y="275"/>
                </a:lnTo>
                <a:lnTo>
                  <a:pt x="341" y="261"/>
                </a:lnTo>
                <a:lnTo>
                  <a:pt x="330" y="249"/>
                </a:lnTo>
                <a:lnTo>
                  <a:pt x="317" y="236"/>
                </a:lnTo>
                <a:lnTo>
                  <a:pt x="293" y="214"/>
                </a:lnTo>
                <a:lnTo>
                  <a:pt x="273" y="199"/>
                </a:lnTo>
                <a:lnTo>
                  <a:pt x="257" y="186"/>
                </a:lnTo>
                <a:lnTo>
                  <a:pt x="245" y="172"/>
                </a:lnTo>
                <a:lnTo>
                  <a:pt x="235" y="159"/>
                </a:lnTo>
                <a:lnTo>
                  <a:pt x="228" y="147"/>
                </a:lnTo>
                <a:lnTo>
                  <a:pt x="223" y="136"/>
                </a:lnTo>
                <a:lnTo>
                  <a:pt x="220" y="126"/>
                </a:lnTo>
                <a:lnTo>
                  <a:pt x="217" y="115"/>
                </a:lnTo>
                <a:lnTo>
                  <a:pt x="216" y="107"/>
                </a:lnTo>
                <a:lnTo>
                  <a:pt x="216" y="91"/>
                </a:lnTo>
                <a:lnTo>
                  <a:pt x="217" y="81"/>
                </a:lnTo>
                <a:lnTo>
                  <a:pt x="220" y="70"/>
                </a:lnTo>
                <a:lnTo>
                  <a:pt x="224" y="58"/>
                </a:lnTo>
                <a:lnTo>
                  <a:pt x="231" y="45"/>
                </a:lnTo>
                <a:lnTo>
                  <a:pt x="234" y="41"/>
                </a:lnTo>
                <a:lnTo>
                  <a:pt x="238" y="40"/>
                </a:lnTo>
                <a:lnTo>
                  <a:pt x="243" y="40"/>
                </a:lnTo>
                <a:lnTo>
                  <a:pt x="247" y="41"/>
                </a:lnTo>
                <a:lnTo>
                  <a:pt x="250" y="44"/>
                </a:lnTo>
                <a:lnTo>
                  <a:pt x="253" y="48"/>
                </a:lnTo>
                <a:lnTo>
                  <a:pt x="253" y="54"/>
                </a:lnTo>
                <a:lnTo>
                  <a:pt x="250" y="58"/>
                </a:lnTo>
                <a:lnTo>
                  <a:pt x="245" y="67"/>
                </a:lnTo>
                <a:lnTo>
                  <a:pt x="242" y="77"/>
                </a:lnTo>
                <a:lnTo>
                  <a:pt x="239" y="87"/>
                </a:lnTo>
                <a:lnTo>
                  <a:pt x="239" y="95"/>
                </a:lnTo>
                <a:lnTo>
                  <a:pt x="239" y="106"/>
                </a:lnTo>
                <a:lnTo>
                  <a:pt x="239" y="110"/>
                </a:lnTo>
                <a:lnTo>
                  <a:pt x="239" y="111"/>
                </a:lnTo>
                <a:lnTo>
                  <a:pt x="240" y="120"/>
                </a:lnTo>
                <a:lnTo>
                  <a:pt x="243" y="126"/>
                </a:lnTo>
                <a:lnTo>
                  <a:pt x="247" y="135"/>
                </a:lnTo>
                <a:lnTo>
                  <a:pt x="253" y="146"/>
                </a:lnTo>
                <a:lnTo>
                  <a:pt x="261" y="157"/>
                </a:lnTo>
                <a:lnTo>
                  <a:pt x="272" y="169"/>
                </a:lnTo>
                <a:lnTo>
                  <a:pt x="287" y="181"/>
                </a:lnTo>
                <a:lnTo>
                  <a:pt x="300" y="191"/>
                </a:lnTo>
                <a:lnTo>
                  <a:pt x="327" y="214"/>
                </a:lnTo>
                <a:lnTo>
                  <a:pt x="342" y="230"/>
                </a:lnTo>
                <a:lnTo>
                  <a:pt x="356" y="245"/>
                </a:lnTo>
                <a:lnTo>
                  <a:pt x="368" y="263"/>
                </a:lnTo>
                <a:lnTo>
                  <a:pt x="374" y="271"/>
                </a:lnTo>
                <a:lnTo>
                  <a:pt x="378" y="279"/>
                </a:lnTo>
                <a:lnTo>
                  <a:pt x="381" y="291"/>
                </a:lnTo>
                <a:lnTo>
                  <a:pt x="383" y="304"/>
                </a:lnTo>
                <a:lnTo>
                  <a:pt x="385" y="320"/>
                </a:lnTo>
                <a:lnTo>
                  <a:pt x="385" y="337"/>
                </a:lnTo>
                <a:lnTo>
                  <a:pt x="382" y="355"/>
                </a:lnTo>
                <a:lnTo>
                  <a:pt x="379" y="363"/>
                </a:lnTo>
                <a:lnTo>
                  <a:pt x="377" y="371"/>
                </a:lnTo>
                <a:lnTo>
                  <a:pt x="371" y="379"/>
                </a:lnTo>
                <a:lnTo>
                  <a:pt x="366" y="386"/>
                </a:lnTo>
                <a:close/>
                <a:moveTo>
                  <a:pt x="190" y="153"/>
                </a:moveTo>
                <a:lnTo>
                  <a:pt x="190" y="153"/>
                </a:lnTo>
                <a:lnTo>
                  <a:pt x="191" y="153"/>
                </a:lnTo>
                <a:lnTo>
                  <a:pt x="195" y="151"/>
                </a:lnTo>
                <a:lnTo>
                  <a:pt x="198" y="148"/>
                </a:lnTo>
                <a:lnTo>
                  <a:pt x="201" y="144"/>
                </a:lnTo>
                <a:lnTo>
                  <a:pt x="202" y="140"/>
                </a:lnTo>
                <a:lnTo>
                  <a:pt x="202" y="113"/>
                </a:lnTo>
                <a:lnTo>
                  <a:pt x="203" y="89"/>
                </a:lnTo>
                <a:lnTo>
                  <a:pt x="206" y="67"/>
                </a:lnTo>
                <a:lnTo>
                  <a:pt x="209" y="49"/>
                </a:lnTo>
                <a:lnTo>
                  <a:pt x="214" y="25"/>
                </a:lnTo>
                <a:lnTo>
                  <a:pt x="217" y="16"/>
                </a:lnTo>
                <a:lnTo>
                  <a:pt x="218" y="11"/>
                </a:lnTo>
                <a:lnTo>
                  <a:pt x="217" y="7"/>
                </a:lnTo>
                <a:lnTo>
                  <a:pt x="214" y="4"/>
                </a:lnTo>
                <a:lnTo>
                  <a:pt x="210" y="1"/>
                </a:lnTo>
                <a:lnTo>
                  <a:pt x="206" y="0"/>
                </a:lnTo>
                <a:lnTo>
                  <a:pt x="202" y="1"/>
                </a:lnTo>
                <a:lnTo>
                  <a:pt x="198" y="4"/>
                </a:lnTo>
                <a:lnTo>
                  <a:pt x="195" y="8"/>
                </a:lnTo>
                <a:lnTo>
                  <a:pt x="192" y="18"/>
                </a:lnTo>
                <a:lnTo>
                  <a:pt x="187" y="45"/>
                </a:lnTo>
                <a:lnTo>
                  <a:pt x="183" y="65"/>
                </a:lnTo>
                <a:lnTo>
                  <a:pt x="180" y="87"/>
                </a:lnTo>
                <a:lnTo>
                  <a:pt x="179" y="113"/>
                </a:lnTo>
                <a:lnTo>
                  <a:pt x="179" y="142"/>
                </a:lnTo>
                <a:lnTo>
                  <a:pt x="180" y="146"/>
                </a:lnTo>
                <a:lnTo>
                  <a:pt x="181" y="148"/>
                </a:lnTo>
                <a:lnTo>
                  <a:pt x="185" y="151"/>
                </a:lnTo>
                <a:lnTo>
                  <a:pt x="190" y="153"/>
                </a:lnTo>
                <a:close/>
              </a:path>
            </a:pathLst>
          </a:custGeom>
          <a:solidFill>
            <a:schemeClr val="accent1"/>
          </a:solidFill>
          <a:ln>
            <a:noFill/>
          </a:ln>
        </p:spPr>
        <p:txBody>
          <a:bodyPr/>
          <a:lstStyle/>
          <a:p>
            <a:endParaRPr lang="en-US" dirty="0"/>
          </a:p>
        </p:txBody>
      </p:sp>
      <p:sp>
        <p:nvSpPr>
          <p:cNvPr id="48" name="Freeform 56"/>
          <p:cNvSpPr>
            <a:spLocks noEditPoints="1"/>
          </p:cNvSpPr>
          <p:nvPr/>
        </p:nvSpPr>
        <p:spPr bwMode="auto">
          <a:xfrm>
            <a:off x="11109592" y="2581783"/>
            <a:ext cx="345958" cy="390512"/>
          </a:xfrm>
          <a:custGeom>
            <a:avLst/>
            <a:gdLst>
              <a:gd name="T0" fmla="*/ 198409 w 395"/>
              <a:gd name="T1" fmla="*/ 179917 h 447"/>
              <a:gd name="T2" fmla="*/ 159682 w 395"/>
              <a:gd name="T3" fmla="*/ 220663 h 447"/>
              <a:gd name="T4" fmla="*/ 103979 w 395"/>
              <a:gd name="T5" fmla="*/ 236538 h 447"/>
              <a:gd name="T6" fmla="*/ 56764 w 395"/>
              <a:gd name="T7" fmla="*/ 225425 h 447"/>
              <a:gd name="T8" fmla="*/ 14324 w 395"/>
              <a:gd name="T9" fmla="*/ 187855 h 447"/>
              <a:gd name="T10" fmla="*/ 0 w 395"/>
              <a:gd name="T11" fmla="*/ 143934 h 447"/>
              <a:gd name="T12" fmla="*/ 10080 w 395"/>
              <a:gd name="T13" fmla="*/ 95250 h 447"/>
              <a:gd name="T14" fmla="*/ 33952 w 395"/>
              <a:gd name="T15" fmla="*/ 85725 h 447"/>
              <a:gd name="T16" fmla="*/ 15385 w 395"/>
              <a:gd name="T17" fmla="*/ 113771 h 447"/>
              <a:gd name="T18" fmla="*/ 13263 w 395"/>
              <a:gd name="T19" fmla="*/ 151342 h 447"/>
              <a:gd name="T20" fmla="*/ 35544 w 395"/>
              <a:gd name="T21" fmla="*/ 194205 h 447"/>
              <a:gd name="T22" fmla="*/ 78515 w 395"/>
              <a:gd name="T23" fmla="*/ 220663 h 447"/>
              <a:gd name="T24" fmla="*/ 121486 w 395"/>
              <a:gd name="T25" fmla="*/ 222780 h 447"/>
              <a:gd name="T26" fmla="*/ 167109 w 395"/>
              <a:gd name="T27" fmla="*/ 200025 h 447"/>
              <a:gd name="T28" fmla="*/ 193104 w 395"/>
              <a:gd name="T29" fmla="*/ 159280 h 447"/>
              <a:gd name="T30" fmla="*/ 195226 w 395"/>
              <a:gd name="T31" fmla="*/ 121709 h 447"/>
              <a:gd name="T32" fmla="*/ 180372 w 395"/>
              <a:gd name="T33" fmla="*/ 91546 h 447"/>
              <a:gd name="T34" fmla="*/ 143767 w 395"/>
              <a:gd name="T35" fmla="*/ 111125 h 447"/>
              <a:gd name="T36" fmla="*/ 140054 w 395"/>
              <a:gd name="T37" fmla="*/ 116946 h 447"/>
              <a:gd name="T38" fmla="*/ 65783 w 395"/>
              <a:gd name="T39" fmla="*/ 116946 h 447"/>
              <a:gd name="T40" fmla="*/ 58886 w 395"/>
              <a:gd name="T41" fmla="*/ 116946 h 447"/>
              <a:gd name="T42" fmla="*/ 60478 w 395"/>
              <a:gd name="T43" fmla="*/ 80963 h 447"/>
              <a:gd name="T44" fmla="*/ 25995 w 395"/>
              <a:gd name="T45" fmla="*/ 70379 h 447"/>
              <a:gd name="T46" fmla="*/ 29178 w 395"/>
              <a:gd name="T47" fmla="*/ 64029 h 447"/>
              <a:gd name="T48" fmla="*/ 68435 w 395"/>
              <a:gd name="T49" fmla="*/ 48154 h 447"/>
              <a:gd name="T50" fmla="*/ 74801 w 395"/>
              <a:gd name="T51" fmla="*/ 55563 h 447"/>
              <a:gd name="T52" fmla="*/ 59947 w 395"/>
              <a:gd name="T53" fmla="*/ 62442 h 447"/>
              <a:gd name="T54" fmla="*/ 71618 w 395"/>
              <a:gd name="T55" fmla="*/ 71967 h 447"/>
              <a:gd name="T56" fmla="*/ 73740 w 395"/>
              <a:gd name="T57" fmla="*/ 77258 h 447"/>
              <a:gd name="T58" fmla="*/ 99735 w 395"/>
              <a:gd name="T59" fmla="*/ 77788 h 447"/>
              <a:gd name="T60" fmla="*/ 126791 w 395"/>
              <a:gd name="T61" fmla="*/ 71967 h 447"/>
              <a:gd name="T62" fmla="*/ 134218 w 395"/>
              <a:gd name="T63" fmla="*/ 58738 h 447"/>
              <a:gd name="T64" fmla="*/ 117242 w 395"/>
              <a:gd name="T65" fmla="*/ 62442 h 447"/>
              <a:gd name="T66" fmla="*/ 111406 w 395"/>
              <a:gd name="T67" fmla="*/ 67204 h 447"/>
              <a:gd name="T68" fmla="*/ 101857 w 395"/>
              <a:gd name="T69" fmla="*/ 49742 h 447"/>
              <a:gd name="T70" fmla="*/ 88064 w 395"/>
              <a:gd name="T71" fmla="*/ 25400 h 447"/>
              <a:gd name="T72" fmla="*/ 95491 w 395"/>
              <a:gd name="T73" fmla="*/ 64029 h 447"/>
              <a:gd name="T74" fmla="*/ 85412 w 395"/>
              <a:gd name="T75" fmla="*/ 63500 h 447"/>
              <a:gd name="T76" fmla="*/ 74271 w 395"/>
              <a:gd name="T77" fmla="*/ 23813 h 447"/>
              <a:gd name="T78" fmla="*/ 72679 w 395"/>
              <a:gd name="T79" fmla="*/ 14817 h 447"/>
              <a:gd name="T80" fmla="*/ 90186 w 395"/>
              <a:gd name="T81" fmla="*/ 529 h 447"/>
              <a:gd name="T82" fmla="*/ 112998 w 395"/>
              <a:gd name="T83" fmla="*/ 42863 h 447"/>
              <a:gd name="T84" fmla="*/ 164987 w 395"/>
              <a:gd name="T85" fmla="*/ 55563 h 447"/>
              <a:gd name="T86" fmla="*/ 172945 w 395"/>
              <a:gd name="T87" fmla="*/ 62442 h 447"/>
              <a:gd name="T88" fmla="*/ 174537 w 395"/>
              <a:gd name="T89" fmla="*/ 71438 h 447"/>
              <a:gd name="T90" fmla="*/ 198409 w 395"/>
              <a:gd name="T91" fmla="*/ 96309 h 447"/>
              <a:gd name="T92" fmla="*/ 208489 w 395"/>
              <a:gd name="T93" fmla="*/ 143934 h 447"/>
              <a:gd name="T94" fmla="*/ 35013 w 395"/>
              <a:gd name="T95" fmla="*/ 101071 h 447"/>
              <a:gd name="T96" fmla="*/ 25995 w 395"/>
              <a:gd name="T97" fmla="*/ 119592 h 447"/>
              <a:gd name="T98" fmla="*/ 29178 w 395"/>
              <a:gd name="T99" fmla="*/ 147109 h 447"/>
              <a:gd name="T100" fmla="*/ 36605 w 395"/>
              <a:gd name="T101" fmla="*/ 147638 h 447"/>
              <a:gd name="T102" fmla="*/ 37135 w 395"/>
              <a:gd name="T103" fmla="*/ 128059 h 447"/>
              <a:gd name="T104" fmla="*/ 43502 w 395"/>
              <a:gd name="T105" fmla="*/ 109009 h 44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95" h="447">
                <a:moveTo>
                  <a:pt x="393" y="272"/>
                </a:moveTo>
                <a:lnTo>
                  <a:pt x="393" y="272"/>
                </a:lnTo>
                <a:lnTo>
                  <a:pt x="392" y="290"/>
                </a:lnTo>
                <a:lnTo>
                  <a:pt x="388" y="307"/>
                </a:lnTo>
                <a:lnTo>
                  <a:pt x="381" y="323"/>
                </a:lnTo>
                <a:lnTo>
                  <a:pt x="374" y="340"/>
                </a:lnTo>
                <a:lnTo>
                  <a:pt x="364" y="355"/>
                </a:lnTo>
                <a:lnTo>
                  <a:pt x="355" y="370"/>
                </a:lnTo>
                <a:lnTo>
                  <a:pt x="342" y="382"/>
                </a:lnTo>
                <a:lnTo>
                  <a:pt x="330" y="395"/>
                </a:lnTo>
                <a:lnTo>
                  <a:pt x="316" y="407"/>
                </a:lnTo>
                <a:lnTo>
                  <a:pt x="301" y="417"/>
                </a:lnTo>
                <a:lnTo>
                  <a:pt x="284" y="426"/>
                </a:lnTo>
                <a:lnTo>
                  <a:pt x="268" y="433"/>
                </a:lnTo>
                <a:lnTo>
                  <a:pt x="251" y="439"/>
                </a:lnTo>
                <a:lnTo>
                  <a:pt x="234" y="443"/>
                </a:lnTo>
                <a:lnTo>
                  <a:pt x="216" y="446"/>
                </a:lnTo>
                <a:lnTo>
                  <a:pt x="196" y="447"/>
                </a:lnTo>
                <a:lnTo>
                  <a:pt x="177" y="446"/>
                </a:lnTo>
                <a:lnTo>
                  <a:pt x="159" y="443"/>
                </a:lnTo>
                <a:lnTo>
                  <a:pt x="141" y="439"/>
                </a:lnTo>
                <a:lnTo>
                  <a:pt x="124" y="433"/>
                </a:lnTo>
                <a:lnTo>
                  <a:pt x="107" y="426"/>
                </a:lnTo>
                <a:lnTo>
                  <a:pt x="91" y="417"/>
                </a:lnTo>
                <a:lnTo>
                  <a:pt x="77" y="407"/>
                </a:lnTo>
                <a:lnTo>
                  <a:pt x="62" y="395"/>
                </a:lnTo>
                <a:lnTo>
                  <a:pt x="49" y="382"/>
                </a:lnTo>
                <a:lnTo>
                  <a:pt x="38" y="370"/>
                </a:lnTo>
                <a:lnTo>
                  <a:pt x="27" y="355"/>
                </a:lnTo>
                <a:lnTo>
                  <a:pt x="19" y="340"/>
                </a:lnTo>
                <a:lnTo>
                  <a:pt x="11" y="323"/>
                </a:lnTo>
                <a:lnTo>
                  <a:pt x="5" y="307"/>
                </a:lnTo>
                <a:lnTo>
                  <a:pt x="1" y="290"/>
                </a:lnTo>
                <a:lnTo>
                  <a:pt x="0" y="272"/>
                </a:lnTo>
                <a:lnTo>
                  <a:pt x="0" y="254"/>
                </a:lnTo>
                <a:lnTo>
                  <a:pt x="0" y="238"/>
                </a:lnTo>
                <a:lnTo>
                  <a:pt x="3" y="223"/>
                </a:lnTo>
                <a:lnTo>
                  <a:pt x="7" y="208"/>
                </a:lnTo>
                <a:lnTo>
                  <a:pt x="12" y="193"/>
                </a:lnTo>
                <a:lnTo>
                  <a:pt x="19" y="180"/>
                </a:lnTo>
                <a:lnTo>
                  <a:pt x="27" y="168"/>
                </a:lnTo>
                <a:lnTo>
                  <a:pt x="38" y="155"/>
                </a:lnTo>
                <a:lnTo>
                  <a:pt x="64" y="162"/>
                </a:lnTo>
                <a:lnTo>
                  <a:pt x="55" y="172"/>
                </a:lnTo>
                <a:lnTo>
                  <a:pt x="47" y="182"/>
                </a:lnTo>
                <a:lnTo>
                  <a:pt x="40" y="191"/>
                </a:lnTo>
                <a:lnTo>
                  <a:pt x="33" y="204"/>
                </a:lnTo>
                <a:lnTo>
                  <a:pt x="29" y="215"/>
                </a:lnTo>
                <a:lnTo>
                  <a:pt x="26" y="228"/>
                </a:lnTo>
                <a:lnTo>
                  <a:pt x="23" y="242"/>
                </a:lnTo>
                <a:lnTo>
                  <a:pt x="22" y="256"/>
                </a:lnTo>
                <a:lnTo>
                  <a:pt x="23" y="271"/>
                </a:lnTo>
                <a:lnTo>
                  <a:pt x="25" y="286"/>
                </a:lnTo>
                <a:lnTo>
                  <a:pt x="27" y="301"/>
                </a:lnTo>
                <a:lnTo>
                  <a:pt x="33" y="315"/>
                </a:lnTo>
                <a:lnTo>
                  <a:pt x="40" y="329"/>
                </a:lnTo>
                <a:lnTo>
                  <a:pt x="48" y="342"/>
                </a:lnTo>
                <a:lnTo>
                  <a:pt x="56" y="355"/>
                </a:lnTo>
                <a:lnTo>
                  <a:pt x="67" y="367"/>
                </a:lnTo>
                <a:lnTo>
                  <a:pt x="78" y="378"/>
                </a:lnTo>
                <a:lnTo>
                  <a:pt x="91" y="388"/>
                </a:lnTo>
                <a:lnTo>
                  <a:pt x="104" y="397"/>
                </a:lnTo>
                <a:lnTo>
                  <a:pt x="118" y="404"/>
                </a:lnTo>
                <a:lnTo>
                  <a:pt x="133" y="411"/>
                </a:lnTo>
                <a:lnTo>
                  <a:pt x="148" y="417"/>
                </a:lnTo>
                <a:lnTo>
                  <a:pt x="163" y="421"/>
                </a:lnTo>
                <a:lnTo>
                  <a:pt x="180" y="424"/>
                </a:lnTo>
                <a:lnTo>
                  <a:pt x="196" y="424"/>
                </a:lnTo>
                <a:lnTo>
                  <a:pt x="213" y="424"/>
                </a:lnTo>
                <a:lnTo>
                  <a:pt x="229" y="421"/>
                </a:lnTo>
                <a:lnTo>
                  <a:pt x="245" y="417"/>
                </a:lnTo>
                <a:lnTo>
                  <a:pt x="260" y="411"/>
                </a:lnTo>
                <a:lnTo>
                  <a:pt x="275" y="406"/>
                </a:lnTo>
                <a:lnTo>
                  <a:pt x="289" y="397"/>
                </a:lnTo>
                <a:lnTo>
                  <a:pt x="302" y="388"/>
                </a:lnTo>
                <a:lnTo>
                  <a:pt x="315" y="378"/>
                </a:lnTo>
                <a:lnTo>
                  <a:pt x="326" y="367"/>
                </a:lnTo>
                <a:lnTo>
                  <a:pt x="335" y="356"/>
                </a:lnTo>
                <a:lnTo>
                  <a:pt x="345" y="344"/>
                </a:lnTo>
                <a:lnTo>
                  <a:pt x="353" y="330"/>
                </a:lnTo>
                <a:lnTo>
                  <a:pt x="360" y="316"/>
                </a:lnTo>
                <a:lnTo>
                  <a:pt x="364" y="301"/>
                </a:lnTo>
                <a:lnTo>
                  <a:pt x="368" y="286"/>
                </a:lnTo>
                <a:lnTo>
                  <a:pt x="370" y="271"/>
                </a:lnTo>
                <a:lnTo>
                  <a:pt x="371" y="256"/>
                </a:lnTo>
                <a:lnTo>
                  <a:pt x="370" y="242"/>
                </a:lnTo>
                <a:lnTo>
                  <a:pt x="368" y="230"/>
                </a:lnTo>
                <a:lnTo>
                  <a:pt x="364" y="216"/>
                </a:lnTo>
                <a:lnTo>
                  <a:pt x="360" y="205"/>
                </a:lnTo>
                <a:lnTo>
                  <a:pt x="355" y="194"/>
                </a:lnTo>
                <a:lnTo>
                  <a:pt x="348" y="183"/>
                </a:lnTo>
                <a:lnTo>
                  <a:pt x="340" y="173"/>
                </a:lnTo>
                <a:lnTo>
                  <a:pt x="329" y="162"/>
                </a:lnTo>
                <a:lnTo>
                  <a:pt x="316" y="154"/>
                </a:lnTo>
                <a:lnTo>
                  <a:pt x="302" y="146"/>
                </a:lnTo>
                <a:lnTo>
                  <a:pt x="287" y="139"/>
                </a:lnTo>
                <a:lnTo>
                  <a:pt x="262" y="149"/>
                </a:lnTo>
                <a:lnTo>
                  <a:pt x="271" y="210"/>
                </a:lnTo>
                <a:lnTo>
                  <a:pt x="269" y="215"/>
                </a:lnTo>
                <a:lnTo>
                  <a:pt x="269" y="217"/>
                </a:lnTo>
                <a:lnTo>
                  <a:pt x="267" y="220"/>
                </a:lnTo>
                <a:lnTo>
                  <a:pt x="264" y="221"/>
                </a:lnTo>
                <a:lnTo>
                  <a:pt x="258" y="224"/>
                </a:lnTo>
                <a:lnTo>
                  <a:pt x="256" y="223"/>
                </a:lnTo>
                <a:lnTo>
                  <a:pt x="251" y="221"/>
                </a:lnTo>
                <a:lnTo>
                  <a:pt x="188" y="172"/>
                </a:lnTo>
                <a:lnTo>
                  <a:pt x="124" y="221"/>
                </a:lnTo>
                <a:lnTo>
                  <a:pt x="121" y="223"/>
                </a:lnTo>
                <a:lnTo>
                  <a:pt x="117" y="224"/>
                </a:lnTo>
                <a:lnTo>
                  <a:pt x="114" y="223"/>
                </a:lnTo>
                <a:lnTo>
                  <a:pt x="111" y="221"/>
                </a:lnTo>
                <a:lnTo>
                  <a:pt x="108" y="220"/>
                </a:lnTo>
                <a:lnTo>
                  <a:pt x="106" y="217"/>
                </a:lnTo>
                <a:lnTo>
                  <a:pt x="106" y="213"/>
                </a:lnTo>
                <a:lnTo>
                  <a:pt x="106" y="210"/>
                </a:lnTo>
                <a:lnTo>
                  <a:pt x="114" y="153"/>
                </a:lnTo>
                <a:lnTo>
                  <a:pt x="59" y="142"/>
                </a:lnTo>
                <a:lnTo>
                  <a:pt x="56" y="142"/>
                </a:lnTo>
                <a:lnTo>
                  <a:pt x="53" y="139"/>
                </a:lnTo>
                <a:lnTo>
                  <a:pt x="51" y="136"/>
                </a:lnTo>
                <a:lnTo>
                  <a:pt x="49" y="133"/>
                </a:lnTo>
                <a:lnTo>
                  <a:pt x="49" y="129"/>
                </a:lnTo>
                <a:lnTo>
                  <a:pt x="51" y="127"/>
                </a:lnTo>
                <a:lnTo>
                  <a:pt x="52" y="124"/>
                </a:lnTo>
                <a:lnTo>
                  <a:pt x="55" y="121"/>
                </a:lnTo>
                <a:lnTo>
                  <a:pt x="63" y="117"/>
                </a:lnTo>
                <a:lnTo>
                  <a:pt x="80" y="107"/>
                </a:lnTo>
                <a:lnTo>
                  <a:pt x="103" y="98"/>
                </a:lnTo>
                <a:lnTo>
                  <a:pt x="117" y="94"/>
                </a:lnTo>
                <a:lnTo>
                  <a:pt x="129" y="91"/>
                </a:lnTo>
                <a:lnTo>
                  <a:pt x="133" y="91"/>
                </a:lnTo>
                <a:lnTo>
                  <a:pt x="137" y="94"/>
                </a:lnTo>
                <a:lnTo>
                  <a:pt x="140" y="96"/>
                </a:lnTo>
                <a:lnTo>
                  <a:pt x="141" y="100"/>
                </a:lnTo>
                <a:lnTo>
                  <a:pt x="141" y="105"/>
                </a:lnTo>
                <a:lnTo>
                  <a:pt x="139" y="109"/>
                </a:lnTo>
                <a:lnTo>
                  <a:pt x="136" y="111"/>
                </a:lnTo>
                <a:lnTo>
                  <a:pt x="132" y="114"/>
                </a:lnTo>
                <a:lnTo>
                  <a:pt x="122" y="116"/>
                </a:lnTo>
                <a:lnTo>
                  <a:pt x="113" y="118"/>
                </a:lnTo>
                <a:lnTo>
                  <a:pt x="95" y="125"/>
                </a:lnTo>
                <a:lnTo>
                  <a:pt x="129" y="132"/>
                </a:lnTo>
                <a:lnTo>
                  <a:pt x="132" y="133"/>
                </a:lnTo>
                <a:lnTo>
                  <a:pt x="135" y="136"/>
                </a:lnTo>
                <a:lnTo>
                  <a:pt x="136" y="136"/>
                </a:lnTo>
                <a:lnTo>
                  <a:pt x="139" y="140"/>
                </a:lnTo>
                <a:lnTo>
                  <a:pt x="139" y="146"/>
                </a:lnTo>
                <a:lnTo>
                  <a:pt x="132" y="186"/>
                </a:lnTo>
                <a:lnTo>
                  <a:pt x="180" y="149"/>
                </a:lnTo>
                <a:lnTo>
                  <a:pt x="184" y="147"/>
                </a:lnTo>
                <a:lnTo>
                  <a:pt x="188" y="147"/>
                </a:lnTo>
                <a:lnTo>
                  <a:pt x="191" y="147"/>
                </a:lnTo>
                <a:lnTo>
                  <a:pt x="195" y="149"/>
                </a:lnTo>
                <a:lnTo>
                  <a:pt x="245" y="186"/>
                </a:lnTo>
                <a:lnTo>
                  <a:pt x="239" y="142"/>
                </a:lnTo>
                <a:lnTo>
                  <a:pt x="239" y="136"/>
                </a:lnTo>
                <a:lnTo>
                  <a:pt x="242" y="132"/>
                </a:lnTo>
                <a:lnTo>
                  <a:pt x="246" y="129"/>
                </a:lnTo>
                <a:lnTo>
                  <a:pt x="280" y="117"/>
                </a:lnTo>
                <a:lnTo>
                  <a:pt x="253" y="111"/>
                </a:lnTo>
                <a:lnTo>
                  <a:pt x="238" y="107"/>
                </a:lnTo>
                <a:lnTo>
                  <a:pt x="220" y="106"/>
                </a:lnTo>
                <a:lnTo>
                  <a:pt x="221" y="113"/>
                </a:lnTo>
                <a:lnTo>
                  <a:pt x="221" y="118"/>
                </a:lnTo>
                <a:lnTo>
                  <a:pt x="220" y="122"/>
                </a:lnTo>
                <a:lnTo>
                  <a:pt x="216" y="125"/>
                </a:lnTo>
                <a:lnTo>
                  <a:pt x="212" y="127"/>
                </a:lnTo>
                <a:lnTo>
                  <a:pt x="210" y="127"/>
                </a:lnTo>
                <a:lnTo>
                  <a:pt x="206" y="127"/>
                </a:lnTo>
                <a:lnTo>
                  <a:pt x="202" y="124"/>
                </a:lnTo>
                <a:lnTo>
                  <a:pt x="199" y="121"/>
                </a:lnTo>
                <a:lnTo>
                  <a:pt x="198" y="118"/>
                </a:lnTo>
                <a:lnTo>
                  <a:pt x="192" y="94"/>
                </a:lnTo>
                <a:lnTo>
                  <a:pt x="187" y="72"/>
                </a:lnTo>
                <a:lnTo>
                  <a:pt x="177" y="51"/>
                </a:lnTo>
                <a:lnTo>
                  <a:pt x="165" y="30"/>
                </a:lnTo>
                <a:lnTo>
                  <a:pt x="161" y="36"/>
                </a:lnTo>
                <a:lnTo>
                  <a:pt x="166" y="48"/>
                </a:lnTo>
                <a:lnTo>
                  <a:pt x="172" y="65"/>
                </a:lnTo>
                <a:lnTo>
                  <a:pt x="177" y="87"/>
                </a:lnTo>
                <a:lnTo>
                  <a:pt x="183" y="113"/>
                </a:lnTo>
                <a:lnTo>
                  <a:pt x="181" y="117"/>
                </a:lnTo>
                <a:lnTo>
                  <a:pt x="180" y="121"/>
                </a:lnTo>
                <a:lnTo>
                  <a:pt x="177" y="124"/>
                </a:lnTo>
                <a:lnTo>
                  <a:pt x="172" y="125"/>
                </a:lnTo>
                <a:lnTo>
                  <a:pt x="168" y="125"/>
                </a:lnTo>
                <a:lnTo>
                  <a:pt x="163" y="124"/>
                </a:lnTo>
                <a:lnTo>
                  <a:pt x="161" y="120"/>
                </a:lnTo>
                <a:lnTo>
                  <a:pt x="159" y="116"/>
                </a:lnTo>
                <a:lnTo>
                  <a:pt x="157" y="99"/>
                </a:lnTo>
                <a:lnTo>
                  <a:pt x="154" y="84"/>
                </a:lnTo>
                <a:lnTo>
                  <a:pt x="146" y="61"/>
                </a:lnTo>
                <a:lnTo>
                  <a:pt x="140" y="45"/>
                </a:lnTo>
                <a:lnTo>
                  <a:pt x="137" y="40"/>
                </a:lnTo>
                <a:lnTo>
                  <a:pt x="136" y="37"/>
                </a:lnTo>
                <a:lnTo>
                  <a:pt x="136" y="33"/>
                </a:lnTo>
                <a:lnTo>
                  <a:pt x="136" y="30"/>
                </a:lnTo>
                <a:lnTo>
                  <a:pt x="137" y="28"/>
                </a:lnTo>
                <a:lnTo>
                  <a:pt x="157" y="4"/>
                </a:lnTo>
                <a:lnTo>
                  <a:pt x="161" y="0"/>
                </a:lnTo>
                <a:lnTo>
                  <a:pt x="166" y="0"/>
                </a:lnTo>
                <a:lnTo>
                  <a:pt x="170" y="1"/>
                </a:lnTo>
                <a:lnTo>
                  <a:pt x="174" y="4"/>
                </a:lnTo>
                <a:lnTo>
                  <a:pt x="188" y="23"/>
                </a:lnTo>
                <a:lnTo>
                  <a:pt x="199" y="43"/>
                </a:lnTo>
                <a:lnTo>
                  <a:pt x="207" y="62"/>
                </a:lnTo>
                <a:lnTo>
                  <a:pt x="213" y="81"/>
                </a:lnTo>
                <a:lnTo>
                  <a:pt x="236" y="84"/>
                </a:lnTo>
                <a:lnTo>
                  <a:pt x="257" y="88"/>
                </a:lnTo>
                <a:lnTo>
                  <a:pt x="275" y="92"/>
                </a:lnTo>
                <a:lnTo>
                  <a:pt x="290" y="96"/>
                </a:lnTo>
                <a:lnTo>
                  <a:pt x="311" y="105"/>
                </a:lnTo>
                <a:lnTo>
                  <a:pt x="319" y="107"/>
                </a:lnTo>
                <a:lnTo>
                  <a:pt x="322" y="110"/>
                </a:lnTo>
                <a:lnTo>
                  <a:pt x="323" y="113"/>
                </a:lnTo>
                <a:lnTo>
                  <a:pt x="324" y="116"/>
                </a:lnTo>
                <a:lnTo>
                  <a:pt x="326" y="118"/>
                </a:lnTo>
                <a:lnTo>
                  <a:pt x="324" y="121"/>
                </a:lnTo>
                <a:lnTo>
                  <a:pt x="323" y="124"/>
                </a:lnTo>
                <a:lnTo>
                  <a:pt x="319" y="128"/>
                </a:lnTo>
                <a:lnTo>
                  <a:pt x="329" y="135"/>
                </a:lnTo>
                <a:lnTo>
                  <a:pt x="340" y="142"/>
                </a:lnTo>
                <a:lnTo>
                  <a:pt x="348" y="149"/>
                </a:lnTo>
                <a:lnTo>
                  <a:pt x="356" y="157"/>
                </a:lnTo>
                <a:lnTo>
                  <a:pt x="366" y="169"/>
                </a:lnTo>
                <a:lnTo>
                  <a:pt x="374" y="182"/>
                </a:lnTo>
                <a:lnTo>
                  <a:pt x="381" y="195"/>
                </a:lnTo>
                <a:lnTo>
                  <a:pt x="386" y="209"/>
                </a:lnTo>
                <a:lnTo>
                  <a:pt x="390" y="224"/>
                </a:lnTo>
                <a:lnTo>
                  <a:pt x="393" y="239"/>
                </a:lnTo>
                <a:lnTo>
                  <a:pt x="395" y="256"/>
                </a:lnTo>
                <a:lnTo>
                  <a:pt x="393" y="272"/>
                </a:lnTo>
                <a:close/>
                <a:moveTo>
                  <a:pt x="80" y="194"/>
                </a:moveTo>
                <a:lnTo>
                  <a:pt x="80" y="194"/>
                </a:lnTo>
                <a:lnTo>
                  <a:pt x="75" y="191"/>
                </a:lnTo>
                <a:lnTo>
                  <a:pt x="71" y="190"/>
                </a:lnTo>
                <a:lnTo>
                  <a:pt x="66" y="191"/>
                </a:lnTo>
                <a:lnTo>
                  <a:pt x="63" y="194"/>
                </a:lnTo>
                <a:lnTo>
                  <a:pt x="59" y="199"/>
                </a:lnTo>
                <a:lnTo>
                  <a:pt x="55" y="206"/>
                </a:lnTo>
                <a:lnTo>
                  <a:pt x="52" y="215"/>
                </a:lnTo>
                <a:lnTo>
                  <a:pt x="49" y="226"/>
                </a:lnTo>
                <a:lnTo>
                  <a:pt x="47" y="238"/>
                </a:lnTo>
                <a:lnTo>
                  <a:pt x="48" y="254"/>
                </a:lnTo>
                <a:lnTo>
                  <a:pt x="51" y="272"/>
                </a:lnTo>
                <a:lnTo>
                  <a:pt x="52" y="275"/>
                </a:lnTo>
                <a:lnTo>
                  <a:pt x="55" y="278"/>
                </a:lnTo>
                <a:lnTo>
                  <a:pt x="58" y="281"/>
                </a:lnTo>
                <a:lnTo>
                  <a:pt x="62" y="281"/>
                </a:lnTo>
                <a:lnTo>
                  <a:pt x="64" y="281"/>
                </a:lnTo>
                <a:lnTo>
                  <a:pt x="69" y="279"/>
                </a:lnTo>
                <a:lnTo>
                  <a:pt x="71" y="275"/>
                </a:lnTo>
                <a:lnTo>
                  <a:pt x="73" y="271"/>
                </a:lnTo>
                <a:lnTo>
                  <a:pt x="73" y="267"/>
                </a:lnTo>
                <a:lnTo>
                  <a:pt x="70" y="253"/>
                </a:lnTo>
                <a:lnTo>
                  <a:pt x="70" y="242"/>
                </a:lnTo>
                <a:lnTo>
                  <a:pt x="71" y="232"/>
                </a:lnTo>
                <a:lnTo>
                  <a:pt x="73" y="224"/>
                </a:lnTo>
                <a:lnTo>
                  <a:pt x="77" y="213"/>
                </a:lnTo>
                <a:lnTo>
                  <a:pt x="80" y="209"/>
                </a:lnTo>
                <a:lnTo>
                  <a:pt x="82" y="206"/>
                </a:lnTo>
                <a:lnTo>
                  <a:pt x="82" y="201"/>
                </a:lnTo>
                <a:lnTo>
                  <a:pt x="82" y="197"/>
                </a:lnTo>
                <a:lnTo>
                  <a:pt x="80" y="194"/>
                </a:lnTo>
                <a:close/>
              </a:path>
            </a:pathLst>
          </a:custGeom>
          <a:solidFill>
            <a:schemeClr val="accent1"/>
          </a:solidFill>
          <a:ln>
            <a:noFill/>
          </a:ln>
        </p:spPr>
        <p:txBody>
          <a:bodyPr/>
          <a:lstStyle/>
          <a:p>
            <a:endParaRPr lang="en-US" dirty="0"/>
          </a:p>
        </p:txBody>
      </p:sp>
      <p:sp>
        <p:nvSpPr>
          <p:cNvPr id="49" name="Freeform 57"/>
          <p:cNvSpPr>
            <a:spLocks noEditPoints="1"/>
          </p:cNvSpPr>
          <p:nvPr/>
        </p:nvSpPr>
        <p:spPr bwMode="auto">
          <a:xfrm>
            <a:off x="5874029" y="1050386"/>
            <a:ext cx="248984" cy="479623"/>
          </a:xfrm>
          <a:custGeom>
            <a:avLst/>
            <a:gdLst>
              <a:gd name="T0" fmla="*/ 127365 w 283"/>
              <a:gd name="T1" fmla="*/ 134938 h 549"/>
              <a:gd name="T2" fmla="*/ 142819 w 283"/>
              <a:gd name="T3" fmla="*/ 101600 h 549"/>
              <a:gd name="T4" fmla="*/ 115641 w 283"/>
              <a:gd name="T5" fmla="*/ 105834 h 549"/>
              <a:gd name="T6" fmla="*/ 133227 w 283"/>
              <a:gd name="T7" fmla="*/ 62971 h 549"/>
              <a:gd name="T8" fmla="*/ 111378 w 283"/>
              <a:gd name="T9" fmla="*/ 66675 h 549"/>
              <a:gd name="T10" fmla="*/ 123635 w 283"/>
              <a:gd name="T11" fmla="*/ 30163 h 549"/>
              <a:gd name="T12" fmla="*/ 92193 w 283"/>
              <a:gd name="T13" fmla="*/ 40746 h 549"/>
              <a:gd name="T14" fmla="*/ 76739 w 283"/>
              <a:gd name="T15" fmla="*/ 0 h 549"/>
              <a:gd name="T16" fmla="*/ 74074 w 283"/>
              <a:gd name="T17" fmla="*/ 0 h 549"/>
              <a:gd name="T18" fmla="*/ 58620 w 283"/>
              <a:gd name="T19" fmla="*/ 41804 h 549"/>
              <a:gd name="T20" fmla="*/ 25580 w 283"/>
              <a:gd name="T21" fmla="*/ 30163 h 549"/>
              <a:gd name="T22" fmla="*/ 35172 w 283"/>
              <a:gd name="T23" fmla="*/ 53975 h 549"/>
              <a:gd name="T24" fmla="*/ 55955 w 283"/>
              <a:gd name="T25" fmla="*/ 55563 h 549"/>
              <a:gd name="T26" fmla="*/ 75673 w 283"/>
              <a:gd name="T27" fmla="*/ 24342 h 549"/>
              <a:gd name="T28" fmla="*/ 85265 w 283"/>
              <a:gd name="T29" fmla="*/ 85196 h 549"/>
              <a:gd name="T30" fmla="*/ 79403 w 283"/>
              <a:gd name="T31" fmla="*/ 75671 h 549"/>
              <a:gd name="T32" fmla="*/ 78337 w 283"/>
              <a:gd name="T33" fmla="*/ 75142 h 549"/>
              <a:gd name="T34" fmla="*/ 74607 w 283"/>
              <a:gd name="T35" fmla="*/ 74613 h 549"/>
              <a:gd name="T36" fmla="*/ 73541 w 283"/>
              <a:gd name="T37" fmla="*/ 75142 h 549"/>
              <a:gd name="T38" fmla="*/ 70877 w 283"/>
              <a:gd name="T39" fmla="*/ 76729 h 549"/>
              <a:gd name="T40" fmla="*/ 66081 w 283"/>
              <a:gd name="T41" fmla="*/ 86783 h 549"/>
              <a:gd name="T42" fmla="*/ 19185 w 283"/>
              <a:gd name="T43" fmla="*/ 59796 h 549"/>
              <a:gd name="T44" fmla="*/ 23448 w 283"/>
              <a:gd name="T45" fmla="*/ 80963 h 549"/>
              <a:gd name="T46" fmla="*/ 41567 w 283"/>
              <a:gd name="T47" fmla="*/ 90488 h 549"/>
              <a:gd name="T48" fmla="*/ 54890 w 283"/>
              <a:gd name="T49" fmla="*/ 116417 h 549"/>
              <a:gd name="T50" fmla="*/ 7994 w 283"/>
              <a:gd name="T51" fmla="*/ 100542 h 549"/>
              <a:gd name="T52" fmla="*/ 17053 w 283"/>
              <a:gd name="T53" fmla="*/ 125942 h 549"/>
              <a:gd name="T54" fmla="*/ 17586 w 283"/>
              <a:gd name="T55" fmla="*/ 141288 h 549"/>
              <a:gd name="T56" fmla="*/ 533 w 283"/>
              <a:gd name="T57" fmla="*/ 225955 h 549"/>
              <a:gd name="T58" fmla="*/ 39435 w 283"/>
              <a:gd name="T59" fmla="*/ 282575 h 549"/>
              <a:gd name="T60" fmla="*/ 75673 w 283"/>
              <a:gd name="T61" fmla="*/ 290513 h 549"/>
              <a:gd name="T62" fmla="*/ 132161 w 283"/>
              <a:gd name="T63" fmla="*/ 268817 h 549"/>
              <a:gd name="T64" fmla="*/ 150280 w 283"/>
              <a:gd name="T65" fmla="*/ 195792 h 549"/>
              <a:gd name="T66" fmla="*/ 75673 w 283"/>
              <a:gd name="T67" fmla="*/ 278342 h 549"/>
              <a:gd name="T68" fmla="*/ 75673 w 283"/>
              <a:gd name="T69" fmla="*/ 278342 h 549"/>
              <a:gd name="T70" fmla="*/ 98055 w 283"/>
              <a:gd name="T71" fmla="*/ 274638 h 549"/>
              <a:gd name="T72" fmla="*/ 75673 w 283"/>
              <a:gd name="T73" fmla="*/ 197909 h 549"/>
              <a:gd name="T74" fmla="*/ 103917 w 283"/>
              <a:gd name="T75" fmla="*/ 187325 h 549"/>
              <a:gd name="T76" fmla="*/ 136957 w 283"/>
              <a:gd name="T77" fmla="*/ 193675 h 549"/>
              <a:gd name="T78" fmla="*/ 95391 w 283"/>
              <a:gd name="T79" fmla="*/ 53975 h 549"/>
              <a:gd name="T80" fmla="*/ 103917 w 283"/>
              <a:gd name="T81" fmla="*/ 104246 h 549"/>
              <a:gd name="T82" fmla="*/ 113509 w 283"/>
              <a:gd name="T83" fmla="*/ 79375 h 549"/>
              <a:gd name="T84" fmla="*/ 12257 w 283"/>
              <a:gd name="T85" fmla="*/ 206905 h 549"/>
              <a:gd name="T86" fmla="*/ 32507 w 283"/>
              <a:gd name="T87" fmla="*/ 143404 h 549"/>
              <a:gd name="T88" fmla="*/ 47429 w 283"/>
              <a:gd name="T89" fmla="*/ 137584 h 549"/>
              <a:gd name="T90" fmla="*/ 42633 w 283"/>
              <a:gd name="T91" fmla="*/ 129646 h 549"/>
              <a:gd name="T92" fmla="*/ 48495 w 283"/>
              <a:gd name="T93" fmla="*/ 127529 h 549"/>
              <a:gd name="T94" fmla="*/ 69811 w 283"/>
              <a:gd name="T95" fmla="*/ 129117 h 549"/>
              <a:gd name="T96" fmla="*/ 76206 w 283"/>
              <a:gd name="T97" fmla="*/ 94721 h 549"/>
              <a:gd name="T98" fmla="*/ 79936 w 283"/>
              <a:gd name="T99" fmla="*/ 131234 h 549"/>
              <a:gd name="T100" fmla="*/ 95391 w 283"/>
              <a:gd name="T101" fmla="*/ 131234 h 549"/>
              <a:gd name="T102" fmla="*/ 111911 w 283"/>
              <a:gd name="T103" fmla="*/ 129117 h 549"/>
              <a:gd name="T104" fmla="*/ 104983 w 283"/>
              <a:gd name="T105" fmla="*/ 133350 h 549"/>
              <a:gd name="T106" fmla="*/ 112977 w 283"/>
              <a:gd name="T107" fmla="*/ 141288 h 549"/>
              <a:gd name="T108" fmla="*/ 74074 w 283"/>
              <a:gd name="T109" fmla="*/ 139700 h 549"/>
              <a:gd name="T110" fmla="*/ 21316 w 283"/>
              <a:gd name="T111" fmla="*/ 198967 h 549"/>
              <a:gd name="T112" fmla="*/ 30909 w 283"/>
              <a:gd name="T113" fmla="*/ 251884 h 549"/>
              <a:gd name="T114" fmla="*/ 33040 w 283"/>
              <a:gd name="T115" fmla="*/ 264584 h 549"/>
              <a:gd name="T116" fmla="*/ 138023 w 283"/>
              <a:gd name="T117" fmla="*/ 229659 h 54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3" h="549">
                <a:moveTo>
                  <a:pt x="250" y="267"/>
                </a:moveTo>
                <a:lnTo>
                  <a:pt x="250" y="267"/>
                </a:lnTo>
                <a:lnTo>
                  <a:pt x="245" y="260"/>
                </a:lnTo>
                <a:lnTo>
                  <a:pt x="239" y="255"/>
                </a:lnTo>
                <a:lnTo>
                  <a:pt x="250" y="237"/>
                </a:lnTo>
                <a:lnTo>
                  <a:pt x="260" y="220"/>
                </a:lnTo>
                <a:lnTo>
                  <a:pt x="270" y="204"/>
                </a:lnTo>
                <a:lnTo>
                  <a:pt x="270" y="201"/>
                </a:lnTo>
                <a:lnTo>
                  <a:pt x="270" y="198"/>
                </a:lnTo>
                <a:lnTo>
                  <a:pt x="270" y="194"/>
                </a:lnTo>
                <a:lnTo>
                  <a:pt x="268" y="192"/>
                </a:lnTo>
                <a:lnTo>
                  <a:pt x="265" y="190"/>
                </a:lnTo>
                <a:lnTo>
                  <a:pt x="263" y="187"/>
                </a:lnTo>
                <a:lnTo>
                  <a:pt x="260" y="187"/>
                </a:lnTo>
                <a:lnTo>
                  <a:pt x="257" y="187"/>
                </a:lnTo>
                <a:lnTo>
                  <a:pt x="248" y="189"/>
                </a:lnTo>
                <a:lnTo>
                  <a:pt x="238" y="192"/>
                </a:lnTo>
                <a:lnTo>
                  <a:pt x="217" y="200"/>
                </a:lnTo>
                <a:lnTo>
                  <a:pt x="221" y="187"/>
                </a:lnTo>
                <a:lnTo>
                  <a:pt x="227" y="175"/>
                </a:lnTo>
                <a:lnTo>
                  <a:pt x="238" y="153"/>
                </a:lnTo>
                <a:lnTo>
                  <a:pt x="250" y="131"/>
                </a:lnTo>
                <a:lnTo>
                  <a:pt x="252" y="128"/>
                </a:lnTo>
                <a:lnTo>
                  <a:pt x="253" y="124"/>
                </a:lnTo>
                <a:lnTo>
                  <a:pt x="252" y="121"/>
                </a:lnTo>
                <a:lnTo>
                  <a:pt x="250" y="119"/>
                </a:lnTo>
                <a:lnTo>
                  <a:pt x="249" y="116"/>
                </a:lnTo>
                <a:lnTo>
                  <a:pt x="245" y="113"/>
                </a:lnTo>
                <a:lnTo>
                  <a:pt x="242" y="113"/>
                </a:lnTo>
                <a:lnTo>
                  <a:pt x="239" y="113"/>
                </a:lnTo>
                <a:lnTo>
                  <a:pt x="224" y="117"/>
                </a:lnTo>
                <a:lnTo>
                  <a:pt x="209" y="126"/>
                </a:lnTo>
                <a:lnTo>
                  <a:pt x="216" y="105"/>
                </a:lnTo>
                <a:lnTo>
                  <a:pt x="224" y="87"/>
                </a:lnTo>
                <a:lnTo>
                  <a:pt x="234" y="69"/>
                </a:lnTo>
                <a:lnTo>
                  <a:pt x="234" y="66"/>
                </a:lnTo>
                <a:lnTo>
                  <a:pt x="235" y="64"/>
                </a:lnTo>
                <a:lnTo>
                  <a:pt x="234" y="60"/>
                </a:lnTo>
                <a:lnTo>
                  <a:pt x="232" y="57"/>
                </a:lnTo>
                <a:lnTo>
                  <a:pt x="230" y="54"/>
                </a:lnTo>
                <a:lnTo>
                  <a:pt x="227" y="53"/>
                </a:lnTo>
                <a:lnTo>
                  <a:pt x="224" y="53"/>
                </a:lnTo>
                <a:lnTo>
                  <a:pt x="221" y="53"/>
                </a:lnTo>
                <a:lnTo>
                  <a:pt x="208" y="57"/>
                </a:lnTo>
                <a:lnTo>
                  <a:pt x="195" y="62"/>
                </a:lnTo>
                <a:lnTo>
                  <a:pt x="184" y="69"/>
                </a:lnTo>
                <a:lnTo>
                  <a:pt x="173" y="77"/>
                </a:lnTo>
                <a:lnTo>
                  <a:pt x="166" y="47"/>
                </a:lnTo>
                <a:lnTo>
                  <a:pt x="160" y="27"/>
                </a:lnTo>
                <a:lnTo>
                  <a:pt x="153" y="7"/>
                </a:lnTo>
                <a:lnTo>
                  <a:pt x="149" y="3"/>
                </a:lnTo>
                <a:lnTo>
                  <a:pt x="144" y="0"/>
                </a:lnTo>
                <a:lnTo>
                  <a:pt x="143" y="0"/>
                </a:lnTo>
                <a:lnTo>
                  <a:pt x="142" y="0"/>
                </a:lnTo>
                <a:lnTo>
                  <a:pt x="140" y="0"/>
                </a:lnTo>
                <a:lnTo>
                  <a:pt x="139" y="0"/>
                </a:lnTo>
                <a:lnTo>
                  <a:pt x="135" y="3"/>
                </a:lnTo>
                <a:lnTo>
                  <a:pt x="132" y="7"/>
                </a:lnTo>
                <a:lnTo>
                  <a:pt x="124" y="27"/>
                </a:lnTo>
                <a:lnTo>
                  <a:pt x="117" y="49"/>
                </a:lnTo>
                <a:lnTo>
                  <a:pt x="110" y="79"/>
                </a:lnTo>
                <a:lnTo>
                  <a:pt x="99" y="71"/>
                </a:lnTo>
                <a:lnTo>
                  <a:pt x="87" y="64"/>
                </a:lnTo>
                <a:lnTo>
                  <a:pt x="74" y="57"/>
                </a:lnTo>
                <a:lnTo>
                  <a:pt x="61" y="53"/>
                </a:lnTo>
                <a:lnTo>
                  <a:pt x="56" y="53"/>
                </a:lnTo>
                <a:lnTo>
                  <a:pt x="54" y="53"/>
                </a:lnTo>
                <a:lnTo>
                  <a:pt x="51" y="55"/>
                </a:lnTo>
                <a:lnTo>
                  <a:pt x="48" y="57"/>
                </a:lnTo>
                <a:lnTo>
                  <a:pt x="47" y="61"/>
                </a:lnTo>
                <a:lnTo>
                  <a:pt x="47" y="64"/>
                </a:lnTo>
                <a:lnTo>
                  <a:pt x="47" y="68"/>
                </a:lnTo>
                <a:lnTo>
                  <a:pt x="48" y="71"/>
                </a:lnTo>
                <a:lnTo>
                  <a:pt x="58" y="86"/>
                </a:lnTo>
                <a:lnTo>
                  <a:pt x="66" y="102"/>
                </a:lnTo>
                <a:lnTo>
                  <a:pt x="95" y="121"/>
                </a:lnTo>
                <a:lnTo>
                  <a:pt x="92" y="106"/>
                </a:lnTo>
                <a:lnTo>
                  <a:pt x="87" y="90"/>
                </a:lnTo>
                <a:lnTo>
                  <a:pt x="98" y="98"/>
                </a:lnTo>
                <a:lnTo>
                  <a:pt x="105" y="105"/>
                </a:lnTo>
                <a:lnTo>
                  <a:pt x="102" y="127"/>
                </a:lnTo>
                <a:lnTo>
                  <a:pt x="124" y="142"/>
                </a:lnTo>
                <a:lnTo>
                  <a:pt x="127" y="112"/>
                </a:lnTo>
                <a:lnTo>
                  <a:pt x="132" y="86"/>
                </a:lnTo>
                <a:lnTo>
                  <a:pt x="138" y="64"/>
                </a:lnTo>
                <a:lnTo>
                  <a:pt x="142" y="46"/>
                </a:lnTo>
                <a:lnTo>
                  <a:pt x="147" y="66"/>
                </a:lnTo>
                <a:lnTo>
                  <a:pt x="153" y="91"/>
                </a:lnTo>
                <a:lnTo>
                  <a:pt x="158" y="123"/>
                </a:lnTo>
                <a:lnTo>
                  <a:pt x="162" y="157"/>
                </a:lnTo>
                <a:lnTo>
                  <a:pt x="162" y="160"/>
                </a:lnTo>
                <a:lnTo>
                  <a:pt x="160" y="161"/>
                </a:lnTo>
                <a:lnTo>
                  <a:pt x="154" y="150"/>
                </a:lnTo>
                <a:lnTo>
                  <a:pt x="151" y="146"/>
                </a:lnTo>
                <a:lnTo>
                  <a:pt x="150" y="145"/>
                </a:lnTo>
                <a:lnTo>
                  <a:pt x="149" y="143"/>
                </a:lnTo>
                <a:lnTo>
                  <a:pt x="147" y="142"/>
                </a:lnTo>
                <a:lnTo>
                  <a:pt x="144" y="141"/>
                </a:lnTo>
                <a:lnTo>
                  <a:pt x="143" y="141"/>
                </a:lnTo>
                <a:lnTo>
                  <a:pt x="142" y="141"/>
                </a:lnTo>
                <a:lnTo>
                  <a:pt x="140" y="141"/>
                </a:lnTo>
                <a:lnTo>
                  <a:pt x="139" y="141"/>
                </a:lnTo>
                <a:lnTo>
                  <a:pt x="138" y="142"/>
                </a:lnTo>
                <a:lnTo>
                  <a:pt x="135" y="143"/>
                </a:lnTo>
                <a:lnTo>
                  <a:pt x="133" y="145"/>
                </a:lnTo>
                <a:lnTo>
                  <a:pt x="132" y="146"/>
                </a:lnTo>
                <a:lnTo>
                  <a:pt x="132" y="148"/>
                </a:lnTo>
                <a:lnTo>
                  <a:pt x="124" y="164"/>
                </a:lnTo>
                <a:lnTo>
                  <a:pt x="109" y="152"/>
                </a:lnTo>
                <a:lnTo>
                  <a:pt x="88" y="137"/>
                </a:lnTo>
                <a:lnTo>
                  <a:pt x="77" y="128"/>
                </a:lnTo>
                <a:lnTo>
                  <a:pt x="65" y="121"/>
                </a:lnTo>
                <a:lnTo>
                  <a:pt x="54" y="116"/>
                </a:lnTo>
                <a:lnTo>
                  <a:pt x="43" y="113"/>
                </a:lnTo>
                <a:lnTo>
                  <a:pt x="39" y="113"/>
                </a:lnTo>
                <a:lnTo>
                  <a:pt x="36" y="113"/>
                </a:lnTo>
                <a:lnTo>
                  <a:pt x="33" y="116"/>
                </a:lnTo>
                <a:lnTo>
                  <a:pt x="30" y="119"/>
                </a:lnTo>
                <a:lnTo>
                  <a:pt x="29" y="121"/>
                </a:lnTo>
                <a:lnTo>
                  <a:pt x="29" y="124"/>
                </a:lnTo>
                <a:lnTo>
                  <a:pt x="29" y="128"/>
                </a:lnTo>
                <a:lnTo>
                  <a:pt x="30" y="131"/>
                </a:lnTo>
                <a:lnTo>
                  <a:pt x="44" y="153"/>
                </a:lnTo>
                <a:lnTo>
                  <a:pt x="51" y="167"/>
                </a:lnTo>
                <a:lnTo>
                  <a:pt x="56" y="179"/>
                </a:lnTo>
                <a:lnTo>
                  <a:pt x="83" y="190"/>
                </a:lnTo>
                <a:lnTo>
                  <a:pt x="81" y="182"/>
                </a:lnTo>
                <a:lnTo>
                  <a:pt x="78" y="171"/>
                </a:lnTo>
                <a:lnTo>
                  <a:pt x="69" y="150"/>
                </a:lnTo>
                <a:lnTo>
                  <a:pt x="95" y="170"/>
                </a:lnTo>
                <a:lnTo>
                  <a:pt x="114" y="185"/>
                </a:lnTo>
                <a:lnTo>
                  <a:pt x="116" y="186"/>
                </a:lnTo>
                <a:lnTo>
                  <a:pt x="103" y="220"/>
                </a:lnTo>
                <a:lnTo>
                  <a:pt x="85" y="211"/>
                </a:lnTo>
                <a:lnTo>
                  <a:pt x="66" y="200"/>
                </a:lnTo>
                <a:lnTo>
                  <a:pt x="44" y="192"/>
                </a:lnTo>
                <a:lnTo>
                  <a:pt x="34" y="189"/>
                </a:lnTo>
                <a:lnTo>
                  <a:pt x="23" y="187"/>
                </a:lnTo>
                <a:lnTo>
                  <a:pt x="21" y="187"/>
                </a:lnTo>
                <a:lnTo>
                  <a:pt x="18" y="187"/>
                </a:lnTo>
                <a:lnTo>
                  <a:pt x="15" y="190"/>
                </a:lnTo>
                <a:lnTo>
                  <a:pt x="12" y="192"/>
                </a:lnTo>
                <a:lnTo>
                  <a:pt x="11" y="194"/>
                </a:lnTo>
                <a:lnTo>
                  <a:pt x="11" y="198"/>
                </a:lnTo>
                <a:lnTo>
                  <a:pt x="11" y="201"/>
                </a:lnTo>
                <a:lnTo>
                  <a:pt x="12" y="204"/>
                </a:lnTo>
                <a:lnTo>
                  <a:pt x="22" y="222"/>
                </a:lnTo>
                <a:lnTo>
                  <a:pt x="32" y="238"/>
                </a:lnTo>
                <a:lnTo>
                  <a:pt x="43" y="256"/>
                </a:lnTo>
                <a:lnTo>
                  <a:pt x="37" y="260"/>
                </a:lnTo>
                <a:lnTo>
                  <a:pt x="33" y="267"/>
                </a:lnTo>
                <a:lnTo>
                  <a:pt x="29" y="275"/>
                </a:lnTo>
                <a:lnTo>
                  <a:pt x="22" y="295"/>
                </a:lnTo>
                <a:lnTo>
                  <a:pt x="12" y="321"/>
                </a:lnTo>
                <a:lnTo>
                  <a:pt x="8" y="336"/>
                </a:lnTo>
                <a:lnTo>
                  <a:pt x="6" y="352"/>
                </a:lnTo>
                <a:lnTo>
                  <a:pt x="1" y="370"/>
                </a:lnTo>
                <a:lnTo>
                  <a:pt x="0" y="390"/>
                </a:lnTo>
                <a:lnTo>
                  <a:pt x="0" y="409"/>
                </a:lnTo>
                <a:lnTo>
                  <a:pt x="1" y="427"/>
                </a:lnTo>
                <a:lnTo>
                  <a:pt x="4" y="446"/>
                </a:lnTo>
                <a:lnTo>
                  <a:pt x="10" y="465"/>
                </a:lnTo>
                <a:lnTo>
                  <a:pt x="18" y="483"/>
                </a:lnTo>
                <a:lnTo>
                  <a:pt x="29" y="500"/>
                </a:lnTo>
                <a:lnTo>
                  <a:pt x="36" y="508"/>
                </a:lnTo>
                <a:lnTo>
                  <a:pt x="45" y="516"/>
                </a:lnTo>
                <a:lnTo>
                  <a:pt x="58" y="526"/>
                </a:lnTo>
                <a:lnTo>
                  <a:pt x="74" y="534"/>
                </a:lnTo>
                <a:lnTo>
                  <a:pt x="94" y="542"/>
                </a:lnTo>
                <a:lnTo>
                  <a:pt x="105" y="545"/>
                </a:lnTo>
                <a:lnTo>
                  <a:pt x="116" y="548"/>
                </a:lnTo>
                <a:lnTo>
                  <a:pt x="128" y="549"/>
                </a:lnTo>
                <a:lnTo>
                  <a:pt x="142" y="549"/>
                </a:lnTo>
                <a:lnTo>
                  <a:pt x="155" y="549"/>
                </a:lnTo>
                <a:lnTo>
                  <a:pt x="168" y="548"/>
                </a:lnTo>
                <a:lnTo>
                  <a:pt x="179" y="545"/>
                </a:lnTo>
                <a:lnTo>
                  <a:pt x="190" y="542"/>
                </a:lnTo>
                <a:lnTo>
                  <a:pt x="209" y="534"/>
                </a:lnTo>
                <a:lnTo>
                  <a:pt x="226" y="526"/>
                </a:lnTo>
                <a:lnTo>
                  <a:pt x="238" y="516"/>
                </a:lnTo>
                <a:lnTo>
                  <a:pt x="248" y="508"/>
                </a:lnTo>
                <a:lnTo>
                  <a:pt x="256" y="500"/>
                </a:lnTo>
                <a:lnTo>
                  <a:pt x="265" y="483"/>
                </a:lnTo>
                <a:lnTo>
                  <a:pt x="274" y="465"/>
                </a:lnTo>
                <a:lnTo>
                  <a:pt x="279" y="446"/>
                </a:lnTo>
                <a:lnTo>
                  <a:pt x="282" y="427"/>
                </a:lnTo>
                <a:lnTo>
                  <a:pt x="283" y="409"/>
                </a:lnTo>
                <a:lnTo>
                  <a:pt x="283" y="390"/>
                </a:lnTo>
                <a:lnTo>
                  <a:pt x="282" y="370"/>
                </a:lnTo>
                <a:lnTo>
                  <a:pt x="278" y="352"/>
                </a:lnTo>
                <a:lnTo>
                  <a:pt x="275" y="336"/>
                </a:lnTo>
                <a:lnTo>
                  <a:pt x="271" y="321"/>
                </a:lnTo>
                <a:lnTo>
                  <a:pt x="261" y="295"/>
                </a:lnTo>
                <a:lnTo>
                  <a:pt x="254" y="275"/>
                </a:lnTo>
                <a:lnTo>
                  <a:pt x="250" y="267"/>
                </a:lnTo>
                <a:close/>
                <a:moveTo>
                  <a:pt x="142" y="526"/>
                </a:moveTo>
                <a:lnTo>
                  <a:pt x="142" y="526"/>
                </a:lnTo>
                <a:lnTo>
                  <a:pt x="131" y="526"/>
                </a:lnTo>
                <a:lnTo>
                  <a:pt x="144" y="512"/>
                </a:lnTo>
                <a:lnTo>
                  <a:pt x="157" y="526"/>
                </a:lnTo>
                <a:lnTo>
                  <a:pt x="142" y="526"/>
                </a:lnTo>
                <a:close/>
                <a:moveTo>
                  <a:pt x="161" y="495"/>
                </a:moveTo>
                <a:lnTo>
                  <a:pt x="195" y="461"/>
                </a:lnTo>
                <a:lnTo>
                  <a:pt x="228" y="494"/>
                </a:lnTo>
                <a:lnTo>
                  <a:pt x="220" y="501"/>
                </a:lnTo>
                <a:lnTo>
                  <a:pt x="210" y="506"/>
                </a:lnTo>
                <a:lnTo>
                  <a:pt x="198" y="513"/>
                </a:lnTo>
                <a:lnTo>
                  <a:pt x="184" y="519"/>
                </a:lnTo>
                <a:lnTo>
                  <a:pt x="161" y="495"/>
                </a:lnTo>
                <a:close/>
                <a:moveTo>
                  <a:pt x="144" y="479"/>
                </a:moveTo>
                <a:lnTo>
                  <a:pt x="106" y="442"/>
                </a:lnTo>
                <a:lnTo>
                  <a:pt x="142" y="407"/>
                </a:lnTo>
                <a:lnTo>
                  <a:pt x="179" y="445"/>
                </a:lnTo>
                <a:lnTo>
                  <a:pt x="144" y="479"/>
                </a:lnTo>
                <a:close/>
                <a:moveTo>
                  <a:pt x="139" y="297"/>
                </a:moveTo>
                <a:lnTo>
                  <a:pt x="179" y="337"/>
                </a:lnTo>
                <a:lnTo>
                  <a:pt x="142" y="374"/>
                </a:lnTo>
                <a:lnTo>
                  <a:pt x="100" y="335"/>
                </a:lnTo>
                <a:lnTo>
                  <a:pt x="139" y="297"/>
                </a:lnTo>
                <a:close/>
                <a:moveTo>
                  <a:pt x="125" y="391"/>
                </a:moveTo>
                <a:lnTo>
                  <a:pt x="91" y="425"/>
                </a:lnTo>
                <a:lnTo>
                  <a:pt x="50" y="384"/>
                </a:lnTo>
                <a:lnTo>
                  <a:pt x="84" y="351"/>
                </a:lnTo>
                <a:lnTo>
                  <a:pt x="125" y="391"/>
                </a:lnTo>
                <a:close/>
                <a:moveTo>
                  <a:pt x="158" y="391"/>
                </a:moveTo>
                <a:lnTo>
                  <a:pt x="195" y="354"/>
                </a:lnTo>
                <a:lnTo>
                  <a:pt x="232" y="391"/>
                </a:lnTo>
                <a:lnTo>
                  <a:pt x="195" y="428"/>
                </a:lnTo>
                <a:lnTo>
                  <a:pt x="158" y="391"/>
                </a:lnTo>
                <a:close/>
                <a:moveTo>
                  <a:pt x="212" y="337"/>
                </a:moveTo>
                <a:lnTo>
                  <a:pt x="242" y="307"/>
                </a:lnTo>
                <a:lnTo>
                  <a:pt x="250" y="333"/>
                </a:lnTo>
                <a:lnTo>
                  <a:pt x="254" y="350"/>
                </a:lnTo>
                <a:lnTo>
                  <a:pt x="257" y="366"/>
                </a:lnTo>
                <a:lnTo>
                  <a:pt x="249" y="374"/>
                </a:lnTo>
                <a:lnTo>
                  <a:pt x="212" y="337"/>
                </a:lnTo>
                <a:close/>
                <a:moveTo>
                  <a:pt x="198" y="87"/>
                </a:moveTo>
                <a:lnTo>
                  <a:pt x="198" y="87"/>
                </a:lnTo>
                <a:lnTo>
                  <a:pt x="190" y="113"/>
                </a:lnTo>
                <a:lnTo>
                  <a:pt x="186" y="126"/>
                </a:lnTo>
                <a:lnTo>
                  <a:pt x="183" y="139"/>
                </a:lnTo>
                <a:lnTo>
                  <a:pt x="179" y="102"/>
                </a:lnTo>
                <a:lnTo>
                  <a:pt x="187" y="95"/>
                </a:lnTo>
                <a:lnTo>
                  <a:pt x="198" y="87"/>
                </a:lnTo>
                <a:close/>
                <a:moveTo>
                  <a:pt x="213" y="150"/>
                </a:moveTo>
                <a:lnTo>
                  <a:pt x="213" y="150"/>
                </a:lnTo>
                <a:lnTo>
                  <a:pt x="206" y="165"/>
                </a:lnTo>
                <a:lnTo>
                  <a:pt x="199" y="181"/>
                </a:lnTo>
                <a:lnTo>
                  <a:pt x="195" y="197"/>
                </a:lnTo>
                <a:lnTo>
                  <a:pt x="193" y="212"/>
                </a:lnTo>
                <a:lnTo>
                  <a:pt x="182" y="219"/>
                </a:lnTo>
                <a:lnTo>
                  <a:pt x="176" y="200"/>
                </a:lnTo>
                <a:lnTo>
                  <a:pt x="169" y="183"/>
                </a:lnTo>
                <a:lnTo>
                  <a:pt x="188" y="168"/>
                </a:lnTo>
                <a:lnTo>
                  <a:pt x="213" y="150"/>
                </a:lnTo>
                <a:close/>
                <a:moveTo>
                  <a:pt x="47" y="486"/>
                </a:moveTo>
                <a:lnTo>
                  <a:pt x="47" y="486"/>
                </a:lnTo>
                <a:lnTo>
                  <a:pt x="37" y="471"/>
                </a:lnTo>
                <a:lnTo>
                  <a:pt x="32" y="456"/>
                </a:lnTo>
                <a:lnTo>
                  <a:pt x="26" y="440"/>
                </a:lnTo>
                <a:lnTo>
                  <a:pt x="23" y="424"/>
                </a:lnTo>
                <a:lnTo>
                  <a:pt x="23" y="407"/>
                </a:lnTo>
                <a:lnTo>
                  <a:pt x="23" y="391"/>
                </a:lnTo>
                <a:lnTo>
                  <a:pt x="25" y="374"/>
                </a:lnTo>
                <a:lnTo>
                  <a:pt x="28" y="358"/>
                </a:lnTo>
                <a:lnTo>
                  <a:pt x="34" y="329"/>
                </a:lnTo>
                <a:lnTo>
                  <a:pt x="43" y="304"/>
                </a:lnTo>
                <a:lnTo>
                  <a:pt x="50" y="288"/>
                </a:lnTo>
                <a:lnTo>
                  <a:pt x="54" y="278"/>
                </a:lnTo>
                <a:lnTo>
                  <a:pt x="56" y="274"/>
                </a:lnTo>
                <a:lnTo>
                  <a:pt x="61" y="271"/>
                </a:lnTo>
                <a:lnTo>
                  <a:pt x="67" y="269"/>
                </a:lnTo>
                <a:lnTo>
                  <a:pt x="73" y="267"/>
                </a:lnTo>
                <a:lnTo>
                  <a:pt x="76" y="267"/>
                </a:lnTo>
                <a:lnTo>
                  <a:pt x="80" y="267"/>
                </a:lnTo>
                <a:lnTo>
                  <a:pt x="84" y="266"/>
                </a:lnTo>
                <a:lnTo>
                  <a:pt x="87" y="263"/>
                </a:lnTo>
                <a:lnTo>
                  <a:pt x="89" y="260"/>
                </a:lnTo>
                <a:lnTo>
                  <a:pt x="89" y="256"/>
                </a:lnTo>
                <a:lnTo>
                  <a:pt x="89" y="252"/>
                </a:lnTo>
                <a:lnTo>
                  <a:pt x="87" y="248"/>
                </a:lnTo>
                <a:lnTo>
                  <a:pt x="83" y="245"/>
                </a:lnTo>
                <a:lnTo>
                  <a:pt x="80" y="245"/>
                </a:lnTo>
                <a:lnTo>
                  <a:pt x="73" y="244"/>
                </a:lnTo>
                <a:lnTo>
                  <a:pt x="63" y="245"/>
                </a:lnTo>
                <a:lnTo>
                  <a:pt x="45" y="216"/>
                </a:lnTo>
                <a:lnTo>
                  <a:pt x="58" y="222"/>
                </a:lnTo>
                <a:lnTo>
                  <a:pt x="70" y="229"/>
                </a:lnTo>
                <a:lnTo>
                  <a:pt x="91" y="241"/>
                </a:lnTo>
                <a:lnTo>
                  <a:pt x="113" y="255"/>
                </a:lnTo>
                <a:lnTo>
                  <a:pt x="117" y="258"/>
                </a:lnTo>
                <a:lnTo>
                  <a:pt x="121" y="258"/>
                </a:lnTo>
                <a:lnTo>
                  <a:pt x="125" y="256"/>
                </a:lnTo>
                <a:lnTo>
                  <a:pt x="129" y="252"/>
                </a:lnTo>
                <a:lnTo>
                  <a:pt x="131" y="248"/>
                </a:lnTo>
                <a:lnTo>
                  <a:pt x="131" y="244"/>
                </a:lnTo>
                <a:lnTo>
                  <a:pt x="129" y="240"/>
                </a:lnTo>
                <a:lnTo>
                  <a:pt x="127" y="237"/>
                </a:lnTo>
                <a:lnTo>
                  <a:pt x="122" y="234"/>
                </a:lnTo>
                <a:lnTo>
                  <a:pt x="124" y="230"/>
                </a:lnTo>
                <a:lnTo>
                  <a:pt x="135" y="201"/>
                </a:lnTo>
                <a:lnTo>
                  <a:pt x="143" y="179"/>
                </a:lnTo>
                <a:lnTo>
                  <a:pt x="151" y="201"/>
                </a:lnTo>
                <a:lnTo>
                  <a:pt x="161" y="231"/>
                </a:lnTo>
                <a:lnTo>
                  <a:pt x="154" y="237"/>
                </a:lnTo>
                <a:lnTo>
                  <a:pt x="151" y="240"/>
                </a:lnTo>
                <a:lnTo>
                  <a:pt x="150" y="244"/>
                </a:lnTo>
                <a:lnTo>
                  <a:pt x="150" y="248"/>
                </a:lnTo>
                <a:lnTo>
                  <a:pt x="153" y="252"/>
                </a:lnTo>
                <a:lnTo>
                  <a:pt x="155" y="256"/>
                </a:lnTo>
                <a:lnTo>
                  <a:pt x="160" y="258"/>
                </a:lnTo>
                <a:lnTo>
                  <a:pt x="164" y="258"/>
                </a:lnTo>
                <a:lnTo>
                  <a:pt x="168" y="255"/>
                </a:lnTo>
                <a:lnTo>
                  <a:pt x="179" y="248"/>
                </a:lnTo>
                <a:lnTo>
                  <a:pt x="183" y="245"/>
                </a:lnTo>
                <a:lnTo>
                  <a:pt x="206" y="231"/>
                </a:lnTo>
                <a:lnTo>
                  <a:pt x="220" y="223"/>
                </a:lnTo>
                <a:lnTo>
                  <a:pt x="235" y="216"/>
                </a:lnTo>
                <a:lnTo>
                  <a:pt x="217" y="245"/>
                </a:lnTo>
                <a:lnTo>
                  <a:pt x="210" y="244"/>
                </a:lnTo>
                <a:lnTo>
                  <a:pt x="206" y="245"/>
                </a:lnTo>
                <a:lnTo>
                  <a:pt x="205" y="245"/>
                </a:lnTo>
                <a:lnTo>
                  <a:pt x="202" y="245"/>
                </a:lnTo>
                <a:lnTo>
                  <a:pt x="198" y="248"/>
                </a:lnTo>
                <a:lnTo>
                  <a:pt x="197" y="252"/>
                </a:lnTo>
                <a:lnTo>
                  <a:pt x="195" y="256"/>
                </a:lnTo>
                <a:lnTo>
                  <a:pt x="195" y="260"/>
                </a:lnTo>
                <a:lnTo>
                  <a:pt x="198" y="263"/>
                </a:lnTo>
                <a:lnTo>
                  <a:pt x="201" y="266"/>
                </a:lnTo>
                <a:lnTo>
                  <a:pt x="205" y="267"/>
                </a:lnTo>
                <a:lnTo>
                  <a:pt x="209" y="267"/>
                </a:lnTo>
                <a:lnTo>
                  <a:pt x="212" y="267"/>
                </a:lnTo>
                <a:lnTo>
                  <a:pt x="217" y="269"/>
                </a:lnTo>
                <a:lnTo>
                  <a:pt x="224" y="271"/>
                </a:lnTo>
                <a:lnTo>
                  <a:pt x="227" y="274"/>
                </a:lnTo>
                <a:lnTo>
                  <a:pt x="230" y="278"/>
                </a:lnTo>
                <a:lnTo>
                  <a:pt x="232" y="284"/>
                </a:lnTo>
                <a:lnTo>
                  <a:pt x="195" y="321"/>
                </a:lnTo>
                <a:lnTo>
                  <a:pt x="139" y="264"/>
                </a:lnTo>
                <a:lnTo>
                  <a:pt x="84" y="318"/>
                </a:lnTo>
                <a:lnTo>
                  <a:pt x="63" y="296"/>
                </a:lnTo>
                <a:lnTo>
                  <a:pt x="54" y="321"/>
                </a:lnTo>
                <a:lnTo>
                  <a:pt x="67" y="335"/>
                </a:lnTo>
                <a:lnTo>
                  <a:pt x="44" y="358"/>
                </a:lnTo>
                <a:lnTo>
                  <a:pt x="40" y="376"/>
                </a:lnTo>
                <a:lnTo>
                  <a:pt x="39" y="396"/>
                </a:lnTo>
                <a:lnTo>
                  <a:pt x="37" y="406"/>
                </a:lnTo>
                <a:lnTo>
                  <a:pt x="74" y="442"/>
                </a:lnTo>
                <a:lnTo>
                  <a:pt x="51" y="465"/>
                </a:lnTo>
                <a:lnTo>
                  <a:pt x="58" y="476"/>
                </a:lnTo>
                <a:lnTo>
                  <a:pt x="65" y="483"/>
                </a:lnTo>
                <a:lnTo>
                  <a:pt x="91" y="458"/>
                </a:lnTo>
                <a:lnTo>
                  <a:pt x="128" y="495"/>
                </a:lnTo>
                <a:lnTo>
                  <a:pt x="103" y="520"/>
                </a:lnTo>
                <a:lnTo>
                  <a:pt x="89" y="516"/>
                </a:lnTo>
                <a:lnTo>
                  <a:pt x="78" y="511"/>
                </a:lnTo>
                <a:lnTo>
                  <a:pt x="69" y="505"/>
                </a:lnTo>
                <a:lnTo>
                  <a:pt x="62" y="500"/>
                </a:lnTo>
                <a:lnTo>
                  <a:pt x="51" y="490"/>
                </a:lnTo>
                <a:lnTo>
                  <a:pt x="47" y="486"/>
                </a:lnTo>
                <a:close/>
                <a:moveTo>
                  <a:pt x="243" y="476"/>
                </a:moveTo>
                <a:lnTo>
                  <a:pt x="212" y="445"/>
                </a:lnTo>
                <a:lnTo>
                  <a:pt x="249" y="407"/>
                </a:lnTo>
                <a:lnTo>
                  <a:pt x="260" y="418"/>
                </a:lnTo>
                <a:lnTo>
                  <a:pt x="259" y="434"/>
                </a:lnTo>
                <a:lnTo>
                  <a:pt x="254" y="449"/>
                </a:lnTo>
                <a:lnTo>
                  <a:pt x="250" y="462"/>
                </a:lnTo>
                <a:lnTo>
                  <a:pt x="243" y="476"/>
                </a:lnTo>
                <a:close/>
              </a:path>
            </a:pathLst>
          </a:custGeom>
          <a:solidFill>
            <a:schemeClr val="accent1"/>
          </a:solidFill>
          <a:ln>
            <a:noFill/>
          </a:ln>
        </p:spPr>
        <p:txBody>
          <a:bodyPr/>
          <a:lstStyle/>
          <a:p>
            <a:endParaRPr lang="en-US" dirty="0"/>
          </a:p>
        </p:txBody>
      </p:sp>
      <p:sp>
        <p:nvSpPr>
          <p:cNvPr id="50" name="Freeform 58"/>
          <p:cNvSpPr>
            <a:spLocks noEditPoints="1"/>
          </p:cNvSpPr>
          <p:nvPr/>
        </p:nvSpPr>
        <p:spPr bwMode="auto">
          <a:xfrm>
            <a:off x="4764017" y="2522346"/>
            <a:ext cx="332853" cy="421963"/>
          </a:xfrm>
          <a:custGeom>
            <a:avLst/>
            <a:gdLst>
              <a:gd name="T0" fmla="*/ 196863 w 382"/>
              <a:gd name="T1" fmla="*/ 107644 h 482"/>
              <a:gd name="T2" fmla="*/ 173641 w 382"/>
              <a:gd name="T3" fmla="*/ 73177 h 482"/>
              <a:gd name="T4" fmla="*/ 122446 w 382"/>
              <a:gd name="T5" fmla="*/ 36058 h 482"/>
              <a:gd name="T6" fmla="*/ 106612 w 382"/>
              <a:gd name="T7" fmla="*/ 6893 h 482"/>
              <a:gd name="T8" fmla="*/ 106612 w 382"/>
              <a:gd name="T9" fmla="*/ 3182 h 482"/>
              <a:gd name="T10" fmla="*/ 96584 w 382"/>
              <a:gd name="T11" fmla="*/ 2121 h 482"/>
              <a:gd name="T12" fmla="*/ 95001 w 382"/>
              <a:gd name="T13" fmla="*/ 7954 h 482"/>
              <a:gd name="T14" fmla="*/ 79167 w 382"/>
              <a:gd name="T15" fmla="*/ 36058 h 482"/>
              <a:gd name="T16" fmla="*/ 28500 w 382"/>
              <a:gd name="T17" fmla="*/ 73177 h 482"/>
              <a:gd name="T18" fmla="*/ 5278 w 382"/>
              <a:gd name="T19" fmla="*/ 107644 h 482"/>
              <a:gd name="T20" fmla="*/ 0 w 382"/>
              <a:gd name="T21" fmla="*/ 148474 h 482"/>
              <a:gd name="T22" fmla="*/ 16889 w 382"/>
              <a:gd name="T23" fmla="*/ 191426 h 482"/>
              <a:gd name="T24" fmla="*/ 52778 w 382"/>
              <a:gd name="T25" fmla="*/ 221651 h 482"/>
              <a:gd name="T26" fmla="*/ 70195 w 382"/>
              <a:gd name="T27" fmla="*/ 243392 h 482"/>
              <a:gd name="T28" fmla="*/ 76001 w 382"/>
              <a:gd name="T29" fmla="*/ 249755 h 482"/>
              <a:gd name="T30" fmla="*/ 94473 w 382"/>
              <a:gd name="T31" fmla="*/ 232256 h 482"/>
              <a:gd name="T32" fmla="*/ 100279 w 382"/>
              <a:gd name="T33" fmla="*/ 255588 h 482"/>
              <a:gd name="T34" fmla="*/ 106084 w 382"/>
              <a:gd name="T35" fmla="*/ 232256 h 482"/>
              <a:gd name="T36" fmla="*/ 121390 w 382"/>
              <a:gd name="T37" fmla="*/ 248164 h 482"/>
              <a:gd name="T38" fmla="*/ 129835 w 382"/>
              <a:gd name="T39" fmla="*/ 245513 h 482"/>
              <a:gd name="T40" fmla="*/ 139862 w 382"/>
              <a:gd name="T41" fmla="*/ 225893 h 482"/>
              <a:gd name="T42" fmla="*/ 179974 w 382"/>
              <a:gd name="T43" fmla="*/ 198319 h 482"/>
              <a:gd name="T44" fmla="*/ 200557 w 382"/>
              <a:gd name="T45" fmla="*/ 156428 h 482"/>
              <a:gd name="T46" fmla="*/ 124029 w 382"/>
              <a:gd name="T47" fmla="*/ 209985 h 482"/>
              <a:gd name="T48" fmla="*/ 135640 w 382"/>
              <a:gd name="T49" fmla="*/ 151656 h 482"/>
              <a:gd name="T50" fmla="*/ 130890 w 382"/>
              <a:gd name="T51" fmla="*/ 95448 h 482"/>
              <a:gd name="T52" fmla="*/ 116640 w 382"/>
              <a:gd name="T53" fmla="*/ 56738 h 482"/>
              <a:gd name="T54" fmla="*/ 154640 w 382"/>
              <a:gd name="T55" fmla="*/ 108174 h 482"/>
              <a:gd name="T56" fmla="*/ 158335 w 382"/>
              <a:gd name="T57" fmla="*/ 165973 h 482"/>
              <a:gd name="T58" fmla="*/ 125085 w 382"/>
              <a:gd name="T59" fmla="*/ 214227 h 482"/>
              <a:gd name="T60" fmla="*/ 13195 w 382"/>
              <a:gd name="T61" fmla="*/ 125143 h 482"/>
              <a:gd name="T62" fmla="*/ 29028 w 382"/>
              <a:gd name="T63" fmla="*/ 90675 h 482"/>
              <a:gd name="T64" fmla="*/ 77584 w 382"/>
              <a:gd name="T65" fmla="*/ 53027 h 482"/>
              <a:gd name="T66" fmla="*/ 80751 w 382"/>
              <a:gd name="T67" fmla="*/ 66283 h 482"/>
              <a:gd name="T68" fmla="*/ 85501 w 382"/>
              <a:gd name="T69" fmla="*/ 71056 h 482"/>
              <a:gd name="T70" fmla="*/ 92362 w 382"/>
              <a:gd name="T71" fmla="*/ 63102 h 482"/>
              <a:gd name="T72" fmla="*/ 109779 w 382"/>
              <a:gd name="T73" fmla="*/ 66813 h 482"/>
              <a:gd name="T74" fmla="*/ 125612 w 382"/>
              <a:gd name="T75" fmla="*/ 128324 h 482"/>
              <a:gd name="T76" fmla="*/ 118223 w 382"/>
              <a:gd name="T77" fmla="*/ 194607 h 482"/>
              <a:gd name="T78" fmla="*/ 102918 w 382"/>
              <a:gd name="T79" fmla="*/ 220590 h 482"/>
              <a:gd name="T80" fmla="*/ 92890 w 382"/>
              <a:gd name="T81" fmla="*/ 216879 h 482"/>
              <a:gd name="T82" fmla="*/ 74945 w 382"/>
              <a:gd name="T83" fmla="*/ 155898 h 482"/>
              <a:gd name="T84" fmla="*/ 79167 w 382"/>
              <a:gd name="T85" fmla="*/ 101281 h 482"/>
              <a:gd name="T86" fmla="*/ 74945 w 382"/>
              <a:gd name="T87" fmla="*/ 94387 h 482"/>
              <a:gd name="T88" fmla="*/ 67028 w 382"/>
              <a:gd name="T89" fmla="*/ 108174 h 482"/>
              <a:gd name="T90" fmla="*/ 65445 w 382"/>
              <a:gd name="T91" fmla="*/ 162261 h 482"/>
              <a:gd name="T92" fmla="*/ 79695 w 382"/>
              <a:gd name="T93" fmla="*/ 216348 h 482"/>
              <a:gd name="T94" fmla="*/ 50667 w 382"/>
              <a:gd name="T95" fmla="*/ 187184 h 482"/>
              <a:gd name="T96" fmla="*/ 40111 w 382"/>
              <a:gd name="T97" fmla="*/ 130976 h 482"/>
              <a:gd name="T98" fmla="*/ 48028 w 382"/>
              <a:gd name="T99" fmla="*/ 99690 h 482"/>
              <a:gd name="T100" fmla="*/ 40111 w 382"/>
              <a:gd name="T101" fmla="*/ 97569 h 482"/>
              <a:gd name="T102" fmla="*/ 29028 w 382"/>
              <a:gd name="T103" fmla="*/ 140520 h 482"/>
              <a:gd name="T104" fmla="*/ 38528 w 382"/>
              <a:gd name="T105" fmla="*/ 185593 h 482"/>
              <a:gd name="T106" fmla="*/ 35361 w 382"/>
              <a:gd name="T107" fmla="*/ 194607 h 482"/>
              <a:gd name="T108" fmla="*/ 12139 w 382"/>
              <a:gd name="T109" fmla="*/ 140520 h 482"/>
              <a:gd name="T110" fmla="*/ 160974 w 382"/>
              <a:gd name="T111" fmla="*/ 187184 h 482"/>
              <a:gd name="T112" fmla="*/ 171529 w 382"/>
              <a:gd name="T113" fmla="*/ 140520 h 482"/>
              <a:gd name="T114" fmla="*/ 154113 w 382"/>
              <a:gd name="T115" fmla="*/ 84842 h 482"/>
              <a:gd name="T116" fmla="*/ 136696 w 382"/>
              <a:gd name="T117" fmla="*/ 60981 h 482"/>
              <a:gd name="T118" fmla="*/ 176279 w 382"/>
              <a:gd name="T119" fmla="*/ 95448 h 482"/>
              <a:gd name="T120" fmla="*/ 189474 w 382"/>
              <a:gd name="T121" fmla="*/ 132566 h 482"/>
              <a:gd name="T122" fmla="*/ 177863 w 382"/>
              <a:gd name="T123" fmla="*/ 180821 h 4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82" h="482">
                <a:moveTo>
                  <a:pt x="382" y="265"/>
                </a:moveTo>
                <a:lnTo>
                  <a:pt x="382" y="265"/>
                </a:lnTo>
                <a:lnTo>
                  <a:pt x="382" y="248"/>
                </a:lnTo>
                <a:lnTo>
                  <a:pt x="380" y="232"/>
                </a:lnTo>
                <a:lnTo>
                  <a:pt x="377" y="217"/>
                </a:lnTo>
                <a:lnTo>
                  <a:pt x="373" y="203"/>
                </a:lnTo>
                <a:lnTo>
                  <a:pt x="367" y="191"/>
                </a:lnTo>
                <a:lnTo>
                  <a:pt x="360" y="178"/>
                </a:lnTo>
                <a:lnTo>
                  <a:pt x="353" y="167"/>
                </a:lnTo>
                <a:lnTo>
                  <a:pt x="345" y="156"/>
                </a:lnTo>
                <a:lnTo>
                  <a:pt x="337" y="147"/>
                </a:lnTo>
                <a:lnTo>
                  <a:pt x="329" y="138"/>
                </a:lnTo>
                <a:lnTo>
                  <a:pt x="309" y="123"/>
                </a:lnTo>
                <a:lnTo>
                  <a:pt x="290" y="108"/>
                </a:lnTo>
                <a:lnTo>
                  <a:pt x="271" y="96"/>
                </a:lnTo>
                <a:lnTo>
                  <a:pt x="245" y="78"/>
                </a:lnTo>
                <a:lnTo>
                  <a:pt x="232" y="68"/>
                </a:lnTo>
                <a:lnTo>
                  <a:pt x="223" y="60"/>
                </a:lnTo>
                <a:lnTo>
                  <a:pt x="215" y="49"/>
                </a:lnTo>
                <a:lnTo>
                  <a:pt x="208" y="39"/>
                </a:lnTo>
                <a:lnTo>
                  <a:pt x="205" y="27"/>
                </a:lnTo>
                <a:lnTo>
                  <a:pt x="202" y="15"/>
                </a:lnTo>
                <a:lnTo>
                  <a:pt x="202" y="13"/>
                </a:lnTo>
                <a:lnTo>
                  <a:pt x="202" y="11"/>
                </a:lnTo>
                <a:lnTo>
                  <a:pt x="202" y="6"/>
                </a:lnTo>
                <a:lnTo>
                  <a:pt x="199" y="4"/>
                </a:lnTo>
                <a:lnTo>
                  <a:pt x="195" y="1"/>
                </a:lnTo>
                <a:lnTo>
                  <a:pt x="191" y="0"/>
                </a:lnTo>
                <a:lnTo>
                  <a:pt x="187" y="1"/>
                </a:lnTo>
                <a:lnTo>
                  <a:pt x="183" y="4"/>
                </a:lnTo>
                <a:lnTo>
                  <a:pt x="180" y="6"/>
                </a:lnTo>
                <a:lnTo>
                  <a:pt x="180" y="11"/>
                </a:lnTo>
                <a:lnTo>
                  <a:pt x="180" y="13"/>
                </a:lnTo>
                <a:lnTo>
                  <a:pt x="180" y="15"/>
                </a:lnTo>
                <a:lnTo>
                  <a:pt x="179" y="27"/>
                </a:lnTo>
                <a:lnTo>
                  <a:pt x="175" y="39"/>
                </a:lnTo>
                <a:lnTo>
                  <a:pt x="168" y="49"/>
                </a:lnTo>
                <a:lnTo>
                  <a:pt x="160" y="60"/>
                </a:lnTo>
                <a:lnTo>
                  <a:pt x="150" y="68"/>
                </a:lnTo>
                <a:lnTo>
                  <a:pt x="138" y="78"/>
                </a:lnTo>
                <a:lnTo>
                  <a:pt x="111" y="96"/>
                </a:lnTo>
                <a:lnTo>
                  <a:pt x="92" y="108"/>
                </a:lnTo>
                <a:lnTo>
                  <a:pt x="73" y="123"/>
                </a:lnTo>
                <a:lnTo>
                  <a:pt x="54" y="138"/>
                </a:lnTo>
                <a:lnTo>
                  <a:pt x="45" y="147"/>
                </a:lnTo>
                <a:lnTo>
                  <a:pt x="37" y="156"/>
                </a:lnTo>
                <a:lnTo>
                  <a:pt x="29" y="167"/>
                </a:lnTo>
                <a:lnTo>
                  <a:pt x="22" y="178"/>
                </a:lnTo>
                <a:lnTo>
                  <a:pt x="15" y="191"/>
                </a:lnTo>
                <a:lnTo>
                  <a:pt x="10" y="203"/>
                </a:lnTo>
                <a:lnTo>
                  <a:pt x="5" y="217"/>
                </a:lnTo>
                <a:lnTo>
                  <a:pt x="3" y="232"/>
                </a:lnTo>
                <a:lnTo>
                  <a:pt x="0" y="248"/>
                </a:lnTo>
                <a:lnTo>
                  <a:pt x="0" y="265"/>
                </a:lnTo>
                <a:lnTo>
                  <a:pt x="0" y="280"/>
                </a:lnTo>
                <a:lnTo>
                  <a:pt x="3" y="295"/>
                </a:lnTo>
                <a:lnTo>
                  <a:pt x="5" y="309"/>
                </a:lnTo>
                <a:lnTo>
                  <a:pt x="11" y="323"/>
                </a:lnTo>
                <a:lnTo>
                  <a:pt x="16" y="336"/>
                </a:lnTo>
                <a:lnTo>
                  <a:pt x="23" y="349"/>
                </a:lnTo>
                <a:lnTo>
                  <a:pt x="32" y="361"/>
                </a:lnTo>
                <a:lnTo>
                  <a:pt x="41" y="374"/>
                </a:lnTo>
                <a:lnTo>
                  <a:pt x="51" y="383"/>
                </a:lnTo>
                <a:lnTo>
                  <a:pt x="62" y="394"/>
                </a:lnTo>
                <a:lnTo>
                  <a:pt x="74" y="402"/>
                </a:lnTo>
                <a:lnTo>
                  <a:pt x="87" y="411"/>
                </a:lnTo>
                <a:lnTo>
                  <a:pt x="100" y="418"/>
                </a:lnTo>
                <a:lnTo>
                  <a:pt x="114" y="424"/>
                </a:lnTo>
                <a:lnTo>
                  <a:pt x="129" y="430"/>
                </a:lnTo>
                <a:lnTo>
                  <a:pt x="144" y="434"/>
                </a:lnTo>
                <a:lnTo>
                  <a:pt x="135" y="453"/>
                </a:lnTo>
                <a:lnTo>
                  <a:pt x="133" y="459"/>
                </a:lnTo>
                <a:lnTo>
                  <a:pt x="133" y="463"/>
                </a:lnTo>
                <a:lnTo>
                  <a:pt x="136" y="467"/>
                </a:lnTo>
                <a:lnTo>
                  <a:pt x="139" y="470"/>
                </a:lnTo>
                <a:lnTo>
                  <a:pt x="144" y="471"/>
                </a:lnTo>
                <a:lnTo>
                  <a:pt x="150" y="468"/>
                </a:lnTo>
                <a:lnTo>
                  <a:pt x="153" y="467"/>
                </a:lnTo>
                <a:lnTo>
                  <a:pt x="155" y="464"/>
                </a:lnTo>
                <a:lnTo>
                  <a:pt x="169" y="438"/>
                </a:lnTo>
                <a:lnTo>
                  <a:pt x="179" y="438"/>
                </a:lnTo>
                <a:lnTo>
                  <a:pt x="179" y="470"/>
                </a:lnTo>
                <a:lnTo>
                  <a:pt x="179" y="475"/>
                </a:lnTo>
                <a:lnTo>
                  <a:pt x="182" y="478"/>
                </a:lnTo>
                <a:lnTo>
                  <a:pt x="186" y="481"/>
                </a:lnTo>
                <a:lnTo>
                  <a:pt x="190" y="482"/>
                </a:lnTo>
                <a:lnTo>
                  <a:pt x="194" y="481"/>
                </a:lnTo>
                <a:lnTo>
                  <a:pt x="198" y="478"/>
                </a:lnTo>
                <a:lnTo>
                  <a:pt x="201" y="475"/>
                </a:lnTo>
                <a:lnTo>
                  <a:pt x="201" y="470"/>
                </a:lnTo>
                <a:lnTo>
                  <a:pt x="201" y="438"/>
                </a:lnTo>
                <a:lnTo>
                  <a:pt x="210" y="438"/>
                </a:lnTo>
                <a:lnTo>
                  <a:pt x="226" y="464"/>
                </a:lnTo>
                <a:lnTo>
                  <a:pt x="227" y="467"/>
                </a:lnTo>
                <a:lnTo>
                  <a:pt x="230" y="468"/>
                </a:lnTo>
                <a:lnTo>
                  <a:pt x="235" y="471"/>
                </a:lnTo>
                <a:lnTo>
                  <a:pt x="241" y="470"/>
                </a:lnTo>
                <a:lnTo>
                  <a:pt x="243" y="467"/>
                </a:lnTo>
                <a:lnTo>
                  <a:pt x="246" y="463"/>
                </a:lnTo>
                <a:lnTo>
                  <a:pt x="246" y="459"/>
                </a:lnTo>
                <a:lnTo>
                  <a:pt x="245" y="453"/>
                </a:lnTo>
                <a:lnTo>
                  <a:pt x="235" y="434"/>
                </a:lnTo>
                <a:lnTo>
                  <a:pt x="250" y="430"/>
                </a:lnTo>
                <a:lnTo>
                  <a:pt x="265" y="426"/>
                </a:lnTo>
                <a:lnTo>
                  <a:pt x="281" y="419"/>
                </a:lnTo>
                <a:lnTo>
                  <a:pt x="294" y="412"/>
                </a:lnTo>
                <a:lnTo>
                  <a:pt x="307" y="404"/>
                </a:lnTo>
                <a:lnTo>
                  <a:pt x="319" y="394"/>
                </a:lnTo>
                <a:lnTo>
                  <a:pt x="330" y="385"/>
                </a:lnTo>
                <a:lnTo>
                  <a:pt x="341" y="374"/>
                </a:lnTo>
                <a:lnTo>
                  <a:pt x="349" y="363"/>
                </a:lnTo>
                <a:lnTo>
                  <a:pt x="359" y="350"/>
                </a:lnTo>
                <a:lnTo>
                  <a:pt x="366" y="338"/>
                </a:lnTo>
                <a:lnTo>
                  <a:pt x="371" y="324"/>
                </a:lnTo>
                <a:lnTo>
                  <a:pt x="377" y="310"/>
                </a:lnTo>
                <a:lnTo>
                  <a:pt x="380" y="295"/>
                </a:lnTo>
                <a:lnTo>
                  <a:pt x="382" y="280"/>
                </a:lnTo>
                <a:lnTo>
                  <a:pt x="382" y="265"/>
                </a:lnTo>
                <a:close/>
                <a:moveTo>
                  <a:pt x="228" y="408"/>
                </a:moveTo>
                <a:lnTo>
                  <a:pt x="228" y="408"/>
                </a:lnTo>
                <a:lnTo>
                  <a:pt x="235" y="396"/>
                </a:lnTo>
                <a:lnTo>
                  <a:pt x="241" y="379"/>
                </a:lnTo>
                <a:lnTo>
                  <a:pt x="246" y="363"/>
                </a:lnTo>
                <a:lnTo>
                  <a:pt x="250" y="345"/>
                </a:lnTo>
                <a:lnTo>
                  <a:pt x="254" y="325"/>
                </a:lnTo>
                <a:lnTo>
                  <a:pt x="256" y="306"/>
                </a:lnTo>
                <a:lnTo>
                  <a:pt x="257" y="286"/>
                </a:lnTo>
                <a:lnTo>
                  <a:pt x="259" y="265"/>
                </a:lnTo>
                <a:lnTo>
                  <a:pt x="257" y="240"/>
                </a:lnTo>
                <a:lnTo>
                  <a:pt x="256" y="218"/>
                </a:lnTo>
                <a:lnTo>
                  <a:pt x="252" y="198"/>
                </a:lnTo>
                <a:lnTo>
                  <a:pt x="248" y="180"/>
                </a:lnTo>
                <a:lnTo>
                  <a:pt x="243" y="163"/>
                </a:lnTo>
                <a:lnTo>
                  <a:pt x="238" y="147"/>
                </a:lnTo>
                <a:lnTo>
                  <a:pt x="226" y="119"/>
                </a:lnTo>
                <a:lnTo>
                  <a:pt x="221" y="107"/>
                </a:lnTo>
                <a:lnTo>
                  <a:pt x="241" y="129"/>
                </a:lnTo>
                <a:lnTo>
                  <a:pt x="264" y="156"/>
                </a:lnTo>
                <a:lnTo>
                  <a:pt x="275" y="171"/>
                </a:lnTo>
                <a:lnTo>
                  <a:pt x="285" y="187"/>
                </a:lnTo>
                <a:lnTo>
                  <a:pt x="293" y="204"/>
                </a:lnTo>
                <a:lnTo>
                  <a:pt x="300" y="222"/>
                </a:lnTo>
                <a:lnTo>
                  <a:pt x="304" y="243"/>
                </a:lnTo>
                <a:lnTo>
                  <a:pt x="305" y="265"/>
                </a:lnTo>
                <a:lnTo>
                  <a:pt x="304" y="290"/>
                </a:lnTo>
                <a:lnTo>
                  <a:pt x="300" y="313"/>
                </a:lnTo>
                <a:lnTo>
                  <a:pt x="293" y="334"/>
                </a:lnTo>
                <a:lnTo>
                  <a:pt x="283" y="353"/>
                </a:lnTo>
                <a:lnTo>
                  <a:pt x="272" y="371"/>
                </a:lnTo>
                <a:lnTo>
                  <a:pt x="259" y="386"/>
                </a:lnTo>
                <a:lnTo>
                  <a:pt x="245" y="398"/>
                </a:lnTo>
                <a:lnTo>
                  <a:pt x="237" y="404"/>
                </a:lnTo>
                <a:lnTo>
                  <a:pt x="228" y="408"/>
                </a:lnTo>
                <a:close/>
                <a:moveTo>
                  <a:pt x="23" y="265"/>
                </a:moveTo>
                <a:lnTo>
                  <a:pt x="23" y="265"/>
                </a:lnTo>
                <a:lnTo>
                  <a:pt x="23" y="250"/>
                </a:lnTo>
                <a:lnTo>
                  <a:pt x="25" y="236"/>
                </a:lnTo>
                <a:lnTo>
                  <a:pt x="27" y="224"/>
                </a:lnTo>
                <a:lnTo>
                  <a:pt x="32" y="211"/>
                </a:lnTo>
                <a:lnTo>
                  <a:pt x="36" y="200"/>
                </a:lnTo>
                <a:lnTo>
                  <a:pt x="41" y="189"/>
                </a:lnTo>
                <a:lnTo>
                  <a:pt x="48" y="180"/>
                </a:lnTo>
                <a:lnTo>
                  <a:pt x="55" y="171"/>
                </a:lnTo>
                <a:lnTo>
                  <a:pt x="70" y="155"/>
                </a:lnTo>
                <a:lnTo>
                  <a:pt x="87" y="141"/>
                </a:lnTo>
                <a:lnTo>
                  <a:pt x="105" y="127"/>
                </a:lnTo>
                <a:lnTo>
                  <a:pt x="124" y="115"/>
                </a:lnTo>
                <a:lnTo>
                  <a:pt x="147" y="100"/>
                </a:lnTo>
                <a:lnTo>
                  <a:pt x="168" y="83"/>
                </a:lnTo>
                <a:lnTo>
                  <a:pt x="157" y="111"/>
                </a:lnTo>
                <a:lnTo>
                  <a:pt x="153" y="121"/>
                </a:lnTo>
                <a:lnTo>
                  <a:pt x="153" y="125"/>
                </a:lnTo>
                <a:lnTo>
                  <a:pt x="153" y="129"/>
                </a:lnTo>
                <a:lnTo>
                  <a:pt x="155" y="132"/>
                </a:lnTo>
                <a:lnTo>
                  <a:pt x="158" y="133"/>
                </a:lnTo>
                <a:lnTo>
                  <a:pt x="162" y="134"/>
                </a:lnTo>
                <a:lnTo>
                  <a:pt x="165" y="134"/>
                </a:lnTo>
                <a:lnTo>
                  <a:pt x="168" y="133"/>
                </a:lnTo>
                <a:lnTo>
                  <a:pt x="169" y="130"/>
                </a:lnTo>
                <a:lnTo>
                  <a:pt x="171" y="129"/>
                </a:lnTo>
                <a:lnTo>
                  <a:pt x="175" y="119"/>
                </a:lnTo>
                <a:lnTo>
                  <a:pt x="183" y="100"/>
                </a:lnTo>
                <a:lnTo>
                  <a:pt x="190" y="79"/>
                </a:lnTo>
                <a:lnTo>
                  <a:pt x="198" y="103"/>
                </a:lnTo>
                <a:lnTo>
                  <a:pt x="208" y="126"/>
                </a:lnTo>
                <a:lnTo>
                  <a:pt x="219" y="154"/>
                </a:lnTo>
                <a:lnTo>
                  <a:pt x="224" y="169"/>
                </a:lnTo>
                <a:lnTo>
                  <a:pt x="228" y="185"/>
                </a:lnTo>
                <a:lnTo>
                  <a:pt x="232" y="202"/>
                </a:lnTo>
                <a:lnTo>
                  <a:pt x="235" y="221"/>
                </a:lnTo>
                <a:lnTo>
                  <a:pt x="238" y="242"/>
                </a:lnTo>
                <a:lnTo>
                  <a:pt x="238" y="265"/>
                </a:lnTo>
                <a:lnTo>
                  <a:pt x="238" y="294"/>
                </a:lnTo>
                <a:lnTo>
                  <a:pt x="235" y="321"/>
                </a:lnTo>
                <a:lnTo>
                  <a:pt x="231" y="345"/>
                </a:lnTo>
                <a:lnTo>
                  <a:pt x="224" y="367"/>
                </a:lnTo>
                <a:lnTo>
                  <a:pt x="219" y="385"/>
                </a:lnTo>
                <a:lnTo>
                  <a:pt x="210" y="398"/>
                </a:lnTo>
                <a:lnTo>
                  <a:pt x="204" y="409"/>
                </a:lnTo>
                <a:lnTo>
                  <a:pt x="199" y="413"/>
                </a:lnTo>
                <a:lnTo>
                  <a:pt x="195" y="416"/>
                </a:lnTo>
                <a:lnTo>
                  <a:pt x="191" y="416"/>
                </a:lnTo>
                <a:lnTo>
                  <a:pt x="184" y="416"/>
                </a:lnTo>
                <a:lnTo>
                  <a:pt x="180" y="413"/>
                </a:lnTo>
                <a:lnTo>
                  <a:pt x="176" y="409"/>
                </a:lnTo>
                <a:lnTo>
                  <a:pt x="169" y="398"/>
                </a:lnTo>
                <a:lnTo>
                  <a:pt x="161" y="385"/>
                </a:lnTo>
                <a:lnTo>
                  <a:pt x="155" y="367"/>
                </a:lnTo>
                <a:lnTo>
                  <a:pt x="149" y="345"/>
                </a:lnTo>
                <a:lnTo>
                  <a:pt x="144" y="320"/>
                </a:lnTo>
                <a:lnTo>
                  <a:pt x="142" y="294"/>
                </a:lnTo>
                <a:lnTo>
                  <a:pt x="142" y="265"/>
                </a:lnTo>
                <a:lnTo>
                  <a:pt x="142" y="246"/>
                </a:lnTo>
                <a:lnTo>
                  <a:pt x="143" y="226"/>
                </a:lnTo>
                <a:lnTo>
                  <a:pt x="146" y="207"/>
                </a:lnTo>
                <a:lnTo>
                  <a:pt x="150" y="191"/>
                </a:lnTo>
                <a:lnTo>
                  <a:pt x="150" y="187"/>
                </a:lnTo>
                <a:lnTo>
                  <a:pt x="149" y="182"/>
                </a:lnTo>
                <a:lnTo>
                  <a:pt x="146" y="180"/>
                </a:lnTo>
                <a:lnTo>
                  <a:pt x="142" y="178"/>
                </a:lnTo>
                <a:lnTo>
                  <a:pt x="139" y="178"/>
                </a:lnTo>
                <a:lnTo>
                  <a:pt x="135" y="180"/>
                </a:lnTo>
                <a:lnTo>
                  <a:pt x="132" y="182"/>
                </a:lnTo>
                <a:lnTo>
                  <a:pt x="131" y="185"/>
                </a:lnTo>
                <a:lnTo>
                  <a:pt x="127" y="204"/>
                </a:lnTo>
                <a:lnTo>
                  <a:pt x="124" y="224"/>
                </a:lnTo>
                <a:lnTo>
                  <a:pt x="122" y="244"/>
                </a:lnTo>
                <a:lnTo>
                  <a:pt x="121" y="265"/>
                </a:lnTo>
                <a:lnTo>
                  <a:pt x="122" y="286"/>
                </a:lnTo>
                <a:lnTo>
                  <a:pt x="124" y="306"/>
                </a:lnTo>
                <a:lnTo>
                  <a:pt x="125" y="325"/>
                </a:lnTo>
                <a:lnTo>
                  <a:pt x="129" y="345"/>
                </a:lnTo>
                <a:lnTo>
                  <a:pt x="133" y="363"/>
                </a:lnTo>
                <a:lnTo>
                  <a:pt x="139" y="379"/>
                </a:lnTo>
                <a:lnTo>
                  <a:pt x="144" y="394"/>
                </a:lnTo>
                <a:lnTo>
                  <a:pt x="151" y="408"/>
                </a:lnTo>
                <a:lnTo>
                  <a:pt x="143" y="404"/>
                </a:lnTo>
                <a:lnTo>
                  <a:pt x="135" y="398"/>
                </a:lnTo>
                <a:lnTo>
                  <a:pt x="121" y="386"/>
                </a:lnTo>
                <a:lnTo>
                  <a:pt x="107" y="371"/>
                </a:lnTo>
                <a:lnTo>
                  <a:pt x="96" y="353"/>
                </a:lnTo>
                <a:lnTo>
                  <a:pt x="88" y="334"/>
                </a:lnTo>
                <a:lnTo>
                  <a:pt x="81" y="312"/>
                </a:lnTo>
                <a:lnTo>
                  <a:pt x="77" y="290"/>
                </a:lnTo>
                <a:lnTo>
                  <a:pt x="76" y="265"/>
                </a:lnTo>
                <a:lnTo>
                  <a:pt x="76" y="247"/>
                </a:lnTo>
                <a:lnTo>
                  <a:pt x="78" y="229"/>
                </a:lnTo>
                <a:lnTo>
                  <a:pt x="84" y="213"/>
                </a:lnTo>
                <a:lnTo>
                  <a:pt x="91" y="196"/>
                </a:lnTo>
                <a:lnTo>
                  <a:pt x="92" y="192"/>
                </a:lnTo>
                <a:lnTo>
                  <a:pt x="91" y="188"/>
                </a:lnTo>
                <a:lnTo>
                  <a:pt x="89" y="185"/>
                </a:lnTo>
                <a:lnTo>
                  <a:pt x="85" y="182"/>
                </a:lnTo>
                <a:lnTo>
                  <a:pt x="83" y="181"/>
                </a:lnTo>
                <a:lnTo>
                  <a:pt x="78" y="182"/>
                </a:lnTo>
                <a:lnTo>
                  <a:pt x="76" y="184"/>
                </a:lnTo>
                <a:lnTo>
                  <a:pt x="73" y="188"/>
                </a:lnTo>
                <a:lnTo>
                  <a:pt x="65" y="206"/>
                </a:lnTo>
                <a:lnTo>
                  <a:pt x="59" y="225"/>
                </a:lnTo>
                <a:lnTo>
                  <a:pt x="56" y="244"/>
                </a:lnTo>
                <a:lnTo>
                  <a:pt x="55" y="265"/>
                </a:lnTo>
                <a:lnTo>
                  <a:pt x="56" y="284"/>
                </a:lnTo>
                <a:lnTo>
                  <a:pt x="58" y="302"/>
                </a:lnTo>
                <a:lnTo>
                  <a:pt x="62" y="319"/>
                </a:lnTo>
                <a:lnTo>
                  <a:pt x="67" y="335"/>
                </a:lnTo>
                <a:lnTo>
                  <a:pt x="73" y="350"/>
                </a:lnTo>
                <a:lnTo>
                  <a:pt x="81" y="365"/>
                </a:lnTo>
                <a:lnTo>
                  <a:pt x="89" y="379"/>
                </a:lnTo>
                <a:lnTo>
                  <a:pt x="99" y="391"/>
                </a:lnTo>
                <a:lnTo>
                  <a:pt x="83" y="380"/>
                </a:lnTo>
                <a:lnTo>
                  <a:pt x="67" y="367"/>
                </a:lnTo>
                <a:lnTo>
                  <a:pt x="55" y="353"/>
                </a:lnTo>
                <a:lnTo>
                  <a:pt x="44" y="338"/>
                </a:lnTo>
                <a:lnTo>
                  <a:pt x="34" y="321"/>
                </a:lnTo>
                <a:lnTo>
                  <a:pt x="29" y="303"/>
                </a:lnTo>
                <a:lnTo>
                  <a:pt x="25" y="284"/>
                </a:lnTo>
                <a:lnTo>
                  <a:pt x="23" y="265"/>
                </a:lnTo>
                <a:close/>
                <a:moveTo>
                  <a:pt x="279" y="394"/>
                </a:moveTo>
                <a:lnTo>
                  <a:pt x="279" y="394"/>
                </a:lnTo>
                <a:lnTo>
                  <a:pt x="289" y="382"/>
                </a:lnTo>
                <a:lnTo>
                  <a:pt x="298" y="368"/>
                </a:lnTo>
                <a:lnTo>
                  <a:pt x="305" y="353"/>
                </a:lnTo>
                <a:lnTo>
                  <a:pt x="312" y="336"/>
                </a:lnTo>
                <a:lnTo>
                  <a:pt x="318" y="320"/>
                </a:lnTo>
                <a:lnTo>
                  <a:pt x="322" y="302"/>
                </a:lnTo>
                <a:lnTo>
                  <a:pt x="325" y="284"/>
                </a:lnTo>
                <a:lnTo>
                  <a:pt x="325" y="265"/>
                </a:lnTo>
                <a:lnTo>
                  <a:pt x="325" y="253"/>
                </a:lnTo>
                <a:lnTo>
                  <a:pt x="323" y="240"/>
                </a:lnTo>
                <a:lnTo>
                  <a:pt x="319" y="217"/>
                </a:lnTo>
                <a:lnTo>
                  <a:pt x="312" y="196"/>
                </a:lnTo>
                <a:lnTo>
                  <a:pt x="303" y="178"/>
                </a:lnTo>
                <a:lnTo>
                  <a:pt x="292" y="160"/>
                </a:lnTo>
                <a:lnTo>
                  <a:pt x="281" y="145"/>
                </a:lnTo>
                <a:lnTo>
                  <a:pt x="256" y="116"/>
                </a:lnTo>
                <a:lnTo>
                  <a:pt x="249" y="110"/>
                </a:lnTo>
                <a:lnTo>
                  <a:pt x="259" y="115"/>
                </a:lnTo>
                <a:lnTo>
                  <a:pt x="278" y="127"/>
                </a:lnTo>
                <a:lnTo>
                  <a:pt x="296" y="141"/>
                </a:lnTo>
                <a:lnTo>
                  <a:pt x="312" y="155"/>
                </a:lnTo>
                <a:lnTo>
                  <a:pt x="327" y="171"/>
                </a:lnTo>
                <a:lnTo>
                  <a:pt x="334" y="180"/>
                </a:lnTo>
                <a:lnTo>
                  <a:pt x="341" y="189"/>
                </a:lnTo>
                <a:lnTo>
                  <a:pt x="347" y="200"/>
                </a:lnTo>
                <a:lnTo>
                  <a:pt x="351" y="211"/>
                </a:lnTo>
                <a:lnTo>
                  <a:pt x="355" y="224"/>
                </a:lnTo>
                <a:lnTo>
                  <a:pt x="358" y="236"/>
                </a:lnTo>
                <a:lnTo>
                  <a:pt x="359" y="250"/>
                </a:lnTo>
                <a:lnTo>
                  <a:pt x="359" y="265"/>
                </a:lnTo>
                <a:lnTo>
                  <a:pt x="358" y="286"/>
                </a:lnTo>
                <a:lnTo>
                  <a:pt x="353" y="305"/>
                </a:lnTo>
                <a:lnTo>
                  <a:pt x="347" y="323"/>
                </a:lnTo>
                <a:lnTo>
                  <a:pt x="337" y="341"/>
                </a:lnTo>
                <a:lnTo>
                  <a:pt x="326" y="356"/>
                </a:lnTo>
                <a:lnTo>
                  <a:pt x="312" y="369"/>
                </a:lnTo>
                <a:lnTo>
                  <a:pt x="297" y="383"/>
                </a:lnTo>
                <a:lnTo>
                  <a:pt x="279" y="394"/>
                </a:lnTo>
                <a:close/>
              </a:path>
            </a:pathLst>
          </a:custGeom>
          <a:solidFill>
            <a:schemeClr val="accent1"/>
          </a:solidFill>
          <a:ln>
            <a:noFill/>
          </a:ln>
        </p:spPr>
        <p:txBody>
          <a:bodyPr/>
          <a:lstStyle/>
          <a:p>
            <a:endParaRPr lang="en-US" dirty="0"/>
          </a:p>
        </p:txBody>
      </p:sp>
      <p:sp>
        <p:nvSpPr>
          <p:cNvPr id="51" name="Freeform 59"/>
          <p:cNvSpPr>
            <a:spLocks noEditPoints="1"/>
          </p:cNvSpPr>
          <p:nvPr/>
        </p:nvSpPr>
        <p:spPr bwMode="auto">
          <a:xfrm>
            <a:off x="227961" y="660201"/>
            <a:ext cx="411481" cy="293540"/>
          </a:xfrm>
          <a:custGeom>
            <a:avLst/>
            <a:gdLst>
              <a:gd name="T0" fmla="*/ 64029 w 471"/>
              <a:gd name="T1" fmla="*/ 176742 h 336"/>
              <a:gd name="T2" fmla="*/ 60325 w 471"/>
              <a:gd name="T3" fmla="*/ 170921 h 336"/>
              <a:gd name="T4" fmla="*/ 67204 w 471"/>
              <a:gd name="T5" fmla="*/ 165100 h 336"/>
              <a:gd name="T6" fmla="*/ 152400 w 471"/>
              <a:gd name="T7" fmla="*/ 166688 h 336"/>
              <a:gd name="T8" fmla="*/ 153459 w 471"/>
              <a:gd name="T9" fmla="*/ 174096 h 336"/>
              <a:gd name="T10" fmla="*/ 147638 w 471"/>
              <a:gd name="T11" fmla="*/ 177800 h 336"/>
              <a:gd name="T12" fmla="*/ 82550 w 471"/>
              <a:gd name="T13" fmla="*/ 104775 h 336"/>
              <a:gd name="T14" fmla="*/ 89429 w 471"/>
              <a:gd name="T15" fmla="*/ 106892 h 336"/>
              <a:gd name="T16" fmla="*/ 127529 w 471"/>
              <a:gd name="T17" fmla="*/ 100542 h 336"/>
              <a:gd name="T18" fmla="*/ 134938 w 471"/>
              <a:gd name="T19" fmla="*/ 101071 h 336"/>
              <a:gd name="T20" fmla="*/ 172509 w 471"/>
              <a:gd name="T21" fmla="*/ 36513 h 336"/>
              <a:gd name="T22" fmla="*/ 168805 w 471"/>
              <a:gd name="T23" fmla="*/ 30692 h 336"/>
              <a:gd name="T24" fmla="*/ 160867 w 471"/>
              <a:gd name="T25" fmla="*/ 32808 h 336"/>
              <a:gd name="T26" fmla="*/ 112184 w 471"/>
              <a:gd name="T27" fmla="*/ 71967 h 336"/>
              <a:gd name="T28" fmla="*/ 88371 w 471"/>
              <a:gd name="T29" fmla="*/ 92075 h 336"/>
              <a:gd name="T30" fmla="*/ 68263 w 471"/>
              <a:gd name="T31" fmla="*/ 68792 h 336"/>
              <a:gd name="T32" fmla="*/ 38629 w 471"/>
              <a:gd name="T33" fmla="*/ 112712 h 336"/>
              <a:gd name="T34" fmla="*/ 38629 w 471"/>
              <a:gd name="T35" fmla="*/ 119592 h 336"/>
              <a:gd name="T36" fmla="*/ 43921 w 471"/>
              <a:gd name="T37" fmla="*/ 122237 h 336"/>
              <a:gd name="T38" fmla="*/ 48683 w 471"/>
              <a:gd name="T39" fmla="*/ 119592 h 336"/>
              <a:gd name="T40" fmla="*/ 21696 w 471"/>
              <a:gd name="T41" fmla="*/ 139171 h 336"/>
              <a:gd name="T42" fmla="*/ 13758 w 471"/>
              <a:gd name="T43" fmla="*/ 133879 h 336"/>
              <a:gd name="T44" fmla="*/ 12700 w 471"/>
              <a:gd name="T45" fmla="*/ 24342 h 336"/>
              <a:gd name="T46" fmla="*/ 13758 w 471"/>
              <a:gd name="T47" fmla="*/ 17463 h 336"/>
              <a:gd name="T48" fmla="*/ 21696 w 471"/>
              <a:gd name="T49" fmla="*/ 12700 h 336"/>
              <a:gd name="T50" fmla="*/ 193146 w 471"/>
              <a:gd name="T51" fmla="*/ 12700 h 336"/>
              <a:gd name="T52" fmla="*/ 201084 w 471"/>
              <a:gd name="T53" fmla="*/ 17463 h 336"/>
              <a:gd name="T54" fmla="*/ 203200 w 471"/>
              <a:gd name="T55" fmla="*/ 61383 h 336"/>
              <a:gd name="T56" fmla="*/ 214842 w 471"/>
              <a:gd name="T57" fmla="*/ 24342 h 336"/>
              <a:gd name="T58" fmla="*/ 211138 w 471"/>
              <a:gd name="T59" fmla="*/ 10583 h 336"/>
              <a:gd name="T60" fmla="*/ 195263 w 471"/>
              <a:gd name="T61" fmla="*/ 0 h 336"/>
              <a:gd name="T62" fmla="*/ 19579 w 471"/>
              <a:gd name="T63" fmla="*/ 0 h 336"/>
              <a:gd name="T64" fmla="*/ 4233 w 471"/>
              <a:gd name="T65" fmla="*/ 10583 h 336"/>
              <a:gd name="T66" fmla="*/ 0 w 471"/>
              <a:gd name="T67" fmla="*/ 127000 h 336"/>
              <a:gd name="T68" fmla="*/ 4233 w 471"/>
              <a:gd name="T69" fmla="*/ 140758 h 336"/>
              <a:gd name="T70" fmla="*/ 19579 w 471"/>
              <a:gd name="T71" fmla="*/ 150813 h 336"/>
              <a:gd name="T72" fmla="*/ 170921 w 471"/>
              <a:gd name="T73" fmla="*/ 148696 h 336"/>
              <a:gd name="T74" fmla="*/ 160867 w 471"/>
              <a:gd name="T75" fmla="*/ 139171 h 336"/>
              <a:gd name="T76" fmla="*/ 242359 w 471"/>
              <a:gd name="T77" fmla="*/ 158750 h 336"/>
              <a:gd name="T78" fmla="*/ 220663 w 471"/>
              <a:gd name="T79" fmla="*/ 139171 h 336"/>
              <a:gd name="T80" fmla="*/ 204788 w 471"/>
              <a:gd name="T81" fmla="*/ 145521 h 336"/>
              <a:gd name="T82" fmla="*/ 183621 w 471"/>
              <a:gd name="T83" fmla="*/ 143404 h 336"/>
              <a:gd name="T84" fmla="*/ 164042 w 471"/>
              <a:gd name="T85" fmla="*/ 123825 h 336"/>
              <a:gd name="T86" fmla="*/ 161925 w 471"/>
              <a:gd name="T87" fmla="*/ 101071 h 336"/>
              <a:gd name="T88" fmla="*/ 177800 w 471"/>
              <a:gd name="T89" fmla="*/ 77788 h 336"/>
              <a:gd name="T90" fmla="*/ 197909 w 471"/>
              <a:gd name="T91" fmla="*/ 71438 h 336"/>
              <a:gd name="T92" fmla="*/ 224896 w 471"/>
              <a:gd name="T93" fmla="*/ 82550 h 336"/>
              <a:gd name="T94" fmla="*/ 236009 w 471"/>
              <a:gd name="T95" fmla="*/ 109537 h 336"/>
              <a:gd name="T96" fmla="*/ 231775 w 471"/>
              <a:gd name="T97" fmla="*/ 125412 h 336"/>
              <a:gd name="T98" fmla="*/ 248180 w 471"/>
              <a:gd name="T99" fmla="*/ 150283 h 336"/>
              <a:gd name="T100" fmla="*/ 246592 w 471"/>
              <a:gd name="T101" fmla="*/ 157163 h 336"/>
              <a:gd name="T102" fmla="*/ 208492 w 471"/>
              <a:gd name="T103" fmla="*/ 131763 h 336"/>
              <a:gd name="T104" fmla="*/ 221192 w 471"/>
              <a:gd name="T105" fmla="*/ 118533 h 336"/>
              <a:gd name="T106" fmla="*/ 222780 w 471"/>
              <a:gd name="T107" fmla="*/ 104246 h 336"/>
              <a:gd name="T108" fmla="*/ 212725 w 471"/>
              <a:gd name="T109" fmla="*/ 88371 h 336"/>
              <a:gd name="T110" fmla="*/ 197909 w 471"/>
              <a:gd name="T111" fmla="*/ 83608 h 336"/>
              <a:gd name="T112" fmla="*/ 180446 w 471"/>
              <a:gd name="T113" fmla="*/ 91017 h 336"/>
              <a:gd name="T114" fmla="*/ 173567 w 471"/>
              <a:gd name="T115" fmla="*/ 109537 h 336"/>
              <a:gd name="T116" fmla="*/ 177800 w 471"/>
              <a:gd name="T117" fmla="*/ 123296 h 336"/>
              <a:gd name="T118" fmla="*/ 193146 w 471"/>
              <a:gd name="T119" fmla="*/ 133350 h 3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71" h="336">
                <a:moveTo>
                  <a:pt x="279" y="336"/>
                </a:moveTo>
                <a:lnTo>
                  <a:pt x="127" y="336"/>
                </a:lnTo>
                <a:lnTo>
                  <a:pt x="121" y="334"/>
                </a:lnTo>
                <a:lnTo>
                  <a:pt x="118" y="332"/>
                </a:lnTo>
                <a:lnTo>
                  <a:pt x="116" y="329"/>
                </a:lnTo>
                <a:lnTo>
                  <a:pt x="114" y="323"/>
                </a:lnTo>
                <a:lnTo>
                  <a:pt x="116" y="319"/>
                </a:lnTo>
                <a:lnTo>
                  <a:pt x="118" y="315"/>
                </a:lnTo>
                <a:lnTo>
                  <a:pt x="121" y="314"/>
                </a:lnTo>
                <a:lnTo>
                  <a:pt x="127" y="312"/>
                </a:lnTo>
                <a:lnTo>
                  <a:pt x="279" y="312"/>
                </a:lnTo>
                <a:lnTo>
                  <a:pt x="285" y="314"/>
                </a:lnTo>
                <a:lnTo>
                  <a:pt x="288" y="315"/>
                </a:lnTo>
                <a:lnTo>
                  <a:pt x="290" y="319"/>
                </a:lnTo>
                <a:lnTo>
                  <a:pt x="292" y="323"/>
                </a:lnTo>
                <a:lnTo>
                  <a:pt x="290" y="329"/>
                </a:lnTo>
                <a:lnTo>
                  <a:pt x="288" y="332"/>
                </a:lnTo>
                <a:lnTo>
                  <a:pt x="285" y="334"/>
                </a:lnTo>
                <a:lnTo>
                  <a:pt x="279" y="336"/>
                </a:lnTo>
                <a:close/>
                <a:moveTo>
                  <a:pt x="92" y="226"/>
                </a:moveTo>
                <a:lnTo>
                  <a:pt x="131" y="163"/>
                </a:lnTo>
                <a:lnTo>
                  <a:pt x="156" y="198"/>
                </a:lnTo>
                <a:lnTo>
                  <a:pt x="160" y="202"/>
                </a:lnTo>
                <a:lnTo>
                  <a:pt x="165" y="204"/>
                </a:lnTo>
                <a:lnTo>
                  <a:pt x="169" y="202"/>
                </a:lnTo>
                <a:lnTo>
                  <a:pt x="173" y="200"/>
                </a:lnTo>
                <a:lnTo>
                  <a:pt x="209" y="164"/>
                </a:lnTo>
                <a:lnTo>
                  <a:pt x="241" y="190"/>
                </a:lnTo>
                <a:lnTo>
                  <a:pt x="245" y="193"/>
                </a:lnTo>
                <a:lnTo>
                  <a:pt x="250" y="193"/>
                </a:lnTo>
                <a:lnTo>
                  <a:pt x="255" y="191"/>
                </a:lnTo>
                <a:lnTo>
                  <a:pt x="259" y="187"/>
                </a:lnTo>
                <a:lnTo>
                  <a:pt x="325" y="75"/>
                </a:lnTo>
                <a:lnTo>
                  <a:pt x="326" y="69"/>
                </a:lnTo>
                <a:lnTo>
                  <a:pt x="325" y="65"/>
                </a:lnTo>
                <a:lnTo>
                  <a:pt x="323" y="61"/>
                </a:lnTo>
                <a:lnTo>
                  <a:pt x="319" y="58"/>
                </a:lnTo>
                <a:lnTo>
                  <a:pt x="315" y="57"/>
                </a:lnTo>
                <a:lnTo>
                  <a:pt x="311" y="57"/>
                </a:lnTo>
                <a:lnTo>
                  <a:pt x="307" y="59"/>
                </a:lnTo>
                <a:lnTo>
                  <a:pt x="304" y="62"/>
                </a:lnTo>
                <a:lnTo>
                  <a:pt x="245" y="164"/>
                </a:lnTo>
                <a:lnTo>
                  <a:pt x="216" y="139"/>
                </a:lnTo>
                <a:lnTo>
                  <a:pt x="212" y="136"/>
                </a:lnTo>
                <a:lnTo>
                  <a:pt x="208" y="136"/>
                </a:lnTo>
                <a:lnTo>
                  <a:pt x="204" y="136"/>
                </a:lnTo>
                <a:lnTo>
                  <a:pt x="201" y="139"/>
                </a:lnTo>
                <a:lnTo>
                  <a:pt x="167" y="174"/>
                </a:lnTo>
                <a:lnTo>
                  <a:pt x="139" y="135"/>
                </a:lnTo>
                <a:lnTo>
                  <a:pt x="135" y="131"/>
                </a:lnTo>
                <a:lnTo>
                  <a:pt x="129" y="130"/>
                </a:lnTo>
                <a:lnTo>
                  <a:pt x="124" y="131"/>
                </a:lnTo>
                <a:lnTo>
                  <a:pt x="120" y="135"/>
                </a:lnTo>
                <a:lnTo>
                  <a:pt x="73" y="213"/>
                </a:lnTo>
                <a:lnTo>
                  <a:pt x="70" y="218"/>
                </a:lnTo>
                <a:lnTo>
                  <a:pt x="72" y="222"/>
                </a:lnTo>
                <a:lnTo>
                  <a:pt x="73" y="226"/>
                </a:lnTo>
                <a:lnTo>
                  <a:pt x="76" y="230"/>
                </a:lnTo>
                <a:lnTo>
                  <a:pt x="80" y="231"/>
                </a:lnTo>
                <a:lnTo>
                  <a:pt x="83" y="231"/>
                </a:lnTo>
                <a:lnTo>
                  <a:pt x="88" y="230"/>
                </a:lnTo>
                <a:lnTo>
                  <a:pt x="92" y="226"/>
                </a:lnTo>
                <a:close/>
                <a:moveTo>
                  <a:pt x="304" y="263"/>
                </a:moveTo>
                <a:lnTo>
                  <a:pt x="46" y="263"/>
                </a:lnTo>
                <a:lnTo>
                  <a:pt x="41" y="263"/>
                </a:lnTo>
                <a:lnTo>
                  <a:pt x="37" y="262"/>
                </a:lnTo>
                <a:lnTo>
                  <a:pt x="33" y="259"/>
                </a:lnTo>
                <a:lnTo>
                  <a:pt x="30" y="256"/>
                </a:lnTo>
                <a:lnTo>
                  <a:pt x="26" y="253"/>
                </a:lnTo>
                <a:lnTo>
                  <a:pt x="25" y="249"/>
                </a:lnTo>
                <a:lnTo>
                  <a:pt x="24" y="245"/>
                </a:lnTo>
                <a:lnTo>
                  <a:pt x="24" y="240"/>
                </a:lnTo>
                <a:lnTo>
                  <a:pt x="24" y="46"/>
                </a:lnTo>
                <a:lnTo>
                  <a:pt x="24" y="42"/>
                </a:lnTo>
                <a:lnTo>
                  <a:pt x="25" y="37"/>
                </a:lnTo>
                <a:lnTo>
                  <a:pt x="26" y="33"/>
                </a:lnTo>
                <a:lnTo>
                  <a:pt x="30" y="29"/>
                </a:lnTo>
                <a:lnTo>
                  <a:pt x="33" y="26"/>
                </a:lnTo>
                <a:lnTo>
                  <a:pt x="37" y="25"/>
                </a:lnTo>
                <a:lnTo>
                  <a:pt x="41" y="24"/>
                </a:lnTo>
                <a:lnTo>
                  <a:pt x="46" y="22"/>
                </a:lnTo>
                <a:lnTo>
                  <a:pt x="361" y="22"/>
                </a:lnTo>
                <a:lnTo>
                  <a:pt x="365" y="24"/>
                </a:lnTo>
                <a:lnTo>
                  <a:pt x="369" y="25"/>
                </a:lnTo>
                <a:lnTo>
                  <a:pt x="373" y="26"/>
                </a:lnTo>
                <a:lnTo>
                  <a:pt x="377" y="29"/>
                </a:lnTo>
                <a:lnTo>
                  <a:pt x="380" y="33"/>
                </a:lnTo>
                <a:lnTo>
                  <a:pt x="381" y="37"/>
                </a:lnTo>
                <a:lnTo>
                  <a:pt x="383" y="42"/>
                </a:lnTo>
                <a:lnTo>
                  <a:pt x="384" y="46"/>
                </a:lnTo>
                <a:lnTo>
                  <a:pt x="384" y="116"/>
                </a:lnTo>
                <a:lnTo>
                  <a:pt x="395" y="117"/>
                </a:lnTo>
                <a:lnTo>
                  <a:pt x="406" y="121"/>
                </a:lnTo>
                <a:lnTo>
                  <a:pt x="406" y="46"/>
                </a:lnTo>
                <a:lnTo>
                  <a:pt x="406" y="36"/>
                </a:lnTo>
                <a:lnTo>
                  <a:pt x="403" y="28"/>
                </a:lnTo>
                <a:lnTo>
                  <a:pt x="399" y="20"/>
                </a:lnTo>
                <a:lnTo>
                  <a:pt x="392" y="13"/>
                </a:lnTo>
                <a:lnTo>
                  <a:pt x="385" y="7"/>
                </a:lnTo>
                <a:lnTo>
                  <a:pt x="378" y="3"/>
                </a:lnTo>
                <a:lnTo>
                  <a:pt x="369" y="0"/>
                </a:lnTo>
                <a:lnTo>
                  <a:pt x="361" y="0"/>
                </a:lnTo>
                <a:lnTo>
                  <a:pt x="46" y="0"/>
                </a:lnTo>
                <a:lnTo>
                  <a:pt x="37" y="0"/>
                </a:lnTo>
                <a:lnTo>
                  <a:pt x="28" y="3"/>
                </a:lnTo>
                <a:lnTo>
                  <a:pt x="21" y="7"/>
                </a:lnTo>
                <a:lnTo>
                  <a:pt x="14" y="13"/>
                </a:lnTo>
                <a:lnTo>
                  <a:pt x="8" y="20"/>
                </a:lnTo>
                <a:lnTo>
                  <a:pt x="3" y="28"/>
                </a:lnTo>
                <a:lnTo>
                  <a:pt x="0" y="36"/>
                </a:lnTo>
                <a:lnTo>
                  <a:pt x="0" y="46"/>
                </a:lnTo>
                <a:lnTo>
                  <a:pt x="0" y="240"/>
                </a:lnTo>
                <a:lnTo>
                  <a:pt x="0" y="249"/>
                </a:lnTo>
                <a:lnTo>
                  <a:pt x="3" y="257"/>
                </a:lnTo>
                <a:lnTo>
                  <a:pt x="8" y="266"/>
                </a:lnTo>
                <a:lnTo>
                  <a:pt x="14" y="273"/>
                </a:lnTo>
                <a:lnTo>
                  <a:pt x="21" y="278"/>
                </a:lnTo>
                <a:lnTo>
                  <a:pt x="28" y="282"/>
                </a:lnTo>
                <a:lnTo>
                  <a:pt x="37" y="285"/>
                </a:lnTo>
                <a:lnTo>
                  <a:pt x="46" y="286"/>
                </a:lnTo>
                <a:lnTo>
                  <a:pt x="332" y="286"/>
                </a:lnTo>
                <a:lnTo>
                  <a:pt x="323" y="281"/>
                </a:lnTo>
                <a:lnTo>
                  <a:pt x="317" y="275"/>
                </a:lnTo>
                <a:lnTo>
                  <a:pt x="310" y="270"/>
                </a:lnTo>
                <a:lnTo>
                  <a:pt x="304" y="263"/>
                </a:lnTo>
                <a:close/>
                <a:moveTo>
                  <a:pt x="466" y="297"/>
                </a:moveTo>
                <a:lnTo>
                  <a:pt x="466" y="297"/>
                </a:lnTo>
                <a:lnTo>
                  <a:pt x="462" y="299"/>
                </a:lnTo>
                <a:lnTo>
                  <a:pt x="458" y="300"/>
                </a:lnTo>
                <a:lnTo>
                  <a:pt x="454" y="299"/>
                </a:lnTo>
                <a:lnTo>
                  <a:pt x="450" y="297"/>
                </a:lnTo>
                <a:lnTo>
                  <a:pt x="417" y="263"/>
                </a:lnTo>
                <a:lnTo>
                  <a:pt x="407" y="268"/>
                </a:lnTo>
                <a:lnTo>
                  <a:pt x="396" y="273"/>
                </a:lnTo>
                <a:lnTo>
                  <a:pt x="387" y="275"/>
                </a:lnTo>
                <a:lnTo>
                  <a:pt x="374" y="277"/>
                </a:lnTo>
                <a:lnTo>
                  <a:pt x="361" y="275"/>
                </a:lnTo>
                <a:lnTo>
                  <a:pt x="347" y="271"/>
                </a:lnTo>
                <a:lnTo>
                  <a:pt x="336" y="264"/>
                </a:lnTo>
                <a:lnTo>
                  <a:pt x="325" y="256"/>
                </a:lnTo>
                <a:lnTo>
                  <a:pt x="317" y="245"/>
                </a:lnTo>
                <a:lnTo>
                  <a:pt x="310" y="234"/>
                </a:lnTo>
                <a:lnTo>
                  <a:pt x="306" y="220"/>
                </a:lnTo>
                <a:lnTo>
                  <a:pt x="304" y="207"/>
                </a:lnTo>
                <a:lnTo>
                  <a:pt x="306" y="191"/>
                </a:lnTo>
                <a:lnTo>
                  <a:pt x="310" y="179"/>
                </a:lnTo>
                <a:lnTo>
                  <a:pt x="317" y="167"/>
                </a:lnTo>
                <a:lnTo>
                  <a:pt x="325" y="156"/>
                </a:lnTo>
                <a:lnTo>
                  <a:pt x="336" y="147"/>
                </a:lnTo>
                <a:lnTo>
                  <a:pt x="347" y="141"/>
                </a:lnTo>
                <a:lnTo>
                  <a:pt x="361" y="136"/>
                </a:lnTo>
                <a:lnTo>
                  <a:pt x="374" y="135"/>
                </a:lnTo>
                <a:lnTo>
                  <a:pt x="389" y="136"/>
                </a:lnTo>
                <a:lnTo>
                  <a:pt x="402" y="141"/>
                </a:lnTo>
                <a:lnTo>
                  <a:pt x="414" y="147"/>
                </a:lnTo>
                <a:lnTo>
                  <a:pt x="425" y="156"/>
                </a:lnTo>
                <a:lnTo>
                  <a:pt x="433" y="167"/>
                </a:lnTo>
                <a:lnTo>
                  <a:pt x="439" y="179"/>
                </a:lnTo>
                <a:lnTo>
                  <a:pt x="443" y="191"/>
                </a:lnTo>
                <a:lnTo>
                  <a:pt x="446" y="207"/>
                </a:lnTo>
                <a:lnTo>
                  <a:pt x="444" y="218"/>
                </a:lnTo>
                <a:lnTo>
                  <a:pt x="442" y="227"/>
                </a:lnTo>
                <a:lnTo>
                  <a:pt x="438" y="237"/>
                </a:lnTo>
                <a:lnTo>
                  <a:pt x="432" y="246"/>
                </a:lnTo>
                <a:lnTo>
                  <a:pt x="466" y="281"/>
                </a:lnTo>
                <a:lnTo>
                  <a:pt x="469" y="284"/>
                </a:lnTo>
                <a:lnTo>
                  <a:pt x="471" y="289"/>
                </a:lnTo>
                <a:lnTo>
                  <a:pt x="469" y="293"/>
                </a:lnTo>
                <a:lnTo>
                  <a:pt x="466" y="297"/>
                </a:lnTo>
                <a:close/>
                <a:moveTo>
                  <a:pt x="374" y="253"/>
                </a:moveTo>
                <a:lnTo>
                  <a:pt x="374" y="253"/>
                </a:lnTo>
                <a:lnTo>
                  <a:pt x="384" y="252"/>
                </a:lnTo>
                <a:lnTo>
                  <a:pt x="394" y="249"/>
                </a:lnTo>
                <a:lnTo>
                  <a:pt x="402" y="245"/>
                </a:lnTo>
                <a:lnTo>
                  <a:pt x="409" y="240"/>
                </a:lnTo>
                <a:lnTo>
                  <a:pt x="414" y="233"/>
                </a:lnTo>
                <a:lnTo>
                  <a:pt x="418" y="224"/>
                </a:lnTo>
                <a:lnTo>
                  <a:pt x="421" y="216"/>
                </a:lnTo>
                <a:lnTo>
                  <a:pt x="422" y="207"/>
                </a:lnTo>
                <a:lnTo>
                  <a:pt x="421" y="197"/>
                </a:lnTo>
                <a:lnTo>
                  <a:pt x="418" y="187"/>
                </a:lnTo>
                <a:lnTo>
                  <a:pt x="414" y="179"/>
                </a:lnTo>
                <a:lnTo>
                  <a:pt x="409" y="172"/>
                </a:lnTo>
                <a:lnTo>
                  <a:pt x="402" y="167"/>
                </a:lnTo>
                <a:lnTo>
                  <a:pt x="394" y="163"/>
                </a:lnTo>
                <a:lnTo>
                  <a:pt x="384" y="160"/>
                </a:lnTo>
                <a:lnTo>
                  <a:pt x="374" y="158"/>
                </a:lnTo>
                <a:lnTo>
                  <a:pt x="365" y="160"/>
                </a:lnTo>
                <a:lnTo>
                  <a:pt x="356" y="163"/>
                </a:lnTo>
                <a:lnTo>
                  <a:pt x="348" y="167"/>
                </a:lnTo>
                <a:lnTo>
                  <a:pt x="341" y="172"/>
                </a:lnTo>
                <a:lnTo>
                  <a:pt x="336" y="179"/>
                </a:lnTo>
                <a:lnTo>
                  <a:pt x="332" y="187"/>
                </a:lnTo>
                <a:lnTo>
                  <a:pt x="329" y="197"/>
                </a:lnTo>
                <a:lnTo>
                  <a:pt x="328" y="207"/>
                </a:lnTo>
                <a:lnTo>
                  <a:pt x="329" y="216"/>
                </a:lnTo>
                <a:lnTo>
                  <a:pt x="332" y="224"/>
                </a:lnTo>
                <a:lnTo>
                  <a:pt x="336" y="233"/>
                </a:lnTo>
                <a:lnTo>
                  <a:pt x="341" y="240"/>
                </a:lnTo>
                <a:lnTo>
                  <a:pt x="348" y="245"/>
                </a:lnTo>
                <a:lnTo>
                  <a:pt x="356" y="249"/>
                </a:lnTo>
                <a:lnTo>
                  <a:pt x="365" y="252"/>
                </a:lnTo>
                <a:lnTo>
                  <a:pt x="374" y="253"/>
                </a:lnTo>
                <a:close/>
              </a:path>
            </a:pathLst>
          </a:custGeom>
          <a:solidFill>
            <a:schemeClr val="accent1"/>
          </a:solidFill>
          <a:ln>
            <a:noFill/>
          </a:ln>
        </p:spPr>
        <p:txBody>
          <a:bodyPr/>
          <a:lstStyle/>
          <a:p>
            <a:endParaRPr lang="en-US" dirty="0"/>
          </a:p>
        </p:txBody>
      </p:sp>
      <p:sp>
        <p:nvSpPr>
          <p:cNvPr id="52" name="Freeform 60"/>
          <p:cNvSpPr>
            <a:spLocks noEditPoints="1"/>
          </p:cNvSpPr>
          <p:nvPr/>
        </p:nvSpPr>
        <p:spPr bwMode="auto">
          <a:xfrm>
            <a:off x="5975339" y="2552508"/>
            <a:ext cx="330233" cy="319749"/>
          </a:xfrm>
          <a:custGeom>
            <a:avLst/>
            <a:gdLst>
              <a:gd name="T0" fmla="*/ 174759 w 380"/>
              <a:gd name="T1" fmla="*/ 11082 h 367"/>
              <a:gd name="T2" fmla="*/ 157914 w 380"/>
              <a:gd name="T3" fmla="*/ 0 h 367"/>
              <a:gd name="T4" fmla="*/ 20003 w 380"/>
              <a:gd name="T5" fmla="*/ 5277 h 367"/>
              <a:gd name="T6" fmla="*/ 5790 w 380"/>
              <a:gd name="T7" fmla="*/ 43801 h 367"/>
              <a:gd name="T8" fmla="*/ 0 w 380"/>
              <a:gd name="T9" fmla="*/ 50134 h 367"/>
              <a:gd name="T10" fmla="*/ 14739 w 380"/>
              <a:gd name="T11" fmla="*/ 55939 h 367"/>
              <a:gd name="T12" fmla="*/ 43163 w 380"/>
              <a:gd name="T13" fmla="*/ 54356 h 367"/>
              <a:gd name="T14" fmla="*/ 40531 w 380"/>
              <a:gd name="T15" fmla="*/ 44329 h 367"/>
              <a:gd name="T16" fmla="*/ 28425 w 380"/>
              <a:gd name="T17" fmla="*/ 13721 h 367"/>
              <a:gd name="T18" fmla="*/ 162126 w 380"/>
              <a:gd name="T19" fmla="*/ 13721 h 367"/>
              <a:gd name="T20" fmla="*/ 162126 w 380"/>
              <a:gd name="T21" fmla="*/ 179954 h 367"/>
              <a:gd name="T22" fmla="*/ 28425 w 380"/>
              <a:gd name="T23" fmla="*/ 179954 h 367"/>
              <a:gd name="T24" fmla="*/ 14739 w 380"/>
              <a:gd name="T25" fmla="*/ 176260 h 367"/>
              <a:gd name="T26" fmla="*/ 25793 w 380"/>
              <a:gd name="T27" fmla="*/ 192620 h 367"/>
              <a:gd name="T28" fmla="*/ 165284 w 380"/>
              <a:gd name="T29" fmla="*/ 192620 h 367"/>
              <a:gd name="T30" fmla="*/ 175285 w 380"/>
              <a:gd name="T31" fmla="*/ 176260 h 367"/>
              <a:gd name="T32" fmla="*/ 200025 w 380"/>
              <a:gd name="T33" fmla="*/ 167289 h 367"/>
              <a:gd name="T34" fmla="*/ 175285 w 380"/>
              <a:gd name="T35" fmla="*/ 120849 h 367"/>
              <a:gd name="T36" fmla="*/ 199499 w 380"/>
              <a:gd name="T37" fmla="*/ 117683 h 367"/>
              <a:gd name="T38" fmla="*/ 175285 w 380"/>
              <a:gd name="T39" fmla="*/ 109239 h 367"/>
              <a:gd name="T40" fmla="*/ 198446 w 380"/>
              <a:gd name="T41" fmla="*/ 70715 h 367"/>
              <a:gd name="T42" fmla="*/ 200025 w 380"/>
              <a:gd name="T43" fmla="*/ 25331 h 367"/>
              <a:gd name="T44" fmla="*/ 175285 w 380"/>
              <a:gd name="T45" fmla="*/ 59633 h 367"/>
              <a:gd name="T46" fmla="*/ 38426 w 380"/>
              <a:gd name="T47" fmla="*/ 89185 h 367"/>
              <a:gd name="T48" fmla="*/ 44216 w 380"/>
              <a:gd name="T49" fmla="*/ 96046 h 367"/>
              <a:gd name="T50" fmla="*/ 26845 w 380"/>
              <a:gd name="T51" fmla="*/ 101851 h 367"/>
              <a:gd name="T52" fmla="*/ 1579 w 380"/>
              <a:gd name="T53" fmla="*/ 100268 h 367"/>
              <a:gd name="T54" fmla="*/ 3685 w 380"/>
              <a:gd name="T55" fmla="*/ 90241 h 367"/>
              <a:gd name="T56" fmla="*/ 5790 w 380"/>
              <a:gd name="T57" fmla="*/ 147235 h 367"/>
              <a:gd name="T58" fmla="*/ 0 w 380"/>
              <a:gd name="T59" fmla="*/ 141430 h 367"/>
              <a:gd name="T60" fmla="*/ 14739 w 380"/>
              <a:gd name="T61" fmla="*/ 115572 h 367"/>
              <a:gd name="T62" fmla="*/ 43163 w 380"/>
              <a:gd name="T63" fmla="*/ 137208 h 367"/>
              <a:gd name="T64" fmla="*/ 40531 w 380"/>
              <a:gd name="T65" fmla="*/ 146707 h 367"/>
              <a:gd name="T66" fmla="*/ 104224 w 380"/>
              <a:gd name="T67" fmla="*/ 164122 h 367"/>
              <a:gd name="T68" fmla="*/ 86853 w 380"/>
              <a:gd name="T69" fmla="*/ 148818 h 367"/>
              <a:gd name="T70" fmla="*/ 68956 w 380"/>
              <a:gd name="T71" fmla="*/ 109767 h 367"/>
              <a:gd name="T72" fmla="*/ 65271 w 380"/>
              <a:gd name="T73" fmla="*/ 97629 h 367"/>
              <a:gd name="T74" fmla="*/ 61587 w 380"/>
              <a:gd name="T75" fmla="*/ 50134 h 367"/>
              <a:gd name="T76" fmla="*/ 74746 w 380"/>
              <a:gd name="T77" fmla="*/ 34830 h 367"/>
              <a:gd name="T78" fmla="*/ 96328 w 380"/>
              <a:gd name="T79" fmla="*/ 30080 h 367"/>
              <a:gd name="T80" fmla="*/ 107382 w 380"/>
              <a:gd name="T81" fmla="*/ 40107 h 367"/>
              <a:gd name="T82" fmla="*/ 104224 w 380"/>
              <a:gd name="T83" fmla="*/ 74937 h 367"/>
              <a:gd name="T84" fmla="*/ 102118 w 380"/>
              <a:gd name="T85" fmla="*/ 97629 h 367"/>
              <a:gd name="T86" fmla="*/ 105276 w 380"/>
              <a:gd name="T87" fmla="*/ 106600 h 367"/>
              <a:gd name="T88" fmla="*/ 121594 w 380"/>
              <a:gd name="T89" fmla="*/ 115572 h 367"/>
              <a:gd name="T90" fmla="*/ 140544 w 380"/>
              <a:gd name="T91" fmla="*/ 144597 h 367"/>
              <a:gd name="T92" fmla="*/ 135806 w 380"/>
              <a:gd name="T93" fmla="*/ 156734 h 367"/>
              <a:gd name="T94" fmla="*/ 110014 w 380"/>
              <a:gd name="T95" fmla="*/ 164650 h 367"/>
              <a:gd name="T96" fmla="*/ 114751 w 380"/>
              <a:gd name="T97" fmla="*/ 151985 h 367"/>
              <a:gd name="T98" fmla="*/ 118436 w 380"/>
              <a:gd name="T99" fmla="*/ 127709 h 367"/>
              <a:gd name="T100" fmla="*/ 103171 w 380"/>
              <a:gd name="T101" fmla="*/ 127182 h 367"/>
              <a:gd name="T102" fmla="*/ 92643 w 380"/>
              <a:gd name="T103" fmla="*/ 108184 h 367"/>
              <a:gd name="T104" fmla="*/ 84221 w 380"/>
              <a:gd name="T105" fmla="*/ 77576 h 367"/>
              <a:gd name="T106" fmla="*/ 97381 w 380"/>
              <a:gd name="T107" fmla="*/ 64910 h 367"/>
              <a:gd name="T108" fmla="*/ 90011 w 380"/>
              <a:gd name="T109" fmla="*/ 42746 h 367"/>
              <a:gd name="T110" fmla="*/ 74746 w 380"/>
              <a:gd name="T111" fmla="*/ 49606 h 367"/>
              <a:gd name="T112" fmla="*/ 75273 w 380"/>
              <a:gd name="T113" fmla="*/ 87075 h 367"/>
              <a:gd name="T114" fmla="*/ 80536 w 380"/>
              <a:gd name="T115" fmla="*/ 106073 h 367"/>
              <a:gd name="T116" fmla="*/ 101065 w 380"/>
              <a:gd name="T117" fmla="*/ 146707 h 36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0" h="367">
                <a:moveTo>
                  <a:pt x="369" y="42"/>
                </a:moveTo>
                <a:lnTo>
                  <a:pt x="333" y="42"/>
                </a:lnTo>
                <a:lnTo>
                  <a:pt x="333" y="33"/>
                </a:lnTo>
                <a:lnTo>
                  <a:pt x="333" y="28"/>
                </a:lnTo>
                <a:lnTo>
                  <a:pt x="332" y="21"/>
                </a:lnTo>
                <a:lnTo>
                  <a:pt x="328" y="15"/>
                </a:lnTo>
                <a:lnTo>
                  <a:pt x="324" y="10"/>
                </a:lnTo>
                <a:lnTo>
                  <a:pt x="319" y="6"/>
                </a:lnTo>
                <a:lnTo>
                  <a:pt x="314" y="3"/>
                </a:lnTo>
                <a:lnTo>
                  <a:pt x="307" y="2"/>
                </a:lnTo>
                <a:lnTo>
                  <a:pt x="300" y="0"/>
                </a:lnTo>
                <a:lnTo>
                  <a:pt x="61" y="0"/>
                </a:lnTo>
                <a:lnTo>
                  <a:pt x="54" y="2"/>
                </a:lnTo>
                <a:lnTo>
                  <a:pt x="49" y="3"/>
                </a:lnTo>
                <a:lnTo>
                  <a:pt x="43" y="6"/>
                </a:lnTo>
                <a:lnTo>
                  <a:pt x="38" y="10"/>
                </a:lnTo>
                <a:lnTo>
                  <a:pt x="33" y="15"/>
                </a:lnTo>
                <a:lnTo>
                  <a:pt x="31" y="21"/>
                </a:lnTo>
                <a:lnTo>
                  <a:pt x="29" y="28"/>
                </a:lnTo>
                <a:lnTo>
                  <a:pt x="28" y="33"/>
                </a:lnTo>
                <a:lnTo>
                  <a:pt x="28" y="83"/>
                </a:lnTo>
                <a:lnTo>
                  <a:pt x="11" y="83"/>
                </a:lnTo>
                <a:lnTo>
                  <a:pt x="7" y="84"/>
                </a:lnTo>
                <a:lnTo>
                  <a:pt x="3" y="87"/>
                </a:lnTo>
                <a:lnTo>
                  <a:pt x="2" y="90"/>
                </a:lnTo>
                <a:lnTo>
                  <a:pt x="0" y="95"/>
                </a:lnTo>
                <a:lnTo>
                  <a:pt x="2" y="99"/>
                </a:lnTo>
                <a:lnTo>
                  <a:pt x="3" y="103"/>
                </a:lnTo>
                <a:lnTo>
                  <a:pt x="7" y="105"/>
                </a:lnTo>
                <a:lnTo>
                  <a:pt x="11" y="106"/>
                </a:lnTo>
                <a:lnTo>
                  <a:pt x="28" y="106"/>
                </a:lnTo>
                <a:lnTo>
                  <a:pt x="51" y="106"/>
                </a:lnTo>
                <a:lnTo>
                  <a:pt x="73" y="106"/>
                </a:lnTo>
                <a:lnTo>
                  <a:pt x="77" y="105"/>
                </a:lnTo>
                <a:lnTo>
                  <a:pt x="82" y="103"/>
                </a:lnTo>
                <a:lnTo>
                  <a:pt x="83" y="99"/>
                </a:lnTo>
                <a:lnTo>
                  <a:pt x="84" y="95"/>
                </a:lnTo>
                <a:lnTo>
                  <a:pt x="83" y="90"/>
                </a:lnTo>
                <a:lnTo>
                  <a:pt x="82" y="87"/>
                </a:lnTo>
                <a:lnTo>
                  <a:pt x="77" y="84"/>
                </a:lnTo>
                <a:lnTo>
                  <a:pt x="73" y="83"/>
                </a:lnTo>
                <a:lnTo>
                  <a:pt x="51" y="83"/>
                </a:lnTo>
                <a:lnTo>
                  <a:pt x="51" y="33"/>
                </a:lnTo>
                <a:lnTo>
                  <a:pt x="53" y="31"/>
                </a:lnTo>
                <a:lnTo>
                  <a:pt x="54" y="26"/>
                </a:lnTo>
                <a:lnTo>
                  <a:pt x="57" y="25"/>
                </a:lnTo>
                <a:lnTo>
                  <a:pt x="61" y="24"/>
                </a:lnTo>
                <a:lnTo>
                  <a:pt x="300" y="24"/>
                </a:lnTo>
                <a:lnTo>
                  <a:pt x="304" y="25"/>
                </a:lnTo>
                <a:lnTo>
                  <a:pt x="308" y="26"/>
                </a:lnTo>
                <a:lnTo>
                  <a:pt x="310" y="31"/>
                </a:lnTo>
                <a:lnTo>
                  <a:pt x="311" y="33"/>
                </a:lnTo>
                <a:lnTo>
                  <a:pt x="311" y="334"/>
                </a:lnTo>
                <a:lnTo>
                  <a:pt x="310" y="337"/>
                </a:lnTo>
                <a:lnTo>
                  <a:pt x="308" y="341"/>
                </a:lnTo>
                <a:lnTo>
                  <a:pt x="304" y="343"/>
                </a:lnTo>
                <a:lnTo>
                  <a:pt x="300" y="344"/>
                </a:lnTo>
                <a:lnTo>
                  <a:pt x="61" y="344"/>
                </a:lnTo>
                <a:lnTo>
                  <a:pt x="57" y="343"/>
                </a:lnTo>
                <a:lnTo>
                  <a:pt x="54" y="341"/>
                </a:lnTo>
                <a:lnTo>
                  <a:pt x="53" y="337"/>
                </a:lnTo>
                <a:lnTo>
                  <a:pt x="51" y="334"/>
                </a:lnTo>
                <a:lnTo>
                  <a:pt x="51" y="306"/>
                </a:lnTo>
                <a:lnTo>
                  <a:pt x="28" y="306"/>
                </a:lnTo>
                <a:lnTo>
                  <a:pt x="28" y="334"/>
                </a:lnTo>
                <a:lnTo>
                  <a:pt x="29" y="340"/>
                </a:lnTo>
                <a:lnTo>
                  <a:pt x="31" y="347"/>
                </a:lnTo>
                <a:lnTo>
                  <a:pt x="33" y="352"/>
                </a:lnTo>
                <a:lnTo>
                  <a:pt x="38" y="358"/>
                </a:lnTo>
                <a:lnTo>
                  <a:pt x="43" y="361"/>
                </a:lnTo>
                <a:lnTo>
                  <a:pt x="49" y="365"/>
                </a:lnTo>
                <a:lnTo>
                  <a:pt x="54" y="366"/>
                </a:lnTo>
                <a:lnTo>
                  <a:pt x="61" y="367"/>
                </a:lnTo>
                <a:lnTo>
                  <a:pt x="300" y="367"/>
                </a:lnTo>
                <a:lnTo>
                  <a:pt x="307" y="366"/>
                </a:lnTo>
                <a:lnTo>
                  <a:pt x="314" y="365"/>
                </a:lnTo>
                <a:lnTo>
                  <a:pt x="319" y="361"/>
                </a:lnTo>
                <a:lnTo>
                  <a:pt x="324" y="358"/>
                </a:lnTo>
                <a:lnTo>
                  <a:pt x="328" y="352"/>
                </a:lnTo>
                <a:lnTo>
                  <a:pt x="332" y="347"/>
                </a:lnTo>
                <a:lnTo>
                  <a:pt x="333" y="340"/>
                </a:lnTo>
                <a:lnTo>
                  <a:pt x="333" y="334"/>
                </a:lnTo>
                <a:lnTo>
                  <a:pt x="333" y="325"/>
                </a:lnTo>
                <a:lnTo>
                  <a:pt x="369" y="325"/>
                </a:lnTo>
                <a:lnTo>
                  <a:pt x="373" y="323"/>
                </a:lnTo>
                <a:lnTo>
                  <a:pt x="377" y="321"/>
                </a:lnTo>
                <a:lnTo>
                  <a:pt x="380" y="317"/>
                </a:lnTo>
                <a:lnTo>
                  <a:pt x="380" y="312"/>
                </a:lnTo>
                <a:lnTo>
                  <a:pt x="380" y="252"/>
                </a:lnTo>
                <a:lnTo>
                  <a:pt x="357" y="252"/>
                </a:lnTo>
                <a:lnTo>
                  <a:pt x="357" y="301"/>
                </a:lnTo>
                <a:lnTo>
                  <a:pt x="333" y="301"/>
                </a:lnTo>
                <a:lnTo>
                  <a:pt x="333" y="229"/>
                </a:lnTo>
                <a:lnTo>
                  <a:pt x="369" y="229"/>
                </a:lnTo>
                <a:lnTo>
                  <a:pt x="372" y="229"/>
                </a:lnTo>
                <a:lnTo>
                  <a:pt x="374" y="227"/>
                </a:lnTo>
                <a:lnTo>
                  <a:pt x="379" y="223"/>
                </a:lnTo>
                <a:lnTo>
                  <a:pt x="380" y="218"/>
                </a:lnTo>
                <a:lnTo>
                  <a:pt x="380" y="211"/>
                </a:lnTo>
                <a:lnTo>
                  <a:pt x="380" y="160"/>
                </a:lnTo>
                <a:lnTo>
                  <a:pt x="357" y="160"/>
                </a:lnTo>
                <a:lnTo>
                  <a:pt x="357" y="207"/>
                </a:lnTo>
                <a:lnTo>
                  <a:pt x="333" y="207"/>
                </a:lnTo>
                <a:lnTo>
                  <a:pt x="333" y="136"/>
                </a:lnTo>
                <a:lnTo>
                  <a:pt x="369" y="136"/>
                </a:lnTo>
                <a:lnTo>
                  <a:pt x="373" y="136"/>
                </a:lnTo>
                <a:lnTo>
                  <a:pt x="377" y="134"/>
                </a:lnTo>
                <a:lnTo>
                  <a:pt x="379" y="130"/>
                </a:lnTo>
                <a:lnTo>
                  <a:pt x="380" y="125"/>
                </a:lnTo>
                <a:lnTo>
                  <a:pt x="380" y="113"/>
                </a:lnTo>
                <a:lnTo>
                  <a:pt x="380" y="53"/>
                </a:lnTo>
                <a:lnTo>
                  <a:pt x="380" y="48"/>
                </a:lnTo>
                <a:lnTo>
                  <a:pt x="377" y="44"/>
                </a:lnTo>
                <a:lnTo>
                  <a:pt x="373" y="42"/>
                </a:lnTo>
                <a:lnTo>
                  <a:pt x="369" y="42"/>
                </a:lnTo>
                <a:close/>
                <a:moveTo>
                  <a:pt x="357" y="113"/>
                </a:moveTo>
                <a:lnTo>
                  <a:pt x="333" y="113"/>
                </a:lnTo>
                <a:lnTo>
                  <a:pt x="333" y="64"/>
                </a:lnTo>
                <a:lnTo>
                  <a:pt x="357" y="64"/>
                </a:lnTo>
                <a:lnTo>
                  <a:pt x="357" y="113"/>
                </a:lnTo>
                <a:close/>
                <a:moveTo>
                  <a:pt x="51" y="132"/>
                </a:moveTo>
                <a:lnTo>
                  <a:pt x="51" y="169"/>
                </a:lnTo>
                <a:lnTo>
                  <a:pt x="73" y="169"/>
                </a:lnTo>
                <a:lnTo>
                  <a:pt x="77" y="171"/>
                </a:lnTo>
                <a:lnTo>
                  <a:pt x="82" y="174"/>
                </a:lnTo>
                <a:lnTo>
                  <a:pt x="83" y="176"/>
                </a:lnTo>
                <a:lnTo>
                  <a:pt x="84" y="182"/>
                </a:lnTo>
                <a:lnTo>
                  <a:pt x="83" y="186"/>
                </a:lnTo>
                <a:lnTo>
                  <a:pt x="82" y="190"/>
                </a:lnTo>
                <a:lnTo>
                  <a:pt x="77" y="191"/>
                </a:lnTo>
                <a:lnTo>
                  <a:pt x="73" y="193"/>
                </a:lnTo>
                <a:lnTo>
                  <a:pt x="51" y="193"/>
                </a:lnTo>
                <a:lnTo>
                  <a:pt x="28" y="193"/>
                </a:lnTo>
                <a:lnTo>
                  <a:pt x="11" y="193"/>
                </a:lnTo>
                <a:lnTo>
                  <a:pt x="7" y="191"/>
                </a:lnTo>
                <a:lnTo>
                  <a:pt x="3" y="190"/>
                </a:lnTo>
                <a:lnTo>
                  <a:pt x="2" y="186"/>
                </a:lnTo>
                <a:lnTo>
                  <a:pt x="0" y="182"/>
                </a:lnTo>
                <a:lnTo>
                  <a:pt x="2" y="176"/>
                </a:lnTo>
                <a:lnTo>
                  <a:pt x="3" y="174"/>
                </a:lnTo>
                <a:lnTo>
                  <a:pt x="7" y="171"/>
                </a:lnTo>
                <a:lnTo>
                  <a:pt x="11" y="169"/>
                </a:lnTo>
                <a:lnTo>
                  <a:pt x="28" y="169"/>
                </a:lnTo>
                <a:lnTo>
                  <a:pt x="28" y="132"/>
                </a:lnTo>
                <a:lnTo>
                  <a:pt x="51" y="132"/>
                </a:lnTo>
                <a:close/>
                <a:moveTo>
                  <a:pt x="73" y="279"/>
                </a:moveTo>
                <a:lnTo>
                  <a:pt x="11" y="279"/>
                </a:lnTo>
                <a:lnTo>
                  <a:pt x="7" y="278"/>
                </a:lnTo>
                <a:lnTo>
                  <a:pt x="3" y="277"/>
                </a:lnTo>
                <a:lnTo>
                  <a:pt x="2" y="273"/>
                </a:lnTo>
                <a:lnTo>
                  <a:pt x="0" y="268"/>
                </a:lnTo>
                <a:lnTo>
                  <a:pt x="2" y="263"/>
                </a:lnTo>
                <a:lnTo>
                  <a:pt x="3" y="260"/>
                </a:lnTo>
                <a:lnTo>
                  <a:pt x="7" y="257"/>
                </a:lnTo>
                <a:lnTo>
                  <a:pt x="11" y="256"/>
                </a:lnTo>
                <a:lnTo>
                  <a:pt x="28" y="256"/>
                </a:lnTo>
                <a:lnTo>
                  <a:pt x="28" y="219"/>
                </a:lnTo>
                <a:lnTo>
                  <a:pt x="51" y="219"/>
                </a:lnTo>
                <a:lnTo>
                  <a:pt x="51" y="256"/>
                </a:lnTo>
                <a:lnTo>
                  <a:pt x="73" y="256"/>
                </a:lnTo>
                <a:lnTo>
                  <a:pt x="77" y="257"/>
                </a:lnTo>
                <a:lnTo>
                  <a:pt x="82" y="260"/>
                </a:lnTo>
                <a:lnTo>
                  <a:pt x="83" y="263"/>
                </a:lnTo>
                <a:lnTo>
                  <a:pt x="84" y="268"/>
                </a:lnTo>
                <a:lnTo>
                  <a:pt x="83" y="273"/>
                </a:lnTo>
                <a:lnTo>
                  <a:pt x="82" y="277"/>
                </a:lnTo>
                <a:lnTo>
                  <a:pt x="77" y="278"/>
                </a:lnTo>
                <a:lnTo>
                  <a:pt x="73" y="279"/>
                </a:lnTo>
                <a:close/>
                <a:moveTo>
                  <a:pt x="209" y="312"/>
                </a:moveTo>
                <a:lnTo>
                  <a:pt x="209" y="312"/>
                </a:lnTo>
                <a:lnTo>
                  <a:pt x="198" y="311"/>
                </a:lnTo>
                <a:lnTo>
                  <a:pt x="193" y="310"/>
                </a:lnTo>
                <a:lnTo>
                  <a:pt x="183" y="301"/>
                </a:lnTo>
                <a:lnTo>
                  <a:pt x="175" y="293"/>
                </a:lnTo>
                <a:lnTo>
                  <a:pt x="165" y="282"/>
                </a:lnTo>
                <a:lnTo>
                  <a:pt x="159" y="270"/>
                </a:lnTo>
                <a:lnTo>
                  <a:pt x="150" y="256"/>
                </a:lnTo>
                <a:lnTo>
                  <a:pt x="143" y="242"/>
                </a:lnTo>
                <a:lnTo>
                  <a:pt x="137" y="226"/>
                </a:lnTo>
                <a:lnTo>
                  <a:pt x="131" y="208"/>
                </a:lnTo>
                <a:lnTo>
                  <a:pt x="130" y="205"/>
                </a:lnTo>
                <a:lnTo>
                  <a:pt x="130" y="202"/>
                </a:lnTo>
                <a:lnTo>
                  <a:pt x="124" y="185"/>
                </a:lnTo>
                <a:lnTo>
                  <a:pt x="120" y="168"/>
                </a:lnTo>
                <a:lnTo>
                  <a:pt x="117" y="152"/>
                </a:lnTo>
                <a:lnTo>
                  <a:pt x="116" y="136"/>
                </a:lnTo>
                <a:lnTo>
                  <a:pt x="115" y="121"/>
                </a:lnTo>
                <a:lnTo>
                  <a:pt x="116" y="108"/>
                </a:lnTo>
                <a:lnTo>
                  <a:pt x="117" y="95"/>
                </a:lnTo>
                <a:lnTo>
                  <a:pt x="121" y="84"/>
                </a:lnTo>
                <a:lnTo>
                  <a:pt x="124" y="79"/>
                </a:lnTo>
                <a:lnTo>
                  <a:pt x="134" y="72"/>
                </a:lnTo>
                <a:lnTo>
                  <a:pt x="142" y="66"/>
                </a:lnTo>
                <a:lnTo>
                  <a:pt x="153" y="62"/>
                </a:lnTo>
                <a:lnTo>
                  <a:pt x="165" y="59"/>
                </a:lnTo>
                <a:lnTo>
                  <a:pt x="174" y="57"/>
                </a:lnTo>
                <a:lnTo>
                  <a:pt x="183" y="57"/>
                </a:lnTo>
                <a:lnTo>
                  <a:pt x="192" y="58"/>
                </a:lnTo>
                <a:lnTo>
                  <a:pt x="196" y="59"/>
                </a:lnTo>
                <a:lnTo>
                  <a:pt x="200" y="64"/>
                </a:lnTo>
                <a:lnTo>
                  <a:pt x="203" y="69"/>
                </a:lnTo>
                <a:lnTo>
                  <a:pt x="204" y="76"/>
                </a:lnTo>
                <a:lnTo>
                  <a:pt x="209" y="117"/>
                </a:lnTo>
                <a:lnTo>
                  <a:pt x="209" y="123"/>
                </a:lnTo>
                <a:lnTo>
                  <a:pt x="208" y="128"/>
                </a:lnTo>
                <a:lnTo>
                  <a:pt x="204" y="135"/>
                </a:lnTo>
                <a:lnTo>
                  <a:pt x="198" y="142"/>
                </a:lnTo>
                <a:lnTo>
                  <a:pt x="185" y="150"/>
                </a:lnTo>
                <a:lnTo>
                  <a:pt x="189" y="167"/>
                </a:lnTo>
                <a:lnTo>
                  <a:pt x="193" y="185"/>
                </a:lnTo>
                <a:lnTo>
                  <a:pt x="194" y="185"/>
                </a:lnTo>
                <a:lnTo>
                  <a:pt x="194" y="186"/>
                </a:lnTo>
                <a:lnTo>
                  <a:pt x="200" y="202"/>
                </a:lnTo>
                <a:lnTo>
                  <a:pt x="205" y="218"/>
                </a:lnTo>
                <a:lnTo>
                  <a:pt x="222" y="218"/>
                </a:lnTo>
                <a:lnTo>
                  <a:pt x="223" y="218"/>
                </a:lnTo>
                <a:lnTo>
                  <a:pt x="231" y="219"/>
                </a:lnTo>
                <a:lnTo>
                  <a:pt x="238" y="222"/>
                </a:lnTo>
                <a:lnTo>
                  <a:pt x="242" y="227"/>
                </a:lnTo>
                <a:lnTo>
                  <a:pt x="245" y="231"/>
                </a:lnTo>
                <a:lnTo>
                  <a:pt x="266" y="267"/>
                </a:lnTo>
                <a:lnTo>
                  <a:pt x="267" y="274"/>
                </a:lnTo>
                <a:lnTo>
                  <a:pt x="269" y="281"/>
                </a:lnTo>
                <a:lnTo>
                  <a:pt x="267" y="285"/>
                </a:lnTo>
                <a:lnTo>
                  <a:pt x="264" y="289"/>
                </a:lnTo>
                <a:lnTo>
                  <a:pt x="263" y="293"/>
                </a:lnTo>
                <a:lnTo>
                  <a:pt x="258" y="297"/>
                </a:lnTo>
                <a:lnTo>
                  <a:pt x="248" y="301"/>
                </a:lnTo>
                <a:lnTo>
                  <a:pt x="231" y="308"/>
                </a:lnTo>
                <a:lnTo>
                  <a:pt x="222" y="311"/>
                </a:lnTo>
                <a:lnTo>
                  <a:pt x="209" y="312"/>
                </a:lnTo>
                <a:close/>
                <a:moveTo>
                  <a:pt x="204" y="289"/>
                </a:moveTo>
                <a:lnTo>
                  <a:pt x="204" y="289"/>
                </a:lnTo>
                <a:lnTo>
                  <a:pt x="209" y="289"/>
                </a:lnTo>
                <a:lnTo>
                  <a:pt x="218" y="288"/>
                </a:lnTo>
                <a:lnTo>
                  <a:pt x="223" y="286"/>
                </a:lnTo>
                <a:lnTo>
                  <a:pt x="236" y="282"/>
                </a:lnTo>
                <a:lnTo>
                  <a:pt x="244" y="278"/>
                </a:lnTo>
                <a:lnTo>
                  <a:pt x="225" y="242"/>
                </a:lnTo>
                <a:lnTo>
                  <a:pt x="225" y="241"/>
                </a:lnTo>
                <a:lnTo>
                  <a:pt x="223" y="241"/>
                </a:lnTo>
                <a:lnTo>
                  <a:pt x="198" y="241"/>
                </a:lnTo>
                <a:lnTo>
                  <a:pt x="196" y="241"/>
                </a:lnTo>
                <a:lnTo>
                  <a:pt x="192" y="240"/>
                </a:lnTo>
                <a:lnTo>
                  <a:pt x="190" y="237"/>
                </a:lnTo>
                <a:lnTo>
                  <a:pt x="187" y="234"/>
                </a:lnTo>
                <a:lnTo>
                  <a:pt x="182" y="219"/>
                </a:lnTo>
                <a:lnTo>
                  <a:pt x="176" y="205"/>
                </a:lnTo>
                <a:lnTo>
                  <a:pt x="171" y="191"/>
                </a:lnTo>
                <a:lnTo>
                  <a:pt x="167" y="178"/>
                </a:lnTo>
                <a:lnTo>
                  <a:pt x="164" y="164"/>
                </a:lnTo>
                <a:lnTo>
                  <a:pt x="160" y="147"/>
                </a:lnTo>
                <a:lnTo>
                  <a:pt x="160" y="145"/>
                </a:lnTo>
                <a:lnTo>
                  <a:pt x="161" y="141"/>
                </a:lnTo>
                <a:lnTo>
                  <a:pt x="163" y="138"/>
                </a:lnTo>
                <a:lnTo>
                  <a:pt x="165" y="136"/>
                </a:lnTo>
                <a:lnTo>
                  <a:pt x="185" y="123"/>
                </a:lnTo>
                <a:lnTo>
                  <a:pt x="186" y="121"/>
                </a:lnTo>
                <a:lnTo>
                  <a:pt x="186" y="120"/>
                </a:lnTo>
                <a:lnTo>
                  <a:pt x="182" y="80"/>
                </a:lnTo>
                <a:lnTo>
                  <a:pt x="171" y="81"/>
                </a:lnTo>
                <a:lnTo>
                  <a:pt x="160" y="84"/>
                </a:lnTo>
                <a:lnTo>
                  <a:pt x="154" y="86"/>
                </a:lnTo>
                <a:lnTo>
                  <a:pt x="149" y="88"/>
                </a:lnTo>
                <a:lnTo>
                  <a:pt x="142" y="94"/>
                </a:lnTo>
                <a:lnTo>
                  <a:pt x="139" y="103"/>
                </a:lnTo>
                <a:lnTo>
                  <a:pt x="138" y="114"/>
                </a:lnTo>
                <a:lnTo>
                  <a:pt x="138" y="125"/>
                </a:lnTo>
                <a:lnTo>
                  <a:pt x="139" y="139"/>
                </a:lnTo>
                <a:lnTo>
                  <a:pt x="141" y="152"/>
                </a:lnTo>
                <a:lnTo>
                  <a:pt x="143" y="165"/>
                </a:lnTo>
                <a:lnTo>
                  <a:pt x="152" y="196"/>
                </a:lnTo>
                <a:lnTo>
                  <a:pt x="152" y="198"/>
                </a:lnTo>
                <a:lnTo>
                  <a:pt x="153" y="201"/>
                </a:lnTo>
                <a:lnTo>
                  <a:pt x="160" y="219"/>
                </a:lnTo>
                <a:lnTo>
                  <a:pt x="165" y="235"/>
                </a:lnTo>
                <a:lnTo>
                  <a:pt x="172" y="249"/>
                </a:lnTo>
                <a:lnTo>
                  <a:pt x="179" y="260"/>
                </a:lnTo>
                <a:lnTo>
                  <a:pt x="186" y="270"/>
                </a:lnTo>
                <a:lnTo>
                  <a:pt x="192" y="278"/>
                </a:lnTo>
                <a:lnTo>
                  <a:pt x="204" y="289"/>
                </a:lnTo>
                <a:close/>
              </a:path>
            </a:pathLst>
          </a:custGeom>
          <a:solidFill>
            <a:schemeClr val="accent1"/>
          </a:solidFill>
          <a:ln>
            <a:noFill/>
          </a:ln>
        </p:spPr>
        <p:txBody>
          <a:bodyPr/>
          <a:lstStyle/>
          <a:p>
            <a:endParaRPr lang="en-US" dirty="0"/>
          </a:p>
        </p:txBody>
      </p:sp>
      <p:sp>
        <p:nvSpPr>
          <p:cNvPr id="53" name="Freeform 61"/>
          <p:cNvSpPr>
            <a:spLocks/>
          </p:cNvSpPr>
          <p:nvPr/>
        </p:nvSpPr>
        <p:spPr bwMode="auto">
          <a:xfrm>
            <a:off x="10554229" y="250439"/>
            <a:ext cx="314507" cy="280435"/>
          </a:xfrm>
          <a:custGeom>
            <a:avLst/>
            <a:gdLst>
              <a:gd name="T0" fmla="*/ 7960 w 359"/>
              <a:gd name="T1" fmla="*/ 144094 h 323"/>
              <a:gd name="T2" fmla="*/ 2123 w 359"/>
              <a:gd name="T3" fmla="*/ 135154 h 323"/>
              <a:gd name="T4" fmla="*/ 0 w 359"/>
              <a:gd name="T5" fmla="*/ 125162 h 323"/>
              <a:gd name="T6" fmla="*/ 1061 w 359"/>
              <a:gd name="T7" fmla="*/ 120429 h 323"/>
              <a:gd name="T8" fmla="*/ 4245 w 359"/>
              <a:gd name="T9" fmla="*/ 109911 h 323"/>
              <a:gd name="T10" fmla="*/ 111965 w 359"/>
              <a:gd name="T11" fmla="*/ 3155 h 323"/>
              <a:gd name="T12" fmla="*/ 111965 w 359"/>
              <a:gd name="T13" fmla="*/ 3155 h 323"/>
              <a:gd name="T14" fmla="*/ 163437 w 359"/>
              <a:gd name="T15" fmla="*/ 0 h 323"/>
              <a:gd name="T16" fmla="*/ 168744 w 359"/>
              <a:gd name="T17" fmla="*/ 0 h 323"/>
              <a:gd name="T18" fmla="*/ 178295 w 359"/>
              <a:gd name="T19" fmla="*/ 4733 h 323"/>
              <a:gd name="T20" fmla="*/ 182540 w 359"/>
              <a:gd name="T21" fmla="*/ 7888 h 323"/>
              <a:gd name="T22" fmla="*/ 188377 w 359"/>
              <a:gd name="T23" fmla="*/ 16829 h 323"/>
              <a:gd name="T24" fmla="*/ 190500 w 359"/>
              <a:gd name="T25" fmla="*/ 26820 h 323"/>
              <a:gd name="T26" fmla="*/ 92862 w 359"/>
              <a:gd name="T27" fmla="*/ 169863 h 323"/>
              <a:gd name="T28" fmla="*/ 176173 w 359"/>
              <a:gd name="T29" fmla="*/ 70469 h 323"/>
              <a:gd name="T30" fmla="*/ 176703 w 359"/>
              <a:gd name="T31" fmla="*/ 70469 h 323"/>
              <a:gd name="T32" fmla="*/ 178295 w 359"/>
              <a:gd name="T33" fmla="*/ 26820 h 323"/>
              <a:gd name="T34" fmla="*/ 176703 w 359"/>
              <a:gd name="T35" fmla="*/ 21036 h 323"/>
              <a:gd name="T36" fmla="*/ 174050 w 359"/>
              <a:gd name="T37" fmla="*/ 16829 h 323"/>
              <a:gd name="T38" fmla="*/ 171397 w 359"/>
              <a:gd name="T39" fmla="*/ 14725 h 323"/>
              <a:gd name="T40" fmla="*/ 165560 w 359"/>
              <a:gd name="T41" fmla="*/ 12621 h 323"/>
              <a:gd name="T42" fmla="*/ 118864 w 359"/>
              <a:gd name="T43" fmla="*/ 13673 h 323"/>
              <a:gd name="T44" fmla="*/ 118864 w 359"/>
              <a:gd name="T45" fmla="*/ 13673 h 323"/>
              <a:gd name="T46" fmla="*/ 16981 w 359"/>
              <a:gd name="T47" fmla="*/ 115170 h 323"/>
              <a:gd name="T48" fmla="*/ 13797 w 359"/>
              <a:gd name="T49" fmla="*/ 119377 h 323"/>
              <a:gd name="T50" fmla="*/ 12735 w 359"/>
              <a:gd name="T51" fmla="*/ 125162 h 323"/>
              <a:gd name="T52" fmla="*/ 12735 w 359"/>
              <a:gd name="T53" fmla="*/ 128318 h 323"/>
              <a:gd name="T54" fmla="*/ 14858 w 359"/>
              <a:gd name="T55" fmla="*/ 133051 h 323"/>
              <a:gd name="T56" fmla="*/ 33430 w 359"/>
              <a:gd name="T57" fmla="*/ 151983 h 323"/>
              <a:gd name="T58" fmla="*/ 36084 w 359"/>
              <a:gd name="T59" fmla="*/ 154086 h 323"/>
              <a:gd name="T60" fmla="*/ 40859 w 359"/>
              <a:gd name="T61" fmla="*/ 156190 h 323"/>
              <a:gd name="T62" fmla="*/ 46696 w 359"/>
              <a:gd name="T63" fmla="*/ 156190 h 323"/>
              <a:gd name="T64" fmla="*/ 52003 w 359"/>
              <a:gd name="T65" fmla="*/ 154086 h 323"/>
              <a:gd name="T66" fmla="*/ 133721 w 359"/>
              <a:gd name="T67" fmla="*/ 74151 h 323"/>
              <a:gd name="T68" fmla="*/ 133721 w 359"/>
              <a:gd name="T69" fmla="*/ 73099 h 323"/>
              <a:gd name="T70" fmla="*/ 133721 w 359"/>
              <a:gd name="T71" fmla="*/ 72573 h 323"/>
              <a:gd name="T72" fmla="*/ 116741 w 359"/>
              <a:gd name="T73" fmla="*/ 55745 h 323"/>
              <a:gd name="T74" fmla="*/ 46696 w 359"/>
              <a:gd name="T75" fmla="*/ 124636 h 323"/>
              <a:gd name="T76" fmla="*/ 106659 w 359"/>
              <a:gd name="T77" fmla="*/ 47330 h 323"/>
              <a:gd name="T78" fmla="*/ 108781 w 359"/>
              <a:gd name="T79" fmla="*/ 45753 h 323"/>
              <a:gd name="T80" fmla="*/ 114088 w 359"/>
              <a:gd name="T81" fmla="*/ 43649 h 323"/>
              <a:gd name="T82" fmla="*/ 118864 w 359"/>
              <a:gd name="T83" fmla="*/ 43649 h 323"/>
              <a:gd name="T84" fmla="*/ 123639 w 359"/>
              <a:gd name="T85" fmla="*/ 45753 h 323"/>
              <a:gd name="T86" fmla="*/ 142212 w 359"/>
              <a:gd name="T87" fmla="*/ 63633 h 323"/>
              <a:gd name="T88" fmla="*/ 143804 w 359"/>
              <a:gd name="T89" fmla="*/ 65736 h 323"/>
              <a:gd name="T90" fmla="*/ 145926 w 359"/>
              <a:gd name="T91" fmla="*/ 70469 h 323"/>
              <a:gd name="T92" fmla="*/ 145926 w 359"/>
              <a:gd name="T93" fmla="*/ 75203 h 323"/>
              <a:gd name="T94" fmla="*/ 143804 w 359"/>
              <a:gd name="T95" fmla="*/ 80461 h 323"/>
              <a:gd name="T96" fmla="*/ 62616 w 359"/>
              <a:gd name="T97" fmla="*/ 160923 h 323"/>
              <a:gd name="T98" fmla="*/ 59432 w 359"/>
              <a:gd name="T99" fmla="*/ 164078 h 323"/>
              <a:gd name="T100" fmla="*/ 48819 w 359"/>
              <a:gd name="T101" fmla="*/ 168811 h 323"/>
              <a:gd name="T102" fmla="*/ 38737 w 359"/>
              <a:gd name="T103" fmla="*/ 168811 h 323"/>
              <a:gd name="T104" fmla="*/ 29185 w 359"/>
              <a:gd name="T105" fmla="*/ 164078 h 323"/>
              <a:gd name="T106" fmla="*/ 24940 w 359"/>
              <a:gd name="T107" fmla="*/ 160923 h 32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59" h="323">
                <a:moveTo>
                  <a:pt x="15" y="274"/>
                </a:moveTo>
                <a:lnTo>
                  <a:pt x="15" y="274"/>
                </a:lnTo>
                <a:lnTo>
                  <a:pt x="8" y="267"/>
                </a:lnTo>
                <a:lnTo>
                  <a:pt x="4" y="257"/>
                </a:lnTo>
                <a:lnTo>
                  <a:pt x="2" y="248"/>
                </a:lnTo>
                <a:lnTo>
                  <a:pt x="0" y="238"/>
                </a:lnTo>
                <a:lnTo>
                  <a:pt x="2" y="229"/>
                </a:lnTo>
                <a:lnTo>
                  <a:pt x="4" y="219"/>
                </a:lnTo>
                <a:lnTo>
                  <a:pt x="8" y="209"/>
                </a:lnTo>
                <a:lnTo>
                  <a:pt x="15" y="202"/>
                </a:lnTo>
                <a:lnTo>
                  <a:pt x="211" y="6"/>
                </a:lnTo>
                <a:lnTo>
                  <a:pt x="215" y="3"/>
                </a:lnTo>
                <a:lnTo>
                  <a:pt x="308" y="0"/>
                </a:lnTo>
                <a:lnTo>
                  <a:pt x="318" y="0"/>
                </a:lnTo>
                <a:lnTo>
                  <a:pt x="328" y="4"/>
                </a:lnTo>
                <a:lnTo>
                  <a:pt x="336" y="9"/>
                </a:lnTo>
                <a:lnTo>
                  <a:pt x="344" y="15"/>
                </a:lnTo>
                <a:lnTo>
                  <a:pt x="351" y="22"/>
                </a:lnTo>
                <a:lnTo>
                  <a:pt x="355" y="32"/>
                </a:lnTo>
                <a:lnTo>
                  <a:pt x="358" y="42"/>
                </a:lnTo>
                <a:lnTo>
                  <a:pt x="359" y="51"/>
                </a:lnTo>
                <a:lnTo>
                  <a:pt x="356" y="143"/>
                </a:lnTo>
                <a:lnTo>
                  <a:pt x="175" y="323"/>
                </a:lnTo>
                <a:lnTo>
                  <a:pt x="158" y="307"/>
                </a:lnTo>
                <a:lnTo>
                  <a:pt x="332" y="134"/>
                </a:lnTo>
                <a:lnTo>
                  <a:pt x="333" y="134"/>
                </a:lnTo>
                <a:lnTo>
                  <a:pt x="336" y="51"/>
                </a:lnTo>
                <a:lnTo>
                  <a:pt x="334" y="46"/>
                </a:lnTo>
                <a:lnTo>
                  <a:pt x="333" y="40"/>
                </a:lnTo>
                <a:lnTo>
                  <a:pt x="330" y="36"/>
                </a:lnTo>
                <a:lnTo>
                  <a:pt x="328" y="32"/>
                </a:lnTo>
                <a:lnTo>
                  <a:pt x="323" y="28"/>
                </a:lnTo>
                <a:lnTo>
                  <a:pt x="318" y="25"/>
                </a:lnTo>
                <a:lnTo>
                  <a:pt x="312" y="24"/>
                </a:lnTo>
                <a:lnTo>
                  <a:pt x="308" y="24"/>
                </a:lnTo>
                <a:lnTo>
                  <a:pt x="224" y="26"/>
                </a:lnTo>
                <a:lnTo>
                  <a:pt x="32" y="219"/>
                </a:lnTo>
                <a:lnTo>
                  <a:pt x="28" y="223"/>
                </a:lnTo>
                <a:lnTo>
                  <a:pt x="26" y="227"/>
                </a:lnTo>
                <a:lnTo>
                  <a:pt x="25" y="233"/>
                </a:lnTo>
                <a:lnTo>
                  <a:pt x="24" y="238"/>
                </a:lnTo>
                <a:lnTo>
                  <a:pt x="24" y="244"/>
                </a:lnTo>
                <a:lnTo>
                  <a:pt x="26" y="249"/>
                </a:lnTo>
                <a:lnTo>
                  <a:pt x="28" y="253"/>
                </a:lnTo>
                <a:lnTo>
                  <a:pt x="32" y="257"/>
                </a:lnTo>
                <a:lnTo>
                  <a:pt x="63" y="289"/>
                </a:lnTo>
                <a:lnTo>
                  <a:pt x="68" y="293"/>
                </a:lnTo>
                <a:lnTo>
                  <a:pt x="73" y="296"/>
                </a:lnTo>
                <a:lnTo>
                  <a:pt x="77" y="297"/>
                </a:lnTo>
                <a:lnTo>
                  <a:pt x="83" y="297"/>
                </a:lnTo>
                <a:lnTo>
                  <a:pt x="88" y="297"/>
                </a:lnTo>
                <a:lnTo>
                  <a:pt x="94" y="296"/>
                </a:lnTo>
                <a:lnTo>
                  <a:pt x="98" y="293"/>
                </a:lnTo>
                <a:lnTo>
                  <a:pt x="102" y="289"/>
                </a:lnTo>
                <a:lnTo>
                  <a:pt x="252" y="141"/>
                </a:lnTo>
                <a:lnTo>
                  <a:pt x="252" y="139"/>
                </a:lnTo>
                <a:lnTo>
                  <a:pt x="252" y="138"/>
                </a:lnTo>
                <a:lnTo>
                  <a:pt x="220" y="106"/>
                </a:lnTo>
                <a:lnTo>
                  <a:pt x="219" y="106"/>
                </a:lnTo>
                <a:lnTo>
                  <a:pt x="88" y="237"/>
                </a:lnTo>
                <a:lnTo>
                  <a:pt x="72" y="220"/>
                </a:lnTo>
                <a:lnTo>
                  <a:pt x="201" y="90"/>
                </a:lnTo>
                <a:lnTo>
                  <a:pt x="205" y="87"/>
                </a:lnTo>
                <a:lnTo>
                  <a:pt x="209" y="84"/>
                </a:lnTo>
                <a:lnTo>
                  <a:pt x="215" y="83"/>
                </a:lnTo>
                <a:lnTo>
                  <a:pt x="219" y="83"/>
                </a:lnTo>
                <a:lnTo>
                  <a:pt x="224" y="83"/>
                </a:lnTo>
                <a:lnTo>
                  <a:pt x="229" y="84"/>
                </a:lnTo>
                <a:lnTo>
                  <a:pt x="233" y="87"/>
                </a:lnTo>
                <a:lnTo>
                  <a:pt x="237" y="90"/>
                </a:lnTo>
                <a:lnTo>
                  <a:pt x="268" y="121"/>
                </a:lnTo>
                <a:lnTo>
                  <a:pt x="271" y="125"/>
                </a:lnTo>
                <a:lnTo>
                  <a:pt x="274" y="130"/>
                </a:lnTo>
                <a:lnTo>
                  <a:pt x="275" y="134"/>
                </a:lnTo>
                <a:lnTo>
                  <a:pt x="275" y="139"/>
                </a:lnTo>
                <a:lnTo>
                  <a:pt x="275" y="143"/>
                </a:lnTo>
                <a:lnTo>
                  <a:pt x="274" y="149"/>
                </a:lnTo>
                <a:lnTo>
                  <a:pt x="271" y="153"/>
                </a:lnTo>
                <a:lnTo>
                  <a:pt x="268" y="157"/>
                </a:lnTo>
                <a:lnTo>
                  <a:pt x="118" y="306"/>
                </a:lnTo>
                <a:lnTo>
                  <a:pt x="112" y="312"/>
                </a:lnTo>
                <a:lnTo>
                  <a:pt x="102" y="318"/>
                </a:lnTo>
                <a:lnTo>
                  <a:pt x="92" y="321"/>
                </a:lnTo>
                <a:lnTo>
                  <a:pt x="83" y="321"/>
                </a:lnTo>
                <a:lnTo>
                  <a:pt x="73" y="321"/>
                </a:lnTo>
                <a:lnTo>
                  <a:pt x="63" y="318"/>
                </a:lnTo>
                <a:lnTo>
                  <a:pt x="55" y="312"/>
                </a:lnTo>
                <a:lnTo>
                  <a:pt x="47" y="306"/>
                </a:lnTo>
                <a:lnTo>
                  <a:pt x="15" y="274"/>
                </a:lnTo>
                <a:close/>
              </a:path>
            </a:pathLst>
          </a:custGeom>
          <a:solidFill>
            <a:schemeClr val="accent1"/>
          </a:solidFill>
          <a:ln>
            <a:noFill/>
          </a:ln>
        </p:spPr>
        <p:txBody>
          <a:bodyPr/>
          <a:lstStyle/>
          <a:p>
            <a:endParaRPr lang="en-US" dirty="0"/>
          </a:p>
        </p:txBody>
      </p:sp>
      <p:sp>
        <p:nvSpPr>
          <p:cNvPr id="54" name="Freeform 62"/>
          <p:cNvSpPr>
            <a:spLocks noEditPoints="1"/>
          </p:cNvSpPr>
          <p:nvPr/>
        </p:nvSpPr>
        <p:spPr bwMode="auto">
          <a:xfrm>
            <a:off x="3388655" y="1090075"/>
            <a:ext cx="256848" cy="351200"/>
          </a:xfrm>
          <a:custGeom>
            <a:avLst/>
            <a:gdLst>
              <a:gd name="T0" fmla="*/ 10054 w 294"/>
              <a:gd name="T1" fmla="*/ 199962 h 400"/>
              <a:gd name="T2" fmla="*/ 155575 w 294"/>
              <a:gd name="T3" fmla="*/ 186134 h 400"/>
              <a:gd name="T4" fmla="*/ 155046 w 294"/>
              <a:gd name="T5" fmla="*/ 138271 h 400"/>
              <a:gd name="T6" fmla="*/ 149754 w 294"/>
              <a:gd name="T7" fmla="*/ 128699 h 400"/>
              <a:gd name="T8" fmla="*/ 140229 w 294"/>
              <a:gd name="T9" fmla="*/ 123381 h 400"/>
              <a:gd name="T10" fmla="*/ 109008 w 294"/>
              <a:gd name="T11" fmla="*/ 122849 h 400"/>
              <a:gd name="T12" fmla="*/ 107421 w 294"/>
              <a:gd name="T13" fmla="*/ 119658 h 400"/>
              <a:gd name="T14" fmla="*/ 106362 w 294"/>
              <a:gd name="T15" fmla="*/ 106363 h 400"/>
              <a:gd name="T16" fmla="*/ 112712 w 294"/>
              <a:gd name="T17" fmla="*/ 88281 h 400"/>
              <a:gd name="T18" fmla="*/ 119062 w 294"/>
              <a:gd name="T19" fmla="*/ 77113 h 400"/>
              <a:gd name="T20" fmla="*/ 124883 w 294"/>
              <a:gd name="T21" fmla="*/ 64349 h 400"/>
              <a:gd name="T22" fmla="*/ 127529 w 294"/>
              <a:gd name="T23" fmla="*/ 47863 h 400"/>
              <a:gd name="T24" fmla="*/ 124883 w 294"/>
              <a:gd name="T25" fmla="*/ 34036 h 400"/>
              <a:gd name="T26" fmla="*/ 119062 w 294"/>
              <a:gd name="T27" fmla="*/ 21273 h 400"/>
              <a:gd name="T28" fmla="*/ 110067 w 294"/>
              <a:gd name="T29" fmla="*/ 10636 h 400"/>
              <a:gd name="T30" fmla="*/ 97367 w 294"/>
              <a:gd name="T31" fmla="*/ 4255 h 400"/>
              <a:gd name="T32" fmla="*/ 83079 w 294"/>
              <a:gd name="T33" fmla="*/ 532 h 400"/>
              <a:gd name="T34" fmla="*/ 77788 w 294"/>
              <a:gd name="T35" fmla="*/ 0 h 400"/>
              <a:gd name="T36" fmla="*/ 77788 w 294"/>
              <a:gd name="T37" fmla="*/ 0 h 400"/>
              <a:gd name="T38" fmla="*/ 63500 w 294"/>
              <a:gd name="T39" fmla="*/ 2127 h 400"/>
              <a:gd name="T40" fmla="*/ 50271 w 294"/>
              <a:gd name="T41" fmla="*/ 8509 h 400"/>
              <a:gd name="T42" fmla="*/ 40217 w 294"/>
              <a:gd name="T43" fmla="*/ 17550 h 400"/>
              <a:gd name="T44" fmla="*/ 31750 w 294"/>
              <a:gd name="T45" fmla="*/ 29250 h 400"/>
              <a:gd name="T46" fmla="*/ 29104 w 294"/>
              <a:gd name="T47" fmla="*/ 43077 h 400"/>
              <a:gd name="T48" fmla="*/ 29104 w 294"/>
              <a:gd name="T49" fmla="*/ 56904 h 400"/>
              <a:gd name="T50" fmla="*/ 37042 w 294"/>
              <a:gd name="T51" fmla="*/ 77113 h 400"/>
              <a:gd name="T52" fmla="*/ 37042 w 294"/>
              <a:gd name="T53" fmla="*/ 78708 h 400"/>
              <a:gd name="T54" fmla="*/ 48154 w 294"/>
              <a:gd name="T55" fmla="*/ 99981 h 400"/>
              <a:gd name="T56" fmla="*/ 49213 w 294"/>
              <a:gd name="T57" fmla="*/ 117531 h 400"/>
              <a:gd name="T58" fmla="*/ 47096 w 294"/>
              <a:gd name="T59" fmla="*/ 121785 h 400"/>
              <a:gd name="T60" fmla="*/ 19579 w 294"/>
              <a:gd name="T61" fmla="*/ 122849 h 400"/>
              <a:gd name="T62" fmla="*/ 8467 w 294"/>
              <a:gd name="T63" fmla="*/ 126571 h 400"/>
              <a:gd name="T64" fmla="*/ 1588 w 294"/>
              <a:gd name="T65" fmla="*/ 134549 h 400"/>
              <a:gd name="T66" fmla="*/ 0 w 294"/>
              <a:gd name="T67" fmla="*/ 186134 h 400"/>
              <a:gd name="T68" fmla="*/ 13229 w 294"/>
              <a:gd name="T69" fmla="*/ 186134 h 400"/>
              <a:gd name="T70" fmla="*/ 142346 w 294"/>
              <a:gd name="T71" fmla="*/ 186134 h 400"/>
              <a:gd name="T72" fmla="*/ 51858 w 294"/>
              <a:gd name="T73" fmla="*/ 135080 h 400"/>
              <a:gd name="T74" fmla="*/ 60325 w 294"/>
              <a:gd name="T75" fmla="*/ 123912 h 400"/>
              <a:gd name="T76" fmla="*/ 62442 w 294"/>
              <a:gd name="T77" fmla="*/ 111681 h 400"/>
              <a:gd name="T78" fmla="*/ 56092 w 294"/>
              <a:gd name="T79" fmla="*/ 86154 h 400"/>
              <a:gd name="T80" fmla="*/ 48154 w 294"/>
              <a:gd name="T81" fmla="*/ 71263 h 400"/>
              <a:gd name="T82" fmla="*/ 41275 w 294"/>
              <a:gd name="T83" fmla="*/ 54777 h 400"/>
              <a:gd name="T84" fmla="*/ 41275 w 294"/>
              <a:gd name="T85" fmla="*/ 40950 h 400"/>
              <a:gd name="T86" fmla="*/ 51858 w 294"/>
              <a:gd name="T87" fmla="*/ 22336 h 400"/>
              <a:gd name="T88" fmla="*/ 70379 w 294"/>
              <a:gd name="T89" fmla="*/ 12764 h 400"/>
              <a:gd name="T90" fmla="*/ 85725 w 294"/>
              <a:gd name="T91" fmla="*/ 12764 h 400"/>
              <a:gd name="T92" fmla="*/ 104775 w 294"/>
              <a:gd name="T93" fmla="*/ 22336 h 400"/>
              <a:gd name="T94" fmla="*/ 114300 w 294"/>
              <a:gd name="T95" fmla="*/ 40950 h 400"/>
              <a:gd name="T96" fmla="*/ 114829 w 294"/>
              <a:gd name="T97" fmla="*/ 54777 h 400"/>
              <a:gd name="T98" fmla="*/ 108479 w 294"/>
              <a:gd name="T99" fmla="*/ 72327 h 400"/>
              <a:gd name="T100" fmla="*/ 100542 w 294"/>
              <a:gd name="T101" fmla="*/ 86154 h 400"/>
              <a:gd name="T102" fmla="*/ 93663 w 294"/>
              <a:gd name="T103" fmla="*/ 112212 h 400"/>
              <a:gd name="T104" fmla="*/ 95779 w 294"/>
              <a:gd name="T105" fmla="*/ 123912 h 400"/>
              <a:gd name="T106" fmla="*/ 104246 w 294"/>
              <a:gd name="T107" fmla="*/ 135080 h 400"/>
              <a:gd name="T108" fmla="*/ 139171 w 294"/>
              <a:gd name="T109" fmla="*/ 135612 h 400"/>
              <a:gd name="T110" fmla="*/ 143404 w 294"/>
              <a:gd name="T111" fmla="*/ 142526 h 400"/>
              <a:gd name="T112" fmla="*/ 143404 w 294"/>
              <a:gd name="T113" fmla="*/ 173903 h 400"/>
              <a:gd name="T114" fmla="*/ 13229 w 294"/>
              <a:gd name="T115" fmla="*/ 173903 h 400"/>
              <a:gd name="T116" fmla="*/ 12171 w 294"/>
              <a:gd name="T117" fmla="*/ 142526 h 400"/>
              <a:gd name="T118" fmla="*/ 14287 w 294"/>
              <a:gd name="T119" fmla="*/ 137208 h 400"/>
              <a:gd name="T120" fmla="*/ 51858 w 294"/>
              <a:gd name="T121" fmla="*/ 135080 h 4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94" h="400">
                <a:moveTo>
                  <a:pt x="275" y="400"/>
                </a:moveTo>
                <a:lnTo>
                  <a:pt x="19" y="400"/>
                </a:lnTo>
                <a:lnTo>
                  <a:pt x="19" y="376"/>
                </a:lnTo>
                <a:lnTo>
                  <a:pt x="275" y="376"/>
                </a:lnTo>
                <a:lnTo>
                  <a:pt x="275" y="400"/>
                </a:lnTo>
                <a:close/>
                <a:moveTo>
                  <a:pt x="294" y="350"/>
                </a:moveTo>
                <a:lnTo>
                  <a:pt x="294" y="268"/>
                </a:lnTo>
                <a:lnTo>
                  <a:pt x="293" y="260"/>
                </a:lnTo>
                <a:lnTo>
                  <a:pt x="291" y="253"/>
                </a:lnTo>
                <a:lnTo>
                  <a:pt x="287" y="247"/>
                </a:lnTo>
                <a:lnTo>
                  <a:pt x="283" y="242"/>
                </a:lnTo>
                <a:lnTo>
                  <a:pt x="278" y="238"/>
                </a:lnTo>
                <a:lnTo>
                  <a:pt x="272" y="233"/>
                </a:lnTo>
                <a:lnTo>
                  <a:pt x="265" y="232"/>
                </a:lnTo>
                <a:lnTo>
                  <a:pt x="257" y="231"/>
                </a:lnTo>
                <a:lnTo>
                  <a:pt x="206" y="231"/>
                </a:lnTo>
                <a:lnTo>
                  <a:pt x="206" y="229"/>
                </a:lnTo>
                <a:lnTo>
                  <a:pt x="203" y="225"/>
                </a:lnTo>
                <a:lnTo>
                  <a:pt x="201" y="221"/>
                </a:lnTo>
                <a:lnTo>
                  <a:pt x="199" y="211"/>
                </a:lnTo>
                <a:lnTo>
                  <a:pt x="201" y="200"/>
                </a:lnTo>
                <a:lnTo>
                  <a:pt x="203" y="188"/>
                </a:lnTo>
                <a:lnTo>
                  <a:pt x="208" y="177"/>
                </a:lnTo>
                <a:lnTo>
                  <a:pt x="213" y="166"/>
                </a:lnTo>
                <a:lnTo>
                  <a:pt x="224" y="148"/>
                </a:lnTo>
                <a:lnTo>
                  <a:pt x="225" y="145"/>
                </a:lnTo>
                <a:lnTo>
                  <a:pt x="231" y="134"/>
                </a:lnTo>
                <a:lnTo>
                  <a:pt x="236" y="121"/>
                </a:lnTo>
                <a:lnTo>
                  <a:pt x="239" y="107"/>
                </a:lnTo>
                <a:lnTo>
                  <a:pt x="241" y="90"/>
                </a:lnTo>
                <a:lnTo>
                  <a:pt x="241" y="81"/>
                </a:lnTo>
                <a:lnTo>
                  <a:pt x="239" y="73"/>
                </a:lnTo>
                <a:lnTo>
                  <a:pt x="236" y="64"/>
                </a:lnTo>
                <a:lnTo>
                  <a:pt x="234" y="55"/>
                </a:lnTo>
                <a:lnTo>
                  <a:pt x="230" y="48"/>
                </a:lnTo>
                <a:lnTo>
                  <a:pt x="225" y="40"/>
                </a:lnTo>
                <a:lnTo>
                  <a:pt x="220" y="33"/>
                </a:lnTo>
                <a:lnTo>
                  <a:pt x="213" y="27"/>
                </a:lnTo>
                <a:lnTo>
                  <a:pt x="208" y="20"/>
                </a:lnTo>
                <a:lnTo>
                  <a:pt x="199" y="16"/>
                </a:lnTo>
                <a:lnTo>
                  <a:pt x="192" y="11"/>
                </a:lnTo>
                <a:lnTo>
                  <a:pt x="184" y="8"/>
                </a:lnTo>
                <a:lnTo>
                  <a:pt x="176" y="4"/>
                </a:lnTo>
                <a:lnTo>
                  <a:pt x="166" y="2"/>
                </a:lnTo>
                <a:lnTo>
                  <a:pt x="157" y="1"/>
                </a:lnTo>
                <a:lnTo>
                  <a:pt x="147" y="0"/>
                </a:lnTo>
                <a:lnTo>
                  <a:pt x="137" y="1"/>
                </a:lnTo>
                <a:lnTo>
                  <a:pt x="128" y="2"/>
                </a:lnTo>
                <a:lnTo>
                  <a:pt x="120" y="4"/>
                </a:lnTo>
                <a:lnTo>
                  <a:pt x="110" y="8"/>
                </a:lnTo>
                <a:lnTo>
                  <a:pt x="102" y="11"/>
                </a:lnTo>
                <a:lnTo>
                  <a:pt x="95" y="16"/>
                </a:lnTo>
                <a:lnTo>
                  <a:pt x="88" y="20"/>
                </a:lnTo>
                <a:lnTo>
                  <a:pt x="81" y="27"/>
                </a:lnTo>
                <a:lnTo>
                  <a:pt x="76" y="33"/>
                </a:lnTo>
                <a:lnTo>
                  <a:pt x="70" y="40"/>
                </a:lnTo>
                <a:lnTo>
                  <a:pt x="65" y="48"/>
                </a:lnTo>
                <a:lnTo>
                  <a:pt x="60" y="55"/>
                </a:lnTo>
                <a:lnTo>
                  <a:pt x="58" y="64"/>
                </a:lnTo>
                <a:lnTo>
                  <a:pt x="56" y="73"/>
                </a:lnTo>
                <a:lnTo>
                  <a:pt x="55" y="81"/>
                </a:lnTo>
                <a:lnTo>
                  <a:pt x="54" y="90"/>
                </a:lnTo>
                <a:lnTo>
                  <a:pt x="55" y="107"/>
                </a:lnTo>
                <a:lnTo>
                  <a:pt x="59" y="121"/>
                </a:lnTo>
                <a:lnTo>
                  <a:pt x="63" y="134"/>
                </a:lnTo>
                <a:lnTo>
                  <a:pt x="70" y="145"/>
                </a:lnTo>
                <a:lnTo>
                  <a:pt x="70" y="148"/>
                </a:lnTo>
                <a:lnTo>
                  <a:pt x="81" y="166"/>
                </a:lnTo>
                <a:lnTo>
                  <a:pt x="87" y="177"/>
                </a:lnTo>
                <a:lnTo>
                  <a:pt x="91" y="188"/>
                </a:lnTo>
                <a:lnTo>
                  <a:pt x="93" y="200"/>
                </a:lnTo>
                <a:lnTo>
                  <a:pt x="95" y="211"/>
                </a:lnTo>
                <a:lnTo>
                  <a:pt x="93" y="221"/>
                </a:lnTo>
                <a:lnTo>
                  <a:pt x="92" y="225"/>
                </a:lnTo>
                <a:lnTo>
                  <a:pt x="89" y="229"/>
                </a:lnTo>
                <a:lnTo>
                  <a:pt x="88" y="231"/>
                </a:lnTo>
                <a:lnTo>
                  <a:pt x="37" y="231"/>
                </a:lnTo>
                <a:lnTo>
                  <a:pt x="30" y="232"/>
                </a:lnTo>
                <a:lnTo>
                  <a:pt x="23" y="233"/>
                </a:lnTo>
                <a:lnTo>
                  <a:pt x="16" y="238"/>
                </a:lnTo>
                <a:lnTo>
                  <a:pt x="11" y="242"/>
                </a:lnTo>
                <a:lnTo>
                  <a:pt x="7" y="247"/>
                </a:lnTo>
                <a:lnTo>
                  <a:pt x="3" y="253"/>
                </a:lnTo>
                <a:lnTo>
                  <a:pt x="1" y="260"/>
                </a:lnTo>
                <a:lnTo>
                  <a:pt x="0" y="268"/>
                </a:lnTo>
                <a:lnTo>
                  <a:pt x="0" y="350"/>
                </a:lnTo>
                <a:lnTo>
                  <a:pt x="25" y="350"/>
                </a:lnTo>
                <a:lnTo>
                  <a:pt x="269" y="350"/>
                </a:lnTo>
                <a:lnTo>
                  <a:pt x="294" y="350"/>
                </a:lnTo>
                <a:close/>
                <a:moveTo>
                  <a:pt x="98" y="254"/>
                </a:moveTo>
                <a:lnTo>
                  <a:pt x="98" y="254"/>
                </a:lnTo>
                <a:lnTo>
                  <a:pt x="104" y="247"/>
                </a:lnTo>
                <a:lnTo>
                  <a:pt x="110" y="242"/>
                </a:lnTo>
                <a:lnTo>
                  <a:pt x="114" y="233"/>
                </a:lnTo>
                <a:lnTo>
                  <a:pt x="115" y="227"/>
                </a:lnTo>
                <a:lnTo>
                  <a:pt x="117" y="218"/>
                </a:lnTo>
                <a:lnTo>
                  <a:pt x="118" y="210"/>
                </a:lnTo>
                <a:lnTo>
                  <a:pt x="115" y="195"/>
                </a:lnTo>
                <a:lnTo>
                  <a:pt x="111" y="178"/>
                </a:lnTo>
                <a:lnTo>
                  <a:pt x="106" y="162"/>
                </a:lnTo>
                <a:lnTo>
                  <a:pt x="98" y="148"/>
                </a:lnTo>
                <a:lnTo>
                  <a:pt x="91" y="134"/>
                </a:lnTo>
                <a:lnTo>
                  <a:pt x="85" y="125"/>
                </a:lnTo>
                <a:lnTo>
                  <a:pt x="81" y="114"/>
                </a:lnTo>
                <a:lnTo>
                  <a:pt x="78" y="103"/>
                </a:lnTo>
                <a:lnTo>
                  <a:pt x="77" y="90"/>
                </a:lnTo>
                <a:lnTo>
                  <a:pt x="78" y="77"/>
                </a:lnTo>
                <a:lnTo>
                  <a:pt x="82" y="64"/>
                </a:lnTo>
                <a:lnTo>
                  <a:pt x="89" y="52"/>
                </a:lnTo>
                <a:lnTo>
                  <a:pt x="98" y="42"/>
                </a:lnTo>
                <a:lnTo>
                  <a:pt x="107" y="34"/>
                </a:lnTo>
                <a:lnTo>
                  <a:pt x="120" y="29"/>
                </a:lnTo>
                <a:lnTo>
                  <a:pt x="133" y="24"/>
                </a:lnTo>
                <a:lnTo>
                  <a:pt x="147" y="23"/>
                </a:lnTo>
                <a:lnTo>
                  <a:pt x="162" y="24"/>
                </a:lnTo>
                <a:lnTo>
                  <a:pt x="175" y="29"/>
                </a:lnTo>
                <a:lnTo>
                  <a:pt x="187" y="34"/>
                </a:lnTo>
                <a:lnTo>
                  <a:pt x="198" y="42"/>
                </a:lnTo>
                <a:lnTo>
                  <a:pt x="206" y="52"/>
                </a:lnTo>
                <a:lnTo>
                  <a:pt x="212" y="64"/>
                </a:lnTo>
                <a:lnTo>
                  <a:pt x="216" y="77"/>
                </a:lnTo>
                <a:lnTo>
                  <a:pt x="217" y="90"/>
                </a:lnTo>
                <a:lnTo>
                  <a:pt x="217" y="103"/>
                </a:lnTo>
                <a:lnTo>
                  <a:pt x="214" y="114"/>
                </a:lnTo>
                <a:lnTo>
                  <a:pt x="210" y="125"/>
                </a:lnTo>
                <a:lnTo>
                  <a:pt x="205" y="136"/>
                </a:lnTo>
                <a:lnTo>
                  <a:pt x="197" y="148"/>
                </a:lnTo>
                <a:lnTo>
                  <a:pt x="190" y="162"/>
                </a:lnTo>
                <a:lnTo>
                  <a:pt x="183" y="178"/>
                </a:lnTo>
                <a:lnTo>
                  <a:pt x="179" y="195"/>
                </a:lnTo>
                <a:lnTo>
                  <a:pt x="177" y="211"/>
                </a:lnTo>
                <a:lnTo>
                  <a:pt x="177" y="218"/>
                </a:lnTo>
                <a:lnTo>
                  <a:pt x="179" y="227"/>
                </a:lnTo>
                <a:lnTo>
                  <a:pt x="181" y="233"/>
                </a:lnTo>
                <a:lnTo>
                  <a:pt x="186" y="242"/>
                </a:lnTo>
                <a:lnTo>
                  <a:pt x="190" y="247"/>
                </a:lnTo>
                <a:lnTo>
                  <a:pt x="197" y="254"/>
                </a:lnTo>
                <a:lnTo>
                  <a:pt x="257" y="254"/>
                </a:lnTo>
                <a:lnTo>
                  <a:pt x="263" y="255"/>
                </a:lnTo>
                <a:lnTo>
                  <a:pt x="267" y="258"/>
                </a:lnTo>
                <a:lnTo>
                  <a:pt x="269" y="262"/>
                </a:lnTo>
                <a:lnTo>
                  <a:pt x="271" y="268"/>
                </a:lnTo>
                <a:lnTo>
                  <a:pt x="271" y="326"/>
                </a:lnTo>
                <a:lnTo>
                  <a:pt x="271" y="327"/>
                </a:lnTo>
                <a:lnTo>
                  <a:pt x="269" y="327"/>
                </a:lnTo>
                <a:lnTo>
                  <a:pt x="25" y="327"/>
                </a:lnTo>
                <a:lnTo>
                  <a:pt x="23" y="326"/>
                </a:lnTo>
                <a:lnTo>
                  <a:pt x="23" y="268"/>
                </a:lnTo>
                <a:lnTo>
                  <a:pt x="25" y="262"/>
                </a:lnTo>
                <a:lnTo>
                  <a:pt x="27" y="258"/>
                </a:lnTo>
                <a:lnTo>
                  <a:pt x="32" y="255"/>
                </a:lnTo>
                <a:lnTo>
                  <a:pt x="37" y="254"/>
                </a:lnTo>
                <a:lnTo>
                  <a:pt x="98" y="254"/>
                </a:lnTo>
                <a:close/>
              </a:path>
            </a:pathLst>
          </a:custGeom>
          <a:solidFill>
            <a:schemeClr val="accent1"/>
          </a:solidFill>
          <a:ln>
            <a:noFill/>
          </a:ln>
        </p:spPr>
        <p:txBody>
          <a:bodyPr/>
          <a:lstStyle/>
          <a:p>
            <a:endParaRPr lang="en-US" dirty="0"/>
          </a:p>
        </p:txBody>
      </p:sp>
      <p:sp>
        <p:nvSpPr>
          <p:cNvPr id="55" name="Freeform 63"/>
          <p:cNvSpPr>
            <a:spLocks noEditPoints="1"/>
          </p:cNvSpPr>
          <p:nvPr/>
        </p:nvSpPr>
        <p:spPr bwMode="auto">
          <a:xfrm>
            <a:off x="6340674" y="2547745"/>
            <a:ext cx="330232" cy="335474"/>
          </a:xfrm>
          <a:custGeom>
            <a:avLst/>
            <a:gdLst>
              <a:gd name="T0" fmla="*/ 144755 w 380"/>
              <a:gd name="T1" fmla="*/ 13758 h 384"/>
              <a:gd name="T2" fmla="*/ 31057 w 380"/>
              <a:gd name="T3" fmla="*/ 64029 h 384"/>
              <a:gd name="T4" fmla="*/ 12107 w 380"/>
              <a:gd name="T5" fmla="*/ 185738 h 384"/>
              <a:gd name="T6" fmla="*/ 17371 w 380"/>
              <a:gd name="T7" fmla="*/ 190500 h 384"/>
              <a:gd name="T8" fmla="*/ 146334 w 380"/>
              <a:gd name="T9" fmla="*/ 187854 h 384"/>
              <a:gd name="T10" fmla="*/ 152124 w 380"/>
              <a:gd name="T11" fmla="*/ 177800 h 384"/>
              <a:gd name="T12" fmla="*/ 156862 w 380"/>
              <a:gd name="T13" fmla="*/ 192088 h 384"/>
              <a:gd name="T14" fmla="*/ 144755 w 380"/>
              <a:gd name="T15" fmla="*/ 202142 h 384"/>
              <a:gd name="T16" fmla="*/ 11054 w 380"/>
              <a:gd name="T17" fmla="*/ 201613 h 384"/>
              <a:gd name="T18" fmla="*/ 526 w 380"/>
              <a:gd name="T19" fmla="*/ 189442 h 384"/>
              <a:gd name="T20" fmla="*/ 526 w 380"/>
              <a:gd name="T21" fmla="*/ 42863 h 384"/>
              <a:gd name="T22" fmla="*/ 52112 w 380"/>
              <a:gd name="T23" fmla="*/ 0 h 384"/>
              <a:gd name="T24" fmla="*/ 147913 w 380"/>
              <a:gd name="T25" fmla="*/ 1588 h 384"/>
              <a:gd name="T26" fmla="*/ 158441 w 380"/>
              <a:gd name="T27" fmla="*/ 13758 h 384"/>
              <a:gd name="T28" fmla="*/ 37373 w 380"/>
              <a:gd name="T29" fmla="*/ 91546 h 384"/>
              <a:gd name="T30" fmla="*/ 31583 w 380"/>
              <a:gd name="T31" fmla="*/ 98425 h 384"/>
              <a:gd name="T32" fmla="*/ 95275 w 380"/>
              <a:gd name="T33" fmla="*/ 104246 h 384"/>
              <a:gd name="T34" fmla="*/ 37373 w 380"/>
              <a:gd name="T35" fmla="*/ 119592 h 384"/>
              <a:gd name="T36" fmla="*/ 31583 w 380"/>
              <a:gd name="T37" fmla="*/ 125942 h 384"/>
              <a:gd name="T38" fmla="*/ 37373 w 380"/>
              <a:gd name="T39" fmla="*/ 131763 h 384"/>
              <a:gd name="T40" fmla="*/ 37373 w 380"/>
              <a:gd name="T41" fmla="*/ 119592 h 384"/>
              <a:gd name="T42" fmla="*/ 33162 w 380"/>
              <a:gd name="T43" fmla="*/ 149225 h 384"/>
              <a:gd name="T44" fmla="*/ 33162 w 380"/>
              <a:gd name="T45" fmla="*/ 157692 h 384"/>
              <a:gd name="T46" fmla="*/ 104750 w 380"/>
              <a:gd name="T47" fmla="*/ 153458 h 384"/>
              <a:gd name="T48" fmla="*/ 137386 w 380"/>
              <a:gd name="T49" fmla="*/ 60325 h 384"/>
              <a:gd name="T50" fmla="*/ 200025 w 380"/>
              <a:gd name="T51" fmla="*/ 123825 h 384"/>
              <a:gd name="T52" fmla="*/ 191603 w 380"/>
              <a:gd name="T53" fmla="*/ 146050 h 384"/>
              <a:gd name="T54" fmla="*/ 174232 w 380"/>
              <a:gd name="T55" fmla="*/ 161396 h 384"/>
              <a:gd name="T56" fmla="*/ 152124 w 380"/>
              <a:gd name="T57" fmla="*/ 167217 h 384"/>
              <a:gd name="T58" fmla="*/ 133175 w 380"/>
              <a:gd name="T59" fmla="*/ 163513 h 384"/>
              <a:gd name="T60" fmla="*/ 115278 w 380"/>
              <a:gd name="T61" fmla="*/ 149754 h 384"/>
              <a:gd name="T62" fmla="*/ 104750 w 380"/>
              <a:gd name="T63" fmla="*/ 128587 h 384"/>
              <a:gd name="T64" fmla="*/ 104750 w 380"/>
              <a:gd name="T65" fmla="*/ 109008 h 384"/>
              <a:gd name="T66" fmla="*/ 115278 w 380"/>
              <a:gd name="T67" fmla="*/ 87842 h 384"/>
              <a:gd name="T68" fmla="*/ 133175 w 380"/>
              <a:gd name="T69" fmla="*/ 74083 h 384"/>
              <a:gd name="T70" fmla="*/ 152124 w 380"/>
              <a:gd name="T71" fmla="*/ 70379 h 384"/>
              <a:gd name="T72" fmla="*/ 183181 w 380"/>
              <a:gd name="T73" fmla="*/ 71438 h 384"/>
              <a:gd name="T74" fmla="*/ 191603 w 380"/>
              <a:gd name="T75" fmla="*/ 70379 h 384"/>
              <a:gd name="T76" fmla="*/ 192656 w 380"/>
              <a:gd name="T77" fmla="*/ 79375 h 384"/>
              <a:gd name="T78" fmla="*/ 197393 w 380"/>
              <a:gd name="T79" fmla="*/ 104775 h 384"/>
              <a:gd name="T80" fmla="*/ 187392 w 380"/>
              <a:gd name="T81" fmla="*/ 119592 h 384"/>
              <a:gd name="T82" fmla="*/ 177391 w 380"/>
              <a:gd name="T83" fmla="*/ 93663 h 384"/>
              <a:gd name="T84" fmla="*/ 152124 w 380"/>
              <a:gd name="T85" fmla="*/ 83079 h 384"/>
              <a:gd name="T86" fmla="*/ 122121 w 380"/>
              <a:gd name="T87" fmla="*/ 98954 h 384"/>
              <a:gd name="T88" fmla="*/ 116330 w 380"/>
              <a:gd name="T89" fmla="*/ 125942 h 384"/>
              <a:gd name="T90" fmla="*/ 138438 w 380"/>
              <a:gd name="T91" fmla="*/ 151871 h 384"/>
              <a:gd name="T92" fmla="*/ 165810 w 380"/>
              <a:gd name="T93" fmla="*/ 151871 h 384"/>
              <a:gd name="T94" fmla="*/ 186865 w 380"/>
              <a:gd name="T95" fmla="*/ 125942 h 384"/>
              <a:gd name="T96" fmla="*/ 151072 w 380"/>
              <a:gd name="T97" fmla="*/ 93133 h 384"/>
              <a:gd name="T98" fmla="*/ 144229 w 380"/>
              <a:gd name="T99" fmla="*/ 119592 h 384"/>
              <a:gd name="T100" fmla="*/ 152124 w 380"/>
              <a:gd name="T101" fmla="*/ 127529 h 384"/>
              <a:gd name="T102" fmla="*/ 160020 w 380"/>
              <a:gd name="T103" fmla="*/ 119592 h 384"/>
              <a:gd name="T104" fmla="*/ 156862 w 380"/>
              <a:gd name="T105" fmla="*/ 112712 h 3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80" h="384">
                <a:moveTo>
                  <a:pt x="278" y="72"/>
                </a:moveTo>
                <a:lnTo>
                  <a:pt x="278" y="33"/>
                </a:lnTo>
                <a:lnTo>
                  <a:pt x="278" y="29"/>
                </a:lnTo>
                <a:lnTo>
                  <a:pt x="275" y="26"/>
                </a:lnTo>
                <a:lnTo>
                  <a:pt x="272" y="25"/>
                </a:lnTo>
                <a:lnTo>
                  <a:pt x="268" y="23"/>
                </a:lnTo>
                <a:lnTo>
                  <a:pt x="120" y="23"/>
                </a:lnTo>
                <a:lnTo>
                  <a:pt x="118" y="121"/>
                </a:lnTo>
                <a:lnTo>
                  <a:pt x="59" y="121"/>
                </a:lnTo>
                <a:lnTo>
                  <a:pt x="59" y="98"/>
                </a:lnTo>
                <a:lnTo>
                  <a:pt x="96" y="98"/>
                </a:lnTo>
                <a:lnTo>
                  <a:pt x="96" y="30"/>
                </a:lnTo>
                <a:lnTo>
                  <a:pt x="23" y="92"/>
                </a:lnTo>
                <a:lnTo>
                  <a:pt x="23" y="351"/>
                </a:lnTo>
                <a:lnTo>
                  <a:pt x="25" y="355"/>
                </a:lnTo>
                <a:lnTo>
                  <a:pt x="26" y="358"/>
                </a:lnTo>
                <a:lnTo>
                  <a:pt x="29" y="359"/>
                </a:lnTo>
                <a:lnTo>
                  <a:pt x="33" y="360"/>
                </a:lnTo>
                <a:lnTo>
                  <a:pt x="268" y="360"/>
                </a:lnTo>
                <a:lnTo>
                  <a:pt x="272" y="359"/>
                </a:lnTo>
                <a:lnTo>
                  <a:pt x="275" y="358"/>
                </a:lnTo>
                <a:lnTo>
                  <a:pt x="278" y="355"/>
                </a:lnTo>
                <a:lnTo>
                  <a:pt x="278" y="351"/>
                </a:lnTo>
                <a:lnTo>
                  <a:pt x="278" y="336"/>
                </a:lnTo>
                <a:lnTo>
                  <a:pt x="289" y="336"/>
                </a:lnTo>
                <a:lnTo>
                  <a:pt x="301" y="336"/>
                </a:lnTo>
                <a:lnTo>
                  <a:pt x="301" y="351"/>
                </a:lnTo>
                <a:lnTo>
                  <a:pt x="301" y="358"/>
                </a:lnTo>
                <a:lnTo>
                  <a:pt x="298" y="363"/>
                </a:lnTo>
                <a:lnTo>
                  <a:pt x="296" y="369"/>
                </a:lnTo>
                <a:lnTo>
                  <a:pt x="292" y="374"/>
                </a:lnTo>
                <a:lnTo>
                  <a:pt x="286" y="378"/>
                </a:lnTo>
                <a:lnTo>
                  <a:pt x="281" y="381"/>
                </a:lnTo>
                <a:lnTo>
                  <a:pt x="275" y="382"/>
                </a:lnTo>
                <a:lnTo>
                  <a:pt x="268" y="384"/>
                </a:lnTo>
                <a:lnTo>
                  <a:pt x="33" y="384"/>
                </a:lnTo>
                <a:lnTo>
                  <a:pt x="26" y="382"/>
                </a:lnTo>
                <a:lnTo>
                  <a:pt x="21" y="381"/>
                </a:lnTo>
                <a:lnTo>
                  <a:pt x="15" y="378"/>
                </a:lnTo>
                <a:lnTo>
                  <a:pt x="10" y="374"/>
                </a:lnTo>
                <a:lnTo>
                  <a:pt x="5" y="369"/>
                </a:lnTo>
                <a:lnTo>
                  <a:pt x="3" y="363"/>
                </a:lnTo>
                <a:lnTo>
                  <a:pt x="1" y="358"/>
                </a:lnTo>
                <a:lnTo>
                  <a:pt x="0" y="351"/>
                </a:lnTo>
                <a:lnTo>
                  <a:pt x="0" y="85"/>
                </a:lnTo>
                <a:lnTo>
                  <a:pt x="1" y="81"/>
                </a:lnTo>
                <a:lnTo>
                  <a:pt x="4" y="77"/>
                </a:lnTo>
                <a:lnTo>
                  <a:pt x="92" y="3"/>
                </a:lnTo>
                <a:lnTo>
                  <a:pt x="95" y="1"/>
                </a:lnTo>
                <a:lnTo>
                  <a:pt x="99" y="0"/>
                </a:lnTo>
                <a:lnTo>
                  <a:pt x="268" y="0"/>
                </a:lnTo>
                <a:lnTo>
                  <a:pt x="275" y="1"/>
                </a:lnTo>
                <a:lnTo>
                  <a:pt x="281" y="3"/>
                </a:lnTo>
                <a:lnTo>
                  <a:pt x="286" y="6"/>
                </a:lnTo>
                <a:lnTo>
                  <a:pt x="292" y="10"/>
                </a:lnTo>
                <a:lnTo>
                  <a:pt x="296" y="15"/>
                </a:lnTo>
                <a:lnTo>
                  <a:pt x="298" y="21"/>
                </a:lnTo>
                <a:lnTo>
                  <a:pt x="301" y="26"/>
                </a:lnTo>
                <a:lnTo>
                  <a:pt x="301" y="33"/>
                </a:lnTo>
                <a:lnTo>
                  <a:pt x="301" y="72"/>
                </a:lnTo>
                <a:lnTo>
                  <a:pt x="278" y="72"/>
                </a:lnTo>
                <a:close/>
                <a:moveTo>
                  <a:pt x="71" y="173"/>
                </a:moveTo>
                <a:lnTo>
                  <a:pt x="71" y="173"/>
                </a:lnTo>
                <a:lnTo>
                  <a:pt x="67" y="175"/>
                </a:lnTo>
                <a:lnTo>
                  <a:pt x="63" y="177"/>
                </a:lnTo>
                <a:lnTo>
                  <a:pt x="62" y="180"/>
                </a:lnTo>
                <a:lnTo>
                  <a:pt x="60" y="186"/>
                </a:lnTo>
                <a:lnTo>
                  <a:pt x="62" y="190"/>
                </a:lnTo>
                <a:lnTo>
                  <a:pt x="63" y="194"/>
                </a:lnTo>
                <a:lnTo>
                  <a:pt x="67" y="195"/>
                </a:lnTo>
                <a:lnTo>
                  <a:pt x="71" y="197"/>
                </a:lnTo>
                <a:lnTo>
                  <a:pt x="181" y="197"/>
                </a:lnTo>
                <a:lnTo>
                  <a:pt x="184" y="184"/>
                </a:lnTo>
                <a:lnTo>
                  <a:pt x="190" y="173"/>
                </a:lnTo>
                <a:lnTo>
                  <a:pt x="71" y="173"/>
                </a:lnTo>
                <a:close/>
                <a:moveTo>
                  <a:pt x="71" y="226"/>
                </a:moveTo>
                <a:lnTo>
                  <a:pt x="71" y="226"/>
                </a:lnTo>
                <a:lnTo>
                  <a:pt x="67" y="227"/>
                </a:lnTo>
                <a:lnTo>
                  <a:pt x="63" y="230"/>
                </a:lnTo>
                <a:lnTo>
                  <a:pt x="62" y="232"/>
                </a:lnTo>
                <a:lnTo>
                  <a:pt x="60" y="238"/>
                </a:lnTo>
                <a:lnTo>
                  <a:pt x="62" y="242"/>
                </a:lnTo>
                <a:lnTo>
                  <a:pt x="63" y="246"/>
                </a:lnTo>
                <a:lnTo>
                  <a:pt x="67" y="249"/>
                </a:lnTo>
                <a:lnTo>
                  <a:pt x="71" y="249"/>
                </a:lnTo>
                <a:lnTo>
                  <a:pt x="180" y="249"/>
                </a:lnTo>
                <a:lnTo>
                  <a:pt x="179" y="238"/>
                </a:lnTo>
                <a:lnTo>
                  <a:pt x="177" y="226"/>
                </a:lnTo>
                <a:lnTo>
                  <a:pt x="71" y="226"/>
                </a:lnTo>
                <a:close/>
                <a:moveTo>
                  <a:pt x="191" y="278"/>
                </a:moveTo>
                <a:lnTo>
                  <a:pt x="71" y="278"/>
                </a:lnTo>
                <a:lnTo>
                  <a:pt x="67" y="279"/>
                </a:lnTo>
                <a:lnTo>
                  <a:pt x="63" y="282"/>
                </a:lnTo>
                <a:lnTo>
                  <a:pt x="62" y="286"/>
                </a:lnTo>
                <a:lnTo>
                  <a:pt x="60" y="290"/>
                </a:lnTo>
                <a:lnTo>
                  <a:pt x="62" y="294"/>
                </a:lnTo>
                <a:lnTo>
                  <a:pt x="63" y="298"/>
                </a:lnTo>
                <a:lnTo>
                  <a:pt x="67" y="301"/>
                </a:lnTo>
                <a:lnTo>
                  <a:pt x="71" y="301"/>
                </a:lnTo>
                <a:lnTo>
                  <a:pt x="208" y="301"/>
                </a:lnTo>
                <a:lnTo>
                  <a:pt x="199" y="290"/>
                </a:lnTo>
                <a:lnTo>
                  <a:pt x="191" y="278"/>
                </a:lnTo>
                <a:close/>
                <a:moveTo>
                  <a:pt x="318" y="92"/>
                </a:moveTo>
                <a:lnTo>
                  <a:pt x="261" y="92"/>
                </a:lnTo>
                <a:lnTo>
                  <a:pt x="261" y="114"/>
                </a:lnTo>
                <a:lnTo>
                  <a:pt x="318" y="114"/>
                </a:lnTo>
                <a:lnTo>
                  <a:pt x="318" y="92"/>
                </a:lnTo>
                <a:close/>
                <a:moveTo>
                  <a:pt x="380" y="226"/>
                </a:moveTo>
                <a:lnTo>
                  <a:pt x="380" y="226"/>
                </a:lnTo>
                <a:lnTo>
                  <a:pt x="380" y="234"/>
                </a:lnTo>
                <a:lnTo>
                  <a:pt x="378" y="243"/>
                </a:lnTo>
                <a:lnTo>
                  <a:pt x="375" y="252"/>
                </a:lnTo>
                <a:lnTo>
                  <a:pt x="373" y="260"/>
                </a:lnTo>
                <a:lnTo>
                  <a:pt x="369" y="268"/>
                </a:lnTo>
                <a:lnTo>
                  <a:pt x="364" y="276"/>
                </a:lnTo>
                <a:lnTo>
                  <a:pt x="359" y="283"/>
                </a:lnTo>
                <a:lnTo>
                  <a:pt x="353" y="289"/>
                </a:lnTo>
                <a:lnTo>
                  <a:pt x="347" y="296"/>
                </a:lnTo>
                <a:lnTo>
                  <a:pt x="340" y="301"/>
                </a:lnTo>
                <a:lnTo>
                  <a:pt x="331" y="305"/>
                </a:lnTo>
                <a:lnTo>
                  <a:pt x="325" y="309"/>
                </a:lnTo>
                <a:lnTo>
                  <a:pt x="316" y="312"/>
                </a:lnTo>
                <a:lnTo>
                  <a:pt x="307" y="314"/>
                </a:lnTo>
                <a:lnTo>
                  <a:pt x="298" y="316"/>
                </a:lnTo>
                <a:lnTo>
                  <a:pt x="289" y="316"/>
                </a:lnTo>
                <a:lnTo>
                  <a:pt x="279" y="316"/>
                </a:lnTo>
                <a:lnTo>
                  <a:pt x="271" y="314"/>
                </a:lnTo>
                <a:lnTo>
                  <a:pt x="261" y="312"/>
                </a:lnTo>
                <a:lnTo>
                  <a:pt x="253" y="309"/>
                </a:lnTo>
                <a:lnTo>
                  <a:pt x="245" y="305"/>
                </a:lnTo>
                <a:lnTo>
                  <a:pt x="238" y="301"/>
                </a:lnTo>
                <a:lnTo>
                  <a:pt x="231" y="296"/>
                </a:lnTo>
                <a:lnTo>
                  <a:pt x="224" y="289"/>
                </a:lnTo>
                <a:lnTo>
                  <a:pt x="219" y="283"/>
                </a:lnTo>
                <a:lnTo>
                  <a:pt x="213" y="276"/>
                </a:lnTo>
                <a:lnTo>
                  <a:pt x="209" y="268"/>
                </a:lnTo>
                <a:lnTo>
                  <a:pt x="205" y="260"/>
                </a:lnTo>
                <a:lnTo>
                  <a:pt x="202" y="252"/>
                </a:lnTo>
                <a:lnTo>
                  <a:pt x="199" y="243"/>
                </a:lnTo>
                <a:lnTo>
                  <a:pt x="198" y="234"/>
                </a:lnTo>
                <a:lnTo>
                  <a:pt x="198" y="226"/>
                </a:lnTo>
                <a:lnTo>
                  <a:pt x="198" y="216"/>
                </a:lnTo>
                <a:lnTo>
                  <a:pt x="199" y="206"/>
                </a:lnTo>
                <a:lnTo>
                  <a:pt x="202" y="198"/>
                </a:lnTo>
                <a:lnTo>
                  <a:pt x="205" y="190"/>
                </a:lnTo>
                <a:lnTo>
                  <a:pt x="209" y="182"/>
                </a:lnTo>
                <a:lnTo>
                  <a:pt x="213" y="173"/>
                </a:lnTo>
                <a:lnTo>
                  <a:pt x="219" y="166"/>
                </a:lnTo>
                <a:lnTo>
                  <a:pt x="224" y="161"/>
                </a:lnTo>
                <a:lnTo>
                  <a:pt x="231" y="154"/>
                </a:lnTo>
                <a:lnTo>
                  <a:pt x="238" y="150"/>
                </a:lnTo>
                <a:lnTo>
                  <a:pt x="245" y="144"/>
                </a:lnTo>
                <a:lnTo>
                  <a:pt x="253" y="140"/>
                </a:lnTo>
                <a:lnTo>
                  <a:pt x="261" y="138"/>
                </a:lnTo>
                <a:lnTo>
                  <a:pt x="271" y="136"/>
                </a:lnTo>
                <a:lnTo>
                  <a:pt x="279" y="135"/>
                </a:lnTo>
                <a:lnTo>
                  <a:pt x="289" y="133"/>
                </a:lnTo>
                <a:lnTo>
                  <a:pt x="301" y="135"/>
                </a:lnTo>
                <a:lnTo>
                  <a:pt x="314" y="138"/>
                </a:lnTo>
                <a:lnTo>
                  <a:pt x="326" y="142"/>
                </a:lnTo>
                <a:lnTo>
                  <a:pt x="337" y="147"/>
                </a:lnTo>
                <a:lnTo>
                  <a:pt x="348" y="135"/>
                </a:lnTo>
                <a:lnTo>
                  <a:pt x="352" y="132"/>
                </a:lnTo>
                <a:lnTo>
                  <a:pt x="356" y="131"/>
                </a:lnTo>
                <a:lnTo>
                  <a:pt x="360" y="131"/>
                </a:lnTo>
                <a:lnTo>
                  <a:pt x="364" y="133"/>
                </a:lnTo>
                <a:lnTo>
                  <a:pt x="367" y="138"/>
                </a:lnTo>
                <a:lnTo>
                  <a:pt x="369" y="142"/>
                </a:lnTo>
                <a:lnTo>
                  <a:pt x="369" y="146"/>
                </a:lnTo>
                <a:lnTo>
                  <a:pt x="366" y="150"/>
                </a:lnTo>
                <a:lnTo>
                  <a:pt x="355" y="162"/>
                </a:lnTo>
                <a:lnTo>
                  <a:pt x="366" y="176"/>
                </a:lnTo>
                <a:lnTo>
                  <a:pt x="373" y="191"/>
                </a:lnTo>
                <a:lnTo>
                  <a:pt x="375" y="198"/>
                </a:lnTo>
                <a:lnTo>
                  <a:pt x="378" y="208"/>
                </a:lnTo>
                <a:lnTo>
                  <a:pt x="380" y="216"/>
                </a:lnTo>
                <a:lnTo>
                  <a:pt x="380" y="226"/>
                </a:lnTo>
                <a:close/>
                <a:moveTo>
                  <a:pt x="356" y="226"/>
                </a:moveTo>
                <a:lnTo>
                  <a:pt x="356" y="226"/>
                </a:lnTo>
                <a:lnTo>
                  <a:pt x="355" y="212"/>
                </a:lnTo>
                <a:lnTo>
                  <a:pt x="352" y="198"/>
                </a:lnTo>
                <a:lnTo>
                  <a:pt x="345" y="187"/>
                </a:lnTo>
                <a:lnTo>
                  <a:pt x="337" y="177"/>
                </a:lnTo>
                <a:lnTo>
                  <a:pt x="327" y="168"/>
                </a:lnTo>
                <a:lnTo>
                  <a:pt x="315" y="162"/>
                </a:lnTo>
                <a:lnTo>
                  <a:pt x="303" y="158"/>
                </a:lnTo>
                <a:lnTo>
                  <a:pt x="289" y="157"/>
                </a:lnTo>
                <a:lnTo>
                  <a:pt x="275" y="158"/>
                </a:lnTo>
                <a:lnTo>
                  <a:pt x="263" y="162"/>
                </a:lnTo>
                <a:lnTo>
                  <a:pt x="250" y="168"/>
                </a:lnTo>
                <a:lnTo>
                  <a:pt x="241" y="177"/>
                </a:lnTo>
                <a:lnTo>
                  <a:pt x="232" y="187"/>
                </a:lnTo>
                <a:lnTo>
                  <a:pt x="225" y="198"/>
                </a:lnTo>
                <a:lnTo>
                  <a:pt x="221" y="212"/>
                </a:lnTo>
                <a:lnTo>
                  <a:pt x="220" y="226"/>
                </a:lnTo>
                <a:lnTo>
                  <a:pt x="221" y="238"/>
                </a:lnTo>
                <a:lnTo>
                  <a:pt x="225" y="252"/>
                </a:lnTo>
                <a:lnTo>
                  <a:pt x="232" y="263"/>
                </a:lnTo>
                <a:lnTo>
                  <a:pt x="241" y="274"/>
                </a:lnTo>
                <a:lnTo>
                  <a:pt x="250" y="282"/>
                </a:lnTo>
                <a:lnTo>
                  <a:pt x="263" y="287"/>
                </a:lnTo>
                <a:lnTo>
                  <a:pt x="275" y="292"/>
                </a:lnTo>
                <a:lnTo>
                  <a:pt x="289" y="293"/>
                </a:lnTo>
                <a:lnTo>
                  <a:pt x="303" y="292"/>
                </a:lnTo>
                <a:lnTo>
                  <a:pt x="315" y="287"/>
                </a:lnTo>
                <a:lnTo>
                  <a:pt x="327" y="282"/>
                </a:lnTo>
                <a:lnTo>
                  <a:pt x="337" y="274"/>
                </a:lnTo>
                <a:lnTo>
                  <a:pt x="345" y="263"/>
                </a:lnTo>
                <a:lnTo>
                  <a:pt x="352" y="252"/>
                </a:lnTo>
                <a:lnTo>
                  <a:pt x="355" y="238"/>
                </a:lnTo>
                <a:lnTo>
                  <a:pt x="356" y="226"/>
                </a:lnTo>
                <a:close/>
                <a:moveTo>
                  <a:pt x="298" y="213"/>
                </a:moveTo>
                <a:lnTo>
                  <a:pt x="290" y="176"/>
                </a:lnTo>
                <a:lnTo>
                  <a:pt x="287" y="176"/>
                </a:lnTo>
                <a:lnTo>
                  <a:pt x="279" y="213"/>
                </a:lnTo>
                <a:lnTo>
                  <a:pt x="275" y="219"/>
                </a:lnTo>
                <a:lnTo>
                  <a:pt x="274" y="221"/>
                </a:lnTo>
                <a:lnTo>
                  <a:pt x="274" y="226"/>
                </a:lnTo>
                <a:lnTo>
                  <a:pt x="274" y="231"/>
                </a:lnTo>
                <a:lnTo>
                  <a:pt x="278" y="237"/>
                </a:lnTo>
                <a:lnTo>
                  <a:pt x="282" y="239"/>
                </a:lnTo>
                <a:lnTo>
                  <a:pt x="289" y="241"/>
                </a:lnTo>
                <a:lnTo>
                  <a:pt x="294" y="239"/>
                </a:lnTo>
                <a:lnTo>
                  <a:pt x="300" y="237"/>
                </a:lnTo>
                <a:lnTo>
                  <a:pt x="303" y="231"/>
                </a:lnTo>
                <a:lnTo>
                  <a:pt x="304" y="226"/>
                </a:lnTo>
                <a:lnTo>
                  <a:pt x="304" y="221"/>
                </a:lnTo>
                <a:lnTo>
                  <a:pt x="303" y="217"/>
                </a:lnTo>
                <a:lnTo>
                  <a:pt x="298" y="213"/>
                </a:lnTo>
                <a:close/>
              </a:path>
            </a:pathLst>
          </a:custGeom>
          <a:solidFill>
            <a:schemeClr val="accent1"/>
          </a:solidFill>
          <a:ln>
            <a:noFill/>
          </a:ln>
        </p:spPr>
        <p:txBody>
          <a:bodyPr/>
          <a:lstStyle/>
          <a:p>
            <a:endParaRPr lang="en-US" dirty="0"/>
          </a:p>
        </p:txBody>
      </p:sp>
      <p:sp>
        <p:nvSpPr>
          <p:cNvPr id="56" name="Freeform 64"/>
          <p:cNvSpPr>
            <a:spLocks noEditPoints="1"/>
          </p:cNvSpPr>
          <p:nvPr/>
        </p:nvSpPr>
        <p:spPr bwMode="auto">
          <a:xfrm>
            <a:off x="8266749" y="2084385"/>
            <a:ext cx="311886" cy="356442"/>
          </a:xfrm>
          <a:custGeom>
            <a:avLst/>
            <a:gdLst>
              <a:gd name="T0" fmla="*/ 188382 w 356"/>
              <a:gd name="T1" fmla="*/ 169749 h 407"/>
              <a:gd name="T2" fmla="*/ 128418 w 356"/>
              <a:gd name="T3" fmla="*/ 215900 h 407"/>
              <a:gd name="T4" fmla="*/ 17512 w 356"/>
              <a:gd name="T5" fmla="*/ 215900 h 407"/>
              <a:gd name="T6" fmla="*/ 5307 w 356"/>
              <a:gd name="T7" fmla="*/ 210595 h 407"/>
              <a:gd name="T8" fmla="*/ 0 w 356"/>
              <a:gd name="T9" fmla="*/ 198395 h 407"/>
              <a:gd name="T10" fmla="*/ 1592 w 356"/>
              <a:gd name="T11" fmla="*/ 35011 h 407"/>
              <a:gd name="T12" fmla="*/ 11144 w 356"/>
              <a:gd name="T13" fmla="*/ 25462 h 407"/>
              <a:gd name="T14" fmla="*/ 57841 w 356"/>
              <a:gd name="T15" fmla="*/ 23871 h 407"/>
              <a:gd name="T16" fmla="*/ 17512 w 356"/>
              <a:gd name="T17" fmla="*/ 36602 h 407"/>
              <a:gd name="T18" fmla="*/ 12205 w 356"/>
              <a:gd name="T19" fmla="*/ 41376 h 407"/>
              <a:gd name="T20" fmla="*/ 13797 w 356"/>
              <a:gd name="T21" fmla="*/ 202108 h 407"/>
              <a:gd name="T22" fmla="*/ 114621 w 356"/>
              <a:gd name="T23" fmla="*/ 148000 h 407"/>
              <a:gd name="T24" fmla="*/ 126826 w 356"/>
              <a:gd name="T25" fmla="*/ 201047 h 407"/>
              <a:gd name="T26" fmla="*/ 176708 w 356"/>
              <a:gd name="T27" fmla="*/ 39785 h 407"/>
              <a:gd name="T28" fmla="*/ 124704 w 356"/>
              <a:gd name="T29" fmla="*/ 36602 h 407"/>
              <a:gd name="T30" fmla="*/ 127888 w 356"/>
              <a:gd name="T31" fmla="*/ 24932 h 407"/>
              <a:gd name="T32" fmla="*/ 175116 w 356"/>
              <a:gd name="T33" fmla="*/ 24932 h 407"/>
              <a:gd name="T34" fmla="*/ 186260 w 356"/>
              <a:gd name="T35" fmla="*/ 31828 h 407"/>
              <a:gd name="T36" fmla="*/ 188913 w 356"/>
              <a:gd name="T37" fmla="*/ 165506 h 407"/>
              <a:gd name="T38" fmla="*/ 150175 w 356"/>
              <a:gd name="T39" fmla="*/ 87527 h 407"/>
              <a:gd name="T40" fmla="*/ 146461 w 356"/>
              <a:gd name="T41" fmla="*/ 81692 h 407"/>
              <a:gd name="T42" fmla="*/ 39268 w 356"/>
              <a:gd name="T43" fmla="*/ 81692 h 407"/>
              <a:gd name="T44" fmla="*/ 35554 w 356"/>
              <a:gd name="T45" fmla="*/ 87527 h 407"/>
              <a:gd name="T46" fmla="*/ 41391 w 356"/>
              <a:gd name="T47" fmla="*/ 93362 h 407"/>
              <a:gd name="T48" fmla="*/ 148583 w 356"/>
              <a:gd name="T49" fmla="*/ 91771 h 407"/>
              <a:gd name="T50" fmla="*/ 150175 w 356"/>
              <a:gd name="T51" fmla="*/ 115111 h 407"/>
              <a:gd name="T52" fmla="*/ 146461 w 356"/>
              <a:gd name="T53" fmla="*/ 109807 h 407"/>
              <a:gd name="T54" fmla="*/ 39268 w 356"/>
              <a:gd name="T55" fmla="*/ 109807 h 407"/>
              <a:gd name="T56" fmla="*/ 35554 w 356"/>
              <a:gd name="T57" fmla="*/ 115111 h 407"/>
              <a:gd name="T58" fmla="*/ 41391 w 356"/>
              <a:gd name="T59" fmla="*/ 121477 h 407"/>
              <a:gd name="T60" fmla="*/ 148583 w 356"/>
              <a:gd name="T61" fmla="*/ 119355 h 407"/>
              <a:gd name="T62" fmla="*/ 115152 w 356"/>
              <a:gd name="T63" fmla="*/ 23871 h 407"/>
              <a:gd name="T64" fmla="*/ 111437 w 356"/>
              <a:gd name="T65" fmla="*/ 35541 h 407"/>
              <a:gd name="T66" fmla="*/ 98702 w 356"/>
              <a:gd name="T67" fmla="*/ 44559 h 407"/>
              <a:gd name="T68" fmla="*/ 90211 w 356"/>
              <a:gd name="T69" fmla="*/ 58351 h 407"/>
              <a:gd name="T70" fmla="*/ 85435 w 356"/>
              <a:gd name="T71" fmla="*/ 61004 h 407"/>
              <a:gd name="T72" fmla="*/ 80129 w 356"/>
              <a:gd name="T73" fmla="*/ 58351 h 407"/>
              <a:gd name="T74" fmla="*/ 82251 w 356"/>
              <a:gd name="T75" fmla="*/ 42968 h 407"/>
              <a:gd name="T76" fmla="*/ 72700 w 356"/>
              <a:gd name="T77" fmla="*/ 33950 h 407"/>
              <a:gd name="T78" fmla="*/ 70046 w 356"/>
              <a:gd name="T79" fmla="*/ 21219 h 407"/>
              <a:gd name="T80" fmla="*/ 77476 w 356"/>
              <a:gd name="T81" fmla="*/ 5835 h 407"/>
              <a:gd name="T82" fmla="*/ 92865 w 356"/>
              <a:gd name="T83" fmla="*/ 0 h 407"/>
              <a:gd name="T84" fmla="*/ 98702 w 356"/>
              <a:gd name="T85" fmla="*/ 530 h 407"/>
              <a:gd name="T86" fmla="*/ 110376 w 356"/>
              <a:gd name="T87" fmla="*/ 7427 h 407"/>
              <a:gd name="T88" fmla="*/ 115152 w 356"/>
              <a:gd name="T89" fmla="*/ 23871 h 407"/>
              <a:gd name="T90" fmla="*/ 102947 w 356"/>
              <a:gd name="T91" fmla="*/ 19097 h 407"/>
              <a:gd name="T92" fmla="*/ 93395 w 356"/>
              <a:gd name="T93" fmla="*/ 12201 h 407"/>
              <a:gd name="T94" fmla="*/ 85435 w 356"/>
              <a:gd name="T95" fmla="*/ 14323 h 407"/>
              <a:gd name="T96" fmla="*/ 83313 w 356"/>
              <a:gd name="T97" fmla="*/ 25993 h 407"/>
              <a:gd name="T98" fmla="*/ 91803 w 356"/>
              <a:gd name="T99" fmla="*/ 32889 h 407"/>
              <a:gd name="T100" fmla="*/ 99763 w 356"/>
              <a:gd name="T101" fmla="*/ 29706 h 4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56" h="407">
                <a:moveTo>
                  <a:pt x="356" y="316"/>
                </a:moveTo>
                <a:lnTo>
                  <a:pt x="356" y="317"/>
                </a:lnTo>
                <a:lnTo>
                  <a:pt x="355" y="320"/>
                </a:lnTo>
                <a:lnTo>
                  <a:pt x="352" y="323"/>
                </a:lnTo>
                <a:lnTo>
                  <a:pt x="245" y="404"/>
                </a:lnTo>
                <a:lnTo>
                  <a:pt x="242" y="407"/>
                </a:lnTo>
                <a:lnTo>
                  <a:pt x="238" y="407"/>
                </a:lnTo>
                <a:lnTo>
                  <a:pt x="33" y="407"/>
                </a:lnTo>
                <a:lnTo>
                  <a:pt x="26" y="407"/>
                </a:lnTo>
                <a:lnTo>
                  <a:pt x="21" y="405"/>
                </a:lnTo>
                <a:lnTo>
                  <a:pt x="14" y="401"/>
                </a:lnTo>
                <a:lnTo>
                  <a:pt x="10" y="397"/>
                </a:lnTo>
                <a:lnTo>
                  <a:pt x="5" y="393"/>
                </a:lnTo>
                <a:lnTo>
                  <a:pt x="3" y="388"/>
                </a:lnTo>
                <a:lnTo>
                  <a:pt x="0" y="381"/>
                </a:lnTo>
                <a:lnTo>
                  <a:pt x="0" y="374"/>
                </a:lnTo>
                <a:lnTo>
                  <a:pt x="0" y="78"/>
                </a:lnTo>
                <a:lnTo>
                  <a:pt x="0" y="73"/>
                </a:lnTo>
                <a:lnTo>
                  <a:pt x="3" y="66"/>
                </a:lnTo>
                <a:lnTo>
                  <a:pt x="5" y="60"/>
                </a:lnTo>
                <a:lnTo>
                  <a:pt x="10" y="56"/>
                </a:lnTo>
                <a:lnTo>
                  <a:pt x="14" y="52"/>
                </a:lnTo>
                <a:lnTo>
                  <a:pt x="21" y="48"/>
                </a:lnTo>
                <a:lnTo>
                  <a:pt x="26" y="47"/>
                </a:lnTo>
                <a:lnTo>
                  <a:pt x="33" y="45"/>
                </a:lnTo>
                <a:lnTo>
                  <a:pt x="109" y="45"/>
                </a:lnTo>
                <a:lnTo>
                  <a:pt x="110" y="58"/>
                </a:lnTo>
                <a:lnTo>
                  <a:pt x="114" y="69"/>
                </a:lnTo>
                <a:lnTo>
                  <a:pt x="33" y="69"/>
                </a:lnTo>
                <a:lnTo>
                  <a:pt x="29" y="70"/>
                </a:lnTo>
                <a:lnTo>
                  <a:pt x="26" y="71"/>
                </a:lnTo>
                <a:lnTo>
                  <a:pt x="23" y="75"/>
                </a:lnTo>
                <a:lnTo>
                  <a:pt x="23" y="78"/>
                </a:lnTo>
                <a:lnTo>
                  <a:pt x="23" y="374"/>
                </a:lnTo>
                <a:lnTo>
                  <a:pt x="23" y="378"/>
                </a:lnTo>
                <a:lnTo>
                  <a:pt x="26" y="381"/>
                </a:lnTo>
                <a:lnTo>
                  <a:pt x="29" y="383"/>
                </a:lnTo>
                <a:lnTo>
                  <a:pt x="33" y="385"/>
                </a:lnTo>
                <a:lnTo>
                  <a:pt x="216" y="385"/>
                </a:lnTo>
                <a:lnTo>
                  <a:pt x="216" y="279"/>
                </a:lnTo>
                <a:lnTo>
                  <a:pt x="287" y="279"/>
                </a:lnTo>
                <a:lnTo>
                  <a:pt x="287" y="302"/>
                </a:lnTo>
                <a:lnTo>
                  <a:pt x="239" y="302"/>
                </a:lnTo>
                <a:lnTo>
                  <a:pt x="239" y="379"/>
                </a:lnTo>
                <a:lnTo>
                  <a:pt x="333" y="308"/>
                </a:lnTo>
                <a:lnTo>
                  <a:pt x="333" y="78"/>
                </a:lnTo>
                <a:lnTo>
                  <a:pt x="333" y="75"/>
                </a:lnTo>
                <a:lnTo>
                  <a:pt x="330" y="71"/>
                </a:lnTo>
                <a:lnTo>
                  <a:pt x="327" y="70"/>
                </a:lnTo>
                <a:lnTo>
                  <a:pt x="323" y="69"/>
                </a:lnTo>
                <a:lnTo>
                  <a:pt x="235" y="69"/>
                </a:lnTo>
                <a:lnTo>
                  <a:pt x="239" y="58"/>
                </a:lnTo>
                <a:lnTo>
                  <a:pt x="241" y="47"/>
                </a:lnTo>
                <a:lnTo>
                  <a:pt x="241" y="45"/>
                </a:lnTo>
                <a:lnTo>
                  <a:pt x="323" y="45"/>
                </a:lnTo>
                <a:lnTo>
                  <a:pt x="330" y="47"/>
                </a:lnTo>
                <a:lnTo>
                  <a:pt x="335" y="48"/>
                </a:lnTo>
                <a:lnTo>
                  <a:pt x="341" y="52"/>
                </a:lnTo>
                <a:lnTo>
                  <a:pt x="346" y="56"/>
                </a:lnTo>
                <a:lnTo>
                  <a:pt x="351" y="60"/>
                </a:lnTo>
                <a:lnTo>
                  <a:pt x="353" y="66"/>
                </a:lnTo>
                <a:lnTo>
                  <a:pt x="356" y="73"/>
                </a:lnTo>
                <a:lnTo>
                  <a:pt x="356" y="78"/>
                </a:lnTo>
                <a:lnTo>
                  <a:pt x="356" y="312"/>
                </a:lnTo>
                <a:lnTo>
                  <a:pt x="356" y="316"/>
                </a:lnTo>
                <a:close/>
                <a:moveTo>
                  <a:pt x="283" y="165"/>
                </a:moveTo>
                <a:lnTo>
                  <a:pt x="283" y="165"/>
                </a:lnTo>
                <a:lnTo>
                  <a:pt x="283" y="161"/>
                </a:lnTo>
                <a:lnTo>
                  <a:pt x="280" y="157"/>
                </a:lnTo>
                <a:lnTo>
                  <a:pt x="276" y="154"/>
                </a:lnTo>
                <a:lnTo>
                  <a:pt x="272" y="152"/>
                </a:lnTo>
                <a:lnTo>
                  <a:pt x="78" y="152"/>
                </a:lnTo>
                <a:lnTo>
                  <a:pt x="74" y="154"/>
                </a:lnTo>
                <a:lnTo>
                  <a:pt x="70" y="157"/>
                </a:lnTo>
                <a:lnTo>
                  <a:pt x="67" y="161"/>
                </a:lnTo>
                <a:lnTo>
                  <a:pt x="67" y="165"/>
                </a:lnTo>
                <a:lnTo>
                  <a:pt x="67" y="169"/>
                </a:lnTo>
                <a:lnTo>
                  <a:pt x="70" y="173"/>
                </a:lnTo>
                <a:lnTo>
                  <a:pt x="74" y="176"/>
                </a:lnTo>
                <a:lnTo>
                  <a:pt x="78" y="176"/>
                </a:lnTo>
                <a:lnTo>
                  <a:pt x="272" y="176"/>
                </a:lnTo>
                <a:lnTo>
                  <a:pt x="276" y="176"/>
                </a:lnTo>
                <a:lnTo>
                  <a:pt x="280" y="173"/>
                </a:lnTo>
                <a:lnTo>
                  <a:pt x="283" y="169"/>
                </a:lnTo>
                <a:lnTo>
                  <a:pt x="283" y="165"/>
                </a:lnTo>
                <a:close/>
                <a:moveTo>
                  <a:pt x="283" y="217"/>
                </a:moveTo>
                <a:lnTo>
                  <a:pt x="283" y="217"/>
                </a:lnTo>
                <a:lnTo>
                  <a:pt x="283" y="213"/>
                </a:lnTo>
                <a:lnTo>
                  <a:pt x="280" y="209"/>
                </a:lnTo>
                <a:lnTo>
                  <a:pt x="276" y="207"/>
                </a:lnTo>
                <a:lnTo>
                  <a:pt x="272" y="206"/>
                </a:lnTo>
                <a:lnTo>
                  <a:pt x="78" y="206"/>
                </a:lnTo>
                <a:lnTo>
                  <a:pt x="74" y="207"/>
                </a:lnTo>
                <a:lnTo>
                  <a:pt x="70" y="209"/>
                </a:lnTo>
                <a:lnTo>
                  <a:pt x="67" y="213"/>
                </a:lnTo>
                <a:lnTo>
                  <a:pt x="67" y="217"/>
                </a:lnTo>
                <a:lnTo>
                  <a:pt x="67" y="223"/>
                </a:lnTo>
                <a:lnTo>
                  <a:pt x="70" y="225"/>
                </a:lnTo>
                <a:lnTo>
                  <a:pt x="74" y="228"/>
                </a:lnTo>
                <a:lnTo>
                  <a:pt x="78" y="229"/>
                </a:lnTo>
                <a:lnTo>
                  <a:pt x="272" y="229"/>
                </a:lnTo>
                <a:lnTo>
                  <a:pt x="276" y="228"/>
                </a:lnTo>
                <a:lnTo>
                  <a:pt x="280" y="225"/>
                </a:lnTo>
                <a:lnTo>
                  <a:pt x="283" y="223"/>
                </a:lnTo>
                <a:lnTo>
                  <a:pt x="283" y="217"/>
                </a:lnTo>
                <a:close/>
                <a:moveTo>
                  <a:pt x="217" y="45"/>
                </a:moveTo>
                <a:lnTo>
                  <a:pt x="217" y="45"/>
                </a:lnTo>
                <a:lnTo>
                  <a:pt x="216" y="53"/>
                </a:lnTo>
                <a:lnTo>
                  <a:pt x="214" y="60"/>
                </a:lnTo>
                <a:lnTo>
                  <a:pt x="210" y="67"/>
                </a:lnTo>
                <a:lnTo>
                  <a:pt x="205" y="73"/>
                </a:lnTo>
                <a:lnTo>
                  <a:pt x="199" y="77"/>
                </a:lnTo>
                <a:lnTo>
                  <a:pt x="192" y="81"/>
                </a:lnTo>
                <a:lnTo>
                  <a:pt x="186" y="84"/>
                </a:lnTo>
                <a:lnTo>
                  <a:pt x="179" y="85"/>
                </a:lnTo>
                <a:lnTo>
                  <a:pt x="173" y="107"/>
                </a:lnTo>
                <a:lnTo>
                  <a:pt x="170" y="110"/>
                </a:lnTo>
                <a:lnTo>
                  <a:pt x="168" y="113"/>
                </a:lnTo>
                <a:lnTo>
                  <a:pt x="165" y="114"/>
                </a:lnTo>
                <a:lnTo>
                  <a:pt x="161" y="115"/>
                </a:lnTo>
                <a:lnTo>
                  <a:pt x="158" y="115"/>
                </a:lnTo>
                <a:lnTo>
                  <a:pt x="154" y="113"/>
                </a:lnTo>
                <a:lnTo>
                  <a:pt x="151" y="110"/>
                </a:lnTo>
                <a:lnTo>
                  <a:pt x="150" y="106"/>
                </a:lnTo>
                <a:lnTo>
                  <a:pt x="150" y="100"/>
                </a:lnTo>
                <a:lnTo>
                  <a:pt x="155" y="81"/>
                </a:lnTo>
                <a:lnTo>
                  <a:pt x="148" y="77"/>
                </a:lnTo>
                <a:lnTo>
                  <a:pt x="143" y="71"/>
                </a:lnTo>
                <a:lnTo>
                  <a:pt x="137" y="64"/>
                </a:lnTo>
                <a:lnTo>
                  <a:pt x="135" y="56"/>
                </a:lnTo>
                <a:lnTo>
                  <a:pt x="132" y="48"/>
                </a:lnTo>
                <a:lnTo>
                  <a:pt x="132" y="40"/>
                </a:lnTo>
                <a:lnTo>
                  <a:pt x="133" y="31"/>
                </a:lnTo>
                <a:lnTo>
                  <a:pt x="136" y="25"/>
                </a:lnTo>
                <a:lnTo>
                  <a:pt x="140" y="18"/>
                </a:lnTo>
                <a:lnTo>
                  <a:pt x="146" y="11"/>
                </a:lnTo>
                <a:lnTo>
                  <a:pt x="153" y="7"/>
                </a:lnTo>
                <a:lnTo>
                  <a:pt x="159" y="3"/>
                </a:lnTo>
                <a:lnTo>
                  <a:pt x="166" y="0"/>
                </a:lnTo>
                <a:lnTo>
                  <a:pt x="175" y="0"/>
                </a:lnTo>
                <a:lnTo>
                  <a:pt x="177" y="0"/>
                </a:lnTo>
                <a:lnTo>
                  <a:pt x="186" y="1"/>
                </a:lnTo>
                <a:lnTo>
                  <a:pt x="194" y="4"/>
                </a:lnTo>
                <a:lnTo>
                  <a:pt x="201" y="8"/>
                </a:lnTo>
                <a:lnTo>
                  <a:pt x="208" y="14"/>
                </a:lnTo>
                <a:lnTo>
                  <a:pt x="212" y="20"/>
                </a:lnTo>
                <a:lnTo>
                  <a:pt x="216" y="29"/>
                </a:lnTo>
                <a:lnTo>
                  <a:pt x="217" y="37"/>
                </a:lnTo>
                <a:lnTo>
                  <a:pt x="217" y="45"/>
                </a:lnTo>
                <a:close/>
                <a:moveTo>
                  <a:pt x="195" y="44"/>
                </a:moveTo>
                <a:lnTo>
                  <a:pt x="195" y="44"/>
                </a:lnTo>
                <a:lnTo>
                  <a:pt x="194" y="36"/>
                </a:lnTo>
                <a:lnTo>
                  <a:pt x="190" y="29"/>
                </a:lnTo>
                <a:lnTo>
                  <a:pt x="184" y="25"/>
                </a:lnTo>
                <a:lnTo>
                  <a:pt x="176" y="23"/>
                </a:lnTo>
                <a:lnTo>
                  <a:pt x="175" y="23"/>
                </a:lnTo>
                <a:lnTo>
                  <a:pt x="168" y="25"/>
                </a:lnTo>
                <a:lnTo>
                  <a:pt x="161" y="27"/>
                </a:lnTo>
                <a:lnTo>
                  <a:pt x="157" y="34"/>
                </a:lnTo>
                <a:lnTo>
                  <a:pt x="155" y="41"/>
                </a:lnTo>
                <a:lnTo>
                  <a:pt x="157" y="49"/>
                </a:lnTo>
                <a:lnTo>
                  <a:pt x="161" y="55"/>
                </a:lnTo>
                <a:lnTo>
                  <a:pt x="166" y="60"/>
                </a:lnTo>
                <a:lnTo>
                  <a:pt x="173" y="62"/>
                </a:lnTo>
                <a:lnTo>
                  <a:pt x="175" y="62"/>
                </a:lnTo>
                <a:lnTo>
                  <a:pt x="183" y="60"/>
                </a:lnTo>
                <a:lnTo>
                  <a:pt x="188" y="56"/>
                </a:lnTo>
                <a:lnTo>
                  <a:pt x="192" y="51"/>
                </a:lnTo>
                <a:lnTo>
                  <a:pt x="195" y="44"/>
                </a:lnTo>
                <a:close/>
              </a:path>
            </a:pathLst>
          </a:custGeom>
          <a:solidFill>
            <a:schemeClr val="accent1"/>
          </a:solidFill>
          <a:ln>
            <a:noFill/>
          </a:ln>
        </p:spPr>
        <p:txBody>
          <a:bodyPr/>
          <a:lstStyle/>
          <a:p>
            <a:endParaRPr lang="en-US" dirty="0"/>
          </a:p>
        </p:txBody>
      </p:sp>
      <p:sp>
        <p:nvSpPr>
          <p:cNvPr id="57" name="Freeform 65"/>
          <p:cNvSpPr>
            <a:spLocks noEditPoints="1"/>
          </p:cNvSpPr>
          <p:nvPr/>
        </p:nvSpPr>
        <p:spPr bwMode="auto">
          <a:xfrm>
            <a:off x="6522338" y="252028"/>
            <a:ext cx="345958" cy="277815"/>
          </a:xfrm>
          <a:custGeom>
            <a:avLst/>
            <a:gdLst>
              <a:gd name="T0" fmla="*/ 181964 w 395"/>
              <a:gd name="T1" fmla="*/ 80687 h 317"/>
              <a:gd name="T2" fmla="*/ 138993 w 395"/>
              <a:gd name="T3" fmla="*/ 92896 h 317"/>
              <a:gd name="T4" fmla="*/ 65783 w 395"/>
              <a:gd name="T5" fmla="*/ 92896 h 317"/>
              <a:gd name="T6" fmla="*/ 59947 w 395"/>
              <a:gd name="T7" fmla="*/ 89180 h 317"/>
              <a:gd name="T8" fmla="*/ 61539 w 395"/>
              <a:gd name="T9" fmla="*/ 82810 h 317"/>
              <a:gd name="T10" fmla="*/ 108223 w 395"/>
              <a:gd name="T11" fmla="*/ 80687 h 317"/>
              <a:gd name="T12" fmla="*/ 114059 w 395"/>
              <a:gd name="T13" fmla="*/ 87057 h 317"/>
              <a:gd name="T14" fmla="*/ 110345 w 395"/>
              <a:gd name="T15" fmla="*/ 92365 h 317"/>
              <a:gd name="T16" fmla="*/ 65783 w 395"/>
              <a:gd name="T17" fmla="*/ 117846 h 317"/>
              <a:gd name="T18" fmla="*/ 59947 w 395"/>
              <a:gd name="T19" fmla="*/ 114130 h 317"/>
              <a:gd name="T20" fmla="*/ 61539 w 395"/>
              <a:gd name="T21" fmla="*/ 107760 h 317"/>
              <a:gd name="T22" fmla="*/ 108223 w 395"/>
              <a:gd name="T23" fmla="*/ 105106 h 317"/>
              <a:gd name="T24" fmla="*/ 114059 w 395"/>
              <a:gd name="T25" fmla="*/ 112006 h 317"/>
              <a:gd name="T26" fmla="*/ 110345 w 395"/>
              <a:gd name="T27" fmla="*/ 116784 h 317"/>
              <a:gd name="T28" fmla="*/ 65783 w 395"/>
              <a:gd name="T29" fmla="*/ 142795 h 317"/>
              <a:gd name="T30" fmla="*/ 59947 w 395"/>
              <a:gd name="T31" fmla="*/ 139079 h 317"/>
              <a:gd name="T32" fmla="*/ 61539 w 395"/>
              <a:gd name="T33" fmla="*/ 132178 h 317"/>
              <a:gd name="T34" fmla="*/ 108223 w 395"/>
              <a:gd name="T35" fmla="*/ 130055 h 317"/>
              <a:gd name="T36" fmla="*/ 114059 w 395"/>
              <a:gd name="T37" fmla="*/ 136956 h 317"/>
              <a:gd name="T38" fmla="*/ 110345 w 395"/>
              <a:gd name="T39" fmla="*/ 141733 h 317"/>
              <a:gd name="T40" fmla="*/ 65783 w 395"/>
              <a:gd name="T41" fmla="*/ 62108 h 317"/>
              <a:gd name="T42" fmla="*/ 59947 w 395"/>
              <a:gd name="T43" fmla="*/ 58392 h 317"/>
              <a:gd name="T44" fmla="*/ 61539 w 395"/>
              <a:gd name="T45" fmla="*/ 52022 h 317"/>
              <a:gd name="T46" fmla="*/ 176659 w 395"/>
              <a:gd name="T47" fmla="*/ 49899 h 317"/>
              <a:gd name="T48" fmla="*/ 182494 w 395"/>
              <a:gd name="T49" fmla="*/ 56269 h 317"/>
              <a:gd name="T50" fmla="*/ 178781 w 395"/>
              <a:gd name="T51" fmla="*/ 62108 h 317"/>
              <a:gd name="T52" fmla="*/ 65783 w 395"/>
              <a:gd name="T53" fmla="*/ 37689 h 317"/>
              <a:gd name="T54" fmla="*/ 59947 w 395"/>
              <a:gd name="T55" fmla="*/ 33974 h 317"/>
              <a:gd name="T56" fmla="*/ 61539 w 395"/>
              <a:gd name="T57" fmla="*/ 27073 h 317"/>
              <a:gd name="T58" fmla="*/ 176659 w 395"/>
              <a:gd name="T59" fmla="*/ 24949 h 317"/>
              <a:gd name="T60" fmla="*/ 182494 w 395"/>
              <a:gd name="T61" fmla="*/ 31850 h 317"/>
              <a:gd name="T62" fmla="*/ 178781 w 395"/>
              <a:gd name="T63" fmla="*/ 37689 h 317"/>
              <a:gd name="T64" fmla="*/ 23342 w 395"/>
              <a:gd name="T65" fmla="*/ 168275 h 317"/>
              <a:gd name="T66" fmla="*/ 22812 w 395"/>
              <a:gd name="T67" fmla="*/ 167213 h 317"/>
              <a:gd name="T68" fmla="*/ 6897 w 395"/>
              <a:gd name="T69" fmla="*/ 160843 h 317"/>
              <a:gd name="T70" fmla="*/ 0 w 395"/>
              <a:gd name="T71" fmla="*/ 143857 h 317"/>
              <a:gd name="T72" fmla="*/ 11671 w 395"/>
              <a:gd name="T73" fmla="*/ 143857 h 317"/>
              <a:gd name="T74" fmla="*/ 20690 w 395"/>
              <a:gd name="T75" fmla="*/ 155535 h 317"/>
              <a:gd name="T76" fmla="*/ 26525 w 395"/>
              <a:gd name="T77" fmla="*/ 155004 h 317"/>
              <a:gd name="T78" fmla="*/ 32891 w 395"/>
              <a:gd name="T79" fmla="*/ 144918 h 317"/>
              <a:gd name="T80" fmla="*/ 209550 w 395"/>
              <a:gd name="T81" fmla="*/ 143857 h 317"/>
              <a:gd name="T82" fmla="*/ 205306 w 395"/>
              <a:gd name="T83" fmla="*/ 157127 h 317"/>
              <a:gd name="T84" fmla="*/ 190452 w 395"/>
              <a:gd name="T85" fmla="*/ 167213 h 317"/>
              <a:gd name="T86" fmla="*/ 46154 w 395"/>
              <a:gd name="T87" fmla="*/ 11678 h 317"/>
              <a:gd name="T88" fmla="*/ 44563 w 395"/>
              <a:gd name="T89" fmla="*/ 143857 h 317"/>
              <a:gd name="T90" fmla="*/ 42441 w 395"/>
              <a:gd name="T91" fmla="*/ 154473 h 317"/>
              <a:gd name="T92" fmla="*/ 185677 w 395"/>
              <a:gd name="T93" fmla="*/ 155535 h 317"/>
              <a:gd name="T94" fmla="*/ 194165 w 395"/>
              <a:gd name="T95" fmla="*/ 152881 h 317"/>
              <a:gd name="T96" fmla="*/ 197348 w 395"/>
              <a:gd name="T97" fmla="*/ 12740 h 317"/>
              <a:gd name="T98" fmla="*/ 46154 w 395"/>
              <a:gd name="T99" fmla="*/ 11678 h 31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95" h="317">
                <a:moveTo>
                  <a:pt x="240" y="152"/>
                </a:moveTo>
                <a:lnTo>
                  <a:pt x="240" y="269"/>
                </a:lnTo>
                <a:lnTo>
                  <a:pt x="343" y="269"/>
                </a:lnTo>
                <a:lnTo>
                  <a:pt x="343" y="152"/>
                </a:lnTo>
                <a:lnTo>
                  <a:pt x="240" y="152"/>
                </a:lnTo>
                <a:close/>
                <a:moveTo>
                  <a:pt x="320" y="245"/>
                </a:moveTo>
                <a:lnTo>
                  <a:pt x="262" y="245"/>
                </a:lnTo>
                <a:lnTo>
                  <a:pt x="262" y="175"/>
                </a:lnTo>
                <a:lnTo>
                  <a:pt x="320" y="175"/>
                </a:lnTo>
                <a:lnTo>
                  <a:pt x="320" y="245"/>
                </a:lnTo>
                <a:close/>
                <a:moveTo>
                  <a:pt x="204" y="175"/>
                </a:moveTo>
                <a:lnTo>
                  <a:pt x="124" y="175"/>
                </a:lnTo>
                <a:lnTo>
                  <a:pt x="120" y="174"/>
                </a:lnTo>
                <a:lnTo>
                  <a:pt x="116" y="172"/>
                </a:lnTo>
                <a:lnTo>
                  <a:pt x="113" y="168"/>
                </a:lnTo>
                <a:lnTo>
                  <a:pt x="112" y="164"/>
                </a:lnTo>
                <a:lnTo>
                  <a:pt x="113" y="159"/>
                </a:lnTo>
                <a:lnTo>
                  <a:pt x="116" y="156"/>
                </a:lnTo>
                <a:lnTo>
                  <a:pt x="120" y="153"/>
                </a:lnTo>
                <a:lnTo>
                  <a:pt x="124" y="152"/>
                </a:lnTo>
                <a:lnTo>
                  <a:pt x="204" y="152"/>
                </a:lnTo>
                <a:lnTo>
                  <a:pt x="208" y="153"/>
                </a:lnTo>
                <a:lnTo>
                  <a:pt x="212" y="156"/>
                </a:lnTo>
                <a:lnTo>
                  <a:pt x="214" y="159"/>
                </a:lnTo>
                <a:lnTo>
                  <a:pt x="215" y="164"/>
                </a:lnTo>
                <a:lnTo>
                  <a:pt x="214" y="168"/>
                </a:lnTo>
                <a:lnTo>
                  <a:pt x="212" y="172"/>
                </a:lnTo>
                <a:lnTo>
                  <a:pt x="208" y="174"/>
                </a:lnTo>
                <a:lnTo>
                  <a:pt x="204" y="175"/>
                </a:lnTo>
                <a:close/>
                <a:moveTo>
                  <a:pt x="204" y="222"/>
                </a:moveTo>
                <a:lnTo>
                  <a:pt x="124" y="222"/>
                </a:lnTo>
                <a:lnTo>
                  <a:pt x="120" y="220"/>
                </a:lnTo>
                <a:lnTo>
                  <a:pt x="116" y="219"/>
                </a:lnTo>
                <a:lnTo>
                  <a:pt x="113" y="215"/>
                </a:lnTo>
                <a:lnTo>
                  <a:pt x="112" y="211"/>
                </a:lnTo>
                <a:lnTo>
                  <a:pt x="113" y="205"/>
                </a:lnTo>
                <a:lnTo>
                  <a:pt x="116" y="203"/>
                </a:lnTo>
                <a:lnTo>
                  <a:pt x="120" y="200"/>
                </a:lnTo>
                <a:lnTo>
                  <a:pt x="124" y="198"/>
                </a:lnTo>
                <a:lnTo>
                  <a:pt x="204" y="198"/>
                </a:lnTo>
                <a:lnTo>
                  <a:pt x="208" y="200"/>
                </a:lnTo>
                <a:lnTo>
                  <a:pt x="212" y="203"/>
                </a:lnTo>
                <a:lnTo>
                  <a:pt x="214" y="205"/>
                </a:lnTo>
                <a:lnTo>
                  <a:pt x="215" y="211"/>
                </a:lnTo>
                <a:lnTo>
                  <a:pt x="214" y="215"/>
                </a:lnTo>
                <a:lnTo>
                  <a:pt x="212" y="219"/>
                </a:lnTo>
                <a:lnTo>
                  <a:pt x="208" y="220"/>
                </a:lnTo>
                <a:lnTo>
                  <a:pt x="204" y="222"/>
                </a:lnTo>
                <a:close/>
                <a:moveTo>
                  <a:pt x="204" y="269"/>
                </a:moveTo>
                <a:lnTo>
                  <a:pt x="124" y="269"/>
                </a:lnTo>
                <a:lnTo>
                  <a:pt x="120" y="267"/>
                </a:lnTo>
                <a:lnTo>
                  <a:pt x="116" y="266"/>
                </a:lnTo>
                <a:lnTo>
                  <a:pt x="113" y="262"/>
                </a:lnTo>
                <a:lnTo>
                  <a:pt x="112" y="258"/>
                </a:lnTo>
                <a:lnTo>
                  <a:pt x="113" y="252"/>
                </a:lnTo>
                <a:lnTo>
                  <a:pt x="116" y="249"/>
                </a:lnTo>
                <a:lnTo>
                  <a:pt x="120" y="247"/>
                </a:lnTo>
                <a:lnTo>
                  <a:pt x="124" y="245"/>
                </a:lnTo>
                <a:lnTo>
                  <a:pt x="204" y="245"/>
                </a:lnTo>
                <a:lnTo>
                  <a:pt x="208" y="247"/>
                </a:lnTo>
                <a:lnTo>
                  <a:pt x="212" y="249"/>
                </a:lnTo>
                <a:lnTo>
                  <a:pt x="214" y="252"/>
                </a:lnTo>
                <a:lnTo>
                  <a:pt x="215" y="258"/>
                </a:lnTo>
                <a:lnTo>
                  <a:pt x="214" y="262"/>
                </a:lnTo>
                <a:lnTo>
                  <a:pt x="212" y="266"/>
                </a:lnTo>
                <a:lnTo>
                  <a:pt x="208" y="267"/>
                </a:lnTo>
                <a:lnTo>
                  <a:pt x="204" y="269"/>
                </a:lnTo>
                <a:close/>
                <a:moveTo>
                  <a:pt x="333" y="117"/>
                </a:moveTo>
                <a:lnTo>
                  <a:pt x="124" y="117"/>
                </a:lnTo>
                <a:lnTo>
                  <a:pt x="120" y="117"/>
                </a:lnTo>
                <a:lnTo>
                  <a:pt x="116" y="115"/>
                </a:lnTo>
                <a:lnTo>
                  <a:pt x="113" y="110"/>
                </a:lnTo>
                <a:lnTo>
                  <a:pt x="112" y="106"/>
                </a:lnTo>
                <a:lnTo>
                  <a:pt x="113" y="102"/>
                </a:lnTo>
                <a:lnTo>
                  <a:pt x="116" y="98"/>
                </a:lnTo>
                <a:lnTo>
                  <a:pt x="120" y="95"/>
                </a:lnTo>
                <a:lnTo>
                  <a:pt x="124" y="94"/>
                </a:lnTo>
                <a:lnTo>
                  <a:pt x="333" y="94"/>
                </a:lnTo>
                <a:lnTo>
                  <a:pt x="337" y="95"/>
                </a:lnTo>
                <a:lnTo>
                  <a:pt x="342" y="98"/>
                </a:lnTo>
                <a:lnTo>
                  <a:pt x="344" y="102"/>
                </a:lnTo>
                <a:lnTo>
                  <a:pt x="344" y="106"/>
                </a:lnTo>
                <a:lnTo>
                  <a:pt x="344" y="110"/>
                </a:lnTo>
                <a:lnTo>
                  <a:pt x="342" y="115"/>
                </a:lnTo>
                <a:lnTo>
                  <a:pt x="337" y="117"/>
                </a:lnTo>
                <a:lnTo>
                  <a:pt x="333" y="117"/>
                </a:lnTo>
                <a:close/>
                <a:moveTo>
                  <a:pt x="333" y="71"/>
                </a:moveTo>
                <a:lnTo>
                  <a:pt x="124" y="71"/>
                </a:lnTo>
                <a:lnTo>
                  <a:pt x="120" y="71"/>
                </a:lnTo>
                <a:lnTo>
                  <a:pt x="116" y="68"/>
                </a:lnTo>
                <a:lnTo>
                  <a:pt x="113" y="64"/>
                </a:lnTo>
                <a:lnTo>
                  <a:pt x="112" y="60"/>
                </a:lnTo>
                <a:lnTo>
                  <a:pt x="113" y="55"/>
                </a:lnTo>
                <a:lnTo>
                  <a:pt x="116" y="51"/>
                </a:lnTo>
                <a:lnTo>
                  <a:pt x="120" y="49"/>
                </a:lnTo>
                <a:lnTo>
                  <a:pt x="124" y="47"/>
                </a:lnTo>
                <a:lnTo>
                  <a:pt x="333" y="47"/>
                </a:lnTo>
                <a:lnTo>
                  <a:pt x="337" y="49"/>
                </a:lnTo>
                <a:lnTo>
                  <a:pt x="342" y="51"/>
                </a:lnTo>
                <a:lnTo>
                  <a:pt x="344" y="55"/>
                </a:lnTo>
                <a:lnTo>
                  <a:pt x="344" y="60"/>
                </a:lnTo>
                <a:lnTo>
                  <a:pt x="344" y="64"/>
                </a:lnTo>
                <a:lnTo>
                  <a:pt x="342" y="68"/>
                </a:lnTo>
                <a:lnTo>
                  <a:pt x="337" y="71"/>
                </a:lnTo>
                <a:lnTo>
                  <a:pt x="333" y="71"/>
                </a:lnTo>
                <a:close/>
                <a:moveTo>
                  <a:pt x="44" y="317"/>
                </a:moveTo>
                <a:lnTo>
                  <a:pt x="44" y="317"/>
                </a:lnTo>
                <a:lnTo>
                  <a:pt x="43" y="315"/>
                </a:lnTo>
                <a:lnTo>
                  <a:pt x="35" y="315"/>
                </a:lnTo>
                <a:lnTo>
                  <a:pt x="27" y="313"/>
                </a:lnTo>
                <a:lnTo>
                  <a:pt x="20" y="308"/>
                </a:lnTo>
                <a:lnTo>
                  <a:pt x="13" y="303"/>
                </a:lnTo>
                <a:lnTo>
                  <a:pt x="7" y="296"/>
                </a:lnTo>
                <a:lnTo>
                  <a:pt x="3" y="289"/>
                </a:lnTo>
                <a:lnTo>
                  <a:pt x="2" y="281"/>
                </a:lnTo>
                <a:lnTo>
                  <a:pt x="0" y="271"/>
                </a:lnTo>
                <a:lnTo>
                  <a:pt x="0" y="54"/>
                </a:lnTo>
                <a:lnTo>
                  <a:pt x="22" y="54"/>
                </a:lnTo>
                <a:lnTo>
                  <a:pt x="22" y="271"/>
                </a:lnTo>
                <a:lnTo>
                  <a:pt x="25" y="280"/>
                </a:lnTo>
                <a:lnTo>
                  <a:pt x="29" y="288"/>
                </a:lnTo>
                <a:lnTo>
                  <a:pt x="35" y="292"/>
                </a:lnTo>
                <a:lnTo>
                  <a:pt x="39" y="293"/>
                </a:lnTo>
                <a:lnTo>
                  <a:pt x="43" y="293"/>
                </a:lnTo>
                <a:lnTo>
                  <a:pt x="46" y="293"/>
                </a:lnTo>
                <a:lnTo>
                  <a:pt x="50" y="292"/>
                </a:lnTo>
                <a:lnTo>
                  <a:pt x="55" y="288"/>
                </a:lnTo>
                <a:lnTo>
                  <a:pt x="61" y="281"/>
                </a:lnTo>
                <a:lnTo>
                  <a:pt x="62" y="273"/>
                </a:lnTo>
                <a:lnTo>
                  <a:pt x="62" y="0"/>
                </a:lnTo>
                <a:lnTo>
                  <a:pt x="395" y="0"/>
                </a:lnTo>
                <a:lnTo>
                  <a:pt x="395" y="271"/>
                </a:lnTo>
                <a:lnTo>
                  <a:pt x="394" y="281"/>
                </a:lnTo>
                <a:lnTo>
                  <a:pt x="391" y="289"/>
                </a:lnTo>
                <a:lnTo>
                  <a:pt x="387" y="296"/>
                </a:lnTo>
                <a:lnTo>
                  <a:pt x="381" y="303"/>
                </a:lnTo>
                <a:lnTo>
                  <a:pt x="375" y="308"/>
                </a:lnTo>
                <a:lnTo>
                  <a:pt x="368" y="313"/>
                </a:lnTo>
                <a:lnTo>
                  <a:pt x="359" y="315"/>
                </a:lnTo>
                <a:lnTo>
                  <a:pt x="350" y="317"/>
                </a:lnTo>
                <a:lnTo>
                  <a:pt x="44" y="317"/>
                </a:lnTo>
                <a:close/>
                <a:moveTo>
                  <a:pt x="87" y="22"/>
                </a:moveTo>
                <a:lnTo>
                  <a:pt x="87" y="22"/>
                </a:lnTo>
                <a:lnTo>
                  <a:pt x="86" y="22"/>
                </a:lnTo>
                <a:lnTo>
                  <a:pt x="84" y="24"/>
                </a:lnTo>
                <a:lnTo>
                  <a:pt x="84" y="271"/>
                </a:lnTo>
                <a:lnTo>
                  <a:pt x="83" y="281"/>
                </a:lnTo>
                <a:lnTo>
                  <a:pt x="80" y="291"/>
                </a:lnTo>
                <a:lnTo>
                  <a:pt x="80" y="293"/>
                </a:lnTo>
                <a:lnTo>
                  <a:pt x="82" y="293"/>
                </a:lnTo>
                <a:lnTo>
                  <a:pt x="350" y="293"/>
                </a:lnTo>
                <a:lnTo>
                  <a:pt x="355" y="293"/>
                </a:lnTo>
                <a:lnTo>
                  <a:pt x="359" y="292"/>
                </a:lnTo>
                <a:lnTo>
                  <a:pt x="366" y="288"/>
                </a:lnTo>
                <a:lnTo>
                  <a:pt x="370" y="281"/>
                </a:lnTo>
                <a:lnTo>
                  <a:pt x="372" y="277"/>
                </a:lnTo>
                <a:lnTo>
                  <a:pt x="372" y="271"/>
                </a:lnTo>
                <a:lnTo>
                  <a:pt x="372" y="24"/>
                </a:lnTo>
                <a:lnTo>
                  <a:pt x="372" y="22"/>
                </a:lnTo>
                <a:lnTo>
                  <a:pt x="370" y="22"/>
                </a:lnTo>
                <a:lnTo>
                  <a:pt x="87" y="22"/>
                </a:lnTo>
                <a:close/>
              </a:path>
            </a:pathLst>
          </a:custGeom>
          <a:solidFill>
            <a:schemeClr val="accent1"/>
          </a:solidFill>
          <a:ln>
            <a:noFill/>
          </a:ln>
        </p:spPr>
        <p:txBody>
          <a:bodyPr/>
          <a:lstStyle/>
          <a:p>
            <a:endParaRPr lang="en-US" dirty="0"/>
          </a:p>
        </p:txBody>
      </p:sp>
      <p:sp>
        <p:nvSpPr>
          <p:cNvPr id="58" name="Freeform 66"/>
          <p:cNvSpPr>
            <a:spLocks noEditPoints="1"/>
          </p:cNvSpPr>
          <p:nvPr/>
        </p:nvSpPr>
        <p:spPr bwMode="auto">
          <a:xfrm>
            <a:off x="7883701" y="1625393"/>
            <a:ext cx="288298" cy="361683"/>
          </a:xfrm>
          <a:custGeom>
            <a:avLst/>
            <a:gdLst>
              <a:gd name="T0" fmla="*/ 156104 w 330"/>
              <a:gd name="T1" fmla="*/ 17379 h 416"/>
              <a:gd name="T2" fmla="*/ 155046 w 330"/>
              <a:gd name="T3" fmla="*/ 11059 h 416"/>
              <a:gd name="T4" fmla="*/ 149225 w 330"/>
              <a:gd name="T5" fmla="*/ 3160 h 416"/>
              <a:gd name="T6" fmla="*/ 138642 w 330"/>
              <a:gd name="T7" fmla="*/ 0 h 416"/>
              <a:gd name="T8" fmla="*/ 69850 w 330"/>
              <a:gd name="T9" fmla="*/ 0 h 416"/>
              <a:gd name="T10" fmla="*/ 17992 w 330"/>
              <a:gd name="T11" fmla="*/ 40023 h 416"/>
              <a:gd name="T12" fmla="*/ 15875 w 330"/>
              <a:gd name="T13" fmla="*/ 44236 h 416"/>
              <a:gd name="T14" fmla="*/ 15875 w 330"/>
              <a:gd name="T15" fmla="*/ 44236 h 416"/>
              <a:gd name="T16" fmla="*/ 15875 w 330"/>
              <a:gd name="T17" fmla="*/ 89526 h 416"/>
              <a:gd name="T18" fmla="*/ 6879 w 330"/>
              <a:gd name="T19" fmla="*/ 92686 h 416"/>
              <a:gd name="T20" fmla="*/ 1058 w 330"/>
              <a:gd name="T21" fmla="*/ 100058 h 416"/>
              <a:gd name="T22" fmla="*/ 0 w 330"/>
              <a:gd name="T23" fmla="*/ 201696 h 416"/>
              <a:gd name="T24" fmla="*/ 1058 w 330"/>
              <a:gd name="T25" fmla="*/ 208016 h 416"/>
              <a:gd name="T26" fmla="*/ 7937 w 330"/>
              <a:gd name="T27" fmla="*/ 215915 h 416"/>
              <a:gd name="T28" fmla="*/ 17463 w 330"/>
              <a:gd name="T29" fmla="*/ 219075 h 416"/>
              <a:gd name="T30" fmla="*/ 160867 w 330"/>
              <a:gd name="T31" fmla="*/ 219075 h 416"/>
              <a:gd name="T32" fmla="*/ 169333 w 330"/>
              <a:gd name="T33" fmla="*/ 213809 h 416"/>
              <a:gd name="T34" fmla="*/ 174625 w 330"/>
              <a:gd name="T35" fmla="*/ 205383 h 416"/>
              <a:gd name="T36" fmla="*/ 174625 w 330"/>
              <a:gd name="T37" fmla="*/ 106904 h 416"/>
              <a:gd name="T38" fmla="*/ 171450 w 330"/>
              <a:gd name="T39" fmla="*/ 96372 h 416"/>
              <a:gd name="T40" fmla="*/ 163513 w 330"/>
              <a:gd name="T41" fmla="*/ 90579 h 416"/>
              <a:gd name="T42" fmla="*/ 157163 w 330"/>
              <a:gd name="T43" fmla="*/ 89526 h 416"/>
              <a:gd name="T44" fmla="*/ 70379 w 330"/>
              <a:gd name="T45" fmla="*/ 47923 h 416"/>
              <a:gd name="T46" fmla="*/ 82021 w 330"/>
              <a:gd name="T47" fmla="*/ 60035 h 416"/>
              <a:gd name="T48" fmla="*/ 138642 w 330"/>
              <a:gd name="T49" fmla="*/ 12639 h 416"/>
              <a:gd name="T50" fmla="*/ 143933 w 330"/>
              <a:gd name="T51" fmla="*/ 15272 h 416"/>
              <a:gd name="T52" fmla="*/ 89429 w 330"/>
              <a:gd name="T53" fmla="*/ 150614 h 416"/>
              <a:gd name="T54" fmla="*/ 161925 w 330"/>
              <a:gd name="T55" fmla="*/ 198010 h 416"/>
              <a:gd name="T56" fmla="*/ 128058 w 330"/>
              <a:gd name="T57" fmla="*/ 157987 h 416"/>
              <a:gd name="T58" fmla="*/ 121179 w 330"/>
              <a:gd name="T59" fmla="*/ 159040 h 416"/>
              <a:gd name="T60" fmla="*/ 119062 w 330"/>
              <a:gd name="T61" fmla="*/ 162200 h 416"/>
              <a:gd name="T62" fmla="*/ 153458 w 330"/>
              <a:gd name="T63" fmla="*/ 206436 h 416"/>
              <a:gd name="T64" fmla="*/ 53446 w 330"/>
              <a:gd name="T65" fmla="*/ 167466 h 416"/>
              <a:gd name="T66" fmla="*/ 54504 w 330"/>
              <a:gd name="T67" fmla="*/ 160093 h 416"/>
              <a:gd name="T68" fmla="*/ 50800 w 330"/>
              <a:gd name="T69" fmla="*/ 157460 h 416"/>
              <a:gd name="T70" fmla="*/ 44450 w 330"/>
              <a:gd name="T71" fmla="*/ 159567 h 416"/>
              <a:gd name="T72" fmla="*/ 85725 w 330"/>
              <a:gd name="T73" fmla="*/ 163780 h 416"/>
              <a:gd name="T74" fmla="*/ 88371 w 330"/>
              <a:gd name="T75" fmla="*/ 164833 h 416"/>
              <a:gd name="T76" fmla="*/ 89429 w 330"/>
              <a:gd name="T77" fmla="*/ 164833 h 416"/>
              <a:gd name="T78" fmla="*/ 89429 w 330"/>
              <a:gd name="T79" fmla="*/ 164833 h 416"/>
              <a:gd name="T80" fmla="*/ 91017 w 330"/>
              <a:gd name="T81" fmla="*/ 164833 h 416"/>
              <a:gd name="T82" fmla="*/ 91017 w 330"/>
              <a:gd name="T83" fmla="*/ 164833 h 416"/>
              <a:gd name="T84" fmla="*/ 161925 w 330"/>
              <a:gd name="T85" fmla="*/ 106904 h 416"/>
              <a:gd name="T86" fmla="*/ 52387 w 330"/>
              <a:gd name="T87" fmla="*/ 81100 h 416"/>
              <a:gd name="T88" fmla="*/ 56092 w 330"/>
              <a:gd name="T89" fmla="*/ 75307 h 416"/>
              <a:gd name="T90" fmla="*/ 114300 w 330"/>
              <a:gd name="T91" fmla="*/ 75307 h 416"/>
              <a:gd name="T92" fmla="*/ 119062 w 330"/>
              <a:gd name="T93" fmla="*/ 78993 h 416"/>
              <a:gd name="T94" fmla="*/ 119062 w 330"/>
              <a:gd name="T95" fmla="*/ 83733 h 416"/>
              <a:gd name="T96" fmla="*/ 114300 w 330"/>
              <a:gd name="T97" fmla="*/ 86893 h 416"/>
              <a:gd name="T98" fmla="*/ 56092 w 330"/>
              <a:gd name="T99" fmla="*/ 86893 h 416"/>
              <a:gd name="T100" fmla="*/ 52387 w 330"/>
              <a:gd name="T101" fmla="*/ 81100 h 416"/>
              <a:gd name="T102" fmla="*/ 52387 w 330"/>
              <a:gd name="T103" fmla="*/ 104271 h 416"/>
              <a:gd name="T104" fmla="*/ 56092 w 330"/>
              <a:gd name="T105" fmla="*/ 98478 h 416"/>
              <a:gd name="T106" fmla="*/ 114300 w 330"/>
              <a:gd name="T107" fmla="*/ 98478 h 416"/>
              <a:gd name="T108" fmla="*/ 119062 w 330"/>
              <a:gd name="T109" fmla="*/ 102165 h 416"/>
              <a:gd name="T110" fmla="*/ 119062 w 330"/>
              <a:gd name="T111" fmla="*/ 106904 h 416"/>
              <a:gd name="T112" fmla="*/ 114300 w 330"/>
              <a:gd name="T113" fmla="*/ 111117 h 416"/>
              <a:gd name="T114" fmla="*/ 56092 w 330"/>
              <a:gd name="T115" fmla="*/ 110064 h 416"/>
              <a:gd name="T116" fmla="*/ 52387 w 330"/>
              <a:gd name="T117" fmla="*/ 104271 h 4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30" h="416">
                <a:moveTo>
                  <a:pt x="297" y="170"/>
                </a:moveTo>
                <a:lnTo>
                  <a:pt x="295" y="170"/>
                </a:lnTo>
                <a:lnTo>
                  <a:pt x="295" y="33"/>
                </a:lnTo>
                <a:lnTo>
                  <a:pt x="295" y="26"/>
                </a:lnTo>
                <a:lnTo>
                  <a:pt x="293" y="21"/>
                </a:lnTo>
                <a:lnTo>
                  <a:pt x="290" y="15"/>
                </a:lnTo>
                <a:lnTo>
                  <a:pt x="286" y="10"/>
                </a:lnTo>
                <a:lnTo>
                  <a:pt x="282" y="6"/>
                </a:lnTo>
                <a:lnTo>
                  <a:pt x="275" y="3"/>
                </a:lnTo>
                <a:lnTo>
                  <a:pt x="269" y="0"/>
                </a:lnTo>
                <a:lnTo>
                  <a:pt x="262" y="0"/>
                </a:lnTo>
                <a:lnTo>
                  <a:pt x="134" y="0"/>
                </a:lnTo>
                <a:lnTo>
                  <a:pt x="132" y="0"/>
                </a:lnTo>
                <a:lnTo>
                  <a:pt x="128" y="3"/>
                </a:lnTo>
                <a:lnTo>
                  <a:pt x="34" y="76"/>
                </a:lnTo>
                <a:lnTo>
                  <a:pt x="31" y="80"/>
                </a:lnTo>
                <a:lnTo>
                  <a:pt x="30" y="84"/>
                </a:lnTo>
                <a:lnTo>
                  <a:pt x="30" y="87"/>
                </a:lnTo>
                <a:lnTo>
                  <a:pt x="30" y="170"/>
                </a:lnTo>
                <a:lnTo>
                  <a:pt x="24" y="171"/>
                </a:lnTo>
                <a:lnTo>
                  <a:pt x="18" y="174"/>
                </a:lnTo>
                <a:lnTo>
                  <a:pt x="13" y="176"/>
                </a:lnTo>
                <a:lnTo>
                  <a:pt x="9" y="181"/>
                </a:lnTo>
                <a:lnTo>
                  <a:pt x="5" y="185"/>
                </a:lnTo>
                <a:lnTo>
                  <a:pt x="2" y="190"/>
                </a:lnTo>
                <a:lnTo>
                  <a:pt x="1" y="196"/>
                </a:lnTo>
                <a:lnTo>
                  <a:pt x="0" y="203"/>
                </a:lnTo>
                <a:lnTo>
                  <a:pt x="0" y="383"/>
                </a:lnTo>
                <a:lnTo>
                  <a:pt x="1" y="390"/>
                </a:lnTo>
                <a:lnTo>
                  <a:pt x="2" y="395"/>
                </a:lnTo>
                <a:lnTo>
                  <a:pt x="5" y="401"/>
                </a:lnTo>
                <a:lnTo>
                  <a:pt x="9" y="406"/>
                </a:lnTo>
                <a:lnTo>
                  <a:pt x="15" y="410"/>
                </a:lnTo>
                <a:lnTo>
                  <a:pt x="20" y="413"/>
                </a:lnTo>
                <a:lnTo>
                  <a:pt x="26" y="416"/>
                </a:lnTo>
                <a:lnTo>
                  <a:pt x="33" y="416"/>
                </a:lnTo>
                <a:lnTo>
                  <a:pt x="297" y="416"/>
                </a:lnTo>
                <a:lnTo>
                  <a:pt x="304" y="416"/>
                </a:lnTo>
                <a:lnTo>
                  <a:pt x="309" y="413"/>
                </a:lnTo>
                <a:lnTo>
                  <a:pt x="316" y="410"/>
                </a:lnTo>
                <a:lnTo>
                  <a:pt x="320" y="406"/>
                </a:lnTo>
                <a:lnTo>
                  <a:pt x="324" y="401"/>
                </a:lnTo>
                <a:lnTo>
                  <a:pt x="327" y="395"/>
                </a:lnTo>
                <a:lnTo>
                  <a:pt x="330" y="390"/>
                </a:lnTo>
                <a:lnTo>
                  <a:pt x="330" y="383"/>
                </a:lnTo>
                <a:lnTo>
                  <a:pt x="330" y="203"/>
                </a:lnTo>
                <a:lnTo>
                  <a:pt x="330" y="196"/>
                </a:lnTo>
                <a:lnTo>
                  <a:pt x="327" y="190"/>
                </a:lnTo>
                <a:lnTo>
                  <a:pt x="324" y="183"/>
                </a:lnTo>
                <a:lnTo>
                  <a:pt x="320" y="179"/>
                </a:lnTo>
                <a:lnTo>
                  <a:pt x="316" y="175"/>
                </a:lnTo>
                <a:lnTo>
                  <a:pt x="309" y="172"/>
                </a:lnTo>
                <a:lnTo>
                  <a:pt x="304" y="170"/>
                </a:lnTo>
                <a:lnTo>
                  <a:pt x="297" y="170"/>
                </a:lnTo>
                <a:close/>
                <a:moveTo>
                  <a:pt x="53" y="91"/>
                </a:moveTo>
                <a:lnTo>
                  <a:pt x="133" y="28"/>
                </a:lnTo>
                <a:lnTo>
                  <a:pt x="133" y="91"/>
                </a:lnTo>
                <a:lnTo>
                  <a:pt x="92" y="91"/>
                </a:lnTo>
                <a:lnTo>
                  <a:pt x="92" y="114"/>
                </a:lnTo>
                <a:lnTo>
                  <a:pt x="155" y="114"/>
                </a:lnTo>
                <a:lnTo>
                  <a:pt x="155" y="24"/>
                </a:lnTo>
                <a:lnTo>
                  <a:pt x="262" y="24"/>
                </a:lnTo>
                <a:lnTo>
                  <a:pt x="266" y="24"/>
                </a:lnTo>
                <a:lnTo>
                  <a:pt x="269" y="26"/>
                </a:lnTo>
                <a:lnTo>
                  <a:pt x="272" y="29"/>
                </a:lnTo>
                <a:lnTo>
                  <a:pt x="272" y="33"/>
                </a:lnTo>
                <a:lnTo>
                  <a:pt x="272" y="201"/>
                </a:lnTo>
                <a:lnTo>
                  <a:pt x="169" y="286"/>
                </a:lnTo>
                <a:lnTo>
                  <a:pt x="53" y="201"/>
                </a:lnTo>
                <a:lnTo>
                  <a:pt x="53" y="91"/>
                </a:lnTo>
                <a:close/>
                <a:moveTo>
                  <a:pt x="306" y="376"/>
                </a:moveTo>
                <a:lnTo>
                  <a:pt x="246" y="303"/>
                </a:lnTo>
                <a:lnTo>
                  <a:pt x="242" y="300"/>
                </a:lnTo>
                <a:lnTo>
                  <a:pt x="238" y="299"/>
                </a:lnTo>
                <a:lnTo>
                  <a:pt x="233" y="299"/>
                </a:lnTo>
                <a:lnTo>
                  <a:pt x="229" y="302"/>
                </a:lnTo>
                <a:lnTo>
                  <a:pt x="227" y="304"/>
                </a:lnTo>
                <a:lnTo>
                  <a:pt x="225" y="308"/>
                </a:lnTo>
                <a:lnTo>
                  <a:pt x="225" y="314"/>
                </a:lnTo>
                <a:lnTo>
                  <a:pt x="228" y="318"/>
                </a:lnTo>
                <a:lnTo>
                  <a:pt x="290" y="392"/>
                </a:lnTo>
                <a:lnTo>
                  <a:pt x="38" y="392"/>
                </a:lnTo>
                <a:lnTo>
                  <a:pt x="101" y="318"/>
                </a:lnTo>
                <a:lnTo>
                  <a:pt x="103" y="314"/>
                </a:lnTo>
                <a:lnTo>
                  <a:pt x="104" y="308"/>
                </a:lnTo>
                <a:lnTo>
                  <a:pt x="103" y="304"/>
                </a:lnTo>
                <a:lnTo>
                  <a:pt x="100" y="302"/>
                </a:lnTo>
                <a:lnTo>
                  <a:pt x="96" y="299"/>
                </a:lnTo>
                <a:lnTo>
                  <a:pt x="92" y="299"/>
                </a:lnTo>
                <a:lnTo>
                  <a:pt x="88" y="300"/>
                </a:lnTo>
                <a:lnTo>
                  <a:pt x="84" y="303"/>
                </a:lnTo>
                <a:lnTo>
                  <a:pt x="23" y="374"/>
                </a:lnTo>
                <a:lnTo>
                  <a:pt x="23" y="208"/>
                </a:lnTo>
                <a:lnTo>
                  <a:pt x="162" y="311"/>
                </a:lnTo>
                <a:lnTo>
                  <a:pt x="167" y="313"/>
                </a:lnTo>
                <a:lnTo>
                  <a:pt x="169" y="313"/>
                </a:lnTo>
                <a:lnTo>
                  <a:pt x="170" y="313"/>
                </a:lnTo>
                <a:lnTo>
                  <a:pt x="172" y="313"/>
                </a:lnTo>
                <a:lnTo>
                  <a:pt x="174" y="311"/>
                </a:lnTo>
                <a:lnTo>
                  <a:pt x="177" y="310"/>
                </a:lnTo>
                <a:lnTo>
                  <a:pt x="306" y="203"/>
                </a:lnTo>
                <a:lnTo>
                  <a:pt x="306" y="376"/>
                </a:lnTo>
                <a:close/>
                <a:moveTo>
                  <a:pt x="99" y="154"/>
                </a:moveTo>
                <a:lnTo>
                  <a:pt x="99" y="154"/>
                </a:lnTo>
                <a:lnTo>
                  <a:pt x="100" y="150"/>
                </a:lnTo>
                <a:lnTo>
                  <a:pt x="103" y="146"/>
                </a:lnTo>
                <a:lnTo>
                  <a:pt x="106" y="143"/>
                </a:lnTo>
                <a:lnTo>
                  <a:pt x="110" y="143"/>
                </a:lnTo>
                <a:lnTo>
                  <a:pt x="216" y="143"/>
                </a:lnTo>
                <a:lnTo>
                  <a:pt x="220" y="143"/>
                </a:lnTo>
                <a:lnTo>
                  <a:pt x="224" y="146"/>
                </a:lnTo>
                <a:lnTo>
                  <a:pt x="225" y="150"/>
                </a:lnTo>
                <a:lnTo>
                  <a:pt x="227" y="154"/>
                </a:lnTo>
                <a:lnTo>
                  <a:pt x="225" y="159"/>
                </a:lnTo>
                <a:lnTo>
                  <a:pt x="224" y="163"/>
                </a:lnTo>
                <a:lnTo>
                  <a:pt x="220" y="165"/>
                </a:lnTo>
                <a:lnTo>
                  <a:pt x="216" y="165"/>
                </a:lnTo>
                <a:lnTo>
                  <a:pt x="110" y="165"/>
                </a:lnTo>
                <a:lnTo>
                  <a:pt x="106" y="165"/>
                </a:lnTo>
                <a:lnTo>
                  <a:pt x="103" y="163"/>
                </a:lnTo>
                <a:lnTo>
                  <a:pt x="100" y="159"/>
                </a:lnTo>
                <a:lnTo>
                  <a:pt x="99" y="154"/>
                </a:lnTo>
                <a:close/>
                <a:moveTo>
                  <a:pt x="99" y="198"/>
                </a:moveTo>
                <a:lnTo>
                  <a:pt x="99" y="198"/>
                </a:lnTo>
                <a:lnTo>
                  <a:pt x="100" y="194"/>
                </a:lnTo>
                <a:lnTo>
                  <a:pt x="103" y="190"/>
                </a:lnTo>
                <a:lnTo>
                  <a:pt x="106" y="187"/>
                </a:lnTo>
                <a:lnTo>
                  <a:pt x="110" y="187"/>
                </a:lnTo>
                <a:lnTo>
                  <a:pt x="216" y="187"/>
                </a:lnTo>
                <a:lnTo>
                  <a:pt x="220" y="187"/>
                </a:lnTo>
                <a:lnTo>
                  <a:pt x="224" y="190"/>
                </a:lnTo>
                <a:lnTo>
                  <a:pt x="225" y="194"/>
                </a:lnTo>
                <a:lnTo>
                  <a:pt x="227" y="198"/>
                </a:lnTo>
                <a:lnTo>
                  <a:pt x="225" y="203"/>
                </a:lnTo>
                <a:lnTo>
                  <a:pt x="224" y="207"/>
                </a:lnTo>
                <a:lnTo>
                  <a:pt x="220" y="209"/>
                </a:lnTo>
                <a:lnTo>
                  <a:pt x="216" y="211"/>
                </a:lnTo>
                <a:lnTo>
                  <a:pt x="110" y="211"/>
                </a:lnTo>
                <a:lnTo>
                  <a:pt x="106" y="209"/>
                </a:lnTo>
                <a:lnTo>
                  <a:pt x="103" y="207"/>
                </a:lnTo>
                <a:lnTo>
                  <a:pt x="100" y="203"/>
                </a:lnTo>
                <a:lnTo>
                  <a:pt x="99" y="198"/>
                </a:lnTo>
                <a:close/>
              </a:path>
            </a:pathLst>
          </a:custGeom>
          <a:solidFill>
            <a:schemeClr val="accent1"/>
          </a:solidFill>
          <a:ln>
            <a:noFill/>
          </a:ln>
        </p:spPr>
        <p:txBody>
          <a:bodyPr/>
          <a:lstStyle/>
          <a:p>
            <a:endParaRPr lang="en-US" dirty="0"/>
          </a:p>
        </p:txBody>
      </p:sp>
      <p:sp>
        <p:nvSpPr>
          <p:cNvPr id="59" name="Freeform 67"/>
          <p:cNvSpPr>
            <a:spLocks noEditPoints="1"/>
          </p:cNvSpPr>
          <p:nvPr/>
        </p:nvSpPr>
        <p:spPr bwMode="auto">
          <a:xfrm>
            <a:off x="5118050" y="1622218"/>
            <a:ext cx="296162" cy="372167"/>
          </a:xfrm>
          <a:custGeom>
            <a:avLst/>
            <a:gdLst>
              <a:gd name="T0" fmla="*/ 75448 w 340"/>
              <a:gd name="T1" fmla="*/ 46567 h 426"/>
              <a:gd name="T2" fmla="*/ 30601 w 340"/>
              <a:gd name="T3" fmla="*/ 67733 h 426"/>
              <a:gd name="T4" fmla="*/ 3693 w 340"/>
              <a:gd name="T5" fmla="*/ 110067 h 426"/>
              <a:gd name="T6" fmla="*/ 2110 w 340"/>
              <a:gd name="T7" fmla="*/ 153458 h 426"/>
              <a:gd name="T8" fmla="*/ 26381 w 340"/>
              <a:gd name="T9" fmla="*/ 198438 h 426"/>
              <a:gd name="T10" fmla="*/ 71755 w 340"/>
              <a:gd name="T11" fmla="*/ 223308 h 426"/>
              <a:gd name="T12" fmla="*/ 116075 w 340"/>
              <a:gd name="T13" fmla="*/ 221192 h 426"/>
              <a:gd name="T14" fmla="*/ 158811 w 340"/>
              <a:gd name="T15" fmla="*/ 192617 h 426"/>
              <a:gd name="T16" fmla="*/ 178333 w 340"/>
              <a:gd name="T17" fmla="*/ 144992 h 426"/>
              <a:gd name="T18" fmla="*/ 172529 w 340"/>
              <a:gd name="T19" fmla="*/ 101600 h 426"/>
              <a:gd name="T20" fmla="*/ 142983 w 340"/>
              <a:gd name="T21" fmla="*/ 62442 h 426"/>
              <a:gd name="T22" fmla="*/ 96025 w 340"/>
              <a:gd name="T23" fmla="*/ 45508 h 426"/>
              <a:gd name="T24" fmla="*/ 136651 w 340"/>
              <a:gd name="T25" fmla="*/ 175154 h 426"/>
              <a:gd name="T26" fmla="*/ 130848 w 340"/>
              <a:gd name="T27" fmla="*/ 184150 h 426"/>
              <a:gd name="T28" fmla="*/ 125572 w 340"/>
              <a:gd name="T29" fmla="*/ 204258 h 426"/>
              <a:gd name="T30" fmla="*/ 96553 w 340"/>
              <a:gd name="T31" fmla="*/ 200554 h 426"/>
              <a:gd name="T32" fmla="*/ 90222 w 340"/>
              <a:gd name="T33" fmla="*/ 194204 h 426"/>
              <a:gd name="T34" fmla="*/ 84418 w 340"/>
              <a:gd name="T35" fmla="*/ 212196 h 426"/>
              <a:gd name="T36" fmla="*/ 49596 w 340"/>
              <a:gd name="T37" fmla="*/ 201613 h 426"/>
              <a:gd name="T38" fmla="*/ 50123 w 340"/>
              <a:gd name="T39" fmla="*/ 180975 h 426"/>
              <a:gd name="T40" fmla="*/ 42209 w 340"/>
              <a:gd name="T41" fmla="*/ 176213 h 426"/>
              <a:gd name="T42" fmla="*/ 21104 w 340"/>
              <a:gd name="T43" fmla="*/ 170921 h 426"/>
              <a:gd name="T44" fmla="*/ 24798 w 340"/>
              <a:gd name="T45" fmla="*/ 141288 h 426"/>
              <a:gd name="T46" fmla="*/ 31129 w 340"/>
              <a:gd name="T47" fmla="*/ 135467 h 426"/>
              <a:gd name="T48" fmla="*/ 12135 w 340"/>
              <a:gd name="T49" fmla="*/ 128587 h 426"/>
              <a:gd name="T50" fmla="*/ 23743 w 340"/>
              <a:gd name="T51" fmla="*/ 94721 h 426"/>
              <a:gd name="T52" fmla="*/ 44319 w 340"/>
              <a:gd name="T53" fmla="*/ 95250 h 426"/>
              <a:gd name="T54" fmla="*/ 50123 w 340"/>
              <a:gd name="T55" fmla="*/ 88900 h 426"/>
              <a:gd name="T56" fmla="*/ 50651 w 340"/>
              <a:gd name="T57" fmla="*/ 68263 h 426"/>
              <a:gd name="T58" fmla="*/ 90222 w 340"/>
              <a:gd name="T59" fmla="*/ 57150 h 426"/>
              <a:gd name="T60" fmla="*/ 123461 w 340"/>
              <a:gd name="T61" fmla="*/ 65617 h 426"/>
              <a:gd name="T62" fmla="*/ 130848 w 340"/>
              <a:gd name="T63" fmla="*/ 86783 h 426"/>
              <a:gd name="T64" fmla="*/ 136651 w 340"/>
              <a:gd name="T65" fmla="*/ 95250 h 426"/>
              <a:gd name="T66" fmla="*/ 152480 w 340"/>
              <a:gd name="T67" fmla="*/ 89429 h 426"/>
              <a:gd name="T68" fmla="*/ 166198 w 340"/>
              <a:gd name="T69" fmla="*/ 122767 h 426"/>
              <a:gd name="T70" fmla="*/ 149314 w 340"/>
              <a:gd name="T71" fmla="*/ 133350 h 426"/>
              <a:gd name="T72" fmla="*/ 155118 w 340"/>
              <a:gd name="T73" fmla="*/ 141288 h 426"/>
              <a:gd name="T74" fmla="*/ 160922 w 340"/>
              <a:gd name="T75" fmla="*/ 165100 h 426"/>
              <a:gd name="T76" fmla="*/ 68062 w 340"/>
              <a:gd name="T77" fmla="*/ 33867 h 426"/>
              <a:gd name="T78" fmla="*/ 59620 w 340"/>
              <a:gd name="T79" fmla="*/ 9525 h 426"/>
              <a:gd name="T80" fmla="*/ 102884 w 340"/>
              <a:gd name="T81" fmla="*/ 0 h 426"/>
              <a:gd name="T82" fmla="*/ 119768 w 340"/>
              <a:gd name="T83" fmla="*/ 9525 h 426"/>
              <a:gd name="T84" fmla="*/ 110798 w 340"/>
              <a:gd name="T85" fmla="*/ 20108 h 426"/>
              <a:gd name="T86" fmla="*/ 75976 w 340"/>
              <a:gd name="T87" fmla="*/ 12171 h 426"/>
              <a:gd name="T88" fmla="*/ 68062 w 340"/>
              <a:gd name="T89" fmla="*/ 33867 h 426"/>
              <a:gd name="T90" fmla="*/ 172001 w 340"/>
              <a:gd name="T91" fmla="*/ 54504 h 426"/>
              <a:gd name="T92" fmla="*/ 152480 w 340"/>
              <a:gd name="T93" fmla="*/ 52917 h 426"/>
              <a:gd name="T94" fmla="*/ 96025 w 340"/>
              <a:gd name="T95" fmla="*/ 74083 h 426"/>
              <a:gd name="T96" fmla="*/ 85473 w 340"/>
              <a:gd name="T97" fmla="*/ 71967 h 426"/>
              <a:gd name="T98" fmla="*/ 77031 w 340"/>
              <a:gd name="T99" fmla="*/ 116946 h 426"/>
              <a:gd name="T100" fmla="*/ 67534 w 340"/>
              <a:gd name="T101" fmla="*/ 135467 h 426"/>
              <a:gd name="T102" fmla="*/ 74921 w 340"/>
              <a:gd name="T103" fmla="*/ 151342 h 426"/>
              <a:gd name="T104" fmla="*/ 84418 w 340"/>
              <a:gd name="T105" fmla="*/ 168804 h 426"/>
              <a:gd name="T106" fmla="*/ 94443 w 340"/>
              <a:gd name="T107" fmla="*/ 170392 h 426"/>
              <a:gd name="T108" fmla="*/ 102357 w 340"/>
              <a:gd name="T109" fmla="*/ 153458 h 426"/>
              <a:gd name="T110" fmla="*/ 112381 w 340"/>
              <a:gd name="T111" fmla="*/ 135467 h 426"/>
              <a:gd name="T112" fmla="*/ 104995 w 340"/>
              <a:gd name="T113" fmla="*/ 119062 h 426"/>
              <a:gd name="T114" fmla="*/ 96025 w 340"/>
              <a:gd name="T115" fmla="*/ 143404 h 426"/>
              <a:gd name="T116" fmla="*/ 83363 w 340"/>
              <a:gd name="T117" fmla="*/ 143404 h 426"/>
              <a:gd name="T118" fmla="*/ 79669 w 340"/>
              <a:gd name="T119" fmla="*/ 133350 h 426"/>
              <a:gd name="T120" fmla="*/ 90222 w 340"/>
              <a:gd name="T121" fmla="*/ 124883 h 426"/>
              <a:gd name="T122" fmla="*/ 98663 w 340"/>
              <a:gd name="T123" fmla="*/ 130704 h 426"/>
              <a:gd name="T124" fmla="*/ 98136 w 340"/>
              <a:gd name="T125" fmla="*/ 141817 h 4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40" h="426">
                <a:moveTo>
                  <a:pt x="182" y="86"/>
                </a:moveTo>
                <a:lnTo>
                  <a:pt x="182" y="48"/>
                </a:lnTo>
                <a:lnTo>
                  <a:pt x="158" y="48"/>
                </a:lnTo>
                <a:lnTo>
                  <a:pt x="158" y="86"/>
                </a:lnTo>
                <a:lnTo>
                  <a:pt x="143" y="88"/>
                </a:lnTo>
                <a:lnTo>
                  <a:pt x="127" y="92"/>
                </a:lnTo>
                <a:lnTo>
                  <a:pt x="111" y="96"/>
                </a:lnTo>
                <a:lnTo>
                  <a:pt x="96" y="103"/>
                </a:lnTo>
                <a:lnTo>
                  <a:pt x="83" y="110"/>
                </a:lnTo>
                <a:lnTo>
                  <a:pt x="70" y="118"/>
                </a:lnTo>
                <a:lnTo>
                  <a:pt x="58" y="128"/>
                </a:lnTo>
                <a:lnTo>
                  <a:pt x="47" y="139"/>
                </a:lnTo>
                <a:lnTo>
                  <a:pt x="36" y="151"/>
                </a:lnTo>
                <a:lnTo>
                  <a:pt x="28" y="164"/>
                </a:lnTo>
                <a:lnTo>
                  <a:pt x="19" y="177"/>
                </a:lnTo>
                <a:lnTo>
                  <a:pt x="12" y="192"/>
                </a:lnTo>
                <a:lnTo>
                  <a:pt x="7" y="208"/>
                </a:lnTo>
                <a:lnTo>
                  <a:pt x="3" y="223"/>
                </a:lnTo>
                <a:lnTo>
                  <a:pt x="1" y="239"/>
                </a:lnTo>
                <a:lnTo>
                  <a:pt x="0" y="256"/>
                </a:lnTo>
                <a:lnTo>
                  <a:pt x="1" y="274"/>
                </a:lnTo>
                <a:lnTo>
                  <a:pt x="4" y="290"/>
                </a:lnTo>
                <a:lnTo>
                  <a:pt x="8" y="307"/>
                </a:lnTo>
                <a:lnTo>
                  <a:pt x="14" y="322"/>
                </a:lnTo>
                <a:lnTo>
                  <a:pt x="21" y="337"/>
                </a:lnTo>
                <a:lnTo>
                  <a:pt x="29" y="351"/>
                </a:lnTo>
                <a:lnTo>
                  <a:pt x="39" y="364"/>
                </a:lnTo>
                <a:lnTo>
                  <a:pt x="50" y="375"/>
                </a:lnTo>
                <a:lnTo>
                  <a:pt x="62" y="386"/>
                </a:lnTo>
                <a:lnTo>
                  <a:pt x="76" y="396"/>
                </a:lnTo>
                <a:lnTo>
                  <a:pt x="89" y="406"/>
                </a:lnTo>
                <a:lnTo>
                  <a:pt x="103" y="412"/>
                </a:lnTo>
                <a:lnTo>
                  <a:pt x="120" y="418"/>
                </a:lnTo>
                <a:lnTo>
                  <a:pt x="136" y="422"/>
                </a:lnTo>
                <a:lnTo>
                  <a:pt x="153" y="425"/>
                </a:lnTo>
                <a:lnTo>
                  <a:pt x="171" y="426"/>
                </a:lnTo>
                <a:lnTo>
                  <a:pt x="187" y="425"/>
                </a:lnTo>
                <a:lnTo>
                  <a:pt x="204" y="422"/>
                </a:lnTo>
                <a:lnTo>
                  <a:pt x="220" y="418"/>
                </a:lnTo>
                <a:lnTo>
                  <a:pt x="237" y="412"/>
                </a:lnTo>
                <a:lnTo>
                  <a:pt x="250" y="406"/>
                </a:lnTo>
                <a:lnTo>
                  <a:pt x="266" y="396"/>
                </a:lnTo>
                <a:lnTo>
                  <a:pt x="278" y="386"/>
                </a:lnTo>
                <a:lnTo>
                  <a:pt x="290" y="375"/>
                </a:lnTo>
                <a:lnTo>
                  <a:pt x="301" y="364"/>
                </a:lnTo>
                <a:lnTo>
                  <a:pt x="311" y="351"/>
                </a:lnTo>
                <a:lnTo>
                  <a:pt x="319" y="337"/>
                </a:lnTo>
                <a:lnTo>
                  <a:pt x="326" y="322"/>
                </a:lnTo>
                <a:lnTo>
                  <a:pt x="333" y="307"/>
                </a:lnTo>
                <a:lnTo>
                  <a:pt x="337" y="290"/>
                </a:lnTo>
                <a:lnTo>
                  <a:pt x="338" y="274"/>
                </a:lnTo>
                <a:lnTo>
                  <a:pt x="340" y="256"/>
                </a:lnTo>
                <a:lnTo>
                  <a:pt x="340" y="239"/>
                </a:lnTo>
                <a:lnTo>
                  <a:pt x="337" y="223"/>
                </a:lnTo>
                <a:lnTo>
                  <a:pt x="333" y="208"/>
                </a:lnTo>
                <a:lnTo>
                  <a:pt x="327" y="192"/>
                </a:lnTo>
                <a:lnTo>
                  <a:pt x="321" y="177"/>
                </a:lnTo>
                <a:lnTo>
                  <a:pt x="314" y="164"/>
                </a:lnTo>
                <a:lnTo>
                  <a:pt x="304" y="151"/>
                </a:lnTo>
                <a:lnTo>
                  <a:pt x="294" y="140"/>
                </a:lnTo>
                <a:lnTo>
                  <a:pt x="283" y="129"/>
                </a:lnTo>
                <a:lnTo>
                  <a:pt x="271" y="118"/>
                </a:lnTo>
                <a:lnTo>
                  <a:pt x="257" y="110"/>
                </a:lnTo>
                <a:lnTo>
                  <a:pt x="244" y="103"/>
                </a:lnTo>
                <a:lnTo>
                  <a:pt x="230" y="96"/>
                </a:lnTo>
                <a:lnTo>
                  <a:pt x="215" y="92"/>
                </a:lnTo>
                <a:lnTo>
                  <a:pt x="198" y="88"/>
                </a:lnTo>
                <a:lnTo>
                  <a:pt x="182" y="86"/>
                </a:lnTo>
                <a:close/>
                <a:moveTo>
                  <a:pt x="282" y="351"/>
                </a:moveTo>
                <a:lnTo>
                  <a:pt x="267" y="334"/>
                </a:lnTo>
                <a:lnTo>
                  <a:pt x="263" y="333"/>
                </a:lnTo>
                <a:lnTo>
                  <a:pt x="259" y="331"/>
                </a:lnTo>
                <a:lnTo>
                  <a:pt x="255" y="333"/>
                </a:lnTo>
                <a:lnTo>
                  <a:pt x="250" y="334"/>
                </a:lnTo>
                <a:lnTo>
                  <a:pt x="248" y="338"/>
                </a:lnTo>
                <a:lnTo>
                  <a:pt x="246" y="342"/>
                </a:lnTo>
                <a:lnTo>
                  <a:pt x="248" y="348"/>
                </a:lnTo>
                <a:lnTo>
                  <a:pt x="250" y="351"/>
                </a:lnTo>
                <a:lnTo>
                  <a:pt x="266" y="367"/>
                </a:lnTo>
                <a:lnTo>
                  <a:pt x="257" y="374"/>
                </a:lnTo>
                <a:lnTo>
                  <a:pt x="248" y="381"/>
                </a:lnTo>
                <a:lnTo>
                  <a:pt x="238" y="386"/>
                </a:lnTo>
                <a:lnTo>
                  <a:pt x="227" y="390"/>
                </a:lnTo>
                <a:lnTo>
                  <a:pt x="217" y="395"/>
                </a:lnTo>
                <a:lnTo>
                  <a:pt x="205" y="399"/>
                </a:lnTo>
                <a:lnTo>
                  <a:pt x="194" y="400"/>
                </a:lnTo>
                <a:lnTo>
                  <a:pt x="183" y="401"/>
                </a:lnTo>
                <a:lnTo>
                  <a:pt x="183" y="379"/>
                </a:lnTo>
                <a:lnTo>
                  <a:pt x="182" y="374"/>
                </a:lnTo>
                <a:lnTo>
                  <a:pt x="179" y="371"/>
                </a:lnTo>
                <a:lnTo>
                  <a:pt x="175" y="368"/>
                </a:lnTo>
                <a:lnTo>
                  <a:pt x="171" y="367"/>
                </a:lnTo>
                <a:lnTo>
                  <a:pt x="166" y="368"/>
                </a:lnTo>
                <a:lnTo>
                  <a:pt x="162" y="371"/>
                </a:lnTo>
                <a:lnTo>
                  <a:pt x="160" y="374"/>
                </a:lnTo>
                <a:lnTo>
                  <a:pt x="160" y="379"/>
                </a:lnTo>
                <a:lnTo>
                  <a:pt x="160" y="401"/>
                </a:lnTo>
                <a:lnTo>
                  <a:pt x="147" y="400"/>
                </a:lnTo>
                <a:lnTo>
                  <a:pt x="136" y="399"/>
                </a:lnTo>
                <a:lnTo>
                  <a:pt x="125" y="396"/>
                </a:lnTo>
                <a:lnTo>
                  <a:pt x="114" y="392"/>
                </a:lnTo>
                <a:lnTo>
                  <a:pt x="103" y="386"/>
                </a:lnTo>
                <a:lnTo>
                  <a:pt x="94" y="381"/>
                </a:lnTo>
                <a:lnTo>
                  <a:pt x="84" y="374"/>
                </a:lnTo>
                <a:lnTo>
                  <a:pt x="76" y="367"/>
                </a:lnTo>
                <a:lnTo>
                  <a:pt x="92" y="351"/>
                </a:lnTo>
                <a:lnTo>
                  <a:pt x="94" y="348"/>
                </a:lnTo>
                <a:lnTo>
                  <a:pt x="95" y="342"/>
                </a:lnTo>
                <a:lnTo>
                  <a:pt x="94" y="338"/>
                </a:lnTo>
                <a:lnTo>
                  <a:pt x="92" y="334"/>
                </a:lnTo>
                <a:lnTo>
                  <a:pt x="88" y="333"/>
                </a:lnTo>
                <a:lnTo>
                  <a:pt x="84" y="331"/>
                </a:lnTo>
                <a:lnTo>
                  <a:pt x="80" y="333"/>
                </a:lnTo>
                <a:lnTo>
                  <a:pt x="76" y="334"/>
                </a:lnTo>
                <a:lnTo>
                  <a:pt x="59" y="352"/>
                </a:lnTo>
                <a:lnTo>
                  <a:pt x="52" y="342"/>
                </a:lnTo>
                <a:lnTo>
                  <a:pt x="45" y="333"/>
                </a:lnTo>
                <a:lnTo>
                  <a:pt x="40" y="323"/>
                </a:lnTo>
                <a:lnTo>
                  <a:pt x="34" y="312"/>
                </a:lnTo>
                <a:lnTo>
                  <a:pt x="30" y="301"/>
                </a:lnTo>
                <a:lnTo>
                  <a:pt x="28" y="290"/>
                </a:lnTo>
                <a:lnTo>
                  <a:pt x="25" y="279"/>
                </a:lnTo>
                <a:lnTo>
                  <a:pt x="23" y="267"/>
                </a:lnTo>
                <a:lnTo>
                  <a:pt x="47" y="267"/>
                </a:lnTo>
                <a:lnTo>
                  <a:pt x="52" y="267"/>
                </a:lnTo>
                <a:lnTo>
                  <a:pt x="55" y="264"/>
                </a:lnTo>
                <a:lnTo>
                  <a:pt x="58" y="260"/>
                </a:lnTo>
                <a:lnTo>
                  <a:pt x="59" y="256"/>
                </a:lnTo>
                <a:lnTo>
                  <a:pt x="58" y="252"/>
                </a:lnTo>
                <a:lnTo>
                  <a:pt x="55" y="247"/>
                </a:lnTo>
                <a:lnTo>
                  <a:pt x="52" y="245"/>
                </a:lnTo>
                <a:lnTo>
                  <a:pt x="47" y="243"/>
                </a:lnTo>
                <a:lnTo>
                  <a:pt x="23" y="243"/>
                </a:lnTo>
                <a:lnTo>
                  <a:pt x="25" y="232"/>
                </a:lnTo>
                <a:lnTo>
                  <a:pt x="28" y="220"/>
                </a:lnTo>
                <a:lnTo>
                  <a:pt x="30" y="209"/>
                </a:lnTo>
                <a:lnTo>
                  <a:pt x="34" y="198"/>
                </a:lnTo>
                <a:lnTo>
                  <a:pt x="40" y="188"/>
                </a:lnTo>
                <a:lnTo>
                  <a:pt x="45" y="179"/>
                </a:lnTo>
                <a:lnTo>
                  <a:pt x="52" y="169"/>
                </a:lnTo>
                <a:lnTo>
                  <a:pt x="59" y="159"/>
                </a:lnTo>
                <a:lnTo>
                  <a:pt x="76" y="176"/>
                </a:lnTo>
                <a:lnTo>
                  <a:pt x="80" y="179"/>
                </a:lnTo>
                <a:lnTo>
                  <a:pt x="84" y="180"/>
                </a:lnTo>
                <a:lnTo>
                  <a:pt x="88" y="179"/>
                </a:lnTo>
                <a:lnTo>
                  <a:pt x="92" y="176"/>
                </a:lnTo>
                <a:lnTo>
                  <a:pt x="94" y="173"/>
                </a:lnTo>
                <a:lnTo>
                  <a:pt x="95" y="168"/>
                </a:lnTo>
                <a:lnTo>
                  <a:pt x="94" y="164"/>
                </a:lnTo>
                <a:lnTo>
                  <a:pt x="92" y="159"/>
                </a:lnTo>
                <a:lnTo>
                  <a:pt x="76" y="144"/>
                </a:lnTo>
                <a:lnTo>
                  <a:pt x="85" y="136"/>
                </a:lnTo>
                <a:lnTo>
                  <a:pt x="96" y="129"/>
                </a:lnTo>
                <a:lnTo>
                  <a:pt x="107" y="124"/>
                </a:lnTo>
                <a:lnTo>
                  <a:pt x="118" y="118"/>
                </a:lnTo>
                <a:lnTo>
                  <a:pt x="131" y="114"/>
                </a:lnTo>
                <a:lnTo>
                  <a:pt x="143" y="111"/>
                </a:lnTo>
                <a:lnTo>
                  <a:pt x="157" y="110"/>
                </a:lnTo>
                <a:lnTo>
                  <a:pt x="171" y="108"/>
                </a:lnTo>
                <a:lnTo>
                  <a:pt x="183" y="110"/>
                </a:lnTo>
                <a:lnTo>
                  <a:pt x="197" y="111"/>
                </a:lnTo>
                <a:lnTo>
                  <a:pt x="209" y="114"/>
                </a:lnTo>
                <a:lnTo>
                  <a:pt x="221" y="118"/>
                </a:lnTo>
                <a:lnTo>
                  <a:pt x="234" y="124"/>
                </a:lnTo>
                <a:lnTo>
                  <a:pt x="245" y="129"/>
                </a:lnTo>
                <a:lnTo>
                  <a:pt x="256" y="136"/>
                </a:lnTo>
                <a:lnTo>
                  <a:pt x="266" y="144"/>
                </a:lnTo>
                <a:lnTo>
                  <a:pt x="250" y="159"/>
                </a:lnTo>
                <a:lnTo>
                  <a:pt x="248" y="164"/>
                </a:lnTo>
                <a:lnTo>
                  <a:pt x="246" y="168"/>
                </a:lnTo>
                <a:lnTo>
                  <a:pt x="248" y="173"/>
                </a:lnTo>
                <a:lnTo>
                  <a:pt x="250" y="176"/>
                </a:lnTo>
                <a:lnTo>
                  <a:pt x="255" y="179"/>
                </a:lnTo>
                <a:lnTo>
                  <a:pt x="259" y="180"/>
                </a:lnTo>
                <a:lnTo>
                  <a:pt x="263" y="179"/>
                </a:lnTo>
                <a:lnTo>
                  <a:pt x="267" y="176"/>
                </a:lnTo>
                <a:lnTo>
                  <a:pt x="282" y="161"/>
                </a:lnTo>
                <a:lnTo>
                  <a:pt x="289" y="169"/>
                </a:lnTo>
                <a:lnTo>
                  <a:pt x="296" y="179"/>
                </a:lnTo>
                <a:lnTo>
                  <a:pt x="301" y="188"/>
                </a:lnTo>
                <a:lnTo>
                  <a:pt x="305" y="199"/>
                </a:lnTo>
                <a:lnTo>
                  <a:pt x="310" y="210"/>
                </a:lnTo>
                <a:lnTo>
                  <a:pt x="312" y="221"/>
                </a:lnTo>
                <a:lnTo>
                  <a:pt x="315" y="232"/>
                </a:lnTo>
                <a:lnTo>
                  <a:pt x="316" y="243"/>
                </a:lnTo>
                <a:lnTo>
                  <a:pt x="294" y="243"/>
                </a:lnTo>
                <a:lnTo>
                  <a:pt x="290" y="245"/>
                </a:lnTo>
                <a:lnTo>
                  <a:pt x="286" y="247"/>
                </a:lnTo>
                <a:lnTo>
                  <a:pt x="283" y="252"/>
                </a:lnTo>
                <a:lnTo>
                  <a:pt x="283" y="256"/>
                </a:lnTo>
                <a:lnTo>
                  <a:pt x="283" y="260"/>
                </a:lnTo>
                <a:lnTo>
                  <a:pt x="286" y="264"/>
                </a:lnTo>
                <a:lnTo>
                  <a:pt x="290" y="267"/>
                </a:lnTo>
                <a:lnTo>
                  <a:pt x="294" y="267"/>
                </a:lnTo>
                <a:lnTo>
                  <a:pt x="316" y="267"/>
                </a:lnTo>
                <a:lnTo>
                  <a:pt x="315" y="279"/>
                </a:lnTo>
                <a:lnTo>
                  <a:pt x="312" y="290"/>
                </a:lnTo>
                <a:lnTo>
                  <a:pt x="310" y="301"/>
                </a:lnTo>
                <a:lnTo>
                  <a:pt x="305" y="312"/>
                </a:lnTo>
                <a:lnTo>
                  <a:pt x="301" y="322"/>
                </a:lnTo>
                <a:lnTo>
                  <a:pt x="296" y="333"/>
                </a:lnTo>
                <a:lnTo>
                  <a:pt x="289" y="341"/>
                </a:lnTo>
                <a:lnTo>
                  <a:pt x="282" y="351"/>
                </a:lnTo>
                <a:close/>
                <a:moveTo>
                  <a:pt x="129" y="64"/>
                </a:moveTo>
                <a:lnTo>
                  <a:pt x="107" y="64"/>
                </a:lnTo>
                <a:lnTo>
                  <a:pt x="107" y="38"/>
                </a:lnTo>
                <a:lnTo>
                  <a:pt x="107" y="30"/>
                </a:lnTo>
                <a:lnTo>
                  <a:pt x="110" y="23"/>
                </a:lnTo>
                <a:lnTo>
                  <a:pt x="113" y="18"/>
                </a:lnTo>
                <a:lnTo>
                  <a:pt x="118" y="12"/>
                </a:lnTo>
                <a:lnTo>
                  <a:pt x="124" y="7"/>
                </a:lnTo>
                <a:lnTo>
                  <a:pt x="131" y="4"/>
                </a:lnTo>
                <a:lnTo>
                  <a:pt x="138" y="1"/>
                </a:lnTo>
                <a:lnTo>
                  <a:pt x="144" y="0"/>
                </a:lnTo>
                <a:lnTo>
                  <a:pt x="195" y="0"/>
                </a:lnTo>
                <a:lnTo>
                  <a:pt x="204" y="1"/>
                </a:lnTo>
                <a:lnTo>
                  <a:pt x="210" y="4"/>
                </a:lnTo>
                <a:lnTo>
                  <a:pt x="217" y="7"/>
                </a:lnTo>
                <a:lnTo>
                  <a:pt x="223" y="12"/>
                </a:lnTo>
                <a:lnTo>
                  <a:pt x="227" y="18"/>
                </a:lnTo>
                <a:lnTo>
                  <a:pt x="231" y="23"/>
                </a:lnTo>
                <a:lnTo>
                  <a:pt x="232" y="30"/>
                </a:lnTo>
                <a:lnTo>
                  <a:pt x="234" y="38"/>
                </a:lnTo>
                <a:lnTo>
                  <a:pt x="234" y="64"/>
                </a:lnTo>
                <a:lnTo>
                  <a:pt x="210" y="64"/>
                </a:lnTo>
                <a:lnTo>
                  <a:pt x="210" y="38"/>
                </a:lnTo>
                <a:lnTo>
                  <a:pt x="209" y="33"/>
                </a:lnTo>
                <a:lnTo>
                  <a:pt x="206" y="27"/>
                </a:lnTo>
                <a:lnTo>
                  <a:pt x="202" y="25"/>
                </a:lnTo>
                <a:lnTo>
                  <a:pt x="195" y="23"/>
                </a:lnTo>
                <a:lnTo>
                  <a:pt x="144" y="23"/>
                </a:lnTo>
                <a:lnTo>
                  <a:pt x="139" y="25"/>
                </a:lnTo>
                <a:lnTo>
                  <a:pt x="135" y="27"/>
                </a:lnTo>
                <a:lnTo>
                  <a:pt x="131" y="33"/>
                </a:lnTo>
                <a:lnTo>
                  <a:pt x="129" y="38"/>
                </a:lnTo>
                <a:lnTo>
                  <a:pt x="129" y="64"/>
                </a:lnTo>
                <a:close/>
                <a:moveTo>
                  <a:pt x="277" y="92"/>
                </a:moveTo>
                <a:lnTo>
                  <a:pt x="289" y="73"/>
                </a:lnTo>
                <a:lnTo>
                  <a:pt x="303" y="82"/>
                </a:lnTo>
                <a:lnTo>
                  <a:pt x="315" y="92"/>
                </a:lnTo>
                <a:lnTo>
                  <a:pt x="326" y="103"/>
                </a:lnTo>
                <a:lnTo>
                  <a:pt x="337" y="115"/>
                </a:lnTo>
                <a:lnTo>
                  <a:pt x="319" y="129"/>
                </a:lnTo>
                <a:lnTo>
                  <a:pt x="310" y="119"/>
                </a:lnTo>
                <a:lnTo>
                  <a:pt x="300" y="110"/>
                </a:lnTo>
                <a:lnTo>
                  <a:pt x="289" y="100"/>
                </a:lnTo>
                <a:lnTo>
                  <a:pt x="277" y="92"/>
                </a:lnTo>
                <a:close/>
                <a:moveTo>
                  <a:pt x="182" y="214"/>
                </a:moveTo>
                <a:lnTo>
                  <a:pt x="182" y="144"/>
                </a:lnTo>
                <a:lnTo>
                  <a:pt x="182" y="140"/>
                </a:lnTo>
                <a:lnTo>
                  <a:pt x="179" y="136"/>
                </a:lnTo>
                <a:lnTo>
                  <a:pt x="175" y="133"/>
                </a:lnTo>
                <a:lnTo>
                  <a:pt x="171" y="133"/>
                </a:lnTo>
                <a:lnTo>
                  <a:pt x="166" y="133"/>
                </a:lnTo>
                <a:lnTo>
                  <a:pt x="162" y="136"/>
                </a:lnTo>
                <a:lnTo>
                  <a:pt x="160" y="140"/>
                </a:lnTo>
                <a:lnTo>
                  <a:pt x="158" y="144"/>
                </a:lnTo>
                <a:lnTo>
                  <a:pt x="158" y="214"/>
                </a:lnTo>
                <a:lnTo>
                  <a:pt x="153" y="217"/>
                </a:lnTo>
                <a:lnTo>
                  <a:pt x="146" y="221"/>
                </a:lnTo>
                <a:lnTo>
                  <a:pt x="142" y="225"/>
                </a:lnTo>
                <a:lnTo>
                  <a:pt x="136" y="230"/>
                </a:lnTo>
                <a:lnTo>
                  <a:pt x="133" y="235"/>
                </a:lnTo>
                <a:lnTo>
                  <a:pt x="131" y="242"/>
                </a:lnTo>
                <a:lnTo>
                  <a:pt x="128" y="249"/>
                </a:lnTo>
                <a:lnTo>
                  <a:pt x="128" y="256"/>
                </a:lnTo>
                <a:lnTo>
                  <a:pt x="128" y="263"/>
                </a:lnTo>
                <a:lnTo>
                  <a:pt x="131" y="269"/>
                </a:lnTo>
                <a:lnTo>
                  <a:pt x="133" y="276"/>
                </a:lnTo>
                <a:lnTo>
                  <a:pt x="136" y="282"/>
                </a:lnTo>
                <a:lnTo>
                  <a:pt x="142" y="286"/>
                </a:lnTo>
                <a:lnTo>
                  <a:pt x="146" y="290"/>
                </a:lnTo>
                <a:lnTo>
                  <a:pt x="153" y="294"/>
                </a:lnTo>
                <a:lnTo>
                  <a:pt x="158" y="297"/>
                </a:lnTo>
                <a:lnTo>
                  <a:pt x="158" y="313"/>
                </a:lnTo>
                <a:lnTo>
                  <a:pt x="160" y="319"/>
                </a:lnTo>
                <a:lnTo>
                  <a:pt x="162" y="322"/>
                </a:lnTo>
                <a:lnTo>
                  <a:pt x="166" y="324"/>
                </a:lnTo>
                <a:lnTo>
                  <a:pt x="171" y="326"/>
                </a:lnTo>
                <a:lnTo>
                  <a:pt x="175" y="324"/>
                </a:lnTo>
                <a:lnTo>
                  <a:pt x="179" y="322"/>
                </a:lnTo>
                <a:lnTo>
                  <a:pt x="182" y="319"/>
                </a:lnTo>
                <a:lnTo>
                  <a:pt x="182" y="313"/>
                </a:lnTo>
                <a:lnTo>
                  <a:pt x="182" y="297"/>
                </a:lnTo>
                <a:lnTo>
                  <a:pt x="188" y="294"/>
                </a:lnTo>
                <a:lnTo>
                  <a:pt x="194" y="290"/>
                </a:lnTo>
                <a:lnTo>
                  <a:pt x="199" y="286"/>
                </a:lnTo>
                <a:lnTo>
                  <a:pt x="204" y="282"/>
                </a:lnTo>
                <a:lnTo>
                  <a:pt x="208" y="276"/>
                </a:lnTo>
                <a:lnTo>
                  <a:pt x="210" y="269"/>
                </a:lnTo>
                <a:lnTo>
                  <a:pt x="212" y="263"/>
                </a:lnTo>
                <a:lnTo>
                  <a:pt x="213" y="256"/>
                </a:lnTo>
                <a:lnTo>
                  <a:pt x="212" y="249"/>
                </a:lnTo>
                <a:lnTo>
                  <a:pt x="210" y="242"/>
                </a:lnTo>
                <a:lnTo>
                  <a:pt x="208" y="235"/>
                </a:lnTo>
                <a:lnTo>
                  <a:pt x="204" y="230"/>
                </a:lnTo>
                <a:lnTo>
                  <a:pt x="199" y="225"/>
                </a:lnTo>
                <a:lnTo>
                  <a:pt x="194" y="221"/>
                </a:lnTo>
                <a:lnTo>
                  <a:pt x="188" y="217"/>
                </a:lnTo>
                <a:lnTo>
                  <a:pt x="182" y="214"/>
                </a:lnTo>
                <a:close/>
                <a:moveTo>
                  <a:pt x="182" y="271"/>
                </a:moveTo>
                <a:lnTo>
                  <a:pt x="182" y="271"/>
                </a:lnTo>
                <a:lnTo>
                  <a:pt x="176" y="274"/>
                </a:lnTo>
                <a:lnTo>
                  <a:pt x="171" y="275"/>
                </a:lnTo>
                <a:lnTo>
                  <a:pt x="164" y="274"/>
                </a:lnTo>
                <a:lnTo>
                  <a:pt x="158" y="271"/>
                </a:lnTo>
                <a:lnTo>
                  <a:pt x="155" y="268"/>
                </a:lnTo>
                <a:lnTo>
                  <a:pt x="153" y="264"/>
                </a:lnTo>
                <a:lnTo>
                  <a:pt x="151" y="260"/>
                </a:lnTo>
                <a:lnTo>
                  <a:pt x="151" y="256"/>
                </a:lnTo>
                <a:lnTo>
                  <a:pt x="151" y="252"/>
                </a:lnTo>
                <a:lnTo>
                  <a:pt x="153" y="247"/>
                </a:lnTo>
                <a:lnTo>
                  <a:pt x="155" y="243"/>
                </a:lnTo>
                <a:lnTo>
                  <a:pt x="158" y="241"/>
                </a:lnTo>
                <a:lnTo>
                  <a:pt x="164" y="238"/>
                </a:lnTo>
                <a:lnTo>
                  <a:pt x="171" y="236"/>
                </a:lnTo>
                <a:lnTo>
                  <a:pt x="176" y="238"/>
                </a:lnTo>
                <a:lnTo>
                  <a:pt x="182" y="241"/>
                </a:lnTo>
                <a:lnTo>
                  <a:pt x="186" y="243"/>
                </a:lnTo>
                <a:lnTo>
                  <a:pt x="187" y="247"/>
                </a:lnTo>
                <a:lnTo>
                  <a:pt x="188" y="252"/>
                </a:lnTo>
                <a:lnTo>
                  <a:pt x="190" y="256"/>
                </a:lnTo>
                <a:lnTo>
                  <a:pt x="188" y="260"/>
                </a:lnTo>
                <a:lnTo>
                  <a:pt x="187" y="264"/>
                </a:lnTo>
                <a:lnTo>
                  <a:pt x="186" y="268"/>
                </a:lnTo>
                <a:lnTo>
                  <a:pt x="182" y="271"/>
                </a:lnTo>
                <a:close/>
              </a:path>
            </a:pathLst>
          </a:custGeom>
          <a:solidFill>
            <a:schemeClr val="accent1"/>
          </a:solidFill>
          <a:ln>
            <a:noFill/>
          </a:ln>
        </p:spPr>
        <p:txBody>
          <a:bodyPr/>
          <a:lstStyle/>
          <a:p>
            <a:endParaRPr lang="en-US" dirty="0"/>
          </a:p>
        </p:txBody>
      </p:sp>
      <p:sp>
        <p:nvSpPr>
          <p:cNvPr id="60" name="Freeform 68"/>
          <p:cNvSpPr>
            <a:spLocks noEditPoints="1"/>
          </p:cNvSpPr>
          <p:nvPr/>
        </p:nvSpPr>
        <p:spPr bwMode="auto">
          <a:xfrm>
            <a:off x="9377946" y="259965"/>
            <a:ext cx="335475" cy="251606"/>
          </a:xfrm>
          <a:custGeom>
            <a:avLst/>
            <a:gdLst>
              <a:gd name="T0" fmla="*/ 17508 w 383"/>
              <a:gd name="T1" fmla="*/ 0 h 288"/>
              <a:gd name="T2" fmla="*/ 13794 w 383"/>
              <a:gd name="T3" fmla="*/ 1058 h 288"/>
              <a:gd name="T4" fmla="*/ 6897 w 383"/>
              <a:gd name="T5" fmla="*/ 3704 h 288"/>
              <a:gd name="T6" fmla="*/ 2653 w 383"/>
              <a:gd name="T7" fmla="*/ 7937 h 288"/>
              <a:gd name="T8" fmla="*/ 0 w 383"/>
              <a:gd name="T9" fmla="*/ 14817 h 288"/>
              <a:gd name="T10" fmla="*/ 0 w 383"/>
              <a:gd name="T11" fmla="*/ 134938 h 288"/>
              <a:gd name="T12" fmla="*/ 0 w 383"/>
              <a:gd name="T13" fmla="*/ 138113 h 288"/>
              <a:gd name="T14" fmla="*/ 2653 w 383"/>
              <a:gd name="T15" fmla="*/ 143933 h 288"/>
              <a:gd name="T16" fmla="*/ 6897 w 383"/>
              <a:gd name="T17" fmla="*/ 149225 h 288"/>
              <a:gd name="T18" fmla="*/ 13794 w 383"/>
              <a:gd name="T19" fmla="*/ 151342 h 288"/>
              <a:gd name="T20" fmla="*/ 185692 w 383"/>
              <a:gd name="T21" fmla="*/ 152400 h 288"/>
              <a:gd name="T22" fmla="*/ 188875 w 383"/>
              <a:gd name="T23" fmla="*/ 151342 h 288"/>
              <a:gd name="T24" fmla="*/ 195242 w 383"/>
              <a:gd name="T25" fmla="*/ 149225 h 288"/>
              <a:gd name="T26" fmla="*/ 199486 w 383"/>
              <a:gd name="T27" fmla="*/ 143933 h 288"/>
              <a:gd name="T28" fmla="*/ 202669 w 383"/>
              <a:gd name="T29" fmla="*/ 138113 h 288"/>
              <a:gd name="T30" fmla="*/ 203200 w 383"/>
              <a:gd name="T31" fmla="*/ 17463 h 288"/>
              <a:gd name="T32" fmla="*/ 202669 w 383"/>
              <a:gd name="T33" fmla="*/ 14817 h 288"/>
              <a:gd name="T34" fmla="*/ 199486 w 383"/>
              <a:gd name="T35" fmla="*/ 7937 h 288"/>
              <a:gd name="T36" fmla="*/ 195242 w 383"/>
              <a:gd name="T37" fmla="*/ 3704 h 288"/>
              <a:gd name="T38" fmla="*/ 188875 w 383"/>
              <a:gd name="T39" fmla="*/ 1058 h 288"/>
              <a:gd name="T40" fmla="*/ 185692 w 383"/>
              <a:gd name="T41" fmla="*/ 0 h 288"/>
              <a:gd name="T42" fmla="*/ 146431 w 383"/>
              <a:gd name="T43" fmla="*/ 83608 h 288"/>
              <a:gd name="T44" fmla="*/ 142187 w 383"/>
              <a:gd name="T45" fmla="*/ 82550 h 288"/>
              <a:gd name="T46" fmla="*/ 137412 w 383"/>
              <a:gd name="T47" fmla="*/ 83608 h 288"/>
              <a:gd name="T48" fmla="*/ 136351 w 383"/>
              <a:gd name="T49" fmla="*/ 85725 h 288"/>
              <a:gd name="T50" fmla="*/ 136351 w 383"/>
              <a:gd name="T51" fmla="*/ 90488 h 288"/>
              <a:gd name="T52" fmla="*/ 183570 w 383"/>
              <a:gd name="T53" fmla="*/ 139700 h 288"/>
              <a:gd name="T54" fmla="*/ 61013 w 383"/>
              <a:gd name="T55" fmla="*/ 91017 h 288"/>
              <a:gd name="T56" fmla="*/ 62605 w 383"/>
              <a:gd name="T57" fmla="*/ 88900 h 288"/>
              <a:gd name="T58" fmla="*/ 61544 w 383"/>
              <a:gd name="T59" fmla="*/ 84667 h 288"/>
              <a:gd name="T60" fmla="*/ 60483 w 383"/>
              <a:gd name="T61" fmla="*/ 82550 h 288"/>
              <a:gd name="T62" fmla="*/ 55708 w 383"/>
              <a:gd name="T63" fmla="*/ 80963 h 288"/>
              <a:gd name="T64" fmla="*/ 51463 w 383"/>
              <a:gd name="T65" fmla="*/ 83079 h 288"/>
              <a:gd name="T66" fmla="*/ 11672 w 383"/>
              <a:gd name="T67" fmla="*/ 21167 h 288"/>
              <a:gd name="T68" fmla="*/ 97621 w 383"/>
              <a:gd name="T69" fmla="*/ 86783 h 288"/>
              <a:gd name="T70" fmla="*/ 97621 w 383"/>
              <a:gd name="T71" fmla="*/ 86783 h 288"/>
              <a:gd name="T72" fmla="*/ 97621 w 383"/>
              <a:gd name="T73" fmla="*/ 86783 h 288"/>
              <a:gd name="T74" fmla="*/ 99213 w 383"/>
              <a:gd name="T75" fmla="*/ 87313 h 288"/>
              <a:gd name="T76" fmla="*/ 99743 w 383"/>
              <a:gd name="T77" fmla="*/ 87313 h 288"/>
              <a:gd name="T78" fmla="*/ 101335 w 383"/>
              <a:gd name="T79" fmla="*/ 87313 h 288"/>
              <a:gd name="T80" fmla="*/ 101335 w 383"/>
              <a:gd name="T81" fmla="*/ 88371 h 288"/>
              <a:gd name="T82" fmla="*/ 101335 w 383"/>
              <a:gd name="T83" fmla="*/ 87313 h 288"/>
              <a:gd name="T84" fmla="*/ 103457 w 383"/>
              <a:gd name="T85" fmla="*/ 87313 h 288"/>
              <a:gd name="T86" fmla="*/ 103457 w 383"/>
              <a:gd name="T87" fmla="*/ 87313 h 288"/>
              <a:gd name="T88" fmla="*/ 105049 w 383"/>
              <a:gd name="T89" fmla="*/ 86783 h 288"/>
              <a:gd name="T90" fmla="*/ 105049 w 383"/>
              <a:gd name="T91" fmla="*/ 86783 h 288"/>
              <a:gd name="T92" fmla="*/ 190997 w 383"/>
              <a:gd name="T93" fmla="*/ 129646 h 288"/>
              <a:gd name="T94" fmla="*/ 101335 w 383"/>
              <a:gd name="T95" fmla="*/ 73554 h 288"/>
              <a:gd name="T96" fmla="*/ 177734 w 383"/>
              <a:gd name="T97" fmla="*/ 12700 h 2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83" h="288">
                <a:moveTo>
                  <a:pt x="350" y="0"/>
                </a:moveTo>
                <a:lnTo>
                  <a:pt x="33" y="0"/>
                </a:lnTo>
                <a:lnTo>
                  <a:pt x="26" y="2"/>
                </a:lnTo>
                <a:lnTo>
                  <a:pt x="19" y="3"/>
                </a:lnTo>
                <a:lnTo>
                  <a:pt x="13" y="7"/>
                </a:lnTo>
                <a:lnTo>
                  <a:pt x="9" y="10"/>
                </a:lnTo>
                <a:lnTo>
                  <a:pt x="5" y="15"/>
                </a:lnTo>
                <a:lnTo>
                  <a:pt x="2" y="21"/>
                </a:lnTo>
                <a:lnTo>
                  <a:pt x="0" y="28"/>
                </a:lnTo>
                <a:lnTo>
                  <a:pt x="0" y="33"/>
                </a:lnTo>
                <a:lnTo>
                  <a:pt x="0" y="255"/>
                </a:lnTo>
                <a:lnTo>
                  <a:pt x="0" y="261"/>
                </a:lnTo>
                <a:lnTo>
                  <a:pt x="2" y="267"/>
                </a:lnTo>
                <a:lnTo>
                  <a:pt x="5" y="272"/>
                </a:lnTo>
                <a:lnTo>
                  <a:pt x="9" y="278"/>
                </a:lnTo>
                <a:lnTo>
                  <a:pt x="13" y="282"/>
                </a:lnTo>
                <a:lnTo>
                  <a:pt x="19" y="285"/>
                </a:lnTo>
                <a:lnTo>
                  <a:pt x="26" y="286"/>
                </a:lnTo>
                <a:lnTo>
                  <a:pt x="33" y="288"/>
                </a:lnTo>
                <a:lnTo>
                  <a:pt x="350" y="288"/>
                </a:lnTo>
                <a:lnTo>
                  <a:pt x="356" y="286"/>
                </a:lnTo>
                <a:lnTo>
                  <a:pt x="363" y="285"/>
                </a:lnTo>
                <a:lnTo>
                  <a:pt x="368" y="282"/>
                </a:lnTo>
                <a:lnTo>
                  <a:pt x="374" y="278"/>
                </a:lnTo>
                <a:lnTo>
                  <a:pt x="376" y="272"/>
                </a:lnTo>
                <a:lnTo>
                  <a:pt x="381" y="267"/>
                </a:lnTo>
                <a:lnTo>
                  <a:pt x="382" y="261"/>
                </a:lnTo>
                <a:lnTo>
                  <a:pt x="383" y="255"/>
                </a:lnTo>
                <a:lnTo>
                  <a:pt x="383" y="33"/>
                </a:lnTo>
                <a:lnTo>
                  <a:pt x="382" y="28"/>
                </a:lnTo>
                <a:lnTo>
                  <a:pt x="381" y="21"/>
                </a:lnTo>
                <a:lnTo>
                  <a:pt x="376" y="15"/>
                </a:lnTo>
                <a:lnTo>
                  <a:pt x="374" y="10"/>
                </a:lnTo>
                <a:lnTo>
                  <a:pt x="368" y="7"/>
                </a:lnTo>
                <a:lnTo>
                  <a:pt x="363" y="3"/>
                </a:lnTo>
                <a:lnTo>
                  <a:pt x="356" y="2"/>
                </a:lnTo>
                <a:lnTo>
                  <a:pt x="350" y="0"/>
                </a:lnTo>
                <a:close/>
                <a:moveTo>
                  <a:pt x="276" y="158"/>
                </a:moveTo>
                <a:lnTo>
                  <a:pt x="276" y="158"/>
                </a:lnTo>
                <a:lnTo>
                  <a:pt x="273" y="156"/>
                </a:lnTo>
                <a:lnTo>
                  <a:pt x="268" y="156"/>
                </a:lnTo>
                <a:lnTo>
                  <a:pt x="264" y="156"/>
                </a:lnTo>
                <a:lnTo>
                  <a:pt x="259" y="158"/>
                </a:lnTo>
                <a:lnTo>
                  <a:pt x="257" y="162"/>
                </a:lnTo>
                <a:lnTo>
                  <a:pt x="257" y="167"/>
                </a:lnTo>
                <a:lnTo>
                  <a:pt x="257" y="171"/>
                </a:lnTo>
                <a:lnTo>
                  <a:pt x="259" y="175"/>
                </a:lnTo>
                <a:lnTo>
                  <a:pt x="346" y="264"/>
                </a:lnTo>
                <a:lnTo>
                  <a:pt x="38" y="264"/>
                </a:lnTo>
                <a:lnTo>
                  <a:pt x="115" y="172"/>
                </a:lnTo>
                <a:lnTo>
                  <a:pt x="118" y="168"/>
                </a:lnTo>
                <a:lnTo>
                  <a:pt x="118" y="164"/>
                </a:lnTo>
                <a:lnTo>
                  <a:pt x="116" y="160"/>
                </a:lnTo>
                <a:lnTo>
                  <a:pt x="114" y="156"/>
                </a:lnTo>
                <a:lnTo>
                  <a:pt x="110" y="153"/>
                </a:lnTo>
                <a:lnTo>
                  <a:pt x="105" y="153"/>
                </a:lnTo>
                <a:lnTo>
                  <a:pt x="101" y="154"/>
                </a:lnTo>
                <a:lnTo>
                  <a:pt x="97" y="157"/>
                </a:lnTo>
                <a:lnTo>
                  <a:pt x="22" y="248"/>
                </a:lnTo>
                <a:lnTo>
                  <a:pt x="22" y="40"/>
                </a:lnTo>
                <a:lnTo>
                  <a:pt x="184" y="164"/>
                </a:lnTo>
                <a:lnTo>
                  <a:pt x="187" y="165"/>
                </a:lnTo>
                <a:lnTo>
                  <a:pt x="188" y="165"/>
                </a:lnTo>
                <a:lnTo>
                  <a:pt x="191" y="165"/>
                </a:lnTo>
                <a:lnTo>
                  <a:pt x="191" y="167"/>
                </a:lnTo>
                <a:lnTo>
                  <a:pt x="191" y="165"/>
                </a:lnTo>
                <a:lnTo>
                  <a:pt x="195" y="165"/>
                </a:lnTo>
                <a:lnTo>
                  <a:pt x="198" y="164"/>
                </a:lnTo>
                <a:lnTo>
                  <a:pt x="360" y="35"/>
                </a:lnTo>
                <a:lnTo>
                  <a:pt x="360" y="245"/>
                </a:lnTo>
                <a:lnTo>
                  <a:pt x="276" y="158"/>
                </a:lnTo>
                <a:close/>
                <a:moveTo>
                  <a:pt x="191" y="139"/>
                </a:moveTo>
                <a:lnTo>
                  <a:pt x="38" y="24"/>
                </a:lnTo>
                <a:lnTo>
                  <a:pt x="335" y="24"/>
                </a:lnTo>
                <a:lnTo>
                  <a:pt x="191" y="139"/>
                </a:lnTo>
                <a:close/>
              </a:path>
            </a:pathLst>
          </a:custGeom>
          <a:solidFill>
            <a:schemeClr val="accent1"/>
          </a:solidFill>
          <a:ln>
            <a:noFill/>
          </a:ln>
        </p:spPr>
        <p:txBody>
          <a:bodyPr/>
          <a:lstStyle/>
          <a:p>
            <a:endParaRPr lang="en-US" dirty="0"/>
          </a:p>
        </p:txBody>
      </p:sp>
      <p:sp>
        <p:nvSpPr>
          <p:cNvPr id="61" name="Freeform 69"/>
          <p:cNvSpPr>
            <a:spLocks noEditPoints="1"/>
          </p:cNvSpPr>
          <p:nvPr/>
        </p:nvSpPr>
        <p:spPr bwMode="auto">
          <a:xfrm>
            <a:off x="603640" y="1094837"/>
            <a:ext cx="269953" cy="335474"/>
          </a:xfrm>
          <a:custGeom>
            <a:avLst/>
            <a:gdLst>
              <a:gd name="T0" fmla="*/ 49948 w 311"/>
              <a:gd name="T1" fmla="*/ 529 h 384"/>
              <a:gd name="T2" fmla="*/ 47319 w 311"/>
              <a:gd name="T3" fmla="*/ 2117 h 384"/>
              <a:gd name="T4" fmla="*/ 1052 w 311"/>
              <a:gd name="T5" fmla="*/ 42333 h 384"/>
              <a:gd name="T6" fmla="*/ 0 w 311"/>
              <a:gd name="T7" fmla="*/ 185738 h 384"/>
              <a:gd name="T8" fmla="*/ 1577 w 311"/>
              <a:gd name="T9" fmla="*/ 192088 h 384"/>
              <a:gd name="T10" fmla="*/ 7361 w 311"/>
              <a:gd name="T11" fmla="*/ 200025 h 384"/>
              <a:gd name="T12" fmla="*/ 17350 w 311"/>
              <a:gd name="T13" fmla="*/ 203200 h 384"/>
              <a:gd name="T14" fmla="*/ 149843 w 311"/>
              <a:gd name="T15" fmla="*/ 203200 h 384"/>
              <a:gd name="T16" fmla="*/ 158781 w 311"/>
              <a:gd name="T17" fmla="*/ 197908 h 384"/>
              <a:gd name="T18" fmla="*/ 163513 w 311"/>
              <a:gd name="T19" fmla="*/ 188913 h 384"/>
              <a:gd name="T20" fmla="*/ 163513 w 311"/>
              <a:gd name="T21" fmla="*/ 17463 h 384"/>
              <a:gd name="T22" fmla="*/ 160884 w 311"/>
              <a:gd name="T23" fmla="*/ 7937 h 384"/>
              <a:gd name="T24" fmla="*/ 153523 w 311"/>
              <a:gd name="T25" fmla="*/ 1588 h 384"/>
              <a:gd name="T26" fmla="*/ 146163 w 311"/>
              <a:gd name="T27" fmla="*/ 0 h 384"/>
              <a:gd name="T28" fmla="*/ 151420 w 311"/>
              <a:gd name="T29" fmla="*/ 187854 h 384"/>
              <a:gd name="T30" fmla="*/ 146163 w 311"/>
              <a:gd name="T31" fmla="*/ 190500 h 384"/>
              <a:gd name="T32" fmla="*/ 15247 w 311"/>
              <a:gd name="T33" fmla="*/ 190500 h 384"/>
              <a:gd name="T34" fmla="*/ 12618 w 311"/>
              <a:gd name="T35" fmla="*/ 185738 h 384"/>
              <a:gd name="T36" fmla="*/ 49948 w 311"/>
              <a:gd name="T37" fmla="*/ 51858 h 384"/>
              <a:gd name="T38" fmla="*/ 62566 w 311"/>
              <a:gd name="T39" fmla="*/ 64029 h 384"/>
              <a:gd name="T40" fmla="*/ 146163 w 311"/>
              <a:gd name="T41" fmla="*/ 12171 h 384"/>
              <a:gd name="T42" fmla="*/ 151420 w 311"/>
              <a:gd name="T43" fmla="*/ 15875 h 384"/>
              <a:gd name="T44" fmla="*/ 43639 w 311"/>
              <a:gd name="T45" fmla="*/ 110067 h 384"/>
              <a:gd name="T46" fmla="*/ 65195 w 311"/>
              <a:gd name="T47" fmla="*/ 144992 h 384"/>
              <a:gd name="T48" fmla="*/ 70978 w 311"/>
              <a:gd name="T49" fmla="*/ 148167 h 384"/>
              <a:gd name="T50" fmla="*/ 70978 w 311"/>
              <a:gd name="T51" fmla="*/ 153458 h 384"/>
              <a:gd name="T52" fmla="*/ 65195 w 311"/>
              <a:gd name="T53" fmla="*/ 157163 h 384"/>
              <a:gd name="T54" fmla="*/ 37855 w 311"/>
              <a:gd name="T55" fmla="*/ 157163 h 384"/>
              <a:gd name="T56" fmla="*/ 33649 w 311"/>
              <a:gd name="T57" fmla="*/ 155046 h 384"/>
              <a:gd name="T58" fmla="*/ 32072 w 311"/>
              <a:gd name="T59" fmla="*/ 103187 h 384"/>
              <a:gd name="T60" fmla="*/ 33649 w 311"/>
              <a:gd name="T61" fmla="*/ 99483 h 384"/>
              <a:gd name="T62" fmla="*/ 37329 w 311"/>
              <a:gd name="T63" fmla="*/ 97367 h 384"/>
              <a:gd name="T64" fmla="*/ 65195 w 311"/>
              <a:gd name="T65" fmla="*/ 97367 h 384"/>
              <a:gd name="T66" fmla="*/ 70978 w 311"/>
              <a:gd name="T67" fmla="*/ 101071 h 384"/>
              <a:gd name="T68" fmla="*/ 70978 w 311"/>
              <a:gd name="T69" fmla="*/ 106362 h 384"/>
              <a:gd name="T70" fmla="*/ 65195 w 311"/>
              <a:gd name="T71" fmla="*/ 110067 h 384"/>
              <a:gd name="T72" fmla="*/ 115668 w 311"/>
              <a:gd name="T73" fmla="*/ 152929 h 384"/>
              <a:gd name="T74" fmla="*/ 113565 w 311"/>
              <a:gd name="T75" fmla="*/ 155575 h 384"/>
              <a:gd name="T76" fmla="*/ 109885 w 311"/>
              <a:gd name="T77" fmla="*/ 157163 h 384"/>
              <a:gd name="T78" fmla="*/ 107782 w 311"/>
              <a:gd name="T79" fmla="*/ 156633 h 384"/>
              <a:gd name="T80" fmla="*/ 104102 w 311"/>
              <a:gd name="T81" fmla="*/ 152929 h 384"/>
              <a:gd name="T82" fmla="*/ 85700 w 311"/>
              <a:gd name="T83" fmla="*/ 103187 h 384"/>
              <a:gd name="T84" fmla="*/ 89906 w 311"/>
              <a:gd name="T85" fmla="*/ 97367 h 384"/>
              <a:gd name="T86" fmla="*/ 94112 w 311"/>
              <a:gd name="T87" fmla="*/ 98425 h 384"/>
              <a:gd name="T88" fmla="*/ 109359 w 311"/>
              <a:gd name="T89" fmla="*/ 133350 h 384"/>
              <a:gd name="T90" fmla="*/ 122503 w 311"/>
              <a:gd name="T91" fmla="*/ 98954 h 384"/>
              <a:gd name="T92" fmla="*/ 128812 w 311"/>
              <a:gd name="T93" fmla="*/ 97367 h 384"/>
              <a:gd name="T94" fmla="*/ 131967 w 311"/>
              <a:gd name="T95" fmla="*/ 100542 h 384"/>
              <a:gd name="T96" fmla="*/ 132493 w 311"/>
              <a:gd name="T97" fmla="*/ 105304 h 38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11" h="384">
                <a:moveTo>
                  <a:pt x="278" y="0"/>
                </a:moveTo>
                <a:lnTo>
                  <a:pt x="98" y="0"/>
                </a:lnTo>
                <a:lnTo>
                  <a:pt x="95" y="1"/>
                </a:lnTo>
                <a:lnTo>
                  <a:pt x="90" y="4"/>
                </a:lnTo>
                <a:lnTo>
                  <a:pt x="5" y="76"/>
                </a:lnTo>
                <a:lnTo>
                  <a:pt x="2" y="80"/>
                </a:lnTo>
                <a:lnTo>
                  <a:pt x="0" y="84"/>
                </a:lnTo>
                <a:lnTo>
                  <a:pt x="0" y="351"/>
                </a:lnTo>
                <a:lnTo>
                  <a:pt x="0" y="357"/>
                </a:lnTo>
                <a:lnTo>
                  <a:pt x="3" y="363"/>
                </a:lnTo>
                <a:lnTo>
                  <a:pt x="6" y="368"/>
                </a:lnTo>
                <a:lnTo>
                  <a:pt x="10" y="374"/>
                </a:lnTo>
                <a:lnTo>
                  <a:pt x="14" y="378"/>
                </a:lnTo>
                <a:lnTo>
                  <a:pt x="20" y="381"/>
                </a:lnTo>
                <a:lnTo>
                  <a:pt x="27" y="384"/>
                </a:lnTo>
                <a:lnTo>
                  <a:pt x="33" y="384"/>
                </a:lnTo>
                <a:lnTo>
                  <a:pt x="278" y="384"/>
                </a:lnTo>
                <a:lnTo>
                  <a:pt x="285" y="384"/>
                </a:lnTo>
                <a:lnTo>
                  <a:pt x="292" y="381"/>
                </a:lnTo>
                <a:lnTo>
                  <a:pt x="297" y="378"/>
                </a:lnTo>
                <a:lnTo>
                  <a:pt x="302" y="374"/>
                </a:lnTo>
                <a:lnTo>
                  <a:pt x="306" y="368"/>
                </a:lnTo>
                <a:lnTo>
                  <a:pt x="308" y="363"/>
                </a:lnTo>
                <a:lnTo>
                  <a:pt x="311" y="357"/>
                </a:lnTo>
                <a:lnTo>
                  <a:pt x="311" y="351"/>
                </a:lnTo>
                <a:lnTo>
                  <a:pt x="311" y="33"/>
                </a:lnTo>
                <a:lnTo>
                  <a:pt x="311" y="27"/>
                </a:lnTo>
                <a:lnTo>
                  <a:pt x="308" y="21"/>
                </a:lnTo>
                <a:lnTo>
                  <a:pt x="306" y="15"/>
                </a:lnTo>
                <a:lnTo>
                  <a:pt x="302" y="10"/>
                </a:lnTo>
                <a:lnTo>
                  <a:pt x="297" y="7"/>
                </a:lnTo>
                <a:lnTo>
                  <a:pt x="292" y="3"/>
                </a:lnTo>
                <a:lnTo>
                  <a:pt x="285" y="1"/>
                </a:lnTo>
                <a:lnTo>
                  <a:pt x="278" y="0"/>
                </a:lnTo>
                <a:close/>
                <a:moveTo>
                  <a:pt x="288" y="351"/>
                </a:moveTo>
                <a:lnTo>
                  <a:pt x="288" y="351"/>
                </a:lnTo>
                <a:lnTo>
                  <a:pt x="288" y="355"/>
                </a:lnTo>
                <a:lnTo>
                  <a:pt x="285" y="357"/>
                </a:lnTo>
                <a:lnTo>
                  <a:pt x="282" y="360"/>
                </a:lnTo>
                <a:lnTo>
                  <a:pt x="278" y="360"/>
                </a:lnTo>
                <a:lnTo>
                  <a:pt x="33" y="360"/>
                </a:lnTo>
                <a:lnTo>
                  <a:pt x="29" y="360"/>
                </a:lnTo>
                <a:lnTo>
                  <a:pt x="27" y="357"/>
                </a:lnTo>
                <a:lnTo>
                  <a:pt x="24" y="355"/>
                </a:lnTo>
                <a:lnTo>
                  <a:pt x="24" y="351"/>
                </a:lnTo>
                <a:lnTo>
                  <a:pt x="24" y="95"/>
                </a:lnTo>
                <a:lnTo>
                  <a:pt x="95" y="34"/>
                </a:lnTo>
                <a:lnTo>
                  <a:pt x="95" y="98"/>
                </a:lnTo>
                <a:lnTo>
                  <a:pt x="61" y="98"/>
                </a:lnTo>
                <a:lnTo>
                  <a:pt x="61" y="121"/>
                </a:lnTo>
                <a:lnTo>
                  <a:pt x="119" y="121"/>
                </a:lnTo>
                <a:lnTo>
                  <a:pt x="119" y="23"/>
                </a:lnTo>
                <a:lnTo>
                  <a:pt x="278" y="23"/>
                </a:lnTo>
                <a:lnTo>
                  <a:pt x="282" y="25"/>
                </a:lnTo>
                <a:lnTo>
                  <a:pt x="285" y="26"/>
                </a:lnTo>
                <a:lnTo>
                  <a:pt x="288" y="30"/>
                </a:lnTo>
                <a:lnTo>
                  <a:pt x="288" y="33"/>
                </a:lnTo>
                <a:lnTo>
                  <a:pt x="288" y="351"/>
                </a:lnTo>
                <a:close/>
                <a:moveTo>
                  <a:pt x="83" y="208"/>
                </a:moveTo>
                <a:lnTo>
                  <a:pt x="83" y="274"/>
                </a:lnTo>
                <a:lnTo>
                  <a:pt x="124" y="274"/>
                </a:lnTo>
                <a:lnTo>
                  <a:pt x="128" y="275"/>
                </a:lnTo>
                <a:lnTo>
                  <a:pt x="132" y="276"/>
                </a:lnTo>
                <a:lnTo>
                  <a:pt x="135" y="280"/>
                </a:lnTo>
                <a:lnTo>
                  <a:pt x="137" y="285"/>
                </a:lnTo>
                <a:lnTo>
                  <a:pt x="135" y="290"/>
                </a:lnTo>
                <a:lnTo>
                  <a:pt x="132" y="293"/>
                </a:lnTo>
                <a:lnTo>
                  <a:pt x="128" y="296"/>
                </a:lnTo>
                <a:lnTo>
                  <a:pt x="124" y="297"/>
                </a:lnTo>
                <a:lnTo>
                  <a:pt x="73" y="297"/>
                </a:lnTo>
                <a:lnTo>
                  <a:pt x="72" y="297"/>
                </a:lnTo>
                <a:lnTo>
                  <a:pt x="68" y="296"/>
                </a:lnTo>
                <a:lnTo>
                  <a:pt x="64" y="293"/>
                </a:lnTo>
                <a:lnTo>
                  <a:pt x="61" y="290"/>
                </a:lnTo>
                <a:lnTo>
                  <a:pt x="61" y="285"/>
                </a:lnTo>
                <a:lnTo>
                  <a:pt x="61" y="195"/>
                </a:lnTo>
                <a:lnTo>
                  <a:pt x="61" y="191"/>
                </a:lnTo>
                <a:lnTo>
                  <a:pt x="64" y="188"/>
                </a:lnTo>
                <a:lnTo>
                  <a:pt x="66" y="186"/>
                </a:lnTo>
                <a:lnTo>
                  <a:pt x="71" y="184"/>
                </a:lnTo>
                <a:lnTo>
                  <a:pt x="73" y="184"/>
                </a:lnTo>
                <a:lnTo>
                  <a:pt x="124" y="184"/>
                </a:lnTo>
                <a:lnTo>
                  <a:pt x="128" y="186"/>
                </a:lnTo>
                <a:lnTo>
                  <a:pt x="132" y="187"/>
                </a:lnTo>
                <a:lnTo>
                  <a:pt x="135" y="191"/>
                </a:lnTo>
                <a:lnTo>
                  <a:pt x="137" y="195"/>
                </a:lnTo>
                <a:lnTo>
                  <a:pt x="135" y="201"/>
                </a:lnTo>
                <a:lnTo>
                  <a:pt x="132" y="203"/>
                </a:lnTo>
                <a:lnTo>
                  <a:pt x="128" y="206"/>
                </a:lnTo>
                <a:lnTo>
                  <a:pt x="124" y="208"/>
                </a:lnTo>
                <a:lnTo>
                  <a:pt x="83" y="208"/>
                </a:lnTo>
                <a:close/>
                <a:moveTo>
                  <a:pt x="252" y="199"/>
                </a:moveTo>
                <a:lnTo>
                  <a:pt x="220" y="289"/>
                </a:lnTo>
                <a:lnTo>
                  <a:pt x="219" y="291"/>
                </a:lnTo>
                <a:lnTo>
                  <a:pt x="216" y="294"/>
                </a:lnTo>
                <a:lnTo>
                  <a:pt x="214" y="296"/>
                </a:lnTo>
                <a:lnTo>
                  <a:pt x="209" y="297"/>
                </a:lnTo>
                <a:lnTo>
                  <a:pt x="205" y="296"/>
                </a:lnTo>
                <a:lnTo>
                  <a:pt x="203" y="294"/>
                </a:lnTo>
                <a:lnTo>
                  <a:pt x="200" y="293"/>
                </a:lnTo>
                <a:lnTo>
                  <a:pt x="198" y="289"/>
                </a:lnTo>
                <a:lnTo>
                  <a:pt x="164" y="199"/>
                </a:lnTo>
                <a:lnTo>
                  <a:pt x="163" y="195"/>
                </a:lnTo>
                <a:lnTo>
                  <a:pt x="164" y="191"/>
                </a:lnTo>
                <a:lnTo>
                  <a:pt x="167" y="187"/>
                </a:lnTo>
                <a:lnTo>
                  <a:pt x="171" y="184"/>
                </a:lnTo>
                <a:lnTo>
                  <a:pt x="175" y="184"/>
                </a:lnTo>
                <a:lnTo>
                  <a:pt x="179" y="186"/>
                </a:lnTo>
                <a:lnTo>
                  <a:pt x="183" y="187"/>
                </a:lnTo>
                <a:lnTo>
                  <a:pt x="186" y="191"/>
                </a:lnTo>
                <a:lnTo>
                  <a:pt x="208" y="252"/>
                </a:lnTo>
                <a:lnTo>
                  <a:pt x="230" y="191"/>
                </a:lnTo>
                <a:lnTo>
                  <a:pt x="233" y="187"/>
                </a:lnTo>
                <a:lnTo>
                  <a:pt x="236" y="184"/>
                </a:lnTo>
                <a:lnTo>
                  <a:pt x="240" y="184"/>
                </a:lnTo>
                <a:lnTo>
                  <a:pt x="245" y="184"/>
                </a:lnTo>
                <a:lnTo>
                  <a:pt x="249" y="187"/>
                </a:lnTo>
                <a:lnTo>
                  <a:pt x="251" y="190"/>
                </a:lnTo>
                <a:lnTo>
                  <a:pt x="252" y="195"/>
                </a:lnTo>
                <a:lnTo>
                  <a:pt x="252" y="199"/>
                </a:lnTo>
                <a:close/>
              </a:path>
            </a:pathLst>
          </a:custGeom>
          <a:solidFill>
            <a:schemeClr val="accent1"/>
          </a:solidFill>
          <a:ln>
            <a:noFill/>
          </a:ln>
        </p:spPr>
        <p:txBody>
          <a:bodyPr/>
          <a:lstStyle/>
          <a:p>
            <a:endParaRPr lang="en-US" dirty="0"/>
          </a:p>
        </p:txBody>
      </p:sp>
      <p:sp>
        <p:nvSpPr>
          <p:cNvPr id="62" name="Freeform 70"/>
          <p:cNvSpPr>
            <a:spLocks noEditPoints="1"/>
          </p:cNvSpPr>
          <p:nvPr/>
        </p:nvSpPr>
        <p:spPr bwMode="auto">
          <a:xfrm>
            <a:off x="278556" y="3458654"/>
            <a:ext cx="361683" cy="372167"/>
          </a:xfrm>
          <a:custGeom>
            <a:avLst/>
            <a:gdLst>
              <a:gd name="T0" fmla="*/ 46261 w 412"/>
              <a:gd name="T1" fmla="*/ 90170 h 425"/>
              <a:gd name="T2" fmla="*/ 43602 w 412"/>
              <a:gd name="T3" fmla="*/ 95474 h 425"/>
              <a:gd name="T4" fmla="*/ 37753 w 412"/>
              <a:gd name="T5" fmla="*/ 98126 h 425"/>
              <a:gd name="T6" fmla="*/ 35095 w 412"/>
              <a:gd name="T7" fmla="*/ 97596 h 425"/>
              <a:gd name="T8" fmla="*/ 30841 w 412"/>
              <a:gd name="T9" fmla="*/ 93352 h 425"/>
              <a:gd name="T10" fmla="*/ 29777 w 412"/>
              <a:gd name="T11" fmla="*/ 90170 h 425"/>
              <a:gd name="T12" fmla="*/ 31904 w 412"/>
              <a:gd name="T13" fmla="*/ 84335 h 425"/>
              <a:gd name="T14" fmla="*/ 37753 w 412"/>
              <a:gd name="T15" fmla="*/ 82214 h 425"/>
              <a:gd name="T16" fmla="*/ 40944 w 412"/>
              <a:gd name="T17" fmla="*/ 82744 h 425"/>
              <a:gd name="T18" fmla="*/ 45198 w 412"/>
              <a:gd name="T19" fmla="*/ 87518 h 425"/>
              <a:gd name="T20" fmla="*/ 46261 w 412"/>
              <a:gd name="T21" fmla="*/ 90170 h 425"/>
              <a:gd name="T22" fmla="*/ 219075 w 412"/>
              <a:gd name="T23" fmla="*/ 155941 h 425"/>
              <a:gd name="T24" fmla="*/ 218543 w 412"/>
              <a:gd name="T25" fmla="*/ 158593 h 425"/>
              <a:gd name="T26" fmla="*/ 216416 w 412"/>
              <a:gd name="T27" fmla="*/ 165488 h 425"/>
              <a:gd name="T28" fmla="*/ 211099 w 412"/>
              <a:gd name="T29" fmla="*/ 170262 h 425"/>
              <a:gd name="T30" fmla="*/ 205250 w 412"/>
              <a:gd name="T31" fmla="*/ 172914 h 425"/>
              <a:gd name="T32" fmla="*/ 181854 w 412"/>
              <a:gd name="T33" fmla="*/ 173445 h 425"/>
              <a:gd name="T34" fmla="*/ 201528 w 412"/>
              <a:gd name="T35" fmla="*/ 161245 h 425"/>
              <a:gd name="T36" fmla="*/ 203123 w 412"/>
              <a:gd name="T37" fmla="*/ 160184 h 425"/>
              <a:gd name="T38" fmla="*/ 206313 w 412"/>
              <a:gd name="T39" fmla="*/ 157532 h 425"/>
              <a:gd name="T40" fmla="*/ 206845 w 412"/>
              <a:gd name="T41" fmla="*/ 71075 h 425"/>
              <a:gd name="T42" fmla="*/ 206313 w 412"/>
              <a:gd name="T43" fmla="*/ 70014 h 425"/>
              <a:gd name="T44" fmla="*/ 203123 w 412"/>
              <a:gd name="T45" fmla="*/ 66832 h 425"/>
              <a:gd name="T46" fmla="*/ 17547 w 412"/>
              <a:gd name="T47" fmla="*/ 66301 h 425"/>
              <a:gd name="T48" fmla="*/ 15420 w 412"/>
              <a:gd name="T49" fmla="*/ 66832 h 425"/>
              <a:gd name="T50" fmla="*/ 12230 w 412"/>
              <a:gd name="T51" fmla="*/ 70014 h 425"/>
              <a:gd name="T52" fmla="*/ 11698 w 412"/>
              <a:gd name="T53" fmla="*/ 155941 h 425"/>
              <a:gd name="T54" fmla="*/ 12230 w 412"/>
              <a:gd name="T55" fmla="*/ 157532 h 425"/>
              <a:gd name="T56" fmla="*/ 15420 w 412"/>
              <a:gd name="T57" fmla="*/ 160184 h 425"/>
              <a:gd name="T58" fmla="*/ 36690 w 412"/>
              <a:gd name="T59" fmla="*/ 161245 h 425"/>
              <a:gd name="T60" fmla="*/ 17547 w 412"/>
              <a:gd name="T61" fmla="*/ 173445 h 425"/>
              <a:gd name="T62" fmla="*/ 13825 w 412"/>
              <a:gd name="T63" fmla="*/ 172914 h 425"/>
              <a:gd name="T64" fmla="*/ 7444 w 412"/>
              <a:gd name="T65" fmla="*/ 170262 h 425"/>
              <a:gd name="T66" fmla="*/ 2659 w 412"/>
              <a:gd name="T67" fmla="*/ 165488 h 425"/>
              <a:gd name="T68" fmla="*/ 0 w 412"/>
              <a:gd name="T69" fmla="*/ 158593 h 425"/>
              <a:gd name="T70" fmla="*/ 0 w 412"/>
              <a:gd name="T71" fmla="*/ 71075 h 425"/>
              <a:gd name="T72" fmla="*/ 0 w 412"/>
              <a:gd name="T73" fmla="*/ 68423 h 425"/>
              <a:gd name="T74" fmla="*/ 2659 w 412"/>
              <a:gd name="T75" fmla="*/ 62058 h 425"/>
              <a:gd name="T76" fmla="*/ 7444 w 412"/>
              <a:gd name="T77" fmla="*/ 56754 h 425"/>
              <a:gd name="T78" fmla="*/ 13825 w 412"/>
              <a:gd name="T79" fmla="*/ 54632 h 425"/>
              <a:gd name="T80" fmla="*/ 50515 w 412"/>
              <a:gd name="T81" fmla="*/ 53572 h 425"/>
              <a:gd name="T82" fmla="*/ 168028 w 412"/>
              <a:gd name="T83" fmla="*/ 0 h 425"/>
              <a:gd name="T84" fmla="*/ 201528 w 412"/>
              <a:gd name="T85" fmla="*/ 53572 h 425"/>
              <a:gd name="T86" fmla="*/ 205250 w 412"/>
              <a:gd name="T87" fmla="*/ 54632 h 425"/>
              <a:gd name="T88" fmla="*/ 211099 w 412"/>
              <a:gd name="T89" fmla="*/ 56754 h 425"/>
              <a:gd name="T90" fmla="*/ 216416 w 412"/>
              <a:gd name="T91" fmla="*/ 62058 h 425"/>
              <a:gd name="T92" fmla="*/ 218543 w 412"/>
              <a:gd name="T93" fmla="*/ 68423 h 425"/>
              <a:gd name="T94" fmla="*/ 219075 w 412"/>
              <a:gd name="T95" fmla="*/ 71075 h 425"/>
              <a:gd name="T96" fmla="*/ 62745 w 412"/>
              <a:gd name="T97" fmla="*/ 12199 h 425"/>
              <a:gd name="T98" fmla="*/ 155798 w 412"/>
              <a:gd name="T99" fmla="*/ 53572 h 425"/>
              <a:gd name="T100" fmla="*/ 183980 w 412"/>
              <a:gd name="T101" fmla="*/ 123056 h 425"/>
              <a:gd name="T102" fmla="*/ 34031 w 412"/>
              <a:gd name="T103" fmla="*/ 135255 h 425"/>
              <a:gd name="T104" fmla="*/ 50515 w 412"/>
              <a:gd name="T105" fmla="*/ 207921 h 425"/>
              <a:gd name="T106" fmla="*/ 62745 w 412"/>
              <a:gd name="T107" fmla="*/ 135255 h 425"/>
              <a:gd name="T108" fmla="*/ 76570 w 412"/>
              <a:gd name="T109" fmla="*/ 194661 h 425"/>
              <a:gd name="T110" fmla="*/ 89332 w 412"/>
              <a:gd name="T111" fmla="*/ 135255 h 425"/>
              <a:gd name="T112" fmla="*/ 103157 w 412"/>
              <a:gd name="T113" fmla="*/ 225425 h 425"/>
              <a:gd name="T114" fmla="*/ 115387 w 412"/>
              <a:gd name="T115" fmla="*/ 135255 h 425"/>
              <a:gd name="T116" fmla="*/ 129212 w 412"/>
              <a:gd name="T117" fmla="*/ 186705 h 425"/>
              <a:gd name="T118" fmla="*/ 141973 w 412"/>
              <a:gd name="T119" fmla="*/ 135255 h 425"/>
              <a:gd name="T120" fmla="*/ 155798 w 412"/>
              <a:gd name="T121" fmla="*/ 208982 h 425"/>
              <a:gd name="T122" fmla="*/ 168028 w 412"/>
              <a:gd name="T123" fmla="*/ 135255 h 425"/>
              <a:gd name="T124" fmla="*/ 183980 w 412"/>
              <a:gd name="T125" fmla="*/ 123056 h 42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12" h="425">
                <a:moveTo>
                  <a:pt x="87" y="170"/>
                </a:moveTo>
                <a:lnTo>
                  <a:pt x="87" y="170"/>
                </a:lnTo>
                <a:lnTo>
                  <a:pt x="85" y="176"/>
                </a:lnTo>
                <a:lnTo>
                  <a:pt x="82" y="180"/>
                </a:lnTo>
                <a:lnTo>
                  <a:pt x="77" y="184"/>
                </a:lnTo>
                <a:lnTo>
                  <a:pt x="71" y="185"/>
                </a:lnTo>
                <a:lnTo>
                  <a:pt x="66" y="184"/>
                </a:lnTo>
                <a:lnTo>
                  <a:pt x="60" y="180"/>
                </a:lnTo>
                <a:lnTo>
                  <a:pt x="58" y="176"/>
                </a:lnTo>
                <a:lnTo>
                  <a:pt x="56" y="170"/>
                </a:lnTo>
                <a:lnTo>
                  <a:pt x="58" y="165"/>
                </a:lnTo>
                <a:lnTo>
                  <a:pt x="60" y="159"/>
                </a:lnTo>
                <a:lnTo>
                  <a:pt x="66" y="156"/>
                </a:lnTo>
                <a:lnTo>
                  <a:pt x="71" y="155"/>
                </a:lnTo>
                <a:lnTo>
                  <a:pt x="77" y="156"/>
                </a:lnTo>
                <a:lnTo>
                  <a:pt x="82" y="159"/>
                </a:lnTo>
                <a:lnTo>
                  <a:pt x="85" y="165"/>
                </a:lnTo>
                <a:lnTo>
                  <a:pt x="87" y="170"/>
                </a:lnTo>
                <a:close/>
                <a:moveTo>
                  <a:pt x="412" y="134"/>
                </a:moveTo>
                <a:lnTo>
                  <a:pt x="412" y="294"/>
                </a:lnTo>
                <a:lnTo>
                  <a:pt x="411" y="299"/>
                </a:lnTo>
                <a:lnTo>
                  <a:pt x="410" y="306"/>
                </a:lnTo>
                <a:lnTo>
                  <a:pt x="407" y="312"/>
                </a:lnTo>
                <a:lnTo>
                  <a:pt x="403" y="317"/>
                </a:lnTo>
                <a:lnTo>
                  <a:pt x="397" y="321"/>
                </a:lnTo>
                <a:lnTo>
                  <a:pt x="392" y="324"/>
                </a:lnTo>
                <a:lnTo>
                  <a:pt x="386" y="326"/>
                </a:lnTo>
                <a:lnTo>
                  <a:pt x="379" y="327"/>
                </a:lnTo>
                <a:lnTo>
                  <a:pt x="342" y="327"/>
                </a:lnTo>
                <a:lnTo>
                  <a:pt x="342" y="304"/>
                </a:lnTo>
                <a:lnTo>
                  <a:pt x="379" y="304"/>
                </a:lnTo>
                <a:lnTo>
                  <a:pt x="382" y="302"/>
                </a:lnTo>
                <a:lnTo>
                  <a:pt x="386" y="301"/>
                </a:lnTo>
                <a:lnTo>
                  <a:pt x="388" y="297"/>
                </a:lnTo>
                <a:lnTo>
                  <a:pt x="389" y="294"/>
                </a:lnTo>
                <a:lnTo>
                  <a:pt x="389" y="134"/>
                </a:lnTo>
                <a:lnTo>
                  <a:pt x="388" y="132"/>
                </a:lnTo>
                <a:lnTo>
                  <a:pt x="386" y="128"/>
                </a:lnTo>
                <a:lnTo>
                  <a:pt x="382" y="126"/>
                </a:lnTo>
                <a:lnTo>
                  <a:pt x="379" y="125"/>
                </a:lnTo>
                <a:lnTo>
                  <a:pt x="33" y="125"/>
                </a:lnTo>
                <a:lnTo>
                  <a:pt x="29" y="126"/>
                </a:lnTo>
                <a:lnTo>
                  <a:pt x="26" y="128"/>
                </a:lnTo>
                <a:lnTo>
                  <a:pt x="23" y="132"/>
                </a:lnTo>
                <a:lnTo>
                  <a:pt x="22" y="134"/>
                </a:lnTo>
                <a:lnTo>
                  <a:pt x="22" y="294"/>
                </a:lnTo>
                <a:lnTo>
                  <a:pt x="23" y="297"/>
                </a:lnTo>
                <a:lnTo>
                  <a:pt x="26" y="301"/>
                </a:lnTo>
                <a:lnTo>
                  <a:pt x="29" y="302"/>
                </a:lnTo>
                <a:lnTo>
                  <a:pt x="33" y="304"/>
                </a:lnTo>
                <a:lnTo>
                  <a:pt x="69" y="304"/>
                </a:lnTo>
                <a:lnTo>
                  <a:pt x="69" y="327"/>
                </a:lnTo>
                <a:lnTo>
                  <a:pt x="33" y="327"/>
                </a:lnTo>
                <a:lnTo>
                  <a:pt x="26" y="326"/>
                </a:lnTo>
                <a:lnTo>
                  <a:pt x="19" y="324"/>
                </a:lnTo>
                <a:lnTo>
                  <a:pt x="14" y="321"/>
                </a:lnTo>
                <a:lnTo>
                  <a:pt x="9" y="317"/>
                </a:lnTo>
                <a:lnTo>
                  <a:pt x="5" y="312"/>
                </a:lnTo>
                <a:lnTo>
                  <a:pt x="1" y="306"/>
                </a:lnTo>
                <a:lnTo>
                  <a:pt x="0" y="299"/>
                </a:lnTo>
                <a:lnTo>
                  <a:pt x="0" y="294"/>
                </a:lnTo>
                <a:lnTo>
                  <a:pt x="0" y="134"/>
                </a:lnTo>
                <a:lnTo>
                  <a:pt x="0" y="129"/>
                </a:lnTo>
                <a:lnTo>
                  <a:pt x="1" y="122"/>
                </a:lnTo>
                <a:lnTo>
                  <a:pt x="5" y="117"/>
                </a:lnTo>
                <a:lnTo>
                  <a:pt x="9" y="111"/>
                </a:lnTo>
                <a:lnTo>
                  <a:pt x="14" y="107"/>
                </a:lnTo>
                <a:lnTo>
                  <a:pt x="19" y="104"/>
                </a:lnTo>
                <a:lnTo>
                  <a:pt x="26" y="103"/>
                </a:lnTo>
                <a:lnTo>
                  <a:pt x="33" y="101"/>
                </a:lnTo>
                <a:lnTo>
                  <a:pt x="95" y="101"/>
                </a:lnTo>
                <a:lnTo>
                  <a:pt x="95" y="0"/>
                </a:lnTo>
                <a:lnTo>
                  <a:pt x="316" y="0"/>
                </a:lnTo>
                <a:lnTo>
                  <a:pt x="316" y="101"/>
                </a:lnTo>
                <a:lnTo>
                  <a:pt x="379" y="101"/>
                </a:lnTo>
                <a:lnTo>
                  <a:pt x="386" y="103"/>
                </a:lnTo>
                <a:lnTo>
                  <a:pt x="392" y="104"/>
                </a:lnTo>
                <a:lnTo>
                  <a:pt x="397" y="107"/>
                </a:lnTo>
                <a:lnTo>
                  <a:pt x="403" y="111"/>
                </a:lnTo>
                <a:lnTo>
                  <a:pt x="407" y="117"/>
                </a:lnTo>
                <a:lnTo>
                  <a:pt x="410" y="122"/>
                </a:lnTo>
                <a:lnTo>
                  <a:pt x="411" y="129"/>
                </a:lnTo>
                <a:lnTo>
                  <a:pt x="412" y="134"/>
                </a:lnTo>
                <a:close/>
                <a:moveTo>
                  <a:pt x="293" y="23"/>
                </a:moveTo>
                <a:lnTo>
                  <a:pt x="118" y="23"/>
                </a:lnTo>
                <a:lnTo>
                  <a:pt x="118" y="101"/>
                </a:lnTo>
                <a:lnTo>
                  <a:pt x="293" y="101"/>
                </a:lnTo>
                <a:lnTo>
                  <a:pt x="293" y="23"/>
                </a:lnTo>
                <a:close/>
                <a:moveTo>
                  <a:pt x="346" y="232"/>
                </a:moveTo>
                <a:lnTo>
                  <a:pt x="64" y="232"/>
                </a:lnTo>
                <a:lnTo>
                  <a:pt x="64" y="255"/>
                </a:lnTo>
                <a:lnTo>
                  <a:pt x="95" y="255"/>
                </a:lnTo>
                <a:lnTo>
                  <a:pt x="95" y="392"/>
                </a:lnTo>
                <a:lnTo>
                  <a:pt x="118" y="392"/>
                </a:lnTo>
                <a:lnTo>
                  <a:pt x="118" y="255"/>
                </a:lnTo>
                <a:lnTo>
                  <a:pt x="144" y="255"/>
                </a:lnTo>
                <a:lnTo>
                  <a:pt x="144" y="367"/>
                </a:lnTo>
                <a:lnTo>
                  <a:pt x="168" y="367"/>
                </a:lnTo>
                <a:lnTo>
                  <a:pt x="168" y="255"/>
                </a:lnTo>
                <a:lnTo>
                  <a:pt x="194" y="255"/>
                </a:lnTo>
                <a:lnTo>
                  <a:pt x="194" y="425"/>
                </a:lnTo>
                <a:lnTo>
                  <a:pt x="217" y="425"/>
                </a:lnTo>
                <a:lnTo>
                  <a:pt x="217" y="255"/>
                </a:lnTo>
                <a:lnTo>
                  <a:pt x="243" y="255"/>
                </a:lnTo>
                <a:lnTo>
                  <a:pt x="243" y="352"/>
                </a:lnTo>
                <a:lnTo>
                  <a:pt x="267" y="352"/>
                </a:lnTo>
                <a:lnTo>
                  <a:pt x="267" y="255"/>
                </a:lnTo>
                <a:lnTo>
                  <a:pt x="293" y="255"/>
                </a:lnTo>
                <a:lnTo>
                  <a:pt x="293" y="394"/>
                </a:lnTo>
                <a:lnTo>
                  <a:pt x="316" y="394"/>
                </a:lnTo>
                <a:lnTo>
                  <a:pt x="316" y="255"/>
                </a:lnTo>
                <a:lnTo>
                  <a:pt x="346" y="255"/>
                </a:lnTo>
                <a:lnTo>
                  <a:pt x="346" y="232"/>
                </a:lnTo>
                <a:close/>
              </a:path>
            </a:pathLst>
          </a:custGeom>
          <a:solidFill>
            <a:schemeClr val="accent1"/>
          </a:solidFill>
          <a:ln>
            <a:noFill/>
          </a:ln>
        </p:spPr>
        <p:txBody>
          <a:bodyPr/>
          <a:lstStyle/>
          <a:p>
            <a:endParaRPr lang="en-US" dirty="0"/>
          </a:p>
        </p:txBody>
      </p:sp>
      <p:sp>
        <p:nvSpPr>
          <p:cNvPr id="63" name="Freeform 71"/>
          <p:cNvSpPr>
            <a:spLocks noEditPoints="1"/>
          </p:cNvSpPr>
          <p:nvPr/>
        </p:nvSpPr>
        <p:spPr bwMode="auto">
          <a:xfrm>
            <a:off x="695152" y="3441190"/>
            <a:ext cx="361683" cy="387892"/>
          </a:xfrm>
          <a:custGeom>
            <a:avLst/>
            <a:gdLst>
              <a:gd name="T0" fmla="*/ 46038 w 414"/>
              <a:gd name="T1" fmla="*/ 93133 h 444"/>
              <a:gd name="T2" fmla="*/ 38629 w 414"/>
              <a:gd name="T3" fmla="*/ 98425 h 444"/>
              <a:gd name="T4" fmla="*/ 33338 w 414"/>
              <a:gd name="T5" fmla="*/ 95250 h 444"/>
              <a:gd name="T6" fmla="*/ 31221 w 414"/>
              <a:gd name="T7" fmla="*/ 90488 h 444"/>
              <a:gd name="T8" fmla="*/ 35454 w 414"/>
              <a:gd name="T9" fmla="*/ 83079 h 444"/>
              <a:gd name="T10" fmla="*/ 42333 w 414"/>
              <a:gd name="T11" fmla="*/ 83079 h 444"/>
              <a:gd name="T12" fmla="*/ 46567 w 414"/>
              <a:gd name="T13" fmla="*/ 90488 h 444"/>
              <a:gd name="T14" fmla="*/ 219075 w 414"/>
              <a:gd name="T15" fmla="*/ 155575 h 444"/>
              <a:gd name="T16" fmla="*/ 217487 w 414"/>
              <a:gd name="T17" fmla="*/ 162454 h 444"/>
              <a:gd name="T18" fmla="*/ 211137 w 414"/>
              <a:gd name="T19" fmla="*/ 169333 h 444"/>
              <a:gd name="T20" fmla="*/ 201613 w 414"/>
              <a:gd name="T21" fmla="*/ 173038 h 444"/>
              <a:gd name="T22" fmla="*/ 201613 w 414"/>
              <a:gd name="T23" fmla="*/ 160867 h 444"/>
              <a:gd name="T24" fmla="*/ 205317 w 414"/>
              <a:gd name="T25" fmla="*/ 159279 h 444"/>
              <a:gd name="T26" fmla="*/ 206375 w 414"/>
              <a:gd name="T27" fmla="*/ 71438 h 444"/>
              <a:gd name="T28" fmla="*/ 205317 w 414"/>
              <a:gd name="T29" fmla="*/ 67733 h 444"/>
              <a:gd name="T30" fmla="*/ 17463 w 414"/>
              <a:gd name="T31" fmla="*/ 66146 h 444"/>
              <a:gd name="T32" fmla="*/ 13758 w 414"/>
              <a:gd name="T33" fmla="*/ 67733 h 444"/>
              <a:gd name="T34" fmla="*/ 12171 w 414"/>
              <a:gd name="T35" fmla="*/ 155575 h 444"/>
              <a:gd name="T36" fmla="*/ 13758 w 414"/>
              <a:gd name="T37" fmla="*/ 159279 h 444"/>
              <a:gd name="T38" fmla="*/ 36513 w 414"/>
              <a:gd name="T39" fmla="*/ 160867 h 444"/>
              <a:gd name="T40" fmla="*/ 17463 w 414"/>
              <a:gd name="T41" fmla="*/ 173038 h 444"/>
              <a:gd name="T42" fmla="*/ 7937 w 414"/>
              <a:gd name="T43" fmla="*/ 169333 h 444"/>
              <a:gd name="T44" fmla="*/ 1588 w 414"/>
              <a:gd name="T45" fmla="*/ 162454 h 444"/>
              <a:gd name="T46" fmla="*/ 0 w 414"/>
              <a:gd name="T47" fmla="*/ 71438 h 444"/>
              <a:gd name="T48" fmla="*/ 1588 w 414"/>
              <a:gd name="T49" fmla="*/ 64558 h 444"/>
              <a:gd name="T50" fmla="*/ 7937 w 414"/>
              <a:gd name="T51" fmla="*/ 56621 h 444"/>
              <a:gd name="T52" fmla="*/ 17463 w 414"/>
              <a:gd name="T53" fmla="*/ 53975 h 444"/>
              <a:gd name="T54" fmla="*/ 168275 w 414"/>
              <a:gd name="T55" fmla="*/ 0 h 444"/>
              <a:gd name="T56" fmla="*/ 201613 w 414"/>
              <a:gd name="T57" fmla="*/ 53975 h 444"/>
              <a:gd name="T58" fmla="*/ 211137 w 414"/>
              <a:gd name="T59" fmla="*/ 56621 h 444"/>
              <a:gd name="T60" fmla="*/ 217487 w 414"/>
              <a:gd name="T61" fmla="*/ 64558 h 444"/>
              <a:gd name="T62" fmla="*/ 219075 w 414"/>
              <a:gd name="T63" fmla="*/ 71438 h 444"/>
              <a:gd name="T64" fmla="*/ 63500 w 414"/>
              <a:gd name="T65" fmla="*/ 53975 h 444"/>
              <a:gd name="T66" fmla="*/ 184150 w 414"/>
              <a:gd name="T67" fmla="*/ 135467 h 444"/>
              <a:gd name="T68" fmla="*/ 50271 w 414"/>
              <a:gd name="T69" fmla="*/ 234950 h 444"/>
              <a:gd name="T70" fmla="*/ 34925 w 414"/>
              <a:gd name="T71" fmla="*/ 122767 h 444"/>
              <a:gd name="T72" fmla="*/ 156633 w 414"/>
              <a:gd name="T73" fmla="*/ 135467 h 444"/>
              <a:gd name="T74" fmla="*/ 156633 w 414"/>
              <a:gd name="T75" fmla="*/ 222779 h 444"/>
              <a:gd name="T76" fmla="*/ 141288 w 414"/>
              <a:gd name="T77" fmla="*/ 165100 h 444"/>
              <a:gd name="T78" fmla="*/ 137583 w 414"/>
              <a:gd name="T79" fmla="*/ 160338 h 444"/>
              <a:gd name="T80" fmla="*/ 84138 w 414"/>
              <a:gd name="T81" fmla="*/ 159279 h 444"/>
              <a:gd name="T82" fmla="*/ 78317 w 414"/>
              <a:gd name="T83" fmla="*/ 162983 h 444"/>
              <a:gd name="T84" fmla="*/ 78317 w 414"/>
              <a:gd name="T85" fmla="*/ 168275 h 444"/>
              <a:gd name="T86" fmla="*/ 84138 w 414"/>
              <a:gd name="T87" fmla="*/ 171979 h 444"/>
              <a:gd name="T88" fmla="*/ 137583 w 414"/>
              <a:gd name="T89" fmla="*/ 170921 h 444"/>
              <a:gd name="T90" fmla="*/ 141288 w 414"/>
              <a:gd name="T91" fmla="*/ 165100 h 444"/>
              <a:gd name="T92" fmla="*/ 141288 w 414"/>
              <a:gd name="T93" fmla="*/ 192617 h 444"/>
              <a:gd name="T94" fmla="*/ 137583 w 414"/>
              <a:gd name="T95" fmla="*/ 186796 h 444"/>
              <a:gd name="T96" fmla="*/ 84138 w 414"/>
              <a:gd name="T97" fmla="*/ 186796 h 444"/>
              <a:gd name="T98" fmla="*/ 78317 w 414"/>
              <a:gd name="T99" fmla="*/ 190500 h 444"/>
              <a:gd name="T100" fmla="*/ 78317 w 414"/>
              <a:gd name="T101" fmla="*/ 195263 h 444"/>
              <a:gd name="T102" fmla="*/ 84138 w 414"/>
              <a:gd name="T103" fmla="*/ 199496 h 444"/>
              <a:gd name="T104" fmla="*/ 137583 w 414"/>
              <a:gd name="T105" fmla="*/ 198438 h 444"/>
              <a:gd name="T106" fmla="*/ 141288 w 414"/>
              <a:gd name="T107" fmla="*/ 192617 h 4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14" h="444">
                <a:moveTo>
                  <a:pt x="88" y="171"/>
                </a:moveTo>
                <a:lnTo>
                  <a:pt x="88" y="171"/>
                </a:lnTo>
                <a:lnTo>
                  <a:pt x="87" y="176"/>
                </a:lnTo>
                <a:lnTo>
                  <a:pt x="84" y="180"/>
                </a:lnTo>
                <a:lnTo>
                  <a:pt x="80" y="184"/>
                </a:lnTo>
                <a:lnTo>
                  <a:pt x="73" y="186"/>
                </a:lnTo>
                <a:lnTo>
                  <a:pt x="67" y="184"/>
                </a:lnTo>
                <a:lnTo>
                  <a:pt x="63" y="180"/>
                </a:lnTo>
                <a:lnTo>
                  <a:pt x="59" y="176"/>
                </a:lnTo>
                <a:lnTo>
                  <a:pt x="59" y="171"/>
                </a:lnTo>
                <a:lnTo>
                  <a:pt x="59" y="165"/>
                </a:lnTo>
                <a:lnTo>
                  <a:pt x="63" y="160"/>
                </a:lnTo>
                <a:lnTo>
                  <a:pt x="67" y="157"/>
                </a:lnTo>
                <a:lnTo>
                  <a:pt x="73" y="155"/>
                </a:lnTo>
                <a:lnTo>
                  <a:pt x="80" y="157"/>
                </a:lnTo>
                <a:lnTo>
                  <a:pt x="84" y="160"/>
                </a:lnTo>
                <a:lnTo>
                  <a:pt x="87" y="165"/>
                </a:lnTo>
                <a:lnTo>
                  <a:pt x="88" y="171"/>
                </a:lnTo>
                <a:close/>
                <a:moveTo>
                  <a:pt x="414" y="135"/>
                </a:moveTo>
                <a:lnTo>
                  <a:pt x="414" y="294"/>
                </a:lnTo>
                <a:lnTo>
                  <a:pt x="412" y="300"/>
                </a:lnTo>
                <a:lnTo>
                  <a:pt x="411" y="307"/>
                </a:lnTo>
                <a:lnTo>
                  <a:pt x="407" y="312"/>
                </a:lnTo>
                <a:lnTo>
                  <a:pt x="404" y="318"/>
                </a:lnTo>
                <a:lnTo>
                  <a:pt x="399" y="320"/>
                </a:lnTo>
                <a:lnTo>
                  <a:pt x="393" y="325"/>
                </a:lnTo>
                <a:lnTo>
                  <a:pt x="386" y="326"/>
                </a:lnTo>
                <a:lnTo>
                  <a:pt x="381" y="327"/>
                </a:lnTo>
                <a:lnTo>
                  <a:pt x="346" y="327"/>
                </a:lnTo>
                <a:lnTo>
                  <a:pt x="346" y="304"/>
                </a:lnTo>
                <a:lnTo>
                  <a:pt x="381" y="304"/>
                </a:lnTo>
                <a:lnTo>
                  <a:pt x="384" y="303"/>
                </a:lnTo>
                <a:lnTo>
                  <a:pt x="388" y="301"/>
                </a:lnTo>
                <a:lnTo>
                  <a:pt x="389" y="297"/>
                </a:lnTo>
                <a:lnTo>
                  <a:pt x="390" y="294"/>
                </a:lnTo>
                <a:lnTo>
                  <a:pt x="390" y="135"/>
                </a:lnTo>
                <a:lnTo>
                  <a:pt x="389" y="132"/>
                </a:lnTo>
                <a:lnTo>
                  <a:pt x="388" y="128"/>
                </a:lnTo>
                <a:lnTo>
                  <a:pt x="384" y="127"/>
                </a:lnTo>
                <a:lnTo>
                  <a:pt x="381" y="125"/>
                </a:lnTo>
                <a:lnTo>
                  <a:pt x="33" y="125"/>
                </a:lnTo>
                <a:lnTo>
                  <a:pt x="30" y="127"/>
                </a:lnTo>
                <a:lnTo>
                  <a:pt x="26" y="128"/>
                </a:lnTo>
                <a:lnTo>
                  <a:pt x="25" y="132"/>
                </a:lnTo>
                <a:lnTo>
                  <a:pt x="23" y="135"/>
                </a:lnTo>
                <a:lnTo>
                  <a:pt x="23" y="294"/>
                </a:lnTo>
                <a:lnTo>
                  <a:pt x="25" y="297"/>
                </a:lnTo>
                <a:lnTo>
                  <a:pt x="26" y="301"/>
                </a:lnTo>
                <a:lnTo>
                  <a:pt x="30" y="303"/>
                </a:lnTo>
                <a:lnTo>
                  <a:pt x="33" y="304"/>
                </a:lnTo>
                <a:lnTo>
                  <a:pt x="69" y="304"/>
                </a:lnTo>
                <a:lnTo>
                  <a:pt x="69" y="327"/>
                </a:lnTo>
                <a:lnTo>
                  <a:pt x="33" y="327"/>
                </a:lnTo>
                <a:lnTo>
                  <a:pt x="27" y="326"/>
                </a:lnTo>
                <a:lnTo>
                  <a:pt x="21" y="325"/>
                </a:lnTo>
                <a:lnTo>
                  <a:pt x="15" y="320"/>
                </a:lnTo>
                <a:lnTo>
                  <a:pt x="10" y="318"/>
                </a:lnTo>
                <a:lnTo>
                  <a:pt x="5" y="312"/>
                </a:lnTo>
                <a:lnTo>
                  <a:pt x="3" y="307"/>
                </a:lnTo>
                <a:lnTo>
                  <a:pt x="1" y="300"/>
                </a:lnTo>
                <a:lnTo>
                  <a:pt x="0" y="294"/>
                </a:lnTo>
                <a:lnTo>
                  <a:pt x="0" y="135"/>
                </a:lnTo>
                <a:lnTo>
                  <a:pt x="1" y="128"/>
                </a:lnTo>
                <a:lnTo>
                  <a:pt x="3" y="122"/>
                </a:lnTo>
                <a:lnTo>
                  <a:pt x="5" y="117"/>
                </a:lnTo>
                <a:lnTo>
                  <a:pt x="10" y="111"/>
                </a:lnTo>
                <a:lnTo>
                  <a:pt x="15" y="107"/>
                </a:lnTo>
                <a:lnTo>
                  <a:pt x="21" y="105"/>
                </a:lnTo>
                <a:lnTo>
                  <a:pt x="27" y="103"/>
                </a:lnTo>
                <a:lnTo>
                  <a:pt x="33" y="102"/>
                </a:lnTo>
                <a:lnTo>
                  <a:pt x="96" y="102"/>
                </a:lnTo>
                <a:lnTo>
                  <a:pt x="96" y="0"/>
                </a:lnTo>
                <a:lnTo>
                  <a:pt x="318" y="0"/>
                </a:lnTo>
                <a:lnTo>
                  <a:pt x="318" y="102"/>
                </a:lnTo>
                <a:lnTo>
                  <a:pt x="381" y="102"/>
                </a:lnTo>
                <a:lnTo>
                  <a:pt x="386" y="103"/>
                </a:lnTo>
                <a:lnTo>
                  <a:pt x="393" y="105"/>
                </a:lnTo>
                <a:lnTo>
                  <a:pt x="399" y="107"/>
                </a:lnTo>
                <a:lnTo>
                  <a:pt x="404" y="111"/>
                </a:lnTo>
                <a:lnTo>
                  <a:pt x="407" y="117"/>
                </a:lnTo>
                <a:lnTo>
                  <a:pt x="411" y="122"/>
                </a:lnTo>
                <a:lnTo>
                  <a:pt x="412" y="128"/>
                </a:lnTo>
                <a:lnTo>
                  <a:pt x="414" y="135"/>
                </a:lnTo>
                <a:close/>
                <a:moveTo>
                  <a:pt x="294" y="23"/>
                </a:moveTo>
                <a:lnTo>
                  <a:pt x="120" y="23"/>
                </a:lnTo>
                <a:lnTo>
                  <a:pt x="120" y="102"/>
                </a:lnTo>
                <a:lnTo>
                  <a:pt x="294" y="102"/>
                </a:lnTo>
                <a:lnTo>
                  <a:pt x="294" y="23"/>
                </a:lnTo>
                <a:close/>
                <a:moveTo>
                  <a:pt x="348" y="256"/>
                </a:moveTo>
                <a:lnTo>
                  <a:pt x="319" y="256"/>
                </a:lnTo>
                <a:lnTo>
                  <a:pt x="319" y="444"/>
                </a:lnTo>
                <a:lnTo>
                  <a:pt x="95" y="444"/>
                </a:lnTo>
                <a:lnTo>
                  <a:pt x="95" y="256"/>
                </a:lnTo>
                <a:lnTo>
                  <a:pt x="66" y="256"/>
                </a:lnTo>
                <a:lnTo>
                  <a:pt x="66" y="232"/>
                </a:lnTo>
                <a:lnTo>
                  <a:pt x="348" y="232"/>
                </a:lnTo>
                <a:lnTo>
                  <a:pt x="348" y="256"/>
                </a:lnTo>
                <a:close/>
                <a:moveTo>
                  <a:pt x="296" y="256"/>
                </a:moveTo>
                <a:lnTo>
                  <a:pt x="118" y="256"/>
                </a:lnTo>
                <a:lnTo>
                  <a:pt x="118" y="421"/>
                </a:lnTo>
                <a:lnTo>
                  <a:pt x="296" y="421"/>
                </a:lnTo>
                <a:lnTo>
                  <a:pt x="296" y="256"/>
                </a:lnTo>
                <a:close/>
                <a:moveTo>
                  <a:pt x="267" y="312"/>
                </a:moveTo>
                <a:lnTo>
                  <a:pt x="267" y="312"/>
                </a:lnTo>
                <a:lnTo>
                  <a:pt x="265" y="308"/>
                </a:lnTo>
                <a:lnTo>
                  <a:pt x="263" y="304"/>
                </a:lnTo>
                <a:lnTo>
                  <a:pt x="260" y="303"/>
                </a:lnTo>
                <a:lnTo>
                  <a:pt x="254" y="301"/>
                </a:lnTo>
                <a:lnTo>
                  <a:pt x="159" y="301"/>
                </a:lnTo>
                <a:lnTo>
                  <a:pt x="154" y="303"/>
                </a:lnTo>
                <a:lnTo>
                  <a:pt x="151" y="304"/>
                </a:lnTo>
                <a:lnTo>
                  <a:pt x="148" y="308"/>
                </a:lnTo>
                <a:lnTo>
                  <a:pt x="147" y="312"/>
                </a:lnTo>
                <a:lnTo>
                  <a:pt x="148" y="318"/>
                </a:lnTo>
                <a:lnTo>
                  <a:pt x="151" y="320"/>
                </a:lnTo>
                <a:lnTo>
                  <a:pt x="154" y="323"/>
                </a:lnTo>
                <a:lnTo>
                  <a:pt x="159" y="325"/>
                </a:lnTo>
                <a:lnTo>
                  <a:pt x="254" y="325"/>
                </a:lnTo>
                <a:lnTo>
                  <a:pt x="260" y="323"/>
                </a:lnTo>
                <a:lnTo>
                  <a:pt x="263" y="320"/>
                </a:lnTo>
                <a:lnTo>
                  <a:pt x="265" y="318"/>
                </a:lnTo>
                <a:lnTo>
                  <a:pt x="267" y="312"/>
                </a:lnTo>
                <a:close/>
                <a:moveTo>
                  <a:pt x="267" y="364"/>
                </a:moveTo>
                <a:lnTo>
                  <a:pt x="267" y="364"/>
                </a:lnTo>
                <a:lnTo>
                  <a:pt x="265" y="360"/>
                </a:lnTo>
                <a:lnTo>
                  <a:pt x="263" y="356"/>
                </a:lnTo>
                <a:lnTo>
                  <a:pt x="260" y="353"/>
                </a:lnTo>
                <a:lnTo>
                  <a:pt x="254" y="353"/>
                </a:lnTo>
                <a:lnTo>
                  <a:pt x="159" y="353"/>
                </a:lnTo>
                <a:lnTo>
                  <a:pt x="154" y="353"/>
                </a:lnTo>
                <a:lnTo>
                  <a:pt x="151" y="356"/>
                </a:lnTo>
                <a:lnTo>
                  <a:pt x="148" y="360"/>
                </a:lnTo>
                <a:lnTo>
                  <a:pt x="147" y="364"/>
                </a:lnTo>
                <a:lnTo>
                  <a:pt x="148" y="369"/>
                </a:lnTo>
                <a:lnTo>
                  <a:pt x="151" y="373"/>
                </a:lnTo>
                <a:lnTo>
                  <a:pt x="154" y="375"/>
                </a:lnTo>
                <a:lnTo>
                  <a:pt x="159" y="377"/>
                </a:lnTo>
                <a:lnTo>
                  <a:pt x="254" y="377"/>
                </a:lnTo>
                <a:lnTo>
                  <a:pt x="260" y="375"/>
                </a:lnTo>
                <a:lnTo>
                  <a:pt x="263" y="373"/>
                </a:lnTo>
                <a:lnTo>
                  <a:pt x="265" y="369"/>
                </a:lnTo>
                <a:lnTo>
                  <a:pt x="267" y="364"/>
                </a:lnTo>
                <a:close/>
              </a:path>
            </a:pathLst>
          </a:custGeom>
          <a:solidFill>
            <a:schemeClr val="accent1"/>
          </a:solidFill>
          <a:ln>
            <a:noFill/>
          </a:ln>
        </p:spPr>
        <p:txBody>
          <a:bodyPr/>
          <a:lstStyle/>
          <a:p>
            <a:endParaRPr lang="en-US" dirty="0"/>
          </a:p>
        </p:txBody>
      </p:sp>
      <p:sp>
        <p:nvSpPr>
          <p:cNvPr id="64" name="Freeform 72"/>
          <p:cNvSpPr>
            <a:spLocks noEditPoints="1"/>
          </p:cNvSpPr>
          <p:nvPr/>
        </p:nvSpPr>
        <p:spPr bwMode="auto">
          <a:xfrm>
            <a:off x="9980914" y="2550919"/>
            <a:ext cx="330233" cy="324991"/>
          </a:xfrm>
          <a:custGeom>
            <a:avLst/>
            <a:gdLst>
              <a:gd name="T0" fmla="*/ 76073 w 376"/>
              <a:gd name="T1" fmla="*/ 156104 h 372"/>
              <a:gd name="T2" fmla="*/ 146295 w 376"/>
              <a:gd name="T3" fmla="*/ 62971 h 372"/>
              <a:gd name="T4" fmla="*/ 55858 w 376"/>
              <a:gd name="T5" fmla="*/ 134938 h 372"/>
              <a:gd name="T6" fmla="*/ 124484 w 376"/>
              <a:gd name="T7" fmla="*/ 41275 h 372"/>
              <a:gd name="T8" fmla="*/ 27131 w 376"/>
              <a:gd name="T9" fmla="*/ 120650 h 372"/>
              <a:gd name="T10" fmla="*/ 26067 w 376"/>
              <a:gd name="T11" fmla="*/ 122767 h 372"/>
              <a:gd name="T12" fmla="*/ 1064 w 376"/>
              <a:gd name="T13" fmla="*/ 188383 h 372"/>
              <a:gd name="T14" fmla="*/ 1064 w 376"/>
              <a:gd name="T15" fmla="*/ 192088 h 372"/>
              <a:gd name="T16" fmla="*/ 2660 w 376"/>
              <a:gd name="T17" fmla="*/ 194733 h 372"/>
              <a:gd name="T18" fmla="*/ 4788 w 376"/>
              <a:gd name="T19" fmla="*/ 196321 h 372"/>
              <a:gd name="T20" fmla="*/ 6916 w 376"/>
              <a:gd name="T21" fmla="*/ 196850 h 372"/>
              <a:gd name="T22" fmla="*/ 73945 w 376"/>
              <a:gd name="T23" fmla="*/ 174625 h 372"/>
              <a:gd name="T24" fmla="*/ 76073 w 376"/>
              <a:gd name="T25" fmla="*/ 173038 h 372"/>
              <a:gd name="T26" fmla="*/ 157466 w 376"/>
              <a:gd name="T27" fmla="*/ 75671 h 372"/>
              <a:gd name="T28" fmla="*/ 67562 w 376"/>
              <a:gd name="T29" fmla="*/ 164042 h 372"/>
              <a:gd name="T30" fmla="*/ 22343 w 376"/>
              <a:gd name="T31" fmla="*/ 166158 h 372"/>
              <a:gd name="T32" fmla="*/ 195769 w 376"/>
              <a:gd name="T33" fmla="*/ 35454 h 372"/>
              <a:gd name="T34" fmla="*/ 163850 w 376"/>
              <a:gd name="T35" fmla="*/ 4233 h 372"/>
              <a:gd name="T36" fmla="*/ 159594 w 376"/>
              <a:gd name="T37" fmla="*/ 1058 h 372"/>
              <a:gd name="T38" fmla="*/ 153743 w 376"/>
              <a:gd name="T39" fmla="*/ 0 h 372"/>
              <a:gd name="T40" fmla="*/ 151615 w 376"/>
              <a:gd name="T41" fmla="*/ 529 h 372"/>
              <a:gd name="T42" fmla="*/ 146295 w 376"/>
              <a:gd name="T43" fmla="*/ 2117 h 372"/>
              <a:gd name="T44" fmla="*/ 134059 w 376"/>
              <a:gd name="T45" fmla="*/ 13758 h 372"/>
              <a:gd name="T46" fmla="*/ 126080 w 376"/>
              <a:gd name="T47" fmla="*/ 22225 h 372"/>
              <a:gd name="T48" fmla="*/ 186193 w 376"/>
              <a:gd name="T49" fmla="*/ 64558 h 372"/>
              <a:gd name="T50" fmla="*/ 195769 w 376"/>
              <a:gd name="T51" fmla="*/ 55033 h 372"/>
              <a:gd name="T52" fmla="*/ 196833 w 376"/>
              <a:gd name="T53" fmla="*/ 52917 h 372"/>
              <a:gd name="T54" fmla="*/ 199493 w 376"/>
              <a:gd name="T55" fmla="*/ 47625 h 372"/>
              <a:gd name="T56" fmla="*/ 199493 w 376"/>
              <a:gd name="T57" fmla="*/ 42863 h 372"/>
              <a:gd name="T58" fmla="*/ 196833 w 376"/>
              <a:gd name="T59" fmla="*/ 37571 h 372"/>
              <a:gd name="T60" fmla="*/ 195769 w 376"/>
              <a:gd name="T61" fmla="*/ 35454 h 372"/>
              <a:gd name="T62" fmla="*/ 177150 w 376"/>
              <a:gd name="T63" fmla="*/ 56621 h 372"/>
              <a:gd name="T64" fmla="*/ 153211 w 376"/>
              <a:gd name="T65" fmla="*/ 12700 h 372"/>
              <a:gd name="T66" fmla="*/ 153743 w 376"/>
              <a:gd name="T67" fmla="*/ 12171 h 372"/>
              <a:gd name="T68" fmla="*/ 155339 w 376"/>
              <a:gd name="T69" fmla="*/ 12700 h 372"/>
              <a:gd name="T70" fmla="*/ 186725 w 376"/>
              <a:gd name="T71" fmla="*/ 43921 h 372"/>
              <a:gd name="T72" fmla="*/ 187789 w 376"/>
              <a:gd name="T73" fmla="*/ 44979 h 372"/>
              <a:gd name="T74" fmla="*/ 186725 w 376"/>
              <a:gd name="T75" fmla="*/ 46567 h 3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76" h="372">
                <a:moveTo>
                  <a:pt x="296" y="143"/>
                </a:moveTo>
                <a:lnTo>
                  <a:pt x="143" y="295"/>
                </a:lnTo>
                <a:lnTo>
                  <a:pt x="121" y="272"/>
                </a:lnTo>
                <a:lnTo>
                  <a:pt x="275" y="119"/>
                </a:lnTo>
                <a:lnTo>
                  <a:pt x="259" y="103"/>
                </a:lnTo>
                <a:lnTo>
                  <a:pt x="105" y="255"/>
                </a:lnTo>
                <a:lnTo>
                  <a:pt x="80" y="231"/>
                </a:lnTo>
                <a:lnTo>
                  <a:pt x="234" y="78"/>
                </a:lnTo>
                <a:lnTo>
                  <a:pt x="218" y="61"/>
                </a:lnTo>
                <a:lnTo>
                  <a:pt x="51" y="228"/>
                </a:lnTo>
                <a:lnTo>
                  <a:pt x="49" y="232"/>
                </a:lnTo>
                <a:lnTo>
                  <a:pt x="2" y="356"/>
                </a:lnTo>
                <a:lnTo>
                  <a:pt x="0" y="360"/>
                </a:lnTo>
                <a:lnTo>
                  <a:pt x="2" y="363"/>
                </a:lnTo>
                <a:lnTo>
                  <a:pt x="2" y="365"/>
                </a:lnTo>
                <a:lnTo>
                  <a:pt x="5" y="368"/>
                </a:lnTo>
                <a:lnTo>
                  <a:pt x="9" y="371"/>
                </a:lnTo>
                <a:lnTo>
                  <a:pt x="13" y="372"/>
                </a:lnTo>
                <a:lnTo>
                  <a:pt x="17" y="371"/>
                </a:lnTo>
                <a:lnTo>
                  <a:pt x="139" y="330"/>
                </a:lnTo>
                <a:lnTo>
                  <a:pt x="143" y="327"/>
                </a:lnTo>
                <a:lnTo>
                  <a:pt x="313" y="159"/>
                </a:lnTo>
                <a:lnTo>
                  <a:pt x="296" y="143"/>
                </a:lnTo>
                <a:close/>
                <a:moveTo>
                  <a:pt x="66" y="250"/>
                </a:moveTo>
                <a:lnTo>
                  <a:pt x="127" y="310"/>
                </a:lnTo>
                <a:lnTo>
                  <a:pt x="60" y="332"/>
                </a:lnTo>
                <a:lnTo>
                  <a:pt x="42" y="314"/>
                </a:lnTo>
                <a:lnTo>
                  <a:pt x="66" y="250"/>
                </a:lnTo>
                <a:close/>
                <a:moveTo>
                  <a:pt x="368" y="67"/>
                </a:moveTo>
                <a:lnTo>
                  <a:pt x="308" y="8"/>
                </a:lnTo>
                <a:lnTo>
                  <a:pt x="304" y="4"/>
                </a:lnTo>
                <a:lnTo>
                  <a:pt x="300" y="2"/>
                </a:lnTo>
                <a:lnTo>
                  <a:pt x="295" y="1"/>
                </a:lnTo>
                <a:lnTo>
                  <a:pt x="289" y="0"/>
                </a:lnTo>
                <a:lnTo>
                  <a:pt x="285" y="1"/>
                </a:lnTo>
                <a:lnTo>
                  <a:pt x="280" y="2"/>
                </a:lnTo>
                <a:lnTo>
                  <a:pt x="275" y="4"/>
                </a:lnTo>
                <a:lnTo>
                  <a:pt x="271" y="8"/>
                </a:lnTo>
                <a:lnTo>
                  <a:pt x="252" y="26"/>
                </a:lnTo>
                <a:lnTo>
                  <a:pt x="237" y="42"/>
                </a:lnTo>
                <a:lnTo>
                  <a:pt x="333" y="138"/>
                </a:lnTo>
                <a:lnTo>
                  <a:pt x="350" y="122"/>
                </a:lnTo>
                <a:lnTo>
                  <a:pt x="368" y="104"/>
                </a:lnTo>
                <a:lnTo>
                  <a:pt x="370" y="100"/>
                </a:lnTo>
                <a:lnTo>
                  <a:pt x="373" y="96"/>
                </a:lnTo>
                <a:lnTo>
                  <a:pt x="375" y="90"/>
                </a:lnTo>
                <a:lnTo>
                  <a:pt x="376" y="85"/>
                </a:lnTo>
                <a:lnTo>
                  <a:pt x="375" y="81"/>
                </a:lnTo>
                <a:lnTo>
                  <a:pt x="373" y="75"/>
                </a:lnTo>
                <a:lnTo>
                  <a:pt x="370" y="71"/>
                </a:lnTo>
                <a:lnTo>
                  <a:pt x="368" y="67"/>
                </a:lnTo>
                <a:close/>
                <a:moveTo>
                  <a:pt x="351" y="88"/>
                </a:moveTo>
                <a:lnTo>
                  <a:pt x="333" y="107"/>
                </a:lnTo>
                <a:lnTo>
                  <a:pt x="269" y="42"/>
                </a:lnTo>
                <a:lnTo>
                  <a:pt x="288" y="24"/>
                </a:lnTo>
                <a:lnTo>
                  <a:pt x="289" y="23"/>
                </a:lnTo>
                <a:lnTo>
                  <a:pt x="292" y="24"/>
                </a:lnTo>
                <a:lnTo>
                  <a:pt x="351" y="83"/>
                </a:lnTo>
                <a:lnTo>
                  <a:pt x="353" y="85"/>
                </a:lnTo>
                <a:lnTo>
                  <a:pt x="351" y="88"/>
                </a:lnTo>
                <a:close/>
              </a:path>
            </a:pathLst>
          </a:custGeom>
          <a:solidFill>
            <a:schemeClr val="accent1"/>
          </a:solidFill>
          <a:ln>
            <a:noFill/>
          </a:ln>
        </p:spPr>
        <p:txBody>
          <a:bodyPr/>
          <a:lstStyle/>
          <a:p>
            <a:endParaRPr lang="en-US" dirty="0"/>
          </a:p>
        </p:txBody>
      </p:sp>
      <p:sp>
        <p:nvSpPr>
          <p:cNvPr id="65" name="Freeform 73"/>
          <p:cNvSpPr>
            <a:spLocks noEditPoints="1"/>
          </p:cNvSpPr>
          <p:nvPr/>
        </p:nvSpPr>
        <p:spPr bwMode="auto">
          <a:xfrm>
            <a:off x="2265716" y="2093909"/>
            <a:ext cx="319749" cy="324991"/>
          </a:xfrm>
          <a:custGeom>
            <a:avLst/>
            <a:gdLst>
              <a:gd name="T0" fmla="*/ 158221 w 366"/>
              <a:gd name="T1" fmla="*/ 31305 h 371"/>
              <a:gd name="T2" fmla="*/ 178329 w 366"/>
              <a:gd name="T3" fmla="*/ 31836 h 371"/>
              <a:gd name="T4" fmla="*/ 182033 w 366"/>
              <a:gd name="T5" fmla="*/ 36080 h 371"/>
              <a:gd name="T6" fmla="*/ 12700 w 366"/>
              <a:gd name="T7" fmla="*/ 36080 h 371"/>
              <a:gd name="T8" fmla="*/ 13758 w 366"/>
              <a:gd name="T9" fmla="*/ 32897 h 371"/>
              <a:gd name="T10" fmla="*/ 40217 w 366"/>
              <a:gd name="T11" fmla="*/ 31305 h 371"/>
              <a:gd name="T12" fmla="*/ 40746 w 366"/>
              <a:gd name="T13" fmla="*/ 49345 h 371"/>
              <a:gd name="T14" fmla="*/ 46038 w 366"/>
              <a:gd name="T15" fmla="*/ 53059 h 371"/>
              <a:gd name="T16" fmla="*/ 50271 w 366"/>
              <a:gd name="T17" fmla="*/ 51468 h 371"/>
              <a:gd name="T18" fmla="*/ 52387 w 366"/>
              <a:gd name="T19" fmla="*/ 31305 h 371"/>
              <a:gd name="T20" fmla="*/ 52387 w 366"/>
              <a:gd name="T21" fmla="*/ 18571 h 371"/>
              <a:gd name="T22" fmla="*/ 51858 w 366"/>
              <a:gd name="T23" fmla="*/ 4245 h 371"/>
              <a:gd name="T24" fmla="*/ 46038 w 366"/>
              <a:gd name="T25" fmla="*/ 0 h 371"/>
              <a:gd name="T26" fmla="*/ 41804 w 366"/>
              <a:gd name="T27" fmla="*/ 2122 h 371"/>
              <a:gd name="T28" fmla="*/ 40217 w 366"/>
              <a:gd name="T29" fmla="*/ 18571 h 371"/>
              <a:gd name="T30" fmla="*/ 13758 w 366"/>
              <a:gd name="T31" fmla="*/ 19632 h 371"/>
              <a:gd name="T32" fmla="*/ 5292 w 366"/>
              <a:gd name="T33" fmla="*/ 23877 h 371"/>
              <a:gd name="T34" fmla="*/ 1058 w 366"/>
              <a:gd name="T35" fmla="*/ 33427 h 371"/>
              <a:gd name="T36" fmla="*/ 0 w 366"/>
              <a:gd name="T37" fmla="*/ 179340 h 371"/>
              <a:gd name="T38" fmla="*/ 3175 w 366"/>
              <a:gd name="T39" fmla="*/ 188891 h 371"/>
              <a:gd name="T40" fmla="*/ 11113 w 366"/>
              <a:gd name="T41" fmla="*/ 195258 h 371"/>
              <a:gd name="T42" fmla="*/ 176213 w 366"/>
              <a:gd name="T43" fmla="*/ 196850 h 371"/>
              <a:gd name="T44" fmla="*/ 183621 w 366"/>
              <a:gd name="T45" fmla="*/ 195258 h 371"/>
              <a:gd name="T46" fmla="*/ 190500 w 366"/>
              <a:gd name="T47" fmla="*/ 188891 h 371"/>
              <a:gd name="T48" fmla="*/ 193675 w 366"/>
              <a:gd name="T49" fmla="*/ 179340 h 371"/>
              <a:gd name="T50" fmla="*/ 193675 w 366"/>
              <a:gd name="T51" fmla="*/ 33427 h 371"/>
              <a:gd name="T52" fmla="*/ 188383 w 366"/>
              <a:gd name="T53" fmla="*/ 23877 h 371"/>
              <a:gd name="T54" fmla="*/ 179917 w 366"/>
              <a:gd name="T55" fmla="*/ 19632 h 371"/>
              <a:gd name="T56" fmla="*/ 176213 w 366"/>
              <a:gd name="T57" fmla="*/ 184646 h 371"/>
              <a:gd name="T58" fmla="*/ 15346 w 366"/>
              <a:gd name="T59" fmla="*/ 183585 h 371"/>
              <a:gd name="T60" fmla="*/ 12700 w 366"/>
              <a:gd name="T61" fmla="*/ 179340 h 371"/>
              <a:gd name="T62" fmla="*/ 182033 w 366"/>
              <a:gd name="T63" fmla="*/ 179340 h 371"/>
              <a:gd name="T64" fmla="*/ 179917 w 366"/>
              <a:gd name="T65" fmla="*/ 183055 h 371"/>
              <a:gd name="T66" fmla="*/ 176213 w 366"/>
              <a:gd name="T67" fmla="*/ 184646 h 371"/>
              <a:gd name="T68" fmla="*/ 90488 w 366"/>
              <a:gd name="T69" fmla="*/ 138485 h 371"/>
              <a:gd name="T70" fmla="*/ 90488 w 366"/>
              <a:gd name="T71" fmla="*/ 152280 h 371"/>
              <a:gd name="T72" fmla="*/ 48683 w 366"/>
              <a:gd name="T73" fmla="*/ 126812 h 371"/>
              <a:gd name="T74" fmla="*/ 48683 w 366"/>
              <a:gd name="T75" fmla="*/ 113016 h 371"/>
              <a:gd name="T76" fmla="*/ 144992 w 366"/>
              <a:gd name="T77" fmla="*/ 100282 h 371"/>
              <a:gd name="T78" fmla="*/ 104246 w 366"/>
              <a:gd name="T79" fmla="*/ 152280 h 371"/>
              <a:gd name="T80" fmla="*/ 104246 w 366"/>
              <a:gd name="T81" fmla="*/ 138485 h 371"/>
              <a:gd name="T82" fmla="*/ 133350 w 366"/>
              <a:gd name="T83" fmla="*/ 113016 h 371"/>
              <a:gd name="T84" fmla="*/ 131763 w 366"/>
              <a:gd name="T85" fmla="*/ 31305 h 371"/>
              <a:gd name="T86" fmla="*/ 131763 w 366"/>
              <a:gd name="T87" fmla="*/ 18571 h 371"/>
              <a:gd name="T88" fmla="*/ 132292 w 366"/>
              <a:gd name="T89" fmla="*/ 4245 h 371"/>
              <a:gd name="T90" fmla="*/ 137583 w 366"/>
              <a:gd name="T91" fmla="*/ 0 h 371"/>
              <a:gd name="T92" fmla="*/ 141817 w 366"/>
              <a:gd name="T93" fmla="*/ 2122 h 371"/>
              <a:gd name="T94" fmla="*/ 143933 w 366"/>
              <a:gd name="T95" fmla="*/ 47223 h 371"/>
              <a:gd name="T96" fmla="*/ 141817 w 366"/>
              <a:gd name="T97" fmla="*/ 51468 h 371"/>
              <a:gd name="T98" fmla="*/ 137583 w 366"/>
              <a:gd name="T99" fmla="*/ 53059 h 371"/>
              <a:gd name="T100" fmla="*/ 132292 w 366"/>
              <a:gd name="T101" fmla="*/ 49345 h 371"/>
              <a:gd name="T102" fmla="*/ 85725 w 366"/>
              <a:gd name="T103" fmla="*/ 31305 h 371"/>
              <a:gd name="T104" fmla="*/ 85725 w 366"/>
              <a:gd name="T105" fmla="*/ 18571 h 371"/>
              <a:gd name="T106" fmla="*/ 86783 w 366"/>
              <a:gd name="T107" fmla="*/ 4245 h 371"/>
              <a:gd name="T108" fmla="*/ 91546 w 366"/>
              <a:gd name="T109" fmla="*/ 0 h 371"/>
              <a:gd name="T110" fmla="*/ 96308 w 366"/>
              <a:gd name="T111" fmla="*/ 2122 h 371"/>
              <a:gd name="T112" fmla="*/ 98425 w 366"/>
              <a:gd name="T113" fmla="*/ 18571 h 371"/>
              <a:gd name="T114" fmla="*/ 98425 w 366"/>
              <a:gd name="T115" fmla="*/ 31305 h 371"/>
              <a:gd name="T116" fmla="*/ 97367 w 366"/>
              <a:gd name="T117" fmla="*/ 49345 h 371"/>
              <a:gd name="T118" fmla="*/ 91546 w 366"/>
              <a:gd name="T119" fmla="*/ 53059 h 371"/>
              <a:gd name="T120" fmla="*/ 87313 w 366"/>
              <a:gd name="T121" fmla="*/ 51468 h 371"/>
              <a:gd name="T122" fmla="*/ 85725 w 366"/>
              <a:gd name="T123" fmla="*/ 31305 h 37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66" h="371">
                <a:moveTo>
                  <a:pt x="333" y="35"/>
                </a:moveTo>
                <a:lnTo>
                  <a:pt x="299" y="35"/>
                </a:lnTo>
                <a:lnTo>
                  <a:pt x="299" y="59"/>
                </a:lnTo>
                <a:lnTo>
                  <a:pt x="333" y="59"/>
                </a:lnTo>
                <a:lnTo>
                  <a:pt x="337" y="60"/>
                </a:lnTo>
                <a:lnTo>
                  <a:pt x="340" y="62"/>
                </a:lnTo>
                <a:lnTo>
                  <a:pt x="343" y="66"/>
                </a:lnTo>
                <a:lnTo>
                  <a:pt x="344" y="68"/>
                </a:lnTo>
                <a:lnTo>
                  <a:pt x="344" y="130"/>
                </a:lnTo>
                <a:lnTo>
                  <a:pt x="24" y="130"/>
                </a:lnTo>
                <a:lnTo>
                  <a:pt x="24" y="68"/>
                </a:lnTo>
                <a:lnTo>
                  <a:pt x="25" y="66"/>
                </a:lnTo>
                <a:lnTo>
                  <a:pt x="26" y="62"/>
                </a:lnTo>
                <a:lnTo>
                  <a:pt x="29" y="60"/>
                </a:lnTo>
                <a:lnTo>
                  <a:pt x="33" y="59"/>
                </a:lnTo>
                <a:lnTo>
                  <a:pt x="76" y="59"/>
                </a:lnTo>
                <a:lnTo>
                  <a:pt x="76" y="89"/>
                </a:lnTo>
                <a:lnTo>
                  <a:pt x="77" y="93"/>
                </a:lnTo>
                <a:lnTo>
                  <a:pt x="79" y="97"/>
                </a:lnTo>
                <a:lnTo>
                  <a:pt x="83" y="99"/>
                </a:lnTo>
                <a:lnTo>
                  <a:pt x="87" y="100"/>
                </a:lnTo>
                <a:lnTo>
                  <a:pt x="92" y="99"/>
                </a:lnTo>
                <a:lnTo>
                  <a:pt x="95" y="97"/>
                </a:lnTo>
                <a:lnTo>
                  <a:pt x="98" y="93"/>
                </a:lnTo>
                <a:lnTo>
                  <a:pt x="99" y="89"/>
                </a:lnTo>
                <a:lnTo>
                  <a:pt x="99" y="59"/>
                </a:lnTo>
                <a:lnTo>
                  <a:pt x="99" y="35"/>
                </a:lnTo>
                <a:lnTo>
                  <a:pt x="99" y="12"/>
                </a:lnTo>
                <a:lnTo>
                  <a:pt x="98" y="8"/>
                </a:lnTo>
                <a:lnTo>
                  <a:pt x="95" y="4"/>
                </a:lnTo>
                <a:lnTo>
                  <a:pt x="92" y="1"/>
                </a:lnTo>
                <a:lnTo>
                  <a:pt x="87" y="0"/>
                </a:lnTo>
                <a:lnTo>
                  <a:pt x="83" y="1"/>
                </a:lnTo>
                <a:lnTo>
                  <a:pt x="79" y="4"/>
                </a:lnTo>
                <a:lnTo>
                  <a:pt x="77" y="8"/>
                </a:lnTo>
                <a:lnTo>
                  <a:pt x="76" y="12"/>
                </a:lnTo>
                <a:lnTo>
                  <a:pt x="76" y="35"/>
                </a:lnTo>
                <a:lnTo>
                  <a:pt x="33" y="35"/>
                </a:lnTo>
                <a:lnTo>
                  <a:pt x="26" y="37"/>
                </a:lnTo>
                <a:lnTo>
                  <a:pt x="21" y="38"/>
                </a:lnTo>
                <a:lnTo>
                  <a:pt x="15" y="41"/>
                </a:lnTo>
                <a:lnTo>
                  <a:pt x="10" y="45"/>
                </a:lnTo>
                <a:lnTo>
                  <a:pt x="6" y="51"/>
                </a:lnTo>
                <a:lnTo>
                  <a:pt x="3" y="56"/>
                </a:lnTo>
                <a:lnTo>
                  <a:pt x="2" y="63"/>
                </a:lnTo>
                <a:lnTo>
                  <a:pt x="0" y="68"/>
                </a:lnTo>
                <a:lnTo>
                  <a:pt x="0" y="338"/>
                </a:lnTo>
                <a:lnTo>
                  <a:pt x="2" y="345"/>
                </a:lnTo>
                <a:lnTo>
                  <a:pt x="3" y="350"/>
                </a:lnTo>
                <a:lnTo>
                  <a:pt x="6" y="356"/>
                </a:lnTo>
                <a:lnTo>
                  <a:pt x="10" y="361"/>
                </a:lnTo>
                <a:lnTo>
                  <a:pt x="15" y="365"/>
                </a:lnTo>
                <a:lnTo>
                  <a:pt x="21" y="368"/>
                </a:lnTo>
                <a:lnTo>
                  <a:pt x="26" y="370"/>
                </a:lnTo>
                <a:lnTo>
                  <a:pt x="33" y="371"/>
                </a:lnTo>
                <a:lnTo>
                  <a:pt x="333" y="371"/>
                </a:lnTo>
                <a:lnTo>
                  <a:pt x="340" y="370"/>
                </a:lnTo>
                <a:lnTo>
                  <a:pt x="347" y="368"/>
                </a:lnTo>
                <a:lnTo>
                  <a:pt x="352" y="365"/>
                </a:lnTo>
                <a:lnTo>
                  <a:pt x="356" y="361"/>
                </a:lnTo>
                <a:lnTo>
                  <a:pt x="360" y="356"/>
                </a:lnTo>
                <a:lnTo>
                  <a:pt x="365" y="350"/>
                </a:lnTo>
                <a:lnTo>
                  <a:pt x="366" y="345"/>
                </a:lnTo>
                <a:lnTo>
                  <a:pt x="366" y="338"/>
                </a:lnTo>
                <a:lnTo>
                  <a:pt x="366" y="68"/>
                </a:lnTo>
                <a:lnTo>
                  <a:pt x="366" y="63"/>
                </a:lnTo>
                <a:lnTo>
                  <a:pt x="365" y="56"/>
                </a:lnTo>
                <a:lnTo>
                  <a:pt x="360" y="51"/>
                </a:lnTo>
                <a:lnTo>
                  <a:pt x="356" y="45"/>
                </a:lnTo>
                <a:lnTo>
                  <a:pt x="352" y="41"/>
                </a:lnTo>
                <a:lnTo>
                  <a:pt x="347" y="38"/>
                </a:lnTo>
                <a:lnTo>
                  <a:pt x="340" y="37"/>
                </a:lnTo>
                <a:lnTo>
                  <a:pt x="333" y="35"/>
                </a:lnTo>
                <a:close/>
                <a:moveTo>
                  <a:pt x="333" y="348"/>
                </a:moveTo>
                <a:lnTo>
                  <a:pt x="33" y="348"/>
                </a:lnTo>
                <a:lnTo>
                  <a:pt x="29" y="346"/>
                </a:lnTo>
                <a:lnTo>
                  <a:pt x="26" y="345"/>
                </a:lnTo>
                <a:lnTo>
                  <a:pt x="25" y="342"/>
                </a:lnTo>
                <a:lnTo>
                  <a:pt x="24" y="338"/>
                </a:lnTo>
                <a:lnTo>
                  <a:pt x="24" y="152"/>
                </a:lnTo>
                <a:lnTo>
                  <a:pt x="344" y="152"/>
                </a:lnTo>
                <a:lnTo>
                  <a:pt x="344" y="338"/>
                </a:lnTo>
                <a:lnTo>
                  <a:pt x="343" y="342"/>
                </a:lnTo>
                <a:lnTo>
                  <a:pt x="340" y="345"/>
                </a:lnTo>
                <a:lnTo>
                  <a:pt x="337" y="346"/>
                </a:lnTo>
                <a:lnTo>
                  <a:pt x="333" y="348"/>
                </a:lnTo>
                <a:close/>
                <a:moveTo>
                  <a:pt x="92" y="189"/>
                </a:moveTo>
                <a:lnTo>
                  <a:pt x="171" y="189"/>
                </a:lnTo>
                <a:lnTo>
                  <a:pt x="171" y="261"/>
                </a:lnTo>
                <a:lnTo>
                  <a:pt x="116" y="261"/>
                </a:lnTo>
                <a:lnTo>
                  <a:pt x="116" y="287"/>
                </a:lnTo>
                <a:lnTo>
                  <a:pt x="171" y="287"/>
                </a:lnTo>
                <a:lnTo>
                  <a:pt x="171" y="310"/>
                </a:lnTo>
                <a:lnTo>
                  <a:pt x="92" y="310"/>
                </a:lnTo>
                <a:lnTo>
                  <a:pt x="92" y="239"/>
                </a:lnTo>
                <a:lnTo>
                  <a:pt x="147" y="239"/>
                </a:lnTo>
                <a:lnTo>
                  <a:pt x="147" y="213"/>
                </a:lnTo>
                <a:lnTo>
                  <a:pt x="92" y="213"/>
                </a:lnTo>
                <a:lnTo>
                  <a:pt x="92" y="189"/>
                </a:lnTo>
                <a:close/>
                <a:moveTo>
                  <a:pt x="197" y="189"/>
                </a:moveTo>
                <a:lnTo>
                  <a:pt x="274" y="189"/>
                </a:lnTo>
                <a:lnTo>
                  <a:pt x="274" y="310"/>
                </a:lnTo>
                <a:lnTo>
                  <a:pt x="197" y="310"/>
                </a:lnTo>
                <a:lnTo>
                  <a:pt x="197" y="287"/>
                </a:lnTo>
                <a:lnTo>
                  <a:pt x="252" y="287"/>
                </a:lnTo>
                <a:lnTo>
                  <a:pt x="252" y="261"/>
                </a:lnTo>
                <a:lnTo>
                  <a:pt x="197" y="261"/>
                </a:lnTo>
                <a:lnTo>
                  <a:pt x="197" y="239"/>
                </a:lnTo>
                <a:lnTo>
                  <a:pt x="252" y="239"/>
                </a:lnTo>
                <a:lnTo>
                  <a:pt x="252" y="213"/>
                </a:lnTo>
                <a:lnTo>
                  <a:pt x="197" y="213"/>
                </a:lnTo>
                <a:lnTo>
                  <a:pt x="197" y="189"/>
                </a:lnTo>
                <a:close/>
                <a:moveTo>
                  <a:pt x="249" y="59"/>
                </a:moveTo>
                <a:lnTo>
                  <a:pt x="212" y="59"/>
                </a:lnTo>
                <a:lnTo>
                  <a:pt x="212" y="35"/>
                </a:lnTo>
                <a:lnTo>
                  <a:pt x="249" y="35"/>
                </a:lnTo>
                <a:lnTo>
                  <a:pt x="249" y="12"/>
                </a:lnTo>
                <a:lnTo>
                  <a:pt x="250" y="8"/>
                </a:lnTo>
                <a:lnTo>
                  <a:pt x="252" y="4"/>
                </a:lnTo>
                <a:lnTo>
                  <a:pt x="256" y="1"/>
                </a:lnTo>
                <a:lnTo>
                  <a:pt x="260" y="0"/>
                </a:lnTo>
                <a:lnTo>
                  <a:pt x="266" y="1"/>
                </a:lnTo>
                <a:lnTo>
                  <a:pt x="268" y="4"/>
                </a:lnTo>
                <a:lnTo>
                  <a:pt x="271" y="8"/>
                </a:lnTo>
                <a:lnTo>
                  <a:pt x="272" y="12"/>
                </a:lnTo>
                <a:lnTo>
                  <a:pt x="272" y="89"/>
                </a:lnTo>
                <a:lnTo>
                  <a:pt x="271" y="93"/>
                </a:lnTo>
                <a:lnTo>
                  <a:pt x="268" y="97"/>
                </a:lnTo>
                <a:lnTo>
                  <a:pt x="266" y="99"/>
                </a:lnTo>
                <a:lnTo>
                  <a:pt x="260" y="100"/>
                </a:lnTo>
                <a:lnTo>
                  <a:pt x="256" y="99"/>
                </a:lnTo>
                <a:lnTo>
                  <a:pt x="252" y="97"/>
                </a:lnTo>
                <a:lnTo>
                  <a:pt x="250" y="93"/>
                </a:lnTo>
                <a:lnTo>
                  <a:pt x="249" y="89"/>
                </a:lnTo>
                <a:lnTo>
                  <a:pt x="249" y="59"/>
                </a:lnTo>
                <a:close/>
                <a:moveTo>
                  <a:pt x="162" y="59"/>
                </a:moveTo>
                <a:lnTo>
                  <a:pt x="125" y="59"/>
                </a:lnTo>
                <a:lnTo>
                  <a:pt x="125" y="35"/>
                </a:lnTo>
                <a:lnTo>
                  <a:pt x="162" y="35"/>
                </a:lnTo>
                <a:lnTo>
                  <a:pt x="162" y="12"/>
                </a:lnTo>
                <a:lnTo>
                  <a:pt x="164" y="8"/>
                </a:lnTo>
                <a:lnTo>
                  <a:pt x="165" y="4"/>
                </a:lnTo>
                <a:lnTo>
                  <a:pt x="169" y="1"/>
                </a:lnTo>
                <a:lnTo>
                  <a:pt x="173" y="0"/>
                </a:lnTo>
                <a:lnTo>
                  <a:pt x="179" y="1"/>
                </a:lnTo>
                <a:lnTo>
                  <a:pt x="182" y="4"/>
                </a:lnTo>
                <a:lnTo>
                  <a:pt x="184" y="8"/>
                </a:lnTo>
                <a:lnTo>
                  <a:pt x="186" y="12"/>
                </a:lnTo>
                <a:lnTo>
                  <a:pt x="186" y="35"/>
                </a:lnTo>
                <a:lnTo>
                  <a:pt x="186" y="59"/>
                </a:lnTo>
                <a:lnTo>
                  <a:pt x="186" y="89"/>
                </a:lnTo>
                <a:lnTo>
                  <a:pt x="184" y="93"/>
                </a:lnTo>
                <a:lnTo>
                  <a:pt x="182" y="97"/>
                </a:lnTo>
                <a:lnTo>
                  <a:pt x="179" y="99"/>
                </a:lnTo>
                <a:lnTo>
                  <a:pt x="173" y="100"/>
                </a:lnTo>
                <a:lnTo>
                  <a:pt x="169" y="99"/>
                </a:lnTo>
                <a:lnTo>
                  <a:pt x="165" y="97"/>
                </a:lnTo>
                <a:lnTo>
                  <a:pt x="164" y="93"/>
                </a:lnTo>
                <a:lnTo>
                  <a:pt x="162" y="89"/>
                </a:lnTo>
                <a:lnTo>
                  <a:pt x="162" y="59"/>
                </a:lnTo>
                <a:close/>
              </a:path>
            </a:pathLst>
          </a:custGeom>
          <a:solidFill>
            <a:schemeClr val="accent1"/>
          </a:solidFill>
          <a:ln>
            <a:noFill/>
          </a:ln>
        </p:spPr>
        <p:txBody>
          <a:bodyPr/>
          <a:lstStyle/>
          <a:p>
            <a:endParaRPr lang="en-US" dirty="0"/>
          </a:p>
        </p:txBody>
      </p:sp>
      <p:sp>
        <p:nvSpPr>
          <p:cNvPr id="66" name="Freeform 74"/>
          <p:cNvSpPr>
            <a:spLocks noEditPoints="1"/>
          </p:cNvSpPr>
          <p:nvPr/>
        </p:nvSpPr>
        <p:spPr bwMode="auto">
          <a:xfrm>
            <a:off x="246340" y="1094837"/>
            <a:ext cx="272573" cy="335474"/>
          </a:xfrm>
          <a:custGeom>
            <a:avLst/>
            <a:gdLst>
              <a:gd name="T0" fmla="*/ 50271 w 312"/>
              <a:gd name="T1" fmla="*/ 529 h 384"/>
              <a:gd name="T2" fmla="*/ 48154 w 312"/>
              <a:gd name="T3" fmla="*/ 2117 h 384"/>
              <a:gd name="T4" fmla="*/ 1058 w 312"/>
              <a:gd name="T5" fmla="*/ 42333 h 384"/>
              <a:gd name="T6" fmla="*/ 0 w 312"/>
              <a:gd name="T7" fmla="*/ 185738 h 384"/>
              <a:gd name="T8" fmla="*/ 1588 w 312"/>
              <a:gd name="T9" fmla="*/ 192088 h 384"/>
              <a:gd name="T10" fmla="*/ 7937 w 312"/>
              <a:gd name="T11" fmla="*/ 200025 h 384"/>
              <a:gd name="T12" fmla="*/ 17463 w 312"/>
              <a:gd name="T13" fmla="*/ 203200 h 384"/>
              <a:gd name="T14" fmla="*/ 151342 w 312"/>
              <a:gd name="T15" fmla="*/ 203200 h 384"/>
              <a:gd name="T16" fmla="*/ 160338 w 312"/>
              <a:gd name="T17" fmla="*/ 197908 h 384"/>
              <a:gd name="T18" fmla="*/ 164571 w 312"/>
              <a:gd name="T19" fmla="*/ 188913 h 384"/>
              <a:gd name="T20" fmla="*/ 165100 w 312"/>
              <a:gd name="T21" fmla="*/ 17463 h 384"/>
              <a:gd name="T22" fmla="*/ 162454 w 312"/>
              <a:gd name="T23" fmla="*/ 7937 h 384"/>
              <a:gd name="T24" fmla="*/ 154517 w 312"/>
              <a:gd name="T25" fmla="*/ 1588 h 384"/>
              <a:gd name="T26" fmla="*/ 147638 w 312"/>
              <a:gd name="T27" fmla="*/ 0 h 384"/>
              <a:gd name="T28" fmla="*/ 152400 w 312"/>
              <a:gd name="T29" fmla="*/ 187854 h 384"/>
              <a:gd name="T30" fmla="*/ 147638 w 312"/>
              <a:gd name="T31" fmla="*/ 190500 h 384"/>
              <a:gd name="T32" fmla="*/ 15346 w 312"/>
              <a:gd name="T33" fmla="*/ 190500 h 384"/>
              <a:gd name="T34" fmla="*/ 12700 w 312"/>
              <a:gd name="T35" fmla="*/ 185738 h 384"/>
              <a:gd name="T36" fmla="*/ 50800 w 312"/>
              <a:gd name="T37" fmla="*/ 51858 h 384"/>
              <a:gd name="T38" fmla="*/ 63500 w 312"/>
              <a:gd name="T39" fmla="*/ 64029 h 384"/>
              <a:gd name="T40" fmla="*/ 147638 w 312"/>
              <a:gd name="T41" fmla="*/ 12171 h 384"/>
              <a:gd name="T42" fmla="*/ 152400 w 312"/>
              <a:gd name="T43" fmla="*/ 15875 h 384"/>
              <a:gd name="T44" fmla="*/ 122237 w 312"/>
              <a:gd name="T45" fmla="*/ 133879 h 384"/>
              <a:gd name="T46" fmla="*/ 40217 w 312"/>
              <a:gd name="T47" fmla="*/ 133350 h 384"/>
              <a:gd name="T48" fmla="*/ 35983 w 312"/>
              <a:gd name="T49" fmla="*/ 128058 h 384"/>
              <a:gd name="T50" fmla="*/ 38100 w 312"/>
              <a:gd name="T51" fmla="*/ 123825 h 384"/>
              <a:gd name="T52" fmla="*/ 122237 w 312"/>
              <a:gd name="T53" fmla="*/ 121708 h 384"/>
              <a:gd name="T54" fmla="*/ 127000 w 312"/>
              <a:gd name="T55" fmla="*/ 123825 h 384"/>
              <a:gd name="T56" fmla="*/ 129117 w 312"/>
              <a:gd name="T57" fmla="*/ 128058 h 384"/>
              <a:gd name="T58" fmla="*/ 124354 w 312"/>
              <a:gd name="T59" fmla="*/ 133350 h 384"/>
              <a:gd name="T60" fmla="*/ 122237 w 312"/>
              <a:gd name="T61" fmla="*/ 162454 h 384"/>
              <a:gd name="T62" fmla="*/ 40217 w 312"/>
              <a:gd name="T63" fmla="*/ 161396 h 384"/>
              <a:gd name="T64" fmla="*/ 35983 w 312"/>
              <a:gd name="T65" fmla="*/ 155575 h 384"/>
              <a:gd name="T66" fmla="*/ 38100 w 312"/>
              <a:gd name="T67" fmla="*/ 151342 h 384"/>
              <a:gd name="T68" fmla="*/ 122237 w 312"/>
              <a:gd name="T69" fmla="*/ 149754 h 384"/>
              <a:gd name="T70" fmla="*/ 127000 w 312"/>
              <a:gd name="T71" fmla="*/ 151342 h 384"/>
              <a:gd name="T72" fmla="*/ 129117 w 312"/>
              <a:gd name="T73" fmla="*/ 155575 h 384"/>
              <a:gd name="T74" fmla="*/ 124354 w 312"/>
              <a:gd name="T75" fmla="*/ 161396 h 384"/>
              <a:gd name="T76" fmla="*/ 122237 w 312"/>
              <a:gd name="T77" fmla="*/ 106362 h 384"/>
              <a:gd name="T78" fmla="*/ 40217 w 312"/>
              <a:gd name="T79" fmla="*/ 105304 h 384"/>
              <a:gd name="T80" fmla="*/ 35983 w 312"/>
              <a:gd name="T81" fmla="*/ 99483 h 384"/>
              <a:gd name="T82" fmla="*/ 38100 w 312"/>
              <a:gd name="T83" fmla="*/ 95250 h 384"/>
              <a:gd name="T84" fmla="*/ 122237 w 312"/>
              <a:gd name="T85" fmla="*/ 93663 h 384"/>
              <a:gd name="T86" fmla="*/ 127000 w 312"/>
              <a:gd name="T87" fmla="*/ 95250 h 384"/>
              <a:gd name="T88" fmla="*/ 129117 w 312"/>
              <a:gd name="T89" fmla="*/ 99483 h 384"/>
              <a:gd name="T90" fmla="*/ 124354 w 312"/>
              <a:gd name="T91" fmla="*/ 105304 h 3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12" h="384">
                <a:moveTo>
                  <a:pt x="279" y="0"/>
                </a:moveTo>
                <a:lnTo>
                  <a:pt x="98" y="0"/>
                </a:lnTo>
                <a:lnTo>
                  <a:pt x="95" y="1"/>
                </a:lnTo>
                <a:lnTo>
                  <a:pt x="91" y="4"/>
                </a:lnTo>
                <a:lnTo>
                  <a:pt x="6" y="76"/>
                </a:lnTo>
                <a:lnTo>
                  <a:pt x="2" y="80"/>
                </a:lnTo>
                <a:lnTo>
                  <a:pt x="0" y="84"/>
                </a:lnTo>
                <a:lnTo>
                  <a:pt x="0" y="351"/>
                </a:lnTo>
                <a:lnTo>
                  <a:pt x="2" y="357"/>
                </a:lnTo>
                <a:lnTo>
                  <a:pt x="3" y="363"/>
                </a:lnTo>
                <a:lnTo>
                  <a:pt x="6" y="368"/>
                </a:lnTo>
                <a:lnTo>
                  <a:pt x="10" y="374"/>
                </a:lnTo>
                <a:lnTo>
                  <a:pt x="15" y="378"/>
                </a:lnTo>
                <a:lnTo>
                  <a:pt x="21" y="381"/>
                </a:lnTo>
                <a:lnTo>
                  <a:pt x="26" y="384"/>
                </a:lnTo>
                <a:lnTo>
                  <a:pt x="33" y="384"/>
                </a:lnTo>
                <a:lnTo>
                  <a:pt x="279" y="384"/>
                </a:lnTo>
                <a:lnTo>
                  <a:pt x="286" y="384"/>
                </a:lnTo>
                <a:lnTo>
                  <a:pt x="292" y="381"/>
                </a:lnTo>
                <a:lnTo>
                  <a:pt x="297" y="378"/>
                </a:lnTo>
                <a:lnTo>
                  <a:pt x="303" y="374"/>
                </a:lnTo>
                <a:lnTo>
                  <a:pt x="307" y="368"/>
                </a:lnTo>
                <a:lnTo>
                  <a:pt x="310" y="363"/>
                </a:lnTo>
                <a:lnTo>
                  <a:pt x="311" y="357"/>
                </a:lnTo>
                <a:lnTo>
                  <a:pt x="312" y="351"/>
                </a:lnTo>
                <a:lnTo>
                  <a:pt x="312" y="33"/>
                </a:lnTo>
                <a:lnTo>
                  <a:pt x="311" y="27"/>
                </a:lnTo>
                <a:lnTo>
                  <a:pt x="310" y="21"/>
                </a:lnTo>
                <a:lnTo>
                  <a:pt x="307" y="15"/>
                </a:lnTo>
                <a:lnTo>
                  <a:pt x="303" y="10"/>
                </a:lnTo>
                <a:lnTo>
                  <a:pt x="297" y="7"/>
                </a:lnTo>
                <a:lnTo>
                  <a:pt x="292" y="3"/>
                </a:lnTo>
                <a:lnTo>
                  <a:pt x="286" y="1"/>
                </a:lnTo>
                <a:lnTo>
                  <a:pt x="279" y="0"/>
                </a:lnTo>
                <a:close/>
                <a:moveTo>
                  <a:pt x="289" y="351"/>
                </a:moveTo>
                <a:lnTo>
                  <a:pt x="289" y="351"/>
                </a:lnTo>
                <a:lnTo>
                  <a:pt x="288" y="355"/>
                </a:lnTo>
                <a:lnTo>
                  <a:pt x="286" y="357"/>
                </a:lnTo>
                <a:lnTo>
                  <a:pt x="284" y="360"/>
                </a:lnTo>
                <a:lnTo>
                  <a:pt x="279" y="360"/>
                </a:lnTo>
                <a:lnTo>
                  <a:pt x="33" y="360"/>
                </a:lnTo>
                <a:lnTo>
                  <a:pt x="29" y="360"/>
                </a:lnTo>
                <a:lnTo>
                  <a:pt x="26" y="357"/>
                </a:lnTo>
                <a:lnTo>
                  <a:pt x="25" y="355"/>
                </a:lnTo>
                <a:lnTo>
                  <a:pt x="24" y="351"/>
                </a:lnTo>
                <a:lnTo>
                  <a:pt x="24" y="95"/>
                </a:lnTo>
                <a:lnTo>
                  <a:pt x="96" y="34"/>
                </a:lnTo>
                <a:lnTo>
                  <a:pt x="96" y="98"/>
                </a:lnTo>
                <a:lnTo>
                  <a:pt x="61" y="98"/>
                </a:lnTo>
                <a:lnTo>
                  <a:pt x="61" y="121"/>
                </a:lnTo>
                <a:lnTo>
                  <a:pt x="120" y="121"/>
                </a:lnTo>
                <a:lnTo>
                  <a:pt x="120" y="23"/>
                </a:lnTo>
                <a:lnTo>
                  <a:pt x="279" y="23"/>
                </a:lnTo>
                <a:lnTo>
                  <a:pt x="284" y="25"/>
                </a:lnTo>
                <a:lnTo>
                  <a:pt x="286" y="26"/>
                </a:lnTo>
                <a:lnTo>
                  <a:pt x="288" y="30"/>
                </a:lnTo>
                <a:lnTo>
                  <a:pt x="289" y="33"/>
                </a:lnTo>
                <a:lnTo>
                  <a:pt x="289" y="351"/>
                </a:lnTo>
                <a:close/>
                <a:moveTo>
                  <a:pt x="231" y="253"/>
                </a:moveTo>
                <a:lnTo>
                  <a:pt x="80" y="253"/>
                </a:lnTo>
                <a:lnTo>
                  <a:pt x="76" y="252"/>
                </a:lnTo>
                <a:lnTo>
                  <a:pt x="72" y="250"/>
                </a:lnTo>
                <a:lnTo>
                  <a:pt x="69" y="246"/>
                </a:lnTo>
                <a:lnTo>
                  <a:pt x="68" y="242"/>
                </a:lnTo>
                <a:lnTo>
                  <a:pt x="69" y="236"/>
                </a:lnTo>
                <a:lnTo>
                  <a:pt x="72" y="234"/>
                </a:lnTo>
                <a:lnTo>
                  <a:pt x="76" y="231"/>
                </a:lnTo>
                <a:lnTo>
                  <a:pt x="80" y="230"/>
                </a:lnTo>
                <a:lnTo>
                  <a:pt x="231" y="230"/>
                </a:lnTo>
                <a:lnTo>
                  <a:pt x="235" y="231"/>
                </a:lnTo>
                <a:lnTo>
                  <a:pt x="240" y="234"/>
                </a:lnTo>
                <a:lnTo>
                  <a:pt x="242" y="236"/>
                </a:lnTo>
                <a:lnTo>
                  <a:pt x="244" y="242"/>
                </a:lnTo>
                <a:lnTo>
                  <a:pt x="242" y="246"/>
                </a:lnTo>
                <a:lnTo>
                  <a:pt x="240" y="250"/>
                </a:lnTo>
                <a:lnTo>
                  <a:pt x="235" y="252"/>
                </a:lnTo>
                <a:lnTo>
                  <a:pt x="231" y="253"/>
                </a:lnTo>
                <a:close/>
                <a:moveTo>
                  <a:pt x="231" y="307"/>
                </a:moveTo>
                <a:lnTo>
                  <a:pt x="80" y="307"/>
                </a:lnTo>
                <a:lnTo>
                  <a:pt x="76" y="305"/>
                </a:lnTo>
                <a:lnTo>
                  <a:pt x="72" y="302"/>
                </a:lnTo>
                <a:lnTo>
                  <a:pt x="69" y="300"/>
                </a:lnTo>
                <a:lnTo>
                  <a:pt x="68" y="294"/>
                </a:lnTo>
                <a:lnTo>
                  <a:pt x="69" y="290"/>
                </a:lnTo>
                <a:lnTo>
                  <a:pt x="72" y="286"/>
                </a:lnTo>
                <a:lnTo>
                  <a:pt x="76" y="285"/>
                </a:lnTo>
                <a:lnTo>
                  <a:pt x="80" y="283"/>
                </a:lnTo>
                <a:lnTo>
                  <a:pt x="231" y="283"/>
                </a:lnTo>
                <a:lnTo>
                  <a:pt x="235" y="285"/>
                </a:lnTo>
                <a:lnTo>
                  <a:pt x="240" y="286"/>
                </a:lnTo>
                <a:lnTo>
                  <a:pt x="242" y="290"/>
                </a:lnTo>
                <a:lnTo>
                  <a:pt x="244" y="294"/>
                </a:lnTo>
                <a:lnTo>
                  <a:pt x="242" y="300"/>
                </a:lnTo>
                <a:lnTo>
                  <a:pt x="240" y="302"/>
                </a:lnTo>
                <a:lnTo>
                  <a:pt x="235" y="305"/>
                </a:lnTo>
                <a:lnTo>
                  <a:pt x="231" y="307"/>
                </a:lnTo>
                <a:close/>
                <a:moveTo>
                  <a:pt x="231" y="201"/>
                </a:moveTo>
                <a:lnTo>
                  <a:pt x="80" y="201"/>
                </a:lnTo>
                <a:lnTo>
                  <a:pt x="76" y="199"/>
                </a:lnTo>
                <a:lnTo>
                  <a:pt x="72" y="197"/>
                </a:lnTo>
                <a:lnTo>
                  <a:pt x="69" y="194"/>
                </a:lnTo>
                <a:lnTo>
                  <a:pt x="68" y="188"/>
                </a:lnTo>
                <a:lnTo>
                  <a:pt x="69" y="184"/>
                </a:lnTo>
                <a:lnTo>
                  <a:pt x="72" y="180"/>
                </a:lnTo>
                <a:lnTo>
                  <a:pt x="76" y="179"/>
                </a:lnTo>
                <a:lnTo>
                  <a:pt x="80" y="177"/>
                </a:lnTo>
                <a:lnTo>
                  <a:pt x="231" y="177"/>
                </a:lnTo>
                <a:lnTo>
                  <a:pt x="235" y="179"/>
                </a:lnTo>
                <a:lnTo>
                  <a:pt x="240" y="180"/>
                </a:lnTo>
                <a:lnTo>
                  <a:pt x="242" y="184"/>
                </a:lnTo>
                <a:lnTo>
                  <a:pt x="244" y="188"/>
                </a:lnTo>
                <a:lnTo>
                  <a:pt x="242" y="194"/>
                </a:lnTo>
                <a:lnTo>
                  <a:pt x="240" y="197"/>
                </a:lnTo>
                <a:lnTo>
                  <a:pt x="235" y="199"/>
                </a:lnTo>
                <a:lnTo>
                  <a:pt x="231" y="201"/>
                </a:lnTo>
                <a:close/>
              </a:path>
            </a:pathLst>
          </a:custGeom>
          <a:solidFill>
            <a:schemeClr val="accent1"/>
          </a:solidFill>
          <a:ln>
            <a:noFill/>
          </a:ln>
        </p:spPr>
        <p:txBody>
          <a:bodyPr/>
          <a:lstStyle/>
          <a:p>
            <a:endParaRPr lang="en-US" dirty="0"/>
          </a:p>
        </p:txBody>
      </p:sp>
      <p:sp>
        <p:nvSpPr>
          <p:cNvPr id="67" name="Freeform 75"/>
          <p:cNvSpPr>
            <a:spLocks noEditPoints="1"/>
          </p:cNvSpPr>
          <p:nvPr/>
        </p:nvSpPr>
        <p:spPr bwMode="auto">
          <a:xfrm>
            <a:off x="10313112" y="3910414"/>
            <a:ext cx="338094" cy="338094"/>
          </a:xfrm>
          <a:custGeom>
            <a:avLst/>
            <a:gdLst>
              <a:gd name="T0" fmla="*/ 102394 w 388"/>
              <a:gd name="T1" fmla="*/ 119504 h 389"/>
              <a:gd name="T2" fmla="*/ 146730 w 388"/>
              <a:gd name="T3" fmla="*/ 57383 h 389"/>
              <a:gd name="T4" fmla="*/ 204260 w 388"/>
              <a:gd name="T5" fmla="*/ 112660 h 389"/>
              <a:gd name="T6" fmla="*/ 192649 w 388"/>
              <a:gd name="T7" fmla="*/ 151090 h 389"/>
              <a:gd name="T8" fmla="*/ 167842 w 388"/>
              <a:gd name="T9" fmla="*/ 181098 h 389"/>
              <a:gd name="T10" fmla="*/ 133007 w 388"/>
              <a:gd name="T11" fmla="*/ 199524 h 389"/>
              <a:gd name="T12" fmla="*/ 102394 w 388"/>
              <a:gd name="T13" fmla="*/ 204788 h 389"/>
              <a:gd name="T14" fmla="*/ 62809 w 388"/>
              <a:gd name="T15" fmla="*/ 196891 h 389"/>
              <a:gd name="T16" fmla="*/ 30085 w 388"/>
              <a:gd name="T17" fmla="*/ 174254 h 389"/>
              <a:gd name="T18" fmla="*/ 7917 w 388"/>
              <a:gd name="T19" fmla="*/ 141614 h 389"/>
              <a:gd name="T20" fmla="*/ 0 w 388"/>
              <a:gd name="T21" fmla="*/ 102131 h 389"/>
              <a:gd name="T22" fmla="*/ 4750 w 388"/>
              <a:gd name="T23" fmla="*/ 71597 h 389"/>
              <a:gd name="T24" fmla="*/ 23223 w 388"/>
              <a:gd name="T25" fmla="*/ 37378 h 389"/>
              <a:gd name="T26" fmla="*/ 53836 w 388"/>
              <a:gd name="T27" fmla="*/ 12108 h 389"/>
              <a:gd name="T28" fmla="*/ 91838 w 388"/>
              <a:gd name="T29" fmla="*/ 526 h 389"/>
              <a:gd name="T30" fmla="*/ 122978 w 388"/>
              <a:gd name="T31" fmla="*/ 2106 h 389"/>
              <a:gd name="T32" fmla="*/ 159925 w 388"/>
              <a:gd name="T33" fmla="*/ 17373 h 389"/>
              <a:gd name="T34" fmla="*/ 187370 w 388"/>
              <a:gd name="T35" fmla="*/ 44748 h 389"/>
              <a:gd name="T36" fmla="*/ 202677 w 388"/>
              <a:gd name="T37" fmla="*/ 81599 h 389"/>
              <a:gd name="T38" fmla="*/ 192649 w 388"/>
              <a:gd name="T39" fmla="*/ 108448 h 389"/>
              <a:gd name="T40" fmla="*/ 167314 w 388"/>
              <a:gd name="T41" fmla="*/ 106342 h 389"/>
              <a:gd name="T42" fmla="*/ 165730 w 388"/>
              <a:gd name="T43" fmla="*/ 100025 h 389"/>
              <a:gd name="T44" fmla="*/ 192649 w 388"/>
              <a:gd name="T45" fmla="*/ 96340 h 389"/>
              <a:gd name="T46" fmla="*/ 187370 w 388"/>
              <a:gd name="T47" fmla="*/ 71597 h 389"/>
              <a:gd name="T48" fmla="*/ 171536 w 388"/>
              <a:gd name="T49" fmla="*/ 44222 h 389"/>
              <a:gd name="T50" fmla="*/ 146730 w 388"/>
              <a:gd name="T51" fmla="*/ 23690 h 389"/>
              <a:gd name="T52" fmla="*/ 115589 w 388"/>
              <a:gd name="T53" fmla="*/ 13161 h 389"/>
              <a:gd name="T54" fmla="*/ 106616 w 388"/>
              <a:gd name="T55" fmla="*/ 35272 h 389"/>
              <a:gd name="T56" fmla="*/ 101866 w 388"/>
              <a:gd name="T57" fmla="*/ 38957 h 389"/>
              <a:gd name="T58" fmla="*/ 95005 w 388"/>
              <a:gd name="T59" fmla="*/ 32640 h 389"/>
              <a:gd name="T60" fmla="*/ 79171 w 388"/>
              <a:gd name="T61" fmla="*/ 15267 h 389"/>
              <a:gd name="T62" fmla="*/ 50141 w 388"/>
              <a:gd name="T63" fmla="*/ 28955 h 389"/>
              <a:gd name="T64" fmla="*/ 28501 w 388"/>
              <a:gd name="T65" fmla="*/ 51592 h 389"/>
              <a:gd name="T66" fmla="*/ 14779 w 388"/>
              <a:gd name="T67" fmla="*/ 80546 h 389"/>
              <a:gd name="T68" fmla="*/ 32196 w 388"/>
              <a:gd name="T69" fmla="*/ 96340 h 389"/>
              <a:gd name="T70" fmla="*/ 38002 w 388"/>
              <a:gd name="T71" fmla="*/ 102131 h 389"/>
              <a:gd name="T72" fmla="*/ 34307 w 388"/>
              <a:gd name="T73" fmla="*/ 107922 h 389"/>
              <a:gd name="T74" fmla="*/ 13195 w 388"/>
              <a:gd name="T75" fmla="*/ 116345 h 389"/>
              <a:gd name="T76" fmla="*/ 24279 w 388"/>
              <a:gd name="T77" fmla="*/ 146879 h 389"/>
              <a:gd name="T78" fmla="*/ 43808 w 388"/>
              <a:gd name="T79" fmla="*/ 170569 h 389"/>
              <a:gd name="T80" fmla="*/ 71254 w 388"/>
              <a:gd name="T81" fmla="*/ 186889 h 389"/>
              <a:gd name="T82" fmla="*/ 95005 w 388"/>
              <a:gd name="T83" fmla="*/ 171622 h 389"/>
              <a:gd name="T84" fmla="*/ 98699 w 388"/>
              <a:gd name="T85" fmla="*/ 166357 h 389"/>
              <a:gd name="T86" fmla="*/ 105561 w 388"/>
              <a:gd name="T87" fmla="*/ 167410 h 389"/>
              <a:gd name="T88" fmla="*/ 107672 w 388"/>
              <a:gd name="T89" fmla="*/ 192680 h 389"/>
              <a:gd name="T90" fmla="*/ 139340 w 388"/>
              <a:gd name="T91" fmla="*/ 184783 h 389"/>
              <a:gd name="T92" fmla="*/ 165730 w 388"/>
              <a:gd name="T93" fmla="*/ 166357 h 389"/>
              <a:gd name="T94" fmla="*/ 184731 w 388"/>
              <a:gd name="T95" fmla="*/ 140561 h 389"/>
              <a:gd name="T96" fmla="*/ 192649 w 388"/>
              <a:gd name="T97" fmla="*/ 108448 h 38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88" h="389">
                <a:moveTo>
                  <a:pt x="295" y="125"/>
                </a:moveTo>
                <a:lnTo>
                  <a:pt x="209" y="210"/>
                </a:lnTo>
                <a:lnTo>
                  <a:pt x="194" y="227"/>
                </a:lnTo>
                <a:lnTo>
                  <a:pt x="128" y="161"/>
                </a:lnTo>
                <a:lnTo>
                  <a:pt x="145" y="144"/>
                </a:lnTo>
                <a:lnTo>
                  <a:pt x="193" y="194"/>
                </a:lnTo>
                <a:lnTo>
                  <a:pt x="278" y="109"/>
                </a:lnTo>
                <a:lnTo>
                  <a:pt x="295" y="125"/>
                </a:lnTo>
                <a:close/>
                <a:moveTo>
                  <a:pt x="388" y="194"/>
                </a:moveTo>
                <a:lnTo>
                  <a:pt x="388" y="194"/>
                </a:lnTo>
                <a:lnTo>
                  <a:pt x="387" y="214"/>
                </a:lnTo>
                <a:lnTo>
                  <a:pt x="384" y="234"/>
                </a:lnTo>
                <a:lnTo>
                  <a:pt x="380" y="252"/>
                </a:lnTo>
                <a:lnTo>
                  <a:pt x="373" y="269"/>
                </a:lnTo>
                <a:lnTo>
                  <a:pt x="365" y="287"/>
                </a:lnTo>
                <a:lnTo>
                  <a:pt x="355" y="302"/>
                </a:lnTo>
                <a:lnTo>
                  <a:pt x="344" y="318"/>
                </a:lnTo>
                <a:lnTo>
                  <a:pt x="332" y="331"/>
                </a:lnTo>
                <a:lnTo>
                  <a:pt x="318" y="344"/>
                </a:lnTo>
                <a:lnTo>
                  <a:pt x="303" y="356"/>
                </a:lnTo>
                <a:lnTo>
                  <a:pt x="286" y="366"/>
                </a:lnTo>
                <a:lnTo>
                  <a:pt x="270" y="374"/>
                </a:lnTo>
                <a:lnTo>
                  <a:pt x="252" y="379"/>
                </a:lnTo>
                <a:lnTo>
                  <a:pt x="233" y="385"/>
                </a:lnTo>
                <a:lnTo>
                  <a:pt x="213" y="388"/>
                </a:lnTo>
                <a:lnTo>
                  <a:pt x="194" y="389"/>
                </a:lnTo>
                <a:lnTo>
                  <a:pt x="174" y="388"/>
                </a:lnTo>
                <a:lnTo>
                  <a:pt x="154" y="385"/>
                </a:lnTo>
                <a:lnTo>
                  <a:pt x="136" y="379"/>
                </a:lnTo>
                <a:lnTo>
                  <a:pt x="119" y="374"/>
                </a:lnTo>
                <a:lnTo>
                  <a:pt x="102" y="366"/>
                </a:lnTo>
                <a:lnTo>
                  <a:pt x="86" y="356"/>
                </a:lnTo>
                <a:lnTo>
                  <a:pt x="70" y="344"/>
                </a:lnTo>
                <a:lnTo>
                  <a:pt x="57" y="331"/>
                </a:lnTo>
                <a:lnTo>
                  <a:pt x="44" y="318"/>
                </a:lnTo>
                <a:lnTo>
                  <a:pt x="33" y="302"/>
                </a:lnTo>
                <a:lnTo>
                  <a:pt x="24" y="287"/>
                </a:lnTo>
                <a:lnTo>
                  <a:pt x="15" y="269"/>
                </a:lnTo>
                <a:lnTo>
                  <a:pt x="9" y="252"/>
                </a:lnTo>
                <a:lnTo>
                  <a:pt x="3" y="234"/>
                </a:lnTo>
                <a:lnTo>
                  <a:pt x="0" y="214"/>
                </a:lnTo>
                <a:lnTo>
                  <a:pt x="0" y="194"/>
                </a:lnTo>
                <a:lnTo>
                  <a:pt x="0" y="175"/>
                </a:lnTo>
                <a:lnTo>
                  <a:pt x="3" y="155"/>
                </a:lnTo>
                <a:lnTo>
                  <a:pt x="9" y="136"/>
                </a:lnTo>
                <a:lnTo>
                  <a:pt x="15" y="118"/>
                </a:lnTo>
                <a:lnTo>
                  <a:pt x="24" y="102"/>
                </a:lnTo>
                <a:lnTo>
                  <a:pt x="33" y="85"/>
                </a:lnTo>
                <a:lnTo>
                  <a:pt x="44" y="71"/>
                </a:lnTo>
                <a:lnTo>
                  <a:pt x="57" y="56"/>
                </a:lnTo>
                <a:lnTo>
                  <a:pt x="70" y="44"/>
                </a:lnTo>
                <a:lnTo>
                  <a:pt x="86" y="33"/>
                </a:lnTo>
                <a:lnTo>
                  <a:pt x="102" y="23"/>
                </a:lnTo>
                <a:lnTo>
                  <a:pt x="119" y="15"/>
                </a:lnTo>
                <a:lnTo>
                  <a:pt x="136" y="8"/>
                </a:lnTo>
                <a:lnTo>
                  <a:pt x="154" y="4"/>
                </a:lnTo>
                <a:lnTo>
                  <a:pt x="174" y="1"/>
                </a:lnTo>
                <a:lnTo>
                  <a:pt x="194" y="0"/>
                </a:lnTo>
                <a:lnTo>
                  <a:pt x="213" y="1"/>
                </a:lnTo>
                <a:lnTo>
                  <a:pt x="233" y="4"/>
                </a:lnTo>
                <a:lnTo>
                  <a:pt x="252" y="8"/>
                </a:lnTo>
                <a:lnTo>
                  <a:pt x="270" y="15"/>
                </a:lnTo>
                <a:lnTo>
                  <a:pt x="286" y="23"/>
                </a:lnTo>
                <a:lnTo>
                  <a:pt x="303" y="33"/>
                </a:lnTo>
                <a:lnTo>
                  <a:pt x="318" y="44"/>
                </a:lnTo>
                <a:lnTo>
                  <a:pt x="332" y="56"/>
                </a:lnTo>
                <a:lnTo>
                  <a:pt x="344" y="71"/>
                </a:lnTo>
                <a:lnTo>
                  <a:pt x="355" y="85"/>
                </a:lnTo>
                <a:lnTo>
                  <a:pt x="365" y="102"/>
                </a:lnTo>
                <a:lnTo>
                  <a:pt x="373" y="118"/>
                </a:lnTo>
                <a:lnTo>
                  <a:pt x="380" y="136"/>
                </a:lnTo>
                <a:lnTo>
                  <a:pt x="384" y="155"/>
                </a:lnTo>
                <a:lnTo>
                  <a:pt x="387" y="175"/>
                </a:lnTo>
                <a:lnTo>
                  <a:pt x="388" y="194"/>
                </a:lnTo>
                <a:close/>
                <a:moveTo>
                  <a:pt x="365" y="206"/>
                </a:moveTo>
                <a:lnTo>
                  <a:pt x="325" y="206"/>
                </a:lnTo>
                <a:lnTo>
                  <a:pt x="319" y="205"/>
                </a:lnTo>
                <a:lnTo>
                  <a:pt x="317" y="202"/>
                </a:lnTo>
                <a:lnTo>
                  <a:pt x="314" y="199"/>
                </a:lnTo>
                <a:lnTo>
                  <a:pt x="313" y="194"/>
                </a:lnTo>
                <a:lnTo>
                  <a:pt x="314" y="190"/>
                </a:lnTo>
                <a:lnTo>
                  <a:pt x="317" y="186"/>
                </a:lnTo>
                <a:lnTo>
                  <a:pt x="319" y="184"/>
                </a:lnTo>
                <a:lnTo>
                  <a:pt x="325" y="183"/>
                </a:lnTo>
                <a:lnTo>
                  <a:pt x="365" y="183"/>
                </a:lnTo>
                <a:lnTo>
                  <a:pt x="363" y="166"/>
                </a:lnTo>
                <a:lnTo>
                  <a:pt x="359" y="151"/>
                </a:lnTo>
                <a:lnTo>
                  <a:pt x="355" y="136"/>
                </a:lnTo>
                <a:lnTo>
                  <a:pt x="350" y="122"/>
                </a:lnTo>
                <a:lnTo>
                  <a:pt x="343" y="109"/>
                </a:lnTo>
                <a:lnTo>
                  <a:pt x="335" y="96"/>
                </a:lnTo>
                <a:lnTo>
                  <a:pt x="325" y="84"/>
                </a:lnTo>
                <a:lnTo>
                  <a:pt x="314" y="73"/>
                </a:lnTo>
                <a:lnTo>
                  <a:pt x="303" y="63"/>
                </a:lnTo>
                <a:lnTo>
                  <a:pt x="290" y="54"/>
                </a:lnTo>
                <a:lnTo>
                  <a:pt x="278" y="45"/>
                </a:lnTo>
                <a:lnTo>
                  <a:pt x="264" y="38"/>
                </a:lnTo>
                <a:lnTo>
                  <a:pt x="251" y="33"/>
                </a:lnTo>
                <a:lnTo>
                  <a:pt x="235" y="29"/>
                </a:lnTo>
                <a:lnTo>
                  <a:pt x="219" y="25"/>
                </a:lnTo>
                <a:lnTo>
                  <a:pt x="204" y="23"/>
                </a:lnTo>
                <a:lnTo>
                  <a:pt x="204" y="62"/>
                </a:lnTo>
                <a:lnTo>
                  <a:pt x="202" y="67"/>
                </a:lnTo>
                <a:lnTo>
                  <a:pt x="200" y="70"/>
                </a:lnTo>
                <a:lnTo>
                  <a:pt x="197" y="73"/>
                </a:lnTo>
                <a:lnTo>
                  <a:pt x="193" y="74"/>
                </a:lnTo>
                <a:lnTo>
                  <a:pt x="187" y="73"/>
                </a:lnTo>
                <a:lnTo>
                  <a:pt x="185" y="70"/>
                </a:lnTo>
                <a:lnTo>
                  <a:pt x="182" y="67"/>
                </a:lnTo>
                <a:lnTo>
                  <a:pt x="180" y="62"/>
                </a:lnTo>
                <a:lnTo>
                  <a:pt x="180" y="23"/>
                </a:lnTo>
                <a:lnTo>
                  <a:pt x="165" y="26"/>
                </a:lnTo>
                <a:lnTo>
                  <a:pt x="150" y="29"/>
                </a:lnTo>
                <a:lnTo>
                  <a:pt x="135" y="34"/>
                </a:lnTo>
                <a:lnTo>
                  <a:pt x="121" y="40"/>
                </a:lnTo>
                <a:lnTo>
                  <a:pt x="108" y="47"/>
                </a:lnTo>
                <a:lnTo>
                  <a:pt x="95" y="55"/>
                </a:lnTo>
                <a:lnTo>
                  <a:pt x="83" y="65"/>
                </a:lnTo>
                <a:lnTo>
                  <a:pt x="72" y="74"/>
                </a:lnTo>
                <a:lnTo>
                  <a:pt x="62" y="85"/>
                </a:lnTo>
                <a:lnTo>
                  <a:pt x="54" y="98"/>
                </a:lnTo>
                <a:lnTo>
                  <a:pt x="46" y="110"/>
                </a:lnTo>
                <a:lnTo>
                  <a:pt x="39" y="124"/>
                </a:lnTo>
                <a:lnTo>
                  <a:pt x="33" y="137"/>
                </a:lnTo>
                <a:lnTo>
                  <a:pt x="28" y="153"/>
                </a:lnTo>
                <a:lnTo>
                  <a:pt x="25" y="168"/>
                </a:lnTo>
                <a:lnTo>
                  <a:pt x="24" y="183"/>
                </a:lnTo>
                <a:lnTo>
                  <a:pt x="61" y="183"/>
                </a:lnTo>
                <a:lnTo>
                  <a:pt x="65" y="184"/>
                </a:lnTo>
                <a:lnTo>
                  <a:pt x="68" y="186"/>
                </a:lnTo>
                <a:lnTo>
                  <a:pt x="70" y="190"/>
                </a:lnTo>
                <a:lnTo>
                  <a:pt x="72" y="194"/>
                </a:lnTo>
                <a:lnTo>
                  <a:pt x="70" y="199"/>
                </a:lnTo>
                <a:lnTo>
                  <a:pt x="68" y="202"/>
                </a:lnTo>
                <a:lnTo>
                  <a:pt x="65" y="205"/>
                </a:lnTo>
                <a:lnTo>
                  <a:pt x="61" y="206"/>
                </a:lnTo>
                <a:lnTo>
                  <a:pt x="24" y="206"/>
                </a:lnTo>
                <a:lnTo>
                  <a:pt x="25" y="221"/>
                </a:lnTo>
                <a:lnTo>
                  <a:pt x="28" y="236"/>
                </a:lnTo>
                <a:lnTo>
                  <a:pt x="33" y="252"/>
                </a:lnTo>
                <a:lnTo>
                  <a:pt x="39" y="265"/>
                </a:lnTo>
                <a:lnTo>
                  <a:pt x="46" y="279"/>
                </a:lnTo>
                <a:lnTo>
                  <a:pt x="54" y="291"/>
                </a:lnTo>
                <a:lnTo>
                  <a:pt x="62" y="304"/>
                </a:lnTo>
                <a:lnTo>
                  <a:pt x="72" y="315"/>
                </a:lnTo>
                <a:lnTo>
                  <a:pt x="83" y="324"/>
                </a:lnTo>
                <a:lnTo>
                  <a:pt x="95" y="334"/>
                </a:lnTo>
                <a:lnTo>
                  <a:pt x="108" y="342"/>
                </a:lnTo>
                <a:lnTo>
                  <a:pt x="121" y="349"/>
                </a:lnTo>
                <a:lnTo>
                  <a:pt x="135" y="355"/>
                </a:lnTo>
                <a:lnTo>
                  <a:pt x="150" y="360"/>
                </a:lnTo>
                <a:lnTo>
                  <a:pt x="165" y="363"/>
                </a:lnTo>
                <a:lnTo>
                  <a:pt x="180" y="364"/>
                </a:lnTo>
                <a:lnTo>
                  <a:pt x="180" y="326"/>
                </a:lnTo>
                <a:lnTo>
                  <a:pt x="182" y="322"/>
                </a:lnTo>
                <a:lnTo>
                  <a:pt x="185" y="318"/>
                </a:lnTo>
                <a:lnTo>
                  <a:pt x="187" y="316"/>
                </a:lnTo>
                <a:lnTo>
                  <a:pt x="193" y="315"/>
                </a:lnTo>
                <a:lnTo>
                  <a:pt x="197" y="316"/>
                </a:lnTo>
                <a:lnTo>
                  <a:pt x="200" y="318"/>
                </a:lnTo>
                <a:lnTo>
                  <a:pt x="202" y="322"/>
                </a:lnTo>
                <a:lnTo>
                  <a:pt x="204" y="326"/>
                </a:lnTo>
                <a:lnTo>
                  <a:pt x="204" y="366"/>
                </a:lnTo>
                <a:lnTo>
                  <a:pt x="219" y="363"/>
                </a:lnTo>
                <a:lnTo>
                  <a:pt x="235" y="360"/>
                </a:lnTo>
                <a:lnTo>
                  <a:pt x="251" y="356"/>
                </a:lnTo>
                <a:lnTo>
                  <a:pt x="264" y="351"/>
                </a:lnTo>
                <a:lnTo>
                  <a:pt x="278" y="344"/>
                </a:lnTo>
                <a:lnTo>
                  <a:pt x="290" y="335"/>
                </a:lnTo>
                <a:lnTo>
                  <a:pt x="303" y="326"/>
                </a:lnTo>
                <a:lnTo>
                  <a:pt x="314" y="316"/>
                </a:lnTo>
                <a:lnTo>
                  <a:pt x="325" y="305"/>
                </a:lnTo>
                <a:lnTo>
                  <a:pt x="335" y="293"/>
                </a:lnTo>
                <a:lnTo>
                  <a:pt x="343" y="280"/>
                </a:lnTo>
                <a:lnTo>
                  <a:pt x="350" y="267"/>
                </a:lnTo>
                <a:lnTo>
                  <a:pt x="355" y="252"/>
                </a:lnTo>
                <a:lnTo>
                  <a:pt x="359" y="238"/>
                </a:lnTo>
                <a:lnTo>
                  <a:pt x="363" y="221"/>
                </a:lnTo>
                <a:lnTo>
                  <a:pt x="365" y="206"/>
                </a:lnTo>
                <a:close/>
              </a:path>
            </a:pathLst>
          </a:custGeom>
          <a:solidFill>
            <a:schemeClr val="accent1"/>
          </a:solidFill>
          <a:ln>
            <a:noFill/>
          </a:ln>
        </p:spPr>
        <p:txBody>
          <a:bodyPr/>
          <a:lstStyle/>
          <a:p>
            <a:endParaRPr lang="en-US" dirty="0"/>
          </a:p>
        </p:txBody>
      </p:sp>
      <p:sp>
        <p:nvSpPr>
          <p:cNvPr id="68" name="Freeform 76"/>
          <p:cNvSpPr>
            <a:spLocks noEditPoints="1"/>
          </p:cNvSpPr>
          <p:nvPr/>
        </p:nvSpPr>
        <p:spPr bwMode="auto">
          <a:xfrm>
            <a:off x="6678006" y="2074860"/>
            <a:ext cx="314507" cy="387892"/>
          </a:xfrm>
          <a:custGeom>
            <a:avLst/>
            <a:gdLst>
              <a:gd name="T0" fmla="*/ 42863 w 360"/>
              <a:gd name="T1" fmla="*/ 69477 h 443"/>
              <a:gd name="T2" fmla="*/ 40746 w 360"/>
              <a:gd name="T3" fmla="*/ 64174 h 443"/>
              <a:gd name="T4" fmla="*/ 44450 w 360"/>
              <a:gd name="T5" fmla="*/ 58340 h 443"/>
              <a:gd name="T6" fmla="*/ 60854 w 360"/>
              <a:gd name="T7" fmla="*/ 48793 h 443"/>
              <a:gd name="T8" fmla="*/ 53446 w 360"/>
              <a:gd name="T9" fmla="*/ 42959 h 443"/>
              <a:gd name="T10" fmla="*/ 45508 w 360"/>
              <a:gd name="T11" fmla="*/ 30761 h 443"/>
              <a:gd name="T12" fmla="*/ 46567 w 360"/>
              <a:gd name="T13" fmla="*/ 21214 h 443"/>
              <a:gd name="T14" fmla="*/ 62971 w 360"/>
              <a:gd name="T15" fmla="*/ 1591 h 443"/>
              <a:gd name="T16" fmla="*/ 70379 w 360"/>
              <a:gd name="T17" fmla="*/ 530 h 443"/>
              <a:gd name="T18" fmla="*/ 73554 w 360"/>
              <a:gd name="T19" fmla="*/ 6364 h 443"/>
              <a:gd name="T20" fmla="*/ 64029 w 360"/>
              <a:gd name="T21" fmla="*/ 16972 h 443"/>
              <a:gd name="T22" fmla="*/ 57150 w 360"/>
              <a:gd name="T23" fmla="*/ 27048 h 443"/>
              <a:gd name="T24" fmla="*/ 66146 w 360"/>
              <a:gd name="T25" fmla="*/ 37125 h 443"/>
              <a:gd name="T26" fmla="*/ 73554 w 360"/>
              <a:gd name="T27" fmla="*/ 46141 h 443"/>
              <a:gd name="T28" fmla="*/ 72496 w 360"/>
              <a:gd name="T29" fmla="*/ 54097 h 443"/>
              <a:gd name="T30" fmla="*/ 55033 w 360"/>
              <a:gd name="T31" fmla="*/ 66826 h 443"/>
              <a:gd name="T32" fmla="*/ 46567 w 360"/>
              <a:gd name="T33" fmla="*/ 70538 h 443"/>
              <a:gd name="T34" fmla="*/ 103717 w 360"/>
              <a:gd name="T35" fmla="*/ 62583 h 443"/>
              <a:gd name="T36" fmla="*/ 114829 w 360"/>
              <a:gd name="T37" fmla="*/ 50384 h 443"/>
              <a:gd name="T38" fmla="*/ 113242 w 360"/>
              <a:gd name="T39" fmla="*/ 42959 h 443"/>
              <a:gd name="T40" fmla="*/ 106892 w 360"/>
              <a:gd name="T41" fmla="*/ 37125 h 443"/>
              <a:gd name="T42" fmla="*/ 97896 w 360"/>
              <a:gd name="T43" fmla="*/ 27048 h 443"/>
              <a:gd name="T44" fmla="*/ 111654 w 360"/>
              <a:gd name="T45" fmla="*/ 11138 h 443"/>
              <a:gd name="T46" fmla="*/ 114300 w 360"/>
              <a:gd name="T47" fmla="*/ 4243 h 443"/>
              <a:gd name="T48" fmla="*/ 109008 w 360"/>
              <a:gd name="T49" fmla="*/ 0 h 443"/>
              <a:gd name="T50" fmla="*/ 96838 w 360"/>
              <a:gd name="T51" fmla="*/ 7955 h 443"/>
              <a:gd name="T52" fmla="*/ 86254 w 360"/>
              <a:gd name="T53" fmla="*/ 23866 h 443"/>
              <a:gd name="T54" fmla="*/ 87313 w 360"/>
              <a:gd name="T55" fmla="*/ 33413 h 443"/>
              <a:gd name="T56" fmla="*/ 99483 w 360"/>
              <a:gd name="T57" fmla="*/ 46672 h 443"/>
              <a:gd name="T58" fmla="*/ 99483 w 360"/>
              <a:gd name="T59" fmla="*/ 50915 h 443"/>
              <a:gd name="T60" fmla="*/ 85196 w 360"/>
              <a:gd name="T61" fmla="*/ 58340 h 443"/>
              <a:gd name="T62" fmla="*/ 81492 w 360"/>
              <a:gd name="T63" fmla="*/ 66295 h 443"/>
              <a:gd name="T64" fmla="*/ 85725 w 360"/>
              <a:gd name="T65" fmla="*/ 70008 h 443"/>
              <a:gd name="T66" fmla="*/ 89429 w 360"/>
              <a:gd name="T67" fmla="*/ 70008 h 443"/>
              <a:gd name="T68" fmla="*/ 155046 w 360"/>
              <a:gd name="T69" fmla="*/ 234950 h 443"/>
              <a:gd name="T70" fmla="*/ 189971 w 360"/>
              <a:gd name="T71" fmla="*/ 142667 h 443"/>
              <a:gd name="T72" fmla="*/ 175683 w 360"/>
              <a:gd name="T73" fmla="*/ 162821 h 443"/>
              <a:gd name="T74" fmla="*/ 157163 w 360"/>
              <a:gd name="T75" fmla="*/ 167594 h 443"/>
              <a:gd name="T76" fmla="*/ 149754 w 360"/>
              <a:gd name="T77" fmla="*/ 185096 h 443"/>
              <a:gd name="T78" fmla="*/ 137583 w 360"/>
              <a:gd name="T79" fmla="*/ 204719 h 443"/>
              <a:gd name="T80" fmla="*/ 35454 w 360"/>
              <a:gd name="T81" fmla="*/ 210023 h 443"/>
              <a:gd name="T82" fmla="*/ 17992 w 360"/>
              <a:gd name="T83" fmla="*/ 204719 h 443"/>
              <a:gd name="T84" fmla="*/ 4763 w 360"/>
              <a:gd name="T85" fmla="*/ 185096 h 443"/>
              <a:gd name="T86" fmla="*/ 4763 w 360"/>
              <a:gd name="T87" fmla="*/ 83267 h 443"/>
              <a:gd name="T88" fmla="*/ 157163 w 360"/>
              <a:gd name="T89" fmla="*/ 104481 h 443"/>
              <a:gd name="T90" fmla="*/ 175683 w 360"/>
              <a:gd name="T91" fmla="*/ 110315 h 443"/>
              <a:gd name="T92" fmla="*/ 189971 w 360"/>
              <a:gd name="T93" fmla="*/ 129938 h 443"/>
              <a:gd name="T94" fmla="*/ 16404 w 360"/>
              <a:gd name="T95" fmla="*/ 95465 h 443"/>
              <a:gd name="T96" fmla="*/ 17992 w 360"/>
              <a:gd name="T97" fmla="*/ 186687 h 443"/>
              <a:gd name="T98" fmla="*/ 28046 w 360"/>
              <a:gd name="T99" fmla="*/ 196234 h 443"/>
              <a:gd name="T100" fmla="*/ 120121 w 360"/>
              <a:gd name="T101" fmla="*/ 197825 h 443"/>
              <a:gd name="T102" fmla="*/ 132821 w 360"/>
              <a:gd name="T103" fmla="*/ 192521 h 443"/>
              <a:gd name="T104" fmla="*/ 138113 w 360"/>
              <a:gd name="T105" fmla="*/ 179262 h 443"/>
              <a:gd name="T106" fmla="*/ 178329 w 360"/>
              <a:gd name="T107" fmla="*/ 132060 h 443"/>
              <a:gd name="T108" fmla="*/ 168804 w 360"/>
              <a:gd name="T109" fmla="*/ 120392 h 443"/>
              <a:gd name="T110" fmla="*/ 157163 w 360"/>
              <a:gd name="T111" fmla="*/ 116679 h 443"/>
              <a:gd name="T112" fmla="*/ 150283 w 360"/>
              <a:gd name="T113" fmla="*/ 154335 h 443"/>
              <a:gd name="T114" fmla="*/ 157163 w 360"/>
              <a:gd name="T115" fmla="*/ 155396 h 443"/>
              <a:gd name="T116" fmla="*/ 172508 w 360"/>
              <a:gd name="T117" fmla="*/ 150092 h 443"/>
              <a:gd name="T118" fmla="*/ 178329 w 360"/>
              <a:gd name="T119" fmla="*/ 136303 h 4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60" h="443">
                <a:moveTo>
                  <a:pt x="88" y="133"/>
                </a:moveTo>
                <a:lnTo>
                  <a:pt x="88" y="133"/>
                </a:lnTo>
                <a:lnTo>
                  <a:pt x="84" y="132"/>
                </a:lnTo>
                <a:lnTo>
                  <a:pt x="81" y="131"/>
                </a:lnTo>
                <a:lnTo>
                  <a:pt x="78" y="128"/>
                </a:lnTo>
                <a:lnTo>
                  <a:pt x="77" y="125"/>
                </a:lnTo>
                <a:lnTo>
                  <a:pt x="77" y="121"/>
                </a:lnTo>
                <a:lnTo>
                  <a:pt x="77" y="117"/>
                </a:lnTo>
                <a:lnTo>
                  <a:pt x="79" y="113"/>
                </a:lnTo>
                <a:lnTo>
                  <a:pt x="84" y="110"/>
                </a:lnTo>
                <a:lnTo>
                  <a:pt x="93" y="106"/>
                </a:lnTo>
                <a:lnTo>
                  <a:pt x="103" y="102"/>
                </a:lnTo>
                <a:lnTo>
                  <a:pt x="111" y="96"/>
                </a:lnTo>
                <a:lnTo>
                  <a:pt x="115" y="92"/>
                </a:lnTo>
                <a:lnTo>
                  <a:pt x="111" y="88"/>
                </a:lnTo>
                <a:lnTo>
                  <a:pt x="101" y="81"/>
                </a:lnTo>
                <a:lnTo>
                  <a:pt x="93" y="73"/>
                </a:lnTo>
                <a:lnTo>
                  <a:pt x="90" y="69"/>
                </a:lnTo>
                <a:lnTo>
                  <a:pt x="88" y="63"/>
                </a:lnTo>
                <a:lnTo>
                  <a:pt x="86" y="58"/>
                </a:lnTo>
                <a:lnTo>
                  <a:pt x="85" y="51"/>
                </a:lnTo>
                <a:lnTo>
                  <a:pt x="86" y="45"/>
                </a:lnTo>
                <a:lnTo>
                  <a:pt x="88" y="40"/>
                </a:lnTo>
                <a:lnTo>
                  <a:pt x="90" y="34"/>
                </a:lnTo>
                <a:lnTo>
                  <a:pt x="93" y="27"/>
                </a:lnTo>
                <a:lnTo>
                  <a:pt x="104" y="15"/>
                </a:lnTo>
                <a:lnTo>
                  <a:pt x="119" y="3"/>
                </a:lnTo>
                <a:lnTo>
                  <a:pt x="123" y="0"/>
                </a:lnTo>
                <a:lnTo>
                  <a:pt x="129" y="0"/>
                </a:lnTo>
                <a:lnTo>
                  <a:pt x="133" y="1"/>
                </a:lnTo>
                <a:lnTo>
                  <a:pt x="136" y="4"/>
                </a:lnTo>
                <a:lnTo>
                  <a:pt x="139" y="8"/>
                </a:lnTo>
                <a:lnTo>
                  <a:pt x="139" y="12"/>
                </a:lnTo>
                <a:lnTo>
                  <a:pt x="137" y="16"/>
                </a:lnTo>
                <a:lnTo>
                  <a:pt x="134" y="21"/>
                </a:lnTo>
                <a:lnTo>
                  <a:pt x="121" y="32"/>
                </a:lnTo>
                <a:lnTo>
                  <a:pt x="112" y="41"/>
                </a:lnTo>
                <a:lnTo>
                  <a:pt x="110" y="47"/>
                </a:lnTo>
                <a:lnTo>
                  <a:pt x="108" y="51"/>
                </a:lnTo>
                <a:lnTo>
                  <a:pt x="110" y="56"/>
                </a:lnTo>
                <a:lnTo>
                  <a:pt x="114" y="60"/>
                </a:lnTo>
                <a:lnTo>
                  <a:pt x="125" y="70"/>
                </a:lnTo>
                <a:lnTo>
                  <a:pt x="132" y="76"/>
                </a:lnTo>
                <a:lnTo>
                  <a:pt x="137" y="81"/>
                </a:lnTo>
                <a:lnTo>
                  <a:pt x="139" y="87"/>
                </a:lnTo>
                <a:lnTo>
                  <a:pt x="140" y="92"/>
                </a:lnTo>
                <a:lnTo>
                  <a:pt x="140" y="95"/>
                </a:lnTo>
                <a:lnTo>
                  <a:pt x="137" y="102"/>
                </a:lnTo>
                <a:lnTo>
                  <a:pt x="133" y="109"/>
                </a:lnTo>
                <a:lnTo>
                  <a:pt x="126" y="114"/>
                </a:lnTo>
                <a:lnTo>
                  <a:pt x="119" y="118"/>
                </a:lnTo>
                <a:lnTo>
                  <a:pt x="104" y="126"/>
                </a:lnTo>
                <a:lnTo>
                  <a:pt x="92" y="132"/>
                </a:lnTo>
                <a:lnTo>
                  <a:pt x="88" y="133"/>
                </a:lnTo>
                <a:close/>
                <a:moveTo>
                  <a:pt x="169" y="132"/>
                </a:moveTo>
                <a:lnTo>
                  <a:pt x="169" y="132"/>
                </a:lnTo>
                <a:lnTo>
                  <a:pt x="181" y="126"/>
                </a:lnTo>
                <a:lnTo>
                  <a:pt x="196" y="118"/>
                </a:lnTo>
                <a:lnTo>
                  <a:pt x="203" y="114"/>
                </a:lnTo>
                <a:lnTo>
                  <a:pt x="210" y="109"/>
                </a:lnTo>
                <a:lnTo>
                  <a:pt x="214" y="102"/>
                </a:lnTo>
                <a:lnTo>
                  <a:pt x="217" y="95"/>
                </a:lnTo>
                <a:lnTo>
                  <a:pt x="217" y="92"/>
                </a:lnTo>
                <a:lnTo>
                  <a:pt x="217" y="87"/>
                </a:lnTo>
                <a:lnTo>
                  <a:pt x="214" y="81"/>
                </a:lnTo>
                <a:lnTo>
                  <a:pt x="209" y="76"/>
                </a:lnTo>
                <a:lnTo>
                  <a:pt x="202" y="70"/>
                </a:lnTo>
                <a:lnTo>
                  <a:pt x="191" y="60"/>
                </a:lnTo>
                <a:lnTo>
                  <a:pt x="187" y="56"/>
                </a:lnTo>
                <a:lnTo>
                  <a:pt x="185" y="51"/>
                </a:lnTo>
                <a:lnTo>
                  <a:pt x="187" y="47"/>
                </a:lnTo>
                <a:lnTo>
                  <a:pt x="191" y="41"/>
                </a:lnTo>
                <a:lnTo>
                  <a:pt x="198" y="32"/>
                </a:lnTo>
                <a:lnTo>
                  <a:pt x="211" y="21"/>
                </a:lnTo>
                <a:lnTo>
                  <a:pt x="214" y="16"/>
                </a:lnTo>
                <a:lnTo>
                  <a:pt x="216" y="12"/>
                </a:lnTo>
                <a:lnTo>
                  <a:pt x="216" y="8"/>
                </a:lnTo>
                <a:lnTo>
                  <a:pt x="213" y="4"/>
                </a:lnTo>
                <a:lnTo>
                  <a:pt x="210" y="1"/>
                </a:lnTo>
                <a:lnTo>
                  <a:pt x="206" y="0"/>
                </a:lnTo>
                <a:lnTo>
                  <a:pt x="202" y="0"/>
                </a:lnTo>
                <a:lnTo>
                  <a:pt x="198" y="3"/>
                </a:lnTo>
                <a:lnTo>
                  <a:pt x="183" y="15"/>
                </a:lnTo>
                <a:lnTo>
                  <a:pt x="172" y="27"/>
                </a:lnTo>
                <a:lnTo>
                  <a:pt x="167" y="34"/>
                </a:lnTo>
                <a:lnTo>
                  <a:pt x="165" y="40"/>
                </a:lnTo>
                <a:lnTo>
                  <a:pt x="163" y="45"/>
                </a:lnTo>
                <a:lnTo>
                  <a:pt x="163" y="51"/>
                </a:lnTo>
                <a:lnTo>
                  <a:pt x="163" y="58"/>
                </a:lnTo>
                <a:lnTo>
                  <a:pt x="165" y="63"/>
                </a:lnTo>
                <a:lnTo>
                  <a:pt x="167" y="69"/>
                </a:lnTo>
                <a:lnTo>
                  <a:pt x="172" y="73"/>
                </a:lnTo>
                <a:lnTo>
                  <a:pt x="178" y="81"/>
                </a:lnTo>
                <a:lnTo>
                  <a:pt x="188" y="88"/>
                </a:lnTo>
                <a:lnTo>
                  <a:pt x="194" y="92"/>
                </a:lnTo>
                <a:lnTo>
                  <a:pt x="188" y="96"/>
                </a:lnTo>
                <a:lnTo>
                  <a:pt x="180" y="102"/>
                </a:lnTo>
                <a:lnTo>
                  <a:pt x="172" y="106"/>
                </a:lnTo>
                <a:lnTo>
                  <a:pt x="161" y="110"/>
                </a:lnTo>
                <a:lnTo>
                  <a:pt x="156" y="113"/>
                </a:lnTo>
                <a:lnTo>
                  <a:pt x="155" y="117"/>
                </a:lnTo>
                <a:lnTo>
                  <a:pt x="154" y="121"/>
                </a:lnTo>
                <a:lnTo>
                  <a:pt x="154" y="125"/>
                </a:lnTo>
                <a:lnTo>
                  <a:pt x="156" y="128"/>
                </a:lnTo>
                <a:lnTo>
                  <a:pt x="158" y="131"/>
                </a:lnTo>
                <a:lnTo>
                  <a:pt x="162" y="132"/>
                </a:lnTo>
                <a:lnTo>
                  <a:pt x="165" y="133"/>
                </a:lnTo>
                <a:lnTo>
                  <a:pt x="169" y="132"/>
                </a:lnTo>
                <a:close/>
                <a:moveTo>
                  <a:pt x="293" y="419"/>
                </a:moveTo>
                <a:lnTo>
                  <a:pt x="0" y="419"/>
                </a:lnTo>
                <a:lnTo>
                  <a:pt x="0" y="443"/>
                </a:lnTo>
                <a:lnTo>
                  <a:pt x="293" y="443"/>
                </a:lnTo>
                <a:lnTo>
                  <a:pt x="293" y="419"/>
                </a:lnTo>
                <a:close/>
                <a:moveTo>
                  <a:pt x="360" y="257"/>
                </a:moveTo>
                <a:lnTo>
                  <a:pt x="360" y="257"/>
                </a:lnTo>
                <a:lnTo>
                  <a:pt x="359" y="269"/>
                </a:lnTo>
                <a:lnTo>
                  <a:pt x="356" y="280"/>
                </a:lnTo>
                <a:lnTo>
                  <a:pt x="349" y="290"/>
                </a:lnTo>
                <a:lnTo>
                  <a:pt x="342" y="298"/>
                </a:lnTo>
                <a:lnTo>
                  <a:pt x="332" y="307"/>
                </a:lnTo>
                <a:lnTo>
                  <a:pt x="321" y="312"/>
                </a:lnTo>
                <a:lnTo>
                  <a:pt x="309" y="315"/>
                </a:lnTo>
                <a:lnTo>
                  <a:pt x="297" y="316"/>
                </a:lnTo>
                <a:lnTo>
                  <a:pt x="284" y="315"/>
                </a:lnTo>
                <a:lnTo>
                  <a:pt x="284" y="338"/>
                </a:lnTo>
                <a:lnTo>
                  <a:pt x="283" y="349"/>
                </a:lnTo>
                <a:lnTo>
                  <a:pt x="280" y="360"/>
                </a:lnTo>
                <a:lnTo>
                  <a:pt x="275" y="370"/>
                </a:lnTo>
                <a:lnTo>
                  <a:pt x="268" y="379"/>
                </a:lnTo>
                <a:lnTo>
                  <a:pt x="260" y="386"/>
                </a:lnTo>
                <a:lnTo>
                  <a:pt x="250" y="392"/>
                </a:lnTo>
                <a:lnTo>
                  <a:pt x="239" y="395"/>
                </a:lnTo>
                <a:lnTo>
                  <a:pt x="227" y="396"/>
                </a:lnTo>
                <a:lnTo>
                  <a:pt x="67" y="396"/>
                </a:lnTo>
                <a:lnTo>
                  <a:pt x="55" y="395"/>
                </a:lnTo>
                <a:lnTo>
                  <a:pt x="44" y="392"/>
                </a:lnTo>
                <a:lnTo>
                  <a:pt x="34" y="386"/>
                </a:lnTo>
                <a:lnTo>
                  <a:pt x="26" y="379"/>
                </a:lnTo>
                <a:lnTo>
                  <a:pt x="19" y="370"/>
                </a:lnTo>
                <a:lnTo>
                  <a:pt x="13" y="360"/>
                </a:lnTo>
                <a:lnTo>
                  <a:pt x="9" y="349"/>
                </a:lnTo>
                <a:lnTo>
                  <a:pt x="9" y="338"/>
                </a:lnTo>
                <a:lnTo>
                  <a:pt x="9" y="296"/>
                </a:lnTo>
                <a:lnTo>
                  <a:pt x="9" y="264"/>
                </a:lnTo>
                <a:lnTo>
                  <a:pt x="9" y="157"/>
                </a:lnTo>
                <a:lnTo>
                  <a:pt x="284" y="157"/>
                </a:lnTo>
                <a:lnTo>
                  <a:pt x="284" y="198"/>
                </a:lnTo>
                <a:lnTo>
                  <a:pt x="297" y="197"/>
                </a:lnTo>
                <a:lnTo>
                  <a:pt x="309" y="198"/>
                </a:lnTo>
                <a:lnTo>
                  <a:pt x="321" y="202"/>
                </a:lnTo>
                <a:lnTo>
                  <a:pt x="332" y="208"/>
                </a:lnTo>
                <a:lnTo>
                  <a:pt x="342" y="214"/>
                </a:lnTo>
                <a:lnTo>
                  <a:pt x="349" y="224"/>
                </a:lnTo>
                <a:lnTo>
                  <a:pt x="356" y="234"/>
                </a:lnTo>
                <a:lnTo>
                  <a:pt x="359" y="245"/>
                </a:lnTo>
                <a:lnTo>
                  <a:pt x="360" y="257"/>
                </a:lnTo>
                <a:close/>
                <a:moveTo>
                  <a:pt x="261" y="180"/>
                </a:moveTo>
                <a:lnTo>
                  <a:pt x="31" y="180"/>
                </a:lnTo>
                <a:lnTo>
                  <a:pt x="31" y="338"/>
                </a:lnTo>
                <a:lnTo>
                  <a:pt x="33" y="345"/>
                </a:lnTo>
                <a:lnTo>
                  <a:pt x="34" y="352"/>
                </a:lnTo>
                <a:lnTo>
                  <a:pt x="38" y="357"/>
                </a:lnTo>
                <a:lnTo>
                  <a:pt x="42" y="363"/>
                </a:lnTo>
                <a:lnTo>
                  <a:pt x="46" y="367"/>
                </a:lnTo>
                <a:lnTo>
                  <a:pt x="53" y="370"/>
                </a:lnTo>
                <a:lnTo>
                  <a:pt x="59" y="373"/>
                </a:lnTo>
                <a:lnTo>
                  <a:pt x="67" y="373"/>
                </a:lnTo>
                <a:lnTo>
                  <a:pt x="227" y="373"/>
                </a:lnTo>
                <a:lnTo>
                  <a:pt x="233" y="373"/>
                </a:lnTo>
                <a:lnTo>
                  <a:pt x="240" y="370"/>
                </a:lnTo>
                <a:lnTo>
                  <a:pt x="246" y="367"/>
                </a:lnTo>
                <a:lnTo>
                  <a:pt x="251" y="363"/>
                </a:lnTo>
                <a:lnTo>
                  <a:pt x="255" y="357"/>
                </a:lnTo>
                <a:lnTo>
                  <a:pt x="258" y="352"/>
                </a:lnTo>
                <a:lnTo>
                  <a:pt x="261" y="345"/>
                </a:lnTo>
                <a:lnTo>
                  <a:pt x="261" y="338"/>
                </a:lnTo>
                <a:lnTo>
                  <a:pt x="261" y="180"/>
                </a:lnTo>
                <a:close/>
                <a:moveTo>
                  <a:pt x="337" y="257"/>
                </a:moveTo>
                <a:lnTo>
                  <a:pt x="337" y="257"/>
                </a:lnTo>
                <a:lnTo>
                  <a:pt x="337" y="249"/>
                </a:lnTo>
                <a:lnTo>
                  <a:pt x="334" y="242"/>
                </a:lnTo>
                <a:lnTo>
                  <a:pt x="330" y="236"/>
                </a:lnTo>
                <a:lnTo>
                  <a:pt x="326" y="231"/>
                </a:lnTo>
                <a:lnTo>
                  <a:pt x="319" y="227"/>
                </a:lnTo>
                <a:lnTo>
                  <a:pt x="312" y="223"/>
                </a:lnTo>
                <a:lnTo>
                  <a:pt x="305" y="221"/>
                </a:lnTo>
                <a:lnTo>
                  <a:pt x="297" y="220"/>
                </a:lnTo>
                <a:lnTo>
                  <a:pt x="290" y="221"/>
                </a:lnTo>
                <a:lnTo>
                  <a:pt x="284" y="223"/>
                </a:lnTo>
                <a:lnTo>
                  <a:pt x="284" y="264"/>
                </a:lnTo>
                <a:lnTo>
                  <a:pt x="284" y="291"/>
                </a:lnTo>
                <a:lnTo>
                  <a:pt x="290" y="293"/>
                </a:lnTo>
                <a:lnTo>
                  <a:pt x="297" y="293"/>
                </a:lnTo>
                <a:lnTo>
                  <a:pt x="305" y="293"/>
                </a:lnTo>
                <a:lnTo>
                  <a:pt x="312" y="290"/>
                </a:lnTo>
                <a:lnTo>
                  <a:pt x="319" y="287"/>
                </a:lnTo>
                <a:lnTo>
                  <a:pt x="326" y="283"/>
                </a:lnTo>
                <a:lnTo>
                  <a:pt x="330" y="278"/>
                </a:lnTo>
                <a:lnTo>
                  <a:pt x="334" y="271"/>
                </a:lnTo>
                <a:lnTo>
                  <a:pt x="337" y="264"/>
                </a:lnTo>
                <a:lnTo>
                  <a:pt x="337" y="257"/>
                </a:lnTo>
                <a:close/>
              </a:path>
            </a:pathLst>
          </a:custGeom>
          <a:solidFill>
            <a:schemeClr val="accent1"/>
          </a:solidFill>
          <a:ln>
            <a:noFill/>
          </a:ln>
        </p:spPr>
        <p:txBody>
          <a:bodyPr/>
          <a:lstStyle/>
          <a:p>
            <a:endParaRPr lang="en-US" dirty="0"/>
          </a:p>
        </p:txBody>
      </p:sp>
      <p:sp>
        <p:nvSpPr>
          <p:cNvPr id="69" name="Freeform 77"/>
          <p:cNvSpPr>
            <a:spLocks noEditPoints="1"/>
          </p:cNvSpPr>
          <p:nvPr/>
        </p:nvSpPr>
        <p:spPr bwMode="auto">
          <a:xfrm>
            <a:off x="1095871" y="2988171"/>
            <a:ext cx="348579" cy="390512"/>
          </a:xfrm>
          <a:custGeom>
            <a:avLst/>
            <a:gdLst>
              <a:gd name="T0" fmla="*/ 100013 w 399"/>
              <a:gd name="T1" fmla="*/ 53686 h 445"/>
              <a:gd name="T2" fmla="*/ 111654 w 399"/>
              <a:gd name="T3" fmla="*/ 67506 h 445"/>
              <a:gd name="T4" fmla="*/ 85196 w 399"/>
              <a:gd name="T5" fmla="*/ 81858 h 445"/>
              <a:gd name="T6" fmla="*/ 125942 w 399"/>
              <a:gd name="T7" fmla="*/ 81858 h 445"/>
              <a:gd name="T8" fmla="*/ 125942 w 399"/>
              <a:gd name="T9" fmla="*/ 81858 h 445"/>
              <a:gd name="T10" fmla="*/ 41804 w 399"/>
              <a:gd name="T11" fmla="*/ 151491 h 445"/>
              <a:gd name="T12" fmla="*/ 28046 w 399"/>
              <a:gd name="T13" fmla="*/ 235475 h 445"/>
              <a:gd name="T14" fmla="*/ 28046 w 399"/>
              <a:gd name="T15" fmla="*/ 194014 h 445"/>
              <a:gd name="T16" fmla="*/ 41804 w 399"/>
              <a:gd name="T17" fmla="*/ 165311 h 445"/>
              <a:gd name="T18" fmla="*/ 41804 w 399"/>
              <a:gd name="T19" fmla="*/ 165311 h 445"/>
              <a:gd name="T20" fmla="*/ 183621 w 399"/>
              <a:gd name="T21" fmla="*/ 235475 h 445"/>
              <a:gd name="T22" fmla="*/ 169863 w 399"/>
              <a:gd name="T23" fmla="*/ 207835 h 445"/>
              <a:gd name="T24" fmla="*/ 169863 w 399"/>
              <a:gd name="T25" fmla="*/ 165311 h 445"/>
              <a:gd name="T26" fmla="*/ 100013 w 399"/>
              <a:gd name="T27" fmla="*/ 222186 h 445"/>
              <a:gd name="T28" fmla="*/ 100013 w 399"/>
              <a:gd name="T29" fmla="*/ 222186 h 445"/>
              <a:gd name="T30" fmla="*/ 125942 w 399"/>
              <a:gd name="T31" fmla="*/ 236538 h 445"/>
              <a:gd name="T32" fmla="*/ 85196 w 399"/>
              <a:gd name="T33" fmla="*/ 207835 h 445"/>
              <a:gd name="T34" fmla="*/ 111654 w 399"/>
              <a:gd name="T35" fmla="*/ 194014 h 445"/>
              <a:gd name="T36" fmla="*/ 100013 w 399"/>
              <a:gd name="T37" fmla="*/ 166374 h 445"/>
              <a:gd name="T38" fmla="*/ 100013 w 399"/>
              <a:gd name="T39" fmla="*/ 166374 h 445"/>
              <a:gd name="T40" fmla="*/ 125942 w 399"/>
              <a:gd name="T41" fmla="*/ 180194 h 445"/>
              <a:gd name="T42" fmla="*/ 85196 w 399"/>
              <a:gd name="T43" fmla="*/ 152022 h 445"/>
              <a:gd name="T44" fmla="*/ 111654 w 399"/>
              <a:gd name="T45" fmla="*/ 137670 h 445"/>
              <a:gd name="T46" fmla="*/ 100013 w 399"/>
              <a:gd name="T47" fmla="*/ 110030 h 445"/>
              <a:gd name="T48" fmla="*/ 100013 w 399"/>
              <a:gd name="T49" fmla="*/ 110030 h 445"/>
              <a:gd name="T50" fmla="*/ 125942 w 399"/>
              <a:gd name="T51" fmla="*/ 123850 h 445"/>
              <a:gd name="T52" fmla="*/ 12700 w 399"/>
              <a:gd name="T53" fmla="*/ 236538 h 445"/>
              <a:gd name="T54" fmla="*/ 13758 w 399"/>
              <a:gd name="T55" fmla="*/ 124382 h 445"/>
              <a:gd name="T56" fmla="*/ 41804 w 399"/>
              <a:gd name="T57" fmla="*/ 110562 h 445"/>
              <a:gd name="T58" fmla="*/ 11113 w 399"/>
              <a:gd name="T59" fmla="*/ 112156 h 445"/>
              <a:gd name="T60" fmla="*/ 1588 w 399"/>
              <a:gd name="T61" fmla="*/ 121724 h 445"/>
              <a:gd name="T62" fmla="*/ 193675 w 399"/>
              <a:gd name="T63" fmla="*/ 139265 h 445"/>
              <a:gd name="T64" fmla="*/ 193675 w 399"/>
              <a:gd name="T65" fmla="*/ 150959 h 445"/>
              <a:gd name="T66" fmla="*/ 198967 w 399"/>
              <a:gd name="T67" fmla="*/ 156806 h 445"/>
              <a:gd name="T68" fmla="*/ 211138 w 399"/>
              <a:gd name="T69" fmla="*/ 156806 h 445"/>
              <a:gd name="T70" fmla="*/ 205846 w 399"/>
              <a:gd name="T71" fmla="*/ 144049 h 445"/>
              <a:gd name="T72" fmla="*/ 193675 w 399"/>
              <a:gd name="T73" fmla="*/ 139265 h 445"/>
              <a:gd name="T74" fmla="*/ 111654 w 399"/>
              <a:gd name="T75" fmla="*/ 5847 h 445"/>
              <a:gd name="T76" fmla="*/ 107950 w 399"/>
              <a:gd name="T77" fmla="*/ 0 h 445"/>
              <a:gd name="T78" fmla="*/ 101071 w 399"/>
              <a:gd name="T79" fmla="*/ 1595 h 445"/>
              <a:gd name="T80" fmla="*/ 73025 w 399"/>
              <a:gd name="T81" fmla="*/ 27109 h 445"/>
              <a:gd name="T82" fmla="*/ 63500 w 399"/>
              <a:gd name="T83" fmla="*/ 30298 h 445"/>
              <a:gd name="T84" fmla="*/ 55563 w 399"/>
              <a:gd name="T85" fmla="*/ 40929 h 445"/>
              <a:gd name="T86" fmla="*/ 67733 w 399"/>
              <a:gd name="T87" fmla="*/ 236538 h 445"/>
              <a:gd name="T88" fmla="*/ 67733 w 399"/>
              <a:gd name="T89" fmla="*/ 43587 h 445"/>
              <a:gd name="T90" fmla="*/ 138642 w 399"/>
              <a:gd name="T91" fmla="*/ 39866 h 445"/>
              <a:gd name="T92" fmla="*/ 143405 w 399"/>
              <a:gd name="T93" fmla="*/ 43587 h 445"/>
              <a:gd name="T94" fmla="*/ 156105 w 399"/>
              <a:gd name="T95" fmla="*/ 236538 h 445"/>
              <a:gd name="T96" fmla="*/ 155046 w 399"/>
              <a:gd name="T97" fmla="*/ 40929 h 445"/>
              <a:gd name="T98" fmla="*/ 147638 w 399"/>
              <a:gd name="T99" fmla="*/ 30298 h 445"/>
              <a:gd name="T100" fmla="*/ 138642 w 399"/>
              <a:gd name="T101" fmla="*/ 27109 h 44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99" h="445">
                <a:moveTo>
                  <a:pt x="189" y="127"/>
                </a:moveTo>
                <a:lnTo>
                  <a:pt x="161" y="127"/>
                </a:lnTo>
                <a:lnTo>
                  <a:pt x="161" y="101"/>
                </a:lnTo>
                <a:lnTo>
                  <a:pt x="189" y="101"/>
                </a:lnTo>
                <a:lnTo>
                  <a:pt x="189" y="127"/>
                </a:lnTo>
                <a:close/>
                <a:moveTo>
                  <a:pt x="238" y="101"/>
                </a:moveTo>
                <a:lnTo>
                  <a:pt x="211" y="101"/>
                </a:lnTo>
                <a:lnTo>
                  <a:pt x="211" y="127"/>
                </a:lnTo>
                <a:lnTo>
                  <a:pt x="238" y="127"/>
                </a:lnTo>
                <a:lnTo>
                  <a:pt x="238" y="101"/>
                </a:lnTo>
                <a:close/>
                <a:moveTo>
                  <a:pt x="189" y="154"/>
                </a:moveTo>
                <a:lnTo>
                  <a:pt x="161" y="154"/>
                </a:lnTo>
                <a:lnTo>
                  <a:pt x="161" y="181"/>
                </a:lnTo>
                <a:lnTo>
                  <a:pt x="189" y="181"/>
                </a:lnTo>
                <a:lnTo>
                  <a:pt x="189" y="154"/>
                </a:lnTo>
                <a:close/>
                <a:moveTo>
                  <a:pt x="238" y="154"/>
                </a:moveTo>
                <a:lnTo>
                  <a:pt x="211" y="154"/>
                </a:lnTo>
                <a:lnTo>
                  <a:pt x="211" y="181"/>
                </a:lnTo>
                <a:lnTo>
                  <a:pt x="238" y="181"/>
                </a:lnTo>
                <a:lnTo>
                  <a:pt x="238" y="154"/>
                </a:lnTo>
                <a:close/>
                <a:moveTo>
                  <a:pt x="79" y="259"/>
                </a:moveTo>
                <a:lnTo>
                  <a:pt x="53" y="259"/>
                </a:lnTo>
                <a:lnTo>
                  <a:pt x="53" y="285"/>
                </a:lnTo>
                <a:lnTo>
                  <a:pt x="79" y="285"/>
                </a:lnTo>
                <a:lnTo>
                  <a:pt x="79" y="259"/>
                </a:lnTo>
                <a:close/>
                <a:moveTo>
                  <a:pt x="79" y="417"/>
                </a:moveTo>
                <a:lnTo>
                  <a:pt x="53" y="417"/>
                </a:lnTo>
                <a:lnTo>
                  <a:pt x="53" y="443"/>
                </a:lnTo>
                <a:lnTo>
                  <a:pt x="79" y="443"/>
                </a:lnTo>
                <a:lnTo>
                  <a:pt x="79" y="417"/>
                </a:lnTo>
                <a:close/>
                <a:moveTo>
                  <a:pt x="79" y="365"/>
                </a:moveTo>
                <a:lnTo>
                  <a:pt x="53" y="365"/>
                </a:lnTo>
                <a:lnTo>
                  <a:pt x="53" y="391"/>
                </a:lnTo>
                <a:lnTo>
                  <a:pt x="79" y="391"/>
                </a:lnTo>
                <a:lnTo>
                  <a:pt x="79" y="365"/>
                </a:lnTo>
                <a:close/>
                <a:moveTo>
                  <a:pt x="79" y="311"/>
                </a:moveTo>
                <a:lnTo>
                  <a:pt x="53" y="311"/>
                </a:lnTo>
                <a:lnTo>
                  <a:pt x="53" y="337"/>
                </a:lnTo>
                <a:lnTo>
                  <a:pt x="79" y="337"/>
                </a:lnTo>
                <a:lnTo>
                  <a:pt x="79" y="311"/>
                </a:lnTo>
                <a:close/>
                <a:moveTo>
                  <a:pt x="347" y="417"/>
                </a:moveTo>
                <a:lnTo>
                  <a:pt x="321" y="417"/>
                </a:lnTo>
                <a:lnTo>
                  <a:pt x="321" y="443"/>
                </a:lnTo>
                <a:lnTo>
                  <a:pt x="347" y="443"/>
                </a:lnTo>
                <a:lnTo>
                  <a:pt x="347" y="417"/>
                </a:lnTo>
                <a:close/>
                <a:moveTo>
                  <a:pt x="347" y="365"/>
                </a:moveTo>
                <a:lnTo>
                  <a:pt x="321" y="365"/>
                </a:lnTo>
                <a:lnTo>
                  <a:pt x="321" y="391"/>
                </a:lnTo>
                <a:lnTo>
                  <a:pt x="347" y="391"/>
                </a:lnTo>
                <a:lnTo>
                  <a:pt x="347" y="365"/>
                </a:lnTo>
                <a:close/>
                <a:moveTo>
                  <a:pt x="347" y="311"/>
                </a:moveTo>
                <a:lnTo>
                  <a:pt x="321" y="311"/>
                </a:lnTo>
                <a:lnTo>
                  <a:pt x="321" y="337"/>
                </a:lnTo>
                <a:lnTo>
                  <a:pt x="347" y="337"/>
                </a:lnTo>
                <a:lnTo>
                  <a:pt x="347" y="311"/>
                </a:lnTo>
                <a:close/>
                <a:moveTo>
                  <a:pt x="189" y="418"/>
                </a:moveTo>
                <a:lnTo>
                  <a:pt x="161" y="418"/>
                </a:lnTo>
                <a:lnTo>
                  <a:pt x="161" y="445"/>
                </a:lnTo>
                <a:lnTo>
                  <a:pt x="189" y="445"/>
                </a:lnTo>
                <a:lnTo>
                  <a:pt x="189" y="418"/>
                </a:lnTo>
                <a:close/>
                <a:moveTo>
                  <a:pt x="238" y="418"/>
                </a:moveTo>
                <a:lnTo>
                  <a:pt x="211" y="418"/>
                </a:lnTo>
                <a:lnTo>
                  <a:pt x="211" y="445"/>
                </a:lnTo>
                <a:lnTo>
                  <a:pt x="238" y="445"/>
                </a:lnTo>
                <a:lnTo>
                  <a:pt x="238" y="418"/>
                </a:lnTo>
                <a:close/>
                <a:moveTo>
                  <a:pt x="189" y="365"/>
                </a:moveTo>
                <a:lnTo>
                  <a:pt x="161" y="365"/>
                </a:lnTo>
                <a:lnTo>
                  <a:pt x="161" y="391"/>
                </a:lnTo>
                <a:lnTo>
                  <a:pt x="189" y="391"/>
                </a:lnTo>
                <a:lnTo>
                  <a:pt x="189" y="365"/>
                </a:lnTo>
                <a:close/>
                <a:moveTo>
                  <a:pt x="238" y="365"/>
                </a:moveTo>
                <a:lnTo>
                  <a:pt x="211" y="365"/>
                </a:lnTo>
                <a:lnTo>
                  <a:pt x="211" y="391"/>
                </a:lnTo>
                <a:lnTo>
                  <a:pt x="238" y="391"/>
                </a:lnTo>
                <a:lnTo>
                  <a:pt x="238" y="365"/>
                </a:lnTo>
                <a:close/>
                <a:moveTo>
                  <a:pt x="189" y="313"/>
                </a:moveTo>
                <a:lnTo>
                  <a:pt x="161" y="313"/>
                </a:lnTo>
                <a:lnTo>
                  <a:pt x="161" y="339"/>
                </a:lnTo>
                <a:lnTo>
                  <a:pt x="189" y="339"/>
                </a:lnTo>
                <a:lnTo>
                  <a:pt x="189" y="313"/>
                </a:lnTo>
                <a:close/>
                <a:moveTo>
                  <a:pt x="238" y="313"/>
                </a:moveTo>
                <a:lnTo>
                  <a:pt x="211" y="313"/>
                </a:lnTo>
                <a:lnTo>
                  <a:pt x="211" y="339"/>
                </a:lnTo>
                <a:lnTo>
                  <a:pt x="238" y="339"/>
                </a:lnTo>
                <a:lnTo>
                  <a:pt x="238" y="313"/>
                </a:lnTo>
                <a:close/>
                <a:moveTo>
                  <a:pt x="189" y="259"/>
                </a:moveTo>
                <a:lnTo>
                  <a:pt x="161" y="259"/>
                </a:lnTo>
                <a:lnTo>
                  <a:pt x="161" y="286"/>
                </a:lnTo>
                <a:lnTo>
                  <a:pt x="189" y="286"/>
                </a:lnTo>
                <a:lnTo>
                  <a:pt x="189" y="259"/>
                </a:lnTo>
                <a:close/>
                <a:moveTo>
                  <a:pt x="238" y="259"/>
                </a:moveTo>
                <a:lnTo>
                  <a:pt x="211" y="259"/>
                </a:lnTo>
                <a:lnTo>
                  <a:pt x="211" y="286"/>
                </a:lnTo>
                <a:lnTo>
                  <a:pt x="238" y="286"/>
                </a:lnTo>
                <a:lnTo>
                  <a:pt x="238" y="259"/>
                </a:lnTo>
                <a:close/>
                <a:moveTo>
                  <a:pt x="189" y="207"/>
                </a:moveTo>
                <a:lnTo>
                  <a:pt x="161" y="207"/>
                </a:lnTo>
                <a:lnTo>
                  <a:pt x="161" y="233"/>
                </a:lnTo>
                <a:lnTo>
                  <a:pt x="189" y="233"/>
                </a:lnTo>
                <a:lnTo>
                  <a:pt x="189" y="207"/>
                </a:lnTo>
                <a:close/>
                <a:moveTo>
                  <a:pt x="238" y="207"/>
                </a:moveTo>
                <a:lnTo>
                  <a:pt x="211" y="207"/>
                </a:lnTo>
                <a:lnTo>
                  <a:pt x="211" y="233"/>
                </a:lnTo>
                <a:lnTo>
                  <a:pt x="238" y="233"/>
                </a:lnTo>
                <a:lnTo>
                  <a:pt x="238" y="207"/>
                </a:lnTo>
                <a:close/>
                <a:moveTo>
                  <a:pt x="0" y="241"/>
                </a:moveTo>
                <a:lnTo>
                  <a:pt x="0" y="445"/>
                </a:lnTo>
                <a:lnTo>
                  <a:pt x="24" y="445"/>
                </a:lnTo>
                <a:lnTo>
                  <a:pt x="24" y="241"/>
                </a:lnTo>
                <a:lnTo>
                  <a:pt x="25" y="237"/>
                </a:lnTo>
                <a:lnTo>
                  <a:pt x="26" y="234"/>
                </a:lnTo>
                <a:lnTo>
                  <a:pt x="31" y="231"/>
                </a:lnTo>
                <a:lnTo>
                  <a:pt x="33" y="231"/>
                </a:lnTo>
                <a:lnTo>
                  <a:pt x="79" y="231"/>
                </a:lnTo>
                <a:lnTo>
                  <a:pt x="79" y="208"/>
                </a:lnTo>
                <a:lnTo>
                  <a:pt x="33" y="208"/>
                </a:lnTo>
                <a:lnTo>
                  <a:pt x="28" y="208"/>
                </a:lnTo>
                <a:lnTo>
                  <a:pt x="21" y="211"/>
                </a:lnTo>
                <a:lnTo>
                  <a:pt x="15" y="214"/>
                </a:lnTo>
                <a:lnTo>
                  <a:pt x="10" y="218"/>
                </a:lnTo>
                <a:lnTo>
                  <a:pt x="6" y="223"/>
                </a:lnTo>
                <a:lnTo>
                  <a:pt x="3" y="229"/>
                </a:lnTo>
                <a:lnTo>
                  <a:pt x="2" y="234"/>
                </a:lnTo>
                <a:lnTo>
                  <a:pt x="0" y="241"/>
                </a:lnTo>
                <a:close/>
                <a:moveTo>
                  <a:pt x="366" y="262"/>
                </a:moveTo>
                <a:lnTo>
                  <a:pt x="321" y="262"/>
                </a:lnTo>
                <a:lnTo>
                  <a:pt x="321" y="284"/>
                </a:lnTo>
                <a:lnTo>
                  <a:pt x="366" y="284"/>
                </a:lnTo>
                <a:lnTo>
                  <a:pt x="369" y="285"/>
                </a:lnTo>
                <a:lnTo>
                  <a:pt x="373" y="288"/>
                </a:lnTo>
                <a:lnTo>
                  <a:pt x="374" y="291"/>
                </a:lnTo>
                <a:lnTo>
                  <a:pt x="376" y="295"/>
                </a:lnTo>
                <a:lnTo>
                  <a:pt x="376" y="445"/>
                </a:lnTo>
                <a:lnTo>
                  <a:pt x="399" y="445"/>
                </a:lnTo>
                <a:lnTo>
                  <a:pt x="399" y="295"/>
                </a:lnTo>
                <a:lnTo>
                  <a:pt x="398" y="288"/>
                </a:lnTo>
                <a:lnTo>
                  <a:pt x="396" y="281"/>
                </a:lnTo>
                <a:lnTo>
                  <a:pt x="394" y="275"/>
                </a:lnTo>
                <a:lnTo>
                  <a:pt x="389" y="271"/>
                </a:lnTo>
                <a:lnTo>
                  <a:pt x="384" y="267"/>
                </a:lnTo>
                <a:lnTo>
                  <a:pt x="378" y="264"/>
                </a:lnTo>
                <a:lnTo>
                  <a:pt x="372" y="262"/>
                </a:lnTo>
                <a:lnTo>
                  <a:pt x="366" y="262"/>
                </a:lnTo>
                <a:close/>
                <a:moveTo>
                  <a:pt x="262" y="51"/>
                </a:moveTo>
                <a:lnTo>
                  <a:pt x="211" y="51"/>
                </a:lnTo>
                <a:lnTo>
                  <a:pt x="211" y="11"/>
                </a:lnTo>
                <a:lnTo>
                  <a:pt x="209" y="7"/>
                </a:lnTo>
                <a:lnTo>
                  <a:pt x="208" y="3"/>
                </a:lnTo>
                <a:lnTo>
                  <a:pt x="204" y="0"/>
                </a:lnTo>
                <a:lnTo>
                  <a:pt x="200" y="0"/>
                </a:lnTo>
                <a:lnTo>
                  <a:pt x="194" y="0"/>
                </a:lnTo>
                <a:lnTo>
                  <a:pt x="191" y="3"/>
                </a:lnTo>
                <a:lnTo>
                  <a:pt x="189" y="7"/>
                </a:lnTo>
                <a:lnTo>
                  <a:pt x="187" y="11"/>
                </a:lnTo>
                <a:lnTo>
                  <a:pt x="187" y="51"/>
                </a:lnTo>
                <a:lnTo>
                  <a:pt x="138" y="51"/>
                </a:lnTo>
                <a:lnTo>
                  <a:pt x="131" y="53"/>
                </a:lnTo>
                <a:lnTo>
                  <a:pt x="125" y="54"/>
                </a:lnTo>
                <a:lnTo>
                  <a:pt x="120" y="57"/>
                </a:lnTo>
                <a:lnTo>
                  <a:pt x="114" y="61"/>
                </a:lnTo>
                <a:lnTo>
                  <a:pt x="110" y="66"/>
                </a:lnTo>
                <a:lnTo>
                  <a:pt x="108" y="72"/>
                </a:lnTo>
                <a:lnTo>
                  <a:pt x="105" y="77"/>
                </a:lnTo>
                <a:lnTo>
                  <a:pt x="105" y="84"/>
                </a:lnTo>
                <a:lnTo>
                  <a:pt x="105" y="445"/>
                </a:lnTo>
                <a:lnTo>
                  <a:pt x="128" y="445"/>
                </a:lnTo>
                <a:lnTo>
                  <a:pt x="128" y="84"/>
                </a:lnTo>
                <a:lnTo>
                  <a:pt x="128" y="82"/>
                </a:lnTo>
                <a:lnTo>
                  <a:pt x="131" y="77"/>
                </a:lnTo>
                <a:lnTo>
                  <a:pt x="134" y="76"/>
                </a:lnTo>
                <a:lnTo>
                  <a:pt x="138" y="75"/>
                </a:lnTo>
                <a:lnTo>
                  <a:pt x="262" y="75"/>
                </a:lnTo>
                <a:lnTo>
                  <a:pt x="266" y="76"/>
                </a:lnTo>
                <a:lnTo>
                  <a:pt x="268" y="77"/>
                </a:lnTo>
                <a:lnTo>
                  <a:pt x="271" y="82"/>
                </a:lnTo>
                <a:lnTo>
                  <a:pt x="271" y="84"/>
                </a:lnTo>
                <a:lnTo>
                  <a:pt x="271" y="445"/>
                </a:lnTo>
                <a:lnTo>
                  <a:pt x="295" y="445"/>
                </a:lnTo>
                <a:lnTo>
                  <a:pt x="295" y="84"/>
                </a:lnTo>
                <a:lnTo>
                  <a:pt x="293" y="77"/>
                </a:lnTo>
                <a:lnTo>
                  <a:pt x="292" y="72"/>
                </a:lnTo>
                <a:lnTo>
                  <a:pt x="289" y="66"/>
                </a:lnTo>
                <a:lnTo>
                  <a:pt x="285" y="61"/>
                </a:lnTo>
                <a:lnTo>
                  <a:pt x="279" y="57"/>
                </a:lnTo>
                <a:lnTo>
                  <a:pt x="274" y="54"/>
                </a:lnTo>
                <a:lnTo>
                  <a:pt x="268" y="53"/>
                </a:lnTo>
                <a:lnTo>
                  <a:pt x="262" y="51"/>
                </a:lnTo>
                <a:close/>
              </a:path>
            </a:pathLst>
          </a:custGeom>
          <a:solidFill>
            <a:schemeClr val="accent1"/>
          </a:solidFill>
          <a:ln>
            <a:noFill/>
          </a:ln>
        </p:spPr>
        <p:txBody>
          <a:bodyPr/>
          <a:lstStyle/>
          <a:p>
            <a:endParaRPr lang="en-US" dirty="0"/>
          </a:p>
        </p:txBody>
      </p:sp>
      <p:sp>
        <p:nvSpPr>
          <p:cNvPr id="70" name="Freeform 78"/>
          <p:cNvSpPr>
            <a:spLocks noEditPoints="1"/>
          </p:cNvSpPr>
          <p:nvPr/>
        </p:nvSpPr>
        <p:spPr bwMode="auto">
          <a:xfrm>
            <a:off x="10223619" y="1110304"/>
            <a:ext cx="196566" cy="419343"/>
          </a:xfrm>
          <a:custGeom>
            <a:avLst/>
            <a:gdLst>
              <a:gd name="T0" fmla="*/ 87562 w 223"/>
              <a:gd name="T1" fmla="*/ 254000 h 480"/>
              <a:gd name="T2" fmla="*/ 101444 w 223"/>
              <a:gd name="T3" fmla="*/ 180975 h 480"/>
              <a:gd name="T4" fmla="*/ 105715 w 223"/>
              <a:gd name="T5" fmla="*/ 179388 h 480"/>
              <a:gd name="T6" fmla="*/ 105715 w 223"/>
              <a:gd name="T7" fmla="*/ 173567 h 480"/>
              <a:gd name="T8" fmla="*/ 13348 w 223"/>
              <a:gd name="T9" fmla="*/ 173567 h 480"/>
              <a:gd name="T10" fmla="*/ 13348 w 223"/>
              <a:gd name="T11" fmla="*/ 179388 h 480"/>
              <a:gd name="T12" fmla="*/ 18687 w 223"/>
              <a:gd name="T13" fmla="*/ 180975 h 480"/>
              <a:gd name="T14" fmla="*/ 31501 w 223"/>
              <a:gd name="T15" fmla="*/ 254000 h 480"/>
              <a:gd name="T16" fmla="*/ 18687 w 223"/>
              <a:gd name="T17" fmla="*/ 193675 h 480"/>
              <a:gd name="T18" fmla="*/ 5873 w 223"/>
              <a:gd name="T19" fmla="*/ 188913 h 480"/>
              <a:gd name="T20" fmla="*/ 0 w 223"/>
              <a:gd name="T21" fmla="*/ 178858 h 480"/>
              <a:gd name="T22" fmla="*/ 19755 w 223"/>
              <a:gd name="T23" fmla="*/ 119062 h 480"/>
              <a:gd name="T24" fmla="*/ 31501 w 223"/>
              <a:gd name="T25" fmla="*/ 85196 h 480"/>
              <a:gd name="T26" fmla="*/ 36306 w 223"/>
              <a:gd name="T27" fmla="*/ 81492 h 480"/>
              <a:gd name="T28" fmla="*/ 81689 w 223"/>
              <a:gd name="T29" fmla="*/ 81492 h 480"/>
              <a:gd name="T30" fmla="*/ 87028 w 223"/>
              <a:gd name="T31" fmla="*/ 83608 h 480"/>
              <a:gd name="T32" fmla="*/ 118529 w 223"/>
              <a:gd name="T33" fmla="*/ 170392 h 480"/>
              <a:gd name="T34" fmla="*/ 119063 w 223"/>
              <a:gd name="T35" fmla="*/ 178858 h 480"/>
              <a:gd name="T36" fmla="*/ 113724 w 223"/>
              <a:gd name="T37" fmla="*/ 188913 h 480"/>
              <a:gd name="T38" fmla="*/ 101444 w 223"/>
              <a:gd name="T39" fmla="*/ 193675 h 480"/>
              <a:gd name="T40" fmla="*/ 93435 w 223"/>
              <a:gd name="T41" fmla="*/ 33338 h 480"/>
              <a:gd name="T42" fmla="*/ 88096 w 223"/>
              <a:gd name="T43" fmla="*/ 52387 h 480"/>
              <a:gd name="T44" fmla="*/ 72612 w 223"/>
              <a:gd name="T45" fmla="*/ 64558 h 480"/>
              <a:gd name="T46" fmla="*/ 59798 w 223"/>
              <a:gd name="T47" fmla="*/ 66675 h 480"/>
              <a:gd name="T48" fmla="*/ 40578 w 223"/>
              <a:gd name="T49" fmla="*/ 61912 h 480"/>
              <a:gd name="T50" fmla="*/ 28831 w 223"/>
              <a:gd name="T51" fmla="*/ 46567 h 480"/>
              <a:gd name="T52" fmla="*/ 25628 w 223"/>
              <a:gd name="T53" fmla="*/ 33338 h 480"/>
              <a:gd name="T54" fmla="*/ 31501 w 223"/>
              <a:gd name="T55" fmla="*/ 15346 h 480"/>
              <a:gd name="T56" fmla="*/ 46451 w 223"/>
              <a:gd name="T57" fmla="*/ 2646 h 480"/>
              <a:gd name="T58" fmla="*/ 59798 w 223"/>
              <a:gd name="T59" fmla="*/ 0 h 480"/>
              <a:gd name="T60" fmla="*/ 78485 w 223"/>
              <a:gd name="T61" fmla="*/ 5821 h 480"/>
              <a:gd name="T62" fmla="*/ 91299 w 223"/>
              <a:gd name="T63" fmla="*/ 20108 h 480"/>
              <a:gd name="T64" fmla="*/ 93435 w 223"/>
              <a:gd name="T65" fmla="*/ 33338 h 480"/>
              <a:gd name="T66" fmla="*/ 81155 w 223"/>
              <a:gd name="T67" fmla="*/ 29104 h 480"/>
              <a:gd name="T68" fmla="*/ 75282 w 223"/>
              <a:gd name="T69" fmla="*/ 19050 h 480"/>
              <a:gd name="T70" fmla="*/ 64070 w 223"/>
              <a:gd name="T71" fmla="*/ 13229 h 480"/>
              <a:gd name="T72" fmla="*/ 54993 w 223"/>
              <a:gd name="T73" fmla="*/ 13229 h 480"/>
              <a:gd name="T74" fmla="*/ 44849 w 223"/>
              <a:gd name="T75" fmla="*/ 19050 h 480"/>
              <a:gd name="T76" fmla="*/ 38976 w 223"/>
              <a:gd name="T77" fmla="*/ 29104 h 480"/>
              <a:gd name="T78" fmla="*/ 38976 w 223"/>
              <a:gd name="T79" fmla="*/ 37571 h 480"/>
              <a:gd name="T80" fmla="*/ 44849 w 223"/>
              <a:gd name="T81" fmla="*/ 48683 h 480"/>
              <a:gd name="T82" fmla="*/ 54993 w 223"/>
              <a:gd name="T83" fmla="*/ 54504 h 480"/>
              <a:gd name="T84" fmla="*/ 64070 w 223"/>
              <a:gd name="T85" fmla="*/ 54504 h 480"/>
              <a:gd name="T86" fmla="*/ 75282 w 223"/>
              <a:gd name="T87" fmla="*/ 48683 h 480"/>
              <a:gd name="T88" fmla="*/ 81155 w 223"/>
              <a:gd name="T89" fmla="*/ 37571 h 4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23" h="480">
                <a:moveTo>
                  <a:pt x="190" y="366"/>
                </a:moveTo>
                <a:lnTo>
                  <a:pt x="164" y="366"/>
                </a:lnTo>
                <a:lnTo>
                  <a:pt x="164" y="480"/>
                </a:lnTo>
                <a:lnTo>
                  <a:pt x="141" y="480"/>
                </a:lnTo>
                <a:lnTo>
                  <a:pt x="141" y="342"/>
                </a:lnTo>
                <a:lnTo>
                  <a:pt x="190" y="342"/>
                </a:lnTo>
                <a:lnTo>
                  <a:pt x="196" y="341"/>
                </a:lnTo>
                <a:lnTo>
                  <a:pt x="198" y="339"/>
                </a:lnTo>
                <a:lnTo>
                  <a:pt x="200" y="335"/>
                </a:lnTo>
                <a:lnTo>
                  <a:pt x="198" y="328"/>
                </a:lnTo>
                <a:lnTo>
                  <a:pt x="146" y="176"/>
                </a:lnTo>
                <a:lnTo>
                  <a:pt x="79" y="176"/>
                </a:lnTo>
                <a:lnTo>
                  <a:pt x="25" y="328"/>
                </a:lnTo>
                <a:lnTo>
                  <a:pt x="24" y="335"/>
                </a:lnTo>
                <a:lnTo>
                  <a:pt x="25" y="339"/>
                </a:lnTo>
                <a:lnTo>
                  <a:pt x="29" y="341"/>
                </a:lnTo>
                <a:lnTo>
                  <a:pt x="35" y="342"/>
                </a:lnTo>
                <a:lnTo>
                  <a:pt x="83" y="342"/>
                </a:lnTo>
                <a:lnTo>
                  <a:pt x="83" y="480"/>
                </a:lnTo>
                <a:lnTo>
                  <a:pt x="59" y="480"/>
                </a:lnTo>
                <a:lnTo>
                  <a:pt x="59" y="366"/>
                </a:lnTo>
                <a:lnTo>
                  <a:pt x="35" y="366"/>
                </a:lnTo>
                <a:lnTo>
                  <a:pt x="25" y="364"/>
                </a:lnTo>
                <a:lnTo>
                  <a:pt x="17" y="361"/>
                </a:lnTo>
                <a:lnTo>
                  <a:pt x="11" y="357"/>
                </a:lnTo>
                <a:lnTo>
                  <a:pt x="6" y="353"/>
                </a:lnTo>
                <a:lnTo>
                  <a:pt x="3" y="346"/>
                </a:lnTo>
                <a:lnTo>
                  <a:pt x="0" y="338"/>
                </a:lnTo>
                <a:lnTo>
                  <a:pt x="0" y="330"/>
                </a:lnTo>
                <a:lnTo>
                  <a:pt x="3" y="322"/>
                </a:lnTo>
                <a:lnTo>
                  <a:pt x="37" y="225"/>
                </a:lnTo>
                <a:lnTo>
                  <a:pt x="59" y="161"/>
                </a:lnTo>
                <a:lnTo>
                  <a:pt x="61" y="158"/>
                </a:lnTo>
                <a:lnTo>
                  <a:pt x="64" y="155"/>
                </a:lnTo>
                <a:lnTo>
                  <a:pt x="68" y="154"/>
                </a:lnTo>
                <a:lnTo>
                  <a:pt x="70" y="154"/>
                </a:lnTo>
                <a:lnTo>
                  <a:pt x="153" y="154"/>
                </a:lnTo>
                <a:lnTo>
                  <a:pt x="157" y="154"/>
                </a:lnTo>
                <a:lnTo>
                  <a:pt x="160" y="155"/>
                </a:lnTo>
                <a:lnTo>
                  <a:pt x="163" y="158"/>
                </a:lnTo>
                <a:lnTo>
                  <a:pt x="164" y="161"/>
                </a:lnTo>
                <a:lnTo>
                  <a:pt x="197" y="254"/>
                </a:lnTo>
                <a:lnTo>
                  <a:pt x="222" y="322"/>
                </a:lnTo>
                <a:lnTo>
                  <a:pt x="223" y="330"/>
                </a:lnTo>
                <a:lnTo>
                  <a:pt x="223" y="338"/>
                </a:lnTo>
                <a:lnTo>
                  <a:pt x="222" y="346"/>
                </a:lnTo>
                <a:lnTo>
                  <a:pt x="218" y="353"/>
                </a:lnTo>
                <a:lnTo>
                  <a:pt x="213" y="357"/>
                </a:lnTo>
                <a:lnTo>
                  <a:pt x="207" y="361"/>
                </a:lnTo>
                <a:lnTo>
                  <a:pt x="198" y="364"/>
                </a:lnTo>
                <a:lnTo>
                  <a:pt x="190" y="366"/>
                </a:lnTo>
                <a:close/>
                <a:moveTo>
                  <a:pt x="175" y="63"/>
                </a:moveTo>
                <a:lnTo>
                  <a:pt x="175" y="63"/>
                </a:lnTo>
                <a:lnTo>
                  <a:pt x="174" y="77"/>
                </a:lnTo>
                <a:lnTo>
                  <a:pt x="171" y="88"/>
                </a:lnTo>
                <a:lnTo>
                  <a:pt x="165" y="99"/>
                </a:lnTo>
                <a:lnTo>
                  <a:pt x="157" y="108"/>
                </a:lnTo>
                <a:lnTo>
                  <a:pt x="147" y="117"/>
                </a:lnTo>
                <a:lnTo>
                  <a:pt x="136" y="122"/>
                </a:lnTo>
                <a:lnTo>
                  <a:pt x="125" y="126"/>
                </a:lnTo>
                <a:lnTo>
                  <a:pt x="112" y="126"/>
                </a:lnTo>
                <a:lnTo>
                  <a:pt x="99" y="126"/>
                </a:lnTo>
                <a:lnTo>
                  <a:pt x="87" y="122"/>
                </a:lnTo>
                <a:lnTo>
                  <a:pt x="76" y="117"/>
                </a:lnTo>
                <a:lnTo>
                  <a:pt x="68" y="108"/>
                </a:lnTo>
                <a:lnTo>
                  <a:pt x="59" y="99"/>
                </a:lnTo>
                <a:lnTo>
                  <a:pt x="54" y="88"/>
                </a:lnTo>
                <a:lnTo>
                  <a:pt x="50" y="77"/>
                </a:lnTo>
                <a:lnTo>
                  <a:pt x="48" y="63"/>
                </a:lnTo>
                <a:lnTo>
                  <a:pt x="50" y="51"/>
                </a:lnTo>
                <a:lnTo>
                  <a:pt x="54" y="38"/>
                </a:lnTo>
                <a:lnTo>
                  <a:pt x="59" y="29"/>
                </a:lnTo>
                <a:lnTo>
                  <a:pt x="68" y="19"/>
                </a:lnTo>
                <a:lnTo>
                  <a:pt x="76" y="11"/>
                </a:lnTo>
                <a:lnTo>
                  <a:pt x="87" y="5"/>
                </a:lnTo>
                <a:lnTo>
                  <a:pt x="99" y="1"/>
                </a:lnTo>
                <a:lnTo>
                  <a:pt x="112" y="0"/>
                </a:lnTo>
                <a:lnTo>
                  <a:pt x="125" y="1"/>
                </a:lnTo>
                <a:lnTo>
                  <a:pt x="136" y="5"/>
                </a:lnTo>
                <a:lnTo>
                  <a:pt x="147" y="11"/>
                </a:lnTo>
                <a:lnTo>
                  <a:pt x="157" y="19"/>
                </a:lnTo>
                <a:lnTo>
                  <a:pt x="165" y="29"/>
                </a:lnTo>
                <a:lnTo>
                  <a:pt x="171" y="38"/>
                </a:lnTo>
                <a:lnTo>
                  <a:pt x="174" y="51"/>
                </a:lnTo>
                <a:lnTo>
                  <a:pt x="175" y="63"/>
                </a:lnTo>
                <a:close/>
                <a:moveTo>
                  <a:pt x="153" y="63"/>
                </a:moveTo>
                <a:lnTo>
                  <a:pt x="153" y="63"/>
                </a:lnTo>
                <a:lnTo>
                  <a:pt x="152" y="55"/>
                </a:lnTo>
                <a:lnTo>
                  <a:pt x="149" y="48"/>
                </a:lnTo>
                <a:lnTo>
                  <a:pt x="146" y="41"/>
                </a:lnTo>
                <a:lnTo>
                  <a:pt x="141" y="36"/>
                </a:lnTo>
                <a:lnTo>
                  <a:pt x="135" y="30"/>
                </a:lnTo>
                <a:lnTo>
                  <a:pt x="128" y="26"/>
                </a:lnTo>
                <a:lnTo>
                  <a:pt x="120" y="25"/>
                </a:lnTo>
                <a:lnTo>
                  <a:pt x="112" y="23"/>
                </a:lnTo>
                <a:lnTo>
                  <a:pt x="103" y="25"/>
                </a:lnTo>
                <a:lnTo>
                  <a:pt x="97" y="26"/>
                </a:lnTo>
                <a:lnTo>
                  <a:pt x="90" y="30"/>
                </a:lnTo>
                <a:lnTo>
                  <a:pt x="84" y="36"/>
                </a:lnTo>
                <a:lnTo>
                  <a:pt x="79" y="41"/>
                </a:lnTo>
                <a:lnTo>
                  <a:pt x="75" y="48"/>
                </a:lnTo>
                <a:lnTo>
                  <a:pt x="73" y="55"/>
                </a:lnTo>
                <a:lnTo>
                  <a:pt x="72" y="63"/>
                </a:lnTo>
                <a:lnTo>
                  <a:pt x="73" y="71"/>
                </a:lnTo>
                <a:lnTo>
                  <a:pt x="75" y="80"/>
                </a:lnTo>
                <a:lnTo>
                  <a:pt x="79" y="86"/>
                </a:lnTo>
                <a:lnTo>
                  <a:pt x="84" y="92"/>
                </a:lnTo>
                <a:lnTo>
                  <a:pt x="90" y="97"/>
                </a:lnTo>
                <a:lnTo>
                  <a:pt x="97" y="100"/>
                </a:lnTo>
                <a:lnTo>
                  <a:pt x="103" y="103"/>
                </a:lnTo>
                <a:lnTo>
                  <a:pt x="112" y="104"/>
                </a:lnTo>
                <a:lnTo>
                  <a:pt x="120" y="103"/>
                </a:lnTo>
                <a:lnTo>
                  <a:pt x="128" y="100"/>
                </a:lnTo>
                <a:lnTo>
                  <a:pt x="135" y="97"/>
                </a:lnTo>
                <a:lnTo>
                  <a:pt x="141" y="92"/>
                </a:lnTo>
                <a:lnTo>
                  <a:pt x="146" y="86"/>
                </a:lnTo>
                <a:lnTo>
                  <a:pt x="149" y="80"/>
                </a:lnTo>
                <a:lnTo>
                  <a:pt x="152" y="71"/>
                </a:lnTo>
                <a:lnTo>
                  <a:pt x="153" y="63"/>
                </a:lnTo>
                <a:close/>
              </a:path>
            </a:pathLst>
          </a:custGeom>
          <a:solidFill>
            <a:schemeClr val="accent1"/>
          </a:solidFill>
          <a:ln>
            <a:noFill/>
          </a:ln>
        </p:spPr>
        <p:txBody>
          <a:bodyPr/>
          <a:lstStyle/>
          <a:p>
            <a:endParaRPr lang="en-US" dirty="0"/>
          </a:p>
        </p:txBody>
      </p:sp>
      <p:sp>
        <p:nvSpPr>
          <p:cNvPr id="71" name="Freeform 79"/>
          <p:cNvSpPr>
            <a:spLocks noEditPoints="1"/>
          </p:cNvSpPr>
          <p:nvPr/>
        </p:nvSpPr>
        <p:spPr bwMode="auto">
          <a:xfrm>
            <a:off x="10504912" y="957904"/>
            <a:ext cx="165115" cy="419343"/>
          </a:xfrm>
          <a:custGeom>
            <a:avLst/>
            <a:gdLst>
              <a:gd name="T0" fmla="*/ 100013 w 190"/>
              <a:gd name="T1" fmla="*/ 168453 h 481"/>
              <a:gd name="T2" fmla="*/ 96328 w 190"/>
              <a:gd name="T3" fmla="*/ 181655 h 481"/>
              <a:gd name="T4" fmla="*/ 86327 w 190"/>
              <a:gd name="T5" fmla="*/ 190104 h 481"/>
              <a:gd name="T6" fmla="*/ 77378 w 190"/>
              <a:gd name="T7" fmla="*/ 254000 h 481"/>
              <a:gd name="T8" fmla="*/ 75273 w 190"/>
              <a:gd name="T9" fmla="*/ 180599 h 481"/>
              <a:gd name="T10" fmla="*/ 79484 w 190"/>
              <a:gd name="T11" fmla="*/ 180071 h 481"/>
              <a:gd name="T12" fmla="*/ 85274 w 190"/>
              <a:gd name="T13" fmla="*/ 175846 h 481"/>
              <a:gd name="T14" fmla="*/ 87380 w 190"/>
              <a:gd name="T15" fmla="*/ 168453 h 481"/>
              <a:gd name="T16" fmla="*/ 87380 w 190"/>
              <a:gd name="T17" fmla="*/ 102973 h 481"/>
              <a:gd name="T18" fmla="*/ 84221 w 190"/>
              <a:gd name="T19" fmla="*/ 96636 h 481"/>
              <a:gd name="T20" fmla="*/ 77378 w 190"/>
              <a:gd name="T21" fmla="*/ 92940 h 481"/>
              <a:gd name="T22" fmla="*/ 24740 w 190"/>
              <a:gd name="T23" fmla="*/ 92940 h 481"/>
              <a:gd name="T24" fmla="*/ 17897 w 190"/>
              <a:gd name="T25" fmla="*/ 95052 h 481"/>
              <a:gd name="T26" fmla="*/ 13160 w 190"/>
              <a:gd name="T27" fmla="*/ 100861 h 481"/>
              <a:gd name="T28" fmla="*/ 12107 w 190"/>
              <a:gd name="T29" fmla="*/ 168453 h 481"/>
              <a:gd name="T30" fmla="*/ 13160 w 190"/>
              <a:gd name="T31" fmla="*/ 173206 h 481"/>
              <a:gd name="T32" fmla="*/ 17897 w 190"/>
              <a:gd name="T33" fmla="*/ 179015 h 481"/>
              <a:gd name="T34" fmla="*/ 24740 w 190"/>
              <a:gd name="T35" fmla="*/ 180599 h 481"/>
              <a:gd name="T36" fmla="*/ 22635 w 190"/>
              <a:gd name="T37" fmla="*/ 254000 h 481"/>
              <a:gd name="T38" fmla="*/ 17897 w 190"/>
              <a:gd name="T39" fmla="*/ 192216 h 481"/>
              <a:gd name="T40" fmla="*/ 6317 w 190"/>
              <a:gd name="T41" fmla="*/ 184823 h 481"/>
              <a:gd name="T42" fmla="*/ 526 w 190"/>
              <a:gd name="T43" fmla="*/ 173206 h 481"/>
              <a:gd name="T44" fmla="*/ 0 w 190"/>
              <a:gd name="T45" fmla="*/ 105085 h 481"/>
              <a:gd name="T46" fmla="*/ 4211 w 190"/>
              <a:gd name="T47" fmla="*/ 91356 h 481"/>
              <a:gd name="T48" fmla="*/ 15265 w 190"/>
              <a:gd name="T49" fmla="*/ 82906 h 481"/>
              <a:gd name="T50" fmla="*/ 75273 w 190"/>
              <a:gd name="T51" fmla="*/ 80266 h 481"/>
              <a:gd name="T52" fmla="*/ 84748 w 190"/>
              <a:gd name="T53" fmla="*/ 82906 h 481"/>
              <a:gd name="T54" fmla="*/ 95802 w 190"/>
              <a:gd name="T55" fmla="*/ 91356 h 481"/>
              <a:gd name="T56" fmla="*/ 100013 w 190"/>
              <a:gd name="T57" fmla="*/ 105085 h 481"/>
              <a:gd name="T58" fmla="*/ 83169 w 190"/>
              <a:gd name="T59" fmla="*/ 33268 h 481"/>
              <a:gd name="T60" fmla="*/ 77378 w 190"/>
              <a:gd name="T61" fmla="*/ 52279 h 481"/>
              <a:gd name="T62" fmla="*/ 63166 w 190"/>
              <a:gd name="T63" fmla="*/ 63896 h 481"/>
              <a:gd name="T64" fmla="*/ 50007 w 190"/>
              <a:gd name="T65" fmla="*/ 66536 h 481"/>
              <a:gd name="T66" fmla="*/ 31057 w 190"/>
              <a:gd name="T67" fmla="*/ 60728 h 481"/>
              <a:gd name="T68" fmla="*/ 19476 w 190"/>
              <a:gd name="T69" fmla="*/ 46470 h 481"/>
              <a:gd name="T70" fmla="*/ 16844 w 190"/>
              <a:gd name="T71" fmla="*/ 33268 h 481"/>
              <a:gd name="T72" fmla="*/ 22635 w 190"/>
              <a:gd name="T73" fmla="*/ 14258 h 481"/>
              <a:gd name="T74" fmla="*/ 36847 w 190"/>
              <a:gd name="T75" fmla="*/ 2112 h 481"/>
              <a:gd name="T76" fmla="*/ 50007 w 190"/>
              <a:gd name="T77" fmla="*/ 0 h 481"/>
              <a:gd name="T78" fmla="*/ 68956 w 190"/>
              <a:gd name="T79" fmla="*/ 5809 h 481"/>
              <a:gd name="T80" fmla="*/ 81063 w 190"/>
              <a:gd name="T81" fmla="*/ 20067 h 481"/>
              <a:gd name="T82" fmla="*/ 83169 w 190"/>
              <a:gd name="T83" fmla="*/ 33268 h 481"/>
              <a:gd name="T84" fmla="*/ 71062 w 190"/>
              <a:gd name="T85" fmla="*/ 29044 h 481"/>
              <a:gd name="T86" fmla="*/ 65272 w 190"/>
              <a:gd name="T87" fmla="*/ 17954 h 481"/>
              <a:gd name="T88" fmla="*/ 54218 w 190"/>
              <a:gd name="T89" fmla="*/ 12146 h 481"/>
              <a:gd name="T90" fmla="*/ 45795 w 190"/>
              <a:gd name="T91" fmla="*/ 12146 h 481"/>
              <a:gd name="T92" fmla="*/ 34741 w 190"/>
              <a:gd name="T93" fmla="*/ 17954 h 481"/>
              <a:gd name="T94" fmla="*/ 28951 w 190"/>
              <a:gd name="T95" fmla="*/ 29044 h 481"/>
              <a:gd name="T96" fmla="*/ 28951 w 190"/>
              <a:gd name="T97" fmla="*/ 37493 h 481"/>
              <a:gd name="T98" fmla="*/ 34741 w 190"/>
              <a:gd name="T99" fmla="*/ 48582 h 481"/>
              <a:gd name="T100" fmla="*/ 45795 w 190"/>
              <a:gd name="T101" fmla="*/ 54391 h 481"/>
              <a:gd name="T102" fmla="*/ 54218 w 190"/>
              <a:gd name="T103" fmla="*/ 54391 h 481"/>
              <a:gd name="T104" fmla="*/ 65272 w 190"/>
              <a:gd name="T105" fmla="*/ 48582 h 481"/>
              <a:gd name="T106" fmla="*/ 71062 w 190"/>
              <a:gd name="T107" fmla="*/ 37493 h 4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90" h="481">
                <a:moveTo>
                  <a:pt x="190" y="199"/>
                </a:moveTo>
                <a:lnTo>
                  <a:pt x="190" y="319"/>
                </a:lnTo>
                <a:lnTo>
                  <a:pt x="188" y="328"/>
                </a:lnTo>
                <a:lnTo>
                  <a:pt x="186" y="337"/>
                </a:lnTo>
                <a:lnTo>
                  <a:pt x="183" y="344"/>
                </a:lnTo>
                <a:lnTo>
                  <a:pt x="177" y="350"/>
                </a:lnTo>
                <a:lnTo>
                  <a:pt x="172" y="356"/>
                </a:lnTo>
                <a:lnTo>
                  <a:pt x="164" y="360"/>
                </a:lnTo>
                <a:lnTo>
                  <a:pt x="157" y="364"/>
                </a:lnTo>
                <a:lnTo>
                  <a:pt x="147" y="366"/>
                </a:lnTo>
                <a:lnTo>
                  <a:pt x="147" y="481"/>
                </a:lnTo>
                <a:lnTo>
                  <a:pt x="125" y="481"/>
                </a:lnTo>
                <a:lnTo>
                  <a:pt x="125" y="342"/>
                </a:lnTo>
                <a:lnTo>
                  <a:pt x="143" y="342"/>
                </a:lnTo>
                <a:lnTo>
                  <a:pt x="147" y="342"/>
                </a:lnTo>
                <a:lnTo>
                  <a:pt x="151" y="341"/>
                </a:lnTo>
                <a:lnTo>
                  <a:pt x="155" y="339"/>
                </a:lnTo>
                <a:lnTo>
                  <a:pt x="160" y="335"/>
                </a:lnTo>
                <a:lnTo>
                  <a:pt x="162" y="333"/>
                </a:lnTo>
                <a:lnTo>
                  <a:pt x="165" y="328"/>
                </a:lnTo>
                <a:lnTo>
                  <a:pt x="166" y="324"/>
                </a:lnTo>
                <a:lnTo>
                  <a:pt x="166" y="319"/>
                </a:lnTo>
                <a:lnTo>
                  <a:pt x="166" y="199"/>
                </a:lnTo>
                <a:lnTo>
                  <a:pt x="166" y="195"/>
                </a:lnTo>
                <a:lnTo>
                  <a:pt x="165" y="191"/>
                </a:lnTo>
                <a:lnTo>
                  <a:pt x="162" y="187"/>
                </a:lnTo>
                <a:lnTo>
                  <a:pt x="160" y="183"/>
                </a:lnTo>
                <a:lnTo>
                  <a:pt x="155" y="180"/>
                </a:lnTo>
                <a:lnTo>
                  <a:pt x="151" y="177"/>
                </a:lnTo>
                <a:lnTo>
                  <a:pt x="147" y="176"/>
                </a:lnTo>
                <a:lnTo>
                  <a:pt x="143" y="176"/>
                </a:lnTo>
                <a:lnTo>
                  <a:pt x="47" y="176"/>
                </a:lnTo>
                <a:lnTo>
                  <a:pt x="43" y="176"/>
                </a:lnTo>
                <a:lnTo>
                  <a:pt x="39" y="177"/>
                </a:lnTo>
                <a:lnTo>
                  <a:pt x="34" y="180"/>
                </a:lnTo>
                <a:lnTo>
                  <a:pt x="30" y="183"/>
                </a:lnTo>
                <a:lnTo>
                  <a:pt x="28" y="187"/>
                </a:lnTo>
                <a:lnTo>
                  <a:pt x="25" y="191"/>
                </a:lnTo>
                <a:lnTo>
                  <a:pt x="23" y="195"/>
                </a:lnTo>
                <a:lnTo>
                  <a:pt x="23" y="199"/>
                </a:lnTo>
                <a:lnTo>
                  <a:pt x="23" y="319"/>
                </a:lnTo>
                <a:lnTo>
                  <a:pt x="23" y="324"/>
                </a:lnTo>
                <a:lnTo>
                  <a:pt x="25" y="328"/>
                </a:lnTo>
                <a:lnTo>
                  <a:pt x="28" y="333"/>
                </a:lnTo>
                <a:lnTo>
                  <a:pt x="30" y="335"/>
                </a:lnTo>
                <a:lnTo>
                  <a:pt x="34" y="339"/>
                </a:lnTo>
                <a:lnTo>
                  <a:pt x="39" y="341"/>
                </a:lnTo>
                <a:lnTo>
                  <a:pt x="43" y="342"/>
                </a:lnTo>
                <a:lnTo>
                  <a:pt x="47" y="342"/>
                </a:lnTo>
                <a:lnTo>
                  <a:pt x="66" y="342"/>
                </a:lnTo>
                <a:lnTo>
                  <a:pt x="65" y="481"/>
                </a:lnTo>
                <a:lnTo>
                  <a:pt x="43" y="481"/>
                </a:lnTo>
                <a:lnTo>
                  <a:pt x="43" y="366"/>
                </a:lnTo>
                <a:lnTo>
                  <a:pt x="34" y="364"/>
                </a:lnTo>
                <a:lnTo>
                  <a:pt x="26" y="360"/>
                </a:lnTo>
                <a:lnTo>
                  <a:pt x="19" y="356"/>
                </a:lnTo>
                <a:lnTo>
                  <a:pt x="12" y="350"/>
                </a:lnTo>
                <a:lnTo>
                  <a:pt x="7" y="344"/>
                </a:lnTo>
                <a:lnTo>
                  <a:pt x="4" y="337"/>
                </a:lnTo>
                <a:lnTo>
                  <a:pt x="1" y="328"/>
                </a:lnTo>
                <a:lnTo>
                  <a:pt x="0" y="319"/>
                </a:lnTo>
                <a:lnTo>
                  <a:pt x="0" y="199"/>
                </a:lnTo>
                <a:lnTo>
                  <a:pt x="1" y="190"/>
                </a:lnTo>
                <a:lnTo>
                  <a:pt x="4" y="181"/>
                </a:lnTo>
                <a:lnTo>
                  <a:pt x="8" y="173"/>
                </a:lnTo>
                <a:lnTo>
                  <a:pt x="14" y="166"/>
                </a:lnTo>
                <a:lnTo>
                  <a:pt x="21" y="161"/>
                </a:lnTo>
                <a:lnTo>
                  <a:pt x="29" y="157"/>
                </a:lnTo>
                <a:lnTo>
                  <a:pt x="39" y="154"/>
                </a:lnTo>
                <a:lnTo>
                  <a:pt x="47" y="152"/>
                </a:lnTo>
                <a:lnTo>
                  <a:pt x="143" y="152"/>
                </a:lnTo>
                <a:lnTo>
                  <a:pt x="153" y="154"/>
                </a:lnTo>
                <a:lnTo>
                  <a:pt x="161" y="157"/>
                </a:lnTo>
                <a:lnTo>
                  <a:pt x="169" y="161"/>
                </a:lnTo>
                <a:lnTo>
                  <a:pt x="176" y="166"/>
                </a:lnTo>
                <a:lnTo>
                  <a:pt x="182" y="173"/>
                </a:lnTo>
                <a:lnTo>
                  <a:pt x="186" y="181"/>
                </a:lnTo>
                <a:lnTo>
                  <a:pt x="188" y="190"/>
                </a:lnTo>
                <a:lnTo>
                  <a:pt x="190" y="199"/>
                </a:lnTo>
                <a:close/>
                <a:moveTo>
                  <a:pt x="158" y="63"/>
                </a:moveTo>
                <a:lnTo>
                  <a:pt x="158" y="63"/>
                </a:lnTo>
                <a:lnTo>
                  <a:pt x="157" y="75"/>
                </a:lnTo>
                <a:lnTo>
                  <a:pt x="154" y="88"/>
                </a:lnTo>
                <a:lnTo>
                  <a:pt x="147" y="99"/>
                </a:lnTo>
                <a:lnTo>
                  <a:pt x="140" y="107"/>
                </a:lnTo>
                <a:lnTo>
                  <a:pt x="131" y="115"/>
                </a:lnTo>
                <a:lnTo>
                  <a:pt x="120" y="121"/>
                </a:lnTo>
                <a:lnTo>
                  <a:pt x="107" y="125"/>
                </a:lnTo>
                <a:lnTo>
                  <a:pt x="95" y="126"/>
                </a:lnTo>
                <a:lnTo>
                  <a:pt x="83" y="125"/>
                </a:lnTo>
                <a:lnTo>
                  <a:pt x="70" y="121"/>
                </a:lnTo>
                <a:lnTo>
                  <a:pt x="59" y="115"/>
                </a:lnTo>
                <a:lnTo>
                  <a:pt x="50" y="107"/>
                </a:lnTo>
                <a:lnTo>
                  <a:pt x="43" y="99"/>
                </a:lnTo>
                <a:lnTo>
                  <a:pt x="37" y="88"/>
                </a:lnTo>
                <a:lnTo>
                  <a:pt x="33" y="75"/>
                </a:lnTo>
                <a:lnTo>
                  <a:pt x="32" y="63"/>
                </a:lnTo>
                <a:lnTo>
                  <a:pt x="33" y="51"/>
                </a:lnTo>
                <a:lnTo>
                  <a:pt x="37" y="38"/>
                </a:lnTo>
                <a:lnTo>
                  <a:pt x="43" y="27"/>
                </a:lnTo>
                <a:lnTo>
                  <a:pt x="50" y="18"/>
                </a:lnTo>
                <a:lnTo>
                  <a:pt x="59" y="11"/>
                </a:lnTo>
                <a:lnTo>
                  <a:pt x="70" y="4"/>
                </a:lnTo>
                <a:lnTo>
                  <a:pt x="83" y="1"/>
                </a:lnTo>
                <a:lnTo>
                  <a:pt x="95" y="0"/>
                </a:lnTo>
                <a:lnTo>
                  <a:pt x="107" y="1"/>
                </a:lnTo>
                <a:lnTo>
                  <a:pt x="120" y="4"/>
                </a:lnTo>
                <a:lnTo>
                  <a:pt x="131" y="11"/>
                </a:lnTo>
                <a:lnTo>
                  <a:pt x="140" y="18"/>
                </a:lnTo>
                <a:lnTo>
                  <a:pt x="147" y="27"/>
                </a:lnTo>
                <a:lnTo>
                  <a:pt x="154" y="38"/>
                </a:lnTo>
                <a:lnTo>
                  <a:pt x="157" y="51"/>
                </a:lnTo>
                <a:lnTo>
                  <a:pt x="158" y="63"/>
                </a:lnTo>
                <a:close/>
                <a:moveTo>
                  <a:pt x="135" y="63"/>
                </a:moveTo>
                <a:lnTo>
                  <a:pt x="135" y="63"/>
                </a:lnTo>
                <a:lnTo>
                  <a:pt x="135" y="55"/>
                </a:lnTo>
                <a:lnTo>
                  <a:pt x="132" y="47"/>
                </a:lnTo>
                <a:lnTo>
                  <a:pt x="128" y="40"/>
                </a:lnTo>
                <a:lnTo>
                  <a:pt x="124" y="34"/>
                </a:lnTo>
                <a:lnTo>
                  <a:pt x="117" y="30"/>
                </a:lnTo>
                <a:lnTo>
                  <a:pt x="110" y="26"/>
                </a:lnTo>
                <a:lnTo>
                  <a:pt x="103" y="23"/>
                </a:lnTo>
                <a:lnTo>
                  <a:pt x="95" y="23"/>
                </a:lnTo>
                <a:lnTo>
                  <a:pt x="87" y="23"/>
                </a:lnTo>
                <a:lnTo>
                  <a:pt x="80" y="26"/>
                </a:lnTo>
                <a:lnTo>
                  <a:pt x="73" y="30"/>
                </a:lnTo>
                <a:lnTo>
                  <a:pt x="66" y="34"/>
                </a:lnTo>
                <a:lnTo>
                  <a:pt x="62" y="40"/>
                </a:lnTo>
                <a:lnTo>
                  <a:pt x="58" y="47"/>
                </a:lnTo>
                <a:lnTo>
                  <a:pt x="55" y="55"/>
                </a:lnTo>
                <a:lnTo>
                  <a:pt x="55" y="63"/>
                </a:lnTo>
                <a:lnTo>
                  <a:pt x="55" y="71"/>
                </a:lnTo>
                <a:lnTo>
                  <a:pt x="58" y="78"/>
                </a:lnTo>
                <a:lnTo>
                  <a:pt x="62" y="85"/>
                </a:lnTo>
                <a:lnTo>
                  <a:pt x="66" y="92"/>
                </a:lnTo>
                <a:lnTo>
                  <a:pt x="73" y="96"/>
                </a:lnTo>
                <a:lnTo>
                  <a:pt x="80" y="100"/>
                </a:lnTo>
                <a:lnTo>
                  <a:pt x="87" y="103"/>
                </a:lnTo>
                <a:lnTo>
                  <a:pt x="95" y="103"/>
                </a:lnTo>
                <a:lnTo>
                  <a:pt x="103" y="103"/>
                </a:lnTo>
                <a:lnTo>
                  <a:pt x="110" y="100"/>
                </a:lnTo>
                <a:lnTo>
                  <a:pt x="117" y="96"/>
                </a:lnTo>
                <a:lnTo>
                  <a:pt x="124" y="92"/>
                </a:lnTo>
                <a:lnTo>
                  <a:pt x="128" y="85"/>
                </a:lnTo>
                <a:lnTo>
                  <a:pt x="132" y="78"/>
                </a:lnTo>
                <a:lnTo>
                  <a:pt x="135" y="71"/>
                </a:lnTo>
                <a:lnTo>
                  <a:pt x="135" y="63"/>
                </a:lnTo>
                <a:close/>
              </a:path>
            </a:pathLst>
          </a:custGeom>
          <a:solidFill>
            <a:schemeClr val="accent1"/>
          </a:solidFill>
          <a:ln>
            <a:noFill/>
          </a:ln>
        </p:spPr>
        <p:txBody>
          <a:bodyPr/>
          <a:lstStyle/>
          <a:p>
            <a:endParaRPr lang="en-US" dirty="0"/>
          </a:p>
        </p:txBody>
      </p:sp>
      <p:sp>
        <p:nvSpPr>
          <p:cNvPr id="72" name="Freeform 80"/>
          <p:cNvSpPr>
            <a:spLocks noEditPoints="1"/>
          </p:cNvSpPr>
          <p:nvPr/>
        </p:nvSpPr>
        <p:spPr bwMode="auto">
          <a:xfrm>
            <a:off x="927212" y="2542983"/>
            <a:ext cx="338095" cy="351200"/>
          </a:xfrm>
          <a:custGeom>
            <a:avLst/>
            <a:gdLst>
              <a:gd name="T0" fmla="*/ 103192 w 385"/>
              <a:gd name="T1" fmla="*/ 0 h 403"/>
              <a:gd name="T2" fmla="*/ 0 w 385"/>
              <a:gd name="T3" fmla="*/ 41700 h 403"/>
              <a:gd name="T4" fmla="*/ 0 w 385"/>
              <a:gd name="T5" fmla="*/ 154133 h 403"/>
              <a:gd name="T6" fmla="*/ 108511 w 385"/>
              <a:gd name="T7" fmla="*/ 212725 h 403"/>
              <a:gd name="T8" fmla="*/ 204788 w 385"/>
              <a:gd name="T9" fmla="*/ 153605 h 403"/>
              <a:gd name="T10" fmla="*/ 204788 w 385"/>
              <a:gd name="T11" fmla="*/ 38005 h 403"/>
              <a:gd name="T12" fmla="*/ 103192 w 385"/>
              <a:gd name="T13" fmla="*/ 0 h 403"/>
              <a:gd name="T14" fmla="*/ 103192 w 385"/>
              <a:gd name="T15" fmla="*/ 13196 h 403"/>
              <a:gd name="T16" fmla="*/ 183511 w 385"/>
              <a:gd name="T17" fmla="*/ 43284 h 403"/>
              <a:gd name="T18" fmla="*/ 153724 w 385"/>
              <a:gd name="T19" fmla="*/ 58064 h 403"/>
              <a:gd name="T20" fmla="*/ 73405 w 385"/>
              <a:gd name="T21" fmla="*/ 25865 h 403"/>
              <a:gd name="T22" fmla="*/ 103192 w 385"/>
              <a:gd name="T23" fmla="*/ 13196 h 403"/>
              <a:gd name="T24" fmla="*/ 108511 w 385"/>
              <a:gd name="T25" fmla="*/ 82345 h 403"/>
              <a:gd name="T26" fmla="*/ 21809 w 385"/>
              <a:gd name="T27" fmla="*/ 45923 h 403"/>
              <a:gd name="T28" fmla="*/ 57447 w 385"/>
              <a:gd name="T29" fmla="*/ 32199 h 403"/>
              <a:gd name="T30" fmla="*/ 139894 w 385"/>
              <a:gd name="T31" fmla="*/ 65454 h 403"/>
              <a:gd name="T32" fmla="*/ 108511 w 385"/>
              <a:gd name="T33" fmla="*/ 82345 h 403"/>
              <a:gd name="T34" fmla="*/ 11702 w 385"/>
              <a:gd name="T35" fmla="*/ 55425 h 403"/>
              <a:gd name="T36" fmla="*/ 101596 w 385"/>
              <a:gd name="T37" fmla="*/ 92902 h 403"/>
              <a:gd name="T38" fmla="*/ 101596 w 385"/>
              <a:gd name="T39" fmla="*/ 195306 h 403"/>
              <a:gd name="T40" fmla="*/ 11702 w 385"/>
              <a:gd name="T41" fmla="*/ 146743 h 403"/>
              <a:gd name="T42" fmla="*/ 11702 w 385"/>
              <a:gd name="T43" fmla="*/ 55425 h 403"/>
              <a:gd name="T44" fmla="*/ 114362 w 385"/>
              <a:gd name="T45" fmla="*/ 194778 h 403"/>
              <a:gd name="T46" fmla="*/ 114362 w 385"/>
              <a:gd name="T47" fmla="*/ 92374 h 403"/>
              <a:gd name="T48" fmla="*/ 148405 w 385"/>
              <a:gd name="T49" fmla="*/ 74955 h 403"/>
              <a:gd name="T50" fmla="*/ 148405 w 385"/>
              <a:gd name="T51" fmla="*/ 107154 h 403"/>
              <a:gd name="T52" fmla="*/ 160107 w 385"/>
              <a:gd name="T53" fmla="*/ 100292 h 403"/>
              <a:gd name="T54" fmla="*/ 160107 w 385"/>
              <a:gd name="T55" fmla="*/ 68621 h 403"/>
              <a:gd name="T56" fmla="*/ 193086 w 385"/>
              <a:gd name="T57" fmla="*/ 51730 h 403"/>
              <a:gd name="T58" fmla="*/ 193086 w 385"/>
              <a:gd name="T59" fmla="*/ 146215 h 403"/>
              <a:gd name="T60" fmla="*/ 114362 w 385"/>
              <a:gd name="T61" fmla="*/ 194778 h 40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85" h="403">
                <a:moveTo>
                  <a:pt x="194" y="0"/>
                </a:moveTo>
                <a:lnTo>
                  <a:pt x="0" y="79"/>
                </a:lnTo>
                <a:lnTo>
                  <a:pt x="0" y="292"/>
                </a:lnTo>
                <a:lnTo>
                  <a:pt x="204" y="403"/>
                </a:lnTo>
                <a:lnTo>
                  <a:pt x="385" y="291"/>
                </a:lnTo>
                <a:lnTo>
                  <a:pt x="385" y="72"/>
                </a:lnTo>
                <a:lnTo>
                  <a:pt x="194" y="0"/>
                </a:lnTo>
                <a:close/>
                <a:moveTo>
                  <a:pt x="194" y="25"/>
                </a:moveTo>
                <a:lnTo>
                  <a:pt x="345" y="82"/>
                </a:lnTo>
                <a:lnTo>
                  <a:pt x="289" y="110"/>
                </a:lnTo>
                <a:lnTo>
                  <a:pt x="138" y="49"/>
                </a:lnTo>
                <a:lnTo>
                  <a:pt x="194" y="25"/>
                </a:lnTo>
                <a:close/>
                <a:moveTo>
                  <a:pt x="204" y="156"/>
                </a:moveTo>
                <a:lnTo>
                  <a:pt x="41" y="87"/>
                </a:lnTo>
                <a:lnTo>
                  <a:pt x="108" y="61"/>
                </a:lnTo>
                <a:lnTo>
                  <a:pt x="263" y="124"/>
                </a:lnTo>
                <a:lnTo>
                  <a:pt x="204" y="156"/>
                </a:lnTo>
                <a:close/>
                <a:moveTo>
                  <a:pt x="22" y="105"/>
                </a:moveTo>
                <a:lnTo>
                  <a:pt x="191" y="176"/>
                </a:lnTo>
                <a:lnTo>
                  <a:pt x="191" y="370"/>
                </a:lnTo>
                <a:lnTo>
                  <a:pt x="22" y="278"/>
                </a:lnTo>
                <a:lnTo>
                  <a:pt x="22" y="105"/>
                </a:lnTo>
                <a:close/>
                <a:moveTo>
                  <a:pt x="215" y="369"/>
                </a:moveTo>
                <a:lnTo>
                  <a:pt x="215" y="175"/>
                </a:lnTo>
                <a:lnTo>
                  <a:pt x="279" y="142"/>
                </a:lnTo>
                <a:lnTo>
                  <a:pt x="279" y="203"/>
                </a:lnTo>
                <a:lnTo>
                  <a:pt x="301" y="190"/>
                </a:lnTo>
                <a:lnTo>
                  <a:pt x="301" y="130"/>
                </a:lnTo>
                <a:lnTo>
                  <a:pt x="363" y="98"/>
                </a:lnTo>
                <a:lnTo>
                  <a:pt x="363" y="277"/>
                </a:lnTo>
                <a:lnTo>
                  <a:pt x="215" y="369"/>
                </a:lnTo>
                <a:close/>
              </a:path>
            </a:pathLst>
          </a:custGeom>
          <a:solidFill>
            <a:schemeClr val="accent1"/>
          </a:solidFill>
          <a:ln>
            <a:noFill/>
          </a:ln>
        </p:spPr>
        <p:txBody>
          <a:bodyPr/>
          <a:lstStyle/>
          <a:p>
            <a:endParaRPr lang="en-US" dirty="0"/>
          </a:p>
        </p:txBody>
      </p:sp>
      <p:sp>
        <p:nvSpPr>
          <p:cNvPr id="73" name="Freeform 81"/>
          <p:cNvSpPr>
            <a:spLocks noEditPoints="1"/>
          </p:cNvSpPr>
          <p:nvPr/>
        </p:nvSpPr>
        <p:spPr bwMode="auto">
          <a:xfrm>
            <a:off x="665838" y="652076"/>
            <a:ext cx="508454" cy="256848"/>
          </a:xfrm>
          <a:custGeom>
            <a:avLst/>
            <a:gdLst>
              <a:gd name="T0" fmla="*/ 300051 w 583"/>
              <a:gd name="T1" fmla="*/ 68495 h 293"/>
              <a:gd name="T2" fmla="*/ 257790 w 583"/>
              <a:gd name="T3" fmla="*/ 16991 h 293"/>
              <a:gd name="T4" fmla="*/ 218171 w 583"/>
              <a:gd name="T5" fmla="*/ 0 h 293"/>
              <a:gd name="T6" fmla="*/ 77126 w 583"/>
              <a:gd name="T7" fmla="*/ 0 h 293"/>
              <a:gd name="T8" fmla="*/ 70258 w 583"/>
              <a:gd name="T9" fmla="*/ 6372 h 293"/>
              <a:gd name="T10" fmla="*/ 107237 w 583"/>
              <a:gd name="T11" fmla="*/ 12212 h 293"/>
              <a:gd name="T12" fmla="*/ 222397 w 583"/>
              <a:gd name="T13" fmla="*/ 13274 h 293"/>
              <a:gd name="T14" fmla="*/ 257262 w 583"/>
              <a:gd name="T15" fmla="*/ 32920 h 293"/>
              <a:gd name="T16" fmla="*/ 235604 w 583"/>
              <a:gd name="T17" fmla="*/ 63717 h 293"/>
              <a:gd name="T18" fmla="*/ 225038 w 583"/>
              <a:gd name="T19" fmla="*/ 52035 h 293"/>
              <a:gd name="T20" fmla="*/ 219227 w 583"/>
              <a:gd name="T21" fmla="*/ 23894 h 293"/>
              <a:gd name="T22" fmla="*/ 212888 w 583"/>
              <a:gd name="T23" fmla="*/ 52035 h 293"/>
              <a:gd name="T24" fmla="*/ 221341 w 583"/>
              <a:gd name="T25" fmla="*/ 70619 h 293"/>
              <a:gd name="T26" fmla="*/ 295825 w 583"/>
              <a:gd name="T27" fmla="*/ 87080 h 293"/>
              <a:gd name="T28" fmla="*/ 293712 w 583"/>
              <a:gd name="T29" fmla="*/ 119469 h 293"/>
              <a:gd name="T30" fmla="*/ 276279 w 583"/>
              <a:gd name="T31" fmla="*/ 113628 h 293"/>
              <a:gd name="T32" fmla="*/ 253564 w 583"/>
              <a:gd name="T33" fmla="*/ 101416 h 293"/>
              <a:gd name="T34" fmla="*/ 232962 w 583"/>
              <a:gd name="T35" fmla="*/ 110442 h 293"/>
              <a:gd name="T36" fmla="*/ 154252 w 583"/>
              <a:gd name="T37" fmla="*/ 117345 h 293"/>
              <a:gd name="T38" fmla="*/ 133650 w 583"/>
              <a:gd name="T39" fmla="*/ 101416 h 293"/>
              <a:gd name="T40" fmla="*/ 111991 w 583"/>
              <a:gd name="T41" fmla="*/ 107256 h 293"/>
              <a:gd name="T42" fmla="*/ 92445 w 583"/>
              <a:gd name="T43" fmla="*/ 122124 h 293"/>
              <a:gd name="T44" fmla="*/ 95087 w 583"/>
              <a:gd name="T45" fmla="*/ 103540 h 293"/>
              <a:gd name="T46" fmla="*/ 100897 w 583"/>
              <a:gd name="T47" fmla="*/ 97699 h 293"/>
              <a:gd name="T48" fmla="*/ 48600 w 583"/>
              <a:gd name="T49" fmla="*/ 91327 h 293"/>
              <a:gd name="T50" fmla="*/ 42789 w 583"/>
              <a:gd name="T51" fmla="*/ 99823 h 293"/>
              <a:gd name="T52" fmla="*/ 72371 w 583"/>
              <a:gd name="T53" fmla="*/ 113628 h 293"/>
              <a:gd name="T54" fmla="*/ 85050 w 583"/>
              <a:gd name="T55" fmla="*/ 132743 h 293"/>
              <a:gd name="T56" fmla="*/ 106180 w 583"/>
              <a:gd name="T57" fmla="*/ 142832 h 293"/>
              <a:gd name="T58" fmla="*/ 128367 w 583"/>
              <a:gd name="T59" fmla="*/ 155575 h 293"/>
              <a:gd name="T60" fmla="*/ 148969 w 583"/>
              <a:gd name="T61" fmla="*/ 146548 h 293"/>
              <a:gd name="T62" fmla="*/ 228736 w 583"/>
              <a:gd name="T63" fmla="*/ 138584 h 293"/>
              <a:gd name="T64" fmla="*/ 249338 w 583"/>
              <a:gd name="T65" fmla="*/ 155575 h 293"/>
              <a:gd name="T66" fmla="*/ 270469 w 583"/>
              <a:gd name="T67" fmla="*/ 149734 h 293"/>
              <a:gd name="T68" fmla="*/ 287901 w 583"/>
              <a:gd name="T69" fmla="*/ 134336 h 293"/>
              <a:gd name="T70" fmla="*/ 306390 w 583"/>
              <a:gd name="T71" fmla="*/ 122124 h 293"/>
              <a:gd name="T72" fmla="*/ 307975 w 583"/>
              <a:gd name="T73" fmla="*/ 85487 h 293"/>
              <a:gd name="T74" fmla="*/ 115689 w 583"/>
              <a:gd name="T75" fmla="*/ 134336 h 293"/>
              <a:gd name="T76" fmla="*/ 115689 w 583"/>
              <a:gd name="T77" fmla="*/ 122124 h 293"/>
              <a:gd name="T78" fmla="*/ 128367 w 583"/>
              <a:gd name="T79" fmla="*/ 113097 h 293"/>
              <a:gd name="T80" fmla="*/ 143158 w 583"/>
              <a:gd name="T81" fmla="*/ 124779 h 293"/>
              <a:gd name="T82" fmla="*/ 139989 w 583"/>
              <a:gd name="T83" fmla="*/ 138053 h 293"/>
              <a:gd name="T84" fmla="*/ 253564 w 583"/>
              <a:gd name="T85" fmla="*/ 142832 h 293"/>
              <a:gd name="T86" fmla="*/ 238773 w 583"/>
              <a:gd name="T87" fmla="*/ 131150 h 293"/>
              <a:gd name="T88" fmla="*/ 242471 w 583"/>
              <a:gd name="T89" fmla="*/ 118407 h 293"/>
              <a:gd name="T90" fmla="*/ 261488 w 583"/>
              <a:gd name="T91" fmla="*/ 116283 h 293"/>
              <a:gd name="T92" fmla="*/ 268884 w 583"/>
              <a:gd name="T93" fmla="*/ 128495 h 293"/>
              <a:gd name="T94" fmla="*/ 257790 w 583"/>
              <a:gd name="T95" fmla="*/ 142301 h 293"/>
              <a:gd name="T96" fmla="*/ 22715 w 583"/>
              <a:gd name="T97" fmla="*/ 24956 h 293"/>
              <a:gd name="T98" fmla="*/ 122556 w 583"/>
              <a:gd name="T99" fmla="*/ 24956 h 293"/>
              <a:gd name="T100" fmla="*/ 120443 w 583"/>
              <a:gd name="T101" fmla="*/ 35044 h 293"/>
              <a:gd name="T102" fmla="*/ 21130 w 583"/>
              <a:gd name="T103" fmla="*/ 31327 h 293"/>
              <a:gd name="T104" fmla="*/ 3698 w 583"/>
              <a:gd name="T105" fmla="*/ 80177 h 293"/>
              <a:gd name="T106" fmla="*/ 1585 w 583"/>
              <a:gd name="T107" fmla="*/ 70619 h 293"/>
              <a:gd name="T108" fmla="*/ 122556 w 583"/>
              <a:gd name="T109" fmla="*/ 70619 h 293"/>
              <a:gd name="T110" fmla="*/ 120443 w 583"/>
              <a:gd name="T111" fmla="*/ 80177 h 293"/>
              <a:gd name="T112" fmla="*/ 143686 w 583"/>
              <a:gd name="T113" fmla="*/ 46726 h 293"/>
              <a:gd name="T114" fmla="*/ 145799 w 583"/>
              <a:gd name="T115" fmla="*/ 56283 h 293"/>
              <a:gd name="T116" fmla="*/ 48600 w 583"/>
              <a:gd name="T117" fmla="*/ 56283 h 293"/>
              <a:gd name="T118" fmla="*/ 50713 w 583"/>
              <a:gd name="T119" fmla="*/ 46726 h 2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3" h="293">
                <a:moveTo>
                  <a:pt x="583" y="161"/>
                </a:moveTo>
                <a:lnTo>
                  <a:pt x="583" y="161"/>
                </a:lnTo>
                <a:lnTo>
                  <a:pt x="583" y="158"/>
                </a:lnTo>
                <a:lnTo>
                  <a:pt x="582" y="155"/>
                </a:lnTo>
                <a:lnTo>
                  <a:pt x="568" y="129"/>
                </a:lnTo>
                <a:lnTo>
                  <a:pt x="554" y="107"/>
                </a:lnTo>
                <a:lnTo>
                  <a:pt x="539" y="87"/>
                </a:lnTo>
                <a:lnTo>
                  <a:pt x="527" y="70"/>
                </a:lnTo>
                <a:lnTo>
                  <a:pt x="513" y="55"/>
                </a:lnTo>
                <a:lnTo>
                  <a:pt x="501" y="43"/>
                </a:lnTo>
                <a:lnTo>
                  <a:pt x="488" y="32"/>
                </a:lnTo>
                <a:lnTo>
                  <a:pt x="476" y="23"/>
                </a:lnTo>
                <a:lnTo>
                  <a:pt x="465" y="16"/>
                </a:lnTo>
                <a:lnTo>
                  <a:pt x="455" y="11"/>
                </a:lnTo>
                <a:lnTo>
                  <a:pt x="437" y="4"/>
                </a:lnTo>
                <a:lnTo>
                  <a:pt x="422" y="1"/>
                </a:lnTo>
                <a:lnTo>
                  <a:pt x="413" y="0"/>
                </a:lnTo>
                <a:lnTo>
                  <a:pt x="411" y="0"/>
                </a:lnTo>
                <a:lnTo>
                  <a:pt x="311" y="0"/>
                </a:lnTo>
                <a:lnTo>
                  <a:pt x="146" y="0"/>
                </a:lnTo>
                <a:lnTo>
                  <a:pt x="140" y="1"/>
                </a:lnTo>
                <a:lnTo>
                  <a:pt x="137" y="4"/>
                </a:lnTo>
                <a:lnTo>
                  <a:pt x="135" y="7"/>
                </a:lnTo>
                <a:lnTo>
                  <a:pt x="133" y="12"/>
                </a:lnTo>
                <a:lnTo>
                  <a:pt x="135" y="16"/>
                </a:lnTo>
                <a:lnTo>
                  <a:pt x="137" y="19"/>
                </a:lnTo>
                <a:lnTo>
                  <a:pt x="140" y="22"/>
                </a:lnTo>
                <a:lnTo>
                  <a:pt x="146" y="23"/>
                </a:lnTo>
                <a:lnTo>
                  <a:pt x="203" y="23"/>
                </a:lnTo>
                <a:lnTo>
                  <a:pt x="410" y="23"/>
                </a:lnTo>
                <a:lnTo>
                  <a:pt x="411" y="23"/>
                </a:lnTo>
                <a:lnTo>
                  <a:pt x="414" y="23"/>
                </a:lnTo>
                <a:lnTo>
                  <a:pt x="421" y="25"/>
                </a:lnTo>
                <a:lnTo>
                  <a:pt x="433" y="27"/>
                </a:lnTo>
                <a:lnTo>
                  <a:pt x="448" y="34"/>
                </a:lnTo>
                <a:lnTo>
                  <a:pt x="457" y="38"/>
                </a:lnTo>
                <a:lnTo>
                  <a:pt x="466" y="45"/>
                </a:lnTo>
                <a:lnTo>
                  <a:pt x="476" y="52"/>
                </a:lnTo>
                <a:lnTo>
                  <a:pt x="487" y="62"/>
                </a:lnTo>
                <a:lnTo>
                  <a:pt x="498" y="73"/>
                </a:lnTo>
                <a:lnTo>
                  <a:pt x="510" y="87"/>
                </a:lnTo>
                <a:lnTo>
                  <a:pt x="521" y="102"/>
                </a:lnTo>
                <a:lnTo>
                  <a:pt x="534" y="120"/>
                </a:lnTo>
                <a:lnTo>
                  <a:pt x="446" y="120"/>
                </a:lnTo>
                <a:lnTo>
                  <a:pt x="440" y="118"/>
                </a:lnTo>
                <a:lnTo>
                  <a:pt x="436" y="117"/>
                </a:lnTo>
                <a:lnTo>
                  <a:pt x="432" y="114"/>
                </a:lnTo>
                <a:lnTo>
                  <a:pt x="429" y="110"/>
                </a:lnTo>
                <a:lnTo>
                  <a:pt x="426" y="103"/>
                </a:lnTo>
                <a:lnTo>
                  <a:pt x="426" y="98"/>
                </a:lnTo>
                <a:lnTo>
                  <a:pt x="426" y="56"/>
                </a:lnTo>
                <a:lnTo>
                  <a:pt x="425" y="52"/>
                </a:lnTo>
                <a:lnTo>
                  <a:pt x="424" y="48"/>
                </a:lnTo>
                <a:lnTo>
                  <a:pt x="419" y="47"/>
                </a:lnTo>
                <a:lnTo>
                  <a:pt x="415" y="45"/>
                </a:lnTo>
                <a:lnTo>
                  <a:pt x="410" y="47"/>
                </a:lnTo>
                <a:lnTo>
                  <a:pt x="407" y="48"/>
                </a:lnTo>
                <a:lnTo>
                  <a:pt x="404" y="52"/>
                </a:lnTo>
                <a:lnTo>
                  <a:pt x="403" y="56"/>
                </a:lnTo>
                <a:lnTo>
                  <a:pt x="403" y="98"/>
                </a:lnTo>
                <a:lnTo>
                  <a:pt x="404" y="104"/>
                </a:lnTo>
                <a:lnTo>
                  <a:pt x="406" y="113"/>
                </a:lnTo>
                <a:lnTo>
                  <a:pt x="408" y="120"/>
                </a:lnTo>
                <a:lnTo>
                  <a:pt x="413" y="126"/>
                </a:lnTo>
                <a:lnTo>
                  <a:pt x="419" y="133"/>
                </a:lnTo>
                <a:lnTo>
                  <a:pt x="426" y="137"/>
                </a:lnTo>
                <a:lnTo>
                  <a:pt x="436" y="142"/>
                </a:lnTo>
                <a:lnTo>
                  <a:pt x="446" y="143"/>
                </a:lnTo>
                <a:lnTo>
                  <a:pt x="549" y="143"/>
                </a:lnTo>
                <a:lnTo>
                  <a:pt x="560" y="164"/>
                </a:lnTo>
                <a:lnTo>
                  <a:pt x="560" y="214"/>
                </a:lnTo>
                <a:lnTo>
                  <a:pt x="558" y="221"/>
                </a:lnTo>
                <a:lnTo>
                  <a:pt x="556" y="225"/>
                </a:lnTo>
                <a:lnTo>
                  <a:pt x="551" y="228"/>
                </a:lnTo>
                <a:lnTo>
                  <a:pt x="545" y="230"/>
                </a:lnTo>
                <a:lnTo>
                  <a:pt x="529" y="230"/>
                </a:lnTo>
                <a:lnTo>
                  <a:pt x="527" y="221"/>
                </a:lnTo>
                <a:lnTo>
                  <a:pt x="523" y="214"/>
                </a:lnTo>
                <a:lnTo>
                  <a:pt x="518" y="208"/>
                </a:lnTo>
                <a:lnTo>
                  <a:pt x="512" y="202"/>
                </a:lnTo>
                <a:lnTo>
                  <a:pt x="505" y="197"/>
                </a:lnTo>
                <a:lnTo>
                  <a:pt x="498" y="194"/>
                </a:lnTo>
                <a:lnTo>
                  <a:pt x="488" y="191"/>
                </a:lnTo>
                <a:lnTo>
                  <a:pt x="480" y="191"/>
                </a:lnTo>
                <a:lnTo>
                  <a:pt x="472" y="191"/>
                </a:lnTo>
                <a:lnTo>
                  <a:pt x="463" y="194"/>
                </a:lnTo>
                <a:lnTo>
                  <a:pt x="455" y="197"/>
                </a:lnTo>
                <a:lnTo>
                  <a:pt x="448" y="202"/>
                </a:lnTo>
                <a:lnTo>
                  <a:pt x="441" y="208"/>
                </a:lnTo>
                <a:lnTo>
                  <a:pt x="437" y="214"/>
                </a:lnTo>
                <a:lnTo>
                  <a:pt x="433" y="221"/>
                </a:lnTo>
                <a:lnTo>
                  <a:pt x="430" y="230"/>
                </a:lnTo>
                <a:lnTo>
                  <a:pt x="294" y="230"/>
                </a:lnTo>
                <a:lnTo>
                  <a:pt x="292" y="221"/>
                </a:lnTo>
                <a:lnTo>
                  <a:pt x="287" y="214"/>
                </a:lnTo>
                <a:lnTo>
                  <a:pt x="282" y="208"/>
                </a:lnTo>
                <a:lnTo>
                  <a:pt x="276" y="202"/>
                </a:lnTo>
                <a:lnTo>
                  <a:pt x="268" y="197"/>
                </a:lnTo>
                <a:lnTo>
                  <a:pt x="261" y="194"/>
                </a:lnTo>
                <a:lnTo>
                  <a:pt x="253" y="191"/>
                </a:lnTo>
                <a:lnTo>
                  <a:pt x="243" y="191"/>
                </a:lnTo>
                <a:lnTo>
                  <a:pt x="235" y="191"/>
                </a:lnTo>
                <a:lnTo>
                  <a:pt x="227" y="194"/>
                </a:lnTo>
                <a:lnTo>
                  <a:pt x="219" y="197"/>
                </a:lnTo>
                <a:lnTo>
                  <a:pt x="212" y="202"/>
                </a:lnTo>
                <a:lnTo>
                  <a:pt x="206" y="208"/>
                </a:lnTo>
                <a:lnTo>
                  <a:pt x="201" y="214"/>
                </a:lnTo>
                <a:lnTo>
                  <a:pt x="197" y="221"/>
                </a:lnTo>
                <a:lnTo>
                  <a:pt x="194" y="230"/>
                </a:lnTo>
                <a:lnTo>
                  <a:pt x="175" y="230"/>
                </a:lnTo>
                <a:lnTo>
                  <a:pt x="169" y="228"/>
                </a:lnTo>
                <a:lnTo>
                  <a:pt x="165" y="225"/>
                </a:lnTo>
                <a:lnTo>
                  <a:pt x="161" y="221"/>
                </a:lnTo>
                <a:lnTo>
                  <a:pt x="161" y="214"/>
                </a:lnTo>
                <a:lnTo>
                  <a:pt x="161" y="195"/>
                </a:lnTo>
                <a:lnTo>
                  <a:pt x="180" y="195"/>
                </a:lnTo>
                <a:lnTo>
                  <a:pt x="184" y="194"/>
                </a:lnTo>
                <a:lnTo>
                  <a:pt x="188" y="192"/>
                </a:lnTo>
                <a:lnTo>
                  <a:pt x="190" y="188"/>
                </a:lnTo>
                <a:lnTo>
                  <a:pt x="191" y="184"/>
                </a:lnTo>
                <a:lnTo>
                  <a:pt x="190" y="179"/>
                </a:lnTo>
                <a:lnTo>
                  <a:pt x="188" y="176"/>
                </a:lnTo>
                <a:lnTo>
                  <a:pt x="184" y="173"/>
                </a:lnTo>
                <a:lnTo>
                  <a:pt x="180" y="172"/>
                </a:lnTo>
                <a:lnTo>
                  <a:pt x="92" y="172"/>
                </a:lnTo>
                <a:lnTo>
                  <a:pt x="88" y="173"/>
                </a:lnTo>
                <a:lnTo>
                  <a:pt x="84" y="176"/>
                </a:lnTo>
                <a:lnTo>
                  <a:pt x="81" y="179"/>
                </a:lnTo>
                <a:lnTo>
                  <a:pt x="81" y="184"/>
                </a:lnTo>
                <a:lnTo>
                  <a:pt x="81" y="188"/>
                </a:lnTo>
                <a:lnTo>
                  <a:pt x="84" y="192"/>
                </a:lnTo>
                <a:lnTo>
                  <a:pt x="88" y="194"/>
                </a:lnTo>
                <a:lnTo>
                  <a:pt x="92" y="195"/>
                </a:lnTo>
                <a:lnTo>
                  <a:pt x="137" y="195"/>
                </a:lnTo>
                <a:lnTo>
                  <a:pt x="137" y="214"/>
                </a:lnTo>
                <a:lnTo>
                  <a:pt x="137" y="223"/>
                </a:lnTo>
                <a:lnTo>
                  <a:pt x="140" y="230"/>
                </a:lnTo>
                <a:lnTo>
                  <a:pt x="144" y="236"/>
                </a:lnTo>
                <a:lnTo>
                  <a:pt x="148" y="242"/>
                </a:lnTo>
                <a:lnTo>
                  <a:pt x="154" y="246"/>
                </a:lnTo>
                <a:lnTo>
                  <a:pt x="161" y="250"/>
                </a:lnTo>
                <a:lnTo>
                  <a:pt x="168" y="253"/>
                </a:lnTo>
                <a:lnTo>
                  <a:pt x="175" y="253"/>
                </a:lnTo>
                <a:lnTo>
                  <a:pt x="194" y="253"/>
                </a:lnTo>
                <a:lnTo>
                  <a:pt x="197" y="261"/>
                </a:lnTo>
                <a:lnTo>
                  <a:pt x="201" y="269"/>
                </a:lnTo>
                <a:lnTo>
                  <a:pt x="206" y="276"/>
                </a:lnTo>
                <a:lnTo>
                  <a:pt x="212" y="282"/>
                </a:lnTo>
                <a:lnTo>
                  <a:pt x="219" y="286"/>
                </a:lnTo>
                <a:lnTo>
                  <a:pt x="227" y="290"/>
                </a:lnTo>
                <a:lnTo>
                  <a:pt x="235" y="293"/>
                </a:lnTo>
                <a:lnTo>
                  <a:pt x="243" y="293"/>
                </a:lnTo>
                <a:lnTo>
                  <a:pt x="253" y="293"/>
                </a:lnTo>
                <a:lnTo>
                  <a:pt x="261" y="290"/>
                </a:lnTo>
                <a:lnTo>
                  <a:pt x="270" y="286"/>
                </a:lnTo>
                <a:lnTo>
                  <a:pt x="276" y="282"/>
                </a:lnTo>
                <a:lnTo>
                  <a:pt x="282" y="276"/>
                </a:lnTo>
                <a:lnTo>
                  <a:pt x="287" y="269"/>
                </a:lnTo>
                <a:lnTo>
                  <a:pt x="292" y="261"/>
                </a:lnTo>
                <a:lnTo>
                  <a:pt x="294" y="253"/>
                </a:lnTo>
                <a:lnTo>
                  <a:pt x="430" y="253"/>
                </a:lnTo>
                <a:lnTo>
                  <a:pt x="433" y="261"/>
                </a:lnTo>
                <a:lnTo>
                  <a:pt x="437" y="269"/>
                </a:lnTo>
                <a:lnTo>
                  <a:pt x="441" y="276"/>
                </a:lnTo>
                <a:lnTo>
                  <a:pt x="448" y="282"/>
                </a:lnTo>
                <a:lnTo>
                  <a:pt x="455" y="286"/>
                </a:lnTo>
                <a:lnTo>
                  <a:pt x="462" y="290"/>
                </a:lnTo>
                <a:lnTo>
                  <a:pt x="472" y="293"/>
                </a:lnTo>
                <a:lnTo>
                  <a:pt x="480" y="293"/>
                </a:lnTo>
                <a:lnTo>
                  <a:pt x="490" y="293"/>
                </a:lnTo>
                <a:lnTo>
                  <a:pt x="498" y="290"/>
                </a:lnTo>
                <a:lnTo>
                  <a:pt x="505" y="286"/>
                </a:lnTo>
                <a:lnTo>
                  <a:pt x="512" y="282"/>
                </a:lnTo>
                <a:lnTo>
                  <a:pt x="518" y="276"/>
                </a:lnTo>
                <a:lnTo>
                  <a:pt x="524" y="269"/>
                </a:lnTo>
                <a:lnTo>
                  <a:pt x="527" y="261"/>
                </a:lnTo>
                <a:lnTo>
                  <a:pt x="529" y="253"/>
                </a:lnTo>
                <a:lnTo>
                  <a:pt x="545" y="253"/>
                </a:lnTo>
                <a:lnTo>
                  <a:pt x="553" y="253"/>
                </a:lnTo>
                <a:lnTo>
                  <a:pt x="560" y="250"/>
                </a:lnTo>
                <a:lnTo>
                  <a:pt x="567" y="246"/>
                </a:lnTo>
                <a:lnTo>
                  <a:pt x="572" y="242"/>
                </a:lnTo>
                <a:lnTo>
                  <a:pt x="576" y="236"/>
                </a:lnTo>
                <a:lnTo>
                  <a:pt x="580" y="230"/>
                </a:lnTo>
                <a:lnTo>
                  <a:pt x="582" y="223"/>
                </a:lnTo>
                <a:lnTo>
                  <a:pt x="583" y="214"/>
                </a:lnTo>
                <a:lnTo>
                  <a:pt x="583" y="164"/>
                </a:lnTo>
                <a:lnTo>
                  <a:pt x="583" y="161"/>
                </a:lnTo>
                <a:close/>
                <a:moveTo>
                  <a:pt x="243" y="269"/>
                </a:moveTo>
                <a:lnTo>
                  <a:pt x="243" y="269"/>
                </a:lnTo>
                <a:lnTo>
                  <a:pt x="235" y="268"/>
                </a:lnTo>
                <a:lnTo>
                  <a:pt x="228" y="265"/>
                </a:lnTo>
                <a:lnTo>
                  <a:pt x="223" y="260"/>
                </a:lnTo>
                <a:lnTo>
                  <a:pt x="219" y="253"/>
                </a:lnTo>
                <a:lnTo>
                  <a:pt x="216" y="247"/>
                </a:lnTo>
                <a:lnTo>
                  <a:pt x="216" y="242"/>
                </a:lnTo>
                <a:lnTo>
                  <a:pt x="216" y="235"/>
                </a:lnTo>
                <a:lnTo>
                  <a:pt x="219" y="230"/>
                </a:lnTo>
                <a:lnTo>
                  <a:pt x="223" y="223"/>
                </a:lnTo>
                <a:lnTo>
                  <a:pt x="228" y="219"/>
                </a:lnTo>
                <a:lnTo>
                  <a:pt x="235" y="214"/>
                </a:lnTo>
                <a:lnTo>
                  <a:pt x="243" y="213"/>
                </a:lnTo>
                <a:lnTo>
                  <a:pt x="252" y="214"/>
                </a:lnTo>
                <a:lnTo>
                  <a:pt x="259" y="219"/>
                </a:lnTo>
                <a:lnTo>
                  <a:pt x="265" y="223"/>
                </a:lnTo>
                <a:lnTo>
                  <a:pt x="270" y="230"/>
                </a:lnTo>
                <a:lnTo>
                  <a:pt x="271" y="235"/>
                </a:lnTo>
                <a:lnTo>
                  <a:pt x="272" y="242"/>
                </a:lnTo>
                <a:lnTo>
                  <a:pt x="271" y="247"/>
                </a:lnTo>
                <a:lnTo>
                  <a:pt x="270" y="253"/>
                </a:lnTo>
                <a:lnTo>
                  <a:pt x="265" y="260"/>
                </a:lnTo>
                <a:lnTo>
                  <a:pt x="260" y="265"/>
                </a:lnTo>
                <a:lnTo>
                  <a:pt x="252" y="268"/>
                </a:lnTo>
                <a:lnTo>
                  <a:pt x="243" y="269"/>
                </a:lnTo>
                <a:close/>
                <a:moveTo>
                  <a:pt x="480" y="269"/>
                </a:moveTo>
                <a:lnTo>
                  <a:pt x="480" y="269"/>
                </a:lnTo>
                <a:lnTo>
                  <a:pt x="472" y="268"/>
                </a:lnTo>
                <a:lnTo>
                  <a:pt x="465" y="265"/>
                </a:lnTo>
                <a:lnTo>
                  <a:pt x="458" y="260"/>
                </a:lnTo>
                <a:lnTo>
                  <a:pt x="454" y="253"/>
                </a:lnTo>
                <a:lnTo>
                  <a:pt x="452" y="247"/>
                </a:lnTo>
                <a:lnTo>
                  <a:pt x="452" y="242"/>
                </a:lnTo>
                <a:lnTo>
                  <a:pt x="452" y="235"/>
                </a:lnTo>
                <a:lnTo>
                  <a:pt x="455" y="230"/>
                </a:lnTo>
                <a:lnTo>
                  <a:pt x="459" y="223"/>
                </a:lnTo>
                <a:lnTo>
                  <a:pt x="465" y="219"/>
                </a:lnTo>
                <a:lnTo>
                  <a:pt x="472" y="214"/>
                </a:lnTo>
                <a:lnTo>
                  <a:pt x="480" y="213"/>
                </a:lnTo>
                <a:lnTo>
                  <a:pt x="488" y="214"/>
                </a:lnTo>
                <a:lnTo>
                  <a:pt x="495" y="219"/>
                </a:lnTo>
                <a:lnTo>
                  <a:pt x="501" y="223"/>
                </a:lnTo>
                <a:lnTo>
                  <a:pt x="506" y="230"/>
                </a:lnTo>
                <a:lnTo>
                  <a:pt x="507" y="235"/>
                </a:lnTo>
                <a:lnTo>
                  <a:pt x="509" y="242"/>
                </a:lnTo>
                <a:lnTo>
                  <a:pt x="507" y="247"/>
                </a:lnTo>
                <a:lnTo>
                  <a:pt x="506" y="253"/>
                </a:lnTo>
                <a:lnTo>
                  <a:pt x="502" y="260"/>
                </a:lnTo>
                <a:lnTo>
                  <a:pt x="495" y="265"/>
                </a:lnTo>
                <a:lnTo>
                  <a:pt x="488" y="268"/>
                </a:lnTo>
                <a:lnTo>
                  <a:pt x="480" y="269"/>
                </a:lnTo>
                <a:close/>
                <a:moveTo>
                  <a:pt x="38" y="55"/>
                </a:moveTo>
                <a:lnTo>
                  <a:pt x="38" y="55"/>
                </a:lnTo>
                <a:lnTo>
                  <a:pt x="40" y="51"/>
                </a:lnTo>
                <a:lnTo>
                  <a:pt x="43" y="47"/>
                </a:lnTo>
                <a:lnTo>
                  <a:pt x="45" y="44"/>
                </a:lnTo>
                <a:lnTo>
                  <a:pt x="51" y="44"/>
                </a:lnTo>
                <a:lnTo>
                  <a:pt x="224" y="44"/>
                </a:lnTo>
                <a:lnTo>
                  <a:pt x="228" y="44"/>
                </a:lnTo>
                <a:lnTo>
                  <a:pt x="232" y="47"/>
                </a:lnTo>
                <a:lnTo>
                  <a:pt x="234" y="51"/>
                </a:lnTo>
                <a:lnTo>
                  <a:pt x="235" y="55"/>
                </a:lnTo>
                <a:lnTo>
                  <a:pt x="234" y="59"/>
                </a:lnTo>
                <a:lnTo>
                  <a:pt x="232" y="63"/>
                </a:lnTo>
                <a:lnTo>
                  <a:pt x="228" y="66"/>
                </a:lnTo>
                <a:lnTo>
                  <a:pt x="224" y="66"/>
                </a:lnTo>
                <a:lnTo>
                  <a:pt x="51" y="66"/>
                </a:lnTo>
                <a:lnTo>
                  <a:pt x="45" y="66"/>
                </a:lnTo>
                <a:lnTo>
                  <a:pt x="43" y="63"/>
                </a:lnTo>
                <a:lnTo>
                  <a:pt x="40" y="59"/>
                </a:lnTo>
                <a:lnTo>
                  <a:pt x="38" y="55"/>
                </a:lnTo>
                <a:close/>
                <a:moveTo>
                  <a:pt x="224" y="153"/>
                </a:moveTo>
                <a:lnTo>
                  <a:pt x="11" y="153"/>
                </a:lnTo>
                <a:lnTo>
                  <a:pt x="7" y="151"/>
                </a:lnTo>
                <a:lnTo>
                  <a:pt x="3" y="148"/>
                </a:lnTo>
                <a:lnTo>
                  <a:pt x="0" y="146"/>
                </a:lnTo>
                <a:lnTo>
                  <a:pt x="0" y="140"/>
                </a:lnTo>
                <a:lnTo>
                  <a:pt x="0" y="136"/>
                </a:lnTo>
                <a:lnTo>
                  <a:pt x="3" y="133"/>
                </a:lnTo>
                <a:lnTo>
                  <a:pt x="7" y="131"/>
                </a:lnTo>
                <a:lnTo>
                  <a:pt x="11" y="129"/>
                </a:lnTo>
                <a:lnTo>
                  <a:pt x="224" y="129"/>
                </a:lnTo>
                <a:lnTo>
                  <a:pt x="228" y="131"/>
                </a:lnTo>
                <a:lnTo>
                  <a:pt x="232" y="133"/>
                </a:lnTo>
                <a:lnTo>
                  <a:pt x="234" y="136"/>
                </a:lnTo>
                <a:lnTo>
                  <a:pt x="235" y="140"/>
                </a:lnTo>
                <a:lnTo>
                  <a:pt x="234" y="146"/>
                </a:lnTo>
                <a:lnTo>
                  <a:pt x="232" y="148"/>
                </a:lnTo>
                <a:lnTo>
                  <a:pt x="228" y="151"/>
                </a:lnTo>
                <a:lnTo>
                  <a:pt x="224" y="153"/>
                </a:lnTo>
                <a:close/>
                <a:moveTo>
                  <a:pt x="100" y="87"/>
                </a:moveTo>
                <a:lnTo>
                  <a:pt x="268" y="87"/>
                </a:lnTo>
                <a:lnTo>
                  <a:pt x="272" y="88"/>
                </a:lnTo>
                <a:lnTo>
                  <a:pt x="276" y="89"/>
                </a:lnTo>
                <a:lnTo>
                  <a:pt x="278" y="93"/>
                </a:lnTo>
                <a:lnTo>
                  <a:pt x="279" y="98"/>
                </a:lnTo>
                <a:lnTo>
                  <a:pt x="278" y="103"/>
                </a:lnTo>
                <a:lnTo>
                  <a:pt x="276" y="106"/>
                </a:lnTo>
                <a:lnTo>
                  <a:pt x="272" y="109"/>
                </a:lnTo>
                <a:lnTo>
                  <a:pt x="268" y="110"/>
                </a:lnTo>
                <a:lnTo>
                  <a:pt x="100" y="110"/>
                </a:lnTo>
                <a:lnTo>
                  <a:pt x="96" y="109"/>
                </a:lnTo>
                <a:lnTo>
                  <a:pt x="92" y="106"/>
                </a:lnTo>
                <a:lnTo>
                  <a:pt x="91" y="103"/>
                </a:lnTo>
                <a:lnTo>
                  <a:pt x="89" y="98"/>
                </a:lnTo>
                <a:lnTo>
                  <a:pt x="91" y="93"/>
                </a:lnTo>
                <a:lnTo>
                  <a:pt x="92" y="89"/>
                </a:lnTo>
                <a:lnTo>
                  <a:pt x="96" y="88"/>
                </a:lnTo>
                <a:lnTo>
                  <a:pt x="100" y="87"/>
                </a:lnTo>
                <a:close/>
              </a:path>
            </a:pathLst>
          </a:custGeom>
          <a:solidFill>
            <a:schemeClr val="accent1"/>
          </a:solidFill>
          <a:ln>
            <a:noFill/>
          </a:ln>
        </p:spPr>
        <p:txBody>
          <a:bodyPr/>
          <a:lstStyle/>
          <a:p>
            <a:endParaRPr lang="en-US" dirty="0"/>
          </a:p>
        </p:txBody>
      </p:sp>
      <p:sp>
        <p:nvSpPr>
          <p:cNvPr id="74" name="Freeform 82"/>
          <p:cNvSpPr>
            <a:spLocks noEditPoints="1"/>
          </p:cNvSpPr>
          <p:nvPr/>
        </p:nvSpPr>
        <p:spPr bwMode="auto">
          <a:xfrm>
            <a:off x="6869920" y="1078962"/>
            <a:ext cx="241122" cy="387892"/>
          </a:xfrm>
          <a:custGeom>
            <a:avLst/>
            <a:gdLst>
              <a:gd name="T0" fmla="*/ 127069 w 277"/>
              <a:gd name="T1" fmla="*/ 232829 h 443"/>
              <a:gd name="T2" fmla="*/ 28999 w 277"/>
              <a:gd name="T3" fmla="*/ 234950 h 443"/>
              <a:gd name="T4" fmla="*/ 22672 w 277"/>
              <a:gd name="T5" fmla="*/ 228055 h 443"/>
              <a:gd name="T6" fmla="*/ 26363 w 277"/>
              <a:gd name="T7" fmla="*/ 223282 h 443"/>
              <a:gd name="T8" fmla="*/ 67489 w 277"/>
              <a:gd name="T9" fmla="*/ 172367 h 443"/>
              <a:gd name="T10" fmla="*/ 80143 w 277"/>
              <a:gd name="T11" fmla="*/ 222221 h 443"/>
              <a:gd name="T12" fmla="*/ 127069 w 277"/>
              <a:gd name="T13" fmla="*/ 224873 h 443"/>
              <a:gd name="T14" fmla="*/ 127596 w 277"/>
              <a:gd name="T15" fmla="*/ 137364 h 443"/>
              <a:gd name="T16" fmla="*/ 109669 w 277"/>
              <a:gd name="T17" fmla="*/ 151683 h 443"/>
              <a:gd name="T18" fmla="*/ 81197 w 277"/>
              <a:gd name="T19" fmla="*/ 161230 h 443"/>
              <a:gd name="T20" fmla="*/ 72761 w 277"/>
              <a:gd name="T21" fmla="*/ 161230 h 443"/>
              <a:gd name="T22" fmla="*/ 72761 w 277"/>
              <a:gd name="T23" fmla="*/ 161230 h 443"/>
              <a:gd name="T24" fmla="*/ 42708 w 277"/>
              <a:gd name="T25" fmla="*/ 154865 h 443"/>
              <a:gd name="T26" fmla="*/ 18454 w 277"/>
              <a:gd name="T27" fmla="*/ 137364 h 443"/>
              <a:gd name="T28" fmla="*/ 5800 w 277"/>
              <a:gd name="T29" fmla="*/ 118801 h 443"/>
              <a:gd name="T30" fmla="*/ 0 w 277"/>
              <a:gd name="T31" fmla="*/ 91752 h 443"/>
              <a:gd name="T32" fmla="*/ 7909 w 277"/>
              <a:gd name="T33" fmla="*/ 5304 h 443"/>
              <a:gd name="T34" fmla="*/ 14763 w 277"/>
              <a:gd name="T35" fmla="*/ 0 h 443"/>
              <a:gd name="T36" fmla="*/ 57471 w 277"/>
              <a:gd name="T37" fmla="*/ 54097 h 443"/>
              <a:gd name="T38" fmla="*/ 63271 w 277"/>
              <a:gd name="T39" fmla="*/ 55688 h 443"/>
              <a:gd name="T40" fmla="*/ 88579 w 277"/>
              <a:gd name="T41" fmla="*/ 44020 h 443"/>
              <a:gd name="T42" fmla="*/ 72761 w 277"/>
              <a:gd name="T43" fmla="*/ 47202 h 443"/>
              <a:gd name="T44" fmla="*/ 68543 w 277"/>
              <a:gd name="T45" fmla="*/ 44020 h 443"/>
              <a:gd name="T46" fmla="*/ 85943 w 277"/>
              <a:gd name="T47" fmla="*/ 0 h 443"/>
              <a:gd name="T48" fmla="*/ 133396 w 277"/>
              <a:gd name="T49" fmla="*/ 0 h 443"/>
              <a:gd name="T50" fmla="*/ 138141 w 277"/>
              <a:gd name="T51" fmla="*/ 5304 h 443"/>
              <a:gd name="T52" fmla="*/ 144995 w 277"/>
              <a:gd name="T53" fmla="*/ 99178 h 443"/>
              <a:gd name="T54" fmla="*/ 136559 w 277"/>
              <a:gd name="T55" fmla="*/ 125696 h 443"/>
              <a:gd name="T56" fmla="*/ 133396 w 277"/>
              <a:gd name="T57" fmla="*/ 85919 h 443"/>
              <a:gd name="T58" fmla="*/ 100706 w 277"/>
              <a:gd name="T59" fmla="*/ 27579 h 443"/>
              <a:gd name="T60" fmla="*/ 105979 w 277"/>
              <a:gd name="T61" fmla="*/ 28640 h 443"/>
              <a:gd name="T62" fmla="*/ 108088 w 277"/>
              <a:gd name="T63" fmla="*/ 33413 h 443"/>
              <a:gd name="T64" fmla="*/ 55362 w 277"/>
              <a:gd name="T65" fmla="*/ 117210 h 443"/>
              <a:gd name="T66" fmla="*/ 47980 w 277"/>
              <a:gd name="T67" fmla="*/ 120392 h 443"/>
              <a:gd name="T68" fmla="*/ 44290 w 277"/>
              <a:gd name="T69" fmla="*/ 115088 h 443"/>
              <a:gd name="T70" fmla="*/ 36908 w 277"/>
              <a:gd name="T71" fmla="*/ 73190 h 443"/>
              <a:gd name="T72" fmla="*/ 30581 w 277"/>
              <a:gd name="T73" fmla="*/ 71599 h 443"/>
              <a:gd name="T74" fmla="*/ 28999 w 277"/>
              <a:gd name="T75" fmla="*/ 67356 h 443"/>
              <a:gd name="T76" fmla="*/ 12654 w 277"/>
              <a:gd name="T77" fmla="*/ 85919 h 443"/>
              <a:gd name="T78" fmla="*/ 13709 w 277"/>
              <a:gd name="T79" fmla="*/ 103420 h 443"/>
              <a:gd name="T80" fmla="*/ 23199 w 277"/>
              <a:gd name="T81" fmla="*/ 124105 h 443"/>
              <a:gd name="T82" fmla="*/ 36381 w 277"/>
              <a:gd name="T83" fmla="*/ 137364 h 443"/>
              <a:gd name="T84" fmla="*/ 60107 w 277"/>
              <a:gd name="T85" fmla="*/ 147971 h 443"/>
              <a:gd name="T86" fmla="*/ 79088 w 277"/>
              <a:gd name="T87" fmla="*/ 149031 h 443"/>
              <a:gd name="T88" fmla="*/ 103869 w 277"/>
              <a:gd name="T89" fmla="*/ 140546 h 443"/>
              <a:gd name="T90" fmla="*/ 119160 w 277"/>
              <a:gd name="T91" fmla="*/ 128347 h 443"/>
              <a:gd name="T92" fmla="*/ 130760 w 277"/>
              <a:gd name="T93" fmla="*/ 108724 h 443"/>
              <a:gd name="T94" fmla="*/ 133396 w 277"/>
              <a:gd name="T95" fmla="*/ 85919 h 44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77" h="443">
                <a:moveTo>
                  <a:pt x="244" y="430"/>
                </a:moveTo>
                <a:lnTo>
                  <a:pt x="244" y="430"/>
                </a:lnTo>
                <a:lnTo>
                  <a:pt x="242" y="436"/>
                </a:lnTo>
                <a:lnTo>
                  <a:pt x="241" y="439"/>
                </a:lnTo>
                <a:lnTo>
                  <a:pt x="237" y="441"/>
                </a:lnTo>
                <a:lnTo>
                  <a:pt x="233" y="443"/>
                </a:lnTo>
                <a:lnTo>
                  <a:pt x="55" y="443"/>
                </a:lnTo>
                <a:lnTo>
                  <a:pt x="50" y="441"/>
                </a:lnTo>
                <a:lnTo>
                  <a:pt x="47" y="439"/>
                </a:lnTo>
                <a:lnTo>
                  <a:pt x="44" y="436"/>
                </a:lnTo>
                <a:lnTo>
                  <a:pt x="43" y="430"/>
                </a:lnTo>
                <a:lnTo>
                  <a:pt x="44" y="426"/>
                </a:lnTo>
                <a:lnTo>
                  <a:pt x="47" y="424"/>
                </a:lnTo>
                <a:lnTo>
                  <a:pt x="50" y="421"/>
                </a:lnTo>
                <a:lnTo>
                  <a:pt x="55" y="419"/>
                </a:lnTo>
                <a:lnTo>
                  <a:pt x="128" y="419"/>
                </a:lnTo>
                <a:lnTo>
                  <a:pt x="128" y="325"/>
                </a:lnTo>
                <a:lnTo>
                  <a:pt x="141" y="325"/>
                </a:lnTo>
                <a:lnTo>
                  <a:pt x="152" y="325"/>
                </a:lnTo>
                <a:lnTo>
                  <a:pt x="152" y="419"/>
                </a:lnTo>
                <a:lnTo>
                  <a:pt x="233" y="419"/>
                </a:lnTo>
                <a:lnTo>
                  <a:pt x="237" y="421"/>
                </a:lnTo>
                <a:lnTo>
                  <a:pt x="241" y="424"/>
                </a:lnTo>
                <a:lnTo>
                  <a:pt x="242" y="426"/>
                </a:lnTo>
                <a:lnTo>
                  <a:pt x="244" y="430"/>
                </a:lnTo>
                <a:close/>
                <a:moveTo>
                  <a:pt x="242" y="259"/>
                </a:moveTo>
                <a:lnTo>
                  <a:pt x="242" y="259"/>
                </a:lnTo>
                <a:lnTo>
                  <a:pt x="233" y="268"/>
                </a:lnTo>
                <a:lnTo>
                  <a:pt x="220" y="278"/>
                </a:lnTo>
                <a:lnTo>
                  <a:pt x="208" y="286"/>
                </a:lnTo>
                <a:lnTo>
                  <a:pt x="196" y="292"/>
                </a:lnTo>
                <a:lnTo>
                  <a:pt x="182" y="297"/>
                </a:lnTo>
                <a:lnTo>
                  <a:pt x="168" y="301"/>
                </a:lnTo>
                <a:lnTo>
                  <a:pt x="154" y="304"/>
                </a:lnTo>
                <a:lnTo>
                  <a:pt x="139" y="304"/>
                </a:lnTo>
                <a:lnTo>
                  <a:pt x="138" y="304"/>
                </a:lnTo>
                <a:lnTo>
                  <a:pt x="123" y="304"/>
                </a:lnTo>
                <a:lnTo>
                  <a:pt x="109" y="301"/>
                </a:lnTo>
                <a:lnTo>
                  <a:pt x="95" y="297"/>
                </a:lnTo>
                <a:lnTo>
                  <a:pt x="81" y="292"/>
                </a:lnTo>
                <a:lnTo>
                  <a:pt x="68" y="286"/>
                </a:lnTo>
                <a:lnTo>
                  <a:pt x="57" y="278"/>
                </a:lnTo>
                <a:lnTo>
                  <a:pt x="44" y="268"/>
                </a:lnTo>
                <a:lnTo>
                  <a:pt x="35" y="259"/>
                </a:lnTo>
                <a:lnTo>
                  <a:pt x="25" y="248"/>
                </a:lnTo>
                <a:lnTo>
                  <a:pt x="18" y="237"/>
                </a:lnTo>
                <a:lnTo>
                  <a:pt x="11" y="224"/>
                </a:lnTo>
                <a:lnTo>
                  <a:pt x="7" y="212"/>
                </a:lnTo>
                <a:lnTo>
                  <a:pt x="3" y="199"/>
                </a:lnTo>
                <a:lnTo>
                  <a:pt x="0" y="187"/>
                </a:lnTo>
                <a:lnTo>
                  <a:pt x="0" y="173"/>
                </a:lnTo>
                <a:lnTo>
                  <a:pt x="0" y="160"/>
                </a:lnTo>
                <a:lnTo>
                  <a:pt x="15" y="10"/>
                </a:lnTo>
                <a:lnTo>
                  <a:pt x="17" y="6"/>
                </a:lnTo>
                <a:lnTo>
                  <a:pt x="20" y="3"/>
                </a:lnTo>
                <a:lnTo>
                  <a:pt x="24" y="0"/>
                </a:lnTo>
                <a:lnTo>
                  <a:pt x="28" y="0"/>
                </a:lnTo>
                <a:lnTo>
                  <a:pt x="116" y="0"/>
                </a:lnTo>
                <a:lnTo>
                  <a:pt x="84" y="110"/>
                </a:lnTo>
                <a:lnTo>
                  <a:pt x="109" y="102"/>
                </a:lnTo>
                <a:lnTo>
                  <a:pt x="114" y="102"/>
                </a:lnTo>
                <a:lnTo>
                  <a:pt x="120" y="105"/>
                </a:lnTo>
                <a:lnTo>
                  <a:pt x="123" y="109"/>
                </a:lnTo>
                <a:lnTo>
                  <a:pt x="124" y="116"/>
                </a:lnTo>
                <a:lnTo>
                  <a:pt x="116" y="164"/>
                </a:lnTo>
                <a:lnTo>
                  <a:pt x="168" y="83"/>
                </a:lnTo>
                <a:lnTo>
                  <a:pt x="143" y="89"/>
                </a:lnTo>
                <a:lnTo>
                  <a:pt x="141" y="89"/>
                </a:lnTo>
                <a:lnTo>
                  <a:pt x="138" y="89"/>
                </a:lnTo>
                <a:lnTo>
                  <a:pt x="135" y="88"/>
                </a:lnTo>
                <a:lnTo>
                  <a:pt x="132" y="85"/>
                </a:lnTo>
                <a:lnTo>
                  <a:pt x="130" y="83"/>
                </a:lnTo>
                <a:lnTo>
                  <a:pt x="130" y="80"/>
                </a:lnTo>
                <a:lnTo>
                  <a:pt x="130" y="76"/>
                </a:lnTo>
                <a:lnTo>
                  <a:pt x="130" y="73"/>
                </a:lnTo>
                <a:lnTo>
                  <a:pt x="163" y="0"/>
                </a:lnTo>
                <a:lnTo>
                  <a:pt x="249" y="0"/>
                </a:lnTo>
                <a:lnTo>
                  <a:pt x="253" y="0"/>
                </a:lnTo>
                <a:lnTo>
                  <a:pt x="257" y="3"/>
                </a:lnTo>
                <a:lnTo>
                  <a:pt x="260" y="6"/>
                </a:lnTo>
                <a:lnTo>
                  <a:pt x="262" y="10"/>
                </a:lnTo>
                <a:lnTo>
                  <a:pt x="277" y="160"/>
                </a:lnTo>
                <a:lnTo>
                  <a:pt x="277" y="173"/>
                </a:lnTo>
                <a:lnTo>
                  <a:pt x="275" y="187"/>
                </a:lnTo>
                <a:lnTo>
                  <a:pt x="274" y="199"/>
                </a:lnTo>
                <a:lnTo>
                  <a:pt x="270" y="212"/>
                </a:lnTo>
                <a:lnTo>
                  <a:pt x="266" y="224"/>
                </a:lnTo>
                <a:lnTo>
                  <a:pt x="259" y="237"/>
                </a:lnTo>
                <a:lnTo>
                  <a:pt x="252" y="248"/>
                </a:lnTo>
                <a:lnTo>
                  <a:pt x="242" y="259"/>
                </a:lnTo>
                <a:close/>
                <a:moveTo>
                  <a:pt x="253" y="162"/>
                </a:moveTo>
                <a:lnTo>
                  <a:pt x="240" y="22"/>
                </a:lnTo>
                <a:lnTo>
                  <a:pt x="178" y="22"/>
                </a:lnTo>
                <a:lnTo>
                  <a:pt x="161" y="61"/>
                </a:lnTo>
                <a:lnTo>
                  <a:pt x="191" y="52"/>
                </a:lnTo>
                <a:lnTo>
                  <a:pt x="194" y="52"/>
                </a:lnTo>
                <a:lnTo>
                  <a:pt x="198" y="52"/>
                </a:lnTo>
                <a:lnTo>
                  <a:pt x="201" y="54"/>
                </a:lnTo>
                <a:lnTo>
                  <a:pt x="204" y="56"/>
                </a:lnTo>
                <a:lnTo>
                  <a:pt x="205" y="59"/>
                </a:lnTo>
                <a:lnTo>
                  <a:pt x="205" y="63"/>
                </a:lnTo>
                <a:lnTo>
                  <a:pt x="205" y="66"/>
                </a:lnTo>
                <a:lnTo>
                  <a:pt x="204" y="70"/>
                </a:lnTo>
                <a:lnTo>
                  <a:pt x="105" y="221"/>
                </a:lnTo>
                <a:lnTo>
                  <a:pt x="101" y="226"/>
                </a:lnTo>
                <a:lnTo>
                  <a:pt x="95" y="227"/>
                </a:lnTo>
                <a:lnTo>
                  <a:pt x="91" y="227"/>
                </a:lnTo>
                <a:lnTo>
                  <a:pt x="88" y="224"/>
                </a:lnTo>
                <a:lnTo>
                  <a:pt x="86" y="221"/>
                </a:lnTo>
                <a:lnTo>
                  <a:pt x="84" y="217"/>
                </a:lnTo>
                <a:lnTo>
                  <a:pt x="84" y="213"/>
                </a:lnTo>
                <a:lnTo>
                  <a:pt x="98" y="129"/>
                </a:lnTo>
                <a:lnTo>
                  <a:pt x="70" y="138"/>
                </a:lnTo>
                <a:lnTo>
                  <a:pt x="68" y="139"/>
                </a:lnTo>
                <a:lnTo>
                  <a:pt x="64" y="138"/>
                </a:lnTo>
                <a:lnTo>
                  <a:pt x="61" y="138"/>
                </a:lnTo>
                <a:lnTo>
                  <a:pt x="58" y="135"/>
                </a:lnTo>
                <a:lnTo>
                  <a:pt x="57" y="132"/>
                </a:lnTo>
                <a:lnTo>
                  <a:pt x="55" y="129"/>
                </a:lnTo>
                <a:lnTo>
                  <a:pt x="55" y="127"/>
                </a:lnTo>
                <a:lnTo>
                  <a:pt x="55" y="124"/>
                </a:lnTo>
                <a:lnTo>
                  <a:pt x="86" y="22"/>
                </a:lnTo>
                <a:lnTo>
                  <a:pt x="37" y="22"/>
                </a:lnTo>
                <a:lnTo>
                  <a:pt x="24" y="162"/>
                </a:lnTo>
                <a:lnTo>
                  <a:pt x="24" y="173"/>
                </a:lnTo>
                <a:lnTo>
                  <a:pt x="24" y="184"/>
                </a:lnTo>
                <a:lnTo>
                  <a:pt x="26" y="195"/>
                </a:lnTo>
                <a:lnTo>
                  <a:pt x="29" y="205"/>
                </a:lnTo>
                <a:lnTo>
                  <a:pt x="33" y="215"/>
                </a:lnTo>
                <a:lnTo>
                  <a:pt x="37" y="224"/>
                </a:lnTo>
                <a:lnTo>
                  <a:pt x="44" y="234"/>
                </a:lnTo>
                <a:lnTo>
                  <a:pt x="51" y="242"/>
                </a:lnTo>
                <a:lnTo>
                  <a:pt x="59" y="252"/>
                </a:lnTo>
                <a:lnTo>
                  <a:pt x="69" y="259"/>
                </a:lnTo>
                <a:lnTo>
                  <a:pt x="80" y="265"/>
                </a:lnTo>
                <a:lnTo>
                  <a:pt x="91" y="271"/>
                </a:lnTo>
                <a:lnTo>
                  <a:pt x="102" y="275"/>
                </a:lnTo>
                <a:lnTo>
                  <a:pt x="114" y="279"/>
                </a:lnTo>
                <a:lnTo>
                  <a:pt x="127" y="281"/>
                </a:lnTo>
                <a:lnTo>
                  <a:pt x="138" y="282"/>
                </a:lnTo>
                <a:lnTo>
                  <a:pt x="150" y="281"/>
                </a:lnTo>
                <a:lnTo>
                  <a:pt x="163" y="279"/>
                </a:lnTo>
                <a:lnTo>
                  <a:pt x="175" y="275"/>
                </a:lnTo>
                <a:lnTo>
                  <a:pt x="186" y="271"/>
                </a:lnTo>
                <a:lnTo>
                  <a:pt x="197" y="265"/>
                </a:lnTo>
                <a:lnTo>
                  <a:pt x="207" y="259"/>
                </a:lnTo>
                <a:lnTo>
                  <a:pt x="216" y="252"/>
                </a:lnTo>
                <a:lnTo>
                  <a:pt x="226" y="242"/>
                </a:lnTo>
                <a:lnTo>
                  <a:pt x="233" y="234"/>
                </a:lnTo>
                <a:lnTo>
                  <a:pt x="240" y="224"/>
                </a:lnTo>
                <a:lnTo>
                  <a:pt x="244" y="215"/>
                </a:lnTo>
                <a:lnTo>
                  <a:pt x="248" y="205"/>
                </a:lnTo>
                <a:lnTo>
                  <a:pt x="251" y="195"/>
                </a:lnTo>
                <a:lnTo>
                  <a:pt x="253" y="184"/>
                </a:lnTo>
                <a:lnTo>
                  <a:pt x="253" y="173"/>
                </a:lnTo>
                <a:lnTo>
                  <a:pt x="253" y="162"/>
                </a:lnTo>
                <a:close/>
              </a:path>
            </a:pathLst>
          </a:custGeom>
          <a:solidFill>
            <a:schemeClr val="accent1"/>
          </a:solidFill>
          <a:ln>
            <a:noFill/>
          </a:ln>
        </p:spPr>
        <p:txBody>
          <a:bodyPr/>
          <a:lstStyle/>
          <a:p>
            <a:endParaRPr lang="en-US" dirty="0"/>
          </a:p>
        </p:txBody>
      </p:sp>
      <p:sp>
        <p:nvSpPr>
          <p:cNvPr id="75" name="Freeform 83"/>
          <p:cNvSpPr>
            <a:spLocks noEditPoints="1"/>
          </p:cNvSpPr>
          <p:nvPr/>
        </p:nvSpPr>
        <p:spPr bwMode="auto">
          <a:xfrm>
            <a:off x="1859358" y="2079623"/>
            <a:ext cx="322369" cy="372167"/>
          </a:xfrm>
          <a:custGeom>
            <a:avLst/>
            <a:gdLst>
              <a:gd name="T0" fmla="*/ 177753 w 368"/>
              <a:gd name="T1" fmla="*/ 90914 h 424"/>
              <a:gd name="T2" fmla="*/ 183059 w 368"/>
              <a:gd name="T3" fmla="*/ 96763 h 424"/>
              <a:gd name="T4" fmla="*/ 155998 w 368"/>
              <a:gd name="T5" fmla="*/ 121751 h 424"/>
              <a:gd name="T6" fmla="*/ 150692 w 368"/>
              <a:gd name="T7" fmla="*/ 125472 h 424"/>
              <a:gd name="T8" fmla="*/ 150161 w 368"/>
              <a:gd name="T9" fmla="*/ 164815 h 424"/>
              <a:gd name="T10" fmla="*/ 109305 w 368"/>
              <a:gd name="T11" fmla="*/ 137701 h 424"/>
              <a:gd name="T12" fmla="*/ 83836 w 368"/>
              <a:gd name="T13" fmla="*/ 147271 h 424"/>
              <a:gd name="T14" fmla="*/ 74815 w 368"/>
              <a:gd name="T15" fmla="*/ 111118 h 424"/>
              <a:gd name="T16" fmla="*/ 84897 w 368"/>
              <a:gd name="T17" fmla="*/ 90914 h 424"/>
              <a:gd name="T18" fmla="*/ 13796 w 368"/>
              <a:gd name="T19" fmla="*/ 79218 h 424"/>
              <a:gd name="T20" fmla="*/ 1061 w 368"/>
              <a:gd name="T21" fmla="*/ 89851 h 424"/>
              <a:gd name="T22" fmla="*/ 531 w 368"/>
              <a:gd name="T23" fmla="*/ 211070 h 424"/>
              <a:gd name="T24" fmla="*/ 10612 w 368"/>
              <a:gd name="T25" fmla="*/ 224362 h 424"/>
              <a:gd name="T26" fmla="*/ 181467 w 368"/>
              <a:gd name="T27" fmla="*/ 224893 h 424"/>
              <a:gd name="T28" fmla="*/ 193671 w 368"/>
              <a:gd name="T29" fmla="*/ 214792 h 424"/>
              <a:gd name="T30" fmla="*/ 195263 w 368"/>
              <a:gd name="T31" fmla="*/ 93573 h 424"/>
              <a:gd name="T32" fmla="*/ 185181 w 368"/>
              <a:gd name="T33" fmla="*/ 80813 h 424"/>
              <a:gd name="T34" fmla="*/ 83836 w 368"/>
              <a:gd name="T35" fmla="*/ 213197 h 424"/>
              <a:gd name="T36" fmla="*/ 40857 w 368"/>
              <a:gd name="T37" fmla="*/ 90914 h 424"/>
              <a:gd name="T38" fmla="*/ 12204 w 368"/>
              <a:gd name="T39" fmla="*/ 96763 h 424"/>
              <a:gd name="T40" fmla="*/ 17510 w 368"/>
              <a:gd name="T41" fmla="*/ 90914 h 424"/>
              <a:gd name="T42" fmla="*/ 40857 w 368"/>
              <a:gd name="T43" fmla="*/ 213197 h 424"/>
              <a:gd name="T44" fmla="*/ 12204 w 368"/>
              <a:gd name="T45" fmla="*/ 209475 h 424"/>
              <a:gd name="T46" fmla="*/ 162365 w 368"/>
              <a:gd name="T47" fmla="*/ 134511 h 424"/>
              <a:gd name="T48" fmla="*/ 181467 w 368"/>
              <a:gd name="T49" fmla="*/ 211602 h 424"/>
              <a:gd name="T50" fmla="*/ 124692 w 368"/>
              <a:gd name="T51" fmla="*/ 137701 h 424"/>
              <a:gd name="T52" fmla="*/ 151753 w 368"/>
              <a:gd name="T53" fmla="*/ 95699 h 424"/>
              <a:gd name="T54" fmla="*/ 169794 w 368"/>
              <a:gd name="T55" fmla="*/ 44128 h 424"/>
              <a:gd name="T56" fmla="*/ 166080 w 368"/>
              <a:gd name="T57" fmla="*/ 26583 h 424"/>
              <a:gd name="T58" fmla="*/ 137427 w 368"/>
              <a:gd name="T59" fmla="*/ 1063 h 424"/>
              <a:gd name="T60" fmla="*/ 119917 w 368"/>
              <a:gd name="T61" fmla="*/ 0 h 424"/>
              <a:gd name="T62" fmla="*/ 92325 w 368"/>
              <a:gd name="T63" fmla="*/ 12760 h 424"/>
              <a:gd name="T64" fmla="*/ 80122 w 368"/>
              <a:gd name="T65" fmla="*/ 39875 h 424"/>
              <a:gd name="T66" fmla="*/ 84897 w 368"/>
              <a:gd name="T67" fmla="*/ 66990 h 424"/>
              <a:gd name="T68" fmla="*/ 119386 w 368"/>
              <a:gd name="T69" fmla="*/ 135042 h 424"/>
              <a:gd name="T70" fmla="*/ 124692 w 368"/>
              <a:gd name="T71" fmla="*/ 11697 h 424"/>
              <a:gd name="T72" fmla="*/ 151753 w 368"/>
              <a:gd name="T73" fmla="*/ 26051 h 424"/>
              <a:gd name="T74" fmla="*/ 156529 w 368"/>
              <a:gd name="T75" fmla="*/ 51040 h 424"/>
              <a:gd name="T76" fmla="*/ 124692 w 368"/>
              <a:gd name="T77" fmla="*/ 119624 h 424"/>
              <a:gd name="T78" fmla="*/ 95509 w 368"/>
              <a:gd name="T79" fmla="*/ 59015 h 424"/>
              <a:gd name="T80" fmla="*/ 94448 w 368"/>
              <a:gd name="T81" fmla="*/ 31900 h 424"/>
              <a:gd name="T82" fmla="*/ 117795 w 368"/>
              <a:gd name="T83" fmla="*/ 12228 h 424"/>
              <a:gd name="T84" fmla="*/ 146978 w 368"/>
              <a:gd name="T85" fmla="*/ 39875 h 424"/>
              <a:gd name="T86" fmla="*/ 133182 w 368"/>
              <a:gd name="T87" fmla="*/ 23925 h 424"/>
              <a:gd name="T88" fmla="*/ 115672 w 368"/>
              <a:gd name="T89" fmla="*/ 23925 h 424"/>
              <a:gd name="T90" fmla="*/ 102407 w 368"/>
              <a:gd name="T91" fmla="*/ 39875 h 424"/>
              <a:gd name="T92" fmla="*/ 105591 w 368"/>
              <a:gd name="T93" fmla="*/ 57420 h 424"/>
              <a:gd name="T94" fmla="*/ 124692 w 368"/>
              <a:gd name="T95" fmla="*/ 66990 h 424"/>
              <a:gd name="T96" fmla="*/ 140611 w 368"/>
              <a:gd name="T97" fmla="*/ 60610 h 424"/>
              <a:gd name="T98" fmla="*/ 146978 w 368"/>
              <a:gd name="T99" fmla="*/ 44128 h 424"/>
              <a:gd name="T100" fmla="*/ 120978 w 368"/>
              <a:gd name="T101" fmla="*/ 35090 h 424"/>
              <a:gd name="T102" fmla="*/ 134243 w 368"/>
              <a:gd name="T103" fmla="*/ 40938 h 424"/>
              <a:gd name="T104" fmla="*/ 128937 w 368"/>
              <a:gd name="T105" fmla="*/ 53698 h 424"/>
              <a:gd name="T106" fmla="*/ 115141 w 368"/>
              <a:gd name="T107" fmla="*/ 48913 h 4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68" h="424">
                <a:moveTo>
                  <a:pt x="335" y="149"/>
                </a:moveTo>
                <a:lnTo>
                  <a:pt x="320" y="149"/>
                </a:lnTo>
                <a:lnTo>
                  <a:pt x="309" y="171"/>
                </a:lnTo>
                <a:lnTo>
                  <a:pt x="335" y="171"/>
                </a:lnTo>
                <a:lnTo>
                  <a:pt x="339" y="173"/>
                </a:lnTo>
                <a:lnTo>
                  <a:pt x="342" y="176"/>
                </a:lnTo>
                <a:lnTo>
                  <a:pt x="345" y="178"/>
                </a:lnTo>
                <a:lnTo>
                  <a:pt x="345" y="182"/>
                </a:lnTo>
                <a:lnTo>
                  <a:pt x="345" y="229"/>
                </a:lnTo>
                <a:lnTo>
                  <a:pt x="294" y="229"/>
                </a:lnTo>
                <a:lnTo>
                  <a:pt x="290" y="229"/>
                </a:lnTo>
                <a:lnTo>
                  <a:pt x="286" y="232"/>
                </a:lnTo>
                <a:lnTo>
                  <a:pt x="284" y="236"/>
                </a:lnTo>
                <a:lnTo>
                  <a:pt x="283" y="240"/>
                </a:lnTo>
                <a:lnTo>
                  <a:pt x="283" y="288"/>
                </a:lnTo>
                <a:lnTo>
                  <a:pt x="244" y="287"/>
                </a:lnTo>
                <a:lnTo>
                  <a:pt x="244" y="310"/>
                </a:lnTo>
                <a:lnTo>
                  <a:pt x="283" y="310"/>
                </a:lnTo>
                <a:lnTo>
                  <a:pt x="283" y="401"/>
                </a:lnTo>
                <a:lnTo>
                  <a:pt x="181" y="401"/>
                </a:lnTo>
                <a:lnTo>
                  <a:pt x="181" y="283"/>
                </a:lnTo>
                <a:lnTo>
                  <a:pt x="206" y="259"/>
                </a:lnTo>
                <a:lnTo>
                  <a:pt x="195" y="239"/>
                </a:lnTo>
                <a:lnTo>
                  <a:pt x="162" y="269"/>
                </a:lnTo>
                <a:lnTo>
                  <a:pt x="159" y="273"/>
                </a:lnTo>
                <a:lnTo>
                  <a:pt x="158" y="277"/>
                </a:lnTo>
                <a:lnTo>
                  <a:pt x="158" y="334"/>
                </a:lnTo>
                <a:lnTo>
                  <a:pt x="100" y="334"/>
                </a:lnTo>
                <a:lnTo>
                  <a:pt x="100" y="232"/>
                </a:lnTo>
                <a:lnTo>
                  <a:pt x="141" y="232"/>
                </a:lnTo>
                <a:lnTo>
                  <a:pt x="141" y="209"/>
                </a:lnTo>
                <a:lnTo>
                  <a:pt x="100" y="209"/>
                </a:lnTo>
                <a:lnTo>
                  <a:pt x="100" y="173"/>
                </a:lnTo>
                <a:lnTo>
                  <a:pt x="100" y="171"/>
                </a:lnTo>
                <a:lnTo>
                  <a:pt x="160" y="171"/>
                </a:lnTo>
                <a:lnTo>
                  <a:pt x="149" y="149"/>
                </a:lnTo>
                <a:lnTo>
                  <a:pt x="33" y="149"/>
                </a:lnTo>
                <a:lnTo>
                  <a:pt x="26" y="149"/>
                </a:lnTo>
                <a:lnTo>
                  <a:pt x="20" y="152"/>
                </a:lnTo>
                <a:lnTo>
                  <a:pt x="15" y="155"/>
                </a:lnTo>
                <a:lnTo>
                  <a:pt x="9" y="159"/>
                </a:lnTo>
                <a:lnTo>
                  <a:pt x="5" y="163"/>
                </a:lnTo>
                <a:lnTo>
                  <a:pt x="2" y="169"/>
                </a:lnTo>
                <a:lnTo>
                  <a:pt x="1" y="176"/>
                </a:lnTo>
                <a:lnTo>
                  <a:pt x="0" y="182"/>
                </a:lnTo>
                <a:lnTo>
                  <a:pt x="0" y="391"/>
                </a:lnTo>
                <a:lnTo>
                  <a:pt x="1" y="397"/>
                </a:lnTo>
                <a:lnTo>
                  <a:pt x="2" y="404"/>
                </a:lnTo>
                <a:lnTo>
                  <a:pt x="5" y="409"/>
                </a:lnTo>
                <a:lnTo>
                  <a:pt x="9" y="415"/>
                </a:lnTo>
                <a:lnTo>
                  <a:pt x="15" y="419"/>
                </a:lnTo>
                <a:lnTo>
                  <a:pt x="20" y="422"/>
                </a:lnTo>
                <a:lnTo>
                  <a:pt x="26" y="423"/>
                </a:lnTo>
                <a:lnTo>
                  <a:pt x="33" y="424"/>
                </a:lnTo>
                <a:lnTo>
                  <a:pt x="335" y="424"/>
                </a:lnTo>
                <a:lnTo>
                  <a:pt x="342" y="423"/>
                </a:lnTo>
                <a:lnTo>
                  <a:pt x="349" y="422"/>
                </a:lnTo>
                <a:lnTo>
                  <a:pt x="354" y="419"/>
                </a:lnTo>
                <a:lnTo>
                  <a:pt x="358" y="415"/>
                </a:lnTo>
                <a:lnTo>
                  <a:pt x="363" y="409"/>
                </a:lnTo>
                <a:lnTo>
                  <a:pt x="365" y="404"/>
                </a:lnTo>
                <a:lnTo>
                  <a:pt x="368" y="397"/>
                </a:lnTo>
                <a:lnTo>
                  <a:pt x="368" y="391"/>
                </a:lnTo>
                <a:lnTo>
                  <a:pt x="368" y="182"/>
                </a:lnTo>
                <a:lnTo>
                  <a:pt x="368" y="176"/>
                </a:lnTo>
                <a:lnTo>
                  <a:pt x="365" y="169"/>
                </a:lnTo>
                <a:lnTo>
                  <a:pt x="363" y="163"/>
                </a:lnTo>
                <a:lnTo>
                  <a:pt x="358" y="159"/>
                </a:lnTo>
                <a:lnTo>
                  <a:pt x="354" y="155"/>
                </a:lnTo>
                <a:lnTo>
                  <a:pt x="349" y="152"/>
                </a:lnTo>
                <a:lnTo>
                  <a:pt x="342" y="149"/>
                </a:lnTo>
                <a:lnTo>
                  <a:pt x="335" y="149"/>
                </a:lnTo>
                <a:close/>
                <a:moveTo>
                  <a:pt x="158" y="357"/>
                </a:moveTo>
                <a:lnTo>
                  <a:pt x="158" y="401"/>
                </a:lnTo>
                <a:lnTo>
                  <a:pt x="100" y="401"/>
                </a:lnTo>
                <a:lnTo>
                  <a:pt x="100" y="357"/>
                </a:lnTo>
                <a:lnTo>
                  <a:pt x="158" y="357"/>
                </a:lnTo>
                <a:close/>
                <a:moveTo>
                  <a:pt x="33" y="171"/>
                </a:moveTo>
                <a:lnTo>
                  <a:pt x="77" y="171"/>
                </a:lnTo>
                <a:lnTo>
                  <a:pt x="77" y="173"/>
                </a:lnTo>
                <a:lnTo>
                  <a:pt x="77" y="209"/>
                </a:lnTo>
                <a:lnTo>
                  <a:pt x="23" y="209"/>
                </a:lnTo>
                <a:lnTo>
                  <a:pt x="23" y="182"/>
                </a:lnTo>
                <a:lnTo>
                  <a:pt x="23" y="178"/>
                </a:lnTo>
                <a:lnTo>
                  <a:pt x="26" y="176"/>
                </a:lnTo>
                <a:lnTo>
                  <a:pt x="28" y="173"/>
                </a:lnTo>
                <a:lnTo>
                  <a:pt x="33" y="171"/>
                </a:lnTo>
                <a:close/>
                <a:moveTo>
                  <a:pt x="23" y="391"/>
                </a:moveTo>
                <a:lnTo>
                  <a:pt x="23" y="232"/>
                </a:lnTo>
                <a:lnTo>
                  <a:pt x="77" y="232"/>
                </a:lnTo>
                <a:lnTo>
                  <a:pt x="77" y="401"/>
                </a:lnTo>
                <a:lnTo>
                  <a:pt x="33" y="401"/>
                </a:lnTo>
                <a:lnTo>
                  <a:pt x="28" y="400"/>
                </a:lnTo>
                <a:lnTo>
                  <a:pt x="26" y="398"/>
                </a:lnTo>
                <a:lnTo>
                  <a:pt x="23" y="394"/>
                </a:lnTo>
                <a:lnTo>
                  <a:pt x="23" y="391"/>
                </a:lnTo>
                <a:close/>
                <a:moveTo>
                  <a:pt x="335" y="401"/>
                </a:moveTo>
                <a:lnTo>
                  <a:pt x="306" y="401"/>
                </a:lnTo>
                <a:lnTo>
                  <a:pt x="306" y="253"/>
                </a:lnTo>
                <a:lnTo>
                  <a:pt x="345" y="253"/>
                </a:lnTo>
                <a:lnTo>
                  <a:pt x="345" y="391"/>
                </a:lnTo>
                <a:lnTo>
                  <a:pt x="345" y="394"/>
                </a:lnTo>
                <a:lnTo>
                  <a:pt x="342" y="398"/>
                </a:lnTo>
                <a:lnTo>
                  <a:pt x="339" y="400"/>
                </a:lnTo>
                <a:lnTo>
                  <a:pt x="335" y="401"/>
                </a:lnTo>
                <a:close/>
                <a:moveTo>
                  <a:pt x="235" y="259"/>
                </a:moveTo>
                <a:lnTo>
                  <a:pt x="235" y="259"/>
                </a:lnTo>
                <a:lnTo>
                  <a:pt x="240" y="258"/>
                </a:lnTo>
                <a:lnTo>
                  <a:pt x="244" y="254"/>
                </a:lnTo>
                <a:lnTo>
                  <a:pt x="259" y="228"/>
                </a:lnTo>
                <a:lnTo>
                  <a:pt x="286" y="180"/>
                </a:lnTo>
                <a:lnTo>
                  <a:pt x="298" y="152"/>
                </a:lnTo>
                <a:lnTo>
                  <a:pt x="309" y="126"/>
                </a:lnTo>
                <a:lnTo>
                  <a:pt x="317" y="103"/>
                </a:lnTo>
                <a:lnTo>
                  <a:pt x="319" y="93"/>
                </a:lnTo>
                <a:lnTo>
                  <a:pt x="320" y="83"/>
                </a:lnTo>
                <a:lnTo>
                  <a:pt x="319" y="75"/>
                </a:lnTo>
                <a:lnTo>
                  <a:pt x="317" y="67"/>
                </a:lnTo>
                <a:lnTo>
                  <a:pt x="316" y="59"/>
                </a:lnTo>
                <a:lnTo>
                  <a:pt x="313" y="50"/>
                </a:lnTo>
                <a:lnTo>
                  <a:pt x="305" y="37"/>
                </a:lnTo>
                <a:lnTo>
                  <a:pt x="295" y="24"/>
                </a:lnTo>
                <a:lnTo>
                  <a:pt x="283" y="13"/>
                </a:lnTo>
                <a:lnTo>
                  <a:pt x="268" y="5"/>
                </a:lnTo>
                <a:lnTo>
                  <a:pt x="259" y="2"/>
                </a:lnTo>
                <a:lnTo>
                  <a:pt x="251" y="1"/>
                </a:lnTo>
                <a:lnTo>
                  <a:pt x="243" y="0"/>
                </a:lnTo>
                <a:lnTo>
                  <a:pt x="235" y="0"/>
                </a:lnTo>
                <a:lnTo>
                  <a:pt x="226" y="0"/>
                </a:lnTo>
                <a:lnTo>
                  <a:pt x="218" y="1"/>
                </a:lnTo>
                <a:lnTo>
                  <a:pt x="210" y="2"/>
                </a:lnTo>
                <a:lnTo>
                  <a:pt x="202" y="5"/>
                </a:lnTo>
                <a:lnTo>
                  <a:pt x="188" y="13"/>
                </a:lnTo>
                <a:lnTo>
                  <a:pt x="174" y="24"/>
                </a:lnTo>
                <a:lnTo>
                  <a:pt x="165" y="37"/>
                </a:lnTo>
                <a:lnTo>
                  <a:pt x="156" y="50"/>
                </a:lnTo>
                <a:lnTo>
                  <a:pt x="154" y="59"/>
                </a:lnTo>
                <a:lnTo>
                  <a:pt x="152" y="67"/>
                </a:lnTo>
                <a:lnTo>
                  <a:pt x="151" y="75"/>
                </a:lnTo>
                <a:lnTo>
                  <a:pt x="149" y="83"/>
                </a:lnTo>
                <a:lnTo>
                  <a:pt x="151" y="93"/>
                </a:lnTo>
                <a:lnTo>
                  <a:pt x="154" y="103"/>
                </a:lnTo>
                <a:lnTo>
                  <a:pt x="160" y="126"/>
                </a:lnTo>
                <a:lnTo>
                  <a:pt x="171" y="152"/>
                </a:lnTo>
                <a:lnTo>
                  <a:pt x="185" y="180"/>
                </a:lnTo>
                <a:lnTo>
                  <a:pt x="210" y="228"/>
                </a:lnTo>
                <a:lnTo>
                  <a:pt x="225" y="254"/>
                </a:lnTo>
                <a:lnTo>
                  <a:pt x="229" y="258"/>
                </a:lnTo>
                <a:lnTo>
                  <a:pt x="235" y="259"/>
                </a:lnTo>
                <a:close/>
                <a:moveTo>
                  <a:pt x="235" y="22"/>
                </a:moveTo>
                <a:lnTo>
                  <a:pt x="235" y="22"/>
                </a:lnTo>
                <a:lnTo>
                  <a:pt x="247" y="23"/>
                </a:lnTo>
                <a:lnTo>
                  <a:pt x="259" y="27"/>
                </a:lnTo>
                <a:lnTo>
                  <a:pt x="269" y="33"/>
                </a:lnTo>
                <a:lnTo>
                  <a:pt x="279" y="39"/>
                </a:lnTo>
                <a:lnTo>
                  <a:pt x="286" y="49"/>
                </a:lnTo>
                <a:lnTo>
                  <a:pt x="291" y="60"/>
                </a:lnTo>
                <a:lnTo>
                  <a:pt x="295" y="71"/>
                </a:lnTo>
                <a:lnTo>
                  <a:pt x="297" y="83"/>
                </a:lnTo>
                <a:lnTo>
                  <a:pt x="295" y="96"/>
                </a:lnTo>
                <a:lnTo>
                  <a:pt x="290" y="111"/>
                </a:lnTo>
                <a:lnTo>
                  <a:pt x="283" y="129"/>
                </a:lnTo>
                <a:lnTo>
                  <a:pt x="275" y="148"/>
                </a:lnTo>
                <a:lnTo>
                  <a:pt x="254" y="189"/>
                </a:lnTo>
                <a:lnTo>
                  <a:pt x="235" y="225"/>
                </a:lnTo>
                <a:lnTo>
                  <a:pt x="215" y="189"/>
                </a:lnTo>
                <a:lnTo>
                  <a:pt x="195" y="148"/>
                </a:lnTo>
                <a:lnTo>
                  <a:pt x="187" y="129"/>
                </a:lnTo>
                <a:lnTo>
                  <a:pt x="180" y="111"/>
                </a:lnTo>
                <a:lnTo>
                  <a:pt x="174" y="96"/>
                </a:lnTo>
                <a:lnTo>
                  <a:pt x="173" y="83"/>
                </a:lnTo>
                <a:lnTo>
                  <a:pt x="174" y="71"/>
                </a:lnTo>
                <a:lnTo>
                  <a:pt x="178" y="60"/>
                </a:lnTo>
                <a:lnTo>
                  <a:pt x="184" y="49"/>
                </a:lnTo>
                <a:lnTo>
                  <a:pt x="191" y="39"/>
                </a:lnTo>
                <a:lnTo>
                  <a:pt x="200" y="33"/>
                </a:lnTo>
                <a:lnTo>
                  <a:pt x="211" y="27"/>
                </a:lnTo>
                <a:lnTo>
                  <a:pt x="222" y="23"/>
                </a:lnTo>
                <a:lnTo>
                  <a:pt x="235" y="22"/>
                </a:lnTo>
                <a:close/>
                <a:moveTo>
                  <a:pt x="277" y="83"/>
                </a:moveTo>
                <a:lnTo>
                  <a:pt x="277" y="83"/>
                </a:lnTo>
                <a:lnTo>
                  <a:pt x="277" y="75"/>
                </a:lnTo>
                <a:lnTo>
                  <a:pt x="275" y="67"/>
                </a:lnTo>
                <a:lnTo>
                  <a:pt x="270" y="60"/>
                </a:lnTo>
                <a:lnTo>
                  <a:pt x="265" y="53"/>
                </a:lnTo>
                <a:lnTo>
                  <a:pt x="258" y="48"/>
                </a:lnTo>
                <a:lnTo>
                  <a:pt x="251" y="45"/>
                </a:lnTo>
                <a:lnTo>
                  <a:pt x="243" y="42"/>
                </a:lnTo>
                <a:lnTo>
                  <a:pt x="235" y="41"/>
                </a:lnTo>
                <a:lnTo>
                  <a:pt x="226" y="42"/>
                </a:lnTo>
                <a:lnTo>
                  <a:pt x="218" y="45"/>
                </a:lnTo>
                <a:lnTo>
                  <a:pt x="211" y="48"/>
                </a:lnTo>
                <a:lnTo>
                  <a:pt x="204" y="53"/>
                </a:lnTo>
                <a:lnTo>
                  <a:pt x="199" y="60"/>
                </a:lnTo>
                <a:lnTo>
                  <a:pt x="195" y="67"/>
                </a:lnTo>
                <a:lnTo>
                  <a:pt x="193" y="75"/>
                </a:lnTo>
                <a:lnTo>
                  <a:pt x="192" y="83"/>
                </a:lnTo>
                <a:lnTo>
                  <a:pt x="193" y="92"/>
                </a:lnTo>
                <a:lnTo>
                  <a:pt x="195" y="100"/>
                </a:lnTo>
                <a:lnTo>
                  <a:pt x="199" y="108"/>
                </a:lnTo>
                <a:lnTo>
                  <a:pt x="204" y="114"/>
                </a:lnTo>
                <a:lnTo>
                  <a:pt x="211" y="119"/>
                </a:lnTo>
                <a:lnTo>
                  <a:pt x="218" y="123"/>
                </a:lnTo>
                <a:lnTo>
                  <a:pt x="226" y="126"/>
                </a:lnTo>
                <a:lnTo>
                  <a:pt x="235" y="126"/>
                </a:lnTo>
                <a:lnTo>
                  <a:pt x="243" y="126"/>
                </a:lnTo>
                <a:lnTo>
                  <a:pt x="251" y="123"/>
                </a:lnTo>
                <a:lnTo>
                  <a:pt x="258" y="119"/>
                </a:lnTo>
                <a:lnTo>
                  <a:pt x="265" y="114"/>
                </a:lnTo>
                <a:lnTo>
                  <a:pt x="270" y="108"/>
                </a:lnTo>
                <a:lnTo>
                  <a:pt x="275" y="100"/>
                </a:lnTo>
                <a:lnTo>
                  <a:pt x="277" y="92"/>
                </a:lnTo>
                <a:lnTo>
                  <a:pt x="277" y="83"/>
                </a:lnTo>
                <a:close/>
                <a:moveTo>
                  <a:pt x="215" y="83"/>
                </a:moveTo>
                <a:lnTo>
                  <a:pt x="215" y="83"/>
                </a:lnTo>
                <a:lnTo>
                  <a:pt x="217" y="77"/>
                </a:lnTo>
                <a:lnTo>
                  <a:pt x="221" y="70"/>
                </a:lnTo>
                <a:lnTo>
                  <a:pt x="228" y="66"/>
                </a:lnTo>
                <a:lnTo>
                  <a:pt x="235" y="64"/>
                </a:lnTo>
                <a:lnTo>
                  <a:pt x="243" y="66"/>
                </a:lnTo>
                <a:lnTo>
                  <a:pt x="248" y="70"/>
                </a:lnTo>
                <a:lnTo>
                  <a:pt x="253" y="77"/>
                </a:lnTo>
                <a:lnTo>
                  <a:pt x="254" y="83"/>
                </a:lnTo>
                <a:lnTo>
                  <a:pt x="253" y="92"/>
                </a:lnTo>
                <a:lnTo>
                  <a:pt x="248" y="97"/>
                </a:lnTo>
                <a:lnTo>
                  <a:pt x="243" y="101"/>
                </a:lnTo>
                <a:lnTo>
                  <a:pt x="235" y="104"/>
                </a:lnTo>
                <a:lnTo>
                  <a:pt x="228" y="101"/>
                </a:lnTo>
                <a:lnTo>
                  <a:pt x="221" y="97"/>
                </a:lnTo>
                <a:lnTo>
                  <a:pt x="217" y="92"/>
                </a:lnTo>
                <a:lnTo>
                  <a:pt x="215" y="83"/>
                </a:lnTo>
                <a:close/>
              </a:path>
            </a:pathLst>
          </a:custGeom>
          <a:solidFill>
            <a:schemeClr val="accent1"/>
          </a:solidFill>
          <a:ln>
            <a:noFill/>
          </a:ln>
        </p:spPr>
        <p:txBody>
          <a:bodyPr/>
          <a:lstStyle/>
          <a:p>
            <a:endParaRPr lang="en-US" dirty="0"/>
          </a:p>
        </p:txBody>
      </p:sp>
      <p:sp>
        <p:nvSpPr>
          <p:cNvPr id="76" name="Freeform 84"/>
          <p:cNvSpPr>
            <a:spLocks noEditPoints="1"/>
          </p:cNvSpPr>
          <p:nvPr/>
        </p:nvSpPr>
        <p:spPr bwMode="auto">
          <a:xfrm>
            <a:off x="9111936" y="647312"/>
            <a:ext cx="385271" cy="272573"/>
          </a:xfrm>
          <a:custGeom>
            <a:avLst/>
            <a:gdLst>
              <a:gd name="T0" fmla="*/ 233363 w 442"/>
              <a:gd name="T1" fmla="*/ 102129 h 312"/>
              <a:gd name="T2" fmla="*/ 229139 w 442"/>
              <a:gd name="T3" fmla="*/ 88371 h 312"/>
              <a:gd name="T4" fmla="*/ 218580 w 442"/>
              <a:gd name="T5" fmla="*/ 80433 h 312"/>
              <a:gd name="T6" fmla="*/ 23231 w 442"/>
              <a:gd name="T7" fmla="*/ 77788 h 312"/>
              <a:gd name="T8" fmla="*/ 14255 w 442"/>
              <a:gd name="T9" fmla="*/ 80433 h 312"/>
              <a:gd name="T10" fmla="*/ 3696 w 442"/>
              <a:gd name="T11" fmla="*/ 88371 h 312"/>
              <a:gd name="T12" fmla="*/ 0 w 442"/>
              <a:gd name="T13" fmla="*/ 102129 h 312"/>
              <a:gd name="T14" fmla="*/ 11615 w 442"/>
              <a:gd name="T15" fmla="*/ 147108 h 312"/>
              <a:gd name="T16" fmla="*/ 233363 w 442"/>
              <a:gd name="T17" fmla="*/ 165100 h 312"/>
              <a:gd name="T18" fmla="*/ 11615 w 442"/>
              <a:gd name="T19" fmla="*/ 102129 h 312"/>
              <a:gd name="T20" fmla="*/ 15311 w 442"/>
              <a:gd name="T21" fmla="*/ 94192 h 312"/>
              <a:gd name="T22" fmla="*/ 23231 w 442"/>
              <a:gd name="T23" fmla="*/ 90488 h 312"/>
              <a:gd name="T24" fmla="*/ 211716 w 442"/>
              <a:gd name="T25" fmla="*/ 90488 h 312"/>
              <a:gd name="T26" fmla="*/ 220164 w 442"/>
              <a:gd name="T27" fmla="*/ 96838 h 312"/>
              <a:gd name="T28" fmla="*/ 221220 w 442"/>
              <a:gd name="T29" fmla="*/ 134938 h 312"/>
              <a:gd name="T30" fmla="*/ 24287 w 442"/>
              <a:gd name="T31" fmla="*/ 67733 h 312"/>
              <a:gd name="T32" fmla="*/ 13199 w 442"/>
              <a:gd name="T33" fmla="*/ 30692 h 312"/>
              <a:gd name="T34" fmla="*/ 15311 w 442"/>
              <a:gd name="T35" fmla="*/ 19050 h 312"/>
              <a:gd name="T36" fmla="*/ 26399 w 442"/>
              <a:gd name="T37" fmla="*/ 5292 h 312"/>
              <a:gd name="T38" fmla="*/ 43822 w 442"/>
              <a:gd name="T39" fmla="*/ 0 h 312"/>
              <a:gd name="T40" fmla="*/ 195349 w 442"/>
              <a:gd name="T41" fmla="*/ 1058 h 312"/>
              <a:gd name="T42" fmla="*/ 210660 w 442"/>
              <a:gd name="T43" fmla="*/ 8996 h 312"/>
              <a:gd name="T44" fmla="*/ 219636 w 442"/>
              <a:gd name="T45" fmla="*/ 24342 h 312"/>
              <a:gd name="T46" fmla="*/ 220164 w 442"/>
              <a:gd name="T47" fmla="*/ 69321 h 312"/>
              <a:gd name="T48" fmla="*/ 208020 w 442"/>
              <a:gd name="T49" fmla="*/ 67733 h 312"/>
              <a:gd name="T50" fmla="*/ 206964 w 442"/>
              <a:gd name="T51" fmla="*/ 26987 h 312"/>
              <a:gd name="T52" fmla="*/ 202213 w 442"/>
              <a:gd name="T53" fmla="*/ 17463 h 312"/>
              <a:gd name="T54" fmla="*/ 193237 w 442"/>
              <a:gd name="T55" fmla="*/ 12700 h 312"/>
              <a:gd name="T56" fmla="*/ 43822 w 442"/>
              <a:gd name="T57" fmla="*/ 12700 h 312"/>
              <a:gd name="T58" fmla="*/ 33790 w 442"/>
              <a:gd name="T59" fmla="*/ 15346 h 312"/>
              <a:gd name="T60" fmla="*/ 26399 w 442"/>
              <a:gd name="T61" fmla="*/ 23283 h 312"/>
              <a:gd name="T62" fmla="*/ 25871 w 442"/>
              <a:gd name="T63" fmla="*/ 67733 h 312"/>
              <a:gd name="T64" fmla="*/ 97675 w 442"/>
              <a:gd name="T65" fmla="*/ 42863 h 312"/>
              <a:gd name="T66" fmla="*/ 96091 w 442"/>
              <a:gd name="T67" fmla="*/ 40217 h 312"/>
              <a:gd name="T68" fmla="*/ 59661 w 442"/>
              <a:gd name="T69" fmla="*/ 38629 h 312"/>
              <a:gd name="T70" fmla="*/ 57021 w 442"/>
              <a:gd name="T71" fmla="*/ 40217 h 312"/>
              <a:gd name="T72" fmla="*/ 55437 w 442"/>
              <a:gd name="T73" fmla="*/ 67733 h 312"/>
              <a:gd name="T74" fmla="*/ 43822 w 442"/>
              <a:gd name="T75" fmla="*/ 42863 h 312"/>
              <a:gd name="T76" fmla="*/ 46461 w 442"/>
              <a:gd name="T77" fmla="*/ 33867 h 312"/>
              <a:gd name="T78" fmla="*/ 53853 w 442"/>
              <a:gd name="T79" fmla="*/ 28046 h 312"/>
              <a:gd name="T80" fmla="*/ 92923 w 442"/>
              <a:gd name="T81" fmla="*/ 26458 h 312"/>
              <a:gd name="T82" fmla="*/ 98731 w 442"/>
              <a:gd name="T83" fmla="*/ 28046 h 312"/>
              <a:gd name="T84" fmla="*/ 107178 w 442"/>
              <a:gd name="T85" fmla="*/ 33867 h 312"/>
              <a:gd name="T86" fmla="*/ 109290 w 442"/>
              <a:gd name="T87" fmla="*/ 42863 h 312"/>
              <a:gd name="T88" fmla="*/ 177398 w 442"/>
              <a:gd name="T89" fmla="*/ 67733 h 312"/>
              <a:gd name="T90" fmla="*/ 176870 w 442"/>
              <a:gd name="T91" fmla="*/ 41804 h 312"/>
              <a:gd name="T92" fmla="*/ 173174 w 442"/>
              <a:gd name="T93" fmla="*/ 38629 h 312"/>
              <a:gd name="T94" fmla="*/ 138328 w 442"/>
              <a:gd name="T95" fmla="*/ 39688 h 312"/>
              <a:gd name="T96" fmla="*/ 136216 w 442"/>
              <a:gd name="T97" fmla="*/ 42863 h 312"/>
              <a:gd name="T98" fmla="*/ 123545 w 442"/>
              <a:gd name="T99" fmla="*/ 42863 h 312"/>
              <a:gd name="T100" fmla="*/ 125129 w 442"/>
              <a:gd name="T101" fmla="*/ 36513 h 312"/>
              <a:gd name="T102" fmla="*/ 130937 w 442"/>
              <a:gd name="T103" fmla="*/ 29104 h 312"/>
              <a:gd name="T104" fmla="*/ 140440 w 442"/>
              <a:gd name="T105" fmla="*/ 26458 h 312"/>
              <a:gd name="T106" fmla="*/ 175814 w 442"/>
              <a:gd name="T107" fmla="*/ 26987 h 312"/>
              <a:gd name="T108" fmla="*/ 184790 w 442"/>
              <a:gd name="T109" fmla="*/ 31221 h 312"/>
              <a:gd name="T110" fmla="*/ 189013 w 442"/>
              <a:gd name="T111" fmla="*/ 39688 h 312"/>
              <a:gd name="T112" fmla="*/ 177398 w 442"/>
              <a:gd name="T113" fmla="*/ 67733 h 3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42" h="312">
                <a:moveTo>
                  <a:pt x="442" y="312"/>
                </a:moveTo>
                <a:lnTo>
                  <a:pt x="442" y="193"/>
                </a:lnTo>
                <a:lnTo>
                  <a:pt x="441" y="183"/>
                </a:lnTo>
                <a:lnTo>
                  <a:pt x="438" y="175"/>
                </a:lnTo>
                <a:lnTo>
                  <a:pt x="434" y="167"/>
                </a:lnTo>
                <a:lnTo>
                  <a:pt x="428" y="161"/>
                </a:lnTo>
                <a:lnTo>
                  <a:pt x="421" y="156"/>
                </a:lnTo>
                <a:lnTo>
                  <a:pt x="414" y="152"/>
                </a:lnTo>
                <a:lnTo>
                  <a:pt x="406" y="149"/>
                </a:lnTo>
                <a:lnTo>
                  <a:pt x="397" y="147"/>
                </a:lnTo>
                <a:lnTo>
                  <a:pt x="44" y="147"/>
                </a:lnTo>
                <a:lnTo>
                  <a:pt x="35" y="149"/>
                </a:lnTo>
                <a:lnTo>
                  <a:pt x="27" y="152"/>
                </a:lnTo>
                <a:lnTo>
                  <a:pt x="20" y="156"/>
                </a:lnTo>
                <a:lnTo>
                  <a:pt x="13" y="161"/>
                </a:lnTo>
                <a:lnTo>
                  <a:pt x="7" y="167"/>
                </a:lnTo>
                <a:lnTo>
                  <a:pt x="3" y="175"/>
                </a:lnTo>
                <a:lnTo>
                  <a:pt x="0" y="183"/>
                </a:lnTo>
                <a:lnTo>
                  <a:pt x="0" y="193"/>
                </a:lnTo>
                <a:lnTo>
                  <a:pt x="0" y="312"/>
                </a:lnTo>
                <a:lnTo>
                  <a:pt x="22" y="312"/>
                </a:lnTo>
                <a:lnTo>
                  <a:pt x="22" y="278"/>
                </a:lnTo>
                <a:lnTo>
                  <a:pt x="419" y="278"/>
                </a:lnTo>
                <a:lnTo>
                  <a:pt x="419" y="312"/>
                </a:lnTo>
                <a:lnTo>
                  <a:pt x="442" y="312"/>
                </a:lnTo>
                <a:close/>
                <a:moveTo>
                  <a:pt x="22" y="255"/>
                </a:moveTo>
                <a:lnTo>
                  <a:pt x="22" y="193"/>
                </a:lnTo>
                <a:lnTo>
                  <a:pt x="24" y="187"/>
                </a:lnTo>
                <a:lnTo>
                  <a:pt x="25" y="183"/>
                </a:lnTo>
                <a:lnTo>
                  <a:pt x="29" y="178"/>
                </a:lnTo>
                <a:lnTo>
                  <a:pt x="36" y="172"/>
                </a:lnTo>
                <a:lnTo>
                  <a:pt x="40" y="171"/>
                </a:lnTo>
                <a:lnTo>
                  <a:pt x="44" y="171"/>
                </a:lnTo>
                <a:lnTo>
                  <a:pt x="397" y="171"/>
                </a:lnTo>
                <a:lnTo>
                  <a:pt x="401" y="171"/>
                </a:lnTo>
                <a:lnTo>
                  <a:pt x="405" y="172"/>
                </a:lnTo>
                <a:lnTo>
                  <a:pt x="412" y="178"/>
                </a:lnTo>
                <a:lnTo>
                  <a:pt x="417" y="183"/>
                </a:lnTo>
                <a:lnTo>
                  <a:pt x="419" y="187"/>
                </a:lnTo>
                <a:lnTo>
                  <a:pt x="419" y="193"/>
                </a:lnTo>
                <a:lnTo>
                  <a:pt x="419" y="255"/>
                </a:lnTo>
                <a:lnTo>
                  <a:pt x="22" y="255"/>
                </a:lnTo>
                <a:close/>
                <a:moveTo>
                  <a:pt x="46" y="128"/>
                </a:moveTo>
                <a:lnTo>
                  <a:pt x="46" y="128"/>
                </a:lnTo>
                <a:lnTo>
                  <a:pt x="35" y="128"/>
                </a:lnTo>
                <a:lnTo>
                  <a:pt x="25" y="131"/>
                </a:lnTo>
                <a:lnTo>
                  <a:pt x="25" y="58"/>
                </a:lnTo>
                <a:lnTo>
                  <a:pt x="27" y="46"/>
                </a:lnTo>
                <a:lnTo>
                  <a:pt x="29" y="36"/>
                </a:lnTo>
                <a:lnTo>
                  <a:pt x="35" y="25"/>
                </a:lnTo>
                <a:lnTo>
                  <a:pt x="42" y="17"/>
                </a:lnTo>
                <a:lnTo>
                  <a:pt x="50" y="10"/>
                </a:lnTo>
                <a:lnTo>
                  <a:pt x="60" y="4"/>
                </a:lnTo>
                <a:lnTo>
                  <a:pt x="71" y="2"/>
                </a:lnTo>
                <a:lnTo>
                  <a:pt x="83" y="0"/>
                </a:lnTo>
                <a:lnTo>
                  <a:pt x="359" y="0"/>
                </a:lnTo>
                <a:lnTo>
                  <a:pt x="370" y="2"/>
                </a:lnTo>
                <a:lnTo>
                  <a:pt x="381" y="4"/>
                </a:lnTo>
                <a:lnTo>
                  <a:pt x="391" y="10"/>
                </a:lnTo>
                <a:lnTo>
                  <a:pt x="399" y="17"/>
                </a:lnTo>
                <a:lnTo>
                  <a:pt x="406" y="25"/>
                </a:lnTo>
                <a:lnTo>
                  <a:pt x="412" y="36"/>
                </a:lnTo>
                <a:lnTo>
                  <a:pt x="416" y="46"/>
                </a:lnTo>
                <a:lnTo>
                  <a:pt x="417" y="58"/>
                </a:lnTo>
                <a:lnTo>
                  <a:pt x="417" y="131"/>
                </a:lnTo>
                <a:lnTo>
                  <a:pt x="406" y="128"/>
                </a:lnTo>
                <a:lnTo>
                  <a:pt x="395" y="128"/>
                </a:lnTo>
                <a:lnTo>
                  <a:pt x="394" y="128"/>
                </a:lnTo>
                <a:lnTo>
                  <a:pt x="394" y="58"/>
                </a:lnTo>
                <a:lnTo>
                  <a:pt x="392" y="51"/>
                </a:lnTo>
                <a:lnTo>
                  <a:pt x="391" y="44"/>
                </a:lnTo>
                <a:lnTo>
                  <a:pt x="387" y="39"/>
                </a:lnTo>
                <a:lnTo>
                  <a:pt x="383" y="33"/>
                </a:lnTo>
                <a:lnTo>
                  <a:pt x="379" y="29"/>
                </a:lnTo>
                <a:lnTo>
                  <a:pt x="372" y="26"/>
                </a:lnTo>
                <a:lnTo>
                  <a:pt x="366" y="24"/>
                </a:lnTo>
                <a:lnTo>
                  <a:pt x="359" y="24"/>
                </a:lnTo>
                <a:lnTo>
                  <a:pt x="83" y="24"/>
                </a:lnTo>
                <a:lnTo>
                  <a:pt x="76" y="24"/>
                </a:lnTo>
                <a:lnTo>
                  <a:pt x="69" y="26"/>
                </a:lnTo>
                <a:lnTo>
                  <a:pt x="64" y="29"/>
                </a:lnTo>
                <a:lnTo>
                  <a:pt x="58" y="33"/>
                </a:lnTo>
                <a:lnTo>
                  <a:pt x="54" y="39"/>
                </a:lnTo>
                <a:lnTo>
                  <a:pt x="50" y="44"/>
                </a:lnTo>
                <a:lnTo>
                  <a:pt x="49" y="51"/>
                </a:lnTo>
                <a:lnTo>
                  <a:pt x="49" y="58"/>
                </a:lnTo>
                <a:lnTo>
                  <a:pt x="49" y="128"/>
                </a:lnTo>
                <a:lnTo>
                  <a:pt x="46" y="128"/>
                </a:lnTo>
                <a:close/>
                <a:moveTo>
                  <a:pt x="185" y="128"/>
                </a:moveTo>
                <a:lnTo>
                  <a:pt x="185" y="81"/>
                </a:lnTo>
                <a:lnTo>
                  <a:pt x="183" y="79"/>
                </a:lnTo>
                <a:lnTo>
                  <a:pt x="182" y="76"/>
                </a:lnTo>
                <a:lnTo>
                  <a:pt x="179" y="75"/>
                </a:lnTo>
                <a:lnTo>
                  <a:pt x="176" y="73"/>
                </a:lnTo>
                <a:lnTo>
                  <a:pt x="113" y="73"/>
                </a:lnTo>
                <a:lnTo>
                  <a:pt x="110" y="75"/>
                </a:lnTo>
                <a:lnTo>
                  <a:pt x="108" y="76"/>
                </a:lnTo>
                <a:lnTo>
                  <a:pt x="106" y="79"/>
                </a:lnTo>
                <a:lnTo>
                  <a:pt x="105" y="81"/>
                </a:lnTo>
                <a:lnTo>
                  <a:pt x="105" y="128"/>
                </a:lnTo>
                <a:lnTo>
                  <a:pt x="83" y="128"/>
                </a:lnTo>
                <a:lnTo>
                  <a:pt x="83" y="81"/>
                </a:lnTo>
                <a:lnTo>
                  <a:pt x="83" y="75"/>
                </a:lnTo>
                <a:lnTo>
                  <a:pt x="84" y="69"/>
                </a:lnTo>
                <a:lnTo>
                  <a:pt x="88" y="64"/>
                </a:lnTo>
                <a:lnTo>
                  <a:pt x="91" y="59"/>
                </a:lnTo>
                <a:lnTo>
                  <a:pt x="97" y="55"/>
                </a:lnTo>
                <a:lnTo>
                  <a:pt x="102" y="53"/>
                </a:lnTo>
                <a:lnTo>
                  <a:pt x="108" y="51"/>
                </a:lnTo>
                <a:lnTo>
                  <a:pt x="113" y="50"/>
                </a:lnTo>
                <a:lnTo>
                  <a:pt x="176" y="50"/>
                </a:lnTo>
                <a:lnTo>
                  <a:pt x="182" y="51"/>
                </a:lnTo>
                <a:lnTo>
                  <a:pt x="187" y="53"/>
                </a:lnTo>
                <a:lnTo>
                  <a:pt x="193" y="55"/>
                </a:lnTo>
                <a:lnTo>
                  <a:pt x="198" y="59"/>
                </a:lnTo>
                <a:lnTo>
                  <a:pt x="203" y="64"/>
                </a:lnTo>
                <a:lnTo>
                  <a:pt x="205" y="69"/>
                </a:lnTo>
                <a:lnTo>
                  <a:pt x="207" y="75"/>
                </a:lnTo>
                <a:lnTo>
                  <a:pt x="207" y="81"/>
                </a:lnTo>
                <a:lnTo>
                  <a:pt x="207" y="128"/>
                </a:lnTo>
                <a:lnTo>
                  <a:pt x="185" y="128"/>
                </a:lnTo>
                <a:close/>
                <a:moveTo>
                  <a:pt x="336" y="128"/>
                </a:moveTo>
                <a:lnTo>
                  <a:pt x="336" y="81"/>
                </a:lnTo>
                <a:lnTo>
                  <a:pt x="335" y="79"/>
                </a:lnTo>
                <a:lnTo>
                  <a:pt x="333" y="76"/>
                </a:lnTo>
                <a:lnTo>
                  <a:pt x="330" y="75"/>
                </a:lnTo>
                <a:lnTo>
                  <a:pt x="328" y="73"/>
                </a:lnTo>
                <a:lnTo>
                  <a:pt x="266" y="73"/>
                </a:lnTo>
                <a:lnTo>
                  <a:pt x="262" y="75"/>
                </a:lnTo>
                <a:lnTo>
                  <a:pt x="259" y="76"/>
                </a:lnTo>
                <a:lnTo>
                  <a:pt x="258" y="79"/>
                </a:lnTo>
                <a:lnTo>
                  <a:pt x="258" y="81"/>
                </a:lnTo>
                <a:lnTo>
                  <a:pt x="258" y="128"/>
                </a:lnTo>
                <a:lnTo>
                  <a:pt x="234" y="128"/>
                </a:lnTo>
                <a:lnTo>
                  <a:pt x="234" y="81"/>
                </a:lnTo>
                <a:lnTo>
                  <a:pt x="234" y="75"/>
                </a:lnTo>
                <a:lnTo>
                  <a:pt x="237" y="69"/>
                </a:lnTo>
                <a:lnTo>
                  <a:pt x="240" y="64"/>
                </a:lnTo>
                <a:lnTo>
                  <a:pt x="244" y="59"/>
                </a:lnTo>
                <a:lnTo>
                  <a:pt x="248" y="55"/>
                </a:lnTo>
                <a:lnTo>
                  <a:pt x="253" y="53"/>
                </a:lnTo>
                <a:lnTo>
                  <a:pt x="259" y="51"/>
                </a:lnTo>
                <a:lnTo>
                  <a:pt x="266" y="50"/>
                </a:lnTo>
                <a:lnTo>
                  <a:pt x="328" y="50"/>
                </a:lnTo>
                <a:lnTo>
                  <a:pt x="333" y="51"/>
                </a:lnTo>
                <a:lnTo>
                  <a:pt x="340" y="53"/>
                </a:lnTo>
                <a:lnTo>
                  <a:pt x="346" y="55"/>
                </a:lnTo>
                <a:lnTo>
                  <a:pt x="350" y="59"/>
                </a:lnTo>
                <a:lnTo>
                  <a:pt x="354" y="64"/>
                </a:lnTo>
                <a:lnTo>
                  <a:pt x="357" y="69"/>
                </a:lnTo>
                <a:lnTo>
                  <a:pt x="358" y="75"/>
                </a:lnTo>
                <a:lnTo>
                  <a:pt x="359" y="81"/>
                </a:lnTo>
                <a:lnTo>
                  <a:pt x="359" y="128"/>
                </a:lnTo>
                <a:lnTo>
                  <a:pt x="336" y="128"/>
                </a:lnTo>
                <a:close/>
              </a:path>
            </a:pathLst>
          </a:custGeom>
          <a:solidFill>
            <a:schemeClr val="accent1"/>
          </a:solidFill>
          <a:ln>
            <a:noFill/>
          </a:ln>
        </p:spPr>
        <p:txBody>
          <a:bodyPr/>
          <a:lstStyle/>
          <a:p>
            <a:endParaRPr lang="en-US" dirty="0"/>
          </a:p>
        </p:txBody>
      </p:sp>
      <p:sp>
        <p:nvSpPr>
          <p:cNvPr id="77" name="Freeform 87"/>
          <p:cNvSpPr>
            <a:spLocks noEditPoints="1"/>
          </p:cNvSpPr>
          <p:nvPr/>
        </p:nvSpPr>
        <p:spPr bwMode="auto">
          <a:xfrm>
            <a:off x="7474998" y="2074860"/>
            <a:ext cx="311887" cy="387892"/>
          </a:xfrm>
          <a:custGeom>
            <a:avLst/>
            <a:gdLst>
              <a:gd name="T0" fmla="*/ 148394 w 359"/>
              <a:gd name="T1" fmla="*/ 148362 h 445"/>
              <a:gd name="T2" fmla="*/ 111559 w 359"/>
              <a:gd name="T3" fmla="*/ 136746 h 445"/>
              <a:gd name="T4" fmla="*/ 86300 w 359"/>
              <a:gd name="T5" fmla="*/ 73917 h 445"/>
              <a:gd name="T6" fmla="*/ 64725 w 359"/>
              <a:gd name="T7" fmla="*/ 75501 h 445"/>
              <a:gd name="T8" fmla="*/ 23154 w 359"/>
              <a:gd name="T9" fmla="*/ 97148 h 445"/>
              <a:gd name="T10" fmla="*/ 1579 w 359"/>
              <a:gd name="T11" fmla="*/ 137802 h 445"/>
              <a:gd name="T12" fmla="*/ 3684 w 359"/>
              <a:gd name="T13" fmla="*/ 178456 h 445"/>
              <a:gd name="T14" fmla="*/ 28942 w 359"/>
              <a:gd name="T15" fmla="*/ 216999 h 445"/>
              <a:gd name="T16" fmla="*/ 72618 w 359"/>
              <a:gd name="T17" fmla="*/ 234950 h 445"/>
              <a:gd name="T18" fmla="*/ 112611 w 359"/>
              <a:gd name="T19" fmla="*/ 229142 h 445"/>
              <a:gd name="T20" fmla="*/ 147868 w 359"/>
              <a:gd name="T21" fmla="*/ 199576 h 445"/>
              <a:gd name="T22" fmla="*/ 161550 w 359"/>
              <a:gd name="T23" fmla="*/ 154169 h 445"/>
              <a:gd name="T24" fmla="*/ 149446 w 359"/>
              <a:gd name="T25" fmla="*/ 111403 h 445"/>
              <a:gd name="T26" fmla="*/ 122609 w 359"/>
              <a:gd name="T27" fmla="*/ 174233 h 445"/>
              <a:gd name="T28" fmla="*/ 144711 w 359"/>
              <a:gd name="T29" fmla="*/ 178984 h 445"/>
              <a:gd name="T30" fmla="*/ 118926 w 359"/>
              <a:gd name="T31" fmla="*/ 187960 h 445"/>
              <a:gd name="T32" fmla="*/ 97351 w 359"/>
              <a:gd name="T33" fmla="*/ 182152 h 445"/>
              <a:gd name="T34" fmla="*/ 66304 w 359"/>
              <a:gd name="T35" fmla="*/ 114571 h 445"/>
              <a:gd name="T36" fmla="*/ 74723 w 359"/>
              <a:gd name="T37" fmla="*/ 87116 h 445"/>
              <a:gd name="T38" fmla="*/ 39467 w 359"/>
              <a:gd name="T39" fmla="*/ 99788 h 445"/>
              <a:gd name="T40" fmla="*/ 45781 w 359"/>
              <a:gd name="T41" fmla="*/ 109291 h 445"/>
              <a:gd name="T42" fmla="*/ 36835 w 359"/>
              <a:gd name="T43" fmla="*/ 140442 h 445"/>
              <a:gd name="T44" fmla="*/ 20523 w 359"/>
              <a:gd name="T45" fmla="*/ 121963 h 445"/>
              <a:gd name="T46" fmla="*/ 74723 w 359"/>
              <a:gd name="T47" fmla="*/ 220695 h 445"/>
              <a:gd name="T48" fmla="*/ 74723 w 359"/>
              <a:gd name="T49" fmla="*/ 192712 h 445"/>
              <a:gd name="T50" fmla="*/ 54727 w 359"/>
              <a:gd name="T51" fmla="*/ 184264 h 445"/>
              <a:gd name="T52" fmla="*/ 36835 w 359"/>
              <a:gd name="T53" fmla="*/ 159977 h 445"/>
              <a:gd name="T54" fmla="*/ 34204 w 359"/>
              <a:gd name="T55" fmla="*/ 190600 h 445"/>
              <a:gd name="T56" fmla="*/ 12629 w 359"/>
              <a:gd name="T57" fmla="*/ 159977 h 445"/>
              <a:gd name="T58" fmla="*/ 58937 w 359"/>
              <a:gd name="T59" fmla="*/ 219639 h 445"/>
              <a:gd name="T60" fmla="*/ 47360 w 359"/>
              <a:gd name="T61" fmla="*/ 198520 h 445"/>
              <a:gd name="T62" fmla="*/ 103139 w 359"/>
              <a:gd name="T63" fmla="*/ 194824 h 445"/>
              <a:gd name="T64" fmla="*/ 49465 w 359"/>
              <a:gd name="T65" fmla="*/ 142026 h 445"/>
              <a:gd name="T66" fmla="*/ 74723 w 359"/>
              <a:gd name="T67" fmla="*/ 148362 h 445"/>
              <a:gd name="T68" fmla="*/ 127345 w 359"/>
              <a:gd name="T69" fmla="*/ 203799 h 445"/>
              <a:gd name="T70" fmla="*/ 109454 w 359"/>
              <a:gd name="T71" fmla="*/ 209079 h 445"/>
              <a:gd name="T72" fmla="*/ 154182 w 359"/>
              <a:gd name="T73" fmla="*/ 1056 h 445"/>
              <a:gd name="T74" fmla="*/ 125240 w 359"/>
              <a:gd name="T75" fmla="*/ 3168 h 445"/>
              <a:gd name="T76" fmla="*/ 103665 w 359"/>
              <a:gd name="T77" fmla="*/ 24287 h 445"/>
              <a:gd name="T78" fmla="*/ 97351 w 359"/>
              <a:gd name="T79" fmla="*/ 107179 h 445"/>
              <a:gd name="T80" fmla="*/ 103665 w 359"/>
              <a:gd name="T81" fmla="*/ 128827 h 445"/>
              <a:gd name="T82" fmla="*/ 144184 w 359"/>
              <a:gd name="T83" fmla="*/ 102956 h 445"/>
              <a:gd name="T84" fmla="*/ 184177 w 359"/>
              <a:gd name="T85" fmla="*/ 65997 h 445"/>
              <a:gd name="T86" fmla="*/ 186808 w 359"/>
              <a:gd name="T87" fmla="*/ 31151 h 445"/>
              <a:gd name="T88" fmla="*/ 164707 w 359"/>
              <a:gd name="T89" fmla="*/ 4752 h 445"/>
              <a:gd name="T90" fmla="*/ 155761 w 359"/>
              <a:gd name="T91" fmla="*/ 78141 h 445"/>
              <a:gd name="T92" fmla="*/ 108928 w 359"/>
              <a:gd name="T93" fmla="*/ 65997 h 445"/>
              <a:gd name="T94" fmla="*/ 116821 w 359"/>
              <a:gd name="T95" fmla="*/ 25871 h 445"/>
              <a:gd name="T96" fmla="*/ 138922 w 359"/>
              <a:gd name="T97" fmla="*/ 12143 h 445"/>
              <a:gd name="T98" fmla="*/ 158918 w 359"/>
              <a:gd name="T99" fmla="*/ 15839 h 445"/>
              <a:gd name="T100" fmla="*/ 176810 w 359"/>
              <a:gd name="T101" fmla="*/ 41182 h 445"/>
              <a:gd name="T102" fmla="*/ 154182 w 359"/>
              <a:gd name="T103" fmla="*/ 24287 h 445"/>
              <a:gd name="T104" fmla="*/ 132081 w 359"/>
              <a:gd name="T105" fmla="*/ 25343 h 445"/>
              <a:gd name="T106" fmla="*/ 121031 w 359"/>
              <a:gd name="T107" fmla="*/ 43294 h 445"/>
              <a:gd name="T108" fmla="*/ 129976 w 359"/>
              <a:gd name="T109" fmla="*/ 62829 h 445"/>
              <a:gd name="T110" fmla="*/ 147342 w 359"/>
              <a:gd name="T111" fmla="*/ 67053 h 445"/>
              <a:gd name="T112" fmla="*/ 163654 w 359"/>
              <a:gd name="T113" fmla="*/ 55438 h 445"/>
              <a:gd name="T114" fmla="*/ 161550 w 359"/>
              <a:gd name="T115" fmla="*/ 30095 h 445"/>
              <a:gd name="T116" fmla="*/ 151551 w 359"/>
              <a:gd name="T117" fmla="*/ 52270 h 445"/>
              <a:gd name="T118" fmla="*/ 138922 w 359"/>
              <a:gd name="T119" fmla="*/ 54382 h 445"/>
              <a:gd name="T120" fmla="*/ 134186 w 359"/>
              <a:gd name="T121" fmla="*/ 40654 h 445"/>
              <a:gd name="T122" fmla="*/ 143658 w 359"/>
              <a:gd name="T123" fmla="*/ 34847 h 445"/>
              <a:gd name="T124" fmla="*/ 154182 w 359"/>
              <a:gd name="T125" fmla="*/ 45406 h 44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59" h="445">
                <a:moveTo>
                  <a:pt x="264" y="225"/>
                </a:moveTo>
                <a:lnTo>
                  <a:pt x="264" y="225"/>
                </a:lnTo>
                <a:lnTo>
                  <a:pt x="271" y="237"/>
                </a:lnTo>
                <a:lnTo>
                  <a:pt x="277" y="251"/>
                </a:lnTo>
                <a:lnTo>
                  <a:pt x="281" y="266"/>
                </a:lnTo>
                <a:lnTo>
                  <a:pt x="282" y="281"/>
                </a:lnTo>
                <a:lnTo>
                  <a:pt x="237" y="281"/>
                </a:lnTo>
                <a:lnTo>
                  <a:pt x="236" y="264"/>
                </a:lnTo>
                <a:lnTo>
                  <a:pt x="233" y="247"/>
                </a:lnTo>
                <a:lnTo>
                  <a:pt x="212" y="259"/>
                </a:lnTo>
                <a:lnTo>
                  <a:pt x="215" y="281"/>
                </a:lnTo>
                <a:lnTo>
                  <a:pt x="165" y="281"/>
                </a:lnTo>
                <a:lnTo>
                  <a:pt x="165" y="140"/>
                </a:lnTo>
                <a:lnTo>
                  <a:pt x="164" y="140"/>
                </a:lnTo>
                <a:lnTo>
                  <a:pt x="153" y="138"/>
                </a:lnTo>
                <a:lnTo>
                  <a:pt x="138" y="140"/>
                </a:lnTo>
                <a:lnTo>
                  <a:pt x="123" y="143"/>
                </a:lnTo>
                <a:lnTo>
                  <a:pt x="108" y="145"/>
                </a:lnTo>
                <a:lnTo>
                  <a:pt x="94" y="151"/>
                </a:lnTo>
                <a:lnTo>
                  <a:pt x="80" y="158"/>
                </a:lnTo>
                <a:lnTo>
                  <a:pt x="68" y="165"/>
                </a:lnTo>
                <a:lnTo>
                  <a:pt x="55" y="174"/>
                </a:lnTo>
                <a:lnTo>
                  <a:pt x="44" y="184"/>
                </a:lnTo>
                <a:lnTo>
                  <a:pt x="35" y="195"/>
                </a:lnTo>
                <a:lnTo>
                  <a:pt x="26" y="207"/>
                </a:lnTo>
                <a:lnTo>
                  <a:pt x="18" y="220"/>
                </a:lnTo>
                <a:lnTo>
                  <a:pt x="11" y="232"/>
                </a:lnTo>
                <a:lnTo>
                  <a:pt x="7" y="247"/>
                </a:lnTo>
                <a:lnTo>
                  <a:pt x="3" y="261"/>
                </a:lnTo>
                <a:lnTo>
                  <a:pt x="0" y="276"/>
                </a:lnTo>
                <a:lnTo>
                  <a:pt x="0" y="292"/>
                </a:lnTo>
                <a:lnTo>
                  <a:pt x="0" y="308"/>
                </a:lnTo>
                <a:lnTo>
                  <a:pt x="3" y="323"/>
                </a:lnTo>
                <a:lnTo>
                  <a:pt x="7" y="338"/>
                </a:lnTo>
                <a:lnTo>
                  <a:pt x="11" y="352"/>
                </a:lnTo>
                <a:lnTo>
                  <a:pt x="18" y="365"/>
                </a:lnTo>
                <a:lnTo>
                  <a:pt x="26" y="378"/>
                </a:lnTo>
                <a:lnTo>
                  <a:pt x="35" y="390"/>
                </a:lnTo>
                <a:lnTo>
                  <a:pt x="44" y="401"/>
                </a:lnTo>
                <a:lnTo>
                  <a:pt x="55" y="411"/>
                </a:lnTo>
                <a:lnTo>
                  <a:pt x="68" y="419"/>
                </a:lnTo>
                <a:lnTo>
                  <a:pt x="80" y="427"/>
                </a:lnTo>
                <a:lnTo>
                  <a:pt x="94" y="434"/>
                </a:lnTo>
                <a:lnTo>
                  <a:pt x="108" y="438"/>
                </a:lnTo>
                <a:lnTo>
                  <a:pt x="123" y="442"/>
                </a:lnTo>
                <a:lnTo>
                  <a:pt x="138" y="445"/>
                </a:lnTo>
                <a:lnTo>
                  <a:pt x="153" y="445"/>
                </a:lnTo>
                <a:lnTo>
                  <a:pt x="170" y="445"/>
                </a:lnTo>
                <a:lnTo>
                  <a:pt x="185" y="442"/>
                </a:lnTo>
                <a:lnTo>
                  <a:pt x="198" y="438"/>
                </a:lnTo>
                <a:lnTo>
                  <a:pt x="214" y="434"/>
                </a:lnTo>
                <a:lnTo>
                  <a:pt x="226" y="427"/>
                </a:lnTo>
                <a:lnTo>
                  <a:pt x="240" y="419"/>
                </a:lnTo>
                <a:lnTo>
                  <a:pt x="251" y="411"/>
                </a:lnTo>
                <a:lnTo>
                  <a:pt x="262" y="401"/>
                </a:lnTo>
                <a:lnTo>
                  <a:pt x="271" y="390"/>
                </a:lnTo>
                <a:lnTo>
                  <a:pt x="281" y="378"/>
                </a:lnTo>
                <a:lnTo>
                  <a:pt x="288" y="365"/>
                </a:lnTo>
                <a:lnTo>
                  <a:pt x="295" y="352"/>
                </a:lnTo>
                <a:lnTo>
                  <a:pt x="300" y="338"/>
                </a:lnTo>
                <a:lnTo>
                  <a:pt x="303" y="323"/>
                </a:lnTo>
                <a:lnTo>
                  <a:pt x="306" y="308"/>
                </a:lnTo>
                <a:lnTo>
                  <a:pt x="307" y="292"/>
                </a:lnTo>
                <a:lnTo>
                  <a:pt x="306" y="270"/>
                </a:lnTo>
                <a:lnTo>
                  <a:pt x="300" y="250"/>
                </a:lnTo>
                <a:lnTo>
                  <a:pt x="293" y="231"/>
                </a:lnTo>
                <a:lnTo>
                  <a:pt x="284" y="211"/>
                </a:lnTo>
                <a:lnTo>
                  <a:pt x="264" y="225"/>
                </a:lnTo>
                <a:close/>
                <a:moveTo>
                  <a:pt x="226" y="356"/>
                </a:moveTo>
                <a:lnTo>
                  <a:pt x="226" y="356"/>
                </a:lnTo>
                <a:lnTo>
                  <a:pt x="230" y="342"/>
                </a:lnTo>
                <a:lnTo>
                  <a:pt x="233" y="330"/>
                </a:lnTo>
                <a:lnTo>
                  <a:pt x="236" y="316"/>
                </a:lnTo>
                <a:lnTo>
                  <a:pt x="237" y="303"/>
                </a:lnTo>
                <a:lnTo>
                  <a:pt x="282" y="303"/>
                </a:lnTo>
                <a:lnTo>
                  <a:pt x="280" y="321"/>
                </a:lnTo>
                <a:lnTo>
                  <a:pt x="275" y="339"/>
                </a:lnTo>
                <a:lnTo>
                  <a:pt x="267" y="354"/>
                </a:lnTo>
                <a:lnTo>
                  <a:pt x="258" y="369"/>
                </a:lnTo>
                <a:lnTo>
                  <a:pt x="242" y="363"/>
                </a:lnTo>
                <a:lnTo>
                  <a:pt x="226" y="356"/>
                </a:lnTo>
                <a:close/>
                <a:moveTo>
                  <a:pt x="214" y="303"/>
                </a:moveTo>
                <a:lnTo>
                  <a:pt x="214" y="303"/>
                </a:lnTo>
                <a:lnTo>
                  <a:pt x="211" y="325"/>
                </a:lnTo>
                <a:lnTo>
                  <a:pt x="204" y="349"/>
                </a:lnTo>
                <a:lnTo>
                  <a:pt x="185" y="345"/>
                </a:lnTo>
                <a:lnTo>
                  <a:pt x="165" y="343"/>
                </a:lnTo>
                <a:lnTo>
                  <a:pt x="165" y="303"/>
                </a:lnTo>
                <a:lnTo>
                  <a:pt x="214" y="303"/>
                </a:lnTo>
                <a:close/>
                <a:moveTo>
                  <a:pt x="142" y="220"/>
                </a:moveTo>
                <a:lnTo>
                  <a:pt x="142" y="220"/>
                </a:lnTo>
                <a:lnTo>
                  <a:pt x="126" y="217"/>
                </a:lnTo>
                <a:lnTo>
                  <a:pt x="109" y="214"/>
                </a:lnTo>
                <a:lnTo>
                  <a:pt x="117" y="198"/>
                </a:lnTo>
                <a:lnTo>
                  <a:pt x="127" y="184"/>
                </a:lnTo>
                <a:lnTo>
                  <a:pt x="135" y="173"/>
                </a:lnTo>
                <a:lnTo>
                  <a:pt x="142" y="165"/>
                </a:lnTo>
                <a:lnTo>
                  <a:pt x="142" y="220"/>
                </a:lnTo>
                <a:close/>
                <a:moveTo>
                  <a:pt x="87" y="207"/>
                </a:moveTo>
                <a:lnTo>
                  <a:pt x="87" y="207"/>
                </a:lnTo>
                <a:lnTo>
                  <a:pt x="64" y="198"/>
                </a:lnTo>
                <a:lnTo>
                  <a:pt x="75" y="189"/>
                </a:lnTo>
                <a:lnTo>
                  <a:pt x="84" y="182"/>
                </a:lnTo>
                <a:lnTo>
                  <a:pt x="97" y="176"/>
                </a:lnTo>
                <a:lnTo>
                  <a:pt x="108" y="170"/>
                </a:lnTo>
                <a:lnTo>
                  <a:pt x="98" y="188"/>
                </a:lnTo>
                <a:lnTo>
                  <a:pt x="87" y="207"/>
                </a:lnTo>
                <a:close/>
                <a:moveTo>
                  <a:pt x="79" y="229"/>
                </a:moveTo>
                <a:lnTo>
                  <a:pt x="79" y="229"/>
                </a:lnTo>
                <a:lnTo>
                  <a:pt x="76" y="242"/>
                </a:lnTo>
                <a:lnTo>
                  <a:pt x="73" y="254"/>
                </a:lnTo>
                <a:lnTo>
                  <a:pt x="70" y="266"/>
                </a:lnTo>
                <a:lnTo>
                  <a:pt x="69" y="281"/>
                </a:lnTo>
                <a:lnTo>
                  <a:pt x="24" y="281"/>
                </a:lnTo>
                <a:lnTo>
                  <a:pt x="26" y="264"/>
                </a:lnTo>
                <a:lnTo>
                  <a:pt x="32" y="246"/>
                </a:lnTo>
                <a:lnTo>
                  <a:pt x="39" y="231"/>
                </a:lnTo>
                <a:lnTo>
                  <a:pt x="48" y="215"/>
                </a:lnTo>
                <a:lnTo>
                  <a:pt x="64" y="222"/>
                </a:lnTo>
                <a:lnTo>
                  <a:pt x="79" y="229"/>
                </a:lnTo>
                <a:close/>
                <a:moveTo>
                  <a:pt x="142" y="418"/>
                </a:moveTo>
                <a:lnTo>
                  <a:pt x="142" y="418"/>
                </a:lnTo>
                <a:lnTo>
                  <a:pt x="126" y="394"/>
                </a:lnTo>
                <a:lnTo>
                  <a:pt x="112" y="371"/>
                </a:lnTo>
                <a:lnTo>
                  <a:pt x="127" y="368"/>
                </a:lnTo>
                <a:lnTo>
                  <a:pt x="142" y="365"/>
                </a:lnTo>
                <a:lnTo>
                  <a:pt x="142" y="418"/>
                </a:lnTo>
                <a:close/>
                <a:moveTo>
                  <a:pt x="142" y="343"/>
                </a:moveTo>
                <a:lnTo>
                  <a:pt x="142" y="343"/>
                </a:lnTo>
                <a:lnTo>
                  <a:pt x="123" y="345"/>
                </a:lnTo>
                <a:lnTo>
                  <a:pt x="104" y="349"/>
                </a:lnTo>
                <a:lnTo>
                  <a:pt x="97" y="325"/>
                </a:lnTo>
                <a:lnTo>
                  <a:pt x="93" y="303"/>
                </a:lnTo>
                <a:lnTo>
                  <a:pt x="142" y="303"/>
                </a:lnTo>
                <a:lnTo>
                  <a:pt x="142" y="343"/>
                </a:lnTo>
                <a:close/>
                <a:moveTo>
                  <a:pt x="70" y="303"/>
                </a:moveTo>
                <a:lnTo>
                  <a:pt x="70" y="303"/>
                </a:lnTo>
                <a:lnTo>
                  <a:pt x="72" y="316"/>
                </a:lnTo>
                <a:lnTo>
                  <a:pt x="73" y="330"/>
                </a:lnTo>
                <a:lnTo>
                  <a:pt x="77" y="342"/>
                </a:lnTo>
                <a:lnTo>
                  <a:pt x="81" y="356"/>
                </a:lnTo>
                <a:lnTo>
                  <a:pt x="65" y="361"/>
                </a:lnTo>
                <a:lnTo>
                  <a:pt x="48" y="369"/>
                </a:lnTo>
                <a:lnTo>
                  <a:pt x="39" y="354"/>
                </a:lnTo>
                <a:lnTo>
                  <a:pt x="32" y="339"/>
                </a:lnTo>
                <a:lnTo>
                  <a:pt x="26" y="321"/>
                </a:lnTo>
                <a:lnTo>
                  <a:pt x="24" y="303"/>
                </a:lnTo>
                <a:lnTo>
                  <a:pt x="70" y="303"/>
                </a:lnTo>
                <a:close/>
                <a:moveTo>
                  <a:pt x="90" y="376"/>
                </a:moveTo>
                <a:lnTo>
                  <a:pt x="90" y="376"/>
                </a:lnTo>
                <a:lnTo>
                  <a:pt x="99" y="396"/>
                </a:lnTo>
                <a:lnTo>
                  <a:pt x="112" y="416"/>
                </a:lnTo>
                <a:lnTo>
                  <a:pt x="98" y="411"/>
                </a:lnTo>
                <a:lnTo>
                  <a:pt x="87" y="404"/>
                </a:lnTo>
                <a:lnTo>
                  <a:pt x="75" y="396"/>
                </a:lnTo>
                <a:lnTo>
                  <a:pt x="65" y="387"/>
                </a:lnTo>
                <a:lnTo>
                  <a:pt x="90" y="376"/>
                </a:lnTo>
                <a:close/>
                <a:moveTo>
                  <a:pt x="165" y="365"/>
                </a:moveTo>
                <a:lnTo>
                  <a:pt x="165" y="365"/>
                </a:lnTo>
                <a:lnTo>
                  <a:pt x="181" y="367"/>
                </a:lnTo>
                <a:lnTo>
                  <a:pt x="196" y="369"/>
                </a:lnTo>
                <a:lnTo>
                  <a:pt x="182" y="393"/>
                </a:lnTo>
                <a:lnTo>
                  <a:pt x="165" y="418"/>
                </a:lnTo>
                <a:lnTo>
                  <a:pt x="165" y="365"/>
                </a:lnTo>
                <a:close/>
                <a:moveTo>
                  <a:pt x="93" y="281"/>
                </a:moveTo>
                <a:lnTo>
                  <a:pt x="93" y="281"/>
                </a:lnTo>
                <a:lnTo>
                  <a:pt x="94" y="269"/>
                </a:lnTo>
                <a:lnTo>
                  <a:pt x="95" y="257"/>
                </a:lnTo>
                <a:lnTo>
                  <a:pt x="101" y="236"/>
                </a:lnTo>
                <a:lnTo>
                  <a:pt x="121" y="240"/>
                </a:lnTo>
                <a:lnTo>
                  <a:pt x="142" y="242"/>
                </a:lnTo>
                <a:lnTo>
                  <a:pt x="142" y="281"/>
                </a:lnTo>
                <a:lnTo>
                  <a:pt x="93" y="281"/>
                </a:lnTo>
                <a:close/>
                <a:moveTo>
                  <a:pt x="218" y="376"/>
                </a:moveTo>
                <a:lnTo>
                  <a:pt x="218" y="376"/>
                </a:lnTo>
                <a:lnTo>
                  <a:pt x="231" y="380"/>
                </a:lnTo>
                <a:lnTo>
                  <a:pt x="242" y="386"/>
                </a:lnTo>
                <a:lnTo>
                  <a:pt x="233" y="396"/>
                </a:lnTo>
                <a:lnTo>
                  <a:pt x="220" y="404"/>
                </a:lnTo>
                <a:lnTo>
                  <a:pt x="208" y="411"/>
                </a:lnTo>
                <a:lnTo>
                  <a:pt x="196" y="415"/>
                </a:lnTo>
                <a:lnTo>
                  <a:pt x="208" y="396"/>
                </a:lnTo>
                <a:lnTo>
                  <a:pt x="218" y="376"/>
                </a:lnTo>
                <a:close/>
                <a:moveTo>
                  <a:pt x="313" y="9"/>
                </a:moveTo>
                <a:lnTo>
                  <a:pt x="313" y="9"/>
                </a:lnTo>
                <a:lnTo>
                  <a:pt x="303" y="5"/>
                </a:lnTo>
                <a:lnTo>
                  <a:pt x="293" y="2"/>
                </a:lnTo>
                <a:lnTo>
                  <a:pt x="284" y="0"/>
                </a:lnTo>
                <a:lnTo>
                  <a:pt x="273" y="0"/>
                </a:lnTo>
                <a:lnTo>
                  <a:pt x="262" y="0"/>
                </a:lnTo>
                <a:lnTo>
                  <a:pt x="249" y="2"/>
                </a:lnTo>
                <a:lnTo>
                  <a:pt x="238" y="6"/>
                </a:lnTo>
                <a:lnTo>
                  <a:pt x="229" y="12"/>
                </a:lnTo>
                <a:lnTo>
                  <a:pt x="219" y="19"/>
                </a:lnTo>
                <a:lnTo>
                  <a:pt x="211" y="27"/>
                </a:lnTo>
                <a:lnTo>
                  <a:pt x="203" y="35"/>
                </a:lnTo>
                <a:lnTo>
                  <a:pt x="197" y="46"/>
                </a:lnTo>
                <a:lnTo>
                  <a:pt x="193" y="55"/>
                </a:lnTo>
                <a:lnTo>
                  <a:pt x="190" y="64"/>
                </a:lnTo>
                <a:lnTo>
                  <a:pt x="186" y="89"/>
                </a:lnTo>
                <a:lnTo>
                  <a:pt x="185" y="118"/>
                </a:lnTo>
                <a:lnTo>
                  <a:pt x="183" y="148"/>
                </a:lnTo>
                <a:lnTo>
                  <a:pt x="185" y="203"/>
                </a:lnTo>
                <a:lnTo>
                  <a:pt x="186" y="233"/>
                </a:lnTo>
                <a:lnTo>
                  <a:pt x="187" y="239"/>
                </a:lnTo>
                <a:lnTo>
                  <a:pt x="192" y="243"/>
                </a:lnTo>
                <a:lnTo>
                  <a:pt x="197" y="244"/>
                </a:lnTo>
                <a:lnTo>
                  <a:pt x="200" y="244"/>
                </a:lnTo>
                <a:lnTo>
                  <a:pt x="203" y="243"/>
                </a:lnTo>
                <a:lnTo>
                  <a:pt x="229" y="226"/>
                </a:lnTo>
                <a:lnTo>
                  <a:pt x="274" y="195"/>
                </a:lnTo>
                <a:lnTo>
                  <a:pt x="297" y="177"/>
                </a:lnTo>
                <a:lnTo>
                  <a:pt x="321" y="158"/>
                </a:lnTo>
                <a:lnTo>
                  <a:pt x="339" y="140"/>
                </a:lnTo>
                <a:lnTo>
                  <a:pt x="344" y="132"/>
                </a:lnTo>
                <a:lnTo>
                  <a:pt x="350" y="125"/>
                </a:lnTo>
                <a:lnTo>
                  <a:pt x="354" y="116"/>
                </a:lnTo>
                <a:lnTo>
                  <a:pt x="357" y="108"/>
                </a:lnTo>
                <a:lnTo>
                  <a:pt x="358" y="100"/>
                </a:lnTo>
                <a:lnTo>
                  <a:pt x="359" y="92"/>
                </a:lnTo>
                <a:lnTo>
                  <a:pt x="358" y="75"/>
                </a:lnTo>
                <a:lnTo>
                  <a:pt x="355" y="59"/>
                </a:lnTo>
                <a:lnTo>
                  <a:pt x="348" y="44"/>
                </a:lnTo>
                <a:lnTo>
                  <a:pt x="339" y="30"/>
                </a:lnTo>
                <a:lnTo>
                  <a:pt x="333" y="24"/>
                </a:lnTo>
                <a:lnTo>
                  <a:pt x="328" y="19"/>
                </a:lnTo>
                <a:lnTo>
                  <a:pt x="321" y="13"/>
                </a:lnTo>
                <a:lnTo>
                  <a:pt x="313" y="9"/>
                </a:lnTo>
                <a:close/>
                <a:moveTo>
                  <a:pt x="329" y="114"/>
                </a:moveTo>
                <a:lnTo>
                  <a:pt x="329" y="114"/>
                </a:lnTo>
                <a:lnTo>
                  <a:pt x="322" y="123"/>
                </a:lnTo>
                <a:lnTo>
                  <a:pt x="310" y="136"/>
                </a:lnTo>
                <a:lnTo>
                  <a:pt x="296" y="148"/>
                </a:lnTo>
                <a:lnTo>
                  <a:pt x="278" y="162"/>
                </a:lnTo>
                <a:lnTo>
                  <a:pt x="242" y="189"/>
                </a:lnTo>
                <a:lnTo>
                  <a:pt x="208" y="213"/>
                </a:lnTo>
                <a:lnTo>
                  <a:pt x="207" y="171"/>
                </a:lnTo>
                <a:lnTo>
                  <a:pt x="207" y="125"/>
                </a:lnTo>
                <a:lnTo>
                  <a:pt x="208" y="104"/>
                </a:lnTo>
                <a:lnTo>
                  <a:pt x="211" y="83"/>
                </a:lnTo>
                <a:lnTo>
                  <a:pt x="214" y="68"/>
                </a:lnTo>
                <a:lnTo>
                  <a:pt x="218" y="56"/>
                </a:lnTo>
                <a:lnTo>
                  <a:pt x="222" y="49"/>
                </a:lnTo>
                <a:lnTo>
                  <a:pt x="227" y="42"/>
                </a:lnTo>
                <a:lnTo>
                  <a:pt x="234" y="37"/>
                </a:lnTo>
                <a:lnTo>
                  <a:pt x="241" y="31"/>
                </a:lnTo>
                <a:lnTo>
                  <a:pt x="248" y="27"/>
                </a:lnTo>
                <a:lnTo>
                  <a:pt x="256" y="24"/>
                </a:lnTo>
                <a:lnTo>
                  <a:pt x="264" y="23"/>
                </a:lnTo>
                <a:lnTo>
                  <a:pt x="273" y="23"/>
                </a:lnTo>
                <a:lnTo>
                  <a:pt x="281" y="23"/>
                </a:lnTo>
                <a:lnTo>
                  <a:pt x="288" y="24"/>
                </a:lnTo>
                <a:lnTo>
                  <a:pt x="295" y="27"/>
                </a:lnTo>
                <a:lnTo>
                  <a:pt x="302" y="30"/>
                </a:lnTo>
                <a:lnTo>
                  <a:pt x="313" y="37"/>
                </a:lnTo>
                <a:lnTo>
                  <a:pt x="321" y="45"/>
                </a:lnTo>
                <a:lnTo>
                  <a:pt x="328" y="55"/>
                </a:lnTo>
                <a:lnTo>
                  <a:pt x="333" y="66"/>
                </a:lnTo>
                <a:lnTo>
                  <a:pt x="336" y="78"/>
                </a:lnTo>
                <a:lnTo>
                  <a:pt x="336" y="90"/>
                </a:lnTo>
                <a:lnTo>
                  <a:pt x="333" y="103"/>
                </a:lnTo>
                <a:lnTo>
                  <a:pt x="329" y="114"/>
                </a:lnTo>
                <a:close/>
                <a:moveTo>
                  <a:pt x="293" y="46"/>
                </a:moveTo>
                <a:lnTo>
                  <a:pt x="293" y="46"/>
                </a:lnTo>
                <a:lnTo>
                  <a:pt x="284" y="44"/>
                </a:lnTo>
                <a:lnTo>
                  <a:pt x="273" y="42"/>
                </a:lnTo>
                <a:lnTo>
                  <a:pt x="267" y="42"/>
                </a:lnTo>
                <a:lnTo>
                  <a:pt x="262" y="44"/>
                </a:lnTo>
                <a:lnTo>
                  <a:pt x="251" y="48"/>
                </a:lnTo>
                <a:lnTo>
                  <a:pt x="241" y="56"/>
                </a:lnTo>
                <a:lnTo>
                  <a:pt x="238" y="60"/>
                </a:lnTo>
                <a:lnTo>
                  <a:pt x="234" y="66"/>
                </a:lnTo>
                <a:lnTo>
                  <a:pt x="231" y="74"/>
                </a:lnTo>
                <a:lnTo>
                  <a:pt x="230" y="82"/>
                </a:lnTo>
                <a:lnTo>
                  <a:pt x="230" y="90"/>
                </a:lnTo>
                <a:lnTo>
                  <a:pt x="231" y="99"/>
                </a:lnTo>
                <a:lnTo>
                  <a:pt x="236" y="107"/>
                </a:lnTo>
                <a:lnTo>
                  <a:pt x="240" y="114"/>
                </a:lnTo>
                <a:lnTo>
                  <a:pt x="247" y="119"/>
                </a:lnTo>
                <a:lnTo>
                  <a:pt x="253" y="123"/>
                </a:lnTo>
                <a:lnTo>
                  <a:pt x="263" y="127"/>
                </a:lnTo>
                <a:lnTo>
                  <a:pt x="273" y="129"/>
                </a:lnTo>
                <a:lnTo>
                  <a:pt x="280" y="127"/>
                </a:lnTo>
                <a:lnTo>
                  <a:pt x="285" y="127"/>
                </a:lnTo>
                <a:lnTo>
                  <a:pt x="296" y="122"/>
                </a:lnTo>
                <a:lnTo>
                  <a:pt x="304" y="115"/>
                </a:lnTo>
                <a:lnTo>
                  <a:pt x="308" y="110"/>
                </a:lnTo>
                <a:lnTo>
                  <a:pt x="311" y="105"/>
                </a:lnTo>
                <a:lnTo>
                  <a:pt x="315" y="97"/>
                </a:lnTo>
                <a:lnTo>
                  <a:pt x="317" y="89"/>
                </a:lnTo>
                <a:lnTo>
                  <a:pt x="317" y="81"/>
                </a:lnTo>
                <a:lnTo>
                  <a:pt x="314" y="72"/>
                </a:lnTo>
                <a:lnTo>
                  <a:pt x="311" y="64"/>
                </a:lnTo>
                <a:lnTo>
                  <a:pt x="307" y="57"/>
                </a:lnTo>
                <a:lnTo>
                  <a:pt x="300" y="52"/>
                </a:lnTo>
                <a:lnTo>
                  <a:pt x="293" y="46"/>
                </a:lnTo>
                <a:close/>
                <a:moveTo>
                  <a:pt x="291" y="94"/>
                </a:moveTo>
                <a:lnTo>
                  <a:pt x="291" y="94"/>
                </a:lnTo>
                <a:lnTo>
                  <a:pt x="288" y="99"/>
                </a:lnTo>
                <a:lnTo>
                  <a:pt x="284" y="103"/>
                </a:lnTo>
                <a:lnTo>
                  <a:pt x="278" y="104"/>
                </a:lnTo>
                <a:lnTo>
                  <a:pt x="273" y="105"/>
                </a:lnTo>
                <a:lnTo>
                  <a:pt x="269" y="105"/>
                </a:lnTo>
                <a:lnTo>
                  <a:pt x="264" y="103"/>
                </a:lnTo>
                <a:lnTo>
                  <a:pt x="258" y="99"/>
                </a:lnTo>
                <a:lnTo>
                  <a:pt x="253" y="92"/>
                </a:lnTo>
                <a:lnTo>
                  <a:pt x="253" y="83"/>
                </a:lnTo>
                <a:lnTo>
                  <a:pt x="255" y="77"/>
                </a:lnTo>
                <a:lnTo>
                  <a:pt x="259" y="71"/>
                </a:lnTo>
                <a:lnTo>
                  <a:pt x="263" y="68"/>
                </a:lnTo>
                <a:lnTo>
                  <a:pt x="267" y="66"/>
                </a:lnTo>
                <a:lnTo>
                  <a:pt x="273" y="66"/>
                </a:lnTo>
                <a:lnTo>
                  <a:pt x="278" y="66"/>
                </a:lnTo>
                <a:lnTo>
                  <a:pt x="282" y="67"/>
                </a:lnTo>
                <a:lnTo>
                  <a:pt x="289" y="72"/>
                </a:lnTo>
                <a:lnTo>
                  <a:pt x="292" y="79"/>
                </a:lnTo>
                <a:lnTo>
                  <a:pt x="293" y="86"/>
                </a:lnTo>
                <a:lnTo>
                  <a:pt x="293" y="90"/>
                </a:lnTo>
                <a:lnTo>
                  <a:pt x="291" y="94"/>
                </a:lnTo>
                <a:close/>
              </a:path>
            </a:pathLst>
          </a:custGeom>
          <a:solidFill>
            <a:schemeClr val="accent1"/>
          </a:solidFill>
          <a:ln>
            <a:noFill/>
          </a:ln>
        </p:spPr>
        <p:txBody>
          <a:bodyPr/>
          <a:lstStyle/>
          <a:p>
            <a:endParaRPr lang="en-US" dirty="0"/>
          </a:p>
        </p:txBody>
      </p:sp>
      <p:sp>
        <p:nvSpPr>
          <p:cNvPr id="78" name="Freeform 88"/>
          <p:cNvSpPr>
            <a:spLocks noEditPoints="1"/>
          </p:cNvSpPr>
          <p:nvPr/>
        </p:nvSpPr>
        <p:spPr bwMode="auto">
          <a:xfrm>
            <a:off x="1489201" y="1628568"/>
            <a:ext cx="304024" cy="351200"/>
          </a:xfrm>
          <a:custGeom>
            <a:avLst/>
            <a:gdLst>
              <a:gd name="T0" fmla="*/ 168804 w 348"/>
              <a:gd name="T1" fmla="*/ 154278 h 404"/>
              <a:gd name="T2" fmla="*/ 137583 w 348"/>
              <a:gd name="T3" fmla="*/ 134796 h 404"/>
              <a:gd name="T4" fmla="*/ 146579 w 348"/>
              <a:gd name="T5" fmla="*/ 162176 h 404"/>
              <a:gd name="T6" fmla="*/ 146579 w 348"/>
              <a:gd name="T7" fmla="*/ 164283 h 404"/>
              <a:gd name="T8" fmla="*/ 145521 w 348"/>
              <a:gd name="T9" fmla="*/ 165862 h 404"/>
              <a:gd name="T10" fmla="*/ 143404 w 348"/>
              <a:gd name="T11" fmla="*/ 167969 h 404"/>
              <a:gd name="T12" fmla="*/ 140758 w 348"/>
              <a:gd name="T13" fmla="*/ 168495 h 404"/>
              <a:gd name="T14" fmla="*/ 122237 w 348"/>
              <a:gd name="T15" fmla="*/ 158491 h 404"/>
              <a:gd name="T16" fmla="*/ 92075 w 348"/>
              <a:gd name="T17" fmla="*/ 210619 h 404"/>
              <a:gd name="T18" fmla="*/ 61912 w 348"/>
              <a:gd name="T19" fmla="*/ 158491 h 404"/>
              <a:gd name="T20" fmla="*/ 43921 w 348"/>
              <a:gd name="T21" fmla="*/ 168495 h 404"/>
              <a:gd name="T22" fmla="*/ 41804 w 348"/>
              <a:gd name="T23" fmla="*/ 167969 h 404"/>
              <a:gd name="T24" fmla="*/ 39688 w 348"/>
              <a:gd name="T25" fmla="*/ 166389 h 404"/>
              <a:gd name="T26" fmla="*/ 38100 w 348"/>
              <a:gd name="T27" fmla="*/ 164809 h 404"/>
              <a:gd name="T28" fmla="*/ 37042 w 348"/>
              <a:gd name="T29" fmla="*/ 162176 h 404"/>
              <a:gd name="T30" fmla="*/ 46567 w 348"/>
              <a:gd name="T31" fmla="*/ 134796 h 404"/>
              <a:gd name="T32" fmla="*/ 14817 w 348"/>
              <a:gd name="T33" fmla="*/ 154278 h 404"/>
              <a:gd name="T34" fmla="*/ 1058 w 348"/>
              <a:gd name="T35" fmla="*/ 159017 h 404"/>
              <a:gd name="T36" fmla="*/ 29104 w 348"/>
              <a:gd name="T37" fmla="*/ 127424 h 404"/>
              <a:gd name="T38" fmla="*/ 59796 w 348"/>
              <a:gd name="T39" fmla="*/ 120053 h 404"/>
              <a:gd name="T40" fmla="*/ 79375 w 348"/>
              <a:gd name="T41" fmla="*/ 136902 h 404"/>
              <a:gd name="T42" fmla="*/ 73025 w 348"/>
              <a:gd name="T43" fmla="*/ 152699 h 404"/>
              <a:gd name="T44" fmla="*/ 101600 w 348"/>
              <a:gd name="T45" fmla="*/ 139535 h 404"/>
              <a:gd name="T46" fmla="*/ 122237 w 348"/>
              <a:gd name="T47" fmla="*/ 126898 h 404"/>
              <a:gd name="T48" fmla="*/ 129646 w 348"/>
              <a:gd name="T49" fmla="*/ 118473 h 404"/>
              <a:gd name="T50" fmla="*/ 178329 w 348"/>
              <a:gd name="T51" fmla="*/ 146380 h 404"/>
              <a:gd name="T52" fmla="*/ 26987 w 348"/>
              <a:gd name="T53" fmla="*/ 69504 h 404"/>
              <a:gd name="T54" fmla="*/ 41804 w 348"/>
              <a:gd name="T55" fmla="*/ 106363 h 404"/>
              <a:gd name="T56" fmla="*/ 47625 w 348"/>
              <a:gd name="T57" fmla="*/ 98464 h 404"/>
              <a:gd name="T58" fmla="*/ 38629 w 348"/>
              <a:gd name="T59" fmla="*/ 43177 h 404"/>
              <a:gd name="T60" fmla="*/ 66146 w 348"/>
              <a:gd name="T61" fmla="*/ 16323 h 404"/>
              <a:gd name="T62" fmla="*/ 110596 w 348"/>
              <a:gd name="T63" fmla="*/ 14217 h 404"/>
              <a:gd name="T64" fmla="*/ 143404 w 348"/>
              <a:gd name="T65" fmla="*/ 38964 h 404"/>
              <a:gd name="T66" fmla="*/ 142346 w 348"/>
              <a:gd name="T67" fmla="*/ 79509 h 404"/>
              <a:gd name="T68" fmla="*/ 142346 w 348"/>
              <a:gd name="T69" fmla="*/ 106363 h 404"/>
              <a:gd name="T70" fmla="*/ 156633 w 348"/>
              <a:gd name="T71" fmla="*/ 69504 h 404"/>
              <a:gd name="T72" fmla="*/ 158221 w 348"/>
              <a:gd name="T73" fmla="*/ 45283 h 404"/>
              <a:gd name="T74" fmla="*/ 139171 w 348"/>
              <a:gd name="T75" fmla="*/ 14217 h 404"/>
              <a:gd name="T76" fmla="*/ 92604 w 348"/>
              <a:gd name="T77" fmla="*/ 0 h 404"/>
              <a:gd name="T78" fmla="*/ 81492 w 348"/>
              <a:gd name="T79" fmla="*/ 527 h 404"/>
              <a:gd name="T80" fmla="*/ 37042 w 348"/>
              <a:gd name="T81" fmla="*/ 20009 h 404"/>
              <a:gd name="T82" fmla="*/ 26458 w 348"/>
              <a:gd name="T83" fmla="*/ 63712 h 404"/>
              <a:gd name="T84" fmla="*/ 106362 w 348"/>
              <a:gd name="T85" fmla="*/ 40544 h 404"/>
              <a:gd name="T86" fmla="*/ 133879 w 348"/>
              <a:gd name="T87" fmla="*/ 56867 h 404"/>
              <a:gd name="T88" fmla="*/ 132821 w 348"/>
              <a:gd name="T89" fmla="*/ 67398 h 404"/>
              <a:gd name="T90" fmla="*/ 107950 w 348"/>
              <a:gd name="T91" fmla="*/ 116367 h 404"/>
              <a:gd name="T92" fmla="*/ 79375 w 348"/>
              <a:gd name="T93" fmla="*/ 117947 h 404"/>
              <a:gd name="T94" fmla="*/ 51329 w 348"/>
              <a:gd name="T95" fmla="*/ 67398 h 404"/>
              <a:gd name="T96" fmla="*/ 48154 w 348"/>
              <a:gd name="T97" fmla="*/ 57920 h 404"/>
              <a:gd name="T98" fmla="*/ 80963 w 348"/>
              <a:gd name="T99" fmla="*/ 52655 h 404"/>
              <a:gd name="T100" fmla="*/ 98954 w 348"/>
              <a:gd name="T101" fmla="*/ 29487 h 404"/>
              <a:gd name="T102" fmla="*/ 108479 w 348"/>
              <a:gd name="T103" fmla="*/ 33172 h 404"/>
              <a:gd name="T104" fmla="*/ 76729 w 348"/>
              <a:gd name="T105" fmla="*/ 65292 h 404"/>
              <a:gd name="T106" fmla="*/ 76729 w 348"/>
              <a:gd name="T107" fmla="*/ 101097 h 404"/>
              <a:gd name="T108" fmla="*/ 102658 w 348"/>
              <a:gd name="T109" fmla="*/ 104783 h 404"/>
              <a:gd name="T110" fmla="*/ 121179 w 348"/>
              <a:gd name="T111" fmla="*/ 65292 h 40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48" h="404">
                <a:moveTo>
                  <a:pt x="348" y="312"/>
                </a:moveTo>
                <a:lnTo>
                  <a:pt x="348" y="404"/>
                </a:lnTo>
                <a:lnTo>
                  <a:pt x="325" y="404"/>
                </a:lnTo>
                <a:lnTo>
                  <a:pt x="325" y="312"/>
                </a:lnTo>
                <a:lnTo>
                  <a:pt x="324" y="305"/>
                </a:lnTo>
                <a:lnTo>
                  <a:pt x="322" y="300"/>
                </a:lnTo>
                <a:lnTo>
                  <a:pt x="319" y="293"/>
                </a:lnTo>
                <a:lnTo>
                  <a:pt x="317" y="287"/>
                </a:lnTo>
                <a:lnTo>
                  <a:pt x="308" y="279"/>
                </a:lnTo>
                <a:lnTo>
                  <a:pt x="299" y="271"/>
                </a:lnTo>
                <a:lnTo>
                  <a:pt x="289" y="265"/>
                </a:lnTo>
                <a:lnTo>
                  <a:pt x="282" y="263"/>
                </a:lnTo>
                <a:lnTo>
                  <a:pt x="274" y="260"/>
                </a:lnTo>
                <a:lnTo>
                  <a:pt x="273" y="260"/>
                </a:lnTo>
                <a:lnTo>
                  <a:pt x="260" y="256"/>
                </a:lnTo>
                <a:lnTo>
                  <a:pt x="277" y="305"/>
                </a:lnTo>
                <a:lnTo>
                  <a:pt x="277" y="307"/>
                </a:lnTo>
                <a:lnTo>
                  <a:pt x="277" y="308"/>
                </a:lnTo>
                <a:lnTo>
                  <a:pt x="277" y="309"/>
                </a:lnTo>
                <a:lnTo>
                  <a:pt x="277" y="311"/>
                </a:lnTo>
                <a:lnTo>
                  <a:pt x="277" y="312"/>
                </a:lnTo>
                <a:lnTo>
                  <a:pt x="277" y="313"/>
                </a:lnTo>
                <a:lnTo>
                  <a:pt x="275" y="313"/>
                </a:lnTo>
                <a:lnTo>
                  <a:pt x="275" y="315"/>
                </a:lnTo>
                <a:lnTo>
                  <a:pt x="274" y="316"/>
                </a:lnTo>
                <a:lnTo>
                  <a:pt x="274" y="318"/>
                </a:lnTo>
                <a:lnTo>
                  <a:pt x="271" y="319"/>
                </a:lnTo>
                <a:lnTo>
                  <a:pt x="270" y="319"/>
                </a:lnTo>
                <a:lnTo>
                  <a:pt x="266" y="320"/>
                </a:lnTo>
                <a:lnTo>
                  <a:pt x="263" y="319"/>
                </a:lnTo>
                <a:lnTo>
                  <a:pt x="262" y="319"/>
                </a:lnTo>
                <a:lnTo>
                  <a:pt x="260" y="319"/>
                </a:lnTo>
                <a:lnTo>
                  <a:pt x="231" y="301"/>
                </a:lnTo>
                <a:lnTo>
                  <a:pt x="185" y="393"/>
                </a:lnTo>
                <a:lnTo>
                  <a:pt x="183" y="396"/>
                </a:lnTo>
                <a:lnTo>
                  <a:pt x="181" y="399"/>
                </a:lnTo>
                <a:lnTo>
                  <a:pt x="178" y="399"/>
                </a:lnTo>
                <a:lnTo>
                  <a:pt x="175" y="400"/>
                </a:lnTo>
                <a:lnTo>
                  <a:pt x="174" y="400"/>
                </a:lnTo>
                <a:lnTo>
                  <a:pt x="171" y="399"/>
                </a:lnTo>
                <a:lnTo>
                  <a:pt x="168" y="399"/>
                </a:lnTo>
                <a:lnTo>
                  <a:pt x="165" y="396"/>
                </a:lnTo>
                <a:lnTo>
                  <a:pt x="164" y="393"/>
                </a:lnTo>
                <a:lnTo>
                  <a:pt x="117" y="301"/>
                </a:lnTo>
                <a:lnTo>
                  <a:pt x="88" y="319"/>
                </a:lnTo>
                <a:lnTo>
                  <a:pt x="87" y="319"/>
                </a:lnTo>
                <a:lnTo>
                  <a:pt x="86" y="319"/>
                </a:lnTo>
                <a:lnTo>
                  <a:pt x="83" y="320"/>
                </a:lnTo>
                <a:lnTo>
                  <a:pt x="79" y="319"/>
                </a:lnTo>
                <a:lnTo>
                  <a:pt x="77" y="319"/>
                </a:lnTo>
                <a:lnTo>
                  <a:pt x="75" y="318"/>
                </a:lnTo>
                <a:lnTo>
                  <a:pt x="75" y="316"/>
                </a:lnTo>
                <a:lnTo>
                  <a:pt x="73" y="315"/>
                </a:lnTo>
                <a:lnTo>
                  <a:pt x="72" y="315"/>
                </a:lnTo>
                <a:lnTo>
                  <a:pt x="72" y="313"/>
                </a:lnTo>
                <a:lnTo>
                  <a:pt x="72" y="312"/>
                </a:lnTo>
                <a:lnTo>
                  <a:pt x="72" y="311"/>
                </a:lnTo>
                <a:lnTo>
                  <a:pt x="70" y="309"/>
                </a:lnTo>
                <a:lnTo>
                  <a:pt x="70" y="308"/>
                </a:lnTo>
                <a:lnTo>
                  <a:pt x="72" y="307"/>
                </a:lnTo>
                <a:lnTo>
                  <a:pt x="72" y="305"/>
                </a:lnTo>
                <a:lnTo>
                  <a:pt x="88" y="256"/>
                </a:lnTo>
                <a:lnTo>
                  <a:pt x="75" y="260"/>
                </a:lnTo>
                <a:lnTo>
                  <a:pt x="66" y="263"/>
                </a:lnTo>
                <a:lnTo>
                  <a:pt x="58" y="267"/>
                </a:lnTo>
                <a:lnTo>
                  <a:pt x="48" y="272"/>
                </a:lnTo>
                <a:lnTo>
                  <a:pt x="40" y="279"/>
                </a:lnTo>
                <a:lnTo>
                  <a:pt x="32" y="287"/>
                </a:lnTo>
                <a:lnTo>
                  <a:pt x="28" y="293"/>
                </a:lnTo>
                <a:lnTo>
                  <a:pt x="26" y="300"/>
                </a:lnTo>
                <a:lnTo>
                  <a:pt x="25" y="305"/>
                </a:lnTo>
                <a:lnTo>
                  <a:pt x="24" y="312"/>
                </a:lnTo>
                <a:lnTo>
                  <a:pt x="24" y="404"/>
                </a:lnTo>
                <a:lnTo>
                  <a:pt x="0" y="404"/>
                </a:lnTo>
                <a:lnTo>
                  <a:pt x="0" y="312"/>
                </a:lnTo>
                <a:lnTo>
                  <a:pt x="2" y="302"/>
                </a:lnTo>
                <a:lnTo>
                  <a:pt x="3" y="294"/>
                </a:lnTo>
                <a:lnTo>
                  <a:pt x="6" y="285"/>
                </a:lnTo>
                <a:lnTo>
                  <a:pt x="10" y="278"/>
                </a:lnTo>
                <a:lnTo>
                  <a:pt x="15" y="271"/>
                </a:lnTo>
                <a:lnTo>
                  <a:pt x="21" y="265"/>
                </a:lnTo>
                <a:lnTo>
                  <a:pt x="32" y="254"/>
                </a:lnTo>
                <a:lnTo>
                  <a:pt x="44" y="247"/>
                </a:lnTo>
                <a:lnTo>
                  <a:pt x="55" y="242"/>
                </a:lnTo>
                <a:lnTo>
                  <a:pt x="69" y="238"/>
                </a:lnTo>
                <a:lnTo>
                  <a:pt x="102" y="225"/>
                </a:lnTo>
                <a:lnTo>
                  <a:pt x="103" y="225"/>
                </a:lnTo>
                <a:lnTo>
                  <a:pt x="106" y="225"/>
                </a:lnTo>
                <a:lnTo>
                  <a:pt x="109" y="227"/>
                </a:lnTo>
                <a:lnTo>
                  <a:pt x="113" y="228"/>
                </a:lnTo>
                <a:lnTo>
                  <a:pt x="116" y="232"/>
                </a:lnTo>
                <a:lnTo>
                  <a:pt x="117" y="236"/>
                </a:lnTo>
                <a:lnTo>
                  <a:pt x="117" y="241"/>
                </a:lnTo>
                <a:lnTo>
                  <a:pt x="103" y="283"/>
                </a:lnTo>
                <a:lnTo>
                  <a:pt x="142" y="261"/>
                </a:lnTo>
                <a:lnTo>
                  <a:pt x="146" y="260"/>
                </a:lnTo>
                <a:lnTo>
                  <a:pt x="150" y="260"/>
                </a:lnTo>
                <a:lnTo>
                  <a:pt x="154" y="263"/>
                </a:lnTo>
                <a:lnTo>
                  <a:pt x="157" y="265"/>
                </a:lnTo>
                <a:lnTo>
                  <a:pt x="159" y="269"/>
                </a:lnTo>
                <a:lnTo>
                  <a:pt x="159" y="275"/>
                </a:lnTo>
                <a:lnTo>
                  <a:pt x="157" y="279"/>
                </a:lnTo>
                <a:lnTo>
                  <a:pt x="153" y="282"/>
                </a:lnTo>
                <a:lnTo>
                  <a:pt x="138" y="290"/>
                </a:lnTo>
                <a:lnTo>
                  <a:pt x="174" y="363"/>
                </a:lnTo>
                <a:lnTo>
                  <a:pt x="211" y="290"/>
                </a:lnTo>
                <a:lnTo>
                  <a:pt x="196" y="282"/>
                </a:lnTo>
                <a:lnTo>
                  <a:pt x="192" y="279"/>
                </a:lnTo>
                <a:lnTo>
                  <a:pt x="190" y="275"/>
                </a:lnTo>
                <a:lnTo>
                  <a:pt x="190" y="269"/>
                </a:lnTo>
                <a:lnTo>
                  <a:pt x="192" y="265"/>
                </a:lnTo>
                <a:lnTo>
                  <a:pt x="194" y="263"/>
                </a:lnTo>
                <a:lnTo>
                  <a:pt x="198" y="260"/>
                </a:lnTo>
                <a:lnTo>
                  <a:pt x="203" y="260"/>
                </a:lnTo>
                <a:lnTo>
                  <a:pt x="207" y="261"/>
                </a:lnTo>
                <a:lnTo>
                  <a:pt x="245" y="283"/>
                </a:lnTo>
                <a:lnTo>
                  <a:pt x="231" y="241"/>
                </a:lnTo>
                <a:lnTo>
                  <a:pt x="231" y="236"/>
                </a:lnTo>
                <a:lnTo>
                  <a:pt x="233" y="232"/>
                </a:lnTo>
                <a:lnTo>
                  <a:pt x="236" y="228"/>
                </a:lnTo>
                <a:lnTo>
                  <a:pt x="238" y="227"/>
                </a:lnTo>
                <a:lnTo>
                  <a:pt x="242" y="225"/>
                </a:lnTo>
                <a:lnTo>
                  <a:pt x="245" y="225"/>
                </a:lnTo>
                <a:lnTo>
                  <a:pt x="280" y="238"/>
                </a:lnTo>
                <a:lnTo>
                  <a:pt x="293" y="242"/>
                </a:lnTo>
                <a:lnTo>
                  <a:pt x="304" y="247"/>
                </a:lnTo>
                <a:lnTo>
                  <a:pt x="317" y="254"/>
                </a:lnTo>
                <a:lnTo>
                  <a:pt x="328" y="265"/>
                </a:lnTo>
                <a:lnTo>
                  <a:pt x="333" y="271"/>
                </a:lnTo>
                <a:lnTo>
                  <a:pt x="337" y="278"/>
                </a:lnTo>
                <a:lnTo>
                  <a:pt x="341" y="285"/>
                </a:lnTo>
                <a:lnTo>
                  <a:pt x="346" y="294"/>
                </a:lnTo>
                <a:lnTo>
                  <a:pt x="347" y="302"/>
                </a:lnTo>
                <a:lnTo>
                  <a:pt x="348" y="312"/>
                </a:lnTo>
                <a:close/>
                <a:moveTo>
                  <a:pt x="50" y="122"/>
                </a:moveTo>
                <a:lnTo>
                  <a:pt x="50" y="122"/>
                </a:lnTo>
                <a:lnTo>
                  <a:pt x="51" y="132"/>
                </a:lnTo>
                <a:lnTo>
                  <a:pt x="57" y="157"/>
                </a:lnTo>
                <a:lnTo>
                  <a:pt x="68" y="194"/>
                </a:lnTo>
                <a:lnTo>
                  <a:pt x="69" y="198"/>
                </a:lnTo>
                <a:lnTo>
                  <a:pt x="72" y="201"/>
                </a:lnTo>
                <a:lnTo>
                  <a:pt x="75" y="202"/>
                </a:lnTo>
                <a:lnTo>
                  <a:pt x="79" y="202"/>
                </a:lnTo>
                <a:lnTo>
                  <a:pt x="81" y="202"/>
                </a:lnTo>
                <a:lnTo>
                  <a:pt x="86" y="199"/>
                </a:lnTo>
                <a:lnTo>
                  <a:pt x="88" y="197"/>
                </a:lnTo>
                <a:lnTo>
                  <a:pt x="90" y="192"/>
                </a:lnTo>
                <a:lnTo>
                  <a:pt x="90" y="187"/>
                </a:lnTo>
                <a:lnTo>
                  <a:pt x="79" y="151"/>
                </a:lnTo>
                <a:lnTo>
                  <a:pt x="75" y="128"/>
                </a:lnTo>
                <a:lnTo>
                  <a:pt x="72" y="118"/>
                </a:lnTo>
                <a:lnTo>
                  <a:pt x="72" y="99"/>
                </a:lnTo>
                <a:lnTo>
                  <a:pt x="72" y="91"/>
                </a:lnTo>
                <a:lnTo>
                  <a:pt x="73" y="82"/>
                </a:lnTo>
                <a:lnTo>
                  <a:pt x="76" y="74"/>
                </a:lnTo>
                <a:lnTo>
                  <a:pt x="79" y="67"/>
                </a:lnTo>
                <a:lnTo>
                  <a:pt x="83" y="60"/>
                </a:lnTo>
                <a:lnTo>
                  <a:pt x="88" y="55"/>
                </a:lnTo>
                <a:lnTo>
                  <a:pt x="99" y="44"/>
                </a:lnTo>
                <a:lnTo>
                  <a:pt x="112" y="37"/>
                </a:lnTo>
                <a:lnTo>
                  <a:pt x="125" y="31"/>
                </a:lnTo>
                <a:lnTo>
                  <a:pt x="138" y="27"/>
                </a:lnTo>
                <a:lnTo>
                  <a:pt x="150" y="25"/>
                </a:lnTo>
                <a:lnTo>
                  <a:pt x="161" y="23"/>
                </a:lnTo>
                <a:lnTo>
                  <a:pt x="174" y="22"/>
                </a:lnTo>
                <a:lnTo>
                  <a:pt x="187" y="23"/>
                </a:lnTo>
                <a:lnTo>
                  <a:pt x="198" y="25"/>
                </a:lnTo>
                <a:lnTo>
                  <a:pt x="209" y="27"/>
                </a:lnTo>
                <a:lnTo>
                  <a:pt x="223" y="31"/>
                </a:lnTo>
                <a:lnTo>
                  <a:pt x="236" y="37"/>
                </a:lnTo>
                <a:lnTo>
                  <a:pt x="248" y="44"/>
                </a:lnTo>
                <a:lnTo>
                  <a:pt x="259" y="55"/>
                </a:lnTo>
                <a:lnTo>
                  <a:pt x="264" y="60"/>
                </a:lnTo>
                <a:lnTo>
                  <a:pt x="269" y="67"/>
                </a:lnTo>
                <a:lnTo>
                  <a:pt x="271" y="74"/>
                </a:lnTo>
                <a:lnTo>
                  <a:pt x="274" y="82"/>
                </a:lnTo>
                <a:lnTo>
                  <a:pt x="275" y="91"/>
                </a:lnTo>
                <a:lnTo>
                  <a:pt x="277" y="99"/>
                </a:lnTo>
                <a:lnTo>
                  <a:pt x="275" y="118"/>
                </a:lnTo>
                <a:lnTo>
                  <a:pt x="274" y="128"/>
                </a:lnTo>
                <a:lnTo>
                  <a:pt x="269" y="151"/>
                </a:lnTo>
                <a:lnTo>
                  <a:pt x="258" y="187"/>
                </a:lnTo>
                <a:lnTo>
                  <a:pt x="258" y="192"/>
                </a:lnTo>
                <a:lnTo>
                  <a:pt x="259" y="197"/>
                </a:lnTo>
                <a:lnTo>
                  <a:pt x="262" y="199"/>
                </a:lnTo>
                <a:lnTo>
                  <a:pt x="266" y="202"/>
                </a:lnTo>
                <a:lnTo>
                  <a:pt x="269" y="202"/>
                </a:lnTo>
                <a:lnTo>
                  <a:pt x="273" y="202"/>
                </a:lnTo>
                <a:lnTo>
                  <a:pt x="275" y="201"/>
                </a:lnTo>
                <a:lnTo>
                  <a:pt x="278" y="198"/>
                </a:lnTo>
                <a:lnTo>
                  <a:pt x="280" y="194"/>
                </a:lnTo>
                <a:lnTo>
                  <a:pt x="291" y="157"/>
                </a:lnTo>
                <a:lnTo>
                  <a:pt x="296" y="132"/>
                </a:lnTo>
                <a:lnTo>
                  <a:pt x="297" y="122"/>
                </a:lnTo>
                <a:lnTo>
                  <a:pt x="299" y="121"/>
                </a:lnTo>
                <a:lnTo>
                  <a:pt x="299" y="108"/>
                </a:lnTo>
                <a:lnTo>
                  <a:pt x="299" y="97"/>
                </a:lnTo>
                <a:lnTo>
                  <a:pt x="299" y="86"/>
                </a:lnTo>
                <a:lnTo>
                  <a:pt x="296" y="75"/>
                </a:lnTo>
                <a:lnTo>
                  <a:pt x="293" y="66"/>
                </a:lnTo>
                <a:lnTo>
                  <a:pt x="288" y="56"/>
                </a:lnTo>
                <a:lnTo>
                  <a:pt x="282" y="47"/>
                </a:lnTo>
                <a:lnTo>
                  <a:pt x="277" y="38"/>
                </a:lnTo>
                <a:lnTo>
                  <a:pt x="270" y="33"/>
                </a:lnTo>
                <a:lnTo>
                  <a:pt x="263" y="27"/>
                </a:lnTo>
                <a:lnTo>
                  <a:pt x="249" y="18"/>
                </a:lnTo>
                <a:lnTo>
                  <a:pt x="234" y="11"/>
                </a:lnTo>
                <a:lnTo>
                  <a:pt x="219" y="5"/>
                </a:lnTo>
                <a:lnTo>
                  <a:pt x="205" y="3"/>
                </a:lnTo>
                <a:lnTo>
                  <a:pt x="193" y="1"/>
                </a:lnTo>
                <a:lnTo>
                  <a:pt x="175" y="0"/>
                </a:lnTo>
                <a:lnTo>
                  <a:pt x="174" y="0"/>
                </a:lnTo>
                <a:lnTo>
                  <a:pt x="172" y="0"/>
                </a:lnTo>
                <a:lnTo>
                  <a:pt x="154" y="1"/>
                </a:lnTo>
                <a:lnTo>
                  <a:pt x="142" y="3"/>
                </a:lnTo>
                <a:lnTo>
                  <a:pt x="128" y="5"/>
                </a:lnTo>
                <a:lnTo>
                  <a:pt x="113" y="11"/>
                </a:lnTo>
                <a:lnTo>
                  <a:pt x="98" y="18"/>
                </a:lnTo>
                <a:lnTo>
                  <a:pt x="84" y="27"/>
                </a:lnTo>
                <a:lnTo>
                  <a:pt x="77" y="33"/>
                </a:lnTo>
                <a:lnTo>
                  <a:pt x="70" y="38"/>
                </a:lnTo>
                <a:lnTo>
                  <a:pt x="65" y="47"/>
                </a:lnTo>
                <a:lnTo>
                  <a:pt x="59" y="56"/>
                </a:lnTo>
                <a:lnTo>
                  <a:pt x="55" y="66"/>
                </a:lnTo>
                <a:lnTo>
                  <a:pt x="51" y="75"/>
                </a:lnTo>
                <a:lnTo>
                  <a:pt x="50" y="86"/>
                </a:lnTo>
                <a:lnTo>
                  <a:pt x="48" y="97"/>
                </a:lnTo>
                <a:lnTo>
                  <a:pt x="48" y="108"/>
                </a:lnTo>
                <a:lnTo>
                  <a:pt x="50" y="121"/>
                </a:lnTo>
                <a:lnTo>
                  <a:pt x="50" y="122"/>
                </a:lnTo>
                <a:close/>
                <a:moveTo>
                  <a:pt x="205" y="63"/>
                </a:moveTo>
                <a:lnTo>
                  <a:pt x="205" y="63"/>
                </a:lnTo>
                <a:lnTo>
                  <a:pt x="205" y="67"/>
                </a:lnTo>
                <a:lnTo>
                  <a:pt x="201" y="77"/>
                </a:lnTo>
                <a:lnTo>
                  <a:pt x="208" y="85"/>
                </a:lnTo>
                <a:lnTo>
                  <a:pt x="218" y="95"/>
                </a:lnTo>
                <a:lnTo>
                  <a:pt x="225" y="100"/>
                </a:lnTo>
                <a:lnTo>
                  <a:pt x="231" y="103"/>
                </a:lnTo>
                <a:lnTo>
                  <a:pt x="240" y="107"/>
                </a:lnTo>
                <a:lnTo>
                  <a:pt x="249" y="107"/>
                </a:lnTo>
                <a:lnTo>
                  <a:pt x="253" y="108"/>
                </a:lnTo>
                <a:lnTo>
                  <a:pt x="256" y="111"/>
                </a:lnTo>
                <a:lnTo>
                  <a:pt x="259" y="114"/>
                </a:lnTo>
                <a:lnTo>
                  <a:pt x="259" y="118"/>
                </a:lnTo>
                <a:lnTo>
                  <a:pt x="258" y="121"/>
                </a:lnTo>
                <a:lnTo>
                  <a:pt x="256" y="124"/>
                </a:lnTo>
                <a:lnTo>
                  <a:pt x="253" y="126"/>
                </a:lnTo>
                <a:lnTo>
                  <a:pt x="251" y="128"/>
                </a:lnTo>
                <a:lnTo>
                  <a:pt x="249" y="146"/>
                </a:lnTo>
                <a:lnTo>
                  <a:pt x="245" y="164"/>
                </a:lnTo>
                <a:lnTo>
                  <a:pt x="238" y="181"/>
                </a:lnTo>
                <a:lnTo>
                  <a:pt x="229" y="197"/>
                </a:lnTo>
                <a:lnTo>
                  <a:pt x="218" y="210"/>
                </a:lnTo>
                <a:lnTo>
                  <a:pt x="211" y="216"/>
                </a:lnTo>
                <a:lnTo>
                  <a:pt x="204" y="221"/>
                </a:lnTo>
                <a:lnTo>
                  <a:pt x="197" y="224"/>
                </a:lnTo>
                <a:lnTo>
                  <a:pt x="190" y="227"/>
                </a:lnTo>
                <a:lnTo>
                  <a:pt x="182" y="230"/>
                </a:lnTo>
                <a:lnTo>
                  <a:pt x="174" y="230"/>
                </a:lnTo>
                <a:lnTo>
                  <a:pt x="165" y="230"/>
                </a:lnTo>
                <a:lnTo>
                  <a:pt x="159" y="227"/>
                </a:lnTo>
                <a:lnTo>
                  <a:pt x="150" y="224"/>
                </a:lnTo>
                <a:lnTo>
                  <a:pt x="143" y="221"/>
                </a:lnTo>
                <a:lnTo>
                  <a:pt x="137" y="216"/>
                </a:lnTo>
                <a:lnTo>
                  <a:pt x="130" y="210"/>
                </a:lnTo>
                <a:lnTo>
                  <a:pt x="119" y="197"/>
                </a:lnTo>
                <a:lnTo>
                  <a:pt x="110" y="181"/>
                </a:lnTo>
                <a:lnTo>
                  <a:pt x="103" y="164"/>
                </a:lnTo>
                <a:lnTo>
                  <a:pt x="98" y="146"/>
                </a:lnTo>
                <a:lnTo>
                  <a:pt x="97" y="128"/>
                </a:lnTo>
                <a:lnTo>
                  <a:pt x="94" y="126"/>
                </a:lnTo>
                <a:lnTo>
                  <a:pt x="90" y="124"/>
                </a:lnTo>
                <a:lnTo>
                  <a:pt x="88" y="121"/>
                </a:lnTo>
                <a:lnTo>
                  <a:pt x="88" y="117"/>
                </a:lnTo>
                <a:lnTo>
                  <a:pt x="90" y="113"/>
                </a:lnTo>
                <a:lnTo>
                  <a:pt x="91" y="110"/>
                </a:lnTo>
                <a:lnTo>
                  <a:pt x="95" y="108"/>
                </a:lnTo>
                <a:lnTo>
                  <a:pt x="99" y="107"/>
                </a:lnTo>
                <a:lnTo>
                  <a:pt x="113" y="108"/>
                </a:lnTo>
                <a:lnTo>
                  <a:pt x="125" y="107"/>
                </a:lnTo>
                <a:lnTo>
                  <a:pt x="135" y="106"/>
                </a:lnTo>
                <a:lnTo>
                  <a:pt x="145" y="103"/>
                </a:lnTo>
                <a:lnTo>
                  <a:pt x="153" y="100"/>
                </a:lnTo>
                <a:lnTo>
                  <a:pt x="161" y="96"/>
                </a:lnTo>
                <a:lnTo>
                  <a:pt x="167" y="92"/>
                </a:lnTo>
                <a:lnTo>
                  <a:pt x="172" y="86"/>
                </a:lnTo>
                <a:lnTo>
                  <a:pt x="179" y="77"/>
                </a:lnTo>
                <a:lnTo>
                  <a:pt x="183" y="69"/>
                </a:lnTo>
                <a:lnTo>
                  <a:pt x="186" y="59"/>
                </a:lnTo>
                <a:lnTo>
                  <a:pt x="187" y="56"/>
                </a:lnTo>
                <a:lnTo>
                  <a:pt x="190" y="53"/>
                </a:lnTo>
                <a:lnTo>
                  <a:pt x="194" y="52"/>
                </a:lnTo>
                <a:lnTo>
                  <a:pt x="197" y="51"/>
                </a:lnTo>
                <a:lnTo>
                  <a:pt x="201" y="52"/>
                </a:lnTo>
                <a:lnTo>
                  <a:pt x="204" y="55"/>
                </a:lnTo>
                <a:lnTo>
                  <a:pt x="205" y="59"/>
                </a:lnTo>
                <a:lnTo>
                  <a:pt x="205" y="63"/>
                </a:lnTo>
                <a:close/>
                <a:moveTo>
                  <a:pt x="190" y="95"/>
                </a:moveTo>
                <a:lnTo>
                  <a:pt x="190" y="95"/>
                </a:lnTo>
                <a:lnTo>
                  <a:pt x="179" y="106"/>
                </a:lnTo>
                <a:lnTo>
                  <a:pt x="172" y="111"/>
                </a:lnTo>
                <a:lnTo>
                  <a:pt x="164" y="117"/>
                </a:lnTo>
                <a:lnTo>
                  <a:pt x="154" y="121"/>
                </a:lnTo>
                <a:lnTo>
                  <a:pt x="145" y="124"/>
                </a:lnTo>
                <a:lnTo>
                  <a:pt x="132" y="126"/>
                </a:lnTo>
                <a:lnTo>
                  <a:pt x="120" y="128"/>
                </a:lnTo>
                <a:lnTo>
                  <a:pt x="121" y="143"/>
                </a:lnTo>
                <a:lnTo>
                  <a:pt x="125" y="157"/>
                </a:lnTo>
                <a:lnTo>
                  <a:pt x="130" y="170"/>
                </a:lnTo>
                <a:lnTo>
                  <a:pt x="137" y="181"/>
                </a:lnTo>
                <a:lnTo>
                  <a:pt x="145" y="192"/>
                </a:lnTo>
                <a:lnTo>
                  <a:pt x="154" y="199"/>
                </a:lnTo>
                <a:lnTo>
                  <a:pt x="164" y="205"/>
                </a:lnTo>
                <a:lnTo>
                  <a:pt x="170" y="206"/>
                </a:lnTo>
                <a:lnTo>
                  <a:pt x="174" y="206"/>
                </a:lnTo>
                <a:lnTo>
                  <a:pt x="179" y="206"/>
                </a:lnTo>
                <a:lnTo>
                  <a:pt x="185" y="205"/>
                </a:lnTo>
                <a:lnTo>
                  <a:pt x="194" y="199"/>
                </a:lnTo>
                <a:lnTo>
                  <a:pt x="203" y="192"/>
                </a:lnTo>
                <a:lnTo>
                  <a:pt x="211" y="181"/>
                </a:lnTo>
                <a:lnTo>
                  <a:pt x="218" y="170"/>
                </a:lnTo>
                <a:lnTo>
                  <a:pt x="223" y="157"/>
                </a:lnTo>
                <a:lnTo>
                  <a:pt x="226" y="141"/>
                </a:lnTo>
                <a:lnTo>
                  <a:pt x="227" y="126"/>
                </a:lnTo>
                <a:lnTo>
                  <a:pt x="229" y="124"/>
                </a:lnTo>
                <a:lnTo>
                  <a:pt x="216" y="118"/>
                </a:lnTo>
                <a:lnTo>
                  <a:pt x="205" y="110"/>
                </a:lnTo>
                <a:lnTo>
                  <a:pt x="197" y="103"/>
                </a:lnTo>
                <a:lnTo>
                  <a:pt x="190" y="95"/>
                </a:lnTo>
                <a:close/>
              </a:path>
            </a:pathLst>
          </a:custGeom>
          <a:solidFill>
            <a:schemeClr val="accent1"/>
          </a:solidFill>
          <a:ln>
            <a:noFill/>
          </a:ln>
        </p:spPr>
        <p:txBody>
          <a:bodyPr/>
          <a:lstStyle/>
          <a:p>
            <a:endParaRPr lang="en-US" dirty="0"/>
          </a:p>
        </p:txBody>
      </p:sp>
      <p:sp>
        <p:nvSpPr>
          <p:cNvPr id="79" name="Freeform 89"/>
          <p:cNvSpPr>
            <a:spLocks noEditPoints="1"/>
          </p:cNvSpPr>
          <p:nvPr/>
        </p:nvSpPr>
        <p:spPr bwMode="auto">
          <a:xfrm>
            <a:off x="3880668" y="2076447"/>
            <a:ext cx="317129" cy="380030"/>
          </a:xfrm>
          <a:custGeom>
            <a:avLst/>
            <a:gdLst>
              <a:gd name="T0" fmla="*/ 65617 w 363"/>
              <a:gd name="T1" fmla="*/ 192088 h 435"/>
              <a:gd name="T2" fmla="*/ 59796 w 363"/>
              <a:gd name="T3" fmla="*/ 178859 h 435"/>
              <a:gd name="T4" fmla="*/ 73554 w 363"/>
              <a:gd name="T5" fmla="*/ 184680 h 435"/>
              <a:gd name="T6" fmla="*/ 57679 w 363"/>
              <a:gd name="T7" fmla="*/ 213255 h 435"/>
              <a:gd name="T8" fmla="*/ 68263 w 363"/>
              <a:gd name="T9" fmla="*/ 220663 h 435"/>
              <a:gd name="T10" fmla="*/ 68263 w 363"/>
              <a:gd name="T11" fmla="*/ 205846 h 435"/>
              <a:gd name="T12" fmla="*/ 119592 w 363"/>
              <a:gd name="T13" fmla="*/ 180975 h 435"/>
              <a:gd name="T14" fmla="*/ 126471 w 363"/>
              <a:gd name="T15" fmla="*/ 192088 h 435"/>
              <a:gd name="T16" fmla="*/ 132292 w 363"/>
              <a:gd name="T17" fmla="*/ 178859 h 435"/>
              <a:gd name="T18" fmla="*/ 120650 w 363"/>
              <a:gd name="T19" fmla="*/ 207963 h 435"/>
              <a:gd name="T20" fmla="*/ 126471 w 363"/>
              <a:gd name="T21" fmla="*/ 221192 h 435"/>
              <a:gd name="T22" fmla="*/ 133880 w 363"/>
              <a:gd name="T23" fmla="*/ 210080 h 435"/>
              <a:gd name="T24" fmla="*/ 179917 w 363"/>
              <a:gd name="T25" fmla="*/ 184150 h 435"/>
              <a:gd name="T26" fmla="*/ 161396 w 363"/>
              <a:gd name="T27" fmla="*/ 154517 h 435"/>
              <a:gd name="T28" fmla="*/ 129646 w 363"/>
              <a:gd name="T29" fmla="*/ 147109 h 435"/>
              <a:gd name="T30" fmla="*/ 118534 w 363"/>
              <a:gd name="T31" fmla="*/ 146050 h 435"/>
              <a:gd name="T32" fmla="*/ 106363 w 363"/>
              <a:gd name="T33" fmla="*/ 162984 h 435"/>
              <a:gd name="T34" fmla="*/ 100542 w 363"/>
              <a:gd name="T35" fmla="*/ 145521 h 435"/>
              <a:gd name="T36" fmla="*/ 110596 w 363"/>
              <a:gd name="T37" fmla="*/ 137054 h 435"/>
              <a:gd name="T38" fmla="*/ 104246 w 363"/>
              <a:gd name="T39" fmla="*/ 129646 h 435"/>
              <a:gd name="T40" fmla="*/ 88371 w 363"/>
              <a:gd name="T41" fmla="*/ 129646 h 435"/>
              <a:gd name="T42" fmla="*/ 81492 w 363"/>
              <a:gd name="T43" fmla="*/ 137054 h 435"/>
              <a:gd name="T44" fmla="*/ 92604 w 363"/>
              <a:gd name="T45" fmla="*/ 145521 h 435"/>
              <a:gd name="T46" fmla="*/ 85725 w 363"/>
              <a:gd name="T47" fmla="*/ 162984 h 435"/>
              <a:gd name="T48" fmla="*/ 74084 w 363"/>
              <a:gd name="T49" fmla="*/ 146050 h 435"/>
              <a:gd name="T50" fmla="*/ 62442 w 363"/>
              <a:gd name="T51" fmla="*/ 147109 h 435"/>
              <a:gd name="T52" fmla="*/ 31221 w 363"/>
              <a:gd name="T53" fmla="*/ 154517 h 435"/>
              <a:gd name="T54" fmla="*/ 12171 w 363"/>
              <a:gd name="T55" fmla="*/ 184150 h 435"/>
              <a:gd name="T56" fmla="*/ 2117 w 363"/>
              <a:gd name="T57" fmla="*/ 169334 h 435"/>
              <a:gd name="T58" fmla="*/ 32279 w 363"/>
              <a:gd name="T59" fmla="*/ 139700 h 435"/>
              <a:gd name="T60" fmla="*/ 56621 w 363"/>
              <a:gd name="T61" fmla="*/ 121709 h 435"/>
              <a:gd name="T62" fmla="*/ 63500 w 363"/>
              <a:gd name="T63" fmla="*/ 114829 h 435"/>
              <a:gd name="T64" fmla="*/ 48154 w 363"/>
              <a:gd name="T65" fmla="*/ 81492 h 435"/>
              <a:gd name="T66" fmla="*/ 47096 w 363"/>
              <a:gd name="T67" fmla="*/ 54504 h 435"/>
              <a:gd name="T68" fmla="*/ 55563 w 363"/>
              <a:gd name="T69" fmla="*/ 5821 h 435"/>
              <a:gd name="T70" fmla="*/ 127529 w 363"/>
              <a:gd name="T71" fmla="*/ 0 h 435"/>
              <a:gd name="T72" fmla="*/ 140759 w 363"/>
              <a:gd name="T73" fmla="*/ 10054 h 435"/>
              <a:gd name="T74" fmla="*/ 146580 w 363"/>
              <a:gd name="T75" fmla="*/ 61383 h 435"/>
              <a:gd name="T76" fmla="*/ 143934 w 363"/>
              <a:gd name="T77" fmla="*/ 82021 h 435"/>
              <a:gd name="T78" fmla="*/ 131234 w 363"/>
              <a:gd name="T79" fmla="*/ 114829 h 435"/>
              <a:gd name="T80" fmla="*/ 135467 w 363"/>
              <a:gd name="T81" fmla="*/ 134409 h 435"/>
              <a:gd name="T82" fmla="*/ 172509 w 363"/>
              <a:gd name="T83" fmla="*/ 147109 h 435"/>
              <a:gd name="T84" fmla="*/ 192088 w 363"/>
              <a:gd name="T85" fmla="*/ 178859 h 435"/>
              <a:gd name="T86" fmla="*/ 129117 w 363"/>
              <a:gd name="T87" fmla="*/ 13758 h 435"/>
              <a:gd name="T88" fmla="*/ 64029 w 363"/>
              <a:gd name="T89" fmla="*/ 35454 h 435"/>
              <a:gd name="T90" fmla="*/ 94721 w 363"/>
              <a:gd name="T91" fmla="*/ 52388 h 435"/>
              <a:gd name="T92" fmla="*/ 61383 w 363"/>
              <a:gd name="T93" fmla="*/ 51858 h 435"/>
              <a:gd name="T94" fmla="*/ 132292 w 363"/>
              <a:gd name="T95" fmla="*/ 79375 h 435"/>
              <a:gd name="T96" fmla="*/ 120121 w 363"/>
              <a:gd name="T97" fmla="*/ 71438 h 435"/>
              <a:gd name="T98" fmla="*/ 133880 w 363"/>
              <a:gd name="T99" fmla="*/ 65617 h 435"/>
              <a:gd name="T100" fmla="*/ 129117 w 363"/>
              <a:gd name="T101" fmla="*/ 48154 h 435"/>
              <a:gd name="T102" fmla="*/ 106892 w 363"/>
              <a:gd name="T103" fmla="*/ 56621 h 435"/>
              <a:gd name="T104" fmla="*/ 59796 w 363"/>
              <a:gd name="T105" fmla="*/ 78846 h 435"/>
              <a:gd name="T106" fmla="*/ 64029 w 363"/>
              <a:gd name="T107" fmla="*/ 92604 h 435"/>
              <a:gd name="T108" fmla="*/ 91017 w 363"/>
              <a:gd name="T109" fmla="*/ 118004 h 435"/>
              <a:gd name="T110" fmla="*/ 101071 w 363"/>
              <a:gd name="T111" fmla="*/ 118004 h 435"/>
              <a:gd name="T112" fmla="*/ 129117 w 363"/>
              <a:gd name="T113" fmla="*/ 92604 h 43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63" h="435">
                <a:moveTo>
                  <a:pt x="139" y="349"/>
                </a:moveTo>
                <a:lnTo>
                  <a:pt x="139" y="349"/>
                </a:lnTo>
                <a:lnTo>
                  <a:pt x="138" y="355"/>
                </a:lnTo>
                <a:lnTo>
                  <a:pt x="135" y="359"/>
                </a:lnTo>
                <a:lnTo>
                  <a:pt x="129" y="363"/>
                </a:lnTo>
                <a:lnTo>
                  <a:pt x="124" y="363"/>
                </a:lnTo>
                <a:lnTo>
                  <a:pt x="118" y="363"/>
                </a:lnTo>
                <a:lnTo>
                  <a:pt x="113" y="359"/>
                </a:lnTo>
                <a:lnTo>
                  <a:pt x="110" y="355"/>
                </a:lnTo>
                <a:lnTo>
                  <a:pt x="109" y="349"/>
                </a:lnTo>
                <a:lnTo>
                  <a:pt x="110" y="342"/>
                </a:lnTo>
                <a:lnTo>
                  <a:pt x="113" y="338"/>
                </a:lnTo>
                <a:lnTo>
                  <a:pt x="118" y="336"/>
                </a:lnTo>
                <a:lnTo>
                  <a:pt x="124" y="334"/>
                </a:lnTo>
                <a:lnTo>
                  <a:pt x="129" y="336"/>
                </a:lnTo>
                <a:lnTo>
                  <a:pt x="135" y="338"/>
                </a:lnTo>
                <a:lnTo>
                  <a:pt x="138" y="342"/>
                </a:lnTo>
                <a:lnTo>
                  <a:pt x="139" y="349"/>
                </a:lnTo>
                <a:close/>
                <a:moveTo>
                  <a:pt x="124" y="389"/>
                </a:moveTo>
                <a:lnTo>
                  <a:pt x="124" y="389"/>
                </a:lnTo>
                <a:lnTo>
                  <a:pt x="118" y="389"/>
                </a:lnTo>
                <a:lnTo>
                  <a:pt x="113" y="393"/>
                </a:lnTo>
                <a:lnTo>
                  <a:pt x="110" y="397"/>
                </a:lnTo>
                <a:lnTo>
                  <a:pt x="109" y="403"/>
                </a:lnTo>
                <a:lnTo>
                  <a:pt x="110" y="410"/>
                </a:lnTo>
                <a:lnTo>
                  <a:pt x="113" y="414"/>
                </a:lnTo>
                <a:lnTo>
                  <a:pt x="118" y="417"/>
                </a:lnTo>
                <a:lnTo>
                  <a:pt x="124" y="418"/>
                </a:lnTo>
                <a:lnTo>
                  <a:pt x="129" y="417"/>
                </a:lnTo>
                <a:lnTo>
                  <a:pt x="135" y="414"/>
                </a:lnTo>
                <a:lnTo>
                  <a:pt x="138" y="410"/>
                </a:lnTo>
                <a:lnTo>
                  <a:pt x="139" y="403"/>
                </a:lnTo>
                <a:lnTo>
                  <a:pt x="138" y="397"/>
                </a:lnTo>
                <a:lnTo>
                  <a:pt x="135" y="393"/>
                </a:lnTo>
                <a:lnTo>
                  <a:pt x="129" y="389"/>
                </a:lnTo>
                <a:lnTo>
                  <a:pt x="124" y="389"/>
                </a:lnTo>
                <a:close/>
                <a:moveTo>
                  <a:pt x="239" y="334"/>
                </a:moveTo>
                <a:lnTo>
                  <a:pt x="239" y="334"/>
                </a:lnTo>
                <a:lnTo>
                  <a:pt x="234" y="336"/>
                </a:lnTo>
                <a:lnTo>
                  <a:pt x="228" y="338"/>
                </a:lnTo>
                <a:lnTo>
                  <a:pt x="226" y="342"/>
                </a:lnTo>
                <a:lnTo>
                  <a:pt x="224" y="349"/>
                </a:lnTo>
                <a:lnTo>
                  <a:pt x="226" y="355"/>
                </a:lnTo>
                <a:lnTo>
                  <a:pt x="228" y="359"/>
                </a:lnTo>
                <a:lnTo>
                  <a:pt x="234" y="363"/>
                </a:lnTo>
                <a:lnTo>
                  <a:pt x="239" y="363"/>
                </a:lnTo>
                <a:lnTo>
                  <a:pt x="245" y="363"/>
                </a:lnTo>
                <a:lnTo>
                  <a:pt x="250" y="359"/>
                </a:lnTo>
                <a:lnTo>
                  <a:pt x="253" y="355"/>
                </a:lnTo>
                <a:lnTo>
                  <a:pt x="255" y="349"/>
                </a:lnTo>
                <a:lnTo>
                  <a:pt x="253" y="342"/>
                </a:lnTo>
                <a:lnTo>
                  <a:pt x="250" y="338"/>
                </a:lnTo>
                <a:lnTo>
                  <a:pt x="245" y="336"/>
                </a:lnTo>
                <a:lnTo>
                  <a:pt x="239" y="334"/>
                </a:lnTo>
                <a:close/>
                <a:moveTo>
                  <a:pt x="239" y="389"/>
                </a:moveTo>
                <a:lnTo>
                  <a:pt x="239" y="389"/>
                </a:lnTo>
                <a:lnTo>
                  <a:pt x="234" y="389"/>
                </a:lnTo>
                <a:lnTo>
                  <a:pt x="228" y="393"/>
                </a:lnTo>
                <a:lnTo>
                  <a:pt x="226" y="397"/>
                </a:lnTo>
                <a:lnTo>
                  <a:pt x="224" y="403"/>
                </a:lnTo>
                <a:lnTo>
                  <a:pt x="226" y="410"/>
                </a:lnTo>
                <a:lnTo>
                  <a:pt x="228" y="414"/>
                </a:lnTo>
                <a:lnTo>
                  <a:pt x="234" y="417"/>
                </a:lnTo>
                <a:lnTo>
                  <a:pt x="239" y="418"/>
                </a:lnTo>
                <a:lnTo>
                  <a:pt x="245" y="417"/>
                </a:lnTo>
                <a:lnTo>
                  <a:pt x="250" y="414"/>
                </a:lnTo>
                <a:lnTo>
                  <a:pt x="253" y="410"/>
                </a:lnTo>
                <a:lnTo>
                  <a:pt x="255" y="403"/>
                </a:lnTo>
                <a:lnTo>
                  <a:pt x="253" y="397"/>
                </a:lnTo>
                <a:lnTo>
                  <a:pt x="250" y="393"/>
                </a:lnTo>
                <a:lnTo>
                  <a:pt x="245" y="389"/>
                </a:lnTo>
                <a:lnTo>
                  <a:pt x="239" y="389"/>
                </a:lnTo>
                <a:close/>
                <a:moveTo>
                  <a:pt x="340" y="435"/>
                </a:moveTo>
                <a:lnTo>
                  <a:pt x="340" y="348"/>
                </a:lnTo>
                <a:lnTo>
                  <a:pt x="340" y="338"/>
                </a:lnTo>
                <a:lnTo>
                  <a:pt x="338" y="331"/>
                </a:lnTo>
                <a:lnTo>
                  <a:pt x="336" y="325"/>
                </a:lnTo>
                <a:lnTo>
                  <a:pt x="333" y="318"/>
                </a:lnTo>
                <a:lnTo>
                  <a:pt x="325" y="307"/>
                </a:lnTo>
                <a:lnTo>
                  <a:pt x="315" y="297"/>
                </a:lnTo>
                <a:lnTo>
                  <a:pt x="305" y="292"/>
                </a:lnTo>
                <a:lnTo>
                  <a:pt x="296" y="287"/>
                </a:lnTo>
                <a:lnTo>
                  <a:pt x="286" y="283"/>
                </a:lnTo>
                <a:lnTo>
                  <a:pt x="274" y="281"/>
                </a:lnTo>
                <a:lnTo>
                  <a:pt x="260" y="278"/>
                </a:lnTo>
                <a:lnTo>
                  <a:pt x="245" y="278"/>
                </a:lnTo>
                <a:lnTo>
                  <a:pt x="241" y="276"/>
                </a:lnTo>
                <a:lnTo>
                  <a:pt x="237" y="274"/>
                </a:lnTo>
                <a:lnTo>
                  <a:pt x="235" y="271"/>
                </a:lnTo>
                <a:lnTo>
                  <a:pt x="234" y="267"/>
                </a:lnTo>
                <a:lnTo>
                  <a:pt x="224" y="276"/>
                </a:lnTo>
                <a:lnTo>
                  <a:pt x="212" y="283"/>
                </a:lnTo>
                <a:lnTo>
                  <a:pt x="212" y="297"/>
                </a:lnTo>
                <a:lnTo>
                  <a:pt x="212" y="301"/>
                </a:lnTo>
                <a:lnTo>
                  <a:pt x="209" y="305"/>
                </a:lnTo>
                <a:lnTo>
                  <a:pt x="205" y="307"/>
                </a:lnTo>
                <a:lnTo>
                  <a:pt x="201" y="308"/>
                </a:lnTo>
                <a:lnTo>
                  <a:pt x="197" y="307"/>
                </a:lnTo>
                <a:lnTo>
                  <a:pt x="193" y="305"/>
                </a:lnTo>
                <a:lnTo>
                  <a:pt x="190" y="301"/>
                </a:lnTo>
                <a:lnTo>
                  <a:pt x="190" y="297"/>
                </a:lnTo>
                <a:lnTo>
                  <a:pt x="190" y="275"/>
                </a:lnTo>
                <a:lnTo>
                  <a:pt x="190" y="271"/>
                </a:lnTo>
                <a:lnTo>
                  <a:pt x="191" y="268"/>
                </a:lnTo>
                <a:lnTo>
                  <a:pt x="194" y="265"/>
                </a:lnTo>
                <a:lnTo>
                  <a:pt x="198" y="264"/>
                </a:lnTo>
                <a:lnTo>
                  <a:pt x="204" y="261"/>
                </a:lnTo>
                <a:lnTo>
                  <a:pt x="209" y="259"/>
                </a:lnTo>
                <a:lnTo>
                  <a:pt x="219" y="249"/>
                </a:lnTo>
                <a:lnTo>
                  <a:pt x="227" y="238"/>
                </a:lnTo>
                <a:lnTo>
                  <a:pt x="233" y="228"/>
                </a:lnTo>
                <a:lnTo>
                  <a:pt x="222" y="235"/>
                </a:lnTo>
                <a:lnTo>
                  <a:pt x="211" y="242"/>
                </a:lnTo>
                <a:lnTo>
                  <a:pt x="197" y="245"/>
                </a:lnTo>
                <a:lnTo>
                  <a:pt x="182" y="246"/>
                </a:lnTo>
                <a:lnTo>
                  <a:pt x="167" y="245"/>
                </a:lnTo>
                <a:lnTo>
                  <a:pt x="153" y="242"/>
                </a:lnTo>
                <a:lnTo>
                  <a:pt x="142" y="235"/>
                </a:lnTo>
                <a:lnTo>
                  <a:pt x="131" y="228"/>
                </a:lnTo>
                <a:lnTo>
                  <a:pt x="136" y="238"/>
                </a:lnTo>
                <a:lnTo>
                  <a:pt x="145" y="249"/>
                </a:lnTo>
                <a:lnTo>
                  <a:pt x="154" y="259"/>
                </a:lnTo>
                <a:lnTo>
                  <a:pt x="160" y="261"/>
                </a:lnTo>
                <a:lnTo>
                  <a:pt x="167" y="264"/>
                </a:lnTo>
                <a:lnTo>
                  <a:pt x="169" y="265"/>
                </a:lnTo>
                <a:lnTo>
                  <a:pt x="172" y="268"/>
                </a:lnTo>
                <a:lnTo>
                  <a:pt x="173" y="271"/>
                </a:lnTo>
                <a:lnTo>
                  <a:pt x="175" y="275"/>
                </a:lnTo>
                <a:lnTo>
                  <a:pt x="175" y="297"/>
                </a:lnTo>
                <a:lnTo>
                  <a:pt x="173" y="301"/>
                </a:lnTo>
                <a:lnTo>
                  <a:pt x="171" y="305"/>
                </a:lnTo>
                <a:lnTo>
                  <a:pt x="167" y="307"/>
                </a:lnTo>
                <a:lnTo>
                  <a:pt x="162" y="308"/>
                </a:lnTo>
                <a:lnTo>
                  <a:pt x="158" y="307"/>
                </a:lnTo>
                <a:lnTo>
                  <a:pt x="154" y="305"/>
                </a:lnTo>
                <a:lnTo>
                  <a:pt x="151" y="301"/>
                </a:lnTo>
                <a:lnTo>
                  <a:pt x="151" y="297"/>
                </a:lnTo>
                <a:lnTo>
                  <a:pt x="151" y="283"/>
                </a:lnTo>
                <a:lnTo>
                  <a:pt x="140" y="276"/>
                </a:lnTo>
                <a:lnTo>
                  <a:pt x="129" y="267"/>
                </a:lnTo>
                <a:lnTo>
                  <a:pt x="129" y="271"/>
                </a:lnTo>
                <a:lnTo>
                  <a:pt x="127" y="274"/>
                </a:lnTo>
                <a:lnTo>
                  <a:pt x="122" y="276"/>
                </a:lnTo>
                <a:lnTo>
                  <a:pt x="118" y="278"/>
                </a:lnTo>
                <a:lnTo>
                  <a:pt x="103" y="278"/>
                </a:lnTo>
                <a:lnTo>
                  <a:pt x="89" y="281"/>
                </a:lnTo>
                <a:lnTo>
                  <a:pt x="77" y="283"/>
                </a:lnTo>
                <a:lnTo>
                  <a:pt x="67" y="287"/>
                </a:lnTo>
                <a:lnTo>
                  <a:pt x="59" y="292"/>
                </a:lnTo>
                <a:lnTo>
                  <a:pt x="48" y="297"/>
                </a:lnTo>
                <a:lnTo>
                  <a:pt x="39" y="307"/>
                </a:lnTo>
                <a:lnTo>
                  <a:pt x="30" y="318"/>
                </a:lnTo>
                <a:lnTo>
                  <a:pt x="28" y="323"/>
                </a:lnTo>
                <a:lnTo>
                  <a:pt x="25" y="331"/>
                </a:lnTo>
                <a:lnTo>
                  <a:pt x="23" y="338"/>
                </a:lnTo>
                <a:lnTo>
                  <a:pt x="23" y="348"/>
                </a:lnTo>
                <a:lnTo>
                  <a:pt x="23" y="435"/>
                </a:lnTo>
                <a:lnTo>
                  <a:pt x="0" y="435"/>
                </a:lnTo>
                <a:lnTo>
                  <a:pt x="0" y="348"/>
                </a:lnTo>
                <a:lnTo>
                  <a:pt x="0" y="338"/>
                </a:lnTo>
                <a:lnTo>
                  <a:pt x="1" y="329"/>
                </a:lnTo>
                <a:lnTo>
                  <a:pt x="4" y="320"/>
                </a:lnTo>
                <a:lnTo>
                  <a:pt x="7" y="314"/>
                </a:lnTo>
                <a:lnTo>
                  <a:pt x="11" y="305"/>
                </a:lnTo>
                <a:lnTo>
                  <a:pt x="15" y="300"/>
                </a:lnTo>
                <a:lnTo>
                  <a:pt x="25" y="287"/>
                </a:lnTo>
                <a:lnTo>
                  <a:pt x="37" y="278"/>
                </a:lnTo>
                <a:lnTo>
                  <a:pt x="48" y="270"/>
                </a:lnTo>
                <a:lnTo>
                  <a:pt x="61" y="264"/>
                </a:lnTo>
                <a:lnTo>
                  <a:pt x="70" y="261"/>
                </a:lnTo>
                <a:lnTo>
                  <a:pt x="81" y="259"/>
                </a:lnTo>
                <a:lnTo>
                  <a:pt x="92" y="256"/>
                </a:lnTo>
                <a:lnTo>
                  <a:pt x="107" y="254"/>
                </a:lnTo>
                <a:lnTo>
                  <a:pt x="107" y="230"/>
                </a:lnTo>
                <a:lnTo>
                  <a:pt x="107" y="226"/>
                </a:lnTo>
                <a:lnTo>
                  <a:pt x="110" y="221"/>
                </a:lnTo>
                <a:lnTo>
                  <a:pt x="113" y="219"/>
                </a:lnTo>
                <a:lnTo>
                  <a:pt x="116" y="217"/>
                </a:lnTo>
                <a:lnTo>
                  <a:pt x="120" y="217"/>
                </a:lnTo>
                <a:lnTo>
                  <a:pt x="114" y="210"/>
                </a:lnTo>
                <a:lnTo>
                  <a:pt x="109" y="202"/>
                </a:lnTo>
                <a:lnTo>
                  <a:pt x="100" y="186"/>
                </a:lnTo>
                <a:lnTo>
                  <a:pt x="94" y="169"/>
                </a:lnTo>
                <a:lnTo>
                  <a:pt x="91" y="155"/>
                </a:lnTo>
                <a:lnTo>
                  <a:pt x="91" y="154"/>
                </a:lnTo>
                <a:lnTo>
                  <a:pt x="89" y="153"/>
                </a:lnTo>
                <a:lnTo>
                  <a:pt x="88" y="131"/>
                </a:lnTo>
                <a:lnTo>
                  <a:pt x="87" y="116"/>
                </a:lnTo>
                <a:lnTo>
                  <a:pt x="89" y="103"/>
                </a:lnTo>
                <a:lnTo>
                  <a:pt x="94" y="92"/>
                </a:lnTo>
                <a:lnTo>
                  <a:pt x="98" y="84"/>
                </a:lnTo>
                <a:lnTo>
                  <a:pt x="99" y="25"/>
                </a:lnTo>
                <a:lnTo>
                  <a:pt x="100" y="19"/>
                </a:lnTo>
                <a:lnTo>
                  <a:pt x="102" y="15"/>
                </a:lnTo>
                <a:lnTo>
                  <a:pt x="105" y="11"/>
                </a:lnTo>
                <a:lnTo>
                  <a:pt x="107" y="7"/>
                </a:lnTo>
                <a:lnTo>
                  <a:pt x="111" y="4"/>
                </a:lnTo>
                <a:lnTo>
                  <a:pt x="116" y="3"/>
                </a:lnTo>
                <a:lnTo>
                  <a:pt x="120" y="1"/>
                </a:lnTo>
                <a:lnTo>
                  <a:pt x="125" y="0"/>
                </a:lnTo>
                <a:lnTo>
                  <a:pt x="241" y="0"/>
                </a:lnTo>
                <a:lnTo>
                  <a:pt x="246" y="1"/>
                </a:lnTo>
                <a:lnTo>
                  <a:pt x="250" y="3"/>
                </a:lnTo>
                <a:lnTo>
                  <a:pt x="255" y="4"/>
                </a:lnTo>
                <a:lnTo>
                  <a:pt x="259" y="7"/>
                </a:lnTo>
                <a:lnTo>
                  <a:pt x="261" y="11"/>
                </a:lnTo>
                <a:lnTo>
                  <a:pt x="264" y="15"/>
                </a:lnTo>
                <a:lnTo>
                  <a:pt x="266" y="19"/>
                </a:lnTo>
                <a:lnTo>
                  <a:pt x="266" y="25"/>
                </a:lnTo>
                <a:lnTo>
                  <a:pt x="268" y="88"/>
                </a:lnTo>
                <a:lnTo>
                  <a:pt x="271" y="95"/>
                </a:lnTo>
                <a:lnTo>
                  <a:pt x="275" y="103"/>
                </a:lnTo>
                <a:lnTo>
                  <a:pt x="277" y="116"/>
                </a:lnTo>
                <a:lnTo>
                  <a:pt x="275" y="131"/>
                </a:lnTo>
                <a:lnTo>
                  <a:pt x="274" y="153"/>
                </a:lnTo>
                <a:lnTo>
                  <a:pt x="272" y="154"/>
                </a:lnTo>
                <a:lnTo>
                  <a:pt x="272" y="155"/>
                </a:lnTo>
                <a:lnTo>
                  <a:pt x="270" y="169"/>
                </a:lnTo>
                <a:lnTo>
                  <a:pt x="264" y="186"/>
                </a:lnTo>
                <a:lnTo>
                  <a:pt x="255" y="202"/>
                </a:lnTo>
                <a:lnTo>
                  <a:pt x="249" y="210"/>
                </a:lnTo>
                <a:lnTo>
                  <a:pt x="244" y="217"/>
                </a:lnTo>
                <a:lnTo>
                  <a:pt x="248" y="217"/>
                </a:lnTo>
                <a:lnTo>
                  <a:pt x="250" y="219"/>
                </a:lnTo>
                <a:lnTo>
                  <a:pt x="255" y="221"/>
                </a:lnTo>
                <a:lnTo>
                  <a:pt x="256" y="226"/>
                </a:lnTo>
                <a:lnTo>
                  <a:pt x="256" y="230"/>
                </a:lnTo>
                <a:lnTo>
                  <a:pt x="256" y="254"/>
                </a:lnTo>
                <a:lnTo>
                  <a:pt x="271" y="256"/>
                </a:lnTo>
                <a:lnTo>
                  <a:pt x="282" y="259"/>
                </a:lnTo>
                <a:lnTo>
                  <a:pt x="293" y="261"/>
                </a:lnTo>
                <a:lnTo>
                  <a:pt x="303" y="264"/>
                </a:lnTo>
                <a:lnTo>
                  <a:pt x="315" y="270"/>
                </a:lnTo>
                <a:lnTo>
                  <a:pt x="326" y="278"/>
                </a:lnTo>
                <a:lnTo>
                  <a:pt x="338" y="287"/>
                </a:lnTo>
                <a:lnTo>
                  <a:pt x="348" y="300"/>
                </a:lnTo>
                <a:lnTo>
                  <a:pt x="352" y="305"/>
                </a:lnTo>
                <a:lnTo>
                  <a:pt x="356" y="314"/>
                </a:lnTo>
                <a:lnTo>
                  <a:pt x="359" y="320"/>
                </a:lnTo>
                <a:lnTo>
                  <a:pt x="362" y="329"/>
                </a:lnTo>
                <a:lnTo>
                  <a:pt x="363" y="338"/>
                </a:lnTo>
                <a:lnTo>
                  <a:pt x="363" y="348"/>
                </a:lnTo>
                <a:lnTo>
                  <a:pt x="363" y="435"/>
                </a:lnTo>
                <a:lnTo>
                  <a:pt x="340" y="435"/>
                </a:lnTo>
                <a:close/>
                <a:moveTo>
                  <a:pt x="121" y="67"/>
                </a:moveTo>
                <a:lnTo>
                  <a:pt x="245" y="67"/>
                </a:lnTo>
                <a:lnTo>
                  <a:pt x="244" y="26"/>
                </a:lnTo>
                <a:lnTo>
                  <a:pt x="242" y="25"/>
                </a:lnTo>
                <a:lnTo>
                  <a:pt x="241" y="23"/>
                </a:lnTo>
                <a:lnTo>
                  <a:pt x="125" y="23"/>
                </a:lnTo>
                <a:lnTo>
                  <a:pt x="124" y="25"/>
                </a:lnTo>
                <a:lnTo>
                  <a:pt x="122" y="26"/>
                </a:lnTo>
                <a:lnTo>
                  <a:pt x="121" y="67"/>
                </a:lnTo>
                <a:close/>
                <a:moveTo>
                  <a:pt x="110" y="122"/>
                </a:moveTo>
                <a:lnTo>
                  <a:pt x="110" y="122"/>
                </a:lnTo>
                <a:lnTo>
                  <a:pt x="125" y="120"/>
                </a:lnTo>
                <a:lnTo>
                  <a:pt x="139" y="117"/>
                </a:lnTo>
                <a:lnTo>
                  <a:pt x="151" y="113"/>
                </a:lnTo>
                <a:lnTo>
                  <a:pt x="162" y="109"/>
                </a:lnTo>
                <a:lnTo>
                  <a:pt x="179" y="99"/>
                </a:lnTo>
                <a:lnTo>
                  <a:pt x="191" y="91"/>
                </a:lnTo>
                <a:lnTo>
                  <a:pt x="122" y="91"/>
                </a:lnTo>
                <a:lnTo>
                  <a:pt x="120" y="91"/>
                </a:lnTo>
                <a:lnTo>
                  <a:pt x="120" y="92"/>
                </a:lnTo>
                <a:lnTo>
                  <a:pt x="116" y="98"/>
                </a:lnTo>
                <a:lnTo>
                  <a:pt x="111" y="110"/>
                </a:lnTo>
                <a:lnTo>
                  <a:pt x="110" y="122"/>
                </a:lnTo>
                <a:close/>
                <a:moveTo>
                  <a:pt x="250" y="151"/>
                </a:moveTo>
                <a:lnTo>
                  <a:pt x="250" y="151"/>
                </a:lnTo>
                <a:lnTo>
                  <a:pt x="250" y="150"/>
                </a:lnTo>
                <a:lnTo>
                  <a:pt x="250" y="149"/>
                </a:lnTo>
                <a:lnTo>
                  <a:pt x="252" y="144"/>
                </a:lnTo>
                <a:lnTo>
                  <a:pt x="238" y="140"/>
                </a:lnTo>
                <a:lnTo>
                  <a:pt x="227" y="135"/>
                </a:lnTo>
                <a:lnTo>
                  <a:pt x="209" y="127"/>
                </a:lnTo>
                <a:lnTo>
                  <a:pt x="226" y="113"/>
                </a:lnTo>
                <a:lnTo>
                  <a:pt x="238" y="118"/>
                </a:lnTo>
                <a:lnTo>
                  <a:pt x="253" y="124"/>
                </a:lnTo>
                <a:lnTo>
                  <a:pt x="253" y="116"/>
                </a:lnTo>
                <a:lnTo>
                  <a:pt x="252" y="110"/>
                </a:lnTo>
                <a:lnTo>
                  <a:pt x="248" y="98"/>
                </a:lnTo>
                <a:lnTo>
                  <a:pt x="244" y="92"/>
                </a:lnTo>
                <a:lnTo>
                  <a:pt x="244" y="91"/>
                </a:lnTo>
                <a:lnTo>
                  <a:pt x="217" y="91"/>
                </a:lnTo>
                <a:lnTo>
                  <a:pt x="216" y="92"/>
                </a:lnTo>
                <a:lnTo>
                  <a:pt x="209" y="100"/>
                </a:lnTo>
                <a:lnTo>
                  <a:pt x="202" y="107"/>
                </a:lnTo>
                <a:lnTo>
                  <a:pt x="191" y="116"/>
                </a:lnTo>
                <a:lnTo>
                  <a:pt x="176" y="124"/>
                </a:lnTo>
                <a:lnTo>
                  <a:pt x="158" y="131"/>
                </a:lnTo>
                <a:lnTo>
                  <a:pt x="138" y="138"/>
                </a:lnTo>
                <a:lnTo>
                  <a:pt x="111" y="142"/>
                </a:lnTo>
                <a:lnTo>
                  <a:pt x="113" y="149"/>
                </a:lnTo>
                <a:lnTo>
                  <a:pt x="113" y="150"/>
                </a:lnTo>
                <a:lnTo>
                  <a:pt x="113" y="151"/>
                </a:lnTo>
                <a:lnTo>
                  <a:pt x="117" y="164"/>
                </a:lnTo>
                <a:lnTo>
                  <a:pt x="121" y="175"/>
                </a:lnTo>
                <a:lnTo>
                  <a:pt x="127" y="188"/>
                </a:lnTo>
                <a:lnTo>
                  <a:pt x="136" y="201"/>
                </a:lnTo>
                <a:lnTo>
                  <a:pt x="142" y="208"/>
                </a:lnTo>
                <a:lnTo>
                  <a:pt x="147" y="213"/>
                </a:lnTo>
                <a:lnTo>
                  <a:pt x="156" y="217"/>
                </a:lnTo>
                <a:lnTo>
                  <a:pt x="162" y="220"/>
                </a:lnTo>
                <a:lnTo>
                  <a:pt x="172" y="223"/>
                </a:lnTo>
                <a:lnTo>
                  <a:pt x="182" y="223"/>
                </a:lnTo>
                <a:lnTo>
                  <a:pt x="191" y="223"/>
                </a:lnTo>
                <a:lnTo>
                  <a:pt x="201" y="220"/>
                </a:lnTo>
                <a:lnTo>
                  <a:pt x="209" y="217"/>
                </a:lnTo>
                <a:lnTo>
                  <a:pt x="216" y="212"/>
                </a:lnTo>
                <a:lnTo>
                  <a:pt x="222" y="206"/>
                </a:lnTo>
                <a:lnTo>
                  <a:pt x="227" y="201"/>
                </a:lnTo>
                <a:lnTo>
                  <a:pt x="237" y="187"/>
                </a:lnTo>
                <a:lnTo>
                  <a:pt x="244" y="175"/>
                </a:lnTo>
                <a:lnTo>
                  <a:pt x="248" y="162"/>
                </a:lnTo>
                <a:lnTo>
                  <a:pt x="250" y="151"/>
                </a:lnTo>
                <a:close/>
              </a:path>
            </a:pathLst>
          </a:custGeom>
          <a:solidFill>
            <a:schemeClr val="accent1"/>
          </a:solidFill>
          <a:ln>
            <a:noFill/>
          </a:ln>
        </p:spPr>
        <p:txBody>
          <a:bodyPr/>
          <a:lstStyle/>
          <a:p>
            <a:endParaRPr lang="en-US" dirty="0"/>
          </a:p>
        </p:txBody>
      </p:sp>
      <p:sp>
        <p:nvSpPr>
          <p:cNvPr id="80" name="Freeform 90"/>
          <p:cNvSpPr>
            <a:spLocks noEditPoints="1"/>
          </p:cNvSpPr>
          <p:nvPr/>
        </p:nvSpPr>
        <p:spPr bwMode="auto">
          <a:xfrm>
            <a:off x="8459849" y="1074200"/>
            <a:ext cx="207052" cy="403618"/>
          </a:xfrm>
          <a:custGeom>
            <a:avLst/>
            <a:gdLst>
              <a:gd name="T0" fmla="*/ 22039 w 239"/>
              <a:gd name="T1" fmla="*/ 241823 h 461"/>
              <a:gd name="T2" fmla="*/ 525 w 239"/>
              <a:gd name="T3" fmla="*/ 214777 h 461"/>
              <a:gd name="T4" fmla="*/ 2099 w 239"/>
              <a:gd name="T5" fmla="*/ 119851 h 461"/>
              <a:gd name="T6" fmla="*/ 11544 w 239"/>
              <a:gd name="T7" fmla="*/ 107654 h 461"/>
              <a:gd name="T8" fmla="*/ 48276 w 239"/>
              <a:gd name="T9" fmla="*/ 86441 h 461"/>
              <a:gd name="T10" fmla="*/ 73464 w 239"/>
              <a:gd name="T11" fmla="*/ 69471 h 461"/>
              <a:gd name="T12" fmla="*/ 73988 w 239"/>
              <a:gd name="T13" fmla="*/ 49850 h 461"/>
              <a:gd name="T14" fmla="*/ 62444 w 239"/>
              <a:gd name="T15" fmla="*/ 43486 h 461"/>
              <a:gd name="T16" fmla="*/ 54048 w 239"/>
              <a:gd name="T17" fmla="*/ 44016 h 461"/>
              <a:gd name="T18" fmla="*/ 45128 w 239"/>
              <a:gd name="T19" fmla="*/ 55683 h 461"/>
              <a:gd name="T20" fmla="*/ 39356 w 239"/>
              <a:gd name="T21" fmla="*/ 64168 h 461"/>
              <a:gd name="T22" fmla="*/ 22039 w 239"/>
              <a:gd name="T23" fmla="*/ 72653 h 461"/>
              <a:gd name="T24" fmla="*/ 6297 w 239"/>
              <a:gd name="T25" fmla="*/ 67350 h 461"/>
              <a:gd name="T26" fmla="*/ 1049 w 239"/>
              <a:gd name="T27" fmla="*/ 52501 h 461"/>
              <a:gd name="T28" fmla="*/ 7871 w 239"/>
              <a:gd name="T29" fmla="*/ 31819 h 461"/>
              <a:gd name="T30" fmla="*/ 25188 w 239"/>
              <a:gd name="T31" fmla="*/ 11667 h 461"/>
              <a:gd name="T32" fmla="*/ 50900 w 239"/>
              <a:gd name="T33" fmla="*/ 1591 h 461"/>
              <a:gd name="T34" fmla="*/ 75563 w 239"/>
              <a:gd name="T35" fmla="*/ 1591 h 461"/>
              <a:gd name="T36" fmla="*/ 102324 w 239"/>
              <a:gd name="T37" fmla="*/ 14849 h 461"/>
              <a:gd name="T38" fmla="*/ 120166 w 239"/>
              <a:gd name="T39" fmla="*/ 38713 h 461"/>
              <a:gd name="T40" fmla="*/ 125413 w 239"/>
              <a:gd name="T41" fmla="*/ 63638 h 461"/>
              <a:gd name="T42" fmla="*/ 125413 w 239"/>
              <a:gd name="T43" fmla="*/ 64168 h 461"/>
              <a:gd name="T44" fmla="*/ 119641 w 239"/>
              <a:gd name="T45" fmla="*/ 227505 h 461"/>
              <a:gd name="T46" fmla="*/ 88681 w 239"/>
              <a:gd name="T47" fmla="*/ 244475 h 461"/>
              <a:gd name="T48" fmla="*/ 13643 w 239"/>
              <a:gd name="T49" fmla="*/ 124094 h 461"/>
              <a:gd name="T50" fmla="*/ 12594 w 239"/>
              <a:gd name="T51" fmla="*/ 212656 h 461"/>
              <a:gd name="T52" fmla="*/ 27287 w 239"/>
              <a:gd name="T53" fmla="*/ 230687 h 461"/>
              <a:gd name="T54" fmla="*/ 93929 w 239"/>
              <a:gd name="T55" fmla="*/ 232278 h 461"/>
              <a:gd name="T56" fmla="*/ 111770 w 239"/>
              <a:gd name="T57" fmla="*/ 216899 h 461"/>
              <a:gd name="T58" fmla="*/ 113869 w 239"/>
              <a:gd name="T59" fmla="*/ 64168 h 461"/>
              <a:gd name="T60" fmla="*/ 111245 w 239"/>
              <a:gd name="T61" fmla="*/ 48259 h 461"/>
              <a:gd name="T62" fmla="*/ 98651 w 239"/>
              <a:gd name="T63" fmla="*/ 28107 h 461"/>
              <a:gd name="T64" fmla="*/ 77662 w 239"/>
              <a:gd name="T65" fmla="*/ 14849 h 461"/>
              <a:gd name="T66" fmla="*/ 53524 w 239"/>
              <a:gd name="T67" fmla="*/ 13258 h 461"/>
              <a:gd name="T68" fmla="*/ 18366 w 239"/>
              <a:gd name="T69" fmla="*/ 37652 h 461"/>
              <a:gd name="T70" fmla="*/ 15217 w 239"/>
              <a:gd name="T71" fmla="*/ 57804 h 461"/>
              <a:gd name="T72" fmla="*/ 27287 w 239"/>
              <a:gd name="T73" fmla="*/ 58335 h 461"/>
              <a:gd name="T74" fmla="*/ 33583 w 239"/>
              <a:gd name="T75" fmla="*/ 51441 h 461"/>
              <a:gd name="T76" fmla="*/ 44078 w 239"/>
              <a:gd name="T77" fmla="*/ 35001 h 461"/>
              <a:gd name="T78" fmla="*/ 59296 w 239"/>
              <a:gd name="T79" fmla="*/ 30758 h 461"/>
              <a:gd name="T80" fmla="*/ 80810 w 239"/>
              <a:gd name="T81" fmla="*/ 38713 h 461"/>
              <a:gd name="T82" fmla="*/ 87107 w 239"/>
              <a:gd name="T83" fmla="*/ 48259 h 461"/>
              <a:gd name="T84" fmla="*/ 85533 w 239"/>
              <a:gd name="T85" fmla="*/ 72653 h 461"/>
              <a:gd name="T86" fmla="*/ 71365 w 239"/>
              <a:gd name="T87" fmla="*/ 87502 h 461"/>
              <a:gd name="T88" fmla="*/ 18366 w 239"/>
              <a:gd name="T89" fmla="*/ 117730 h 461"/>
              <a:gd name="T90" fmla="*/ 50375 w 239"/>
              <a:gd name="T91" fmla="*/ 161216 h 461"/>
              <a:gd name="T92" fmla="*/ 62444 w 239"/>
              <a:gd name="T93" fmla="*/ 209474 h 461"/>
              <a:gd name="T94" fmla="*/ 33059 w 239"/>
              <a:gd name="T95" fmla="*/ 197277 h 461"/>
              <a:gd name="T96" fmla="*/ 20990 w 239"/>
              <a:gd name="T97" fmla="*/ 167049 h 461"/>
              <a:gd name="T98" fmla="*/ 27811 w 239"/>
              <a:gd name="T99" fmla="*/ 143715 h 461"/>
              <a:gd name="T100" fmla="*/ 58246 w 239"/>
              <a:gd name="T101" fmla="*/ 125154 h 461"/>
              <a:gd name="T102" fmla="*/ 79236 w 239"/>
              <a:gd name="T103" fmla="*/ 128336 h 461"/>
              <a:gd name="T104" fmla="*/ 103899 w 239"/>
              <a:gd name="T105" fmla="*/ 159094 h 461"/>
              <a:gd name="T106" fmla="*/ 103899 w 239"/>
              <a:gd name="T107" fmla="*/ 176064 h 461"/>
              <a:gd name="T108" fmla="*/ 79236 w 239"/>
              <a:gd name="T109" fmla="*/ 206823 h 461"/>
              <a:gd name="T110" fmla="*/ 62444 w 239"/>
              <a:gd name="T111" fmla="*/ 137351 h 461"/>
              <a:gd name="T112" fmla="*/ 41979 w 239"/>
              <a:gd name="T113" fmla="*/ 145836 h 461"/>
              <a:gd name="T114" fmla="*/ 33059 w 239"/>
              <a:gd name="T115" fmla="*/ 167049 h 461"/>
              <a:gd name="T116" fmla="*/ 46177 w 239"/>
              <a:gd name="T117" fmla="*/ 191974 h 461"/>
              <a:gd name="T118" fmla="*/ 69266 w 239"/>
              <a:gd name="T119" fmla="*/ 197277 h 461"/>
              <a:gd name="T120" fmla="*/ 90255 w 239"/>
              <a:gd name="T121" fmla="*/ 178716 h 461"/>
              <a:gd name="T122" fmla="*/ 90255 w 239"/>
              <a:gd name="T123" fmla="*/ 155382 h 461"/>
              <a:gd name="T124" fmla="*/ 69266 w 239"/>
              <a:gd name="T125" fmla="*/ 137882 h 46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39" h="461">
                <a:moveTo>
                  <a:pt x="169" y="461"/>
                </a:moveTo>
                <a:lnTo>
                  <a:pt x="70" y="461"/>
                </a:lnTo>
                <a:lnTo>
                  <a:pt x="56" y="460"/>
                </a:lnTo>
                <a:lnTo>
                  <a:pt x="42" y="456"/>
                </a:lnTo>
                <a:lnTo>
                  <a:pt x="31" y="449"/>
                </a:lnTo>
                <a:lnTo>
                  <a:pt x="20" y="440"/>
                </a:lnTo>
                <a:lnTo>
                  <a:pt x="12" y="429"/>
                </a:lnTo>
                <a:lnTo>
                  <a:pt x="5" y="418"/>
                </a:lnTo>
                <a:lnTo>
                  <a:pt x="1" y="405"/>
                </a:lnTo>
                <a:lnTo>
                  <a:pt x="0" y="391"/>
                </a:lnTo>
                <a:lnTo>
                  <a:pt x="0" y="253"/>
                </a:lnTo>
                <a:lnTo>
                  <a:pt x="1" y="240"/>
                </a:lnTo>
                <a:lnTo>
                  <a:pt x="4" y="226"/>
                </a:lnTo>
                <a:lnTo>
                  <a:pt x="7" y="220"/>
                </a:lnTo>
                <a:lnTo>
                  <a:pt x="11" y="214"/>
                </a:lnTo>
                <a:lnTo>
                  <a:pt x="15" y="208"/>
                </a:lnTo>
                <a:lnTo>
                  <a:pt x="22" y="203"/>
                </a:lnTo>
                <a:lnTo>
                  <a:pt x="37" y="193"/>
                </a:lnTo>
                <a:lnTo>
                  <a:pt x="64" y="178"/>
                </a:lnTo>
                <a:lnTo>
                  <a:pt x="92" y="163"/>
                </a:lnTo>
                <a:lnTo>
                  <a:pt x="125" y="146"/>
                </a:lnTo>
                <a:lnTo>
                  <a:pt x="130" y="141"/>
                </a:lnTo>
                <a:lnTo>
                  <a:pt x="136" y="137"/>
                </a:lnTo>
                <a:lnTo>
                  <a:pt x="140" y="131"/>
                </a:lnTo>
                <a:lnTo>
                  <a:pt x="144" y="124"/>
                </a:lnTo>
                <a:lnTo>
                  <a:pt x="147" y="115"/>
                </a:lnTo>
                <a:lnTo>
                  <a:pt x="146" y="105"/>
                </a:lnTo>
                <a:lnTo>
                  <a:pt x="144" y="99"/>
                </a:lnTo>
                <a:lnTo>
                  <a:pt x="141" y="94"/>
                </a:lnTo>
                <a:lnTo>
                  <a:pt x="139" y="90"/>
                </a:lnTo>
                <a:lnTo>
                  <a:pt x="135" y="86"/>
                </a:lnTo>
                <a:lnTo>
                  <a:pt x="128" y="83"/>
                </a:lnTo>
                <a:lnTo>
                  <a:pt x="119" y="82"/>
                </a:lnTo>
                <a:lnTo>
                  <a:pt x="113" y="80"/>
                </a:lnTo>
                <a:lnTo>
                  <a:pt x="106" y="82"/>
                </a:lnTo>
                <a:lnTo>
                  <a:pt x="103" y="83"/>
                </a:lnTo>
                <a:lnTo>
                  <a:pt x="99" y="84"/>
                </a:lnTo>
                <a:lnTo>
                  <a:pt x="96" y="87"/>
                </a:lnTo>
                <a:lnTo>
                  <a:pt x="92" y="91"/>
                </a:lnTo>
                <a:lnTo>
                  <a:pt x="86" y="105"/>
                </a:lnTo>
                <a:lnTo>
                  <a:pt x="85" y="105"/>
                </a:lnTo>
                <a:lnTo>
                  <a:pt x="82" y="112"/>
                </a:lnTo>
                <a:lnTo>
                  <a:pt x="75" y="121"/>
                </a:lnTo>
                <a:lnTo>
                  <a:pt x="70" y="126"/>
                </a:lnTo>
                <a:lnTo>
                  <a:pt x="62" y="131"/>
                </a:lnTo>
                <a:lnTo>
                  <a:pt x="56" y="134"/>
                </a:lnTo>
                <a:lnTo>
                  <a:pt x="49" y="135"/>
                </a:lnTo>
                <a:lnTo>
                  <a:pt x="42" y="137"/>
                </a:lnTo>
                <a:lnTo>
                  <a:pt x="34" y="137"/>
                </a:lnTo>
                <a:lnTo>
                  <a:pt x="24" y="134"/>
                </a:lnTo>
                <a:lnTo>
                  <a:pt x="18" y="131"/>
                </a:lnTo>
                <a:lnTo>
                  <a:pt x="12" y="127"/>
                </a:lnTo>
                <a:lnTo>
                  <a:pt x="8" y="121"/>
                </a:lnTo>
                <a:lnTo>
                  <a:pt x="5" y="116"/>
                </a:lnTo>
                <a:lnTo>
                  <a:pt x="4" y="110"/>
                </a:lnTo>
                <a:lnTo>
                  <a:pt x="2" y="105"/>
                </a:lnTo>
                <a:lnTo>
                  <a:pt x="2" y="99"/>
                </a:lnTo>
                <a:lnTo>
                  <a:pt x="5" y="88"/>
                </a:lnTo>
                <a:lnTo>
                  <a:pt x="7" y="79"/>
                </a:lnTo>
                <a:lnTo>
                  <a:pt x="11" y="69"/>
                </a:lnTo>
                <a:lnTo>
                  <a:pt x="15" y="60"/>
                </a:lnTo>
                <a:lnTo>
                  <a:pt x="20" y="51"/>
                </a:lnTo>
                <a:lnTo>
                  <a:pt x="26" y="43"/>
                </a:lnTo>
                <a:lnTo>
                  <a:pt x="33" y="35"/>
                </a:lnTo>
                <a:lnTo>
                  <a:pt x="40" y="28"/>
                </a:lnTo>
                <a:lnTo>
                  <a:pt x="48" y="22"/>
                </a:lnTo>
                <a:lnTo>
                  <a:pt x="56" y="17"/>
                </a:lnTo>
                <a:lnTo>
                  <a:pt x="66" y="11"/>
                </a:lnTo>
                <a:lnTo>
                  <a:pt x="75" y="9"/>
                </a:lnTo>
                <a:lnTo>
                  <a:pt x="86" y="5"/>
                </a:lnTo>
                <a:lnTo>
                  <a:pt x="97" y="3"/>
                </a:lnTo>
                <a:lnTo>
                  <a:pt x="108" y="2"/>
                </a:lnTo>
                <a:lnTo>
                  <a:pt x="119" y="0"/>
                </a:lnTo>
                <a:lnTo>
                  <a:pt x="132" y="2"/>
                </a:lnTo>
                <a:lnTo>
                  <a:pt x="144" y="3"/>
                </a:lnTo>
                <a:lnTo>
                  <a:pt x="155" y="6"/>
                </a:lnTo>
                <a:lnTo>
                  <a:pt x="166" y="10"/>
                </a:lnTo>
                <a:lnTo>
                  <a:pt x="176" y="16"/>
                </a:lnTo>
                <a:lnTo>
                  <a:pt x="187" y="21"/>
                </a:lnTo>
                <a:lnTo>
                  <a:pt x="195" y="28"/>
                </a:lnTo>
                <a:lnTo>
                  <a:pt x="203" y="36"/>
                </a:lnTo>
                <a:lnTo>
                  <a:pt x="212" y="44"/>
                </a:lnTo>
                <a:lnTo>
                  <a:pt x="218" y="53"/>
                </a:lnTo>
                <a:lnTo>
                  <a:pt x="225" y="64"/>
                </a:lnTo>
                <a:lnTo>
                  <a:pt x="229" y="73"/>
                </a:lnTo>
                <a:lnTo>
                  <a:pt x="234" y="84"/>
                </a:lnTo>
                <a:lnTo>
                  <a:pt x="236" y="95"/>
                </a:lnTo>
                <a:lnTo>
                  <a:pt x="239" y="108"/>
                </a:lnTo>
                <a:lnTo>
                  <a:pt x="239" y="120"/>
                </a:lnTo>
                <a:lnTo>
                  <a:pt x="239" y="121"/>
                </a:lnTo>
                <a:lnTo>
                  <a:pt x="239" y="391"/>
                </a:lnTo>
                <a:lnTo>
                  <a:pt x="238" y="405"/>
                </a:lnTo>
                <a:lnTo>
                  <a:pt x="234" y="418"/>
                </a:lnTo>
                <a:lnTo>
                  <a:pt x="228" y="429"/>
                </a:lnTo>
                <a:lnTo>
                  <a:pt x="218" y="440"/>
                </a:lnTo>
                <a:lnTo>
                  <a:pt x="209" y="449"/>
                </a:lnTo>
                <a:lnTo>
                  <a:pt x="196" y="456"/>
                </a:lnTo>
                <a:lnTo>
                  <a:pt x="184" y="460"/>
                </a:lnTo>
                <a:lnTo>
                  <a:pt x="169" y="461"/>
                </a:lnTo>
                <a:close/>
                <a:moveTo>
                  <a:pt x="35" y="222"/>
                </a:moveTo>
                <a:lnTo>
                  <a:pt x="35" y="222"/>
                </a:lnTo>
                <a:lnTo>
                  <a:pt x="29" y="227"/>
                </a:lnTo>
                <a:lnTo>
                  <a:pt x="26" y="234"/>
                </a:lnTo>
                <a:lnTo>
                  <a:pt x="23" y="242"/>
                </a:lnTo>
                <a:lnTo>
                  <a:pt x="23" y="253"/>
                </a:lnTo>
                <a:lnTo>
                  <a:pt x="23" y="391"/>
                </a:lnTo>
                <a:lnTo>
                  <a:pt x="24" y="401"/>
                </a:lnTo>
                <a:lnTo>
                  <a:pt x="27" y="409"/>
                </a:lnTo>
                <a:lnTo>
                  <a:pt x="31" y="417"/>
                </a:lnTo>
                <a:lnTo>
                  <a:pt x="37" y="424"/>
                </a:lnTo>
                <a:lnTo>
                  <a:pt x="44" y="429"/>
                </a:lnTo>
                <a:lnTo>
                  <a:pt x="52" y="435"/>
                </a:lnTo>
                <a:lnTo>
                  <a:pt x="60" y="438"/>
                </a:lnTo>
                <a:lnTo>
                  <a:pt x="70" y="438"/>
                </a:lnTo>
                <a:lnTo>
                  <a:pt x="169" y="438"/>
                </a:lnTo>
                <a:lnTo>
                  <a:pt x="179" y="438"/>
                </a:lnTo>
                <a:lnTo>
                  <a:pt x="188" y="435"/>
                </a:lnTo>
                <a:lnTo>
                  <a:pt x="195" y="429"/>
                </a:lnTo>
                <a:lnTo>
                  <a:pt x="203" y="424"/>
                </a:lnTo>
                <a:lnTo>
                  <a:pt x="209" y="417"/>
                </a:lnTo>
                <a:lnTo>
                  <a:pt x="213" y="409"/>
                </a:lnTo>
                <a:lnTo>
                  <a:pt x="216" y="401"/>
                </a:lnTo>
                <a:lnTo>
                  <a:pt x="217" y="391"/>
                </a:lnTo>
                <a:lnTo>
                  <a:pt x="217" y="121"/>
                </a:lnTo>
                <a:lnTo>
                  <a:pt x="217" y="120"/>
                </a:lnTo>
                <a:lnTo>
                  <a:pt x="216" y="110"/>
                </a:lnTo>
                <a:lnTo>
                  <a:pt x="214" y="101"/>
                </a:lnTo>
                <a:lnTo>
                  <a:pt x="212" y="91"/>
                </a:lnTo>
                <a:lnTo>
                  <a:pt x="209" y="83"/>
                </a:lnTo>
                <a:lnTo>
                  <a:pt x="205" y="75"/>
                </a:lnTo>
                <a:lnTo>
                  <a:pt x="199" y="66"/>
                </a:lnTo>
                <a:lnTo>
                  <a:pt x="194" y="60"/>
                </a:lnTo>
                <a:lnTo>
                  <a:pt x="188" y="53"/>
                </a:lnTo>
                <a:lnTo>
                  <a:pt x="181" y="46"/>
                </a:lnTo>
                <a:lnTo>
                  <a:pt x="173" y="40"/>
                </a:lnTo>
                <a:lnTo>
                  <a:pt x="166" y="36"/>
                </a:lnTo>
                <a:lnTo>
                  <a:pt x="157" y="32"/>
                </a:lnTo>
                <a:lnTo>
                  <a:pt x="148" y="28"/>
                </a:lnTo>
                <a:lnTo>
                  <a:pt x="139" y="27"/>
                </a:lnTo>
                <a:lnTo>
                  <a:pt x="129" y="25"/>
                </a:lnTo>
                <a:lnTo>
                  <a:pt x="119" y="24"/>
                </a:lnTo>
                <a:lnTo>
                  <a:pt x="102" y="25"/>
                </a:lnTo>
                <a:lnTo>
                  <a:pt x="84" y="29"/>
                </a:lnTo>
                <a:lnTo>
                  <a:pt x="69" y="36"/>
                </a:lnTo>
                <a:lnTo>
                  <a:pt x="56" y="46"/>
                </a:lnTo>
                <a:lnTo>
                  <a:pt x="45" y="57"/>
                </a:lnTo>
                <a:lnTo>
                  <a:pt x="35" y="71"/>
                </a:lnTo>
                <a:lnTo>
                  <a:pt x="30" y="86"/>
                </a:lnTo>
                <a:lnTo>
                  <a:pt x="26" y="102"/>
                </a:lnTo>
                <a:lnTo>
                  <a:pt x="26" y="106"/>
                </a:lnTo>
                <a:lnTo>
                  <a:pt x="29" y="109"/>
                </a:lnTo>
                <a:lnTo>
                  <a:pt x="31" y="112"/>
                </a:lnTo>
                <a:lnTo>
                  <a:pt x="35" y="113"/>
                </a:lnTo>
                <a:lnTo>
                  <a:pt x="45" y="113"/>
                </a:lnTo>
                <a:lnTo>
                  <a:pt x="52" y="110"/>
                </a:lnTo>
                <a:lnTo>
                  <a:pt x="56" y="108"/>
                </a:lnTo>
                <a:lnTo>
                  <a:pt x="58" y="106"/>
                </a:lnTo>
                <a:lnTo>
                  <a:pt x="62" y="101"/>
                </a:lnTo>
                <a:lnTo>
                  <a:pt x="64" y="97"/>
                </a:lnTo>
                <a:lnTo>
                  <a:pt x="69" y="87"/>
                </a:lnTo>
                <a:lnTo>
                  <a:pt x="73" y="79"/>
                </a:lnTo>
                <a:lnTo>
                  <a:pt x="78" y="72"/>
                </a:lnTo>
                <a:lnTo>
                  <a:pt x="84" y="66"/>
                </a:lnTo>
                <a:lnTo>
                  <a:pt x="91" y="62"/>
                </a:lnTo>
                <a:lnTo>
                  <a:pt x="97" y="60"/>
                </a:lnTo>
                <a:lnTo>
                  <a:pt x="104" y="58"/>
                </a:lnTo>
                <a:lnTo>
                  <a:pt x="113" y="58"/>
                </a:lnTo>
                <a:lnTo>
                  <a:pt x="124" y="58"/>
                </a:lnTo>
                <a:lnTo>
                  <a:pt x="135" y="61"/>
                </a:lnTo>
                <a:lnTo>
                  <a:pt x="146" y="66"/>
                </a:lnTo>
                <a:lnTo>
                  <a:pt x="154" y="73"/>
                </a:lnTo>
                <a:lnTo>
                  <a:pt x="162" y="82"/>
                </a:lnTo>
                <a:lnTo>
                  <a:pt x="162" y="83"/>
                </a:lnTo>
                <a:lnTo>
                  <a:pt x="166" y="91"/>
                </a:lnTo>
                <a:lnTo>
                  <a:pt x="168" y="98"/>
                </a:lnTo>
                <a:lnTo>
                  <a:pt x="169" y="105"/>
                </a:lnTo>
                <a:lnTo>
                  <a:pt x="170" y="112"/>
                </a:lnTo>
                <a:lnTo>
                  <a:pt x="168" y="124"/>
                </a:lnTo>
                <a:lnTo>
                  <a:pt x="163" y="137"/>
                </a:lnTo>
                <a:lnTo>
                  <a:pt x="158" y="146"/>
                </a:lnTo>
                <a:lnTo>
                  <a:pt x="151" y="154"/>
                </a:lnTo>
                <a:lnTo>
                  <a:pt x="143" y="161"/>
                </a:lnTo>
                <a:lnTo>
                  <a:pt x="136" y="165"/>
                </a:lnTo>
                <a:lnTo>
                  <a:pt x="103" y="183"/>
                </a:lnTo>
                <a:lnTo>
                  <a:pt x="75" y="197"/>
                </a:lnTo>
                <a:lnTo>
                  <a:pt x="49" y="214"/>
                </a:lnTo>
                <a:lnTo>
                  <a:pt x="35" y="222"/>
                </a:lnTo>
                <a:close/>
                <a:moveTo>
                  <a:pt x="161" y="296"/>
                </a:moveTo>
                <a:lnTo>
                  <a:pt x="143" y="282"/>
                </a:lnTo>
                <a:lnTo>
                  <a:pt x="114" y="319"/>
                </a:lnTo>
                <a:lnTo>
                  <a:pt x="96" y="304"/>
                </a:lnTo>
                <a:lnTo>
                  <a:pt x="81" y="322"/>
                </a:lnTo>
                <a:lnTo>
                  <a:pt x="118" y="352"/>
                </a:lnTo>
                <a:lnTo>
                  <a:pt x="161" y="296"/>
                </a:lnTo>
                <a:close/>
                <a:moveTo>
                  <a:pt x="119" y="395"/>
                </a:moveTo>
                <a:lnTo>
                  <a:pt x="119" y="395"/>
                </a:lnTo>
                <a:lnTo>
                  <a:pt x="111" y="395"/>
                </a:lnTo>
                <a:lnTo>
                  <a:pt x="104" y="394"/>
                </a:lnTo>
                <a:lnTo>
                  <a:pt x="89" y="390"/>
                </a:lnTo>
                <a:lnTo>
                  <a:pt x="75" y="381"/>
                </a:lnTo>
                <a:lnTo>
                  <a:pt x="63" y="372"/>
                </a:lnTo>
                <a:lnTo>
                  <a:pt x="53" y="361"/>
                </a:lnTo>
                <a:lnTo>
                  <a:pt x="47" y="347"/>
                </a:lnTo>
                <a:lnTo>
                  <a:pt x="41" y="332"/>
                </a:lnTo>
                <a:lnTo>
                  <a:pt x="40" y="324"/>
                </a:lnTo>
                <a:lnTo>
                  <a:pt x="40" y="315"/>
                </a:lnTo>
                <a:lnTo>
                  <a:pt x="40" y="307"/>
                </a:lnTo>
                <a:lnTo>
                  <a:pt x="41" y="300"/>
                </a:lnTo>
                <a:lnTo>
                  <a:pt x="47" y="285"/>
                </a:lnTo>
                <a:lnTo>
                  <a:pt x="53" y="271"/>
                </a:lnTo>
                <a:lnTo>
                  <a:pt x="63" y="259"/>
                </a:lnTo>
                <a:lnTo>
                  <a:pt x="75" y="249"/>
                </a:lnTo>
                <a:lnTo>
                  <a:pt x="89" y="242"/>
                </a:lnTo>
                <a:lnTo>
                  <a:pt x="104" y="237"/>
                </a:lnTo>
                <a:lnTo>
                  <a:pt x="111" y="236"/>
                </a:lnTo>
                <a:lnTo>
                  <a:pt x="119" y="236"/>
                </a:lnTo>
                <a:lnTo>
                  <a:pt x="128" y="236"/>
                </a:lnTo>
                <a:lnTo>
                  <a:pt x="136" y="237"/>
                </a:lnTo>
                <a:lnTo>
                  <a:pt x="151" y="242"/>
                </a:lnTo>
                <a:lnTo>
                  <a:pt x="165" y="249"/>
                </a:lnTo>
                <a:lnTo>
                  <a:pt x="176" y="259"/>
                </a:lnTo>
                <a:lnTo>
                  <a:pt x="185" y="271"/>
                </a:lnTo>
                <a:lnTo>
                  <a:pt x="194" y="285"/>
                </a:lnTo>
                <a:lnTo>
                  <a:pt x="198" y="300"/>
                </a:lnTo>
                <a:lnTo>
                  <a:pt x="199" y="307"/>
                </a:lnTo>
                <a:lnTo>
                  <a:pt x="199" y="315"/>
                </a:lnTo>
                <a:lnTo>
                  <a:pt x="199" y="324"/>
                </a:lnTo>
                <a:lnTo>
                  <a:pt x="198" y="332"/>
                </a:lnTo>
                <a:lnTo>
                  <a:pt x="194" y="347"/>
                </a:lnTo>
                <a:lnTo>
                  <a:pt x="185" y="361"/>
                </a:lnTo>
                <a:lnTo>
                  <a:pt x="176" y="372"/>
                </a:lnTo>
                <a:lnTo>
                  <a:pt x="165" y="381"/>
                </a:lnTo>
                <a:lnTo>
                  <a:pt x="151" y="390"/>
                </a:lnTo>
                <a:lnTo>
                  <a:pt x="136" y="394"/>
                </a:lnTo>
                <a:lnTo>
                  <a:pt x="128" y="395"/>
                </a:lnTo>
                <a:lnTo>
                  <a:pt x="119" y="395"/>
                </a:lnTo>
                <a:close/>
                <a:moveTo>
                  <a:pt x="119" y="259"/>
                </a:moveTo>
                <a:lnTo>
                  <a:pt x="119" y="259"/>
                </a:lnTo>
                <a:lnTo>
                  <a:pt x="108" y="260"/>
                </a:lnTo>
                <a:lnTo>
                  <a:pt x="97" y="263"/>
                </a:lnTo>
                <a:lnTo>
                  <a:pt x="88" y="269"/>
                </a:lnTo>
                <a:lnTo>
                  <a:pt x="80" y="275"/>
                </a:lnTo>
                <a:lnTo>
                  <a:pt x="73" y="284"/>
                </a:lnTo>
                <a:lnTo>
                  <a:pt x="67" y="293"/>
                </a:lnTo>
                <a:lnTo>
                  <a:pt x="64" y="304"/>
                </a:lnTo>
                <a:lnTo>
                  <a:pt x="63" y="315"/>
                </a:lnTo>
                <a:lnTo>
                  <a:pt x="64" y="328"/>
                </a:lnTo>
                <a:lnTo>
                  <a:pt x="67" y="337"/>
                </a:lnTo>
                <a:lnTo>
                  <a:pt x="73" y="347"/>
                </a:lnTo>
                <a:lnTo>
                  <a:pt x="80" y="355"/>
                </a:lnTo>
                <a:lnTo>
                  <a:pt x="88" y="362"/>
                </a:lnTo>
                <a:lnTo>
                  <a:pt x="97" y="368"/>
                </a:lnTo>
                <a:lnTo>
                  <a:pt x="108" y="372"/>
                </a:lnTo>
                <a:lnTo>
                  <a:pt x="119" y="373"/>
                </a:lnTo>
                <a:lnTo>
                  <a:pt x="132" y="372"/>
                </a:lnTo>
                <a:lnTo>
                  <a:pt x="141" y="368"/>
                </a:lnTo>
                <a:lnTo>
                  <a:pt x="151" y="362"/>
                </a:lnTo>
                <a:lnTo>
                  <a:pt x="159" y="355"/>
                </a:lnTo>
                <a:lnTo>
                  <a:pt x="166" y="347"/>
                </a:lnTo>
                <a:lnTo>
                  <a:pt x="172" y="337"/>
                </a:lnTo>
                <a:lnTo>
                  <a:pt x="176" y="328"/>
                </a:lnTo>
                <a:lnTo>
                  <a:pt x="177" y="315"/>
                </a:lnTo>
                <a:lnTo>
                  <a:pt x="176" y="304"/>
                </a:lnTo>
                <a:lnTo>
                  <a:pt x="172" y="293"/>
                </a:lnTo>
                <a:lnTo>
                  <a:pt x="166" y="284"/>
                </a:lnTo>
                <a:lnTo>
                  <a:pt x="159" y="275"/>
                </a:lnTo>
                <a:lnTo>
                  <a:pt x="151" y="269"/>
                </a:lnTo>
                <a:lnTo>
                  <a:pt x="141" y="263"/>
                </a:lnTo>
                <a:lnTo>
                  <a:pt x="132" y="260"/>
                </a:lnTo>
                <a:lnTo>
                  <a:pt x="119" y="259"/>
                </a:lnTo>
                <a:close/>
              </a:path>
            </a:pathLst>
          </a:custGeom>
          <a:solidFill>
            <a:schemeClr val="accent1"/>
          </a:solidFill>
          <a:ln>
            <a:noFill/>
          </a:ln>
        </p:spPr>
        <p:txBody>
          <a:bodyPr/>
          <a:lstStyle/>
          <a:p>
            <a:endParaRPr lang="en-US" dirty="0"/>
          </a:p>
        </p:txBody>
      </p:sp>
      <p:sp>
        <p:nvSpPr>
          <p:cNvPr id="81" name="Freeform 91"/>
          <p:cNvSpPr>
            <a:spLocks noEditPoints="1"/>
          </p:cNvSpPr>
          <p:nvPr/>
        </p:nvSpPr>
        <p:spPr bwMode="auto">
          <a:xfrm>
            <a:off x="8751628" y="1074200"/>
            <a:ext cx="209672" cy="403618"/>
          </a:xfrm>
          <a:custGeom>
            <a:avLst/>
            <a:gdLst>
              <a:gd name="T0" fmla="*/ 82734 w 241"/>
              <a:gd name="T1" fmla="*/ 172883 h 461"/>
              <a:gd name="T2" fmla="*/ 127000 w 241"/>
              <a:gd name="T3" fmla="*/ 64168 h 461"/>
              <a:gd name="T4" fmla="*/ 125946 w 241"/>
              <a:gd name="T5" fmla="*/ 57274 h 461"/>
              <a:gd name="T6" fmla="*/ 115934 w 241"/>
              <a:gd name="T7" fmla="*/ 28107 h 461"/>
              <a:gd name="T8" fmla="*/ 93274 w 241"/>
              <a:gd name="T9" fmla="*/ 8485 h 461"/>
              <a:gd name="T10" fmla="*/ 63763 w 241"/>
              <a:gd name="T11" fmla="*/ 0 h 461"/>
              <a:gd name="T12" fmla="*/ 40577 w 241"/>
              <a:gd name="T13" fmla="*/ 4773 h 461"/>
              <a:gd name="T14" fmla="*/ 17390 w 241"/>
              <a:gd name="T15" fmla="*/ 18561 h 461"/>
              <a:gd name="T16" fmla="*/ 4216 w 241"/>
              <a:gd name="T17" fmla="*/ 41895 h 461"/>
              <a:gd name="T18" fmla="*/ 2108 w 241"/>
              <a:gd name="T19" fmla="*/ 58335 h 461"/>
              <a:gd name="T20" fmla="*/ 13701 w 241"/>
              <a:gd name="T21" fmla="*/ 71062 h 461"/>
              <a:gd name="T22" fmla="*/ 29510 w 241"/>
              <a:gd name="T23" fmla="*/ 71062 h 461"/>
              <a:gd name="T24" fmla="*/ 43739 w 241"/>
              <a:gd name="T25" fmla="*/ 59395 h 461"/>
              <a:gd name="T26" fmla="*/ 49535 w 241"/>
              <a:gd name="T27" fmla="*/ 48259 h 461"/>
              <a:gd name="T28" fmla="*/ 59548 w 241"/>
              <a:gd name="T29" fmla="*/ 42425 h 461"/>
              <a:gd name="T30" fmla="*/ 71141 w 241"/>
              <a:gd name="T31" fmla="*/ 45607 h 461"/>
              <a:gd name="T32" fmla="*/ 77465 w 241"/>
              <a:gd name="T33" fmla="*/ 55683 h 461"/>
              <a:gd name="T34" fmla="*/ 69560 w 241"/>
              <a:gd name="T35" fmla="*/ 74774 h 461"/>
              <a:gd name="T36" fmla="*/ 19498 w 241"/>
              <a:gd name="T37" fmla="*/ 102351 h 461"/>
              <a:gd name="T38" fmla="*/ 8959 w 241"/>
              <a:gd name="T39" fmla="*/ 110305 h 461"/>
              <a:gd name="T40" fmla="*/ 0 w 241"/>
              <a:gd name="T41" fmla="*/ 134170 h 461"/>
              <a:gd name="T42" fmla="*/ 6324 w 241"/>
              <a:gd name="T43" fmla="*/ 227505 h 461"/>
              <a:gd name="T44" fmla="*/ 37942 w 241"/>
              <a:gd name="T45" fmla="*/ 244475 h 461"/>
              <a:gd name="T46" fmla="*/ 110137 w 241"/>
              <a:gd name="T47" fmla="*/ 238111 h 461"/>
              <a:gd name="T48" fmla="*/ 127000 w 241"/>
              <a:gd name="T49" fmla="*/ 207353 h 461"/>
              <a:gd name="T50" fmla="*/ 54278 w 241"/>
              <a:gd name="T51" fmla="*/ 97048 h 461"/>
              <a:gd name="T52" fmla="*/ 83261 w 241"/>
              <a:gd name="T53" fmla="*/ 77426 h 461"/>
              <a:gd name="T54" fmla="*/ 89058 w 241"/>
              <a:gd name="T55" fmla="*/ 51971 h 461"/>
              <a:gd name="T56" fmla="*/ 85369 w 241"/>
              <a:gd name="T57" fmla="*/ 43486 h 461"/>
              <a:gd name="T58" fmla="*/ 65344 w 241"/>
              <a:gd name="T59" fmla="*/ 30758 h 461"/>
              <a:gd name="T60" fmla="*/ 47954 w 241"/>
              <a:gd name="T61" fmla="*/ 32880 h 461"/>
              <a:gd name="T62" fmla="*/ 34253 w 241"/>
              <a:gd name="T63" fmla="*/ 51441 h 461"/>
              <a:gd name="T64" fmla="*/ 29510 w 241"/>
              <a:gd name="T65" fmla="*/ 57274 h 461"/>
              <a:gd name="T66" fmla="*/ 16863 w 241"/>
              <a:gd name="T67" fmla="*/ 59395 h 461"/>
              <a:gd name="T68" fmla="*/ 15809 w 241"/>
              <a:gd name="T69" fmla="*/ 45607 h 461"/>
              <a:gd name="T70" fmla="*/ 44793 w 241"/>
              <a:gd name="T71" fmla="*/ 15379 h 461"/>
              <a:gd name="T72" fmla="*/ 73776 w 241"/>
              <a:gd name="T73" fmla="*/ 14318 h 461"/>
              <a:gd name="T74" fmla="*/ 95909 w 241"/>
              <a:gd name="T75" fmla="*/ 24394 h 461"/>
              <a:gd name="T76" fmla="*/ 110137 w 241"/>
              <a:gd name="T77" fmla="*/ 44016 h 461"/>
              <a:gd name="T78" fmla="*/ 114353 w 241"/>
              <a:gd name="T79" fmla="*/ 63638 h 461"/>
              <a:gd name="T80" fmla="*/ 113826 w 241"/>
              <a:gd name="T81" fmla="*/ 212656 h 461"/>
              <a:gd name="T82" fmla="*/ 99071 w 241"/>
              <a:gd name="T83" fmla="*/ 230687 h 461"/>
              <a:gd name="T84" fmla="*/ 32672 w 241"/>
              <a:gd name="T85" fmla="*/ 232278 h 461"/>
              <a:gd name="T86" fmla="*/ 14755 w 241"/>
              <a:gd name="T87" fmla="*/ 216899 h 461"/>
              <a:gd name="T88" fmla="*/ 13174 w 241"/>
              <a:gd name="T89" fmla="*/ 128336 h 461"/>
              <a:gd name="T90" fmla="*/ 26349 w 241"/>
              <a:gd name="T91" fmla="*/ 113487 h 461"/>
              <a:gd name="T92" fmla="*/ 104867 w 241"/>
              <a:gd name="T93" fmla="*/ 159094 h 461"/>
              <a:gd name="T94" fmla="*/ 79573 w 241"/>
              <a:gd name="T95" fmla="*/ 128336 h 461"/>
              <a:gd name="T96" fmla="*/ 59548 w 241"/>
              <a:gd name="T97" fmla="*/ 125154 h 461"/>
              <a:gd name="T98" fmla="*/ 28456 w 241"/>
              <a:gd name="T99" fmla="*/ 143715 h 461"/>
              <a:gd name="T100" fmla="*/ 21079 w 241"/>
              <a:gd name="T101" fmla="*/ 167049 h 461"/>
              <a:gd name="T102" fmla="*/ 34253 w 241"/>
              <a:gd name="T103" fmla="*/ 197277 h 461"/>
              <a:gd name="T104" fmla="*/ 63763 w 241"/>
              <a:gd name="T105" fmla="*/ 209474 h 461"/>
              <a:gd name="T106" fmla="*/ 86950 w 241"/>
              <a:gd name="T107" fmla="*/ 202050 h 461"/>
              <a:gd name="T108" fmla="*/ 104867 w 241"/>
              <a:gd name="T109" fmla="*/ 171822 h 461"/>
              <a:gd name="T110" fmla="*/ 92747 w 241"/>
              <a:gd name="T111" fmla="*/ 173943 h 461"/>
              <a:gd name="T112" fmla="*/ 75357 w 241"/>
              <a:gd name="T113" fmla="*/ 195156 h 461"/>
              <a:gd name="T114" fmla="*/ 52170 w 241"/>
              <a:gd name="T115" fmla="*/ 195156 h 461"/>
              <a:gd name="T116" fmla="*/ 34253 w 241"/>
              <a:gd name="T117" fmla="*/ 173943 h 461"/>
              <a:gd name="T118" fmla="*/ 38469 w 241"/>
              <a:gd name="T119" fmla="*/ 150609 h 461"/>
              <a:gd name="T120" fmla="*/ 63763 w 241"/>
              <a:gd name="T121" fmla="*/ 137351 h 461"/>
              <a:gd name="T122" fmla="*/ 84842 w 241"/>
              <a:gd name="T123" fmla="*/ 145836 h 461"/>
              <a:gd name="T124" fmla="*/ 93274 w 241"/>
              <a:gd name="T125" fmla="*/ 167049 h 46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41" h="461">
                <a:moveTo>
                  <a:pt x="157" y="326"/>
                </a:moveTo>
                <a:lnTo>
                  <a:pt x="84" y="326"/>
                </a:lnTo>
                <a:lnTo>
                  <a:pt x="84" y="304"/>
                </a:lnTo>
                <a:lnTo>
                  <a:pt x="157" y="304"/>
                </a:lnTo>
                <a:lnTo>
                  <a:pt x="157" y="326"/>
                </a:lnTo>
                <a:close/>
                <a:moveTo>
                  <a:pt x="241" y="391"/>
                </a:moveTo>
                <a:lnTo>
                  <a:pt x="241" y="121"/>
                </a:lnTo>
                <a:lnTo>
                  <a:pt x="241" y="120"/>
                </a:lnTo>
                <a:lnTo>
                  <a:pt x="239" y="108"/>
                </a:lnTo>
                <a:lnTo>
                  <a:pt x="238" y="95"/>
                </a:lnTo>
                <a:lnTo>
                  <a:pt x="235" y="84"/>
                </a:lnTo>
                <a:lnTo>
                  <a:pt x="231" y="73"/>
                </a:lnTo>
                <a:lnTo>
                  <a:pt x="226" y="64"/>
                </a:lnTo>
                <a:lnTo>
                  <a:pt x="220" y="53"/>
                </a:lnTo>
                <a:lnTo>
                  <a:pt x="213" y="44"/>
                </a:lnTo>
                <a:lnTo>
                  <a:pt x="205" y="36"/>
                </a:lnTo>
                <a:lnTo>
                  <a:pt x="197" y="28"/>
                </a:lnTo>
                <a:lnTo>
                  <a:pt x="187" y="21"/>
                </a:lnTo>
                <a:lnTo>
                  <a:pt x="177" y="16"/>
                </a:lnTo>
                <a:lnTo>
                  <a:pt x="166" y="10"/>
                </a:lnTo>
                <a:lnTo>
                  <a:pt x="155" y="6"/>
                </a:lnTo>
                <a:lnTo>
                  <a:pt x="144" y="3"/>
                </a:lnTo>
                <a:lnTo>
                  <a:pt x="132" y="2"/>
                </a:lnTo>
                <a:lnTo>
                  <a:pt x="121" y="0"/>
                </a:lnTo>
                <a:lnTo>
                  <a:pt x="109" y="2"/>
                </a:lnTo>
                <a:lnTo>
                  <a:pt x="98" y="3"/>
                </a:lnTo>
                <a:lnTo>
                  <a:pt x="87" y="5"/>
                </a:lnTo>
                <a:lnTo>
                  <a:pt x="77" y="9"/>
                </a:lnTo>
                <a:lnTo>
                  <a:pt x="67" y="11"/>
                </a:lnTo>
                <a:lnTo>
                  <a:pt x="58" y="17"/>
                </a:lnTo>
                <a:lnTo>
                  <a:pt x="50" y="22"/>
                </a:lnTo>
                <a:lnTo>
                  <a:pt x="41" y="28"/>
                </a:lnTo>
                <a:lnTo>
                  <a:pt x="33" y="35"/>
                </a:lnTo>
                <a:lnTo>
                  <a:pt x="28" y="43"/>
                </a:lnTo>
                <a:lnTo>
                  <a:pt x="21" y="51"/>
                </a:lnTo>
                <a:lnTo>
                  <a:pt x="17" y="60"/>
                </a:lnTo>
                <a:lnTo>
                  <a:pt x="11" y="69"/>
                </a:lnTo>
                <a:lnTo>
                  <a:pt x="8" y="79"/>
                </a:lnTo>
                <a:lnTo>
                  <a:pt x="6" y="88"/>
                </a:lnTo>
                <a:lnTo>
                  <a:pt x="4" y="99"/>
                </a:lnTo>
                <a:lnTo>
                  <a:pt x="4" y="105"/>
                </a:lnTo>
                <a:lnTo>
                  <a:pt x="4" y="110"/>
                </a:lnTo>
                <a:lnTo>
                  <a:pt x="6" y="116"/>
                </a:lnTo>
                <a:lnTo>
                  <a:pt x="10" y="121"/>
                </a:lnTo>
                <a:lnTo>
                  <a:pt x="14" y="127"/>
                </a:lnTo>
                <a:lnTo>
                  <a:pt x="19" y="131"/>
                </a:lnTo>
                <a:lnTo>
                  <a:pt x="26" y="134"/>
                </a:lnTo>
                <a:lnTo>
                  <a:pt x="34" y="137"/>
                </a:lnTo>
                <a:lnTo>
                  <a:pt x="43" y="137"/>
                </a:lnTo>
                <a:lnTo>
                  <a:pt x="51" y="135"/>
                </a:lnTo>
                <a:lnTo>
                  <a:pt x="56" y="134"/>
                </a:lnTo>
                <a:lnTo>
                  <a:pt x="62" y="131"/>
                </a:lnTo>
                <a:lnTo>
                  <a:pt x="72" y="126"/>
                </a:lnTo>
                <a:lnTo>
                  <a:pt x="76" y="121"/>
                </a:lnTo>
                <a:lnTo>
                  <a:pt x="83" y="112"/>
                </a:lnTo>
                <a:lnTo>
                  <a:pt x="87" y="105"/>
                </a:lnTo>
                <a:lnTo>
                  <a:pt x="94" y="91"/>
                </a:lnTo>
                <a:lnTo>
                  <a:pt x="96" y="87"/>
                </a:lnTo>
                <a:lnTo>
                  <a:pt x="99" y="84"/>
                </a:lnTo>
                <a:lnTo>
                  <a:pt x="103" y="83"/>
                </a:lnTo>
                <a:lnTo>
                  <a:pt x="106" y="82"/>
                </a:lnTo>
                <a:lnTo>
                  <a:pt x="113" y="80"/>
                </a:lnTo>
                <a:lnTo>
                  <a:pt x="121" y="82"/>
                </a:lnTo>
                <a:lnTo>
                  <a:pt x="129" y="83"/>
                </a:lnTo>
                <a:lnTo>
                  <a:pt x="135" y="86"/>
                </a:lnTo>
                <a:lnTo>
                  <a:pt x="139" y="90"/>
                </a:lnTo>
                <a:lnTo>
                  <a:pt x="143" y="94"/>
                </a:lnTo>
                <a:lnTo>
                  <a:pt x="146" y="99"/>
                </a:lnTo>
                <a:lnTo>
                  <a:pt x="147" y="105"/>
                </a:lnTo>
                <a:lnTo>
                  <a:pt x="147" y="115"/>
                </a:lnTo>
                <a:lnTo>
                  <a:pt x="144" y="124"/>
                </a:lnTo>
                <a:lnTo>
                  <a:pt x="142" y="131"/>
                </a:lnTo>
                <a:lnTo>
                  <a:pt x="136" y="137"/>
                </a:lnTo>
                <a:lnTo>
                  <a:pt x="132" y="141"/>
                </a:lnTo>
                <a:lnTo>
                  <a:pt x="125" y="146"/>
                </a:lnTo>
                <a:lnTo>
                  <a:pt x="92" y="163"/>
                </a:lnTo>
                <a:lnTo>
                  <a:pt x="65" y="178"/>
                </a:lnTo>
                <a:lnTo>
                  <a:pt x="37" y="193"/>
                </a:lnTo>
                <a:lnTo>
                  <a:pt x="23" y="203"/>
                </a:lnTo>
                <a:lnTo>
                  <a:pt x="17" y="208"/>
                </a:lnTo>
                <a:lnTo>
                  <a:pt x="11" y="214"/>
                </a:lnTo>
                <a:lnTo>
                  <a:pt x="7" y="220"/>
                </a:lnTo>
                <a:lnTo>
                  <a:pt x="4" y="226"/>
                </a:lnTo>
                <a:lnTo>
                  <a:pt x="1" y="240"/>
                </a:lnTo>
                <a:lnTo>
                  <a:pt x="0" y="253"/>
                </a:lnTo>
                <a:lnTo>
                  <a:pt x="0" y="391"/>
                </a:lnTo>
                <a:lnTo>
                  <a:pt x="1" y="405"/>
                </a:lnTo>
                <a:lnTo>
                  <a:pt x="6" y="418"/>
                </a:lnTo>
                <a:lnTo>
                  <a:pt x="12" y="429"/>
                </a:lnTo>
                <a:lnTo>
                  <a:pt x="21" y="440"/>
                </a:lnTo>
                <a:lnTo>
                  <a:pt x="32" y="449"/>
                </a:lnTo>
                <a:lnTo>
                  <a:pt x="44" y="456"/>
                </a:lnTo>
                <a:lnTo>
                  <a:pt x="56" y="460"/>
                </a:lnTo>
                <a:lnTo>
                  <a:pt x="72" y="461"/>
                </a:lnTo>
                <a:lnTo>
                  <a:pt x="171" y="461"/>
                </a:lnTo>
                <a:lnTo>
                  <a:pt x="184" y="460"/>
                </a:lnTo>
                <a:lnTo>
                  <a:pt x="198" y="456"/>
                </a:lnTo>
                <a:lnTo>
                  <a:pt x="209" y="449"/>
                </a:lnTo>
                <a:lnTo>
                  <a:pt x="220" y="440"/>
                </a:lnTo>
                <a:lnTo>
                  <a:pt x="228" y="429"/>
                </a:lnTo>
                <a:lnTo>
                  <a:pt x="235" y="418"/>
                </a:lnTo>
                <a:lnTo>
                  <a:pt x="239" y="405"/>
                </a:lnTo>
                <a:lnTo>
                  <a:pt x="241" y="391"/>
                </a:lnTo>
                <a:close/>
                <a:moveTo>
                  <a:pt x="50" y="214"/>
                </a:moveTo>
                <a:lnTo>
                  <a:pt x="50" y="214"/>
                </a:lnTo>
                <a:lnTo>
                  <a:pt x="76" y="197"/>
                </a:lnTo>
                <a:lnTo>
                  <a:pt x="103" y="183"/>
                </a:lnTo>
                <a:lnTo>
                  <a:pt x="136" y="165"/>
                </a:lnTo>
                <a:lnTo>
                  <a:pt x="143" y="161"/>
                </a:lnTo>
                <a:lnTo>
                  <a:pt x="151" y="154"/>
                </a:lnTo>
                <a:lnTo>
                  <a:pt x="158" y="146"/>
                </a:lnTo>
                <a:lnTo>
                  <a:pt x="165" y="137"/>
                </a:lnTo>
                <a:lnTo>
                  <a:pt x="169" y="124"/>
                </a:lnTo>
                <a:lnTo>
                  <a:pt x="171" y="112"/>
                </a:lnTo>
                <a:lnTo>
                  <a:pt x="171" y="105"/>
                </a:lnTo>
                <a:lnTo>
                  <a:pt x="169" y="98"/>
                </a:lnTo>
                <a:lnTo>
                  <a:pt x="166" y="91"/>
                </a:lnTo>
                <a:lnTo>
                  <a:pt x="164" y="83"/>
                </a:lnTo>
                <a:lnTo>
                  <a:pt x="162" y="82"/>
                </a:lnTo>
                <a:lnTo>
                  <a:pt x="155" y="73"/>
                </a:lnTo>
                <a:lnTo>
                  <a:pt x="146" y="66"/>
                </a:lnTo>
                <a:lnTo>
                  <a:pt x="136" y="61"/>
                </a:lnTo>
                <a:lnTo>
                  <a:pt x="124" y="58"/>
                </a:lnTo>
                <a:lnTo>
                  <a:pt x="113" y="58"/>
                </a:lnTo>
                <a:lnTo>
                  <a:pt x="105" y="58"/>
                </a:lnTo>
                <a:lnTo>
                  <a:pt x="98" y="60"/>
                </a:lnTo>
                <a:lnTo>
                  <a:pt x="91" y="62"/>
                </a:lnTo>
                <a:lnTo>
                  <a:pt x="84" y="66"/>
                </a:lnTo>
                <a:lnTo>
                  <a:pt x="78" y="72"/>
                </a:lnTo>
                <a:lnTo>
                  <a:pt x="74" y="79"/>
                </a:lnTo>
                <a:lnTo>
                  <a:pt x="69" y="87"/>
                </a:lnTo>
                <a:lnTo>
                  <a:pt x="65" y="97"/>
                </a:lnTo>
                <a:lnTo>
                  <a:pt x="62" y="101"/>
                </a:lnTo>
                <a:lnTo>
                  <a:pt x="59" y="106"/>
                </a:lnTo>
                <a:lnTo>
                  <a:pt x="56" y="108"/>
                </a:lnTo>
                <a:lnTo>
                  <a:pt x="52" y="110"/>
                </a:lnTo>
                <a:lnTo>
                  <a:pt x="45" y="113"/>
                </a:lnTo>
                <a:lnTo>
                  <a:pt x="37" y="113"/>
                </a:lnTo>
                <a:lnTo>
                  <a:pt x="32" y="112"/>
                </a:lnTo>
                <a:lnTo>
                  <a:pt x="29" y="109"/>
                </a:lnTo>
                <a:lnTo>
                  <a:pt x="28" y="106"/>
                </a:lnTo>
                <a:lnTo>
                  <a:pt x="26" y="102"/>
                </a:lnTo>
                <a:lnTo>
                  <a:pt x="30" y="86"/>
                </a:lnTo>
                <a:lnTo>
                  <a:pt x="36" y="71"/>
                </a:lnTo>
                <a:lnTo>
                  <a:pt x="45" y="57"/>
                </a:lnTo>
                <a:lnTo>
                  <a:pt x="56" y="46"/>
                </a:lnTo>
                <a:lnTo>
                  <a:pt x="70" y="36"/>
                </a:lnTo>
                <a:lnTo>
                  <a:pt x="85" y="29"/>
                </a:lnTo>
                <a:lnTo>
                  <a:pt x="102" y="25"/>
                </a:lnTo>
                <a:lnTo>
                  <a:pt x="121" y="24"/>
                </a:lnTo>
                <a:lnTo>
                  <a:pt x="131" y="25"/>
                </a:lnTo>
                <a:lnTo>
                  <a:pt x="140" y="27"/>
                </a:lnTo>
                <a:lnTo>
                  <a:pt x="149" y="28"/>
                </a:lnTo>
                <a:lnTo>
                  <a:pt x="158" y="32"/>
                </a:lnTo>
                <a:lnTo>
                  <a:pt x="166" y="36"/>
                </a:lnTo>
                <a:lnTo>
                  <a:pt x="175" y="40"/>
                </a:lnTo>
                <a:lnTo>
                  <a:pt x="182" y="46"/>
                </a:lnTo>
                <a:lnTo>
                  <a:pt x="188" y="53"/>
                </a:lnTo>
                <a:lnTo>
                  <a:pt x="195" y="60"/>
                </a:lnTo>
                <a:lnTo>
                  <a:pt x="201" y="66"/>
                </a:lnTo>
                <a:lnTo>
                  <a:pt x="205" y="75"/>
                </a:lnTo>
                <a:lnTo>
                  <a:pt x="209" y="83"/>
                </a:lnTo>
                <a:lnTo>
                  <a:pt x="213" y="91"/>
                </a:lnTo>
                <a:lnTo>
                  <a:pt x="216" y="101"/>
                </a:lnTo>
                <a:lnTo>
                  <a:pt x="217" y="110"/>
                </a:lnTo>
                <a:lnTo>
                  <a:pt x="217" y="120"/>
                </a:lnTo>
                <a:lnTo>
                  <a:pt x="217" y="121"/>
                </a:lnTo>
                <a:lnTo>
                  <a:pt x="217" y="391"/>
                </a:lnTo>
                <a:lnTo>
                  <a:pt x="216" y="401"/>
                </a:lnTo>
                <a:lnTo>
                  <a:pt x="213" y="409"/>
                </a:lnTo>
                <a:lnTo>
                  <a:pt x="209" y="417"/>
                </a:lnTo>
                <a:lnTo>
                  <a:pt x="204" y="424"/>
                </a:lnTo>
                <a:lnTo>
                  <a:pt x="197" y="429"/>
                </a:lnTo>
                <a:lnTo>
                  <a:pt x="188" y="435"/>
                </a:lnTo>
                <a:lnTo>
                  <a:pt x="180" y="438"/>
                </a:lnTo>
                <a:lnTo>
                  <a:pt x="171" y="438"/>
                </a:lnTo>
                <a:lnTo>
                  <a:pt x="72" y="438"/>
                </a:lnTo>
                <a:lnTo>
                  <a:pt x="62" y="438"/>
                </a:lnTo>
                <a:lnTo>
                  <a:pt x="52" y="435"/>
                </a:lnTo>
                <a:lnTo>
                  <a:pt x="44" y="429"/>
                </a:lnTo>
                <a:lnTo>
                  <a:pt x="37" y="424"/>
                </a:lnTo>
                <a:lnTo>
                  <a:pt x="32" y="417"/>
                </a:lnTo>
                <a:lnTo>
                  <a:pt x="28" y="409"/>
                </a:lnTo>
                <a:lnTo>
                  <a:pt x="25" y="401"/>
                </a:lnTo>
                <a:lnTo>
                  <a:pt x="23" y="391"/>
                </a:lnTo>
                <a:lnTo>
                  <a:pt x="23" y="253"/>
                </a:lnTo>
                <a:lnTo>
                  <a:pt x="25" y="242"/>
                </a:lnTo>
                <a:lnTo>
                  <a:pt x="26" y="234"/>
                </a:lnTo>
                <a:lnTo>
                  <a:pt x="30" y="227"/>
                </a:lnTo>
                <a:lnTo>
                  <a:pt x="37" y="222"/>
                </a:lnTo>
                <a:lnTo>
                  <a:pt x="50" y="214"/>
                </a:lnTo>
                <a:close/>
                <a:moveTo>
                  <a:pt x="201" y="315"/>
                </a:moveTo>
                <a:lnTo>
                  <a:pt x="201" y="315"/>
                </a:lnTo>
                <a:lnTo>
                  <a:pt x="199" y="307"/>
                </a:lnTo>
                <a:lnTo>
                  <a:pt x="199" y="300"/>
                </a:lnTo>
                <a:lnTo>
                  <a:pt x="194" y="285"/>
                </a:lnTo>
                <a:lnTo>
                  <a:pt x="187" y="271"/>
                </a:lnTo>
                <a:lnTo>
                  <a:pt x="177" y="259"/>
                </a:lnTo>
                <a:lnTo>
                  <a:pt x="165" y="249"/>
                </a:lnTo>
                <a:lnTo>
                  <a:pt x="151" y="242"/>
                </a:lnTo>
                <a:lnTo>
                  <a:pt x="136" y="237"/>
                </a:lnTo>
                <a:lnTo>
                  <a:pt x="129" y="236"/>
                </a:lnTo>
                <a:lnTo>
                  <a:pt x="121" y="236"/>
                </a:lnTo>
                <a:lnTo>
                  <a:pt x="113" y="236"/>
                </a:lnTo>
                <a:lnTo>
                  <a:pt x="105" y="237"/>
                </a:lnTo>
                <a:lnTo>
                  <a:pt x="89" y="242"/>
                </a:lnTo>
                <a:lnTo>
                  <a:pt x="76" y="249"/>
                </a:lnTo>
                <a:lnTo>
                  <a:pt x="65" y="259"/>
                </a:lnTo>
                <a:lnTo>
                  <a:pt x="54" y="271"/>
                </a:lnTo>
                <a:lnTo>
                  <a:pt x="47" y="285"/>
                </a:lnTo>
                <a:lnTo>
                  <a:pt x="43" y="300"/>
                </a:lnTo>
                <a:lnTo>
                  <a:pt x="41" y="307"/>
                </a:lnTo>
                <a:lnTo>
                  <a:pt x="40" y="315"/>
                </a:lnTo>
                <a:lnTo>
                  <a:pt x="41" y="324"/>
                </a:lnTo>
                <a:lnTo>
                  <a:pt x="43" y="332"/>
                </a:lnTo>
                <a:lnTo>
                  <a:pt x="47" y="347"/>
                </a:lnTo>
                <a:lnTo>
                  <a:pt x="54" y="361"/>
                </a:lnTo>
                <a:lnTo>
                  <a:pt x="65" y="372"/>
                </a:lnTo>
                <a:lnTo>
                  <a:pt x="76" y="381"/>
                </a:lnTo>
                <a:lnTo>
                  <a:pt x="89" y="390"/>
                </a:lnTo>
                <a:lnTo>
                  <a:pt x="105" y="394"/>
                </a:lnTo>
                <a:lnTo>
                  <a:pt x="113" y="395"/>
                </a:lnTo>
                <a:lnTo>
                  <a:pt x="121" y="395"/>
                </a:lnTo>
                <a:lnTo>
                  <a:pt x="129" y="395"/>
                </a:lnTo>
                <a:lnTo>
                  <a:pt x="136" y="394"/>
                </a:lnTo>
                <a:lnTo>
                  <a:pt x="151" y="390"/>
                </a:lnTo>
                <a:lnTo>
                  <a:pt x="165" y="381"/>
                </a:lnTo>
                <a:lnTo>
                  <a:pt x="177" y="372"/>
                </a:lnTo>
                <a:lnTo>
                  <a:pt x="187" y="361"/>
                </a:lnTo>
                <a:lnTo>
                  <a:pt x="194" y="347"/>
                </a:lnTo>
                <a:lnTo>
                  <a:pt x="199" y="332"/>
                </a:lnTo>
                <a:lnTo>
                  <a:pt x="199" y="324"/>
                </a:lnTo>
                <a:lnTo>
                  <a:pt x="201" y="315"/>
                </a:lnTo>
                <a:close/>
                <a:moveTo>
                  <a:pt x="177" y="315"/>
                </a:moveTo>
                <a:lnTo>
                  <a:pt x="177" y="315"/>
                </a:lnTo>
                <a:lnTo>
                  <a:pt x="176" y="328"/>
                </a:lnTo>
                <a:lnTo>
                  <a:pt x="173" y="337"/>
                </a:lnTo>
                <a:lnTo>
                  <a:pt x="168" y="347"/>
                </a:lnTo>
                <a:lnTo>
                  <a:pt x="161" y="355"/>
                </a:lnTo>
                <a:lnTo>
                  <a:pt x="153" y="362"/>
                </a:lnTo>
                <a:lnTo>
                  <a:pt x="143" y="368"/>
                </a:lnTo>
                <a:lnTo>
                  <a:pt x="132" y="372"/>
                </a:lnTo>
                <a:lnTo>
                  <a:pt x="121" y="373"/>
                </a:lnTo>
                <a:lnTo>
                  <a:pt x="109" y="372"/>
                </a:lnTo>
                <a:lnTo>
                  <a:pt x="99" y="368"/>
                </a:lnTo>
                <a:lnTo>
                  <a:pt x="89" y="362"/>
                </a:lnTo>
                <a:lnTo>
                  <a:pt x="80" y="355"/>
                </a:lnTo>
                <a:lnTo>
                  <a:pt x="73" y="347"/>
                </a:lnTo>
                <a:lnTo>
                  <a:pt x="69" y="337"/>
                </a:lnTo>
                <a:lnTo>
                  <a:pt x="65" y="328"/>
                </a:lnTo>
                <a:lnTo>
                  <a:pt x="63" y="315"/>
                </a:lnTo>
                <a:lnTo>
                  <a:pt x="65" y="304"/>
                </a:lnTo>
                <a:lnTo>
                  <a:pt x="69" y="293"/>
                </a:lnTo>
                <a:lnTo>
                  <a:pt x="73" y="284"/>
                </a:lnTo>
                <a:lnTo>
                  <a:pt x="80" y="275"/>
                </a:lnTo>
                <a:lnTo>
                  <a:pt x="89" y="269"/>
                </a:lnTo>
                <a:lnTo>
                  <a:pt x="99" y="263"/>
                </a:lnTo>
                <a:lnTo>
                  <a:pt x="109" y="260"/>
                </a:lnTo>
                <a:lnTo>
                  <a:pt x="121" y="259"/>
                </a:lnTo>
                <a:lnTo>
                  <a:pt x="132" y="260"/>
                </a:lnTo>
                <a:lnTo>
                  <a:pt x="143" y="263"/>
                </a:lnTo>
                <a:lnTo>
                  <a:pt x="153" y="269"/>
                </a:lnTo>
                <a:lnTo>
                  <a:pt x="161" y="275"/>
                </a:lnTo>
                <a:lnTo>
                  <a:pt x="168" y="284"/>
                </a:lnTo>
                <a:lnTo>
                  <a:pt x="173" y="293"/>
                </a:lnTo>
                <a:lnTo>
                  <a:pt x="176" y="304"/>
                </a:lnTo>
                <a:lnTo>
                  <a:pt x="177" y="315"/>
                </a:lnTo>
                <a:close/>
              </a:path>
            </a:pathLst>
          </a:custGeom>
          <a:solidFill>
            <a:schemeClr val="accent1"/>
          </a:solidFill>
          <a:ln>
            <a:noFill/>
          </a:ln>
        </p:spPr>
        <p:txBody>
          <a:bodyPr/>
          <a:lstStyle/>
          <a:p>
            <a:endParaRPr lang="en-US" dirty="0"/>
          </a:p>
        </p:txBody>
      </p:sp>
      <p:sp>
        <p:nvSpPr>
          <p:cNvPr id="82" name="Freeform 92"/>
          <p:cNvSpPr>
            <a:spLocks noEditPoints="1"/>
          </p:cNvSpPr>
          <p:nvPr/>
        </p:nvSpPr>
        <p:spPr bwMode="auto">
          <a:xfrm>
            <a:off x="4393441" y="2547745"/>
            <a:ext cx="335474" cy="335474"/>
          </a:xfrm>
          <a:custGeom>
            <a:avLst/>
            <a:gdLst>
              <a:gd name="T0" fmla="*/ 197379 w 384"/>
              <a:gd name="T1" fmla="*/ 79375 h 384"/>
              <a:gd name="T2" fmla="*/ 203200 w 384"/>
              <a:gd name="T3" fmla="*/ 64558 h 384"/>
              <a:gd name="T4" fmla="*/ 197379 w 384"/>
              <a:gd name="T5" fmla="*/ 50800 h 384"/>
              <a:gd name="T6" fmla="*/ 199496 w 384"/>
              <a:gd name="T7" fmla="*/ 25400 h 384"/>
              <a:gd name="T8" fmla="*/ 179917 w 384"/>
              <a:gd name="T9" fmla="*/ 4233 h 384"/>
              <a:gd name="T10" fmla="*/ 162454 w 384"/>
              <a:gd name="T11" fmla="*/ 15875 h 384"/>
              <a:gd name="T12" fmla="*/ 141817 w 384"/>
              <a:gd name="T13" fmla="*/ 529 h 384"/>
              <a:gd name="T14" fmla="*/ 127000 w 384"/>
              <a:gd name="T15" fmla="*/ 3704 h 384"/>
              <a:gd name="T16" fmla="*/ 118533 w 384"/>
              <a:gd name="T17" fmla="*/ 13229 h 384"/>
              <a:gd name="T18" fmla="*/ 105833 w 384"/>
              <a:gd name="T19" fmla="*/ 5292 h 384"/>
              <a:gd name="T20" fmla="*/ 90488 w 384"/>
              <a:gd name="T21" fmla="*/ 7937 h 384"/>
              <a:gd name="T22" fmla="*/ 83079 w 384"/>
              <a:gd name="T23" fmla="*/ 17463 h 384"/>
              <a:gd name="T24" fmla="*/ 83079 w 384"/>
              <a:gd name="T25" fmla="*/ 32808 h 384"/>
              <a:gd name="T26" fmla="*/ 166688 w 384"/>
              <a:gd name="T27" fmla="*/ 118533 h 384"/>
              <a:gd name="T28" fmla="*/ 177800 w 384"/>
              <a:gd name="T29" fmla="*/ 121708 h 384"/>
              <a:gd name="T30" fmla="*/ 193146 w 384"/>
              <a:gd name="T31" fmla="*/ 115887 h 384"/>
              <a:gd name="T32" fmla="*/ 198967 w 384"/>
              <a:gd name="T33" fmla="*/ 101071 h 384"/>
              <a:gd name="T34" fmla="*/ 193146 w 384"/>
              <a:gd name="T35" fmla="*/ 87313 h 384"/>
              <a:gd name="T36" fmla="*/ 170921 w 384"/>
              <a:gd name="T37" fmla="*/ 24871 h 384"/>
              <a:gd name="T38" fmla="*/ 134938 w 384"/>
              <a:gd name="T39" fmla="*/ 13229 h 384"/>
              <a:gd name="T40" fmla="*/ 188383 w 384"/>
              <a:gd name="T41" fmla="*/ 59796 h 384"/>
              <a:gd name="T42" fmla="*/ 189971 w 384"/>
              <a:gd name="T43" fmla="*/ 67733 h 384"/>
              <a:gd name="T44" fmla="*/ 182033 w 384"/>
              <a:gd name="T45" fmla="*/ 73554 h 384"/>
              <a:gd name="T46" fmla="*/ 130175 w 384"/>
              <a:gd name="T47" fmla="*/ 23813 h 384"/>
              <a:gd name="T48" fmla="*/ 184150 w 384"/>
              <a:gd name="T49" fmla="*/ 106892 h 384"/>
              <a:gd name="T50" fmla="*/ 177800 w 384"/>
              <a:gd name="T51" fmla="*/ 110067 h 384"/>
              <a:gd name="T52" fmla="*/ 94192 w 384"/>
              <a:gd name="T53" fmla="*/ 28575 h 384"/>
              <a:gd name="T54" fmla="*/ 96308 w 384"/>
              <a:gd name="T55" fmla="*/ 19050 h 384"/>
              <a:gd name="T56" fmla="*/ 104775 w 384"/>
              <a:gd name="T57" fmla="*/ 17463 h 384"/>
              <a:gd name="T58" fmla="*/ 186267 w 384"/>
              <a:gd name="T59" fmla="*/ 101071 h 384"/>
              <a:gd name="T60" fmla="*/ 121708 w 384"/>
              <a:gd name="T61" fmla="*/ 88900 h 384"/>
              <a:gd name="T62" fmla="*/ 65617 w 384"/>
              <a:gd name="T63" fmla="*/ 112712 h 384"/>
              <a:gd name="T64" fmla="*/ 29104 w 384"/>
              <a:gd name="T65" fmla="*/ 81492 h 384"/>
              <a:gd name="T66" fmla="*/ 13758 w 384"/>
              <a:gd name="T67" fmla="*/ 84667 h 384"/>
              <a:gd name="T68" fmla="*/ 5821 w 384"/>
              <a:gd name="T69" fmla="*/ 93663 h 384"/>
              <a:gd name="T70" fmla="*/ 5821 w 384"/>
              <a:gd name="T71" fmla="*/ 109008 h 384"/>
              <a:gd name="T72" fmla="*/ 9525 w 384"/>
              <a:gd name="T73" fmla="*/ 120650 h 384"/>
              <a:gd name="T74" fmla="*/ 1588 w 384"/>
              <a:gd name="T75" fmla="*/ 130175 h 384"/>
              <a:gd name="T76" fmla="*/ 1588 w 384"/>
              <a:gd name="T77" fmla="*/ 145521 h 384"/>
              <a:gd name="T78" fmla="*/ 5821 w 384"/>
              <a:gd name="T79" fmla="*/ 173038 h 384"/>
              <a:gd name="T80" fmla="*/ 5821 w 384"/>
              <a:gd name="T81" fmla="*/ 182033 h 384"/>
              <a:gd name="T82" fmla="*/ 25400 w 384"/>
              <a:gd name="T83" fmla="*/ 199496 h 384"/>
              <a:gd name="T84" fmla="*/ 51329 w 384"/>
              <a:gd name="T85" fmla="*/ 197379 h 384"/>
              <a:gd name="T86" fmla="*/ 65087 w 384"/>
              <a:gd name="T87" fmla="*/ 203200 h 384"/>
              <a:gd name="T88" fmla="*/ 80433 w 384"/>
              <a:gd name="T89" fmla="*/ 196321 h 384"/>
              <a:gd name="T90" fmla="*/ 87313 w 384"/>
              <a:gd name="T91" fmla="*/ 192617 h 384"/>
              <a:gd name="T92" fmla="*/ 101071 w 384"/>
              <a:gd name="T93" fmla="*/ 198438 h 384"/>
              <a:gd name="T94" fmla="*/ 115887 w 384"/>
              <a:gd name="T95" fmla="*/ 192088 h 384"/>
              <a:gd name="T96" fmla="*/ 121708 w 384"/>
              <a:gd name="T97" fmla="*/ 177800 h 384"/>
              <a:gd name="T98" fmla="*/ 90488 w 384"/>
              <a:gd name="T99" fmla="*/ 137583 h 384"/>
              <a:gd name="T100" fmla="*/ 24871 w 384"/>
              <a:gd name="T101" fmla="*/ 170921 h 384"/>
              <a:gd name="T102" fmla="*/ 70908 w 384"/>
              <a:gd name="T103" fmla="*/ 188383 h 384"/>
              <a:gd name="T104" fmla="*/ 14817 w 384"/>
              <a:gd name="T105" fmla="*/ 143404 h 384"/>
              <a:gd name="T106" fmla="*/ 13229 w 384"/>
              <a:gd name="T107" fmla="*/ 135467 h 384"/>
              <a:gd name="T108" fmla="*/ 20638 w 384"/>
              <a:gd name="T109" fmla="*/ 129646 h 384"/>
              <a:gd name="T110" fmla="*/ 71438 w 384"/>
              <a:gd name="T111" fmla="*/ 176742 h 384"/>
              <a:gd name="T112" fmla="*/ 71438 w 384"/>
              <a:gd name="T113" fmla="*/ 187854 h 384"/>
              <a:gd name="T114" fmla="*/ 104246 w 384"/>
              <a:gd name="T115" fmla="*/ 185738 h 384"/>
              <a:gd name="T116" fmla="*/ 19050 w 384"/>
              <a:gd name="T117" fmla="*/ 106892 h 384"/>
              <a:gd name="T118" fmla="*/ 19050 w 384"/>
              <a:gd name="T119" fmla="*/ 96308 h 384"/>
              <a:gd name="T120" fmla="*/ 25400 w 384"/>
              <a:gd name="T121" fmla="*/ 93133 h 384"/>
              <a:gd name="T122" fmla="*/ 109537 w 384"/>
              <a:gd name="T123" fmla="*/ 174625 h 3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84" h="384">
                <a:moveTo>
                  <a:pt x="359" y="160"/>
                </a:moveTo>
                <a:lnTo>
                  <a:pt x="359" y="160"/>
                </a:lnTo>
                <a:lnTo>
                  <a:pt x="366" y="155"/>
                </a:lnTo>
                <a:lnTo>
                  <a:pt x="372" y="151"/>
                </a:lnTo>
                <a:lnTo>
                  <a:pt x="373" y="150"/>
                </a:lnTo>
                <a:lnTo>
                  <a:pt x="377" y="144"/>
                </a:lnTo>
                <a:lnTo>
                  <a:pt x="381" y="138"/>
                </a:lnTo>
                <a:lnTo>
                  <a:pt x="383" y="131"/>
                </a:lnTo>
                <a:lnTo>
                  <a:pt x="384" y="122"/>
                </a:lnTo>
                <a:lnTo>
                  <a:pt x="383" y="116"/>
                </a:lnTo>
                <a:lnTo>
                  <a:pt x="381" y="109"/>
                </a:lnTo>
                <a:lnTo>
                  <a:pt x="377" y="102"/>
                </a:lnTo>
                <a:lnTo>
                  <a:pt x="373" y="96"/>
                </a:lnTo>
                <a:lnTo>
                  <a:pt x="354" y="77"/>
                </a:lnTo>
                <a:lnTo>
                  <a:pt x="373" y="56"/>
                </a:lnTo>
                <a:lnTo>
                  <a:pt x="376" y="54"/>
                </a:lnTo>
                <a:lnTo>
                  <a:pt x="377" y="48"/>
                </a:lnTo>
                <a:lnTo>
                  <a:pt x="376" y="44"/>
                </a:lnTo>
                <a:lnTo>
                  <a:pt x="373" y="40"/>
                </a:lnTo>
                <a:lnTo>
                  <a:pt x="343" y="11"/>
                </a:lnTo>
                <a:lnTo>
                  <a:pt x="340" y="8"/>
                </a:lnTo>
                <a:lnTo>
                  <a:pt x="336" y="7"/>
                </a:lnTo>
                <a:lnTo>
                  <a:pt x="330" y="8"/>
                </a:lnTo>
                <a:lnTo>
                  <a:pt x="328" y="11"/>
                </a:lnTo>
                <a:lnTo>
                  <a:pt x="307" y="30"/>
                </a:lnTo>
                <a:lnTo>
                  <a:pt x="288" y="11"/>
                </a:lnTo>
                <a:lnTo>
                  <a:pt x="282" y="7"/>
                </a:lnTo>
                <a:lnTo>
                  <a:pt x="275" y="3"/>
                </a:lnTo>
                <a:lnTo>
                  <a:pt x="268" y="1"/>
                </a:lnTo>
                <a:lnTo>
                  <a:pt x="262" y="0"/>
                </a:lnTo>
                <a:lnTo>
                  <a:pt x="253" y="1"/>
                </a:lnTo>
                <a:lnTo>
                  <a:pt x="246" y="3"/>
                </a:lnTo>
                <a:lnTo>
                  <a:pt x="240" y="7"/>
                </a:lnTo>
                <a:lnTo>
                  <a:pt x="234" y="11"/>
                </a:lnTo>
                <a:lnTo>
                  <a:pt x="233" y="12"/>
                </a:lnTo>
                <a:lnTo>
                  <a:pt x="229" y="18"/>
                </a:lnTo>
                <a:lnTo>
                  <a:pt x="224" y="25"/>
                </a:lnTo>
                <a:lnTo>
                  <a:pt x="219" y="19"/>
                </a:lnTo>
                <a:lnTo>
                  <a:pt x="213" y="15"/>
                </a:lnTo>
                <a:lnTo>
                  <a:pt x="207" y="11"/>
                </a:lnTo>
                <a:lnTo>
                  <a:pt x="200" y="10"/>
                </a:lnTo>
                <a:lnTo>
                  <a:pt x="193" y="8"/>
                </a:lnTo>
                <a:lnTo>
                  <a:pt x="185" y="10"/>
                </a:lnTo>
                <a:lnTo>
                  <a:pt x="178" y="11"/>
                </a:lnTo>
                <a:lnTo>
                  <a:pt x="171" y="15"/>
                </a:lnTo>
                <a:lnTo>
                  <a:pt x="165" y="19"/>
                </a:lnTo>
                <a:lnTo>
                  <a:pt x="164" y="21"/>
                </a:lnTo>
                <a:lnTo>
                  <a:pt x="160" y="26"/>
                </a:lnTo>
                <a:lnTo>
                  <a:pt x="157" y="33"/>
                </a:lnTo>
                <a:lnTo>
                  <a:pt x="154" y="40"/>
                </a:lnTo>
                <a:lnTo>
                  <a:pt x="153" y="48"/>
                </a:lnTo>
                <a:lnTo>
                  <a:pt x="154" y="55"/>
                </a:lnTo>
                <a:lnTo>
                  <a:pt x="157" y="62"/>
                </a:lnTo>
                <a:lnTo>
                  <a:pt x="160" y="69"/>
                </a:lnTo>
                <a:lnTo>
                  <a:pt x="164" y="74"/>
                </a:lnTo>
                <a:lnTo>
                  <a:pt x="310" y="219"/>
                </a:lnTo>
                <a:lnTo>
                  <a:pt x="315" y="224"/>
                </a:lnTo>
                <a:lnTo>
                  <a:pt x="322" y="227"/>
                </a:lnTo>
                <a:lnTo>
                  <a:pt x="329" y="230"/>
                </a:lnTo>
                <a:lnTo>
                  <a:pt x="336" y="230"/>
                </a:lnTo>
                <a:lnTo>
                  <a:pt x="344" y="230"/>
                </a:lnTo>
                <a:lnTo>
                  <a:pt x="351" y="227"/>
                </a:lnTo>
                <a:lnTo>
                  <a:pt x="358" y="224"/>
                </a:lnTo>
                <a:lnTo>
                  <a:pt x="363" y="219"/>
                </a:lnTo>
                <a:lnTo>
                  <a:pt x="365" y="219"/>
                </a:lnTo>
                <a:lnTo>
                  <a:pt x="369" y="212"/>
                </a:lnTo>
                <a:lnTo>
                  <a:pt x="373" y="206"/>
                </a:lnTo>
                <a:lnTo>
                  <a:pt x="374" y="199"/>
                </a:lnTo>
                <a:lnTo>
                  <a:pt x="376" y="191"/>
                </a:lnTo>
                <a:lnTo>
                  <a:pt x="374" y="184"/>
                </a:lnTo>
                <a:lnTo>
                  <a:pt x="373" y="177"/>
                </a:lnTo>
                <a:lnTo>
                  <a:pt x="369" y="171"/>
                </a:lnTo>
                <a:lnTo>
                  <a:pt x="365" y="165"/>
                </a:lnTo>
                <a:lnTo>
                  <a:pt x="359" y="160"/>
                </a:lnTo>
                <a:close/>
                <a:moveTo>
                  <a:pt x="336" y="34"/>
                </a:moveTo>
                <a:lnTo>
                  <a:pt x="348" y="48"/>
                </a:lnTo>
                <a:lnTo>
                  <a:pt x="337" y="61"/>
                </a:lnTo>
                <a:lnTo>
                  <a:pt x="323" y="47"/>
                </a:lnTo>
                <a:lnTo>
                  <a:pt x="336" y="34"/>
                </a:lnTo>
                <a:close/>
                <a:moveTo>
                  <a:pt x="249" y="29"/>
                </a:moveTo>
                <a:lnTo>
                  <a:pt x="251" y="28"/>
                </a:lnTo>
                <a:lnTo>
                  <a:pt x="255" y="25"/>
                </a:lnTo>
                <a:lnTo>
                  <a:pt x="262" y="23"/>
                </a:lnTo>
                <a:lnTo>
                  <a:pt x="267" y="25"/>
                </a:lnTo>
                <a:lnTo>
                  <a:pt x="271" y="28"/>
                </a:lnTo>
                <a:lnTo>
                  <a:pt x="356" y="113"/>
                </a:lnTo>
                <a:lnTo>
                  <a:pt x="359" y="117"/>
                </a:lnTo>
                <a:lnTo>
                  <a:pt x="361" y="122"/>
                </a:lnTo>
                <a:lnTo>
                  <a:pt x="359" y="128"/>
                </a:lnTo>
                <a:lnTo>
                  <a:pt x="356" y="133"/>
                </a:lnTo>
                <a:lnTo>
                  <a:pt x="355" y="135"/>
                </a:lnTo>
                <a:lnTo>
                  <a:pt x="351" y="138"/>
                </a:lnTo>
                <a:lnTo>
                  <a:pt x="344" y="139"/>
                </a:lnTo>
                <a:lnTo>
                  <a:pt x="339" y="138"/>
                </a:lnTo>
                <a:lnTo>
                  <a:pt x="334" y="135"/>
                </a:lnTo>
                <a:lnTo>
                  <a:pt x="249" y="50"/>
                </a:lnTo>
                <a:lnTo>
                  <a:pt x="246" y="45"/>
                </a:lnTo>
                <a:lnTo>
                  <a:pt x="245" y="39"/>
                </a:lnTo>
                <a:lnTo>
                  <a:pt x="246" y="33"/>
                </a:lnTo>
                <a:lnTo>
                  <a:pt x="249" y="29"/>
                </a:lnTo>
                <a:close/>
                <a:moveTo>
                  <a:pt x="348" y="202"/>
                </a:moveTo>
                <a:lnTo>
                  <a:pt x="347" y="204"/>
                </a:lnTo>
                <a:lnTo>
                  <a:pt x="341" y="206"/>
                </a:lnTo>
                <a:lnTo>
                  <a:pt x="336" y="208"/>
                </a:lnTo>
                <a:lnTo>
                  <a:pt x="330" y="206"/>
                </a:lnTo>
                <a:lnTo>
                  <a:pt x="326" y="204"/>
                </a:lnTo>
                <a:lnTo>
                  <a:pt x="180" y="58"/>
                </a:lnTo>
                <a:lnTo>
                  <a:pt x="178" y="54"/>
                </a:lnTo>
                <a:lnTo>
                  <a:pt x="176" y="48"/>
                </a:lnTo>
                <a:lnTo>
                  <a:pt x="178" y="41"/>
                </a:lnTo>
                <a:lnTo>
                  <a:pt x="180" y="37"/>
                </a:lnTo>
                <a:lnTo>
                  <a:pt x="182" y="36"/>
                </a:lnTo>
                <a:lnTo>
                  <a:pt x="187" y="33"/>
                </a:lnTo>
                <a:lnTo>
                  <a:pt x="193" y="32"/>
                </a:lnTo>
                <a:lnTo>
                  <a:pt x="198" y="33"/>
                </a:lnTo>
                <a:lnTo>
                  <a:pt x="202" y="36"/>
                </a:lnTo>
                <a:lnTo>
                  <a:pt x="348" y="180"/>
                </a:lnTo>
                <a:lnTo>
                  <a:pt x="351" y="186"/>
                </a:lnTo>
                <a:lnTo>
                  <a:pt x="352" y="191"/>
                </a:lnTo>
                <a:lnTo>
                  <a:pt x="351" y="197"/>
                </a:lnTo>
                <a:lnTo>
                  <a:pt x="348" y="202"/>
                </a:lnTo>
                <a:close/>
                <a:moveTo>
                  <a:pt x="230" y="168"/>
                </a:moveTo>
                <a:lnTo>
                  <a:pt x="154" y="243"/>
                </a:lnTo>
                <a:lnTo>
                  <a:pt x="141" y="230"/>
                </a:lnTo>
                <a:lnTo>
                  <a:pt x="216" y="154"/>
                </a:lnTo>
                <a:lnTo>
                  <a:pt x="200" y="138"/>
                </a:lnTo>
                <a:lnTo>
                  <a:pt x="124" y="213"/>
                </a:lnTo>
                <a:lnTo>
                  <a:pt x="75" y="165"/>
                </a:lnTo>
                <a:lnTo>
                  <a:pt x="69" y="160"/>
                </a:lnTo>
                <a:lnTo>
                  <a:pt x="62" y="157"/>
                </a:lnTo>
                <a:lnTo>
                  <a:pt x="55" y="154"/>
                </a:lnTo>
                <a:lnTo>
                  <a:pt x="48" y="153"/>
                </a:lnTo>
                <a:lnTo>
                  <a:pt x="40" y="154"/>
                </a:lnTo>
                <a:lnTo>
                  <a:pt x="33" y="157"/>
                </a:lnTo>
                <a:lnTo>
                  <a:pt x="26" y="160"/>
                </a:lnTo>
                <a:lnTo>
                  <a:pt x="21" y="165"/>
                </a:lnTo>
                <a:lnTo>
                  <a:pt x="20" y="165"/>
                </a:lnTo>
                <a:lnTo>
                  <a:pt x="15" y="172"/>
                </a:lnTo>
                <a:lnTo>
                  <a:pt x="11" y="177"/>
                </a:lnTo>
                <a:lnTo>
                  <a:pt x="10" y="184"/>
                </a:lnTo>
                <a:lnTo>
                  <a:pt x="9" y="193"/>
                </a:lnTo>
                <a:lnTo>
                  <a:pt x="10" y="199"/>
                </a:lnTo>
                <a:lnTo>
                  <a:pt x="11" y="206"/>
                </a:lnTo>
                <a:lnTo>
                  <a:pt x="15" y="213"/>
                </a:lnTo>
                <a:lnTo>
                  <a:pt x="20" y="219"/>
                </a:lnTo>
                <a:lnTo>
                  <a:pt x="25" y="224"/>
                </a:lnTo>
                <a:lnTo>
                  <a:pt x="18" y="228"/>
                </a:lnTo>
                <a:lnTo>
                  <a:pt x="13" y="232"/>
                </a:lnTo>
                <a:lnTo>
                  <a:pt x="11" y="234"/>
                </a:lnTo>
                <a:lnTo>
                  <a:pt x="7" y="239"/>
                </a:lnTo>
                <a:lnTo>
                  <a:pt x="3" y="246"/>
                </a:lnTo>
                <a:lnTo>
                  <a:pt x="2" y="253"/>
                </a:lnTo>
                <a:lnTo>
                  <a:pt x="0" y="261"/>
                </a:lnTo>
                <a:lnTo>
                  <a:pt x="2" y="268"/>
                </a:lnTo>
                <a:lnTo>
                  <a:pt x="3" y="275"/>
                </a:lnTo>
                <a:lnTo>
                  <a:pt x="7" y="282"/>
                </a:lnTo>
                <a:lnTo>
                  <a:pt x="11" y="287"/>
                </a:lnTo>
                <a:lnTo>
                  <a:pt x="31" y="307"/>
                </a:lnTo>
                <a:lnTo>
                  <a:pt x="11" y="327"/>
                </a:lnTo>
                <a:lnTo>
                  <a:pt x="9" y="330"/>
                </a:lnTo>
                <a:lnTo>
                  <a:pt x="7" y="336"/>
                </a:lnTo>
                <a:lnTo>
                  <a:pt x="9" y="340"/>
                </a:lnTo>
                <a:lnTo>
                  <a:pt x="11" y="344"/>
                </a:lnTo>
                <a:lnTo>
                  <a:pt x="40" y="373"/>
                </a:lnTo>
                <a:lnTo>
                  <a:pt x="44" y="375"/>
                </a:lnTo>
                <a:lnTo>
                  <a:pt x="48" y="377"/>
                </a:lnTo>
                <a:lnTo>
                  <a:pt x="53" y="375"/>
                </a:lnTo>
                <a:lnTo>
                  <a:pt x="57" y="373"/>
                </a:lnTo>
                <a:lnTo>
                  <a:pt x="77" y="353"/>
                </a:lnTo>
                <a:lnTo>
                  <a:pt x="97" y="373"/>
                </a:lnTo>
                <a:lnTo>
                  <a:pt x="102" y="377"/>
                </a:lnTo>
                <a:lnTo>
                  <a:pt x="109" y="381"/>
                </a:lnTo>
                <a:lnTo>
                  <a:pt x="116" y="382"/>
                </a:lnTo>
                <a:lnTo>
                  <a:pt x="123" y="384"/>
                </a:lnTo>
                <a:lnTo>
                  <a:pt x="131" y="382"/>
                </a:lnTo>
                <a:lnTo>
                  <a:pt x="138" y="381"/>
                </a:lnTo>
                <a:lnTo>
                  <a:pt x="145" y="377"/>
                </a:lnTo>
                <a:lnTo>
                  <a:pt x="150" y="373"/>
                </a:lnTo>
                <a:lnTo>
                  <a:pt x="152" y="371"/>
                </a:lnTo>
                <a:lnTo>
                  <a:pt x="156" y="366"/>
                </a:lnTo>
                <a:lnTo>
                  <a:pt x="160" y="359"/>
                </a:lnTo>
                <a:lnTo>
                  <a:pt x="165" y="364"/>
                </a:lnTo>
                <a:lnTo>
                  <a:pt x="171" y="369"/>
                </a:lnTo>
                <a:lnTo>
                  <a:pt x="176" y="373"/>
                </a:lnTo>
                <a:lnTo>
                  <a:pt x="185" y="374"/>
                </a:lnTo>
                <a:lnTo>
                  <a:pt x="191" y="375"/>
                </a:lnTo>
                <a:lnTo>
                  <a:pt x="198" y="374"/>
                </a:lnTo>
                <a:lnTo>
                  <a:pt x="207" y="373"/>
                </a:lnTo>
                <a:lnTo>
                  <a:pt x="212" y="369"/>
                </a:lnTo>
                <a:lnTo>
                  <a:pt x="219" y="364"/>
                </a:lnTo>
                <a:lnTo>
                  <a:pt x="219" y="363"/>
                </a:lnTo>
                <a:lnTo>
                  <a:pt x="224" y="358"/>
                </a:lnTo>
                <a:lnTo>
                  <a:pt x="227" y="351"/>
                </a:lnTo>
                <a:lnTo>
                  <a:pt x="230" y="344"/>
                </a:lnTo>
                <a:lnTo>
                  <a:pt x="230" y="336"/>
                </a:lnTo>
                <a:lnTo>
                  <a:pt x="230" y="329"/>
                </a:lnTo>
                <a:lnTo>
                  <a:pt x="227" y="322"/>
                </a:lnTo>
                <a:lnTo>
                  <a:pt x="224" y="315"/>
                </a:lnTo>
                <a:lnTo>
                  <a:pt x="219" y="309"/>
                </a:lnTo>
                <a:lnTo>
                  <a:pt x="171" y="260"/>
                </a:lnTo>
                <a:lnTo>
                  <a:pt x="246" y="184"/>
                </a:lnTo>
                <a:lnTo>
                  <a:pt x="230" y="168"/>
                </a:lnTo>
                <a:close/>
                <a:moveTo>
                  <a:pt x="48" y="349"/>
                </a:moveTo>
                <a:lnTo>
                  <a:pt x="35" y="336"/>
                </a:lnTo>
                <a:lnTo>
                  <a:pt x="47" y="323"/>
                </a:lnTo>
                <a:lnTo>
                  <a:pt x="61" y="337"/>
                </a:lnTo>
                <a:lnTo>
                  <a:pt x="48" y="349"/>
                </a:lnTo>
                <a:close/>
                <a:moveTo>
                  <a:pt x="135" y="355"/>
                </a:moveTo>
                <a:lnTo>
                  <a:pt x="134" y="356"/>
                </a:lnTo>
                <a:lnTo>
                  <a:pt x="128" y="359"/>
                </a:lnTo>
                <a:lnTo>
                  <a:pt x="123" y="360"/>
                </a:lnTo>
                <a:lnTo>
                  <a:pt x="117" y="359"/>
                </a:lnTo>
                <a:lnTo>
                  <a:pt x="113" y="356"/>
                </a:lnTo>
                <a:lnTo>
                  <a:pt x="28" y="271"/>
                </a:lnTo>
                <a:lnTo>
                  <a:pt x="25" y="267"/>
                </a:lnTo>
                <a:lnTo>
                  <a:pt x="24" y="261"/>
                </a:lnTo>
                <a:lnTo>
                  <a:pt x="25" y="256"/>
                </a:lnTo>
                <a:lnTo>
                  <a:pt x="28" y="250"/>
                </a:lnTo>
                <a:lnTo>
                  <a:pt x="29" y="249"/>
                </a:lnTo>
                <a:lnTo>
                  <a:pt x="33" y="246"/>
                </a:lnTo>
                <a:lnTo>
                  <a:pt x="39" y="245"/>
                </a:lnTo>
                <a:lnTo>
                  <a:pt x="46" y="246"/>
                </a:lnTo>
                <a:lnTo>
                  <a:pt x="50" y="249"/>
                </a:lnTo>
                <a:lnTo>
                  <a:pt x="135" y="334"/>
                </a:lnTo>
                <a:lnTo>
                  <a:pt x="138" y="338"/>
                </a:lnTo>
                <a:lnTo>
                  <a:pt x="139" y="345"/>
                </a:lnTo>
                <a:lnTo>
                  <a:pt x="138" y="351"/>
                </a:lnTo>
                <a:lnTo>
                  <a:pt x="135" y="355"/>
                </a:lnTo>
                <a:close/>
                <a:moveTo>
                  <a:pt x="202" y="347"/>
                </a:moveTo>
                <a:lnTo>
                  <a:pt x="202" y="348"/>
                </a:lnTo>
                <a:lnTo>
                  <a:pt x="197" y="351"/>
                </a:lnTo>
                <a:lnTo>
                  <a:pt x="191" y="352"/>
                </a:lnTo>
                <a:lnTo>
                  <a:pt x="186" y="351"/>
                </a:lnTo>
                <a:lnTo>
                  <a:pt x="180" y="348"/>
                </a:lnTo>
                <a:lnTo>
                  <a:pt x="36" y="202"/>
                </a:lnTo>
                <a:lnTo>
                  <a:pt x="33" y="198"/>
                </a:lnTo>
                <a:lnTo>
                  <a:pt x="32" y="193"/>
                </a:lnTo>
                <a:lnTo>
                  <a:pt x="33" y="187"/>
                </a:lnTo>
                <a:lnTo>
                  <a:pt x="36" y="182"/>
                </a:lnTo>
                <a:lnTo>
                  <a:pt x="37" y="180"/>
                </a:lnTo>
                <a:lnTo>
                  <a:pt x="42" y="177"/>
                </a:lnTo>
                <a:lnTo>
                  <a:pt x="48" y="176"/>
                </a:lnTo>
                <a:lnTo>
                  <a:pt x="54" y="177"/>
                </a:lnTo>
                <a:lnTo>
                  <a:pt x="58" y="180"/>
                </a:lnTo>
                <a:lnTo>
                  <a:pt x="202" y="326"/>
                </a:lnTo>
                <a:lnTo>
                  <a:pt x="207" y="330"/>
                </a:lnTo>
                <a:lnTo>
                  <a:pt x="208" y="336"/>
                </a:lnTo>
                <a:lnTo>
                  <a:pt x="207" y="341"/>
                </a:lnTo>
                <a:lnTo>
                  <a:pt x="202" y="347"/>
                </a:lnTo>
                <a:close/>
              </a:path>
            </a:pathLst>
          </a:custGeom>
          <a:solidFill>
            <a:schemeClr val="accent1"/>
          </a:solidFill>
          <a:ln>
            <a:noFill/>
          </a:ln>
        </p:spPr>
        <p:txBody>
          <a:bodyPr/>
          <a:lstStyle/>
          <a:p>
            <a:endParaRPr lang="en-US" dirty="0"/>
          </a:p>
        </p:txBody>
      </p:sp>
      <p:sp>
        <p:nvSpPr>
          <p:cNvPr id="83" name="Freeform 93"/>
          <p:cNvSpPr>
            <a:spLocks noEditPoints="1"/>
          </p:cNvSpPr>
          <p:nvPr/>
        </p:nvSpPr>
        <p:spPr bwMode="auto">
          <a:xfrm>
            <a:off x="7436677" y="2531871"/>
            <a:ext cx="327611" cy="390512"/>
          </a:xfrm>
          <a:custGeom>
            <a:avLst/>
            <a:gdLst>
              <a:gd name="T0" fmla="*/ 40003 w 377"/>
              <a:gd name="T1" fmla="*/ 195792 h 447"/>
              <a:gd name="T2" fmla="*/ 56847 w 377"/>
              <a:gd name="T3" fmla="*/ 201613 h 447"/>
              <a:gd name="T4" fmla="*/ 71585 w 377"/>
              <a:gd name="T5" fmla="*/ 197380 h 447"/>
              <a:gd name="T6" fmla="*/ 74743 w 377"/>
              <a:gd name="T7" fmla="*/ 192088 h 447"/>
              <a:gd name="T8" fmla="*/ 66848 w 377"/>
              <a:gd name="T9" fmla="*/ 184150 h 447"/>
              <a:gd name="T10" fmla="*/ 70532 w 377"/>
              <a:gd name="T11" fmla="*/ 160867 h 447"/>
              <a:gd name="T12" fmla="*/ 99482 w 377"/>
              <a:gd name="T13" fmla="*/ 159809 h 447"/>
              <a:gd name="T14" fmla="*/ 121063 w 377"/>
              <a:gd name="T15" fmla="*/ 153988 h 447"/>
              <a:gd name="T16" fmla="*/ 99482 w 377"/>
              <a:gd name="T17" fmla="*/ 147109 h 447"/>
              <a:gd name="T18" fmla="*/ 61584 w 377"/>
              <a:gd name="T19" fmla="*/ 84138 h 447"/>
              <a:gd name="T20" fmla="*/ 86850 w 377"/>
              <a:gd name="T21" fmla="*/ 87313 h 447"/>
              <a:gd name="T22" fmla="*/ 92639 w 377"/>
              <a:gd name="T23" fmla="*/ 90488 h 447"/>
              <a:gd name="T24" fmla="*/ 147381 w 377"/>
              <a:gd name="T25" fmla="*/ 61913 h 447"/>
              <a:gd name="T26" fmla="*/ 150539 w 377"/>
              <a:gd name="T27" fmla="*/ 57150 h 447"/>
              <a:gd name="T28" fmla="*/ 148434 w 377"/>
              <a:gd name="T29" fmla="*/ 52388 h 447"/>
              <a:gd name="T30" fmla="*/ 131064 w 377"/>
              <a:gd name="T31" fmla="*/ 57150 h 447"/>
              <a:gd name="T32" fmla="*/ 98429 w 377"/>
              <a:gd name="T33" fmla="*/ 22754 h 447"/>
              <a:gd name="T34" fmla="*/ 61584 w 377"/>
              <a:gd name="T35" fmla="*/ 10583 h 447"/>
              <a:gd name="T36" fmla="*/ 59479 w 377"/>
              <a:gd name="T37" fmla="*/ 1588 h 447"/>
              <a:gd name="T38" fmla="*/ 53162 w 377"/>
              <a:gd name="T39" fmla="*/ 0 h 447"/>
              <a:gd name="T40" fmla="*/ 49478 w 377"/>
              <a:gd name="T41" fmla="*/ 152929 h 447"/>
              <a:gd name="T42" fmla="*/ 49478 w 377"/>
              <a:gd name="T43" fmla="*/ 183092 h 447"/>
              <a:gd name="T44" fmla="*/ 39477 w 377"/>
              <a:gd name="T45" fmla="*/ 189442 h 447"/>
              <a:gd name="T46" fmla="*/ 86323 w 377"/>
              <a:gd name="T47" fmla="*/ 30163 h 447"/>
              <a:gd name="T48" fmla="*/ 198438 w 377"/>
              <a:gd name="T49" fmla="*/ 192088 h 447"/>
              <a:gd name="T50" fmla="*/ 194227 w 377"/>
              <a:gd name="T51" fmla="*/ 205317 h 447"/>
              <a:gd name="T52" fmla="*/ 176857 w 377"/>
              <a:gd name="T53" fmla="*/ 220663 h 447"/>
              <a:gd name="T54" fmla="*/ 147907 w 377"/>
              <a:gd name="T55" fmla="*/ 231775 h 447"/>
              <a:gd name="T56" fmla="*/ 110009 w 377"/>
              <a:gd name="T57" fmla="*/ 236538 h 447"/>
              <a:gd name="T58" fmla="*/ 78954 w 377"/>
              <a:gd name="T59" fmla="*/ 236009 h 447"/>
              <a:gd name="T60" fmla="*/ 42635 w 377"/>
              <a:gd name="T61" fmla="*/ 229659 h 447"/>
              <a:gd name="T62" fmla="*/ 16844 w 377"/>
              <a:gd name="T63" fmla="*/ 218017 h 447"/>
              <a:gd name="T64" fmla="*/ 2105 w 377"/>
              <a:gd name="T65" fmla="*/ 201084 h 447"/>
              <a:gd name="T66" fmla="*/ 1053 w 377"/>
              <a:gd name="T67" fmla="*/ 186267 h 447"/>
              <a:gd name="T68" fmla="*/ 16317 w 377"/>
              <a:gd name="T69" fmla="*/ 166688 h 447"/>
              <a:gd name="T70" fmla="*/ 39477 w 377"/>
              <a:gd name="T71" fmla="*/ 168805 h 447"/>
              <a:gd name="T72" fmla="*/ 23160 w 377"/>
              <a:gd name="T73" fmla="*/ 177271 h 447"/>
              <a:gd name="T74" fmla="*/ 13159 w 377"/>
              <a:gd name="T75" fmla="*/ 188913 h 447"/>
              <a:gd name="T76" fmla="*/ 13685 w 377"/>
              <a:gd name="T77" fmla="*/ 197909 h 447"/>
              <a:gd name="T78" fmla="*/ 26318 w 377"/>
              <a:gd name="T79" fmla="*/ 209021 h 447"/>
              <a:gd name="T80" fmla="*/ 81060 w 377"/>
              <a:gd name="T81" fmla="*/ 223838 h 447"/>
              <a:gd name="T82" fmla="*/ 134748 w 377"/>
              <a:gd name="T83" fmla="*/ 221192 h 447"/>
              <a:gd name="T84" fmla="*/ 176857 w 377"/>
              <a:gd name="T85" fmla="*/ 206375 h 447"/>
              <a:gd name="T86" fmla="*/ 186332 w 377"/>
              <a:gd name="T87" fmla="*/ 195263 h 447"/>
              <a:gd name="T88" fmla="*/ 184226 w 377"/>
              <a:gd name="T89" fmla="*/ 184150 h 447"/>
              <a:gd name="T90" fmla="*/ 178963 w 377"/>
              <a:gd name="T91" fmla="*/ 171450 h 447"/>
              <a:gd name="T92" fmla="*/ 191069 w 377"/>
              <a:gd name="T93" fmla="*/ 174096 h 447"/>
              <a:gd name="T94" fmla="*/ 198438 w 377"/>
              <a:gd name="T95" fmla="*/ 187855 h 447"/>
              <a:gd name="T96" fmla="*/ 130011 w 377"/>
              <a:gd name="T97" fmla="*/ 161925 h 447"/>
              <a:gd name="T98" fmla="*/ 135801 w 377"/>
              <a:gd name="T99" fmla="*/ 176213 h 447"/>
              <a:gd name="T100" fmla="*/ 150013 w 377"/>
              <a:gd name="T101" fmla="*/ 182034 h 447"/>
              <a:gd name="T102" fmla="*/ 161593 w 377"/>
              <a:gd name="T103" fmla="*/ 178330 h 447"/>
              <a:gd name="T104" fmla="*/ 169488 w 377"/>
              <a:gd name="T105" fmla="*/ 166159 h 447"/>
              <a:gd name="T106" fmla="*/ 168962 w 377"/>
              <a:gd name="T107" fmla="*/ 153988 h 447"/>
              <a:gd name="T108" fmla="*/ 157908 w 377"/>
              <a:gd name="T109" fmla="*/ 142875 h 447"/>
              <a:gd name="T110" fmla="*/ 145802 w 377"/>
              <a:gd name="T111" fmla="*/ 141288 h 447"/>
              <a:gd name="T112" fmla="*/ 132643 w 377"/>
              <a:gd name="T113" fmla="*/ 150284 h 447"/>
              <a:gd name="T114" fmla="*/ 130011 w 377"/>
              <a:gd name="T115" fmla="*/ 161925 h 447"/>
              <a:gd name="T116" fmla="*/ 157382 w 377"/>
              <a:gd name="T117" fmla="*/ 168805 h 447"/>
              <a:gd name="T118" fmla="*/ 145802 w 377"/>
              <a:gd name="T119" fmla="*/ 171450 h 447"/>
              <a:gd name="T120" fmla="*/ 140012 w 377"/>
              <a:gd name="T121" fmla="*/ 161925 h 447"/>
              <a:gd name="T122" fmla="*/ 150013 w 377"/>
              <a:gd name="T123" fmla="*/ 151342 h 447"/>
              <a:gd name="T124" fmla="*/ 159487 w 377"/>
              <a:gd name="T125" fmla="*/ 158221 h 44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77" h="447">
                <a:moveTo>
                  <a:pt x="73" y="363"/>
                </a:moveTo>
                <a:lnTo>
                  <a:pt x="73" y="363"/>
                </a:lnTo>
                <a:lnTo>
                  <a:pt x="73" y="366"/>
                </a:lnTo>
                <a:lnTo>
                  <a:pt x="76" y="370"/>
                </a:lnTo>
                <a:lnTo>
                  <a:pt x="79" y="373"/>
                </a:lnTo>
                <a:lnTo>
                  <a:pt x="83" y="376"/>
                </a:lnTo>
                <a:lnTo>
                  <a:pt x="94" y="380"/>
                </a:lnTo>
                <a:lnTo>
                  <a:pt x="108" y="381"/>
                </a:lnTo>
                <a:lnTo>
                  <a:pt x="121" y="380"/>
                </a:lnTo>
                <a:lnTo>
                  <a:pt x="132" y="376"/>
                </a:lnTo>
                <a:lnTo>
                  <a:pt x="136" y="373"/>
                </a:lnTo>
                <a:lnTo>
                  <a:pt x="139" y="370"/>
                </a:lnTo>
                <a:lnTo>
                  <a:pt x="141" y="366"/>
                </a:lnTo>
                <a:lnTo>
                  <a:pt x="142" y="363"/>
                </a:lnTo>
                <a:lnTo>
                  <a:pt x="142" y="361"/>
                </a:lnTo>
                <a:lnTo>
                  <a:pt x="141" y="358"/>
                </a:lnTo>
                <a:lnTo>
                  <a:pt x="135" y="352"/>
                </a:lnTo>
                <a:lnTo>
                  <a:pt x="127" y="348"/>
                </a:lnTo>
                <a:lnTo>
                  <a:pt x="117" y="346"/>
                </a:lnTo>
                <a:lnTo>
                  <a:pt x="117" y="307"/>
                </a:lnTo>
                <a:lnTo>
                  <a:pt x="134" y="304"/>
                </a:lnTo>
                <a:lnTo>
                  <a:pt x="152" y="303"/>
                </a:lnTo>
                <a:lnTo>
                  <a:pt x="169" y="302"/>
                </a:lnTo>
                <a:lnTo>
                  <a:pt x="189" y="302"/>
                </a:lnTo>
                <a:lnTo>
                  <a:pt x="209" y="302"/>
                </a:lnTo>
                <a:lnTo>
                  <a:pt x="229" y="303"/>
                </a:lnTo>
                <a:lnTo>
                  <a:pt x="230" y="291"/>
                </a:lnTo>
                <a:lnTo>
                  <a:pt x="234" y="281"/>
                </a:lnTo>
                <a:lnTo>
                  <a:pt x="212" y="278"/>
                </a:lnTo>
                <a:lnTo>
                  <a:pt x="189" y="278"/>
                </a:lnTo>
                <a:lnTo>
                  <a:pt x="152" y="280"/>
                </a:lnTo>
                <a:lnTo>
                  <a:pt x="117" y="284"/>
                </a:lnTo>
                <a:lnTo>
                  <a:pt x="117" y="159"/>
                </a:lnTo>
                <a:lnTo>
                  <a:pt x="164" y="149"/>
                </a:lnTo>
                <a:lnTo>
                  <a:pt x="164" y="160"/>
                </a:lnTo>
                <a:lnTo>
                  <a:pt x="165" y="165"/>
                </a:lnTo>
                <a:lnTo>
                  <a:pt x="169" y="170"/>
                </a:lnTo>
                <a:lnTo>
                  <a:pt x="172" y="171"/>
                </a:lnTo>
                <a:lnTo>
                  <a:pt x="176" y="171"/>
                </a:lnTo>
                <a:lnTo>
                  <a:pt x="182" y="170"/>
                </a:lnTo>
                <a:lnTo>
                  <a:pt x="280" y="117"/>
                </a:lnTo>
                <a:lnTo>
                  <a:pt x="282" y="116"/>
                </a:lnTo>
                <a:lnTo>
                  <a:pt x="284" y="113"/>
                </a:lnTo>
                <a:lnTo>
                  <a:pt x="285" y="110"/>
                </a:lnTo>
                <a:lnTo>
                  <a:pt x="286" y="108"/>
                </a:lnTo>
                <a:lnTo>
                  <a:pt x="285" y="104"/>
                </a:lnTo>
                <a:lnTo>
                  <a:pt x="284" y="101"/>
                </a:lnTo>
                <a:lnTo>
                  <a:pt x="282" y="99"/>
                </a:lnTo>
                <a:lnTo>
                  <a:pt x="280" y="97"/>
                </a:lnTo>
                <a:lnTo>
                  <a:pt x="207" y="61"/>
                </a:lnTo>
                <a:lnTo>
                  <a:pt x="207" y="87"/>
                </a:lnTo>
                <a:lnTo>
                  <a:pt x="249" y="108"/>
                </a:lnTo>
                <a:lnTo>
                  <a:pt x="187" y="141"/>
                </a:lnTo>
                <a:lnTo>
                  <a:pt x="187" y="47"/>
                </a:lnTo>
                <a:lnTo>
                  <a:pt x="187" y="43"/>
                </a:lnTo>
                <a:lnTo>
                  <a:pt x="185" y="40"/>
                </a:lnTo>
                <a:lnTo>
                  <a:pt x="182" y="38"/>
                </a:lnTo>
                <a:lnTo>
                  <a:pt x="179" y="36"/>
                </a:lnTo>
                <a:lnTo>
                  <a:pt x="117" y="20"/>
                </a:lnTo>
                <a:lnTo>
                  <a:pt x="117" y="11"/>
                </a:lnTo>
                <a:lnTo>
                  <a:pt x="116" y="7"/>
                </a:lnTo>
                <a:lnTo>
                  <a:pt x="113" y="3"/>
                </a:lnTo>
                <a:lnTo>
                  <a:pt x="110" y="0"/>
                </a:lnTo>
                <a:lnTo>
                  <a:pt x="105" y="0"/>
                </a:lnTo>
                <a:lnTo>
                  <a:pt x="101" y="0"/>
                </a:lnTo>
                <a:lnTo>
                  <a:pt x="98" y="3"/>
                </a:lnTo>
                <a:lnTo>
                  <a:pt x="95" y="7"/>
                </a:lnTo>
                <a:lnTo>
                  <a:pt x="94" y="11"/>
                </a:lnTo>
                <a:lnTo>
                  <a:pt x="94" y="289"/>
                </a:lnTo>
                <a:lnTo>
                  <a:pt x="94" y="313"/>
                </a:lnTo>
                <a:lnTo>
                  <a:pt x="94" y="346"/>
                </a:lnTo>
                <a:lnTo>
                  <a:pt x="86" y="348"/>
                </a:lnTo>
                <a:lnTo>
                  <a:pt x="79" y="352"/>
                </a:lnTo>
                <a:lnTo>
                  <a:pt x="75" y="358"/>
                </a:lnTo>
                <a:lnTo>
                  <a:pt x="73" y="363"/>
                </a:lnTo>
                <a:close/>
                <a:moveTo>
                  <a:pt x="121" y="46"/>
                </a:moveTo>
                <a:lnTo>
                  <a:pt x="164" y="57"/>
                </a:lnTo>
                <a:lnTo>
                  <a:pt x="164" y="126"/>
                </a:lnTo>
                <a:lnTo>
                  <a:pt x="121" y="134"/>
                </a:lnTo>
                <a:lnTo>
                  <a:pt x="121" y="46"/>
                </a:lnTo>
                <a:close/>
                <a:moveTo>
                  <a:pt x="377" y="363"/>
                </a:moveTo>
                <a:lnTo>
                  <a:pt x="377" y="363"/>
                </a:lnTo>
                <a:lnTo>
                  <a:pt x="377" y="372"/>
                </a:lnTo>
                <a:lnTo>
                  <a:pt x="374" y="380"/>
                </a:lnTo>
                <a:lnTo>
                  <a:pt x="369" y="388"/>
                </a:lnTo>
                <a:lnTo>
                  <a:pt x="363" y="396"/>
                </a:lnTo>
                <a:lnTo>
                  <a:pt x="355" y="403"/>
                </a:lnTo>
                <a:lnTo>
                  <a:pt x="347" y="412"/>
                </a:lnTo>
                <a:lnTo>
                  <a:pt x="336" y="417"/>
                </a:lnTo>
                <a:lnTo>
                  <a:pt x="324" y="424"/>
                </a:lnTo>
                <a:lnTo>
                  <a:pt x="310" y="429"/>
                </a:lnTo>
                <a:lnTo>
                  <a:pt x="296" y="434"/>
                </a:lnTo>
                <a:lnTo>
                  <a:pt x="281" y="438"/>
                </a:lnTo>
                <a:lnTo>
                  <a:pt x="264" y="442"/>
                </a:lnTo>
                <a:lnTo>
                  <a:pt x="247" y="445"/>
                </a:lnTo>
                <a:lnTo>
                  <a:pt x="229" y="446"/>
                </a:lnTo>
                <a:lnTo>
                  <a:pt x="209" y="447"/>
                </a:lnTo>
                <a:lnTo>
                  <a:pt x="189" y="447"/>
                </a:lnTo>
                <a:lnTo>
                  <a:pt x="169" y="447"/>
                </a:lnTo>
                <a:lnTo>
                  <a:pt x="150" y="446"/>
                </a:lnTo>
                <a:lnTo>
                  <a:pt x="132" y="445"/>
                </a:lnTo>
                <a:lnTo>
                  <a:pt x="114" y="442"/>
                </a:lnTo>
                <a:lnTo>
                  <a:pt x="98" y="438"/>
                </a:lnTo>
                <a:lnTo>
                  <a:pt x="81" y="434"/>
                </a:lnTo>
                <a:lnTo>
                  <a:pt x="68" y="429"/>
                </a:lnTo>
                <a:lnTo>
                  <a:pt x="54" y="424"/>
                </a:lnTo>
                <a:lnTo>
                  <a:pt x="43" y="417"/>
                </a:lnTo>
                <a:lnTo>
                  <a:pt x="32" y="412"/>
                </a:lnTo>
                <a:lnTo>
                  <a:pt x="22" y="403"/>
                </a:lnTo>
                <a:lnTo>
                  <a:pt x="15" y="396"/>
                </a:lnTo>
                <a:lnTo>
                  <a:pt x="9" y="388"/>
                </a:lnTo>
                <a:lnTo>
                  <a:pt x="4" y="380"/>
                </a:lnTo>
                <a:lnTo>
                  <a:pt x="2" y="372"/>
                </a:lnTo>
                <a:lnTo>
                  <a:pt x="0" y="363"/>
                </a:lnTo>
                <a:lnTo>
                  <a:pt x="2" y="352"/>
                </a:lnTo>
                <a:lnTo>
                  <a:pt x="6" y="343"/>
                </a:lnTo>
                <a:lnTo>
                  <a:pt x="11" y="333"/>
                </a:lnTo>
                <a:lnTo>
                  <a:pt x="21" y="324"/>
                </a:lnTo>
                <a:lnTo>
                  <a:pt x="31" y="315"/>
                </a:lnTo>
                <a:lnTo>
                  <a:pt x="43" y="307"/>
                </a:lnTo>
                <a:lnTo>
                  <a:pt x="58" y="300"/>
                </a:lnTo>
                <a:lnTo>
                  <a:pt x="75" y="295"/>
                </a:lnTo>
                <a:lnTo>
                  <a:pt x="75" y="319"/>
                </a:lnTo>
                <a:lnTo>
                  <a:pt x="62" y="324"/>
                </a:lnTo>
                <a:lnTo>
                  <a:pt x="53" y="329"/>
                </a:lnTo>
                <a:lnTo>
                  <a:pt x="44" y="335"/>
                </a:lnTo>
                <a:lnTo>
                  <a:pt x="37" y="340"/>
                </a:lnTo>
                <a:lnTo>
                  <a:pt x="31" y="346"/>
                </a:lnTo>
                <a:lnTo>
                  <a:pt x="26" y="351"/>
                </a:lnTo>
                <a:lnTo>
                  <a:pt x="25" y="357"/>
                </a:lnTo>
                <a:lnTo>
                  <a:pt x="24" y="363"/>
                </a:lnTo>
                <a:lnTo>
                  <a:pt x="24" y="369"/>
                </a:lnTo>
                <a:lnTo>
                  <a:pt x="26" y="374"/>
                </a:lnTo>
                <a:lnTo>
                  <a:pt x="31" y="380"/>
                </a:lnTo>
                <a:lnTo>
                  <a:pt x="36" y="385"/>
                </a:lnTo>
                <a:lnTo>
                  <a:pt x="43" y="390"/>
                </a:lnTo>
                <a:lnTo>
                  <a:pt x="50" y="395"/>
                </a:lnTo>
                <a:lnTo>
                  <a:pt x="69" y="405"/>
                </a:lnTo>
                <a:lnTo>
                  <a:pt x="94" y="413"/>
                </a:lnTo>
                <a:lnTo>
                  <a:pt x="123" y="418"/>
                </a:lnTo>
                <a:lnTo>
                  <a:pt x="154" y="423"/>
                </a:lnTo>
                <a:lnTo>
                  <a:pt x="189" y="424"/>
                </a:lnTo>
                <a:lnTo>
                  <a:pt x="225" y="423"/>
                </a:lnTo>
                <a:lnTo>
                  <a:pt x="256" y="418"/>
                </a:lnTo>
                <a:lnTo>
                  <a:pt x="284" y="413"/>
                </a:lnTo>
                <a:lnTo>
                  <a:pt x="308" y="405"/>
                </a:lnTo>
                <a:lnTo>
                  <a:pt x="328" y="395"/>
                </a:lnTo>
                <a:lnTo>
                  <a:pt x="336" y="390"/>
                </a:lnTo>
                <a:lnTo>
                  <a:pt x="343" y="385"/>
                </a:lnTo>
                <a:lnTo>
                  <a:pt x="348" y="380"/>
                </a:lnTo>
                <a:lnTo>
                  <a:pt x="351" y="374"/>
                </a:lnTo>
                <a:lnTo>
                  <a:pt x="354" y="369"/>
                </a:lnTo>
                <a:lnTo>
                  <a:pt x="355" y="363"/>
                </a:lnTo>
                <a:lnTo>
                  <a:pt x="354" y="355"/>
                </a:lnTo>
                <a:lnTo>
                  <a:pt x="350" y="348"/>
                </a:lnTo>
                <a:lnTo>
                  <a:pt x="343" y="341"/>
                </a:lnTo>
                <a:lnTo>
                  <a:pt x="335" y="335"/>
                </a:lnTo>
                <a:lnTo>
                  <a:pt x="340" y="324"/>
                </a:lnTo>
                <a:lnTo>
                  <a:pt x="343" y="313"/>
                </a:lnTo>
                <a:lnTo>
                  <a:pt x="358" y="324"/>
                </a:lnTo>
                <a:lnTo>
                  <a:pt x="363" y="329"/>
                </a:lnTo>
                <a:lnTo>
                  <a:pt x="369" y="336"/>
                </a:lnTo>
                <a:lnTo>
                  <a:pt x="373" y="341"/>
                </a:lnTo>
                <a:lnTo>
                  <a:pt x="376" y="348"/>
                </a:lnTo>
                <a:lnTo>
                  <a:pt x="377" y="355"/>
                </a:lnTo>
                <a:lnTo>
                  <a:pt x="377" y="363"/>
                </a:lnTo>
                <a:close/>
                <a:moveTo>
                  <a:pt x="247" y="306"/>
                </a:moveTo>
                <a:lnTo>
                  <a:pt x="247" y="306"/>
                </a:lnTo>
                <a:lnTo>
                  <a:pt x="247" y="314"/>
                </a:lnTo>
                <a:lnTo>
                  <a:pt x="249" y="321"/>
                </a:lnTo>
                <a:lnTo>
                  <a:pt x="252" y="328"/>
                </a:lnTo>
                <a:lnTo>
                  <a:pt x="258" y="333"/>
                </a:lnTo>
                <a:lnTo>
                  <a:pt x="263" y="337"/>
                </a:lnTo>
                <a:lnTo>
                  <a:pt x="270" y="341"/>
                </a:lnTo>
                <a:lnTo>
                  <a:pt x="277" y="344"/>
                </a:lnTo>
                <a:lnTo>
                  <a:pt x="285" y="344"/>
                </a:lnTo>
                <a:lnTo>
                  <a:pt x="293" y="344"/>
                </a:lnTo>
                <a:lnTo>
                  <a:pt x="300" y="341"/>
                </a:lnTo>
                <a:lnTo>
                  <a:pt x="307" y="337"/>
                </a:lnTo>
                <a:lnTo>
                  <a:pt x="313" y="333"/>
                </a:lnTo>
                <a:lnTo>
                  <a:pt x="317" y="328"/>
                </a:lnTo>
                <a:lnTo>
                  <a:pt x="321" y="321"/>
                </a:lnTo>
                <a:lnTo>
                  <a:pt x="322" y="314"/>
                </a:lnTo>
                <a:lnTo>
                  <a:pt x="324" y="306"/>
                </a:lnTo>
                <a:lnTo>
                  <a:pt x="322" y="297"/>
                </a:lnTo>
                <a:lnTo>
                  <a:pt x="321" y="291"/>
                </a:lnTo>
                <a:lnTo>
                  <a:pt x="317" y="284"/>
                </a:lnTo>
                <a:lnTo>
                  <a:pt x="313" y="278"/>
                </a:lnTo>
                <a:lnTo>
                  <a:pt x="307" y="274"/>
                </a:lnTo>
                <a:lnTo>
                  <a:pt x="300" y="270"/>
                </a:lnTo>
                <a:lnTo>
                  <a:pt x="293" y="267"/>
                </a:lnTo>
                <a:lnTo>
                  <a:pt x="285" y="267"/>
                </a:lnTo>
                <a:lnTo>
                  <a:pt x="277" y="267"/>
                </a:lnTo>
                <a:lnTo>
                  <a:pt x="270" y="270"/>
                </a:lnTo>
                <a:lnTo>
                  <a:pt x="263" y="274"/>
                </a:lnTo>
                <a:lnTo>
                  <a:pt x="258" y="278"/>
                </a:lnTo>
                <a:lnTo>
                  <a:pt x="252" y="284"/>
                </a:lnTo>
                <a:lnTo>
                  <a:pt x="249" y="291"/>
                </a:lnTo>
                <a:lnTo>
                  <a:pt x="247" y="297"/>
                </a:lnTo>
                <a:lnTo>
                  <a:pt x="247" y="306"/>
                </a:lnTo>
                <a:close/>
                <a:moveTo>
                  <a:pt x="304" y="306"/>
                </a:moveTo>
                <a:lnTo>
                  <a:pt x="304" y="306"/>
                </a:lnTo>
                <a:lnTo>
                  <a:pt x="303" y="313"/>
                </a:lnTo>
                <a:lnTo>
                  <a:pt x="299" y="319"/>
                </a:lnTo>
                <a:lnTo>
                  <a:pt x="292" y="324"/>
                </a:lnTo>
                <a:lnTo>
                  <a:pt x="285" y="325"/>
                </a:lnTo>
                <a:lnTo>
                  <a:pt x="277" y="324"/>
                </a:lnTo>
                <a:lnTo>
                  <a:pt x="271" y="319"/>
                </a:lnTo>
                <a:lnTo>
                  <a:pt x="267" y="313"/>
                </a:lnTo>
                <a:lnTo>
                  <a:pt x="266" y="306"/>
                </a:lnTo>
                <a:lnTo>
                  <a:pt x="267" y="299"/>
                </a:lnTo>
                <a:lnTo>
                  <a:pt x="271" y="292"/>
                </a:lnTo>
                <a:lnTo>
                  <a:pt x="277" y="288"/>
                </a:lnTo>
                <a:lnTo>
                  <a:pt x="285" y="286"/>
                </a:lnTo>
                <a:lnTo>
                  <a:pt x="292" y="288"/>
                </a:lnTo>
                <a:lnTo>
                  <a:pt x="299" y="292"/>
                </a:lnTo>
                <a:lnTo>
                  <a:pt x="303" y="299"/>
                </a:lnTo>
                <a:lnTo>
                  <a:pt x="304" y="306"/>
                </a:lnTo>
                <a:close/>
              </a:path>
            </a:pathLst>
          </a:custGeom>
          <a:solidFill>
            <a:schemeClr val="accent1"/>
          </a:solidFill>
          <a:ln>
            <a:noFill/>
          </a:ln>
        </p:spPr>
        <p:txBody>
          <a:bodyPr/>
          <a:lstStyle/>
          <a:p>
            <a:endParaRPr lang="en-US" dirty="0"/>
          </a:p>
        </p:txBody>
      </p:sp>
      <p:sp>
        <p:nvSpPr>
          <p:cNvPr id="84" name="Freeform 94"/>
          <p:cNvSpPr>
            <a:spLocks noEditPoints="1"/>
          </p:cNvSpPr>
          <p:nvPr/>
        </p:nvSpPr>
        <p:spPr bwMode="auto">
          <a:xfrm>
            <a:off x="315249" y="3879457"/>
            <a:ext cx="324990" cy="382650"/>
          </a:xfrm>
          <a:custGeom>
            <a:avLst/>
            <a:gdLst>
              <a:gd name="T0" fmla="*/ 108716 w 373"/>
              <a:gd name="T1" fmla="*/ 6365 h 437"/>
              <a:gd name="T2" fmla="*/ 112410 w 373"/>
              <a:gd name="T3" fmla="*/ 530 h 437"/>
              <a:gd name="T4" fmla="*/ 116632 w 373"/>
              <a:gd name="T5" fmla="*/ 530 h 437"/>
              <a:gd name="T6" fmla="*/ 121382 w 373"/>
              <a:gd name="T7" fmla="*/ 6365 h 437"/>
              <a:gd name="T8" fmla="*/ 148825 w 373"/>
              <a:gd name="T9" fmla="*/ 6365 h 437"/>
              <a:gd name="T10" fmla="*/ 150936 w 373"/>
              <a:gd name="T11" fmla="*/ 2122 h 437"/>
              <a:gd name="T12" fmla="*/ 155158 w 373"/>
              <a:gd name="T13" fmla="*/ 0 h 437"/>
              <a:gd name="T14" fmla="*/ 160963 w 373"/>
              <a:gd name="T15" fmla="*/ 4243 h 437"/>
              <a:gd name="T16" fmla="*/ 160963 w 373"/>
              <a:gd name="T17" fmla="*/ 42961 h 437"/>
              <a:gd name="T18" fmla="*/ 157269 w 373"/>
              <a:gd name="T19" fmla="*/ 48795 h 437"/>
              <a:gd name="T20" fmla="*/ 153047 w 373"/>
              <a:gd name="T21" fmla="*/ 48795 h 437"/>
              <a:gd name="T22" fmla="*/ 148825 w 373"/>
              <a:gd name="T23" fmla="*/ 42961 h 437"/>
              <a:gd name="T24" fmla="*/ 121382 w 373"/>
              <a:gd name="T25" fmla="*/ 42961 h 437"/>
              <a:gd name="T26" fmla="*/ 119271 w 373"/>
              <a:gd name="T27" fmla="*/ 47204 h 437"/>
              <a:gd name="T28" fmla="*/ 114521 w 373"/>
              <a:gd name="T29" fmla="*/ 48795 h 437"/>
              <a:gd name="T30" fmla="*/ 108716 w 373"/>
              <a:gd name="T31" fmla="*/ 45082 h 437"/>
              <a:gd name="T32" fmla="*/ 100272 w 373"/>
              <a:gd name="T33" fmla="*/ 96529 h 437"/>
              <a:gd name="T34" fmla="*/ 100272 w 373"/>
              <a:gd name="T35" fmla="*/ 84330 h 437"/>
              <a:gd name="T36" fmla="*/ 169935 w 373"/>
              <a:gd name="T37" fmla="*/ 123578 h 437"/>
              <a:gd name="T38" fmla="*/ 100272 w 373"/>
              <a:gd name="T39" fmla="*/ 123578 h 437"/>
              <a:gd name="T40" fmla="*/ 169935 w 373"/>
              <a:gd name="T41" fmla="*/ 138429 h 437"/>
              <a:gd name="T42" fmla="*/ 100272 w 373"/>
              <a:gd name="T43" fmla="*/ 177676 h 437"/>
              <a:gd name="T44" fmla="*/ 100272 w 373"/>
              <a:gd name="T45" fmla="*/ 165478 h 437"/>
              <a:gd name="T46" fmla="*/ 169935 w 373"/>
              <a:gd name="T47" fmla="*/ 204726 h 437"/>
              <a:gd name="T48" fmla="*/ 100272 w 373"/>
              <a:gd name="T49" fmla="*/ 204726 h 437"/>
              <a:gd name="T50" fmla="*/ 169935 w 373"/>
              <a:gd name="T51" fmla="*/ 220107 h 437"/>
              <a:gd name="T52" fmla="*/ 179434 w 373"/>
              <a:gd name="T53" fmla="*/ 57281 h 437"/>
              <a:gd name="T54" fmla="*/ 87078 w 373"/>
              <a:gd name="T55" fmla="*/ 57281 h 437"/>
              <a:gd name="T56" fmla="*/ 78634 w 373"/>
              <a:gd name="T57" fmla="*/ 62585 h 437"/>
              <a:gd name="T58" fmla="*/ 73885 w 373"/>
              <a:gd name="T59" fmla="*/ 71071 h 437"/>
              <a:gd name="T60" fmla="*/ 73357 w 373"/>
              <a:gd name="T61" fmla="*/ 231775 h 437"/>
              <a:gd name="T62" fmla="*/ 85495 w 373"/>
              <a:gd name="T63" fmla="*/ 74783 h 437"/>
              <a:gd name="T64" fmla="*/ 87078 w 373"/>
              <a:gd name="T65" fmla="*/ 71071 h 437"/>
              <a:gd name="T66" fmla="*/ 179434 w 373"/>
              <a:gd name="T67" fmla="*/ 70010 h 437"/>
              <a:gd name="T68" fmla="*/ 183129 w 373"/>
              <a:gd name="T69" fmla="*/ 71071 h 437"/>
              <a:gd name="T70" fmla="*/ 184184 w 373"/>
              <a:gd name="T71" fmla="*/ 231775 h 437"/>
              <a:gd name="T72" fmla="*/ 196850 w 373"/>
              <a:gd name="T73" fmla="*/ 74783 h 437"/>
              <a:gd name="T74" fmla="*/ 193684 w 373"/>
              <a:gd name="T75" fmla="*/ 65236 h 437"/>
              <a:gd name="T76" fmla="*/ 185767 w 373"/>
              <a:gd name="T77" fmla="*/ 58872 h 437"/>
              <a:gd name="T78" fmla="*/ 179434 w 373"/>
              <a:gd name="T79" fmla="*/ 57281 h 437"/>
              <a:gd name="T80" fmla="*/ 12138 w 373"/>
              <a:gd name="T81" fmla="*/ 231775 h 437"/>
              <a:gd name="T82" fmla="*/ 12138 w 373"/>
              <a:gd name="T83" fmla="*/ 154340 h 437"/>
              <a:gd name="T84" fmla="*/ 17416 w 373"/>
              <a:gd name="T85" fmla="*/ 150627 h 437"/>
              <a:gd name="T86" fmla="*/ 17416 w 373"/>
              <a:gd name="T87" fmla="*/ 138429 h 437"/>
              <a:gd name="T88" fmla="*/ 11083 w 373"/>
              <a:gd name="T89" fmla="*/ 140020 h 437"/>
              <a:gd name="T90" fmla="*/ 3166 w 373"/>
              <a:gd name="T91" fmla="*/ 146384 h 437"/>
              <a:gd name="T92" fmla="*/ 0 w 373"/>
              <a:gd name="T93" fmla="*/ 155931 h 437"/>
              <a:gd name="T94" fmla="*/ 61219 w 373"/>
              <a:gd name="T95" fmla="*/ 177676 h 437"/>
              <a:gd name="T96" fmla="*/ 26387 w 373"/>
              <a:gd name="T97" fmla="*/ 177676 h 437"/>
              <a:gd name="T98" fmla="*/ 61219 w 373"/>
              <a:gd name="T99" fmla="*/ 193057 h 437"/>
              <a:gd name="T100" fmla="*/ 26387 w 373"/>
              <a:gd name="T101" fmla="*/ 231775 h 437"/>
              <a:gd name="T102" fmla="*/ 61219 w 373"/>
              <a:gd name="T103" fmla="*/ 231775 h 437"/>
              <a:gd name="T104" fmla="*/ 26387 w 373"/>
              <a:gd name="T105" fmla="*/ 231775 h 43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73" h="437">
                <a:moveTo>
                  <a:pt x="206" y="81"/>
                </a:moveTo>
                <a:lnTo>
                  <a:pt x="206" y="12"/>
                </a:lnTo>
                <a:lnTo>
                  <a:pt x="206" y="8"/>
                </a:lnTo>
                <a:lnTo>
                  <a:pt x="209" y="4"/>
                </a:lnTo>
                <a:lnTo>
                  <a:pt x="213" y="1"/>
                </a:lnTo>
                <a:lnTo>
                  <a:pt x="217" y="0"/>
                </a:lnTo>
                <a:lnTo>
                  <a:pt x="221" y="1"/>
                </a:lnTo>
                <a:lnTo>
                  <a:pt x="226" y="4"/>
                </a:lnTo>
                <a:lnTo>
                  <a:pt x="228" y="8"/>
                </a:lnTo>
                <a:lnTo>
                  <a:pt x="230" y="12"/>
                </a:lnTo>
                <a:lnTo>
                  <a:pt x="230" y="35"/>
                </a:lnTo>
                <a:lnTo>
                  <a:pt x="282" y="35"/>
                </a:lnTo>
                <a:lnTo>
                  <a:pt x="282" y="12"/>
                </a:lnTo>
                <a:lnTo>
                  <a:pt x="283" y="8"/>
                </a:lnTo>
                <a:lnTo>
                  <a:pt x="286" y="4"/>
                </a:lnTo>
                <a:lnTo>
                  <a:pt x="290" y="1"/>
                </a:lnTo>
                <a:lnTo>
                  <a:pt x="294" y="0"/>
                </a:lnTo>
                <a:lnTo>
                  <a:pt x="298" y="1"/>
                </a:lnTo>
                <a:lnTo>
                  <a:pt x="303" y="4"/>
                </a:lnTo>
                <a:lnTo>
                  <a:pt x="305" y="8"/>
                </a:lnTo>
                <a:lnTo>
                  <a:pt x="305" y="12"/>
                </a:lnTo>
                <a:lnTo>
                  <a:pt x="305" y="81"/>
                </a:lnTo>
                <a:lnTo>
                  <a:pt x="305" y="85"/>
                </a:lnTo>
                <a:lnTo>
                  <a:pt x="303" y="89"/>
                </a:lnTo>
                <a:lnTo>
                  <a:pt x="298" y="92"/>
                </a:lnTo>
                <a:lnTo>
                  <a:pt x="294" y="92"/>
                </a:lnTo>
                <a:lnTo>
                  <a:pt x="290" y="92"/>
                </a:lnTo>
                <a:lnTo>
                  <a:pt x="286" y="89"/>
                </a:lnTo>
                <a:lnTo>
                  <a:pt x="283" y="85"/>
                </a:lnTo>
                <a:lnTo>
                  <a:pt x="282" y="81"/>
                </a:lnTo>
                <a:lnTo>
                  <a:pt x="282" y="57"/>
                </a:lnTo>
                <a:lnTo>
                  <a:pt x="230" y="57"/>
                </a:lnTo>
                <a:lnTo>
                  <a:pt x="230" y="81"/>
                </a:lnTo>
                <a:lnTo>
                  <a:pt x="228" y="85"/>
                </a:lnTo>
                <a:lnTo>
                  <a:pt x="226" y="89"/>
                </a:lnTo>
                <a:lnTo>
                  <a:pt x="221" y="92"/>
                </a:lnTo>
                <a:lnTo>
                  <a:pt x="217" y="92"/>
                </a:lnTo>
                <a:lnTo>
                  <a:pt x="213" y="92"/>
                </a:lnTo>
                <a:lnTo>
                  <a:pt x="209" y="89"/>
                </a:lnTo>
                <a:lnTo>
                  <a:pt x="206" y="85"/>
                </a:lnTo>
                <a:lnTo>
                  <a:pt x="206" y="81"/>
                </a:lnTo>
                <a:close/>
                <a:moveTo>
                  <a:pt x="190" y="182"/>
                </a:moveTo>
                <a:lnTo>
                  <a:pt x="322" y="182"/>
                </a:lnTo>
                <a:lnTo>
                  <a:pt x="322" y="159"/>
                </a:lnTo>
                <a:lnTo>
                  <a:pt x="190" y="159"/>
                </a:lnTo>
                <a:lnTo>
                  <a:pt x="190" y="182"/>
                </a:lnTo>
                <a:close/>
                <a:moveTo>
                  <a:pt x="190" y="233"/>
                </a:moveTo>
                <a:lnTo>
                  <a:pt x="322" y="233"/>
                </a:lnTo>
                <a:lnTo>
                  <a:pt x="322" y="210"/>
                </a:lnTo>
                <a:lnTo>
                  <a:pt x="190" y="210"/>
                </a:lnTo>
                <a:lnTo>
                  <a:pt x="190" y="233"/>
                </a:lnTo>
                <a:close/>
                <a:moveTo>
                  <a:pt x="190" y="284"/>
                </a:moveTo>
                <a:lnTo>
                  <a:pt x="322" y="284"/>
                </a:lnTo>
                <a:lnTo>
                  <a:pt x="322" y="261"/>
                </a:lnTo>
                <a:lnTo>
                  <a:pt x="190" y="261"/>
                </a:lnTo>
                <a:lnTo>
                  <a:pt x="190" y="284"/>
                </a:lnTo>
                <a:close/>
                <a:moveTo>
                  <a:pt x="190" y="335"/>
                </a:moveTo>
                <a:lnTo>
                  <a:pt x="322" y="335"/>
                </a:lnTo>
                <a:lnTo>
                  <a:pt x="322" y="312"/>
                </a:lnTo>
                <a:lnTo>
                  <a:pt x="190" y="312"/>
                </a:lnTo>
                <a:lnTo>
                  <a:pt x="190" y="335"/>
                </a:lnTo>
                <a:close/>
                <a:moveTo>
                  <a:pt x="190" y="386"/>
                </a:moveTo>
                <a:lnTo>
                  <a:pt x="322" y="386"/>
                </a:lnTo>
                <a:lnTo>
                  <a:pt x="322" y="364"/>
                </a:lnTo>
                <a:lnTo>
                  <a:pt x="190" y="364"/>
                </a:lnTo>
                <a:lnTo>
                  <a:pt x="190" y="386"/>
                </a:lnTo>
                <a:close/>
                <a:moveTo>
                  <a:pt x="190" y="437"/>
                </a:moveTo>
                <a:lnTo>
                  <a:pt x="322" y="437"/>
                </a:lnTo>
                <a:lnTo>
                  <a:pt x="322" y="415"/>
                </a:lnTo>
                <a:lnTo>
                  <a:pt x="190" y="415"/>
                </a:lnTo>
                <a:lnTo>
                  <a:pt x="190" y="437"/>
                </a:lnTo>
                <a:close/>
                <a:moveTo>
                  <a:pt x="340" y="108"/>
                </a:moveTo>
                <a:lnTo>
                  <a:pt x="172" y="108"/>
                </a:lnTo>
                <a:lnTo>
                  <a:pt x="165" y="108"/>
                </a:lnTo>
                <a:lnTo>
                  <a:pt x="160" y="111"/>
                </a:lnTo>
                <a:lnTo>
                  <a:pt x="154" y="114"/>
                </a:lnTo>
                <a:lnTo>
                  <a:pt x="149" y="118"/>
                </a:lnTo>
                <a:lnTo>
                  <a:pt x="144" y="123"/>
                </a:lnTo>
                <a:lnTo>
                  <a:pt x="142" y="129"/>
                </a:lnTo>
                <a:lnTo>
                  <a:pt x="140" y="134"/>
                </a:lnTo>
                <a:lnTo>
                  <a:pt x="139" y="141"/>
                </a:lnTo>
                <a:lnTo>
                  <a:pt x="139" y="437"/>
                </a:lnTo>
                <a:lnTo>
                  <a:pt x="161" y="437"/>
                </a:lnTo>
                <a:lnTo>
                  <a:pt x="162" y="437"/>
                </a:lnTo>
                <a:lnTo>
                  <a:pt x="162" y="141"/>
                </a:lnTo>
                <a:lnTo>
                  <a:pt x="164" y="137"/>
                </a:lnTo>
                <a:lnTo>
                  <a:pt x="165" y="134"/>
                </a:lnTo>
                <a:lnTo>
                  <a:pt x="168" y="132"/>
                </a:lnTo>
                <a:lnTo>
                  <a:pt x="172" y="132"/>
                </a:lnTo>
                <a:lnTo>
                  <a:pt x="340" y="132"/>
                </a:lnTo>
                <a:lnTo>
                  <a:pt x="344" y="132"/>
                </a:lnTo>
                <a:lnTo>
                  <a:pt x="347" y="134"/>
                </a:lnTo>
                <a:lnTo>
                  <a:pt x="348" y="137"/>
                </a:lnTo>
                <a:lnTo>
                  <a:pt x="349" y="141"/>
                </a:lnTo>
                <a:lnTo>
                  <a:pt x="349" y="437"/>
                </a:lnTo>
                <a:lnTo>
                  <a:pt x="373" y="437"/>
                </a:lnTo>
                <a:lnTo>
                  <a:pt x="373" y="141"/>
                </a:lnTo>
                <a:lnTo>
                  <a:pt x="371" y="134"/>
                </a:lnTo>
                <a:lnTo>
                  <a:pt x="370" y="129"/>
                </a:lnTo>
                <a:lnTo>
                  <a:pt x="367" y="123"/>
                </a:lnTo>
                <a:lnTo>
                  <a:pt x="363" y="118"/>
                </a:lnTo>
                <a:lnTo>
                  <a:pt x="358" y="114"/>
                </a:lnTo>
                <a:lnTo>
                  <a:pt x="352" y="111"/>
                </a:lnTo>
                <a:lnTo>
                  <a:pt x="347" y="108"/>
                </a:lnTo>
                <a:lnTo>
                  <a:pt x="340" y="108"/>
                </a:lnTo>
                <a:close/>
                <a:moveTo>
                  <a:pt x="0" y="294"/>
                </a:moveTo>
                <a:lnTo>
                  <a:pt x="0" y="437"/>
                </a:lnTo>
                <a:lnTo>
                  <a:pt x="23" y="437"/>
                </a:lnTo>
                <a:lnTo>
                  <a:pt x="23" y="294"/>
                </a:lnTo>
                <a:lnTo>
                  <a:pt x="23" y="291"/>
                </a:lnTo>
                <a:lnTo>
                  <a:pt x="26" y="287"/>
                </a:lnTo>
                <a:lnTo>
                  <a:pt x="29" y="286"/>
                </a:lnTo>
                <a:lnTo>
                  <a:pt x="33" y="284"/>
                </a:lnTo>
                <a:lnTo>
                  <a:pt x="116" y="284"/>
                </a:lnTo>
                <a:lnTo>
                  <a:pt x="116" y="261"/>
                </a:lnTo>
                <a:lnTo>
                  <a:pt x="33" y="261"/>
                </a:lnTo>
                <a:lnTo>
                  <a:pt x="26" y="262"/>
                </a:lnTo>
                <a:lnTo>
                  <a:pt x="21" y="264"/>
                </a:lnTo>
                <a:lnTo>
                  <a:pt x="15" y="268"/>
                </a:lnTo>
                <a:lnTo>
                  <a:pt x="10" y="270"/>
                </a:lnTo>
                <a:lnTo>
                  <a:pt x="6" y="276"/>
                </a:lnTo>
                <a:lnTo>
                  <a:pt x="3" y="281"/>
                </a:lnTo>
                <a:lnTo>
                  <a:pt x="1" y="288"/>
                </a:lnTo>
                <a:lnTo>
                  <a:pt x="0" y="294"/>
                </a:lnTo>
                <a:close/>
                <a:moveTo>
                  <a:pt x="50" y="335"/>
                </a:moveTo>
                <a:lnTo>
                  <a:pt x="116" y="335"/>
                </a:lnTo>
                <a:lnTo>
                  <a:pt x="116" y="312"/>
                </a:lnTo>
                <a:lnTo>
                  <a:pt x="50" y="312"/>
                </a:lnTo>
                <a:lnTo>
                  <a:pt x="50" y="335"/>
                </a:lnTo>
                <a:close/>
                <a:moveTo>
                  <a:pt x="50" y="386"/>
                </a:moveTo>
                <a:lnTo>
                  <a:pt x="116" y="386"/>
                </a:lnTo>
                <a:lnTo>
                  <a:pt x="116" y="364"/>
                </a:lnTo>
                <a:lnTo>
                  <a:pt x="50" y="364"/>
                </a:lnTo>
                <a:lnTo>
                  <a:pt x="50" y="386"/>
                </a:lnTo>
                <a:close/>
                <a:moveTo>
                  <a:pt x="50" y="437"/>
                </a:moveTo>
                <a:lnTo>
                  <a:pt x="50" y="437"/>
                </a:lnTo>
                <a:lnTo>
                  <a:pt x="116" y="437"/>
                </a:lnTo>
                <a:lnTo>
                  <a:pt x="116" y="415"/>
                </a:lnTo>
                <a:lnTo>
                  <a:pt x="50" y="415"/>
                </a:lnTo>
                <a:lnTo>
                  <a:pt x="50" y="437"/>
                </a:lnTo>
                <a:close/>
              </a:path>
            </a:pathLst>
          </a:custGeom>
          <a:solidFill>
            <a:schemeClr val="accent1"/>
          </a:solidFill>
          <a:ln>
            <a:noFill/>
          </a:ln>
        </p:spPr>
        <p:txBody>
          <a:bodyPr/>
          <a:lstStyle/>
          <a:p>
            <a:endParaRPr lang="en-US" dirty="0"/>
          </a:p>
        </p:txBody>
      </p:sp>
      <p:sp>
        <p:nvSpPr>
          <p:cNvPr id="85" name="Freeform 95"/>
          <p:cNvSpPr>
            <a:spLocks noEditPoints="1"/>
          </p:cNvSpPr>
          <p:nvPr/>
        </p:nvSpPr>
        <p:spPr bwMode="auto">
          <a:xfrm>
            <a:off x="6207740" y="1069436"/>
            <a:ext cx="248984" cy="419343"/>
          </a:xfrm>
          <a:custGeom>
            <a:avLst/>
            <a:gdLst>
              <a:gd name="T0" fmla="*/ 83372 w 284"/>
              <a:gd name="T1" fmla="*/ 149225 h 480"/>
              <a:gd name="T2" fmla="*/ 70096 w 284"/>
              <a:gd name="T3" fmla="*/ 153988 h 480"/>
              <a:gd name="T4" fmla="*/ 75407 w 284"/>
              <a:gd name="T5" fmla="*/ 141817 h 480"/>
              <a:gd name="T6" fmla="*/ 67972 w 284"/>
              <a:gd name="T7" fmla="*/ 215900 h 480"/>
              <a:gd name="T8" fmla="*/ 78593 w 284"/>
              <a:gd name="T9" fmla="*/ 222779 h 480"/>
              <a:gd name="T10" fmla="*/ 78593 w 284"/>
              <a:gd name="T11" fmla="*/ 208492 h 480"/>
              <a:gd name="T12" fmla="*/ 92400 w 284"/>
              <a:gd name="T13" fmla="*/ 161396 h 480"/>
              <a:gd name="T14" fmla="*/ 104613 w 284"/>
              <a:gd name="T15" fmla="*/ 164571 h 480"/>
              <a:gd name="T16" fmla="*/ 99303 w 284"/>
              <a:gd name="T17" fmla="*/ 151342 h 480"/>
              <a:gd name="T18" fmla="*/ 44607 w 284"/>
              <a:gd name="T19" fmla="*/ 205846 h 480"/>
              <a:gd name="T20" fmla="*/ 57351 w 284"/>
              <a:gd name="T21" fmla="*/ 211137 h 480"/>
              <a:gd name="T22" fmla="*/ 55227 w 284"/>
              <a:gd name="T23" fmla="*/ 199496 h 480"/>
              <a:gd name="T24" fmla="*/ 92400 w 284"/>
              <a:gd name="T25" fmla="*/ 202671 h 480"/>
              <a:gd name="T26" fmla="*/ 102489 w 284"/>
              <a:gd name="T27" fmla="*/ 213254 h 480"/>
              <a:gd name="T28" fmla="*/ 104613 w 284"/>
              <a:gd name="T29" fmla="*/ 200554 h 480"/>
              <a:gd name="T30" fmla="*/ 46731 w 284"/>
              <a:gd name="T31" fmla="*/ 153458 h 480"/>
              <a:gd name="T32" fmla="*/ 52041 w 284"/>
              <a:gd name="T33" fmla="*/ 166688 h 480"/>
              <a:gd name="T34" fmla="*/ 57351 w 284"/>
              <a:gd name="T35" fmla="*/ 153458 h 480"/>
              <a:gd name="T36" fmla="*/ 108861 w 284"/>
              <a:gd name="T37" fmla="*/ 175154 h 480"/>
              <a:gd name="T38" fmla="*/ 102489 w 284"/>
              <a:gd name="T39" fmla="*/ 185208 h 480"/>
              <a:gd name="T40" fmla="*/ 116296 w 284"/>
              <a:gd name="T41" fmla="*/ 185208 h 480"/>
              <a:gd name="T42" fmla="*/ 108861 w 284"/>
              <a:gd name="T43" fmla="*/ 175154 h 480"/>
              <a:gd name="T44" fmla="*/ 42483 w 284"/>
              <a:gd name="T45" fmla="*/ 175154 h 480"/>
              <a:gd name="T46" fmla="*/ 36641 w 284"/>
              <a:gd name="T47" fmla="*/ 187854 h 480"/>
              <a:gd name="T48" fmla="*/ 49917 w 284"/>
              <a:gd name="T49" fmla="*/ 182563 h 480"/>
              <a:gd name="T50" fmla="*/ 65317 w 284"/>
              <a:gd name="T51" fmla="*/ 182563 h 480"/>
              <a:gd name="T52" fmla="*/ 79655 w 284"/>
              <a:gd name="T53" fmla="*/ 192088 h 480"/>
              <a:gd name="T54" fmla="*/ 79655 w 284"/>
              <a:gd name="T55" fmla="*/ 173038 h 480"/>
              <a:gd name="T56" fmla="*/ 45669 w 284"/>
              <a:gd name="T57" fmla="*/ 79904 h 480"/>
              <a:gd name="T58" fmla="*/ 107799 w 284"/>
              <a:gd name="T59" fmla="*/ 82021 h 480"/>
              <a:gd name="T60" fmla="*/ 102489 w 284"/>
              <a:gd name="T61" fmla="*/ 120121 h 480"/>
              <a:gd name="T62" fmla="*/ 43545 w 284"/>
              <a:gd name="T63" fmla="*/ 114829 h 480"/>
              <a:gd name="T64" fmla="*/ 43545 w 284"/>
              <a:gd name="T65" fmla="*/ 6350 h 480"/>
              <a:gd name="T66" fmla="*/ 32924 w 284"/>
              <a:gd name="T67" fmla="*/ 2117 h 480"/>
              <a:gd name="T68" fmla="*/ 43545 w 284"/>
              <a:gd name="T69" fmla="*/ 6350 h 480"/>
              <a:gd name="T70" fmla="*/ 141785 w 284"/>
              <a:gd name="T71" fmla="*/ 215900 h 480"/>
              <a:gd name="T72" fmla="*/ 104613 w 284"/>
              <a:gd name="T73" fmla="*/ 248179 h 480"/>
              <a:gd name="T74" fmla="*/ 61069 w 284"/>
              <a:gd name="T75" fmla="*/ 252412 h 480"/>
              <a:gd name="T76" fmla="*/ 17524 w 284"/>
              <a:gd name="T77" fmla="*/ 227542 h 480"/>
              <a:gd name="T78" fmla="*/ 0 w 284"/>
              <a:gd name="T79" fmla="*/ 182033 h 480"/>
              <a:gd name="T80" fmla="*/ 11152 w 284"/>
              <a:gd name="T81" fmla="*/ 133879 h 480"/>
              <a:gd name="T82" fmla="*/ 16462 w 284"/>
              <a:gd name="T83" fmla="*/ 95250 h 480"/>
              <a:gd name="T84" fmla="*/ 33986 w 284"/>
              <a:gd name="T85" fmla="*/ 59796 h 480"/>
              <a:gd name="T86" fmla="*/ 69565 w 284"/>
              <a:gd name="T87" fmla="*/ 42333 h 480"/>
              <a:gd name="T88" fmla="*/ 104082 w 284"/>
              <a:gd name="T89" fmla="*/ 49213 h 480"/>
              <a:gd name="T90" fmla="*/ 131165 w 284"/>
              <a:gd name="T91" fmla="*/ 78317 h 480"/>
              <a:gd name="T92" fmla="*/ 133289 w 284"/>
              <a:gd name="T93" fmla="*/ 116946 h 480"/>
              <a:gd name="T94" fmla="*/ 149751 w 284"/>
              <a:gd name="T95" fmla="*/ 167217 h 480"/>
              <a:gd name="T96" fmla="*/ 137537 w 284"/>
              <a:gd name="T97" fmla="*/ 167746 h 480"/>
              <a:gd name="T98" fmla="*/ 120544 w 284"/>
              <a:gd name="T99" fmla="*/ 116417 h 480"/>
              <a:gd name="T100" fmla="*/ 120544 w 284"/>
              <a:gd name="T101" fmla="*/ 87313 h 480"/>
              <a:gd name="T102" fmla="*/ 94524 w 284"/>
              <a:gd name="T103" fmla="*/ 58208 h 480"/>
              <a:gd name="T104" fmla="*/ 65848 w 284"/>
              <a:gd name="T105" fmla="*/ 55033 h 480"/>
              <a:gd name="T106" fmla="*/ 33986 w 284"/>
              <a:gd name="T107" fmla="*/ 79375 h 480"/>
              <a:gd name="T108" fmla="*/ 28676 w 284"/>
              <a:gd name="T109" fmla="*/ 109008 h 480"/>
              <a:gd name="T110" fmla="*/ 17524 w 284"/>
              <a:gd name="T111" fmla="*/ 152929 h 480"/>
              <a:gd name="T112" fmla="*/ 14338 w 284"/>
              <a:gd name="T113" fmla="*/ 193675 h 480"/>
              <a:gd name="T114" fmla="*/ 36110 w 284"/>
              <a:gd name="T115" fmla="*/ 228600 h 480"/>
              <a:gd name="T116" fmla="*/ 75407 w 284"/>
              <a:gd name="T117" fmla="*/ 241300 h 480"/>
              <a:gd name="T118" fmla="*/ 110986 w 284"/>
              <a:gd name="T119" fmla="*/ 231246 h 480"/>
              <a:gd name="T120" fmla="*/ 135944 w 284"/>
              <a:gd name="T121" fmla="*/ 199496 h 4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84" h="480">
                <a:moveTo>
                  <a:pt x="142" y="268"/>
                </a:moveTo>
                <a:lnTo>
                  <a:pt x="142" y="268"/>
                </a:lnTo>
                <a:lnTo>
                  <a:pt x="148" y="269"/>
                </a:lnTo>
                <a:lnTo>
                  <a:pt x="153" y="272"/>
                </a:lnTo>
                <a:lnTo>
                  <a:pt x="156" y="276"/>
                </a:lnTo>
                <a:lnTo>
                  <a:pt x="157" y="282"/>
                </a:lnTo>
                <a:lnTo>
                  <a:pt x="156" y="287"/>
                </a:lnTo>
                <a:lnTo>
                  <a:pt x="153" y="291"/>
                </a:lnTo>
                <a:lnTo>
                  <a:pt x="148" y="294"/>
                </a:lnTo>
                <a:lnTo>
                  <a:pt x="142" y="295"/>
                </a:lnTo>
                <a:lnTo>
                  <a:pt x="137" y="294"/>
                </a:lnTo>
                <a:lnTo>
                  <a:pt x="132" y="291"/>
                </a:lnTo>
                <a:lnTo>
                  <a:pt x="130" y="287"/>
                </a:lnTo>
                <a:lnTo>
                  <a:pt x="128" y="282"/>
                </a:lnTo>
                <a:lnTo>
                  <a:pt x="130" y="276"/>
                </a:lnTo>
                <a:lnTo>
                  <a:pt x="132" y="272"/>
                </a:lnTo>
                <a:lnTo>
                  <a:pt x="137" y="269"/>
                </a:lnTo>
                <a:lnTo>
                  <a:pt x="142" y="268"/>
                </a:lnTo>
                <a:close/>
                <a:moveTo>
                  <a:pt x="142" y="394"/>
                </a:moveTo>
                <a:lnTo>
                  <a:pt x="142" y="394"/>
                </a:lnTo>
                <a:lnTo>
                  <a:pt x="137" y="394"/>
                </a:lnTo>
                <a:lnTo>
                  <a:pt x="132" y="399"/>
                </a:lnTo>
                <a:lnTo>
                  <a:pt x="130" y="403"/>
                </a:lnTo>
                <a:lnTo>
                  <a:pt x="128" y="408"/>
                </a:lnTo>
                <a:lnTo>
                  <a:pt x="130" y="414"/>
                </a:lnTo>
                <a:lnTo>
                  <a:pt x="132" y="418"/>
                </a:lnTo>
                <a:lnTo>
                  <a:pt x="137" y="421"/>
                </a:lnTo>
                <a:lnTo>
                  <a:pt x="142" y="422"/>
                </a:lnTo>
                <a:lnTo>
                  <a:pt x="148" y="421"/>
                </a:lnTo>
                <a:lnTo>
                  <a:pt x="153" y="418"/>
                </a:lnTo>
                <a:lnTo>
                  <a:pt x="156" y="414"/>
                </a:lnTo>
                <a:lnTo>
                  <a:pt x="157" y="408"/>
                </a:lnTo>
                <a:lnTo>
                  <a:pt x="156" y="403"/>
                </a:lnTo>
                <a:lnTo>
                  <a:pt x="153" y="399"/>
                </a:lnTo>
                <a:lnTo>
                  <a:pt x="148" y="394"/>
                </a:lnTo>
                <a:lnTo>
                  <a:pt x="142" y="394"/>
                </a:lnTo>
                <a:close/>
                <a:moveTo>
                  <a:pt x="178" y="290"/>
                </a:moveTo>
                <a:lnTo>
                  <a:pt x="178" y="290"/>
                </a:lnTo>
                <a:lnTo>
                  <a:pt x="174" y="295"/>
                </a:lnTo>
                <a:lnTo>
                  <a:pt x="174" y="300"/>
                </a:lnTo>
                <a:lnTo>
                  <a:pt x="174" y="305"/>
                </a:lnTo>
                <a:lnTo>
                  <a:pt x="178" y="311"/>
                </a:lnTo>
                <a:lnTo>
                  <a:pt x="182" y="313"/>
                </a:lnTo>
                <a:lnTo>
                  <a:pt x="187" y="315"/>
                </a:lnTo>
                <a:lnTo>
                  <a:pt x="193" y="313"/>
                </a:lnTo>
                <a:lnTo>
                  <a:pt x="197" y="311"/>
                </a:lnTo>
                <a:lnTo>
                  <a:pt x="200" y="305"/>
                </a:lnTo>
                <a:lnTo>
                  <a:pt x="201" y="300"/>
                </a:lnTo>
                <a:lnTo>
                  <a:pt x="200" y="295"/>
                </a:lnTo>
                <a:lnTo>
                  <a:pt x="197" y="290"/>
                </a:lnTo>
                <a:lnTo>
                  <a:pt x="193" y="287"/>
                </a:lnTo>
                <a:lnTo>
                  <a:pt x="187" y="286"/>
                </a:lnTo>
                <a:lnTo>
                  <a:pt x="182" y="287"/>
                </a:lnTo>
                <a:lnTo>
                  <a:pt x="178" y="290"/>
                </a:lnTo>
                <a:close/>
                <a:moveTo>
                  <a:pt x="88" y="379"/>
                </a:moveTo>
                <a:lnTo>
                  <a:pt x="88" y="379"/>
                </a:lnTo>
                <a:lnTo>
                  <a:pt x="86" y="383"/>
                </a:lnTo>
                <a:lnTo>
                  <a:pt x="84" y="389"/>
                </a:lnTo>
                <a:lnTo>
                  <a:pt x="86" y="394"/>
                </a:lnTo>
                <a:lnTo>
                  <a:pt x="88" y="399"/>
                </a:lnTo>
                <a:lnTo>
                  <a:pt x="93" y="403"/>
                </a:lnTo>
                <a:lnTo>
                  <a:pt x="98" y="403"/>
                </a:lnTo>
                <a:lnTo>
                  <a:pt x="104" y="403"/>
                </a:lnTo>
                <a:lnTo>
                  <a:pt x="108" y="399"/>
                </a:lnTo>
                <a:lnTo>
                  <a:pt x="110" y="394"/>
                </a:lnTo>
                <a:lnTo>
                  <a:pt x="112" y="389"/>
                </a:lnTo>
                <a:lnTo>
                  <a:pt x="110" y="383"/>
                </a:lnTo>
                <a:lnTo>
                  <a:pt x="108" y="379"/>
                </a:lnTo>
                <a:lnTo>
                  <a:pt x="104" y="377"/>
                </a:lnTo>
                <a:lnTo>
                  <a:pt x="98" y="375"/>
                </a:lnTo>
                <a:lnTo>
                  <a:pt x="93" y="377"/>
                </a:lnTo>
                <a:lnTo>
                  <a:pt x="88" y="379"/>
                </a:lnTo>
                <a:close/>
                <a:moveTo>
                  <a:pt x="178" y="379"/>
                </a:moveTo>
                <a:lnTo>
                  <a:pt x="178" y="379"/>
                </a:lnTo>
                <a:lnTo>
                  <a:pt x="174" y="383"/>
                </a:lnTo>
                <a:lnTo>
                  <a:pt x="174" y="389"/>
                </a:lnTo>
                <a:lnTo>
                  <a:pt x="174" y="394"/>
                </a:lnTo>
                <a:lnTo>
                  <a:pt x="178" y="399"/>
                </a:lnTo>
                <a:lnTo>
                  <a:pt x="182" y="403"/>
                </a:lnTo>
                <a:lnTo>
                  <a:pt x="187" y="403"/>
                </a:lnTo>
                <a:lnTo>
                  <a:pt x="193" y="403"/>
                </a:lnTo>
                <a:lnTo>
                  <a:pt x="197" y="399"/>
                </a:lnTo>
                <a:lnTo>
                  <a:pt x="200" y="394"/>
                </a:lnTo>
                <a:lnTo>
                  <a:pt x="201" y="389"/>
                </a:lnTo>
                <a:lnTo>
                  <a:pt x="200" y="383"/>
                </a:lnTo>
                <a:lnTo>
                  <a:pt x="197" y="379"/>
                </a:lnTo>
                <a:lnTo>
                  <a:pt x="193" y="377"/>
                </a:lnTo>
                <a:lnTo>
                  <a:pt x="187" y="375"/>
                </a:lnTo>
                <a:lnTo>
                  <a:pt x="182" y="377"/>
                </a:lnTo>
                <a:lnTo>
                  <a:pt x="178" y="379"/>
                </a:lnTo>
                <a:close/>
                <a:moveTo>
                  <a:pt x="88" y="290"/>
                </a:moveTo>
                <a:lnTo>
                  <a:pt x="88" y="290"/>
                </a:lnTo>
                <a:lnTo>
                  <a:pt x="86" y="295"/>
                </a:lnTo>
                <a:lnTo>
                  <a:pt x="84" y="300"/>
                </a:lnTo>
                <a:lnTo>
                  <a:pt x="86" y="305"/>
                </a:lnTo>
                <a:lnTo>
                  <a:pt x="88" y="311"/>
                </a:lnTo>
                <a:lnTo>
                  <a:pt x="93" y="313"/>
                </a:lnTo>
                <a:lnTo>
                  <a:pt x="98" y="315"/>
                </a:lnTo>
                <a:lnTo>
                  <a:pt x="104" y="313"/>
                </a:lnTo>
                <a:lnTo>
                  <a:pt x="108" y="311"/>
                </a:lnTo>
                <a:lnTo>
                  <a:pt x="110" y="305"/>
                </a:lnTo>
                <a:lnTo>
                  <a:pt x="112" y="300"/>
                </a:lnTo>
                <a:lnTo>
                  <a:pt x="110" y="295"/>
                </a:lnTo>
                <a:lnTo>
                  <a:pt x="108" y="290"/>
                </a:lnTo>
                <a:lnTo>
                  <a:pt x="104" y="287"/>
                </a:lnTo>
                <a:lnTo>
                  <a:pt x="98" y="286"/>
                </a:lnTo>
                <a:lnTo>
                  <a:pt x="93" y="287"/>
                </a:lnTo>
                <a:lnTo>
                  <a:pt x="88" y="290"/>
                </a:lnTo>
                <a:close/>
                <a:moveTo>
                  <a:pt x="205" y="331"/>
                </a:moveTo>
                <a:lnTo>
                  <a:pt x="205" y="331"/>
                </a:lnTo>
                <a:lnTo>
                  <a:pt x="200" y="333"/>
                </a:lnTo>
                <a:lnTo>
                  <a:pt x="196" y="335"/>
                </a:lnTo>
                <a:lnTo>
                  <a:pt x="193" y="339"/>
                </a:lnTo>
                <a:lnTo>
                  <a:pt x="192" y="345"/>
                </a:lnTo>
                <a:lnTo>
                  <a:pt x="193" y="350"/>
                </a:lnTo>
                <a:lnTo>
                  <a:pt x="196" y="355"/>
                </a:lnTo>
                <a:lnTo>
                  <a:pt x="200" y="357"/>
                </a:lnTo>
                <a:lnTo>
                  <a:pt x="205" y="359"/>
                </a:lnTo>
                <a:lnTo>
                  <a:pt x="211" y="357"/>
                </a:lnTo>
                <a:lnTo>
                  <a:pt x="215" y="355"/>
                </a:lnTo>
                <a:lnTo>
                  <a:pt x="219" y="350"/>
                </a:lnTo>
                <a:lnTo>
                  <a:pt x="219" y="345"/>
                </a:lnTo>
                <a:lnTo>
                  <a:pt x="219" y="339"/>
                </a:lnTo>
                <a:lnTo>
                  <a:pt x="215" y="335"/>
                </a:lnTo>
                <a:lnTo>
                  <a:pt x="211" y="333"/>
                </a:lnTo>
                <a:lnTo>
                  <a:pt x="205" y="331"/>
                </a:lnTo>
                <a:close/>
                <a:moveTo>
                  <a:pt x="94" y="345"/>
                </a:moveTo>
                <a:lnTo>
                  <a:pt x="94" y="345"/>
                </a:lnTo>
                <a:lnTo>
                  <a:pt x="93" y="339"/>
                </a:lnTo>
                <a:lnTo>
                  <a:pt x="90" y="335"/>
                </a:lnTo>
                <a:lnTo>
                  <a:pt x="84" y="333"/>
                </a:lnTo>
                <a:lnTo>
                  <a:pt x="80" y="331"/>
                </a:lnTo>
                <a:lnTo>
                  <a:pt x="75" y="333"/>
                </a:lnTo>
                <a:lnTo>
                  <a:pt x="69" y="335"/>
                </a:lnTo>
                <a:lnTo>
                  <a:pt x="66" y="339"/>
                </a:lnTo>
                <a:lnTo>
                  <a:pt x="65" y="345"/>
                </a:lnTo>
                <a:lnTo>
                  <a:pt x="66" y="350"/>
                </a:lnTo>
                <a:lnTo>
                  <a:pt x="69" y="355"/>
                </a:lnTo>
                <a:lnTo>
                  <a:pt x="75" y="357"/>
                </a:lnTo>
                <a:lnTo>
                  <a:pt x="80" y="359"/>
                </a:lnTo>
                <a:lnTo>
                  <a:pt x="84" y="357"/>
                </a:lnTo>
                <a:lnTo>
                  <a:pt x="90" y="355"/>
                </a:lnTo>
                <a:lnTo>
                  <a:pt x="93" y="350"/>
                </a:lnTo>
                <a:lnTo>
                  <a:pt x="94" y="345"/>
                </a:lnTo>
                <a:close/>
                <a:moveTo>
                  <a:pt x="142" y="324"/>
                </a:moveTo>
                <a:lnTo>
                  <a:pt x="142" y="324"/>
                </a:lnTo>
                <a:lnTo>
                  <a:pt x="135" y="327"/>
                </a:lnTo>
                <a:lnTo>
                  <a:pt x="128" y="331"/>
                </a:lnTo>
                <a:lnTo>
                  <a:pt x="124" y="337"/>
                </a:lnTo>
                <a:lnTo>
                  <a:pt x="123" y="345"/>
                </a:lnTo>
                <a:lnTo>
                  <a:pt x="124" y="352"/>
                </a:lnTo>
                <a:lnTo>
                  <a:pt x="128" y="359"/>
                </a:lnTo>
                <a:lnTo>
                  <a:pt x="135" y="363"/>
                </a:lnTo>
                <a:lnTo>
                  <a:pt x="142" y="364"/>
                </a:lnTo>
                <a:lnTo>
                  <a:pt x="150" y="363"/>
                </a:lnTo>
                <a:lnTo>
                  <a:pt x="157" y="359"/>
                </a:lnTo>
                <a:lnTo>
                  <a:pt x="161" y="352"/>
                </a:lnTo>
                <a:lnTo>
                  <a:pt x="163" y="345"/>
                </a:lnTo>
                <a:lnTo>
                  <a:pt x="161" y="337"/>
                </a:lnTo>
                <a:lnTo>
                  <a:pt x="157" y="331"/>
                </a:lnTo>
                <a:lnTo>
                  <a:pt x="150" y="327"/>
                </a:lnTo>
                <a:lnTo>
                  <a:pt x="142" y="324"/>
                </a:lnTo>
                <a:close/>
                <a:moveTo>
                  <a:pt x="82" y="217"/>
                </a:moveTo>
                <a:lnTo>
                  <a:pt x="82" y="159"/>
                </a:lnTo>
                <a:lnTo>
                  <a:pt x="83" y="155"/>
                </a:lnTo>
                <a:lnTo>
                  <a:pt x="86" y="151"/>
                </a:lnTo>
                <a:lnTo>
                  <a:pt x="88" y="150"/>
                </a:lnTo>
                <a:lnTo>
                  <a:pt x="93" y="148"/>
                </a:lnTo>
                <a:lnTo>
                  <a:pt x="193" y="148"/>
                </a:lnTo>
                <a:lnTo>
                  <a:pt x="197" y="150"/>
                </a:lnTo>
                <a:lnTo>
                  <a:pt x="200" y="151"/>
                </a:lnTo>
                <a:lnTo>
                  <a:pt x="203" y="155"/>
                </a:lnTo>
                <a:lnTo>
                  <a:pt x="203" y="159"/>
                </a:lnTo>
                <a:lnTo>
                  <a:pt x="203" y="217"/>
                </a:lnTo>
                <a:lnTo>
                  <a:pt x="203" y="221"/>
                </a:lnTo>
                <a:lnTo>
                  <a:pt x="200" y="224"/>
                </a:lnTo>
                <a:lnTo>
                  <a:pt x="197" y="225"/>
                </a:lnTo>
                <a:lnTo>
                  <a:pt x="193" y="227"/>
                </a:lnTo>
                <a:lnTo>
                  <a:pt x="93" y="227"/>
                </a:lnTo>
                <a:lnTo>
                  <a:pt x="88" y="225"/>
                </a:lnTo>
                <a:lnTo>
                  <a:pt x="86" y="224"/>
                </a:lnTo>
                <a:lnTo>
                  <a:pt x="83" y="221"/>
                </a:lnTo>
                <a:lnTo>
                  <a:pt x="82" y="217"/>
                </a:lnTo>
                <a:close/>
                <a:moveTo>
                  <a:pt x="102" y="207"/>
                </a:moveTo>
                <a:lnTo>
                  <a:pt x="183" y="207"/>
                </a:lnTo>
                <a:lnTo>
                  <a:pt x="183" y="169"/>
                </a:lnTo>
                <a:lnTo>
                  <a:pt x="102" y="169"/>
                </a:lnTo>
                <a:lnTo>
                  <a:pt x="102" y="207"/>
                </a:lnTo>
                <a:close/>
                <a:moveTo>
                  <a:pt x="82" y="12"/>
                </a:moveTo>
                <a:lnTo>
                  <a:pt x="82" y="12"/>
                </a:lnTo>
                <a:lnTo>
                  <a:pt x="80" y="7"/>
                </a:lnTo>
                <a:lnTo>
                  <a:pt x="77" y="4"/>
                </a:lnTo>
                <a:lnTo>
                  <a:pt x="75" y="1"/>
                </a:lnTo>
                <a:lnTo>
                  <a:pt x="71" y="0"/>
                </a:lnTo>
                <a:lnTo>
                  <a:pt x="65" y="1"/>
                </a:lnTo>
                <a:lnTo>
                  <a:pt x="62" y="4"/>
                </a:lnTo>
                <a:lnTo>
                  <a:pt x="60" y="7"/>
                </a:lnTo>
                <a:lnTo>
                  <a:pt x="58" y="12"/>
                </a:lnTo>
                <a:lnTo>
                  <a:pt x="58" y="91"/>
                </a:lnTo>
                <a:lnTo>
                  <a:pt x="69" y="82"/>
                </a:lnTo>
                <a:lnTo>
                  <a:pt x="82" y="75"/>
                </a:lnTo>
                <a:lnTo>
                  <a:pt x="82" y="12"/>
                </a:lnTo>
                <a:close/>
                <a:moveTo>
                  <a:pt x="284" y="344"/>
                </a:moveTo>
                <a:lnTo>
                  <a:pt x="284" y="344"/>
                </a:lnTo>
                <a:lnTo>
                  <a:pt x="284" y="357"/>
                </a:lnTo>
                <a:lnTo>
                  <a:pt x="281" y="371"/>
                </a:lnTo>
                <a:lnTo>
                  <a:pt x="278" y="383"/>
                </a:lnTo>
                <a:lnTo>
                  <a:pt x="273" y="396"/>
                </a:lnTo>
                <a:lnTo>
                  <a:pt x="267" y="408"/>
                </a:lnTo>
                <a:lnTo>
                  <a:pt x="260" y="419"/>
                </a:lnTo>
                <a:lnTo>
                  <a:pt x="252" y="430"/>
                </a:lnTo>
                <a:lnTo>
                  <a:pt x="242" y="440"/>
                </a:lnTo>
                <a:lnTo>
                  <a:pt x="233" y="448"/>
                </a:lnTo>
                <a:lnTo>
                  <a:pt x="222" y="456"/>
                </a:lnTo>
                <a:lnTo>
                  <a:pt x="211" y="463"/>
                </a:lnTo>
                <a:lnTo>
                  <a:pt x="197" y="469"/>
                </a:lnTo>
                <a:lnTo>
                  <a:pt x="185" y="474"/>
                </a:lnTo>
                <a:lnTo>
                  <a:pt x="171" y="477"/>
                </a:lnTo>
                <a:lnTo>
                  <a:pt x="157" y="480"/>
                </a:lnTo>
                <a:lnTo>
                  <a:pt x="142" y="480"/>
                </a:lnTo>
                <a:lnTo>
                  <a:pt x="128" y="480"/>
                </a:lnTo>
                <a:lnTo>
                  <a:pt x="115" y="477"/>
                </a:lnTo>
                <a:lnTo>
                  <a:pt x="101" y="474"/>
                </a:lnTo>
                <a:lnTo>
                  <a:pt x="87" y="469"/>
                </a:lnTo>
                <a:lnTo>
                  <a:pt x="75" y="463"/>
                </a:lnTo>
                <a:lnTo>
                  <a:pt x="64" y="456"/>
                </a:lnTo>
                <a:lnTo>
                  <a:pt x="53" y="448"/>
                </a:lnTo>
                <a:lnTo>
                  <a:pt x="43" y="440"/>
                </a:lnTo>
                <a:lnTo>
                  <a:pt x="33" y="430"/>
                </a:lnTo>
                <a:lnTo>
                  <a:pt x="25" y="419"/>
                </a:lnTo>
                <a:lnTo>
                  <a:pt x="18" y="408"/>
                </a:lnTo>
                <a:lnTo>
                  <a:pt x="11" y="396"/>
                </a:lnTo>
                <a:lnTo>
                  <a:pt x="7" y="383"/>
                </a:lnTo>
                <a:lnTo>
                  <a:pt x="3" y="371"/>
                </a:lnTo>
                <a:lnTo>
                  <a:pt x="2" y="357"/>
                </a:lnTo>
                <a:lnTo>
                  <a:pt x="0" y="344"/>
                </a:lnTo>
                <a:lnTo>
                  <a:pt x="2" y="330"/>
                </a:lnTo>
                <a:lnTo>
                  <a:pt x="3" y="316"/>
                </a:lnTo>
                <a:lnTo>
                  <a:pt x="6" y="301"/>
                </a:lnTo>
                <a:lnTo>
                  <a:pt x="10" y="284"/>
                </a:lnTo>
                <a:lnTo>
                  <a:pt x="14" y="269"/>
                </a:lnTo>
                <a:lnTo>
                  <a:pt x="21" y="253"/>
                </a:lnTo>
                <a:lnTo>
                  <a:pt x="27" y="238"/>
                </a:lnTo>
                <a:lnTo>
                  <a:pt x="35" y="221"/>
                </a:lnTo>
                <a:lnTo>
                  <a:pt x="31" y="207"/>
                </a:lnTo>
                <a:lnTo>
                  <a:pt x="31" y="192"/>
                </a:lnTo>
                <a:lnTo>
                  <a:pt x="31" y="180"/>
                </a:lnTo>
                <a:lnTo>
                  <a:pt x="32" y="169"/>
                </a:lnTo>
                <a:lnTo>
                  <a:pt x="35" y="158"/>
                </a:lnTo>
                <a:lnTo>
                  <a:pt x="39" y="148"/>
                </a:lnTo>
                <a:lnTo>
                  <a:pt x="43" y="139"/>
                </a:lnTo>
                <a:lnTo>
                  <a:pt x="50" y="129"/>
                </a:lnTo>
                <a:lnTo>
                  <a:pt x="55" y="121"/>
                </a:lnTo>
                <a:lnTo>
                  <a:pt x="64" y="113"/>
                </a:lnTo>
                <a:lnTo>
                  <a:pt x="71" y="106"/>
                </a:lnTo>
                <a:lnTo>
                  <a:pt x="80" y="99"/>
                </a:lnTo>
                <a:lnTo>
                  <a:pt x="88" y="93"/>
                </a:lnTo>
                <a:lnTo>
                  <a:pt x="99" y="88"/>
                </a:lnTo>
                <a:lnTo>
                  <a:pt x="109" y="85"/>
                </a:lnTo>
                <a:lnTo>
                  <a:pt x="120" y="81"/>
                </a:lnTo>
                <a:lnTo>
                  <a:pt x="131" y="80"/>
                </a:lnTo>
                <a:lnTo>
                  <a:pt x="142" y="80"/>
                </a:lnTo>
                <a:lnTo>
                  <a:pt x="154" y="80"/>
                </a:lnTo>
                <a:lnTo>
                  <a:pt x="165" y="81"/>
                </a:lnTo>
                <a:lnTo>
                  <a:pt x="176" y="85"/>
                </a:lnTo>
                <a:lnTo>
                  <a:pt x="186" y="88"/>
                </a:lnTo>
                <a:lnTo>
                  <a:pt x="196" y="93"/>
                </a:lnTo>
                <a:lnTo>
                  <a:pt x="205" y="99"/>
                </a:lnTo>
                <a:lnTo>
                  <a:pt x="214" y="106"/>
                </a:lnTo>
                <a:lnTo>
                  <a:pt x="222" y="113"/>
                </a:lnTo>
                <a:lnTo>
                  <a:pt x="229" y="121"/>
                </a:lnTo>
                <a:lnTo>
                  <a:pt x="236" y="129"/>
                </a:lnTo>
                <a:lnTo>
                  <a:pt x="241" y="139"/>
                </a:lnTo>
                <a:lnTo>
                  <a:pt x="247" y="148"/>
                </a:lnTo>
                <a:lnTo>
                  <a:pt x="251" y="158"/>
                </a:lnTo>
                <a:lnTo>
                  <a:pt x="253" y="169"/>
                </a:lnTo>
                <a:lnTo>
                  <a:pt x="255" y="180"/>
                </a:lnTo>
                <a:lnTo>
                  <a:pt x="255" y="192"/>
                </a:lnTo>
                <a:lnTo>
                  <a:pt x="253" y="207"/>
                </a:lnTo>
                <a:lnTo>
                  <a:pt x="251" y="221"/>
                </a:lnTo>
                <a:lnTo>
                  <a:pt x="258" y="238"/>
                </a:lnTo>
                <a:lnTo>
                  <a:pt x="264" y="253"/>
                </a:lnTo>
                <a:lnTo>
                  <a:pt x="270" y="269"/>
                </a:lnTo>
                <a:lnTo>
                  <a:pt x="275" y="284"/>
                </a:lnTo>
                <a:lnTo>
                  <a:pt x="280" y="301"/>
                </a:lnTo>
                <a:lnTo>
                  <a:pt x="282" y="316"/>
                </a:lnTo>
                <a:lnTo>
                  <a:pt x="284" y="330"/>
                </a:lnTo>
                <a:lnTo>
                  <a:pt x="284" y="344"/>
                </a:lnTo>
                <a:close/>
                <a:moveTo>
                  <a:pt x="262" y="344"/>
                </a:moveTo>
                <a:lnTo>
                  <a:pt x="262" y="344"/>
                </a:lnTo>
                <a:lnTo>
                  <a:pt x="260" y="331"/>
                </a:lnTo>
                <a:lnTo>
                  <a:pt x="259" y="317"/>
                </a:lnTo>
                <a:lnTo>
                  <a:pt x="256" y="302"/>
                </a:lnTo>
                <a:lnTo>
                  <a:pt x="252" y="289"/>
                </a:lnTo>
                <a:lnTo>
                  <a:pt x="242" y="258"/>
                </a:lnTo>
                <a:lnTo>
                  <a:pt x="236" y="243"/>
                </a:lnTo>
                <a:lnTo>
                  <a:pt x="229" y="228"/>
                </a:lnTo>
                <a:lnTo>
                  <a:pt x="226" y="224"/>
                </a:lnTo>
                <a:lnTo>
                  <a:pt x="227" y="220"/>
                </a:lnTo>
                <a:lnTo>
                  <a:pt x="231" y="206"/>
                </a:lnTo>
                <a:lnTo>
                  <a:pt x="231" y="192"/>
                </a:lnTo>
                <a:lnTo>
                  <a:pt x="231" y="183"/>
                </a:lnTo>
                <a:lnTo>
                  <a:pt x="230" y="174"/>
                </a:lnTo>
                <a:lnTo>
                  <a:pt x="227" y="165"/>
                </a:lnTo>
                <a:lnTo>
                  <a:pt x="225" y="157"/>
                </a:lnTo>
                <a:lnTo>
                  <a:pt x="222" y="150"/>
                </a:lnTo>
                <a:lnTo>
                  <a:pt x="216" y="141"/>
                </a:lnTo>
                <a:lnTo>
                  <a:pt x="205" y="129"/>
                </a:lnTo>
                <a:lnTo>
                  <a:pt x="193" y="118"/>
                </a:lnTo>
                <a:lnTo>
                  <a:pt x="185" y="113"/>
                </a:lnTo>
                <a:lnTo>
                  <a:pt x="178" y="110"/>
                </a:lnTo>
                <a:lnTo>
                  <a:pt x="170" y="107"/>
                </a:lnTo>
                <a:lnTo>
                  <a:pt x="160" y="104"/>
                </a:lnTo>
                <a:lnTo>
                  <a:pt x="152" y="103"/>
                </a:lnTo>
                <a:lnTo>
                  <a:pt x="142" y="103"/>
                </a:lnTo>
                <a:lnTo>
                  <a:pt x="134" y="103"/>
                </a:lnTo>
                <a:lnTo>
                  <a:pt x="124" y="104"/>
                </a:lnTo>
                <a:lnTo>
                  <a:pt x="116" y="107"/>
                </a:lnTo>
                <a:lnTo>
                  <a:pt x="108" y="110"/>
                </a:lnTo>
                <a:lnTo>
                  <a:pt x="99" y="113"/>
                </a:lnTo>
                <a:lnTo>
                  <a:pt x="93" y="118"/>
                </a:lnTo>
                <a:lnTo>
                  <a:pt x="79" y="129"/>
                </a:lnTo>
                <a:lnTo>
                  <a:pt x="69" y="141"/>
                </a:lnTo>
                <a:lnTo>
                  <a:pt x="64" y="150"/>
                </a:lnTo>
                <a:lnTo>
                  <a:pt x="61" y="157"/>
                </a:lnTo>
                <a:lnTo>
                  <a:pt x="57" y="165"/>
                </a:lnTo>
                <a:lnTo>
                  <a:pt x="55" y="174"/>
                </a:lnTo>
                <a:lnTo>
                  <a:pt x="54" y="183"/>
                </a:lnTo>
                <a:lnTo>
                  <a:pt x="53" y="192"/>
                </a:lnTo>
                <a:lnTo>
                  <a:pt x="54" y="206"/>
                </a:lnTo>
                <a:lnTo>
                  <a:pt x="58" y="220"/>
                </a:lnTo>
                <a:lnTo>
                  <a:pt x="60" y="224"/>
                </a:lnTo>
                <a:lnTo>
                  <a:pt x="57" y="228"/>
                </a:lnTo>
                <a:lnTo>
                  <a:pt x="50" y="243"/>
                </a:lnTo>
                <a:lnTo>
                  <a:pt x="43" y="258"/>
                </a:lnTo>
                <a:lnTo>
                  <a:pt x="33" y="289"/>
                </a:lnTo>
                <a:lnTo>
                  <a:pt x="29" y="302"/>
                </a:lnTo>
                <a:lnTo>
                  <a:pt x="27" y="317"/>
                </a:lnTo>
                <a:lnTo>
                  <a:pt x="25" y="331"/>
                </a:lnTo>
                <a:lnTo>
                  <a:pt x="24" y="344"/>
                </a:lnTo>
                <a:lnTo>
                  <a:pt x="25" y="355"/>
                </a:lnTo>
                <a:lnTo>
                  <a:pt x="27" y="366"/>
                </a:lnTo>
                <a:lnTo>
                  <a:pt x="29" y="377"/>
                </a:lnTo>
                <a:lnTo>
                  <a:pt x="33" y="388"/>
                </a:lnTo>
                <a:lnTo>
                  <a:pt x="39" y="397"/>
                </a:lnTo>
                <a:lnTo>
                  <a:pt x="44" y="407"/>
                </a:lnTo>
                <a:lnTo>
                  <a:pt x="51" y="415"/>
                </a:lnTo>
                <a:lnTo>
                  <a:pt x="58" y="423"/>
                </a:lnTo>
                <a:lnTo>
                  <a:pt x="68" y="432"/>
                </a:lnTo>
                <a:lnTo>
                  <a:pt x="76" y="437"/>
                </a:lnTo>
                <a:lnTo>
                  <a:pt x="86" y="443"/>
                </a:lnTo>
                <a:lnTo>
                  <a:pt x="97" y="448"/>
                </a:lnTo>
                <a:lnTo>
                  <a:pt x="108" y="452"/>
                </a:lnTo>
                <a:lnTo>
                  <a:pt x="119" y="455"/>
                </a:lnTo>
                <a:lnTo>
                  <a:pt x="131" y="456"/>
                </a:lnTo>
                <a:lnTo>
                  <a:pt x="142" y="456"/>
                </a:lnTo>
                <a:lnTo>
                  <a:pt x="154" y="456"/>
                </a:lnTo>
                <a:lnTo>
                  <a:pt x="167" y="455"/>
                </a:lnTo>
                <a:lnTo>
                  <a:pt x="178" y="452"/>
                </a:lnTo>
                <a:lnTo>
                  <a:pt x="189" y="448"/>
                </a:lnTo>
                <a:lnTo>
                  <a:pt x="198" y="443"/>
                </a:lnTo>
                <a:lnTo>
                  <a:pt x="209" y="437"/>
                </a:lnTo>
                <a:lnTo>
                  <a:pt x="218" y="432"/>
                </a:lnTo>
                <a:lnTo>
                  <a:pt x="226" y="423"/>
                </a:lnTo>
                <a:lnTo>
                  <a:pt x="234" y="415"/>
                </a:lnTo>
                <a:lnTo>
                  <a:pt x="241" y="407"/>
                </a:lnTo>
                <a:lnTo>
                  <a:pt x="247" y="397"/>
                </a:lnTo>
                <a:lnTo>
                  <a:pt x="252" y="388"/>
                </a:lnTo>
                <a:lnTo>
                  <a:pt x="256" y="377"/>
                </a:lnTo>
                <a:lnTo>
                  <a:pt x="259" y="366"/>
                </a:lnTo>
                <a:lnTo>
                  <a:pt x="260" y="355"/>
                </a:lnTo>
                <a:lnTo>
                  <a:pt x="262" y="344"/>
                </a:lnTo>
                <a:close/>
              </a:path>
            </a:pathLst>
          </a:custGeom>
          <a:solidFill>
            <a:schemeClr val="accent1"/>
          </a:solidFill>
          <a:ln>
            <a:noFill/>
          </a:ln>
        </p:spPr>
        <p:txBody>
          <a:bodyPr/>
          <a:lstStyle/>
          <a:p>
            <a:endParaRPr lang="en-US" dirty="0"/>
          </a:p>
        </p:txBody>
      </p:sp>
      <p:sp>
        <p:nvSpPr>
          <p:cNvPr id="86" name="Freeform 97"/>
          <p:cNvSpPr>
            <a:spLocks noEditPoints="1"/>
          </p:cNvSpPr>
          <p:nvPr/>
        </p:nvSpPr>
        <p:spPr bwMode="auto">
          <a:xfrm>
            <a:off x="3284334" y="2550921"/>
            <a:ext cx="335475" cy="327611"/>
          </a:xfrm>
          <a:custGeom>
            <a:avLst/>
            <a:gdLst>
              <a:gd name="T0" fmla="*/ 124559 w 385"/>
              <a:gd name="T1" fmla="*/ 41693 h 376"/>
              <a:gd name="T2" fmla="*/ 129309 w 385"/>
              <a:gd name="T3" fmla="*/ 31138 h 376"/>
              <a:gd name="T4" fmla="*/ 139337 w 385"/>
              <a:gd name="T5" fmla="*/ 35888 h 376"/>
              <a:gd name="T6" fmla="*/ 135115 w 385"/>
              <a:gd name="T7" fmla="*/ 45915 h 376"/>
              <a:gd name="T8" fmla="*/ 197922 w 385"/>
              <a:gd name="T9" fmla="*/ 55415 h 376"/>
              <a:gd name="T10" fmla="*/ 174171 w 385"/>
              <a:gd name="T11" fmla="*/ 71248 h 376"/>
              <a:gd name="T12" fmla="*/ 160977 w 385"/>
              <a:gd name="T13" fmla="*/ 89192 h 376"/>
              <a:gd name="T14" fmla="*/ 177866 w 385"/>
              <a:gd name="T15" fmla="*/ 100802 h 376"/>
              <a:gd name="T16" fmla="*/ 193172 w 385"/>
              <a:gd name="T17" fmla="*/ 126135 h 376"/>
              <a:gd name="T18" fmla="*/ 190005 w 385"/>
              <a:gd name="T19" fmla="*/ 148829 h 376"/>
              <a:gd name="T20" fmla="*/ 174699 w 385"/>
              <a:gd name="T21" fmla="*/ 172578 h 376"/>
              <a:gd name="T22" fmla="*/ 134059 w 385"/>
              <a:gd name="T23" fmla="*/ 194744 h 376"/>
              <a:gd name="T24" fmla="*/ 103447 w 385"/>
              <a:gd name="T25" fmla="*/ 198438 h 376"/>
              <a:gd name="T26" fmla="*/ 55946 w 385"/>
              <a:gd name="T27" fmla="*/ 191049 h 376"/>
              <a:gd name="T28" fmla="*/ 32723 w 385"/>
              <a:gd name="T29" fmla="*/ 177855 h 376"/>
              <a:gd name="T30" fmla="*/ 9500 w 385"/>
              <a:gd name="T31" fmla="*/ 143023 h 376"/>
              <a:gd name="T32" fmla="*/ 0 w 385"/>
              <a:gd name="T33" fmla="*/ 91303 h 376"/>
              <a:gd name="T34" fmla="*/ 8445 w 385"/>
              <a:gd name="T35" fmla="*/ 65970 h 376"/>
              <a:gd name="T36" fmla="*/ 23223 w 385"/>
              <a:gd name="T37" fmla="*/ 65442 h 376"/>
              <a:gd name="T38" fmla="*/ 34834 w 385"/>
              <a:gd name="T39" fmla="*/ 76525 h 376"/>
              <a:gd name="T40" fmla="*/ 53835 w 385"/>
              <a:gd name="T41" fmla="*/ 91303 h 376"/>
              <a:gd name="T42" fmla="*/ 78113 w 385"/>
              <a:gd name="T43" fmla="*/ 94469 h 376"/>
              <a:gd name="T44" fmla="*/ 85502 w 385"/>
              <a:gd name="T45" fmla="*/ 99747 h 376"/>
              <a:gd name="T46" fmla="*/ 81280 w 385"/>
              <a:gd name="T47" fmla="*/ 106608 h 376"/>
              <a:gd name="T48" fmla="*/ 58585 w 385"/>
              <a:gd name="T49" fmla="*/ 106608 h 376"/>
              <a:gd name="T50" fmla="*/ 30612 w 385"/>
              <a:gd name="T51" fmla="*/ 89192 h 376"/>
              <a:gd name="T52" fmla="*/ 15834 w 385"/>
              <a:gd name="T53" fmla="*/ 75470 h 376"/>
              <a:gd name="T54" fmla="*/ 12139 w 385"/>
              <a:gd name="T55" fmla="*/ 91303 h 376"/>
              <a:gd name="T56" fmla="*/ 19528 w 385"/>
              <a:gd name="T57" fmla="*/ 137218 h 376"/>
              <a:gd name="T58" fmla="*/ 39584 w 385"/>
              <a:gd name="T59" fmla="*/ 167828 h 376"/>
              <a:gd name="T60" fmla="*/ 59641 w 385"/>
              <a:gd name="T61" fmla="*/ 179439 h 376"/>
              <a:gd name="T62" fmla="*/ 115059 w 385"/>
              <a:gd name="T63" fmla="*/ 185772 h 376"/>
              <a:gd name="T64" fmla="*/ 149893 w 385"/>
              <a:gd name="T65" fmla="*/ 175744 h 376"/>
              <a:gd name="T66" fmla="*/ 169949 w 385"/>
              <a:gd name="T67" fmla="*/ 159911 h 376"/>
              <a:gd name="T68" fmla="*/ 180505 w 385"/>
              <a:gd name="T69" fmla="*/ 136690 h 376"/>
              <a:gd name="T70" fmla="*/ 177866 w 385"/>
              <a:gd name="T71" fmla="*/ 119802 h 376"/>
              <a:gd name="T72" fmla="*/ 165199 w 385"/>
              <a:gd name="T73" fmla="*/ 107663 h 376"/>
              <a:gd name="T74" fmla="*/ 144087 w 385"/>
              <a:gd name="T75" fmla="*/ 88136 h 376"/>
              <a:gd name="T76" fmla="*/ 153588 w 385"/>
              <a:gd name="T77" fmla="*/ 61220 h 376"/>
              <a:gd name="T78" fmla="*/ 156754 w 385"/>
              <a:gd name="T79" fmla="*/ 42749 h 376"/>
              <a:gd name="T80" fmla="*/ 155171 w 385"/>
              <a:gd name="T81" fmla="*/ 34832 h 376"/>
              <a:gd name="T82" fmla="*/ 141448 w 385"/>
              <a:gd name="T83" fmla="*/ 15833 h 376"/>
              <a:gd name="T84" fmla="*/ 122448 w 385"/>
              <a:gd name="T85" fmla="*/ 12666 h 376"/>
              <a:gd name="T86" fmla="*/ 95003 w 385"/>
              <a:gd name="T87" fmla="*/ 22694 h 376"/>
              <a:gd name="T88" fmla="*/ 83919 w 385"/>
              <a:gd name="T89" fmla="*/ 40638 h 376"/>
              <a:gd name="T90" fmla="*/ 86030 w 385"/>
              <a:gd name="T91" fmla="*/ 63859 h 376"/>
              <a:gd name="T92" fmla="*/ 100281 w 385"/>
              <a:gd name="T93" fmla="*/ 82331 h 376"/>
              <a:gd name="T94" fmla="*/ 115059 w 385"/>
              <a:gd name="T95" fmla="*/ 102386 h 376"/>
              <a:gd name="T96" fmla="*/ 116114 w 385"/>
              <a:gd name="T97" fmla="*/ 118218 h 376"/>
              <a:gd name="T98" fmla="*/ 107142 w 385"/>
              <a:gd name="T99" fmla="*/ 119274 h 376"/>
              <a:gd name="T100" fmla="*/ 103447 w 385"/>
              <a:gd name="T101" fmla="*/ 106608 h 376"/>
              <a:gd name="T102" fmla="*/ 91836 w 385"/>
              <a:gd name="T103" fmla="*/ 90775 h 376"/>
              <a:gd name="T104" fmla="*/ 76002 w 385"/>
              <a:gd name="T105" fmla="*/ 72831 h 376"/>
              <a:gd name="T106" fmla="*/ 71780 w 385"/>
              <a:gd name="T107" fmla="*/ 41693 h 376"/>
              <a:gd name="T108" fmla="*/ 80224 w 385"/>
              <a:gd name="T109" fmla="*/ 21110 h 376"/>
              <a:gd name="T110" fmla="*/ 99225 w 385"/>
              <a:gd name="T111" fmla="*/ 5278 h 376"/>
              <a:gd name="T112" fmla="*/ 129837 w 385"/>
              <a:gd name="T113" fmla="*/ 0 h 376"/>
              <a:gd name="T114" fmla="*/ 155171 w 385"/>
              <a:gd name="T115" fmla="*/ 11611 h 376"/>
              <a:gd name="T116" fmla="*/ 201089 w 385"/>
              <a:gd name="T117" fmla="*/ 37999 h 376"/>
              <a:gd name="T118" fmla="*/ 202144 w 385"/>
              <a:gd name="T119" fmla="*/ 47498 h 376"/>
              <a:gd name="T120" fmla="*/ 168366 w 385"/>
              <a:gd name="T121" fmla="*/ 37999 h 376"/>
              <a:gd name="T122" fmla="*/ 166782 w 385"/>
              <a:gd name="T123" fmla="*/ 61748 h 376"/>
              <a:gd name="T124" fmla="*/ 190005 w 385"/>
              <a:gd name="T125" fmla="*/ 45915 h 37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85" h="376">
                <a:moveTo>
                  <a:pt x="250" y="88"/>
                </a:moveTo>
                <a:lnTo>
                  <a:pt x="250" y="88"/>
                </a:lnTo>
                <a:lnTo>
                  <a:pt x="245" y="87"/>
                </a:lnTo>
                <a:lnTo>
                  <a:pt x="240" y="84"/>
                </a:lnTo>
                <a:lnTo>
                  <a:pt x="236" y="79"/>
                </a:lnTo>
                <a:lnTo>
                  <a:pt x="235" y="73"/>
                </a:lnTo>
                <a:lnTo>
                  <a:pt x="236" y="68"/>
                </a:lnTo>
                <a:lnTo>
                  <a:pt x="240" y="63"/>
                </a:lnTo>
                <a:lnTo>
                  <a:pt x="245" y="59"/>
                </a:lnTo>
                <a:lnTo>
                  <a:pt x="250" y="58"/>
                </a:lnTo>
                <a:lnTo>
                  <a:pt x="256" y="59"/>
                </a:lnTo>
                <a:lnTo>
                  <a:pt x="261" y="63"/>
                </a:lnTo>
                <a:lnTo>
                  <a:pt x="264" y="68"/>
                </a:lnTo>
                <a:lnTo>
                  <a:pt x="265" y="73"/>
                </a:lnTo>
                <a:lnTo>
                  <a:pt x="264" y="79"/>
                </a:lnTo>
                <a:lnTo>
                  <a:pt x="261" y="84"/>
                </a:lnTo>
                <a:lnTo>
                  <a:pt x="256" y="87"/>
                </a:lnTo>
                <a:lnTo>
                  <a:pt x="250" y="88"/>
                </a:lnTo>
                <a:close/>
                <a:moveTo>
                  <a:pt x="381" y="98"/>
                </a:moveTo>
                <a:lnTo>
                  <a:pt x="381" y="98"/>
                </a:lnTo>
                <a:lnTo>
                  <a:pt x="375" y="105"/>
                </a:lnTo>
                <a:lnTo>
                  <a:pt x="370" y="112"/>
                </a:lnTo>
                <a:lnTo>
                  <a:pt x="361" y="118"/>
                </a:lnTo>
                <a:lnTo>
                  <a:pt x="353" y="124"/>
                </a:lnTo>
                <a:lnTo>
                  <a:pt x="342" y="129"/>
                </a:lnTo>
                <a:lnTo>
                  <a:pt x="330" y="135"/>
                </a:lnTo>
                <a:lnTo>
                  <a:pt x="301" y="146"/>
                </a:lnTo>
                <a:lnTo>
                  <a:pt x="295" y="158"/>
                </a:lnTo>
                <a:lnTo>
                  <a:pt x="300" y="164"/>
                </a:lnTo>
                <a:lnTo>
                  <a:pt x="305" y="169"/>
                </a:lnTo>
                <a:lnTo>
                  <a:pt x="313" y="176"/>
                </a:lnTo>
                <a:lnTo>
                  <a:pt x="324" y="184"/>
                </a:lnTo>
                <a:lnTo>
                  <a:pt x="331" y="187"/>
                </a:lnTo>
                <a:lnTo>
                  <a:pt x="337" y="191"/>
                </a:lnTo>
                <a:lnTo>
                  <a:pt x="344" y="198"/>
                </a:lnTo>
                <a:lnTo>
                  <a:pt x="350" y="205"/>
                </a:lnTo>
                <a:lnTo>
                  <a:pt x="356" y="215"/>
                </a:lnTo>
                <a:lnTo>
                  <a:pt x="361" y="226"/>
                </a:lnTo>
                <a:lnTo>
                  <a:pt x="366" y="239"/>
                </a:lnTo>
                <a:lnTo>
                  <a:pt x="367" y="249"/>
                </a:lnTo>
                <a:lnTo>
                  <a:pt x="366" y="260"/>
                </a:lnTo>
                <a:lnTo>
                  <a:pt x="364" y="271"/>
                </a:lnTo>
                <a:lnTo>
                  <a:pt x="360" y="282"/>
                </a:lnTo>
                <a:lnTo>
                  <a:pt x="356" y="293"/>
                </a:lnTo>
                <a:lnTo>
                  <a:pt x="349" y="304"/>
                </a:lnTo>
                <a:lnTo>
                  <a:pt x="341" y="316"/>
                </a:lnTo>
                <a:lnTo>
                  <a:pt x="331" y="327"/>
                </a:lnTo>
                <a:lnTo>
                  <a:pt x="322" y="337"/>
                </a:lnTo>
                <a:lnTo>
                  <a:pt x="311" y="344"/>
                </a:lnTo>
                <a:lnTo>
                  <a:pt x="297" y="354"/>
                </a:lnTo>
                <a:lnTo>
                  <a:pt x="278" y="362"/>
                </a:lnTo>
                <a:lnTo>
                  <a:pt x="254" y="369"/>
                </a:lnTo>
                <a:lnTo>
                  <a:pt x="242" y="371"/>
                </a:lnTo>
                <a:lnTo>
                  <a:pt x="228" y="374"/>
                </a:lnTo>
                <a:lnTo>
                  <a:pt x="213" y="376"/>
                </a:lnTo>
                <a:lnTo>
                  <a:pt x="196" y="376"/>
                </a:lnTo>
                <a:lnTo>
                  <a:pt x="176" y="376"/>
                </a:lnTo>
                <a:lnTo>
                  <a:pt x="154" y="373"/>
                </a:lnTo>
                <a:lnTo>
                  <a:pt x="130" y="369"/>
                </a:lnTo>
                <a:lnTo>
                  <a:pt x="106" y="362"/>
                </a:lnTo>
                <a:lnTo>
                  <a:pt x="100" y="360"/>
                </a:lnTo>
                <a:lnTo>
                  <a:pt x="88" y="355"/>
                </a:lnTo>
                <a:lnTo>
                  <a:pt x="81" y="351"/>
                </a:lnTo>
                <a:lnTo>
                  <a:pt x="71" y="345"/>
                </a:lnTo>
                <a:lnTo>
                  <a:pt x="62" y="337"/>
                </a:lnTo>
                <a:lnTo>
                  <a:pt x="52" y="329"/>
                </a:lnTo>
                <a:lnTo>
                  <a:pt x="42" y="318"/>
                </a:lnTo>
                <a:lnTo>
                  <a:pt x="34" y="304"/>
                </a:lnTo>
                <a:lnTo>
                  <a:pt x="25" y="289"/>
                </a:lnTo>
                <a:lnTo>
                  <a:pt x="18" y="271"/>
                </a:lnTo>
                <a:lnTo>
                  <a:pt x="11" y="252"/>
                </a:lnTo>
                <a:lnTo>
                  <a:pt x="5" y="228"/>
                </a:lnTo>
                <a:lnTo>
                  <a:pt x="1" y="202"/>
                </a:lnTo>
                <a:lnTo>
                  <a:pt x="0" y="173"/>
                </a:lnTo>
                <a:lnTo>
                  <a:pt x="1" y="162"/>
                </a:lnTo>
                <a:lnTo>
                  <a:pt x="4" y="146"/>
                </a:lnTo>
                <a:lnTo>
                  <a:pt x="7" y="139"/>
                </a:lnTo>
                <a:lnTo>
                  <a:pt x="11" y="131"/>
                </a:lnTo>
                <a:lnTo>
                  <a:pt x="16" y="125"/>
                </a:lnTo>
                <a:lnTo>
                  <a:pt x="23" y="121"/>
                </a:lnTo>
                <a:lnTo>
                  <a:pt x="30" y="120"/>
                </a:lnTo>
                <a:lnTo>
                  <a:pt x="37" y="121"/>
                </a:lnTo>
                <a:lnTo>
                  <a:pt x="44" y="124"/>
                </a:lnTo>
                <a:lnTo>
                  <a:pt x="49" y="127"/>
                </a:lnTo>
                <a:lnTo>
                  <a:pt x="59" y="136"/>
                </a:lnTo>
                <a:lnTo>
                  <a:pt x="66" y="143"/>
                </a:lnTo>
                <a:lnTo>
                  <a:pt x="66" y="145"/>
                </a:lnTo>
                <a:lnTo>
                  <a:pt x="73" y="151"/>
                </a:lnTo>
                <a:lnTo>
                  <a:pt x="80" y="160"/>
                </a:lnTo>
                <a:lnTo>
                  <a:pt x="89" y="167"/>
                </a:lnTo>
                <a:lnTo>
                  <a:pt x="102" y="173"/>
                </a:lnTo>
                <a:lnTo>
                  <a:pt x="115" y="179"/>
                </a:lnTo>
                <a:lnTo>
                  <a:pt x="122" y="180"/>
                </a:lnTo>
                <a:lnTo>
                  <a:pt x="130" y="182"/>
                </a:lnTo>
                <a:lnTo>
                  <a:pt x="139" y="182"/>
                </a:lnTo>
                <a:lnTo>
                  <a:pt x="148" y="179"/>
                </a:lnTo>
                <a:lnTo>
                  <a:pt x="152" y="179"/>
                </a:lnTo>
                <a:lnTo>
                  <a:pt x="157" y="180"/>
                </a:lnTo>
                <a:lnTo>
                  <a:pt x="161" y="184"/>
                </a:lnTo>
                <a:lnTo>
                  <a:pt x="162" y="189"/>
                </a:lnTo>
                <a:lnTo>
                  <a:pt x="162" y="193"/>
                </a:lnTo>
                <a:lnTo>
                  <a:pt x="161" y="197"/>
                </a:lnTo>
                <a:lnTo>
                  <a:pt x="158" y="200"/>
                </a:lnTo>
                <a:lnTo>
                  <a:pt x="154" y="202"/>
                </a:lnTo>
                <a:lnTo>
                  <a:pt x="143" y="204"/>
                </a:lnTo>
                <a:lnTo>
                  <a:pt x="132" y="205"/>
                </a:lnTo>
                <a:lnTo>
                  <a:pt x="121" y="204"/>
                </a:lnTo>
                <a:lnTo>
                  <a:pt x="111" y="202"/>
                </a:lnTo>
                <a:lnTo>
                  <a:pt x="103" y="200"/>
                </a:lnTo>
                <a:lnTo>
                  <a:pt x="93" y="195"/>
                </a:lnTo>
                <a:lnTo>
                  <a:pt x="80" y="187"/>
                </a:lnTo>
                <a:lnTo>
                  <a:pt x="66" y="178"/>
                </a:lnTo>
                <a:lnTo>
                  <a:pt x="58" y="169"/>
                </a:lnTo>
                <a:lnTo>
                  <a:pt x="48" y="157"/>
                </a:lnTo>
                <a:lnTo>
                  <a:pt x="40" y="150"/>
                </a:lnTo>
                <a:lnTo>
                  <a:pt x="34" y="146"/>
                </a:lnTo>
                <a:lnTo>
                  <a:pt x="30" y="143"/>
                </a:lnTo>
                <a:lnTo>
                  <a:pt x="29" y="147"/>
                </a:lnTo>
                <a:lnTo>
                  <a:pt x="26" y="154"/>
                </a:lnTo>
                <a:lnTo>
                  <a:pt x="25" y="164"/>
                </a:lnTo>
                <a:lnTo>
                  <a:pt x="23" y="173"/>
                </a:lnTo>
                <a:lnTo>
                  <a:pt x="25" y="200"/>
                </a:lnTo>
                <a:lnTo>
                  <a:pt x="27" y="222"/>
                </a:lnTo>
                <a:lnTo>
                  <a:pt x="31" y="242"/>
                </a:lnTo>
                <a:lnTo>
                  <a:pt x="37" y="260"/>
                </a:lnTo>
                <a:lnTo>
                  <a:pt x="44" y="275"/>
                </a:lnTo>
                <a:lnTo>
                  <a:pt x="51" y="289"/>
                </a:lnTo>
                <a:lnTo>
                  <a:pt x="59" y="300"/>
                </a:lnTo>
                <a:lnTo>
                  <a:pt x="67" y="310"/>
                </a:lnTo>
                <a:lnTo>
                  <a:pt x="75" y="318"/>
                </a:lnTo>
                <a:lnTo>
                  <a:pt x="82" y="325"/>
                </a:lnTo>
                <a:lnTo>
                  <a:pt x="97" y="333"/>
                </a:lnTo>
                <a:lnTo>
                  <a:pt x="107" y="338"/>
                </a:lnTo>
                <a:lnTo>
                  <a:pt x="113" y="340"/>
                </a:lnTo>
                <a:lnTo>
                  <a:pt x="137" y="347"/>
                </a:lnTo>
                <a:lnTo>
                  <a:pt x="159" y="351"/>
                </a:lnTo>
                <a:lnTo>
                  <a:pt x="181" y="352"/>
                </a:lnTo>
                <a:lnTo>
                  <a:pt x="201" y="354"/>
                </a:lnTo>
                <a:lnTo>
                  <a:pt x="218" y="352"/>
                </a:lnTo>
                <a:lnTo>
                  <a:pt x="235" y="349"/>
                </a:lnTo>
                <a:lnTo>
                  <a:pt x="250" y="347"/>
                </a:lnTo>
                <a:lnTo>
                  <a:pt x="262" y="343"/>
                </a:lnTo>
                <a:lnTo>
                  <a:pt x="275" y="337"/>
                </a:lnTo>
                <a:lnTo>
                  <a:pt x="284" y="333"/>
                </a:lnTo>
                <a:lnTo>
                  <a:pt x="301" y="323"/>
                </a:lnTo>
                <a:lnTo>
                  <a:pt x="311" y="316"/>
                </a:lnTo>
                <a:lnTo>
                  <a:pt x="315" y="312"/>
                </a:lnTo>
                <a:lnTo>
                  <a:pt x="322" y="303"/>
                </a:lnTo>
                <a:lnTo>
                  <a:pt x="328" y="293"/>
                </a:lnTo>
                <a:lnTo>
                  <a:pt x="334" y="285"/>
                </a:lnTo>
                <a:lnTo>
                  <a:pt x="338" y="277"/>
                </a:lnTo>
                <a:lnTo>
                  <a:pt x="341" y="267"/>
                </a:lnTo>
                <a:lnTo>
                  <a:pt x="342" y="259"/>
                </a:lnTo>
                <a:lnTo>
                  <a:pt x="344" y="250"/>
                </a:lnTo>
                <a:lnTo>
                  <a:pt x="342" y="244"/>
                </a:lnTo>
                <a:lnTo>
                  <a:pt x="341" y="234"/>
                </a:lnTo>
                <a:lnTo>
                  <a:pt x="337" y="227"/>
                </a:lnTo>
                <a:lnTo>
                  <a:pt x="331" y="220"/>
                </a:lnTo>
                <a:lnTo>
                  <a:pt x="327" y="215"/>
                </a:lnTo>
                <a:lnTo>
                  <a:pt x="317" y="206"/>
                </a:lnTo>
                <a:lnTo>
                  <a:pt x="313" y="204"/>
                </a:lnTo>
                <a:lnTo>
                  <a:pt x="302" y="197"/>
                </a:lnTo>
                <a:lnTo>
                  <a:pt x="294" y="190"/>
                </a:lnTo>
                <a:lnTo>
                  <a:pt x="286" y="183"/>
                </a:lnTo>
                <a:lnTo>
                  <a:pt x="280" y="178"/>
                </a:lnTo>
                <a:lnTo>
                  <a:pt x="273" y="167"/>
                </a:lnTo>
                <a:lnTo>
                  <a:pt x="272" y="162"/>
                </a:lnTo>
                <a:lnTo>
                  <a:pt x="271" y="157"/>
                </a:lnTo>
                <a:lnTo>
                  <a:pt x="272" y="153"/>
                </a:lnTo>
                <a:lnTo>
                  <a:pt x="291" y="116"/>
                </a:lnTo>
                <a:lnTo>
                  <a:pt x="295" y="105"/>
                </a:lnTo>
                <a:lnTo>
                  <a:pt x="297" y="96"/>
                </a:lnTo>
                <a:lnTo>
                  <a:pt x="297" y="88"/>
                </a:lnTo>
                <a:lnTo>
                  <a:pt x="297" y="81"/>
                </a:lnTo>
                <a:lnTo>
                  <a:pt x="295" y="72"/>
                </a:lnTo>
                <a:lnTo>
                  <a:pt x="295" y="68"/>
                </a:lnTo>
                <a:lnTo>
                  <a:pt x="294" y="66"/>
                </a:lnTo>
                <a:lnTo>
                  <a:pt x="291" y="59"/>
                </a:lnTo>
                <a:lnTo>
                  <a:pt x="289" y="52"/>
                </a:lnTo>
                <a:lnTo>
                  <a:pt x="283" y="46"/>
                </a:lnTo>
                <a:lnTo>
                  <a:pt x="276" y="37"/>
                </a:lnTo>
                <a:lnTo>
                  <a:pt x="268" y="30"/>
                </a:lnTo>
                <a:lnTo>
                  <a:pt x="257" y="26"/>
                </a:lnTo>
                <a:lnTo>
                  <a:pt x="250" y="24"/>
                </a:lnTo>
                <a:lnTo>
                  <a:pt x="243" y="24"/>
                </a:lnTo>
                <a:lnTo>
                  <a:pt x="232" y="24"/>
                </a:lnTo>
                <a:lnTo>
                  <a:pt x="221" y="24"/>
                </a:lnTo>
                <a:lnTo>
                  <a:pt x="207" y="28"/>
                </a:lnTo>
                <a:lnTo>
                  <a:pt x="194" y="33"/>
                </a:lnTo>
                <a:lnTo>
                  <a:pt x="187" y="37"/>
                </a:lnTo>
                <a:lnTo>
                  <a:pt x="180" y="43"/>
                </a:lnTo>
                <a:lnTo>
                  <a:pt x="174" y="50"/>
                </a:lnTo>
                <a:lnTo>
                  <a:pt x="169" y="57"/>
                </a:lnTo>
                <a:lnTo>
                  <a:pt x="163" y="66"/>
                </a:lnTo>
                <a:lnTo>
                  <a:pt x="159" y="77"/>
                </a:lnTo>
                <a:lnTo>
                  <a:pt x="158" y="84"/>
                </a:lnTo>
                <a:lnTo>
                  <a:pt x="158" y="91"/>
                </a:lnTo>
                <a:lnTo>
                  <a:pt x="158" y="99"/>
                </a:lnTo>
                <a:lnTo>
                  <a:pt x="159" y="110"/>
                </a:lnTo>
                <a:lnTo>
                  <a:pt x="163" y="121"/>
                </a:lnTo>
                <a:lnTo>
                  <a:pt x="169" y="134"/>
                </a:lnTo>
                <a:lnTo>
                  <a:pt x="179" y="145"/>
                </a:lnTo>
                <a:lnTo>
                  <a:pt x="190" y="156"/>
                </a:lnTo>
                <a:lnTo>
                  <a:pt x="201" y="167"/>
                </a:lnTo>
                <a:lnTo>
                  <a:pt x="206" y="172"/>
                </a:lnTo>
                <a:lnTo>
                  <a:pt x="210" y="179"/>
                </a:lnTo>
                <a:lnTo>
                  <a:pt x="214" y="186"/>
                </a:lnTo>
                <a:lnTo>
                  <a:pt x="218" y="194"/>
                </a:lnTo>
                <a:lnTo>
                  <a:pt x="221" y="205"/>
                </a:lnTo>
                <a:lnTo>
                  <a:pt x="223" y="216"/>
                </a:lnTo>
                <a:lnTo>
                  <a:pt x="223" y="220"/>
                </a:lnTo>
                <a:lnTo>
                  <a:pt x="220" y="224"/>
                </a:lnTo>
                <a:lnTo>
                  <a:pt x="217" y="227"/>
                </a:lnTo>
                <a:lnTo>
                  <a:pt x="212" y="228"/>
                </a:lnTo>
                <a:lnTo>
                  <a:pt x="207" y="228"/>
                </a:lnTo>
                <a:lnTo>
                  <a:pt x="203" y="226"/>
                </a:lnTo>
                <a:lnTo>
                  <a:pt x="201" y="223"/>
                </a:lnTo>
                <a:lnTo>
                  <a:pt x="199" y="219"/>
                </a:lnTo>
                <a:lnTo>
                  <a:pt x="199" y="211"/>
                </a:lnTo>
                <a:lnTo>
                  <a:pt x="196" y="202"/>
                </a:lnTo>
                <a:lnTo>
                  <a:pt x="194" y="197"/>
                </a:lnTo>
                <a:lnTo>
                  <a:pt x="191" y="191"/>
                </a:lnTo>
                <a:lnTo>
                  <a:pt x="184" y="182"/>
                </a:lnTo>
                <a:lnTo>
                  <a:pt x="174" y="172"/>
                </a:lnTo>
                <a:lnTo>
                  <a:pt x="162" y="161"/>
                </a:lnTo>
                <a:lnTo>
                  <a:pt x="155" y="153"/>
                </a:lnTo>
                <a:lnTo>
                  <a:pt x="150" y="145"/>
                </a:lnTo>
                <a:lnTo>
                  <a:pt x="144" y="138"/>
                </a:lnTo>
                <a:lnTo>
                  <a:pt x="141" y="129"/>
                </a:lnTo>
                <a:lnTo>
                  <a:pt x="136" y="114"/>
                </a:lnTo>
                <a:lnTo>
                  <a:pt x="135" y="101"/>
                </a:lnTo>
                <a:lnTo>
                  <a:pt x="135" y="88"/>
                </a:lnTo>
                <a:lnTo>
                  <a:pt x="136" y="79"/>
                </a:lnTo>
                <a:lnTo>
                  <a:pt x="137" y="70"/>
                </a:lnTo>
                <a:lnTo>
                  <a:pt x="141" y="58"/>
                </a:lnTo>
                <a:lnTo>
                  <a:pt x="147" y="48"/>
                </a:lnTo>
                <a:lnTo>
                  <a:pt x="152" y="40"/>
                </a:lnTo>
                <a:lnTo>
                  <a:pt x="159" y="32"/>
                </a:lnTo>
                <a:lnTo>
                  <a:pt x="166" y="25"/>
                </a:lnTo>
                <a:lnTo>
                  <a:pt x="173" y="19"/>
                </a:lnTo>
                <a:lnTo>
                  <a:pt x="180" y="14"/>
                </a:lnTo>
                <a:lnTo>
                  <a:pt x="188" y="10"/>
                </a:lnTo>
                <a:lnTo>
                  <a:pt x="205" y="4"/>
                </a:lnTo>
                <a:lnTo>
                  <a:pt x="220" y="0"/>
                </a:lnTo>
                <a:lnTo>
                  <a:pt x="234" y="0"/>
                </a:lnTo>
                <a:lnTo>
                  <a:pt x="246" y="0"/>
                </a:lnTo>
                <a:lnTo>
                  <a:pt x="258" y="2"/>
                </a:lnTo>
                <a:lnTo>
                  <a:pt x="269" y="6"/>
                </a:lnTo>
                <a:lnTo>
                  <a:pt x="279" y="10"/>
                </a:lnTo>
                <a:lnTo>
                  <a:pt x="287" y="17"/>
                </a:lnTo>
                <a:lnTo>
                  <a:pt x="294" y="22"/>
                </a:lnTo>
                <a:lnTo>
                  <a:pt x="301" y="29"/>
                </a:lnTo>
                <a:lnTo>
                  <a:pt x="309" y="43"/>
                </a:lnTo>
                <a:lnTo>
                  <a:pt x="377" y="69"/>
                </a:lnTo>
                <a:lnTo>
                  <a:pt x="381" y="72"/>
                </a:lnTo>
                <a:lnTo>
                  <a:pt x="383" y="76"/>
                </a:lnTo>
                <a:lnTo>
                  <a:pt x="385" y="79"/>
                </a:lnTo>
                <a:lnTo>
                  <a:pt x="385" y="83"/>
                </a:lnTo>
                <a:lnTo>
                  <a:pt x="383" y="90"/>
                </a:lnTo>
                <a:lnTo>
                  <a:pt x="381" y="98"/>
                </a:lnTo>
                <a:close/>
                <a:moveTo>
                  <a:pt x="360" y="87"/>
                </a:moveTo>
                <a:lnTo>
                  <a:pt x="319" y="72"/>
                </a:lnTo>
                <a:lnTo>
                  <a:pt x="320" y="80"/>
                </a:lnTo>
                <a:lnTo>
                  <a:pt x="320" y="91"/>
                </a:lnTo>
                <a:lnTo>
                  <a:pt x="319" y="103"/>
                </a:lnTo>
                <a:lnTo>
                  <a:pt x="316" y="117"/>
                </a:lnTo>
                <a:lnTo>
                  <a:pt x="335" y="107"/>
                </a:lnTo>
                <a:lnTo>
                  <a:pt x="348" y="99"/>
                </a:lnTo>
                <a:lnTo>
                  <a:pt x="356" y="92"/>
                </a:lnTo>
                <a:lnTo>
                  <a:pt x="360" y="87"/>
                </a:lnTo>
                <a:close/>
              </a:path>
            </a:pathLst>
          </a:custGeom>
          <a:solidFill>
            <a:schemeClr val="accent1"/>
          </a:solidFill>
          <a:ln>
            <a:noFill/>
          </a:ln>
        </p:spPr>
        <p:txBody>
          <a:bodyPr/>
          <a:lstStyle/>
          <a:p>
            <a:endParaRPr lang="en-US" dirty="0"/>
          </a:p>
        </p:txBody>
      </p:sp>
      <p:sp>
        <p:nvSpPr>
          <p:cNvPr id="87" name="Freeform 98"/>
          <p:cNvSpPr>
            <a:spLocks noEditPoints="1"/>
          </p:cNvSpPr>
          <p:nvPr/>
        </p:nvSpPr>
        <p:spPr bwMode="auto">
          <a:xfrm>
            <a:off x="2770273" y="3463414"/>
            <a:ext cx="359061" cy="359063"/>
          </a:xfrm>
          <a:custGeom>
            <a:avLst/>
            <a:gdLst>
              <a:gd name="T0" fmla="*/ 215371 w 411"/>
              <a:gd name="T1" fmla="*/ 72496 h 411"/>
              <a:gd name="T2" fmla="*/ 211138 w 411"/>
              <a:gd name="T3" fmla="*/ 74613 h 411"/>
              <a:gd name="T4" fmla="*/ 206375 w 411"/>
              <a:gd name="T5" fmla="*/ 72496 h 411"/>
              <a:gd name="T6" fmla="*/ 169334 w 411"/>
              <a:gd name="T7" fmla="*/ 90488 h 411"/>
              <a:gd name="T8" fmla="*/ 188384 w 411"/>
              <a:gd name="T9" fmla="*/ 54504 h 411"/>
              <a:gd name="T10" fmla="*/ 133879 w 411"/>
              <a:gd name="T11" fmla="*/ 55563 h 411"/>
              <a:gd name="T12" fmla="*/ 152930 w 411"/>
              <a:gd name="T13" fmla="*/ 19579 h 411"/>
              <a:gd name="T14" fmla="*/ 143934 w 411"/>
              <a:gd name="T15" fmla="*/ 10583 h 411"/>
              <a:gd name="T16" fmla="*/ 142346 w 411"/>
              <a:gd name="T17" fmla="*/ 6350 h 411"/>
              <a:gd name="T18" fmla="*/ 143934 w 411"/>
              <a:gd name="T19" fmla="*/ 2117 h 411"/>
              <a:gd name="T20" fmla="*/ 146050 w 411"/>
              <a:gd name="T21" fmla="*/ 529 h 411"/>
              <a:gd name="T22" fmla="*/ 150813 w 411"/>
              <a:gd name="T23" fmla="*/ 529 h 411"/>
              <a:gd name="T24" fmla="*/ 215371 w 411"/>
              <a:gd name="T25" fmla="*/ 64029 h 411"/>
              <a:gd name="T26" fmla="*/ 216959 w 411"/>
              <a:gd name="T27" fmla="*/ 66146 h 411"/>
              <a:gd name="T28" fmla="*/ 216959 w 411"/>
              <a:gd name="T29" fmla="*/ 70908 h 411"/>
              <a:gd name="T30" fmla="*/ 215371 w 411"/>
              <a:gd name="T31" fmla="*/ 72496 h 411"/>
              <a:gd name="T32" fmla="*/ 186267 w 411"/>
              <a:gd name="T33" fmla="*/ 131234 h 411"/>
              <a:gd name="T34" fmla="*/ 182563 w 411"/>
              <a:gd name="T35" fmla="*/ 132821 h 411"/>
              <a:gd name="T36" fmla="*/ 178330 w 411"/>
              <a:gd name="T37" fmla="*/ 131234 h 411"/>
              <a:gd name="T38" fmla="*/ 85725 w 411"/>
              <a:gd name="T39" fmla="*/ 193146 h 411"/>
              <a:gd name="T40" fmla="*/ 40217 w 411"/>
              <a:gd name="T41" fmla="*/ 185209 h 411"/>
              <a:gd name="T42" fmla="*/ 10054 w 411"/>
              <a:gd name="T43" fmla="*/ 215371 h 411"/>
              <a:gd name="T44" fmla="*/ 8467 w 411"/>
              <a:gd name="T45" fmla="*/ 216430 h 411"/>
              <a:gd name="T46" fmla="*/ 3704 w 411"/>
              <a:gd name="T47" fmla="*/ 216430 h 411"/>
              <a:gd name="T48" fmla="*/ 2117 w 411"/>
              <a:gd name="T49" fmla="*/ 215371 h 411"/>
              <a:gd name="T50" fmla="*/ 0 w 411"/>
              <a:gd name="T51" fmla="*/ 210609 h 411"/>
              <a:gd name="T52" fmla="*/ 2117 w 411"/>
              <a:gd name="T53" fmla="*/ 206375 h 411"/>
              <a:gd name="T54" fmla="*/ 31221 w 411"/>
              <a:gd name="T55" fmla="*/ 177271 h 411"/>
              <a:gd name="T56" fmla="*/ 23813 w 411"/>
              <a:gd name="T57" fmla="*/ 131234 h 411"/>
              <a:gd name="T58" fmla="*/ 85725 w 411"/>
              <a:gd name="T59" fmla="*/ 39158 h 411"/>
              <a:gd name="T60" fmla="*/ 84138 w 411"/>
              <a:gd name="T61" fmla="*/ 37042 h 411"/>
              <a:gd name="T62" fmla="*/ 84138 w 411"/>
              <a:gd name="T63" fmla="*/ 32279 h 411"/>
              <a:gd name="T64" fmla="*/ 85725 w 411"/>
              <a:gd name="T65" fmla="*/ 30163 h 411"/>
              <a:gd name="T66" fmla="*/ 89959 w 411"/>
              <a:gd name="T67" fmla="*/ 29104 h 411"/>
              <a:gd name="T68" fmla="*/ 94721 w 411"/>
              <a:gd name="T69" fmla="*/ 30163 h 411"/>
              <a:gd name="T70" fmla="*/ 186267 w 411"/>
              <a:gd name="T71" fmla="*/ 122767 h 411"/>
              <a:gd name="T72" fmla="*/ 188384 w 411"/>
              <a:gd name="T73" fmla="*/ 127000 h 411"/>
              <a:gd name="T74" fmla="*/ 186267 w 411"/>
              <a:gd name="T75" fmla="*/ 131234 h 411"/>
              <a:gd name="T76" fmla="*/ 153988 w 411"/>
              <a:gd name="T77" fmla="*/ 107421 h 411"/>
              <a:gd name="T78" fmla="*/ 96838 w 411"/>
              <a:gd name="T79" fmla="*/ 76200 h 411"/>
              <a:gd name="T80" fmla="*/ 106892 w 411"/>
              <a:gd name="T81" fmla="*/ 86254 h 411"/>
              <a:gd name="T82" fmla="*/ 109009 w 411"/>
              <a:gd name="T83" fmla="*/ 90488 h 411"/>
              <a:gd name="T84" fmla="*/ 106892 w 411"/>
              <a:gd name="T85" fmla="*/ 95250 h 411"/>
              <a:gd name="T86" fmla="*/ 104775 w 411"/>
              <a:gd name="T87" fmla="*/ 96309 h 411"/>
              <a:gd name="T88" fmla="*/ 100542 w 411"/>
              <a:gd name="T89" fmla="*/ 96309 h 411"/>
              <a:gd name="T90" fmla="*/ 87842 w 411"/>
              <a:gd name="T91" fmla="*/ 84138 h 411"/>
              <a:gd name="T92" fmla="*/ 87842 w 411"/>
              <a:gd name="T93" fmla="*/ 105834 h 411"/>
              <a:gd name="T94" fmla="*/ 88900 w 411"/>
              <a:gd name="T95" fmla="*/ 107950 h 411"/>
              <a:gd name="T96" fmla="*/ 88900 w 411"/>
              <a:gd name="T97" fmla="*/ 112713 h 411"/>
              <a:gd name="T98" fmla="*/ 87842 w 411"/>
              <a:gd name="T99" fmla="*/ 114829 h 411"/>
              <a:gd name="T100" fmla="*/ 83609 w 411"/>
              <a:gd name="T101" fmla="*/ 116417 h 411"/>
              <a:gd name="T102" fmla="*/ 79375 w 411"/>
              <a:gd name="T103" fmla="*/ 114829 h 411"/>
              <a:gd name="T104" fmla="*/ 57679 w 411"/>
              <a:gd name="T105" fmla="*/ 114829 h 411"/>
              <a:gd name="T106" fmla="*/ 68263 w 411"/>
              <a:gd name="T107" fmla="*/ 124884 h 411"/>
              <a:gd name="T108" fmla="*/ 69850 w 411"/>
              <a:gd name="T109" fmla="*/ 129117 h 411"/>
              <a:gd name="T110" fmla="*/ 68263 w 411"/>
              <a:gd name="T111" fmla="*/ 133879 h 411"/>
              <a:gd name="T112" fmla="*/ 66146 w 411"/>
              <a:gd name="T113" fmla="*/ 134938 h 411"/>
              <a:gd name="T114" fmla="*/ 61913 w 411"/>
              <a:gd name="T115" fmla="*/ 134938 h 411"/>
              <a:gd name="T116" fmla="*/ 48683 w 411"/>
              <a:gd name="T117" fmla="*/ 123296 h 411"/>
              <a:gd name="T118" fmla="*/ 43392 w 411"/>
              <a:gd name="T119" fmla="*/ 173567 h 411"/>
              <a:gd name="T120" fmla="*/ 153988 w 411"/>
              <a:gd name="T121" fmla="*/ 107421 h 4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11" h="411">
                <a:moveTo>
                  <a:pt x="407" y="137"/>
                </a:moveTo>
                <a:lnTo>
                  <a:pt x="407" y="137"/>
                </a:lnTo>
                <a:lnTo>
                  <a:pt x="403" y="140"/>
                </a:lnTo>
                <a:lnTo>
                  <a:pt x="399" y="141"/>
                </a:lnTo>
                <a:lnTo>
                  <a:pt x="395" y="140"/>
                </a:lnTo>
                <a:lnTo>
                  <a:pt x="390" y="137"/>
                </a:lnTo>
                <a:lnTo>
                  <a:pt x="373" y="119"/>
                </a:lnTo>
                <a:lnTo>
                  <a:pt x="320" y="171"/>
                </a:lnTo>
                <a:lnTo>
                  <a:pt x="304" y="155"/>
                </a:lnTo>
                <a:lnTo>
                  <a:pt x="356" y="103"/>
                </a:lnTo>
                <a:lnTo>
                  <a:pt x="305" y="53"/>
                </a:lnTo>
                <a:lnTo>
                  <a:pt x="253" y="105"/>
                </a:lnTo>
                <a:lnTo>
                  <a:pt x="236" y="89"/>
                </a:lnTo>
                <a:lnTo>
                  <a:pt x="289" y="37"/>
                </a:lnTo>
                <a:lnTo>
                  <a:pt x="272" y="20"/>
                </a:lnTo>
                <a:lnTo>
                  <a:pt x="271" y="16"/>
                </a:lnTo>
                <a:lnTo>
                  <a:pt x="269" y="12"/>
                </a:lnTo>
                <a:lnTo>
                  <a:pt x="271" y="6"/>
                </a:lnTo>
                <a:lnTo>
                  <a:pt x="272" y="4"/>
                </a:lnTo>
                <a:lnTo>
                  <a:pt x="276" y="1"/>
                </a:lnTo>
                <a:lnTo>
                  <a:pt x="280" y="0"/>
                </a:lnTo>
                <a:lnTo>
                  <a:pt x="285" y="1"/>
                </a:lnTo>
                <a:lnTo>
                  <a:pt x="289" y="4"/>
                </a:lnTo>
                <a:lnTo>
                  <a:pt x="407" y="121"/>
                </a:lnTo>
                <a:lnTo>
                  <a:pt x="410" y="125"/>
                </a:lnTo>
                <a:lnTo>
                  <a:pt x="411" y="129"/>
                </a:lnTo>
                <a:lnTo>
                  <a:pt x="410" y="134"/>
                </a:lnTo>
                <a:lnTo>
                  <a:pt x="407" y="137"/>
                </a:lnTo>
                <a:close/>
                <a:moveTo>
                  <a:pt x="352" y="248"/>
                </a:moveTo>
                <a:lnTo>
                  <a:pt x="352" y="248"/>
                </a:lnTo>
                <a:lnTo>
                  <a:pt x="349" y="251"/>
                </a:lnTo>
                <a:lnTo>
                  <a:pt x="345" y="251"/>
                </a:lnTo>
                <a:lnTo>
                  <a:pt x="340" y="251"/>
                </a:lnTo>
                <a:lnTo>
                  <a:pt x="337" y="248"/>
                </a:lnTo>
                <a:lnTo>
                  <a:pt x="308" y="220"/>
                </a:lnTo>
                <a:lnTo>
                  <a:pt x="162" y="365"/>
                </a:lnTo>
                <a:lnTo>
                  <a:pt x="76" y="350"/>
                </a:lnTo>
                <a:lnTo>
                  <a:pt x="76" y="352"/>
                </a:lnTo>
                <a:lnTo>
                  <a:pt x="19" y="407"/>
                </a:lnTo>
                <a:lnTo>
                  <a:pt x="16" y="409"/>
                </a:lnTo>
                <a:lnTo>
                  <a:pt x="12" y="411"/>
                </a:lnTo>
                <a:lnTo>
                  <a:pt x="7" y="409"/>
                </a:lnTo>
                <a:lnTo>
                  <a:pt x="4" y="407"/>
                </a:lnTo>
                <a:lnTo>
                  <a:pt x="1" y="402"/>
                </a:lnTo>
                <a:lnTo>
                  <a:pt x="0" y="398"/>
                </a:lnTo>
                <a:lnTo>
                  <a:pt x="1" y="394"/>
                </a:lnTo>
                <a:lnTo>
                  <a:pt x="4" y="390"/>
                </a:lnTo>
                <a:lnTo>
                  <a:pt x="59" y="335"/>
                </a:lnTo>
                <a:lnTo>
                  <a:pt x="60" y="334"/>
                </a:lnTo>
                <a:lnTo>
                  <a:pt x="45" y="248"/>
                </a:lnTo>
                <a:lnTo>
                  <a:pt x="191" y="103"/>
                </a:lnTo>
                <a:lnTo>
                  <a:pt x="162" y="74"/>
                </a:lnTo>
                <a:lnTo>
                  <a:pt x="159" y="70"/>
                </a:lnTo>
                <a:lnTo>
                  <a:pt x="158" y="66"/>
                </a:lnTo>
                <a:lnTo>
                  <a:pt x="159" y="61"/>
                </a:lnTo>
                <a:lnTo>
                  <a:pt x="162" y="57"/>
                </a:lnTo>
                <a:lnTo>
                  <a:pt x="166" y="55"/>
                </a:lnTo>
                <a:lnTo>
                  <a:pt x="170" y="55"/>
                </a:lnTo>
                <a:lnTo>
                  <a:pt x="175" y="55"/>
                </a:lnTo>
                <a:lnTo>
                  <a:pt x="179" y="57"/>
                </a:lnTo>
                <a:lnTo>
                  <a:pt x="352" y="232"/>
                </a:lnTo>
                <a:lnTo>
                  <a:pt x="355" y="236"/>
                </a:lnTo>
                <a:lnTo>
                  <a:pt x="356" y="240"/>
                </a:lnTo>
                <a:lnTo>
                  <a:pt x="355" y="244"/>
                </a:lnTo>
                <a:lnTo>
                  <a:pt x="352" y="248"/>
                </a:lnTo>
                <a:close/>
                <a:moveTo>
                  <a:pt x="291" y="203"/>
                </a:moveTo>
                <a:lnTo>
                  <a:pt x="206" y="119"/>
                </a:lnTo>
                <a:lnTo>
                  <a:pt x="183" y="144"/>
                </a:lnTo>
                <a:lnTo>
                  <a:pt x="202" y="163"/>
                </a:lnTo>
                <a:lnTo>
                  <a:pt x="205" y="167"/>
                </a:lnTo>
                <a:lnTo>
                  <a:pt x="206" y="171"/>
                </a:lnTo>
                <a:lnTo>
                  <a:pt x="205" y="176"/>
                </a:lnTo>
                <a:lnTo>
                  <a:pt x="202" y="180"/>
                </a:lnTo>
                <a:lnTo>
                  <a:pt x="198" y="182"/>
                </a:lnTo>
                <a:lnTo>
                  <a:pt x="194" y="184"/>
                </a:lnTo>
                <a:lnTo>
                  <a:pt x="190" y="182"/>
                </a:lnTo>
                <a:lnTo>
                  <a:pt x="186" y="180"/>
                </a:lnTo>
                <a:lnTo>
                  <a:pt x="166" y="159"/>
                </a:lnTo>
                <a:lnTo>
                  <a:pt x="146" y="180"/>
                </a:lnTo>
                <a:lnTo>
                  <a:pt x="166" y="200"/>
                </a:lnTo>
                <a:lnTo>
                  <a:pt x="168" y="204"/>
                </a:lnTo>
                <a:lnTo>
                  <a:pt x="169" y="209"/>
                </a:lnTo>
                <a:lnTo>
                  <a:pt x="168" y="213"/>
                </a:lnTo>
                <a:lnTo>
                  <a:pt x="166" y="217"/>
                </a:lnTo>
                <a:lnTo>
                  <a:pt x="162" y="220"/>
                </a:lnTo>
                <a:lnTo>
                  <a:pt x="158" y="220"/>
                </a:lnTo>
                <a:lnTo>
                  <a:pt x="154" y="220"/>
                </a:lnTo>
                <a:lnTo>
                  <a:pt x="150" y="217"/>
                </a:lnTo>
                <a:lnTo>
                  <a:pt x="129" y="196"/>
                </a:lnTo>
                <a:lnTo>
                  <a:pt x="109" y="217"/>
                </a:lnTo>
                <a:lnTo>
                  <a:pt x="129" y="236"/>
                </a:lnTo>
                <a:lnTo>
                  <a:pt x="132" y="240"/>
                </a:lnTo>
                <a:lnTo>
                  <a:pt x="132" y="244"/>
                </a:lnTo>
                <a:lnTo>
                  <a:pt x="132" y="250"/>
                </a:lnTo>
                <a:lnTo>
                  <a:pt x="129" y="253"/>
                </a:lnTo>
                <a:lnTo>
                  <a:pt x="125" y="255"/>
                </a:lnTo>
                <a:lnTo>
                  <a:pt x="121" y="257"/>
                </a:lnTo>
                <a:lnTo>
                  <a:pt x="117" y="255"/>
                </a:lnTo>
                <a:lnTo>
                  <a:pt x="113" y="253"/>
                </a:lnTo>
                <a:lnTo>
                  <a:pt x="92" y="233"/>
                </a:lnTo>
                <a:lnTo>
                  <a:pt x="70" y="257"/>
                </a:lnTo>
                <a:lnTo>
                  <a:pt x="82" y="328"/>
                </a:lnTo>
                <a:lnTo>
                  <a:pt x="154" y="341"/>
                </a:lnTo>
                <a:lnTo>
                  <a:pt x="291" y="203"/>
                </a:lnTo>
                <a:close/>
              </a:path>
            </a:pathLst>
          </a:custGeom>
          <a:solidFill>
            <a:schemeClr val="accent1"/>
          </a:solidFill>
          <a:ln>
            <a:noFill/>
          </a:ln>
        </p:spPr>
        <p:txBody>
          <a:bodyPr/>
          <a:lstStyle/>
          <a:p>
            <a:endParaRPr lang="en-US" dirty="0"/>
          </a:p>
        </p:txBody>
      </p:sp>
      <p:sp>
        <p:nvSpPr>
          <p:cNvPr id="88" name="Freeform 99"/>
          <p:cNvSpPr>
            <a:spLocks noEditPoints="1"/>
          </p:cNvSpPr>
          <p:nvPr/>
        </p:nvSpPr>
        <p:spPr bwMode="auto">
          <a:xfrm>
            <a:off x="6706008" y="2542983"/>
            <a:ext cx="330233" cy="351200"/>
          </a:xfrm>
          <a:custGeom>
            <a:avLst/>
            <a:gdLst>
              <a:gd name="T0" fmla="*/ 127720 w 379"/>
              <a:gd name="T1" fmla="*/ 0 h 403"/>
              <a:gd name="T2" fmla="*/ 120859 w 379"/>
              <a:gd name="T3" fmla="*/ 5279 h 403"/>
              <a:gd name="T4" fmla="*/ 120859 w 379"/>
              <a:gd name="T5" fmla="*/ 11613 h 403"/>
              <a:gd name="T6" fmla="*/ 111360 w 379"/>
              <a:gd name="T7" fmla="*/ 24809 h 403"/>
              <a:gd name="T8" fmla="*/ 95526 w 379"/>
              <a:gd name="T9" fmla="*/ 26921 h 403"/>
              <a:gd name="T10" fmla="*/ 80221 w 379"/>
              <a:gd name="T11" fmla="*/ 17419 h 403"/>
              <a:gd name="T12" fmla="*/ 79693 w 379"/>
              <a:gd name="T13" fmla="*/ 8974 h 403"/>
              <a:gd name="T14" fmla="*/ 76527 w 379"/>
              <a:gd name="T15" fmla="*/ 2639 h 403"/>
              <a:gd name="T16" fmla="*/ 4750 w 379"/>
              <a:gd name="T17" fmla="*/ 23226 h 403"/>
              <a:gd name="T18" fmla="*/ 528 w 379"/>
              <a:gd name="T19" fmla="*/ 32199 h 403"/>
              <a:gd name="T20" fmla="*/ 20583 w 379"/>
              <a:gd name="T21" fmla="*/ 84457 h 403"/>
              <a:gd name="T22" fmla="*/ 25861 w 379"/>
              <a:gd name="T23" fmla="*/ 165746 h 403"/>
              <a:gd name="T24" fmla="*/ 30083 w 379"/>
              <a:gd name="T25" fmla="*/ 173664 h 403"/>
              <a:gd name="T26" fmla="*/ 35888 w 379"/>
              <a:gd name="T27" fmla="*/ 173664 h 403"/>
              <a:gd name="T28" fmla="*/ 60166 w 379"/>
              <a:gd name="T29" fmla="*/ 178942 h 403"/>
              <a:gd name="T30" fmla="*/ 72832 w 379"/>
              <a:gd name="T31" fmla="*/ 191611 h 403"/>
              <a:gd name="T32" fmla="*/ 76527 w 379"/>
              <a:gd name="T33" fmla="*/ 208502 h 403"/>
              <a:gd name="T34" fmla="*/ 116637 w 379"/>
              <a:gd name="T35" fmla="*/ 212725 h 403"/>
              <a:gd name="T36" fmla="*/ 124554 w 379"/>
              <a:gd name="T37" fmla="*/ 205863 h 403"/>
              <a:gd name="T38" fmla="*/ 130359 w 379"/>
              <a:gd name="T39" fmla="*/ 185804 h 403"/>
              <a:gd name="T40" fmla="*/ 147248 w 379"/>
              <a:gd name="T41" fmla="*/ 176831 h 403"/>
              <a:gd name="T42" fmla="*/ 166775 w 379"/>
              <a:gd name="T43" fmla="*/ 173664 h 403"/>
              <a:gd name="T44" fmla="*/ 172581 w 379"/>
              <a:gd name="T45" fmla="*/ 171552 h 403"/>
              <a:gd name="T46" fmla="*/ 175220 w 379"/>
              <a:gd name="T47" fmla="*/ 84984 h 403"/>
              <a:gd name="T48" fmla="*/ 181025 w 379"/>
              <a:gd name="T49" fmla="*/ 83929 h 403"/>
              <a:gd name="T50" fmla="*/ 200025 w 379"/>
              <a:gd name="T51" fmla="*/ 29032 h 403"/>
              <a:gd name="T52" fmla="*/ 173109 w 379"/>
              <a:gd name="T53" fmla="*/ 72316 h 403"/>
              <a:gd name="T54" fmla="*/ 161498 w 379"/>
              <a:gd name="T55" fmla="*/ 162051 h 403"/>
              <a:gd name="T56" fmla="*/ 134581 w 379"/>
              <a:gd name="T57" fmla="*/ 167857 h 403"/>
              <a:gd name="T58" fmla="*/ 116637 w 379"/>
              <a:gd name="T59" fmla="*/ 185277 h 403"/>
              <a:gd name="T60" fmla="*/ 87610 w 379"/>
              <a:gd name="T61" fmla="*/ 200584 h 403"/>
              <a:gd name="T62" fmla="*/ 65971 w 379"/>
              <a:gd name="T63" fmla="*/ 168385 h 403"/>
              <a:gd name="T64" fmla="*/ 49083 w 379"/>
              <a:gd name="T65" fmla="*/ 67565 h 403"/>
              <a:gd name="T66" fmla="*/ 67027 w 379"/>
              <a:gd name="T67" fmla="*/ 14780 h 403"/>
              <a:gd name="T68" fmla="*/ 82332 w 379"/>
              <a:gd name="T69" fmla="*/ 35894 h 403"/>
              <a:gd name="T70" fmla="*/ 106610 w 379"/>
              <a:gd name="T71" fmla="*/ 39589 h 403"/>
              <a:gd name="T72" fmla="*/ 129832 w 379"/>
              <a:gd name="T73" fmla="*/ 24281 h 403"/>
              <a:gd name="T74" fmla="*/ 100804 w 379"/>
              <a:gd name="T75" fmla="*/ 141993 h 403"/>
              <a:gd name="T76" fmla="*/ 95526 w 379"/>
              <a:gd name="T77" fmla="*/ 140409 h 403"/>
              <a:gd name="T78" fmla="*/ 70721 w 379"/>
              <a:gd name="T79" fmla="*/ 115600 h 403"/>
              <a:gd name="T80" fmla="*/ 63860 w 379"/>
              <a:gd name="T81" fmla="*/ 92374 h 403"/>
              <a:gd name="T82" fmla="*/ 73888 w 379"/>
              <a:gd name="T83" fmla="*/ 74955 h 403"/>
              <a:gd name="T84" fmla="*/ 90249 w 379"/>
              <a:gd name="T85" fmla="*/ 74427 h 403"/>
              <a:gd name="T86" fmla="*/ 107665 w 379"/>
              <a:gd name="T87" fmla="*/ 74427 h 403"/>
              <a:gd name="T88" fmla="*/ 124554 w 379"/>
              <a:gd name="T89" fmla="*/ 73372 h 403"/>
              <a:gd name="T90" fmla="*/ 136165 w 379"/>
              <a:gd name="T91" fmla="*/ 90791 h 403"/>
              <a:gd name="T92" fmla="*/ 129832 w 379"/>
              <a:gd name="T93" fmla="*/ 115600 h 403"/>
              <a:gd name="T94" fmla="*/ 104499 w 379"/>
              <a:gd name="T95" fmla="*/ 140937 h 403"/>
              <a:gd name="T96" fmla="*/ 100804 w 379"/>
              <a:gd name="T97" fmla="*/ 141993 h 403"/>
              <a:gd name="T98" fmla="*/ 76527 w 379"/>
              <a:gd name="T99" fmla="*/ 88679 h 403"/>
              <a:gd name="T100" fmla="*/ 78638 w 379"/>
              <a:gd name="T101" fmla="*/ 104515 h 403"/>
              <a:gd name="T102" fmla="*/ 100804 w 379"/>
              <a:gd name="T103" fmla="*/ 128796 h 403"/>
              <a:gd name="T104" fmla="*/ 122971 w 379"/>
              <a:gd name="T105" fmla="*/ 98709 h 403"/>
              <a:gd name="T106" fmla="*/ 121915 w 379"/>
              <a:gd name="T107" fmla="*/ 86040 h 403"/>
              <a:gd name="T108" fmla="*/ 113471 w 379"/>
              <a:gd name="T109" fmla="*/ 84984 h 403"/>
              <a:gd name="T110" fmla="*/ 102915 w 379"/>
              <a:gd name="T111" fmla="*/ 91847 h 403"/>
              <a:gd name="T112" fmla="*/ 97110 w 379"/>
              <a:gd name="T113" fmla="*/ 91847 h 403"/>
              <a:gd name="T114" fmla="*/ 85499 w 379"/>
              <a:gd name="T115" fmla="*/ 84984 h 40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79" h="403">
                <a:moveTo>
                  <a:pt x="369" y="44"/>
                </a:moveTo>
                <a:lnTo>
                  <a:pt x="247" y="2"/>
                </a:lnTo>
                <a:lnTo>
                  <a:pt x="242" y="0"/>
                </a:lnTo>
                <a:lnTo>
                  <a:pt x="237" y="2"/>
                </a:lnTo>
                <a:lnTo>
                  <a:pt x="233" y="5"/>
                </a:lnTo>
                <a:lnTo>
                  <a:pt x="231" y="7"/>
                </a:lnTo>
                <a:lnTo>
                  <a:pt x="229" y="10"/>
                </a:lnTo>
                <a:lnTo>
                  <a:pt x="228" y="14"/>
                </a:lnTo>
                <a:lnTo>
                  <a:pt x="229" y="17"/>
                </a:lnTo>
                <a:lnTo>
                  <a:pt x="229" y="22"/>
                </a:lnTo>
                <a:lnTo>
                  <a:pt x="228" y="28"/>
                </a:lnTo>
                <a:lnTo>
                  <a:pt x="226" y="33"/>
                </a:lnTo>
                <a:lnTo>
                  <a:pt x="222" y="39"/>
                </a:lnTo>
                <a:lnTo>
                  <a:pt x="218" y="43"/>
                </a:lnTo>
                <a:lnTo>
                  <a:pt x="211" y="47"/>
                </a:lnTo>
                <a:lnTo>
                  <a:pt x="204" y="50"/>
                </a:lnTo>
                <a:lnTo>
                  <a:pt x="198" y="51"/>
                </a:lnTo>
                <a:lnTo>
                  <a:pt x="189" y="53"/>
                </a:lnTo>
                <a:lnTo>
                  <a:pt x="181" y="51"/>
                </a:lnTo>
                <a:lnTo>
                  <a:pt x="174" y="50"/>
                </a:lnTo>
                <a:lnTo>
                  <a:pt x="167" y="47"/>
                </a:lnTo>
                <a:lnTo>
                  <a:pt x="162" y="43"/>
                </a:lnTo>
                <a:lnTo>
                  <a:pt x="156" y="39"/>
                </a:lnTo>
                <a:lnTo>
                  <a:pt x="152" y="33"/>
                </a:lnTo>
                <a:lnTo>
                  <a:pt x="151" y="28"/>
                </a:lnTo>
                <a:lnTo>
                  <a:pt x="149" y="22"/>
                </a:lnTo>
                <a:lnTo>
                  <a:pt x="151" y="17"/>
                </a:lnTo>
                <a:lnTo>
                  <a:pt x="151" y="14"/>
                </a:lnTo>
                <a:lnTo>
                  <a:pt x="149" y="10"/>
                </a:lnTo>
                <a:lnTo>
                  <a:pt x="148" y="7"/>
                </a:lnTo>
                <a:lnTo>
                  <a:pt x="145" y="5"/>
                </a:lnTo>
                <a:lnTo>
                  <a:pt x="141" y="2"/>
                </a:lnTo>
                <a:lnTo>
                  <a:pt x="137" y="0"/>
                </a:lnTo>
                <a:lnTo>
                  <a:pt x="132" y="2"/>
                </a:lnTo>
                <a:lnTo>
                  <a:pt x="9" y="44"/>
                </a:lnTo>
                <a:lnTo>
                  <a:pt x="5" y="47"/>
                </a:lnTo>
                <a:lnTo>
                  <a:pt x="1" y="51"/>
                </a:lnTo>
                <a:lnTo>
                  <a:pt x="0" y="55"/>
                </a:lnTo>
                <a:lnTo>
                  <a:pt x="1" y="61"/>
                </a:lnTo>
                <a:lnTo>
                  <a:pt x="31" y="152"/>
                </a:lnTo>
                <a:lnTo>
                  <a:pt x="33" y="156"/>
                </a:lnTo>
                <a:lnTo>
                  <a:pt x="35" y="159"/>
                </a:lnTo>
                <a:lnTo>
                  <a:pt x="39" y="160"/>
                </a:lnTo>
                <a:lnTo>
                  <a:pt x="44" y="161"/>
                </a:lnTo>
                <a:lnTo>
                  <a:pt x="46" y="161"/>
                </a:lnTo>
                <a:lnTo>
                  <a:pt x="67" y="157"/>
                </a:lnTo>
                <a:lnTo>
                  <a:pt x="49" y="314"/>
                </a:lnTo>
                <a:lnTo>
                  <a:pt x="49" y="321"/>
                </a:lnTo>
                <a:lnTo>
                  <a:pt x="52" y="325"/>
                </a:lnTo>
                <a:lnTo>
                  <a:pt x="57" y="329"/>
                </a:lnTo>
                <a:lnTo>
                  <a:pt x="63" y="329"/>
                </a:lnTo>
                <a:lnTo>
                  <a:pt x="68" y="329"/>
                </a:lnTo>
                <a:lnTo>
                  <a:pt x="78" y="330"/>
                </a:lnTo>
                <a:lnTo>
                  <a:pt x="89" y="332"/>
                </a:lnTo>
                <a:lnTo>
                  <a:pt x="101" y="335"/>
                </a:lnTo>
                <a:lnTo>
                  <a:pt x="114" y="339"/>
                </a:lnTo>
                <a:lnTo>
                  <a:pt x="121" y="343"/>
                </a:lnTo>
                <a:lnTo>
                  <a:pt x="126" y="347"/>
                </a:lnTo>
                <a:lnTo>
                  <a:pt x="130" y="351"/>
                </a:lnTo>
                <a:lnTo>
                  <a:pt x="134" y="357"/>
                </a:lnTo>
                <a:lnTo>
                  <a:pt x="138" y="363"/>
                </a:lnTo>
                <a:lnTo>
                  <a:pt x="141" y="372"/>
                </a:lnTo>
                <a:lnTo>
                  <a:pt x="143" y="380"/>
                </a:lnTo>
                <a:lnTo>
                  <a:pt x="144" y="390"/>
                </a:lnTo>
                <a:lnTo>
                  <a:pt x="145" y="395"/>
                </a:lnTo>
                <a:lnTo>
                  <a:pt x="148" y="399"/>
                </a:lnTo>
                <a:lnTo>
                  <a:pt x="152" y="402"/>
                </a:lnTo>
                <a:lnTo>
                  <a:pt x="158" y="403"/>
                </a:lnTo>
                <a:lnTo>
                  <a:pt x="221" y="403"/>
                </a:lnTo>
                <a:lnTo>
                  <a:pt x="226" y="402"/>
                </a:lnTo>
                <a:lnTo>
                  <a:pt x="232" y="399"/>
                </a:lnTo>
                <a:lnTo>
                  <a:pt x="235" y="395"/>
                </a:lnTo>
                <a:lnTo>
                  <a:pt x="236" y="390"/>
                </a:lnTo>
                <a:lnTo>
                  <a:pt x="236" y="381"/>
                </a:lnTo>
                <a:lnTo>
                  <a:pt x="237" y="373"/>
                </a:lnTo>
                <a:lnTo>
                  <a:pt x="239" y="366"/>
                </a:lnTo>
                <a:lnTo>
                  <a:pt x="243" y="359"/>
                </a:lnTo>
                <a:lnTo>
                  <a:pt x="247" y="352"/>
                </a:lnTo>
                <a:lnTo>
                  <a:pt x="253" y="348"/>
                </a:lnTo>
                <a:lnTo>
                  <a:pt x="258" y="343"/>
                </a:lnTo>
                <a:lnTo>
                  <a:pt x="265" y="339"/>
                </a:lnTo>
                <a:lnTo>
                  <a:pt x="279" y="335"/>
                </a:lnTo>
                <a:lnTo>
                  <a:pt x="291" y="330"/>
                </a:lnTo>
                <a:lnTo>
                  <a:pt x="303" y="330"/>
                </a:lnTo>
                <a:lnTo>
                  <a:pt x="312" y="329"/>
                </a:lnTo>
                <a:lnTo>
                  <a:pt x="316" y="329"/>
                </a:lnTo>
                <a:lnTo>
                  <a:pt x="317" y="329"/>
                </a:lnTo>
                <a:lnTo>
                  <a:pt x="323" y="329"/>
                </a:lnTo>
                <a:lnTo>
                  <a:pt x="327" y="325"/>
                </a:lnTo>
                <a:lnTo>
                  <a:pt x="330" y="321"/>
                </a:lnTo>
                <a:lnTo>
                  <a:pt x="331" y="314"/>
                </a:lnTo>
                <a:lnTo>
                  <a:pt x="312" y="157"/>
                </a:lnTo>
                <a:lnTo>
                  <a:pt x="332" y="161"/>
                </a:lnTo>
                <a:lnTo>
                  <a:pt x="335" y="161"/>
                </a:lnTo>
                <a:lnTo>
                  <a:pt x="339" y="160"/>
                </a:lnTo>
                <a:lnTo>
                  <a:pt x="343" y="159"/>
                </a:lnTo>
                <a:lnTo>
                  <a:pt x="346" y="156"/>
                </a:lnTo>
                <a:lnTo>
                  <a:pt x="347" y="152"/>
                </a:lnTo>
                <a:lnTo>
                  <a:pt x="378" y="61"/>
                </a:lnTo>
                <a:lnTo>
                  <a:pt x="379" y="55"/>
                </a:lnTo>
                <a:lnTo>
                  <a:pt x="378" y="51"/>
                </a:lnTo>
                <a:lnTo>
                  <a:pt x="375" y="47"/>
                </a:lnTo>
                <a:lnTo>
                  <a:pt x="369" y="44"/>
                </a:lnTo>
                <a:close/>
                <a:moveTo>
                  <a:pt x="328" y="137"/>
                </a:moveTo>
                <a:lnTo>
                  <a:pt x="316" y="134"/>
                </a:lnTo>
                <a:lnTo>
                  <a:pt x="286" y="128"/>
                </a:lnTo>
                <a:lnTo>
                  <a:pt x="288" y="160"/>
                </a:lnTo>
                <a:lnTo>
                  <a:pt x="306" y="307"/>
                </a:lnTo>
                <a:lnTo>
                  <a:pt x="295" y="307"/>
                </a:lnTo>
                <a:lnTo>
                  <a:pt x="283" y="310"/>
                </a:lnTo>
                <a:lnTo>
                  <a:pt x="269" y="313"/>
                </a:lnTo>
                <a:lnTo>
                  <a:pt x="255" y="318"/>
                </a:lnTo>
                <a:lnTo>
                  <a:pt x="246" y="324"/>
                </a:lnTo>
                <a:lnTo>
                  <a:pt x="237" y="329"/>
                </a:lnTo>
                <a:lnTo>
                  <a:pt x="231" y="336"/>
                </a:lnTo>
                <a:lnTo>
                  <a:pt x="225" y="343"/>
                </a:lnTo>
                <a:lnTo>
                  <a:pt x="221" y="351"/>
                </a:lnTo>
                <a:lnTo>
                  <a:pt x="217" y="361"/>
                </a:lnTo>
                <a:lnTo>
                  <a:pt x="214" y="370"/>
                </a:lnTo>
                <a:lnTo>
                  <a:pt x="213" y="380"/>
                </a:lnTo>
                <a:lnTo>
                  <a:pt x="166" y="380"/>
                </a:lnTo>
                <a:lnTo>
                  <a:pt x="163" y="365"/>
                </a:lnTo>
                <a:lnTo>
                  <a:pt x="158" y="350"/>
                </a:lnTo>
                <a:lnTo>
                  <a:pt x="149" y="337"/>
                </a:lnTo>
                <a:lnTo>
                  <a:pt x="138" y="328"/>
                </a:lnTo>
                <a:lnTo>
                  <a:pt x="125" y="319"/>
                </a:lnTo>
                <a:lnTo>
                  <a:pt x="110" y="313"/>
                </a:lnTo>
                <a:lnTo>
                  <a:pt x="92" y="308"/>
                </a:lnTo>
                <a:lnTo>
                  <a:pt x="72" y="307"/>
                </a:lnTo>
                <a:lnTo>
                  <a:pt x="90" y="160"/>
                </a:lnTo>
                <a:lnTo>
                  <a:pt x="93" y="128"/>
                </a:lnTo>
                <a:lnTo>
                  <a:pt x="63" y="134"/>
                </a:lnTo>
                <a:lnTo>
                  <a:pt x="50" y="137"/>
                </a:lnTo>
                <a:lnTo>
                  <a:pt x="26" y="62"/>
                </a:lnTo>
                <a:lnTo>
                  <a:pt x="127" y="28"/>
                </a:lnTo>
                <a:lnTo>
                  <a:pt x="129" y="38"/>
                </a:lnTo>
                <a:lnTo>
                  <a:pt x="133" y="46"/>
                </a:lnTo>
                <a:lnTo>
                  <a:pt x="140" y="54"/>
                </a:lnTo>
                <a:lnTo>
                  <a:pt x="147" y="61"/>
                </a:lnTo>
                <a:lnTo>
                  <a:pt x="156" y="68"/>
                </a:lnTo>
                <a:lnTo>
                  <a:pt x="166" y="72"/>
                </a:lnTo>
                <a:lnTo>
                  <a:pt x="177" y="75"/>
                </a:lnTo>
                <a:lnTo>
                  <a:pt x="189" y="75"/>
                </a:lnTo>
                <a:lnTo>
                  <a:pt x="202" y="75"/>
                </a:lnTo>
                <a:lnTo>
                  <a:pt x="213" y="72"/>
                </a:lnTo>
                <a:lnTo>
                  <a:pt x="222" y="68"/>
                </a:lnTo>
                <a:lnTo>
                  <a:pt x="232" y="61"/>
                </a:lnTo>
                <a:lnTo>
                  <a:pt x="239" y="54"/>
                </a:lnTo>
                <a:lnTo>
                  <a:pt x="246" y="46"/>
                </a:lnTo>
                <a:lnTo>
                  <a:pt x="250" y="38"/>
                </a:lnTo>
                <a:lnTo>
                  <a:pt x="253" y="28"/>
                </a:lnTo>
                <a:lnTo>
                  <a:pt x="353" y="62"/>
                </a:lnTo>
                <a:lnTo>
                  <a:pt x="328" y="137"/>
                </a:lnTo>
                <a:close/>
                <a:moveTo>
                  <a:pt x="191" y="269"/>
                </a:moveTo>
                <a:lnTo>
                  <a:pt x="191" y="269"/>
                </a:lnTo>
                <a:lnTo>
                  <a:pt x="188" y="269"/>
                </a:lnTo>
                <a:lnTo>
                  <a:pt x="185" y="267"/>
                </a:lnTo>
                <a:lnTo>
                  <a:pt x="181" y="266"/>
                </a:lnTo>
                <a:lnTo>
                  <a:pt x="170" y="258"/>
                </a:lnTo>
                <a:lnTo>
                  <a:pt x="160" y="249"/>
                </a:lnTo>
                <a:lnTo>
                  <a:pt x="152" y="242"/>
                </a:lnTo>
                <a:lnTo>
                  <a:pt x="145" y="234"/>
                </a:lnTo>
                <a:lnTo>
                  <a:pt x="134" y="219"/>
                </a:lnTo>
                <a:lnTo>
                  <a:pt x="127" y="205"/>
                </a:lnTo>
                <a:lnTo>
                  <a:pt x="123" y="193"/>
                </a:lnTo>
                <a:lnTo>
                  <a:pt x="121" y="185"/>
                </a:lnTo>
                <a:lnTo>
                  <a:pt x="121" y="175"/>
                </a:lnTo>
                <a:lnTo>
                  <a:pt x="122" y="165"/>
                </a:lnTo>
                <a:lnTo>
                  <a:pt x="125" y="157"/>
                </a:lnTo>
                <a:lnTo>
                  <a:pt x="129" y="150"/>
                </a:lnTo>
                <a:lnTo>
                  <a:pt x="134" y="146"/>
                </a:lnTo>
                <a:lnTo>
                  <a:pt x="140" y="142"/>
                </a:lnTo>
                <a:lnTo>
                  <a:pt x="147" y="139"/>
                </a:lnTo>
                <a:lnTo>
                  <a:pt x="155" y="138"/>
                </a:lnTo>
                <a:lnTo>
                  <a:pt x="165" y="139"/>
                </a:lnTo>
                <a:lnTo>
                  <a:pt x="171" y="141"/>
                </a:lnTo>
                <a:lnTo>
                  <a:pt x="178" y="143"/>
                </a:lnTo>
                <a:lnTo>
                  <a:pt x="189" y="149"/>
                </a:lnTo>
                <a:lnTo>
                  <a:pt x="199" y="143"/>
                </a:lnTo>
                <a:lnTo>
                  <a:pt x="204" y="141"/>
                </a:lnTo>
                <a:lnTo>
                  <a:pt x="210" y="138"/>
                </a:lnTo>
                <a:lnTo>
                  <a:pt x="220" y="138"/>
                </a:lnTo>
                <a:lnTo>
                  <a:pt x="229" y="138"/>
                </a:lnTo>
                <a:lnTo>
                  <a:pt x="236" y="139"/>
                </a:lnTo>
                <a:lnTo>
                  <a:pt x="243" y="143"/>
                </a:lnTo>
                <a:lnTo>
                  <a:pt x="248" y="149"/>
                </a:lnTo>
                <a:lnTo>
                  <a:pt x="254" y="154"/>
                </a:lnTo>
                <a:lnTo>
                  <a:pt x="257" y="163"/>
                </a:lnTo>
                <a:lnTo>
                  <a:pt x="258" y="172"/>
                </a:lnTo>
                <a:lnTo>
                  <a:pt x="258" y="182"/>
                </a:lnTo>
                <a:lnTo>
                  <a:pt x="257" y="192"/>
                </a:lnTo>
                <a:lnTo>
                  <a:pt x="253" y="204"/>
                </a:lnTo>
                <a:lnTo>
                  <a:pt x="246" y="219"/>
                </a:lnTo>
                <a:lnTo>
                  <a:pt x="235" y="234"/>
                </a:lnTo>
                <a:lnTo>
                  <a:pt x="226" y="242"/>
                </a:lnTo>
                <a:lnTo>
                  <a:pt x="218" y="251"/>
                </a:lnTo>
                <a:lnTo>
                  <a:pt x="209" y="259"/>
                </a:lnTo>
                <a:lnTo>
                  <a:pt x="198" y="267"/>
                </a:lnTo>
                <a:lnTo>
                  <a:pt x="196" y="267"/>
                </a:lnTo>
                <a:lnTo>
                  <a:pt x="191" y="269"/>
                </a:lnTo>
                <a:close/>
                <a:moveTo>
                  <a:pt x="156" y="161"/>
                </a:moveTo>
                <a:lnTo>
                  <a:pt x="156" y="161"/>
                </a:lnTo>
                <a:lnTo>
                  <a:pt x="152" y="161"/>
                </a:lnTo>
                <a:lnTo>
                  <a:pt x="148" y="164"/>
                </a:lnTo>
                <a:lnTo>
                  <a:pt x="145" y="168"/>
                </a:lnTo>
                <a:lnTo>
                  <a:pt x="144" y="176"/>
                </a:lnTo>
                <a:lnTo>
                  <a:pt x="144" y="183"/>
                </a:lnTo>
                <a:lnTo>
                  <a:pt x="145" y="190"/>
                </a:lnTo>
                <a:lnTo>
                  <a:pt x="149" y="198"/>
                </a:lnTo>
                <a:lnTo>
                  <a:pt x="155" y="208"/>
                </a:lnTo>
                <a:lnTo>
                  <a:pt x="163" y="219"/>
                </a:lnTo>
                <a:lnTo>
                  <a:pt x="176" y="231"/>
                </a:lnTo>
                <a:lnTo>
                  <a:pt x="191" y="244"/>
                </a:lnTo>
                <a:lnTo>
                  <a:pt x="206" y="231"/>
                </a:lnTo>
                <a:lnTo>
                  <a:pt x="217" y="219"/>
                </a:lnTo>
                <a:lnTo>
                  <a:pt x="225" y="207"/>
                </a:lnTo>
                <a:lnTo>
                  <a:pt x="231" y="197"/>
                </a:lnTo>
                <a:lnTo>
                  <a:pt x="233" y="187"/>
                </a:lnTo>
                <a:lnTo>
                  <a:pt x="235" y="181"/>
                </a:lnTo>
                <a:lnTo>
                  <a:pt x="235" y="174"/>
                </a:lnTo>
                <a:lnTo>
                  <a:pt x="233" y="167"/>
                </a:lnTo>
                <a:lnTo>
                  <a:pt x="231" y="163"/>
                </a:lnTo>
                <a:lnTo>
                  <a:pt x="226" y="161"/>
                </a:lnTo>
                <a:lnTo>
                  <a:pt x="222" y="160"/>
                </a:lnTo>
                <a:lnTo>
                  <a:pt x="215" y="161"/>
                </a:lnTo>
                <a:lnTo>
                  <a:pt x="207" y="165"/>
                </a:lnTo>
                <a:lnTo>
                  <a:pt x="198" y="172"/>
                </a:lnTo>
                <a:lnTo>
                  <a:pt x="195" y="174"/>
                </a:lnTo>
                <a:lnTo>
                  <a:pt x="192" y="175"/>
                </a:lnTo>
                <a:lnTo>
                  <a:pt x="189" y="175"/>
                </a:lnTo>
                <a:lnTo>
                  <a:pt x="187" y="175"/>
                </a:lnTo>
                <a:lnTo>
                  <a:pt x="184" y="174"/>
                </a:lnTo>
                <a:lnTo>
                  <a:pt x="181" y="172"/>
                </a:lnTo>
                <a:lnTo>
                  <a:pt x="171" y="165"/>
                </a:lnTo>
                <a:lnTo>
                  <a:pt x="166" y="163"/>
                </a:lnTo>
                <a:lnTo>
                  <a:pt x="162" y="161"/>
                </a:lnTo>
                <a:lnTo>
                  <a:pt x="156" y="161"/>
                </a:lnTo>
                <a:close/>
              </a:path>
            </a:pathLst>
          </a:custGeom>
          <a:solidFill>
            <a:schemeClr val="accent1"/>
          </a:solidFill>
          <a:ln>
            <a:noFill/>
          </a:ln>
        </p:spPr>
        <p:txBody>
          <a:bodyPr/>
          <a:lstStyle/>
          <a:p>
            <a:endParaRPr lang="en-US" dirty="0"/>
          </a:p>
        </p:txBody>
      </p:sp>
      <p:sp>
        <p:nvSpPr>
          <p:cNvPr id="89" name="Freeform 100"/>
          <p:cNvSpPr>
            <a:spLocks noEditPoints="1"/>
          </p:cNvSpPr>
          <p:nvPr/>
        </p:nvSpPr>
        <p:spPr bwMode="auto">
          <a:xfrm>
            <a:off x="1895901" y="1630155"/>
            <a:ext cx="301402" cy="345958"/>
          </a:xfrm>
          <a:custGeom>
            <a:avLst/>
            <a:gdLst>
              <a:gd name="T0" fmla="*/ 51560 w 347"/>
              <a:gd name="T1" fmla="*/ 84565 h 394"/>
              <a:gd name="T2" fmla="*/ 67343 w 347"/>
              <a:gd name="T3" fmla="*/ 70205 h 394"/>
              <a:gd name="T4" fmla="*/ 75235 w 347"/>
              <a:gd name="T5" fmla="*/ 44144 h 394"/>
              <a:gd name="T6" fmla="*/ 43668 w 347"/>
              <a:gd name="T7" fmla="*/ 13296 h 394"/>
              <a:gd name="T8" fmla="*/ 12627 w 347"/>
              <a:gd name="T9" fmla="*/ 37230 h 394"/>
              <a:gd name="T10" fmla="*/ 17362 w 347"/>
              <a:gd name="T11" fmla="*/ 69141 h 394"/>
              <a:gd name="T12" fmla="*/ 34198 w 347"/>
              <a:gd name="T13" fmla="*/ 80842 h 394"/>
              <a:gd name="T14" fmla="*/ 26306 w 347"/>
              <a:gd name="T15" fmla="*/ 96265 h 394"/>
              <a:gd name="T16" fmla="*/ 9470 w 347"/>
              <a:gd name="T17" fmla="*/ 78714 h 394"/>
              <a:gd name="T18" fmla="*/ 0 w 347"/>
              <a:gd name="T19" fmla="*/ 42548 h 394"/>
              <a:gd name="T20" fmla="*/ 43668 w 347"/>
              <a:gd name="T21" fmla="*/ 1064 h 394"/>
              <a:gd name="T22" fmla="*/ 43668 w 347"/>
              <a:gd name="T23" fmla="*/ 1064 h 394"/>
              <a:gd name="T24" fmla="*/ 79970 w 347"/>
              <a:gd name="T25" fmla="*/ 19147 h 394"/>
              <a:gd name="T26" fmla="*/ 85757 w 347"/>
              <a:gd name="T27" fmla="*/ 65950 h 394"/>
              <a:gd name="T28" fmla="*/ 63660 w 347"/>
              <a:gd name="T29" fmla="*/ 86692 h 394"/>
              <a:gd name="T30" fmla="*/ 157835 w 347"/>
              <a:gd name="T31" fmla="*/ 1596 h 394"/>
              <a:gd name="T32" fmla="*/ 140474 w 347"/>
              <a:gd name="T33" fmla="*/ 0 h 394"/>
              <a:gd name="T34" fmla="*/ 119429 w 347"/>
              <a:gd name="T35" fmla="*/ 1064 h 394"/>
              <a:gd name="T36" fmla="*/ 99962 w 347"/>
              <a:gd name="T37" fmla="*/ 12764 h 394"/>
              <a:gd name="T38" fmla="*/ 102067 w 347"/>
              <a:gd name="T39" fmla="*/ 70205 h 394"/>
              <a:gd name="T40" fmla="*/ 121007 w 347"/>
              <a:gd name="T41" fmla="*/ 87756 h 394"/>
              <a:gd name="T42" fmla="*/ 132582 w 347"/>
              <a:gd name="T43" fmla="*/ 84565 h 394"/>
              <a:gd name="T44" fmla="*/ 117324 w 347"/>
              <a:gd name="T45" fmla="*/ 70205 h 394"/>
              <a:gd name="T46" fmla="*/ 113115 w 347"/>
              <a:gd name="T47" fmla="*/ 14892 h 394"/>
              <a:gd name="T48" fmla="*/ 121533 w 347"/>
              <a:gd name="T49" fmla="*/ 19679 h 394"/>
              <a:gd name="T50" fmla="*/ 134160 w 347"/>
              <a:gd name="T51" fmla="*/ 45739 h 394"/>
              <a:gd name="T52" fmla="*/ 138369 w 347"/>
              <a:gd name="T53" fmla="*/ 13296 h 394"/>
              <a:gd name="T54" fmla="*/ 146261 w 347"/>
              <a:gd name="T55" fmla="*/ 20742 h 394"/>
              <a:gd name="T56" fmla="*/ 158362 w 347"/>
              <a:gd name="T57" fmla="*/ 45739 h 394"/>
              <a:gd name="T58" fmla="*/ 159940 w 347"/>
              <a:gd name="T59" fmla="*/ 14892 h 394"/>
              <a:gd name="T60" fmla="*/ 169936 w 347"/>
              <a:gd name="T61" fmla="*/ 28188 h 394"/>
              <a:gd name="T62" fmla="*/ 169936 w 347"/>
              <a:gd name="T63" fmla="*/ 56376 h 394"/>
              <a:gd name="T64" fmla="*/ 157309 w 347"/>
              <a:gd name="T65" fmla="*/ 73928 h 394"/>
              <a:gd name="T66" fmla="*/ 146787 w 347"/>
              <a:gd name="T67" fmla="*/ 89351 h 394"/>
              <a:gd name="T68" fmla="*/ 159414 w 347"/>
              <a:gd name="T69" fmla="*/ 88819 h 394"/>
              <a:gd name="T70" fmla="*/ 178880 w 347"/>
              <a:gd name="T71" fmla="*/ 71268 h 394"/>
              <a:gd name="T72" fmla="*/ 182563 w 347"/>
              <a:gd name="T73" fmla="*/ 20742 h 394"/>
              <a:gd name="T74" fmla="*/ 164149 w 347"/>
              <a:gd name="T75" fmla="*/ 0 h 394"/>
              <a:gd name="T76" fmla="*/ 163097 w 347"/>
              <a:gd name="T77" fmla="*/ 111157 h 394"/>
              <a:gd name="T78" fmla="*/ 126268 w 347"/>
              <a:gd name="T79" fmla="*/ 106371 h 394"/>
              <a:gd name="T80" fmla="*/ 112063 w 347"/>
              <a:gd name="T81" fmla="*/ 186148 h 394"/>
              <a:gd name="T82" fmla="*/ 134686 w 347"/>
              <a:gd name="T83" fmla="*/ 209550 h 394"/>
              <a:gd name="T84" fmla="*/ 167832 w 347"/>
              <a:gd name="T85" fmla="*/ 194658 h 394"/>
              <a:gd name="T86" fmla="*/ 154153 w 347"/>
              <a:gd name="T87" fmla="*/ 120199 h 394"/>
              <a:gd name="T88" fmla="*/ 154153 w 347"/>
              <a:gd name="T89" fmla="*/ 193063 h 394"/>
              <a:gd name="T90" fmla="*/ 127321 w 347"/>
              <a:gd name="T91" fmla="*/ 193063 h 394"/>
              <a:gd name="T92" fmla="*/ 127321 w 347"/>
              <a:gd name="T93" fmla="*/ 120199 h 394"/>
              <a:gd name="T94" fmla="*/ 71552 w 347"/>
              <a:gd name="T95" fmla="*/ 122858 h 394"/>
              <a:gd name="T96" fmla="*/ 37881 w 347"/>
              <a:gd name="T97" fmla="*/ 104775 h 394"/>
              <a:gd name="T98" fmla="*/ 15257 w 347"/>
              <a:gd name="T99" fmla="*/ 122858 h 394"/>
              <a:gd name="T100" fmla="*/ 24728 w 347"/>
              <a:gd name="T101" fmla="*/ 204763 h 394"/>
              <a:gd name="T102" fmla="*/ 62608 w 347"/>
              <a:gd name="T103" fmla="*/ 204763 h 394"/>
              <a:gd name="T104" fmla="*/ 49455 w 347"/>
              <a:gd name="T105" fmla="*/ 116476 h 394"/>
              <a:gd name="T106" fmla="*/ 59977 w 347"/>
              <a:gd name="T107" fmla="*/ 186148 h 394"/>
              <a:gd name="T108" fmla="*/ 37881 w 347"/>
              <a:gd name="T109" fmla="*/ 196786 h 394"/>
              <a:gd name="T110" fmla="*/ 26832 w 347"/>
              <a:gd name="T111" fmla="*/ 127645 h 39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47" h="394">
                <a:moveTo>
                  <a:pt x="117" y="181"/>
                </a:moveTo>
                <a:lnTo>
                  <a:pt x="117" y="181"/>
                </a:lnTo>
                <a:lnTo>
                  <a:pt x="106" y="178"/>
                </a:lnTo>
                <a:lnTo>
                  <a:pt x="94" y="176"/>
                </a:lnTo>
                <a:lnTo>
                  <a:pt x="95" y="167"/>
                </a:lnTo>
                <a:lnTo>
                  <a:pt x="98" y="159"/>
                </a:lnTo>
                <a:lnTo>
                  <a:pt x="101" y="152"/>
                </a:lnTo>
                <a:lnTo>
                  <a:pt x="105" y="148"/>
                </a:lnTo>
                <a:lnTo>
                  <a:pt x="109" y="143"/>
                </a:lnTo>
                <a:lnTo>
                  <a:pt x="112" y="141"/>
                </a:lnTo>
                <a:lnTo>
                  <a:pt x="119" y="138"/>
                </a:lnTo>
                <a:lnTo>
                  <a:pt x="124" y="135"/>
                </a:lnTo>
                <a:lnTo>
                  <a:pt x="128" y="132"/>
                </a:lnTo>
                <a:lnTo>
                  <a:pt x="132" y="130"/>
                </a:lnTo>
                <a:lnTo>
                  <a:pt x="136" y="125"/>
                </a:lnTo>
                <a:lnTo>
                  <a:pt x="139" y="121"/>
                </a:lnTo>
                <a:lnTo>
                  <a:pt x="142" y="116"/>
                </a:lnTo>
                <a:lnTo>
                  <a:pt x="143" y="110"/>
                </a:lnTo>
                <a:lnTo>
                  <a:pt x="143" y="105"/>
                </a:lnTo>
                <a:lnTo>
                  <a:pt x="143" y="83"/>
                </a:lnTo>
                <a:lnTo>
                  <a:pt x="142" y="70"/>
                </a:lnTo>
                <a:lnTo>
                  <a:pt x="139" y="59"/>
                </a:lnTo>
                <a:lnTo>
                  <a:pt x="134" y="50"/>
                </a:lnTo>
                <a:lnTo>
                  <a:pt x="125" y="42"/>
                </a:lnTo>
                <a:lnTo>
                  <a:pt x="117" y="35"/>
                </a:lnTo>
                <a:lnTo>
                  <a:pt x="106" y="29"/>
                </a:lnTo>
                <a:lnTo>
                  <a:pt x="95" y="26"/>
                </a:lnTo>
                <a:lnTo>
                  <a:pt x="83" y="25"/>
                </a:lnTo>
                <a:lnTo>
                  <a:pt x="70" y="26"/>
                </a:lnTo>
                <a:lnTo>
                  <a:pt x="59" y="29"/>
                </a:lnTo>
                <a:lnTo>
                  <a:pt x="50" y="35"/>
                </a:lnTo>
                <a:lnTo>
                  <a:pt x="40" y="42"/>
                </a:lnTo>
                <a:lnTo>
                  <a:pt x="33" y="50"/>
                </a:lnTo>
                <a:lnTo>
                  <a:pt x="28" y="59"/>
                </a:lnTo>
                <a:lnTo>
                  <a:pt x="24" y="70"/>
                </a:lnTo>
                <a:lnTo>
                  <a:pt x="22" y="83"/>
                </a:lnTo>
                <a:lnTo>
                  <a:pt x="22" y="105"/>
                </a:lnTo>
                <a:lnTo>
                  <a:pt x="24" y="110"/>
                </a:lnTo>
                <a:lnTo>
                  <a:pt x="25" y="116"/>
                </a:lnTo>
                <a:lnTo>
                  <a:pt x="26" y="121"/>
                </a:lnTo>
                <a:lnTo>
                  <a:pt x="29" y="125"/>
                </a:lnTo>
                <a:lnTo>
                  <a:pt x="33" y="130"/>
                </a:lnTo>
                <a:lnTo>
                  <a:pt x="37" y="132"/>
                </a:lnTo>
                <a:lnTo>
                  <a:pt x="43" y="135"/>
                </a:lnTo>
                <a:lnTo>
                  <a:pt x="47" y="138"/>
                </a:lnTo>
                <a:lnTo>
                  <a:pt x="54" y="141"/>
                </a:lnTo>
                <a:lnTo>
                  <a:pt x="58" y="143"/>
                </a:lnTo>
                <a:lnTo>
                  <a:pt x="62" y="148"/>
                </a:lnTo>
                <a:lnTo>
                  <a:pt x="65" y="152"/>
                </a:lnTo>
                <a:lnTo>
                  <a:pt x="69" y="159"/>
                </a:lnTo>
                <a:lnTo>
                  <a:pt x="70" y="167"/>
                </a:lnTo>
                <a:lnTo>
                  <a:pt x="72" y="176"/>
                </a:lnTo>
                <a:lnTo>
                  <a:pt x="61" y="178"/>
                </a:lnTo>
                <a:lnTo>
                  <a:pt x="50" y="181"/>
                </a:lnTo>
                <a:lnTo>
                  <a:pt x="48" y="172"/>
                </a:lnTo>
                <a:lnTo>
                  <a:pt x="47" y="167"/>
                </a:lnTo>
                <a:lnTo>
                  <a:pt x="44" y="163"/>
                </a:lnTo>
                <a:lnTo>
                  <a:pt x="43" y="160"/>
                </a:lnTo>
                <a:lnTo>
                  <a:pt x="33" y="157"/>
                </a:lnTo>
                <a:lnTo>
                  <a:pt x="25" y="153"/>
                </a:lnTo>
                <a:lnTo>
                  <a:pt x="18" y="148"/>
                </a:lnTo>
                <a:lnTo>
                  <a:pt x="11" y="141"/>
                </a:lnTo>
                <a:lnTo>
                  <a:pt x="7" y="132"/>
                </a:lnTo>
                <a:lnTo>
                  <a:pt x="3" y="124"/>
                </a:lnTo>
                <a:lnTo>
                  <a:pt x="0" y="114"/>
                </a:lnTo>
                <a:lnTo>
                  <a:pt x="0" y="105"/>
                </a:lnTo>
                <a:lnTo>
                  <a:pt x="0" y="92"/>
                </a:lnTo>
                <a:lnTo>
                  <a:pt x="0" y="80"/>
                </a:lnTo>
                <a:lnTo>
                  <a:pt x="2" y="64"/>
                </a:lnTo>
                <a:lnTo>
                  <a:pt x="7" y="50"/>
                </a:lnTo>
                <a:lnTo>
                  <a:pt x="15" y="36"/>
                </a:lnTo>
                <a:lnTo>
                  <a:pt x="25" y="25"/>
                </a:lnTo>
                <a:lnTo>
                  <a:pt x="37" y="15"/>
                </a:lnTo>
                <a:lnTo>
                  <a:pt x="51" y="7"/>
                </a:lnTo>
                <a:lnTo>
                  <a:pt x="66" y="3"/>
                </a:lnTo>
                <a:lnTo>
                  <a:pt x="83" y="2"/>
                </a:lnTo>
                <a:lnTo>
                  <a:pt x="99" y="3"/>
                </a:lnTo>
                <a:lnTo>
                  <a:pt x="114" y="7"/>
                </a:lnTo>
                <a:lnTo>
                  <a:pt x="130" y="15"/>
                </a:lnTo>
                <a:lnTo>
                  <a:pt x="141" y="25"/>
                </a:lnTo>
                <a:lnTo>
                  <a:pt x="152" y="36"/>
                </a:lnTo>
                <a:lnTo>
                  <a:pt x="158" y="50"/>
                </a:lnTo>
                <a:lnTo>
                  <a:pt x="164" y="64"/>
                </a:lnTo>
                <a:lnTo>
                  <a:pt x="167" y="80"/>
                </a:lnTo>
                <a:lnTo>
                  <a:pt x="167" y="92"/>
                </a:lnTo>
                <a:lnTo>
                  <a:pt x="167" y="105"/>
                </a:lnTo>
                <a:lnTo>
                  <a:pt x="165" y="114"/>
                </a:lnTo>
                <a:lnTo>
                  <a:pt x="163" y="124"/>
                </a:lnTo>
                <a:lnTo>
                  <a:pt x="160" y="132"/>
                </a:lnTo>
                <a:lnTo>
                  <a:pt x="154" y="141"/>
                </a:lnTo>
                <a:lnTo>
                  <a:pt x="147" y="148"/>
                </a:lnTo>
                <a:lnTo>
                  <a:pt x="141" y="153"/>
                </a:lnTo>
                <a:lnTo>
                  <a:pt x="132" y="157"/>
                </a:lnTo>
                <a:lnTo>
                  <a:pt x="124" y="160"/>
                </a:lnTo>
                <a:lnTo>
                  <a:pt x="121" y="163"/>
                </a:lnTo>
                <a:lnTo>
                  <a:pt x="120" y="167"/>
                </a:lnTo>
                <a:lnTo>
                  <a:pt x="117" y="172"/>
                </a:lnTo>
                <a:lnTo>
                  <a:pt x="117" y="181"/>
                </a:lnTo>
                <a:close/>
                <a:moveTo>
                  <a:pt x="312" y="0"/>
                </a:moveTo>
                <a:lnTo>
                  <a:pt x="312" y="0"/>
                </a:lnTo>
                <a:lnTo>
                  <a:pt x="306" y="2"/>
                </a:lnTo>
                <a:lnTo>
                  <a:pt x="300" y="3"/>
                </a:lnTo>
                <a:lnTo>
                  <a:pt x="295" y="6"/>
                </a:lnTo>
                <a:lnTo>
                  <a:pt x="289" y="10"/>
                </a:lnTo>
                <a:lnTo>
                  <a:pt x="285" y="6"/>
                </a:lnTo>
                <a:lnTo>
                  <a:pt x="279" y="3"/>
                </a:lnTo>
                <a:lnTo>
                  <a:pt x="273" y="2"/>
                </a:lnTo>
                <a:lnTo>
                  <a:pt x="267" y="0"/>
                </a:lnTo>
                <a:lnTo>
                  <a:pt x="260" y="2"/>
                </a:lnTo>
                <a:lnTo>
                  <a:pt x="255" y="3"/>
                </a:lnTo>
                <a:lnTo>
                  <a:pt x="249" y="6"/>
                </a:lnTo>
                <a:lnTo>
                  <a:pt x="244" y="10"/>
                </a:lnTo>
                <a:lnTo>
                  <a:pt x="240" y="6"/>
                </a:lnTo>
                <a:lnTo>
                  <a:pt x="234" y="3"/>
                </a:lnTo>
                <a:lnTo>
                  <a:pt x="227" y="2"/>
                </a:lnTo>
                <a:lnTo>
                  <a:pt x="222" y="0"/>
                </a:lnTo>
                <a:lnTo>
                  <a:pt x="215" y="2"/>
                </a:lnTo>
                <a:lnTo>
                  <a:pt x="208" y="4"/>
                </a:lnTo>
                <a:lnTo>
                  <a:pt x="202" y="7"/>
                </a:lnTo>
                <a:lnTo>
                  <a:pt x="198" y="11"/>
                </a:lnTo>
                <a:lnTo>
                  <a:pt x="194" y="18"/>
                </a:lnTo>
                <a:lnTo>
                  <a:pt x="190" y="24"/>
                </a:lnTo>
                <a:lnTo>
                  <a:pt x="189" y="31"/>
                </a:lnTo>
                <a:lnTo>
                  <a:pt x="189" y="39"/>
                </a:lnTo>
                <a:lnTo>
                  <a:pt x="189" y="73"/>
                </a:lnTo>
                <a:lnTo>
                  <a:pt x="187" y="106"/>
                </a:lnTo>
                <a:lnTo>
                  <a:pt x="189" y="116"/>
                </a:lnTo>
                <a:lnTo>
                  <a:pt x="190" y="124"/>
                </a:lnTo>
                <a:lnTo>
                  <a:pt x="194" y="132"/>
                </a:lnTo>
                <a:lnTo>
                  <a:pt x="198" y="141"/>
                </a:lnTo>
                <a:lnTo>
                  <a:pt x="204" y="148"/>
                </a:lnTo>
                <a:lnTo>
                  <a:pt x="211" y="153"/>
                </a:lnTo>
                <a:lnTo>
                  <a:pt x="218" y="157"/>
                </a:lnTo>
                <a:lnTo>
                  <a:pt x="226" y="160"/>
                </a:lnTo>
                <a:lnTo>
                  <a:pt x="229" y="163"/>
                </a:lnTo>
                <a:lnTo>
                  <a:pt x="230" y="165"/>
                </a:lnTo>
                <a:lnTo>
                  <a:pt x="233" y="172"/>
                </a:lnTo>
                <a:lnTo>
                  <a:pt x="233" y="182"/>
                </a:lnTo>
                <a:lnTo>
                  <a:pt x="244" y="178"/>
                </a:lnTo>
                <a:lnTo>
                  <a:pt x="256" y="176"/>
                </a:lnTo>
                <a:lnTo>
                  <a:pt x="255" y="167"/>
                </a:lnTo>
                <a:lnTo>
                  <a:pt x="252" y="159"/>
                </a:lnTo>
                <a:lnTo>
                  <a:pt x="249" y="152"/>
                </a:lnTo>
                <a:lnTo>
                  <a:pt x="245" y="148"/>
                </a:lnTo>
                <a:lnTo>
                  <a:pt x="242" y="143"/>
                </a:lnTo>
                <a:lnTo>
                  <a:pt x="238" y="141"/>
                </a:lnTo>
                <a:lnTo>
                  <a:pt x="231" y="138"/>
                </a:lnTo>
                <a:lnTo>
                  <a:pt x="223" y="132"/>
                </a:lnTo>
                <a:lnTo>
                  <a:pt x="216" y="125"/>
                </a:lnTo>
                <a:lnTo>
                  <a:pt x="212" y="117"/>
                </a:lnTo>
                <a:lnTo>
                  <a:pt x="211" y="106"/>
                </a:lnTo>
                <a:lnTo>
                  <a:pt x="211" y="69"/>
                </a:lnTo>
                <a:lnTo>
                  <a:pt x="211" y="39"/>
                </a:lnTo>
                <a:lnTo>
                  <a:pt x="212" y="33"/>
                </a:lnTo>
                <a:lnTo>
                  <a:pt x="215" y="28"/>
                </a:lnTo>
                <a:lnTo>
                  <a:pt x="218" y="25"/>
                </a:lnTo>
                <a:lnTo>
                  <a:pt x="222" y="24"/>
                </a:lnTo>
                <a:lnTo>
                  <a:pt x="226" y="25"/>
                </a:lnTo>
                <a:lnTo>
                  <a:pt x="229" y="28"/>
                </a:lnTo>
                <a:lnTo>
                  <a:pt x="231" y="32"/>
                </a:lnTo>
                <a:lnTo>
                  <a:pt x="231" y="37"/>
                </a:lnTo>
                <a:lnTo>
                  <a:pt x="231" y="39"/>
                </a:lnTo>
                <a:lnTo>
                  <a:pt x="231" y="86"/>
                </a:lnTo>
                <a:lnTo>
                  <a:pt x="233" y="86"/>
                </a:lnTo>
                <a:lnTo>
                  <a:pt x="255" y="86"/>
                </a:lnTo>
                <a:lnTo>
                  <a:pt x="255" y="39"/>
                </a:lnTo>
                <a:lnTo>
                  <a:pt x="255" y="37"/>
                </a:lnTo>
                <a:lnTo>
                  <a:pt x="256" y="32"/>
                </a:lnTo>
                <a:lnTo>
                  <a:pt x="259" y="28"/>
                </a:lnTo>
                <a:lnTo>
                  <a:pt x="263" y="25"/>
                </a:lnTo>
                <a:lnTo>
                  <a:pt x="267" y="24"/>
                </a:lnTo>
                <a:lnTo>
                  <a:pt x="271" y="25"/>
                </a:lnTo>
                <a:lnTo>
                  <a:pt x="274" y="28"/>
                </a:lnTo>
                <a:lnTo>
                  <a:pt x="277" y="33"/>
                </a:lnTo>
                <a:lnTo>
                  <a:pt x="278" y="39"/>
                </a:lnTo>
                <a:lnTo>
                  <a:pt x="278" y="86"/>
                </a:lnTo>
                <a:lnTo>
                  <a:pt x="301" y="86"/>
                </a:lnTo>
                <a:lnTo>
                  <a:pt x="301" y="39"/>
                </a:lnTo>
                <a:lnTo>
                  <a:pt x="301" y="33"/>
                </a:lnTo>
                <a:lnTo>
                  <a:pt x="304" y="28"/>
                </a:lnTo>
                <a:lnTo>
                  <a:pt x="308" y="25"/>
                </a:lnTo>
                <a:lnTo>
                  <a:pt x="312" y="24"/>
                </a:lnTo>
                <a:lnTo>
                  <a:pt x="317" y="25"/>
                </a:lnTo>
                <a:lnTo>
                  <a:pt x="319" y="28"/>
                </a:lnTo>
                <a:lnTo>
                  <a:pt x="322" y="33"/>
                </a:lnTo>
                <a:lnTo>
                  <a:pt x="323" y="39"/>
                </a:lnTo>
                <a:lnTo>
                  <a:pt x="323" y="53"/>
                </a:lnTo>
                <a:lnTo>
                  <a:pt x="323" y="86"/>
                </a:lnTo>
                <a:lnTo>
                  <a:pt x="323" y="106"/>
                </a:lnTo>
                <a:lnTo>
                  <a:pt x="322" y="117"/>
                </a:lnTo>
                <a:lnTo>
                  <a:pt x="318" y="125"/>
                </a:lnTo>
                <a:lnTo>
                  <a:pt x="311" y="132"/>
                </a:lnTo>
                <a:lnTo>
                  <a:pt x="303" y="138"/>
                </a:lnTo>
                <a:lnTo>
                  <a:pt x="300" y="138"/>
                </a:lnTo>
                <a:lnTo>
                  <a:pt x="299" y="139"/>
                </a:lnTo>
                <a:lnTo>
                  <a:pt x="293" y="143"/>
                </a:lnTo>
                <a:lnTo>
                  <a:pt x="286" y="150"/>
                </a:lnTo>
                <a:lnTo>
                  <a:pt x="284" y="154"/>
                </a:lnTo>
                <a:lnTo>
                  <a:pt x="281" y="161"/>
                </a:lnTo>
                <a:lnTo>
                  <a:pt x="279" y="168"/>
                </a:lnTo>
                <a:lnTo>
                  <a:pt x="278" y="176"/>
                </a:lnTo>
                <a:lnTo>
                  <a:pt x="279" y="176"/>
                </a:lnTo>
                <a:lnTo>
                  <a:pt x="290" y="178"/>
                </a:lnTo>
                <a:lnTo>
                  <a:pt x="301" y="181"/>
                </a:lnTo>
                <a:lnTo>
                  <a:pt x="301" y="172"/>
                </a:lnTo>
                <a:lnTo>
                  <a:pt x="303" y="167"/>
                </a:lnTo>
                <a:lnTo>
                  <a:pt x="306" y="163"/>
                </a:lnTo>
                <a:lnTo>
                  <a:pt x="307" y="160"/>
                </a:lnTo>
                <a:lnTo>
                  <a:pt x="315" y="157"/>
                </a:lnTo>
                <a:lnTo>
                  <a:pt x="323" y="153"/>
                </a:lnTo>
                <a:lnTo>
                  <a:pt x="329" y="148"/>
                </a:lnTo>
                <a:lnTo>
                  <a:pt x="336" y="141"/>
                </a:lnTo>
                <a:lnTo>
                  <a:pt x="340" y="134"/>
                </a:lnTo>
                <a:lnTo>
                  <a:pt x="344" y="125"/>
                </a:lnTo>
                <a:lnTo>
                  <a:pt x="345" y="116"/>
                </a:lnTo>
                <a:lnTo>
                  <a:pt x="347" y="106"/>
                </a:lnTo>
                <a:lnTo>
                  <a:pt x="347" y="86"/>
                </a:lnTo>
                <a:lnTo>
                  <a:pt x="347" y="39"/>
                </a:lnTo>
                <a:lnTo>
                  <a:pt x="345" y="31"/>
                </a:lnTo>
                <a:lnTo>
                  <a:pt x="344" y="24"/>
                </a:lnTo>
                <a:lnTo>
                  <a:pt x="340" y="18"/>
                </a:lnTo>
                <a:lnTo>
                  <a:pt x="336" y="11"/>
                </a:lnTo>
                <a:lnTo>
                  <a:pt x="332" y="7"/>
                </a:lnTo>
                <a:lnTo>
                  <a:pt x="325" y="4"/>
                </a:lnTo>
                <a:lnTo>
                  <a:pt x="319" y="2"/>
                </a:lnTo>
                <a:lnTo>
                  <a:pt x="312" y="0"/>
                </a:lnTo>
                <a:close/>
                <a:moveTo>
                  <a:pt x="322" y="350"/>
                </a:moveTo>
                <a:lnTo>
                  <a:pt x="322" y="240"/>
                </a:lnTo>
                <a:lnTo>
                  <a:pt x="321" y="231"/>
                </a:lnTo>
                <a:lnTo>
                  <a:pt x="319" y="223"/>
                </a:lnTo>
                <a:lnTo>
                  <a:pt x="315" y="215"/>
                </a:lnTo>
                <a:lnTo>
                  <a:pt x="310" y="209"/>
                </a:lnTo>
                <a:lnTo>
                  <a:pt x="303" y="204"/>
                </a:lnTo>
                <a:lnTo>
                  <a:pt x="296" y="200"/>
                </a:lnTo>
                <a:lnTo>
                  <a:pt x="288" y="197"/>
                </a:lnTo>
                <a:lnTo>
                  <a:pt x="279" y="197"/>
                </a:lnTo>
                <a:lnTo>
                  <a:pt x="256" y="197"/>
                </a:lnTo>
                <a:lnTo>
                  <a:pt x="248" y="197"/>
                </a:lnTo>
                <a:lnTo>
                  <a:pt x="240" y="200"/>
                </a:lnTo>
                <a:lnTo>
                  <a:pt x="233" y="204"/>
                </a:lnTo>
                <a:lnTo>
                  <a:pt x="226" y="209"/>
                </a:lnTo>
                <a:lnTo>
                  <a:pt x="220" y="215"/>
                </a:lnTo>
                <a:lnTo>
                  <a:pt x="216" y="223"/>
                </a:lnTo>
                <a:lnTo>
                  <a:pt x="213" y="231"/>
                </a:lnTo>
                <a:lnTo>
                  <a:pt x="213" y="240"/>
                </a:lnTo>
                <a:lnTo>
                  <a:pt x="213" y="350"/>
                </a:lnTo>
                <a:lnTo>
                  <a:pt x="213" y="358"/>
                </a:lnTo>
                <a:lnTo>
                  <a:pt x="216" y="366"/>
                </a:lnTo>
                <a:lnTo>
                  <a:pt x="220" y="374"/>
                </a:lnTo>
                <a:lnTo>
                  <a:pt x="226" y="380"/>
                </a:lnTo>
                <a:lnTo>
                  <a:pt x="233" y="385"/>
                </a:lnTo>
                <a:lnTo>
                  <a:pt x="240" y="390"/>
                </a:lnTo>
                <a:lnTo>
                  <a:pt x="248" y="392"/>
                </a:lnTo>
                <a:lnTo>
                  <a:pt x="256" y="394"/>
                </a:lnTo>
                <a:lnTo>
                  <a:pt x="279" y="394"/>
                </a:lnTo>
                <a:lnTo>
                  <a:pt x="288" y="392"/>
                </a:lnTo>
                <a:lnTo>
                  <a:pt x="296" y="390"/>
                </a:lnTo>
                <a:lnTo>
                  <a:pt x="303" y="385"/>
                </a:lnTo>
                <a:lnTo>
                  <a:pt x="310" y="380"/>
                </a:lnTo>
                <a:lnTo>
                  <a:pt x="315" y="374"/>
                </a:lnTo>
                <a:lnTo>
                  <a:pt x="319" y="366"/>
                </a:lnTo>
                <a:lnTo>
                  <a:pt x="321" y="358"/>
                </a:lnTo>
                <a:lnTo>
                  <a:pt x="322" y="350"/>
                </a:lnTo>
                <a:close/>
                <a:moveTo>
                  <a:pt x="279" y="219"/>
                </a:moveTo>
                <a:lnTo>
                  <a:pt x="279" y="219"/>
                </a:lnTo>
                <a:lnTo>
                  <a:pt x="284" y="220"/>
                </a:lnTo>
                <a:lnTo>
                  <a:pt x="286" y="222"/>
                </a:lnTo>
                <a:lnTo>
                  <a:pt x="293" y="226"/>
                </a:lnTo>
                <a:lnTo>
                  <a:pt x="297" y="231"/>
                </a:lnTo>
                <a:lnTo>
                  <a:pt x="299" y="236"/>
                </a:lnTo>
                <a:lnTo>
                  <a:pt x="299" y="240"/>
                </a:lnTo>
                <a:lnTo>
                  <a:pt x="299" y="350"/>
                </a:lnTo>
                <a:lnTo>
                  <a:pt x="299" y="354"/>
                </a:lnTo>
                <a:lnTo>
                  <a:pt x="297" y="358"/>
                </a:lnTo>
                <a:lnTo>
                  <a:pt x="293" y="363"/>
                </a:lnTo>
                <a:lnTo>
                  <a:pt x="286" y="369"/>
                </a:lnTo>
                <a:lnTo>
                  <a:pt x="284" y="369"/>
                </a:lnTo>
                <a:lnTo>
                  <a:pt x="279" y="370"/>
                </a:lnTo>
                <a:lnTo>
                  <a:pt x="256" y="370"/>
                </a:lnTo>
                <a:lnTo>
                  <a:pt x="252" y="369"/>
                </a:lnTo>
                <a:lnTo>
                  <a:pt x="249" y="369"/>
                </a:lnTo>
                <a:lnTo>
                  <a:pt x="242" y="363"/>
                </a:lnTo>
                <a:lnTo>
                  <a:pt x="238" y="358"/>
                </a:lnTo>
                <a:lnTo>
                  <a:pt x="237" y="354"/>
                </a:lnTo>
                <a:lnTo>
                  <a:pt x="237" y="350"/>
                </a:lnTo>
                <a:lnTo>
                  <a:pt x="237" y="240"/>
                </a:lnTo>
                <a:lnTo>
                  <a:pt x="237" y="236"/>
                </a:lnTo>
                <a:lnTo>
                  <a:pt x="238" y="231"/>
                </a:lnTo>
                <a:lnTo>
                  <a:pt x="242" y="226"/>
                </a:lnTo>
                <a:lnTo>
                  <a:pt x="249" y="222"/>
                </a:lnTo>
                <a:lnTo>
                  <a:pt x="252" y="220"/>
                </a:lnTo>
                <a:lnTo>
                  <a:pt x="256" y="219"/>
                </a:lnTo>
                <a:lnTo>
                  <a:pt x="279" y="219"/>
                </a:lnTo>
                <a:close/>
                <a:moveTo>
                  <a:pt x="138" y="350"/>
                </a:moveTo>
                <a:lnTo>
                  <a:pt x="138" y="240"/>
                </a:lnTo>
                <a:lnTo>
                  <a:pt x="136" y="231"/>
                </a:lnTo>
                <a:lnTo>
                  <a:pt x="134" y="223"/>
                </a:lnTo>
                <a:lnTo>
                  <a:pt x="130" y="215"/>
                </a:lnTo>
                <a:lnTo>
                  <a:pt x="125" y="209"/>
                </a:lnTo>
                <a:lnTo>
                  <a:pt x="119" y="204"/>
                </a:lnTo>
                <a:lnTo>
                  <a:pt x="112" y="200"/>
                </a:lnTo>
                <a:lnTo>
                  <a:pt x="103" y="197"/>
                </a:lnTo>
                <a:lnTo>
                  <a:pt x="94" y="197"/>
                </a:lnTo>
                <a:lnTo>
                  <a:pt x="72" y="197"/>
                </a:lnTo>
                <a:lnTo>
                  <a:pt x="64" y="197"/>
                </a:lnTo>
                <a:lnTo>
                  <a:pt x="55" y="200"/>
                </a:lnTo>
                <a:lnTo>
                  <a:pt x="47" y="204"/>
                </a:lnTo>
                <a:lnTo>
                  <a:pt x="42" y="209"/>
                </a:lnTo>
                <a:lnTo>
                  <a:pt x="36" y="215"/>
                </a:lnTo>
                <a:lnTo>
                  <a:pt x="32" y="223"/>
                </a:lnTo>
                <a:lnTo>
                  <a:pt x="29" y="231"/>
                </a:lnTo>
                <a:lnTo>
                  <a:pt x="29" y="240"/>
                </a:lnTo>
                <a:lnTo>
                  <a:pt x="29" y="350"/>
                </a:lnTo>
                <a:lnTo>
                  <a:pt x="29" y="358"/>
                </a:lnTo>
                <a:lnTo>
                  <a:pt x="32" y="366"/>
                </a:lnTo>
                <a:lnTo>
                  <a:pt x="36" y="374"/>
                </a:lnTo>
                <a:lnTo>
                  <a:pt x="42" y="380"/>
                </a:lnTo>
                <a:lnTo>
                  <a:pt x="47" y="385"/>
                </a:lnTo>
                <a:lnTo>
                  <a:pt x="55" y="390"/>
                </a:lnTo>
                <a:lnTo>
                  <a:pt x="64" y="392"/>
                </a:lnTo>
                <a:lnTo>
                  <a:pt x="72" y="394"/>
                </a:lnTo>
                <a:lnTo>
                  <a:pt x="94" y="394"/>
                </a:lnTo>
                <a:lnTo>
                  <a:pt x="103" y="392"/>
                </a:lnTo>
                <a:lnTo>
                  <a:pt x="112" y="390"/>
                </a:lnTo>
                <a:lnTo>
                  <a:pt x="119" y="385"/>
                </a:lnTo>
                <a:lnTo>
                  <a:pt x="125" y="380"/>
                </a:lnTo>
                <a:lnTo>
                  <a:pt x="130" y="374"/>
                </a:lnTo>
                <a:lnTo>
                  <a:pt x="134" y="366"/>
                </a:lnTo>
                <a:lnTo>
                  <a:pt x="136" y="358"/>
                </a:lnTo>
                <a:lnTo>
                  <a:pt x="138" y="350"/>
                </a:lnTo>
                <a:close/>
                <a:moveTo>
                  <a:pt x="94" y="219"/>
                </a:moveTo>
                <a:lnTo>
                  <a:pt x="94" y="219"/>
                </a:lnTo>
                <a:lnTo>
                  <a:pt x="98" y="220"/>
                </a:lnTo>
                <a:lnTo>
                  <a:pt x="102" y="222"/>
                </a:lnTo>
                <a:lnTo>
                  <a:pt x="109" y="226"/>
                </a:lnTo>
                <a:lnTo>
                  <a:pt x="113" y="231"/>
                </a:lnTo>
                <a:lnTo>
                  <a:pt x="114" y="236"/>
                </a:lnTo>
                <a:lnTo>
                  <a:pt x="114" y="240"/>
                </a:lnTo>
                <a:lnTo>
                  <a:pt x="114" y="350"/>
                </a:lnTo>
                <a:lnTo>
                  <a:pt x="114" y="354"/>
                </a:lnTo>
                <a:lnTo>
                  <a:pt x="113" y="358"/>
                </a:lnTo>
                <a:lnTo>
                  <a:pt x="109" y="363"/>
                </a:lnTo>
                <a:lnTo>
                  <a:pt x="102" y="369"/>
                </a:lnTo>
                <a:lnTo>
                  <a:pt x="98" y="369"/>
                </a:lnTo>
                <a:lnTo>
                  <a:pt x="94" y="370"/>
                </a:lnTo>
                <a:lnTo>
                  <a:pt x="72" y="370"/>
                </a:lnTo>
                <a:lnTo>
                  <a:pt x="68" y="369"/>
                </a:lnTo>
                <a:lnTo>
                  <a:pt x="64" y="369"/>
                </a:lnTo>
                <a:lnTo>
                  <a:pt x="58" y="363"/>
                </a:lnTo>
                <a:lnTo>
                  <a:pt x="54" y="358"/>
                </a:lnTo>
                <a:lnTo>
                  <a:pt x="53" y="354"/>
                </a:lnTo>
                <a:lnTo>
                  <a:pt x="51" y="350"/>
                </a:lnTo>
                <a:lnTo>
                  <a:pt x="51" y="240"/>
                </a:lnTo>
                <a:lnTo>
                  <a:pt x="53" y="236"/>
                </a:lnTo>
                <a:lnTo>
                  <a:pt x="54" y="231"/>
                </a:lnTo>
                <a:lnTo>
                  <a:pt x="58" y="226"/>
                </a:lnTo>
                <a:lnTo>
                  <a:pt x="64" y="222"/>
                </a:lnTo>
                <a:lnTo>
                  <a:pt x="68" y="220"/>
                </a:lnTo>
                <a:lnTo>
                  <a:pt x="72" y="219"/>
                </a:lnTo>
                <a:lnTo>
                  <a:pt x="94" y="219"/>
                </a:lnTo>
                <a:close/>
              </a:path>
            </a:pathLst>
          </a:custGeom>
          <a:solidFill>
            <a:schemeClr val="accent1"/>
          </a:solidFill>
          <a:ln>
            <a:noFill/>
          </a:ln>
        </p:spPr>
        <p:txBody>
          <a:bodyPr/>
          <a:lstStyle/>
          <a:p>
            <a:endParaRPr lang="en-US" dirty="0"/>
          </a:p>
        </p:txBody>
      </p:sp>
      <p:sp>
        <p:nvSpPr>
          <p:cNvPr id="90" name="Freeform 101"/>
          <p:cNvSpPr>
            <a:spLocks noEditPoints="1"/>
          </p:cNvSpPr>
          <p:nvPr/>
        </p:nvSpPr>
        <p:spPr bwMode="auto">
          <a:xfrm>
            <a:off x="236527" y="2997696"/>
            <a:ext cx="348580" cy="359062"/>
          </a:xfrm>
          <a:custGeom>
            <a:avLst/>
            <a:gdLst>
              <a:gd name="T0" fmla="*/ 130175 w 399"/>
              <a:gd name="T1" fmla="*/ 21270 h 409"/>
              <a:gd name="T2" fmla="*/ 122238 w 399"/>
              <a:gd name="T3" fmla="*/ 1064 h 409"/>
              <a:gd name="T4" fmla="*/ 81492 w 399"/>
              <a:gd name="T5" fmla="*/ 11167 h 409"/>
              <a:gd name="T6" fmla="*/ 63500 w 399"/>
              <a:gd name="T7" fmla="*/ 28183 h 409"/>
              <a:gd name="T8" fmla="*/ 34396 w 399"/>
              <a:gd name="T9" fmla="*/ 35096 h 409"/>
              <a:gd name="T10" fmla="*/ 178859 w 399"/>
              <a:gd name="T11" fmla="*/ 42009 h 409"/>
              <a:gd name="T12" fmla="*/ 162455 w 399"/>
              <a:gd name="T13" fmla="*/ 28183 h 409"/>
              <a:gd name="T14" fmla="*/ 48154 w 399"/>
              <a:gd name="T15" fmla="*/ 39882 h 409"/>
              <a:gd name="T16" fmla="*/ 70379 w 399"/>
              <a:gd name="T17" fmla="*/ 38818 h 409"/>
              <a:gd name="T18" fmla="*/ 93663 w 399"/>
              <a:gd name="T19" fmla="*/ 12762 h 409"/>
              <a:gd name="T20" fmla="*/ 126471 w 399"/>
              <a:gd name="T21" fmla="*/ 35096 h 409"/>
              <a:gd name="T22" fmla="*/ 141817 w 399"/>
              <a:gd name="T23" fmla="*/ 39882 h 409"/>
              <a:gd name="T24" fmla="*/ 190500 w 399"/>
              <a:gd name="T25" fmla="*/ 100502 h 409"/>
              <a:gd name="T26" fmla="*/ 166159 w 399"/>
              <a:gd name="T27" fmla="*/ 196218 h 409"/>
              <a:gd name="T28" fmla="*/ 58208 w 399"/>
              <a:gd name="T29" fmla="*/ 204726 h 409"/>
              <a:gd name="T30" fmla="*/ 43392 w 399"/>
              <a:gd name="T31" fmla="*/ 190368 h 409"/>
              <a:gd name="T32" fmla="*/ 12171 w 399"/>
              <a:gd name="T33" fmla="*/ 101565 h 409"/>
              <a:gd name="T34" fmla="*/ 0 w 399"/>
              <a:gd name="T35" fmla="*/ 161122 h 409"/>
              <a:gd name="T36" fmla="*/ 19579 w 399"/>
              <a:gd name="T37" fmla="*/ 180797 h 409"/>
              <a:gd name="T38" fmla="*/ 42863 w 399"/>
              <a:gd name="T39" fmla="*/ 212170 h 409"/>
              <a:gd name="T40" fmla="*/ 167217 w 399"/>
              <a:gd name="T41" fmla="*/ 212170 h 409"/>
              <a:gd name="T42" fmla="*/ 190500 w 399"/>
              <a:gd name="T43" fmla="*/ 180797 h 409"/>
              <a:gd name="T44" fmla="*/ 211138 w 399"/>
              <a:gd name="T45" fmla="*/ 161122 h 409"/>
              <a:gd name="T46" fmla="*/ 198438 w 399"/>
              <a:gd name="T47" fmla="*/ 101565 h 409"/>
              <a:gd name="T48" fmla="*/ 14288 w 399"/>
              <a:gd name="T49" fmla="*/ 165908 h 409"/>
              <a:gd name="T50" fmla="*/ 19579 w 399"/>
              <a:gd name="T51" fmla="*/ 112732 h 409"/>
              <a:gd name="T52" fmla="*/ 190500 w 399"/>
              <a:gd name="T53" fmla="*/ 168566 h 409"/>
              <a:gd name="T54" fmla="*/ 197909 w 399"/>
              <a:gd name="T55" fmla="*/ 116986 h 409"/>
              <a:gd name="T56" fmla="*/ 141817 w 399"/>
              <a:gd name="T57" fmla="*/ 118581 h 409"/>
              <a:gd name="T58" fmla="*/ 124354 w 399"/>
              <a:gd name="T59" fmla="*/ 110073 h 409"/>
              <a:gd name="T60" fmla="*/ 105304 w 399"/>
              <a:gd name="T61" fmla="*/ 95184 h 409"/>
              <a:gd name="T62" fmla="*/ 85725 w 399"/>
              <a:gd name="T63" fmla="*/ 113264 h 409"/>
              <a:gd name="T64" fmla="*/ 66146 w 399"/>
              <a:gd name="T65" fmla="*/ 121772 h 409"/>
              <a:gd name="T66" fmla="*/ 73554 w 399"/>
              <a:gd name="T67" fmla="*/ 149955 h 409"/>
              <a:gd name="T68" fmla="*/ 77259 w 399"/>
              <a:gd name="T69" fmla="*/ 174416 h 409"/>
              <a:gd name="T70" fmla="*/ 102129 w 399"/>
              <a:gd name="T71" fmla="*/ 176543 h 409"/>
              <a:gd name="T72" fmla="*/ 123825 w 399"/>
              <a:gd name="T73" fmla="*/ 179202 h 409"/>
              <a:gd name="T74" fmla="*/ 139171 w 399"/>
              <a:gd name="T75" fmla="*/ 160058 h 409"/>
              <a:gd name="T76" fmla="*/ 147638 w 399"/>
              <a:gd name="T77" fmla="*/ 132407 h 409"/>
              <a:gd name="T78" fmla="*/ 120650 w 399"/>
              <a:gd name="T79" fmla="*/ 141979 h 409"/>
              <a:gd name="T80" fmla="*/ 121709 w 399"/>
              <a:gd name="T81" fmla="*/ 151550 h 409"/>
              <a:gd name="T82" fmla="*/ 125942 w 399"/>
              <a:gd name="T83" fmla="*/ 166971 h 409"/>
              <a:gd name="T84" fmla="*/ 110596 w 399"/>
              <a:gd name="T85" fmla="*/ 160058 h 409"/>
              <a:gd name="T86" fmla="*/ 105304 w 399"/>
              <a:gd name="T87" fmla="*/ 153677 h 409"/>
              <a:gd name="T88" fmla="*/ 99484 w 399"/>
              <a:gd name="T89" fmla="*/ 160058 h 409"/>
              <a:gd name="T90" fmla="*/ 84138 w 399"/>
              <a:gd name="T91" fmla="*/ 166971 h 409"/>
              <a:gd name="T92" fmla="*/ 87842 w 399"/>
              <a:gd name="T93" fmla="*/ 151550 h 409"/>
              <a:gd name="T94" fmla="*/ 91017 w 399"/>
              <a:gd name="T95" fmla="*/ 148360 h 409"/>
              <a:gd name="T96" fmla="*/ 86784 w 399"/>
              <a:gd name="T97" fmla="*/ 140383 h 409"/>
              <a:gd name="T98" fmla="*/ 75671 w 399"/>
              <a:gd name="T99" fmla="*/ 139320 h 409"/>
              <a:gd name="T100" fmla="*/ 82021 w 399"/>
              <a:gd name="T101" fmla="*/ 123899 h 409"/>
              <a:gd name="T102" fmla="*/ 93663 w 399"/>
              <a:gd name="T103" fmla="*/ 129748 h 409"/>
              <a:gd name="T104" fmla="*/ 98954 w 399"/>
              <a:gd name="T105" fmla="*/ 121772 h 409"/>
              <a:gd name="T106" fmla="*/ 105304 w 399"/>
              <a:gd name="T107" fmla="*/ 105288 h 409"/>
              <a:gd name="T108" fmla="*/ 111125 w 399"/>
              <a:gd name="T109" fmla="*/ 121772 h 409"/>
              <a:gd name="T110" fmla="*/ 116946 w 399"/>
              <a:gd name="T111" fmla="*/ 128685 h 409"/>
              <a:gd name="T112" fmla="*/ 125942 w 399"/>
              <a:gd name="T113" fmla="*/ 123899 h 409"/>
              <a:gd name="T114" fmla="*/ 137054 w 399"/>
              <a:gd name="T115" fmla="*/ 136129 h 409"/>
              <a:gd name="T116" fmla="*/ 110596 w 399"/>
              <a:gd name="T117" fmla="*/ 145169 h 409"/>
              <a:gd name="T118" fmla="*/ 97367 w 399"/>
              <a:gd name="T119" fmla="*/ 139852 h 409"/>
              <a:gd name="T120" fmla="*/ 112184 w 399"/>
              <a:gd name="T121" fmla="*/ 136661 h 40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99" h="409">
                <a:moveTo>
                  <a:pt x="307" y="53"/>
                </a:moveTo>
                <a:lnTo>
                  <a:pt x="272" y="53"/>
                </a:lnTo>
                <a:lnTo>
                  <a:pt x="263" y="51"/>
                </a:lnTo>
                <a:lnTo>
                  <a:pt x="256" y="48"/>
                </a:lnTo>
                <a:lnTo>
                  <a:pt x="250" y="46"/>
                </a:lnTo>
                <a:lnTo>
                  <a:pt x="246" y="40"/>
                </a:lnTo>
                <a:lnTo>
                  <a:pt x="243" y="36"/>
                </a:lnTo>
                <a:lnTo>
                  <a:pt x="241" y="31"/>
                </a:lnTo>
                <a:lnTo>
                  <a:pt x="238" y="22"/>
                </a:lnTo>
                <a:lnTo>
                  <a:pt x="238" y="11"/>
                </a:lnTo>
                <a:lnTo>
                  <a:pt x="237" y="9"/>
                </a:lnTo>
                <a:lnTo>
                  <a:pt x="235" y="4"/>
                </a:lnTo>
                <a:lnTo>
                  <a:pt x="231" y="2"/>
                </a:lnTo>
                <a:lnTo>
                  <a:pt x="226" y="0"/>
                </a:lnTo>
                <a:lnTo>
                  <a:pt x="166" y="0"/>
                </a:lnTo>
                <a:lnTo>
                  <a:pt x="161" y="2"/>
                </a:lnTo>
                <a:lnTo>
                  <a:pt x="157" y="6"/>
                </a:lnTo>
                <a:lnTo>
                  <a:pt x="155" y="9"/>
                </a:lnTo>
                <a:lnTo>
                  <a:pt x="154" y="11"/>
                </a:lnTo>
                <a:lnTo>
                  <a:pt x="154" y="21"/>
                </a:lnTo>
                <a:lnTo>
                  <a:pt x="151" y="29"/>
                </a:lnTo>
                <a:lnTo>
                  <a:pt x="150" y="35"/>
                </a:lnTo>
                <a:lnTo>
                  <a:pt x="147" y="40"/>
                </a:lnTo>
                <a:lnTo>
                  <a:pt x="142" y="44"/>
                </a:lnTo>
                <a:lnTo>
                  <a:pt x="136" y="48"/>
                </a:lnTo>
                <a:lnTo>
                  <a:pt x="129" y="51"/>
                </a:lnTo>
                <a:lnTo>
                  <a:pt x="120" y="53"/>
                </a:lnTo>
                <a:lnTo>
                  <a:pt x="91" y="53"/>
                </a:lnTo>
                <a:lnTo>
                  <a:pt x="85" y="53"/>
                </a:lnTo>
                <a:lnTo>
                  <a:pt x="78" y="54"/>
                </a:lnTo>
                <a:lnTo>
                  <a:pt x="73" y="58"/>
                </a:lnTo>
                <a:lnTo>
                  <a:pt x="69" y="62"/>
                </a:lnTo>
                <a:lnTo>
                  <a:pt x="65" y="66"/>
                </a:lnTo>
                <a:lnTo>
                  <a:pt x="62" y="72"/>
                </a:lnTo>
                <a:lnTo>
                  <a:pt x="59" y="79"/>
                </a:lnTo>
                <a:lnTo>
                  <a:pt x="59" y="84"/>
                </a:lnTo>
                <a:lnTo>
                  <a:pt x="59" y="139"/>
                </a:lnTo>
                <a:lnTo>
                  <a:pt x="338" y="139"/>
                </a:lnTo>
                <a:lnTo>
                  <a:pt x="338" y="84"/>
                </a:lnTo>
                <a:lnTo>
                  <a:pt x="338" y="79"/>
                </a:lnTo>
                <a:lnTo>
                  <a:pt x="337" y="72"/>
                </a:lnTo>
                <a:lnTo>
                  <a:pt x="333" y="66"/>
                </a:lnTo>
                <a:lnTo>
                  <a:pt x="330" y="62"/>
                </a:lnTo>
                <a:lnTo>
                  <a:pt x="325" y="58"/>
                </a:lnTo>
                <a:lnTo>
                  <a:pt x="319" y="54"/>
                </a:lnTo>
                <a:lnTo>
                  <a:pt x="314" y="53"/>
                </a:lnTo>
                <a:lnTo>
                  <a:pt x="307" y="53"/>
                </a:lnTo>
                <a:close/>
                <a:moveTo>
                  <a:pt x="316" y="116"/>
                </a:moveTo>
                <a:lnTo>
                  <a:pt x="82" y="116"/>
                </a:lnTo>
                <a:lnTo>
                  <a:pt x="82" y="84"/>
                </a:lnTo>
                <a:lnTo>
                  <a:pt x="82" y="81"/>
                </a:lnTo>
                <a:lnTo>
                  <a:pt x="85" y="77"/>
                </a:lnTo>
                <a:lnTo>
                  <a:pt x="88" y="76"/>
                </a:lnTo>
                <a:lnTo>
                  <a:pt x="91" y="75"/>
                </a:lnTo>
                <a:lnTo>
                  <a:pt x="124" y="75"/>
                </a:lnTo>
                <a:lnTo>
                  <a:pt x="128" y="75"/>
                </a:lnTo>
                <a:lnTo>
                  <a:pt x="129" y="75"/>
                </a:lnTo>
                <a:lnTo>
                  <a:pt x="133" y="73"/>
                </a:lnTo>
                <a:lnTo>
                  <a:pt x="143" y="70"/>
                </a:lnTo>
                <a:lnTo>
                  <a:pt x="153" y="66"/>
                </a:lnTo>
                <a:lnTo>
                  <a:pt x="159" y="59"/>
                </a:lnTo>
                <a:lnTo>
                  <a:pt x="165" y="53"/>
                </a:lnTo>
                <a:lnTo>
                  <a:pt x="170" y="46"/>
                </a:lnTo>
                <a:lnTo>
                  <a:pt x="173" y="37"/>
                </a:lnTo>
                <a:lnTo>
                  <a:pt x="176" y="31"/>
                </a:lnTo>
                <a:lnTo>
                  <a:pt x="177" y="24"/>
                </a:lnTo>
                <a:lnTo>
                  <a:pt x="215" y="24"/>
                </a:lnTo>
                <a:lnTo>
                  <a:pt x="216" y="31"/>
                </a:lnTo>
                <a:lnTo>
                  <a:pt x="219" y="37"/>
                </a:lnTo>
                <a:lnTo>
                  <a:pt x="223" y="46"/>
                </a:lnTo>
                <a:lnTo>
                  <a:pt x="227" y="53"/>
                </a:lnTo>
                <a:lnTo>
                  <a:pt x="232" y="59"/>
                </a:lnTo>
                <a:lnTo>
                  <a:pt x="239" y="66"/>
                </a:lnTo>
                <a:lnTo>
                  <a:pt x="249" y="70"/>
                </a:lnTo>
                <a:lnTo>
                  <a:pt x="259" y="73"/>
                </a:lnTo>
                <a:lnTo>
                  <a:pt x="263" y="75"/>
                </a:lnTo>
                <a:lnTo>
                  <a:pt x="264" y="75"/>
                </a:lnTo>
                <a:lnTo>
                  <a:pt x="268" y="75"/>
                </a:lnTo>
                <a:lnTo>
                  <a:pt x="307" y="75"/>
                </a:lnTo>
                <a:lnTo>
                  <a:pt x="311" y="76"/>
                </a:lnTo>
                <a:lnTo>
                  <a:pt x="314" y="77"/>
                </a:lnTo>
                <a:lnTo>
                  <a:pt x="315" y="81"/>
                </a:lnTo>
                <a:lnTo>
                  <a:pt x="316" y="84"/>
                </a:lnTo>
                <a:lnTo>
                  <a:pt x="316" y="116"/>
                </a:lnTo>
                <a:close/>
                <a:moveTo>
                  <a:pt x="360" y="189"/>
                </a:moveTo>
                <a:lnTo>
                  <a:pt x="338" y="189"/>
                </a:lnTo>
                <a:lnTo>
                  <a:pt x="338" y="160"/>
                </a:lnTo>
                <a:lnTo>
                  <a:pt x="316" y="160"/>
                </a:lnTo>
                <a:lnTo>
                  <a:pt x="316" y="358"/>
                </a:lnTo>
                <a:lnTo>
                  <a:pt x="315" y="363"/>
                </a:lnTo>
                <a:lnTo>
                  <a:pt x="314" y="369"/>
                </a:lnTo>
                <a:lnTo>
                  <a:pt x="311" y="373"/>
                </a:lnTo>
                <a:lnTo>
                  <a:pt x="308" y="377"/>
                </a:lnTo>
                <a:lnTo>
                  <a:pt x="304" y="381"/>
                </a:lnTo>
                <a:lnTo>
                  <a:pt x="298" y="383"/>
                </a:lnTo>
                <a:lnTo>
                  <a:pt x="293" y="385"/>
                </a:lnTo>
                <a:lnTo>
                  <a:pt x="287" y="385"/>
                </a:lnTo>
                <a:lnTo>
                  <a:pt x="110" y="385"/>
                </a:lnTo>
                <a:lnTo>
                  <a:pt x="104" y="385"/>
                </a:lnTo>
                <a:lnTo>
                  <a:pt x="99" y="383"/>
                </a:lnTo>
                <a:lnTo>
                  <a:pt x="95" y="381"/>
                </a:lnTo>
                <a:lnTo>
                  <a:pt x="91" y="377"/>
                </a:lnTo>
                <a:lnTo>
                  <a:pt x="87" y="373"/>
                </a:lnTo>
                <a:lnTo>
                  <a:pt x="84" y="369"/>
                </a:lnTo>
                <a:lnTo>
                  <a:pt x="82" y="363"/>
                </a:lnTo>
                <a:lnTo>
                  <a:pt x="82" y="358"/>
                </a:lnTo>
                <a:lnTo>
                  <a:pt x="82" y="160"/>
                </a:lnTo>
                <a:lnTo>
                  <a:pt x="59" y="160"/>
                </a:lnTo>
                <a:lnTo>
                  <a:pt x="59" y="189"/>
                </a:lnTo>
                <a:lnTo>
                  <a:pt x="37" y="189"/>
                </a:lnTo>
                <a:lnTo>
                  <a:pt x="30" y="189"/>
                </a:lnTo>
                <a:lnTo>
                  <a:pt x="23" y="191"/>
                </a:lnTo>
                <a:lnTo>
                  <a:pt x="16" y="196"/>
                </a:lnTo>
                <a:lnTo>
                  <a:pt x="11" y="200"/>
                </a:lnTo>
                <a:lnTo>
                  <a:pt x="5" y="205"/>
                </a:lnTo>
                <a:lnTo>
                  <a:pt x="3" y="212"/>
                </a:lnTo>
                <a:lnTo>
                  <a:pt x="0" y="219"/>
                </a:lnTo>
                <a:lnTo>
                  <a:pt x="0" y="227"/>
                </a:lnTo>
                <a:lnTo>
                  <a:pt x="0" y="303"/>
                </a:lnTo>
                <a:lnTo>
                  <a:pt x="0" y="310"/>
                </a:lnTo>
                <a:lnTo>
                  <a:pt x="3" y="317"/>
                </a:lnTo>
                <a:lnTo>
                  <a:pt x="5" y="323"/>
                </a:lnTo>
                <a:lnTo>
                  <a:pt x="11" y="329"/>
                </a:lnTo>
                <a:lnTo>
                  <a:pt x="16" y="334"/>
                </a:lnTo>
                <a:lnTo>
                  <a:pt x="23" y="337"/>
                </a:lnTo>
                <a:lnTo>
                  <a:pt x="30" y="340"/>
                </a:lnTo>
                <a:lnTo>
                  <a:pt x="37" y="340"/>
                </a:lnTo>
                <a:lnTo>
                  <a:pt x="59" y="340"/>
                </a:lnTo>
                <a:lnTo>
                  <a:pt x="59" y="358"/>
                </a:lnTo>
                <a:lnTo>
                  <a:pt x="60" y="367"/>
                </a:lnTo>
                <a:lnTo>
                  <a:pt x="63" y="377"/>
                </a:lnTo>
                <a:lnTo>
                  <a:pt x="67" y="385"/>
                </a:lnTo>
                <a:lnTo>
                  <a:pt x="74" y="394"/>
                </a:lnTo>
                <a:lnTo>
                  <a:pt x="81" y="399"/>
                </a:lnTo>
                <a:lnTo>
                  <a:pt x="91" y="405"/>
                </a:lnTo>
                <a:lnTo>
                  <a:pt x="100" y="407"/>
                </a:lnTo>
                <a:lnTo>
                  <a:pt x="110" y="409"/>
                </a:lnTo>
                <a:lnTo>
                  <a:pt x="287" y="409"/>
                </a:lnTo>
                <a:lnTo>
                  <a:pt x="298" y="407"/>
                </a:lnTo>
                <a:lnTo>
                  <a:pt x="308" y="405"/>
                </a:lnTo>
                <a:lnTo>
                  <a:pt x="316" y="399"/>
                </a:lnTo>
                <a:lnTo>
                  <a:pt x="325" y="394"/>
                </a:lnTo>
                <a:lnTo>
                  <a:pt x="330" y="385"/>
                </a:lnTo>
                <a:lnTo>
                  <a:pt x="334" y="377"/>
                </a:lnTo>
                <a:lnTo>
                  <a:pt x="338" y="367"/>
                </a:lnTo>
                <a:lnTo>
                  <a:pt x="338" y="358"/>
                </a:lnTo>
                <a:lnTo>
                  <a:pt x="338" y="340"/>
                </a:lnTo>
                <a:lnTo>
                  <a:pt x="360" y="340"/>
                </a:lnTo>
                <a:lnTo>
                  <a:pt x="369" y="340"/>
                </a:lnTo>
                <a:lnTo>
                  <a:pt x="375" y="337"/>
                </a:lnTo>
                <a:lnTo>
                  <a:pt x="381" y="334"/>
                </a:lnTo>
                <a:lnTo>
                  <a:pt x="388" y="329"/>
                </a:lnTo>
                <a:lnTo>
                  <a:pt x="392" y="323"/>
                </a:lnTo>
                <a:lnTo>
                  <a:pt x="395" y="317"/>
                </a:lnTo>
                <a:lnTo>
                  <a:pt x="397" y="310"/>
                </a:lnTo>
                <a:lnTo>
                  <a:pt x="399" y="303"/>
                </a:lnTo>
                <a:lnTo>
                  <a:pt x="399" y="227"/>
                </a:lnTo>
                <a:lnTo>
                  <a:pt x="397" y="219"/>
                </a:lnTo>
                <a:lnTo>
                  <a:pt x="395" y="212"/>
                </a:lnTo>
                <a:lnTo>
                  <a:pt x="392" y="205"/>
                </a:lnTo>
                <a:lnTo>
                  <a:pt x="388" y="200"/>
                </a:lnTo>
                <a:lnTo>
                  <a:pt x="381" y="196"/>
                </a:lnTo>
                <a:lnTo>
                  <a:pt x="375" y="191"/>
                </a:lnTo>
                <a:lnTo>
                  <a:pt x="369" y="189"/>
                </a:lnTo>
                <a:lnTo>
                  <a:pt x="360" y="189"/>
                </a:lnTo>
                <a:close/>
                <a:moveTo>
                  <a:pt x="59" y="317"/>
                </a:moveTo>
                <a:lnTo>
                  <a:pt x="37" y="317"/>
                </a:lnTo>
                <a:lnTo>
                  <a:pt x="32" y="317"/>
                </a:lnTo>
                <a:lnTo>
                  <a:pt x="27" y="312"/>
                </a:lnTo>
                <a:lnTo>
                  <a:pt x="23" y="308"/>
                </a:lnTo>
                <a:lnTo>
                  <a:pt x="23" y="303"/>
                </a:lnTo>
                <a:lnTo>
                  <a:pt x="23" y="227"/>
                </a:lnTo>
                <a:lnTo>
                  <a:pt x="23" y="220"/>
                </a:lnTo>
                <a:lnTo>
                  <a:pt x="27" y="216"/>
                </a:lnTo>
                <a:lnTo>
                  <a:pt x="32" y="213"/>
                </a:lnTo>
                <a:lnTo>
                  <a:pt x="37" y="212"/>
                </a:lnTo>
                <a:lnTo>
                  <a:pt x="59" y="212"/>
                </a:lnTo>
                <a:lnTo>
                  <a:pt x="59" y="317"/>
                </a:lnTo>
                <a:close/>
                <a:moveTo>
                  <a:pt x="375" y="303"/>
                </a:moveTo>
                <a:lnTo>
                  <a:pt x="375" y="303"/>
                </a:lnTo>
                <a:lnTo>
                  <a:pt x="374" y="308"/>
                </a:lnTo>
                <a:lnTo>
                  <a:pt x="371" y="312"/>
                </a:lnTo>
                <a:lnTo>
                  <a:pt x="366" y="317"/>
                </a:lnTo>
                <a:lnTo>
                  <a:pt x="360" y="317"/>
                </a:lnTo>
                <a:lnTo>
                  <a:pt x="338" y="317"/>
                </a:lnTo>
                <a:lnTo>
                  <a:pt x="338" y="284"/>
                </a:lnTo>
                <a:lnTo>
                  <a:pt x="338" y="212"/>
                </a:lnTo>
                <a:lnTo>
                  <a:pt x="360" y="212"/>
                </a:lnTo>
                <a:lnTo>
                  <a:pt x="366" y="213"/>
                </a:lnTo>
                <a:lnTo>
                  <a:pt x="371" y="216"/>
                </a:lnTo>
                <a:lnTo>
                  <a:pt x="374" y="220"/>
                </a:lnTo>
                <a:lnTo>
                  <a:pt x="375" y="227"/>
                </a:lnTo>
                <a:lnTo>
                  <a:pt x="375" y="303"/>
                </a:lnTo>
                <a:close/>
                <a:moveTo>
                  <a:pt x="279" y="249"/>
                </a:moveTo>
                <a:lnTo>
                  <a:pt x="279" y="249"/>
                </a:lnTo>
                <a:lnTo>
                  <a:pt x="278" y="242"/>
                </a:lnTo>
                <a:lnTo>
                  <a:pt x="276" y="235"/>
                </a:lnTo>
                <a:lnTo>
                  <a:pt x="272" y="229"/>
                </a:lnTo>
                <a:lnTo>
                  <a:pt x="268" y="223"/>
                </a:lnTo>
                <a:lnTo>
                  <a:pt x="263" y="219"/>
                </a:lnTo>
                <a:lnTo>
                  <a:pt x="257" y="215"/>
                </a:lnTo>
                <a:lnTo>
                  <a:pt x="250" y="213"/>
                </a:lnTo>
                <a:lnTo>
                  <a:pt x="242" y="212"/>
                </a:lnTo>
                <a:lnTo>
                  <a:pt x="237" y="213"/>
                </a:lnTo>
                <a:lnTo>
                  <a:pt x="235" y="207"/>
                </a:lnTo>
                <a:lnTo>
                  <a:pt x="232" y="200"/>
                </a:lnTo>
                <a:lnTo>
                  <a:pt x="228" y="194"/>
                </a:lnTo>
                <a:lnTo>
                  <a:pt x="224" y="189"/>
                </a:lnTo>
                <a:lnTo>
                  <a:pt x="219" y="185"/>
                </a:lnTo>
                <a:lnTo>
                  <a:pt x="213" y="182"/>
                </a:lnTo>
                <a:lnTo>
                  <a:pt x="206" y="180"/>
                </a:lnTo>
                <a:lnTo>
                  <a:pt x="199" y="179"/>
                </a:lnTo>
                <a:lnTo>
                  <a:pt x="193" y="180"/>
                </a:lnTo>
                <a:lnTo>
                  <a:pt x="186" y="182"/>
                </a:lnTo>
                <a:lnTo>
                  <a:pt x="179" y="185"/>
                </a:lnTo>
                <a:lnTo>
                  <a:pt x="173" y="189"/>
                </a:lnTo>
                <a:lnTo>
                  <a:pt x="169" y="194"/>
                </a:lnTo>
                <a:lnTo>
                  <a:pt x="166" y="200"/>
                </a:lnTo>
                <a:lnTo>
                  <a:pt x="164" y="207"/>
                </a:lnTo>
                <a:lnTo>
                  <a:pt x="162" y="213"/>
                </a:lnTo>
                <a:lnTo>
                  <a:pt x="155" y="212"/>
                </a:lnTo>
                <a:lnTo>
                  <a:pt x="148" y="213"/>
                </a:lnTo>
                <a:lnTo>
                  <a:pt x="142" y="215"/>
                </a:lnTo>
                <a:lnTo>
                  <a:pt x="135" y="219"/>
                </a:lnTo>
                <a:lnTo>
                  <a:pt x="129" y="223"/>
                </a:lnTo>
                <a:lnTo>
                  <a:pt x="125" y="229"/>
                </a:lnTo>
                <a:lnTo>
                  <a:pt x="121" y="235"/>
                </a:lnTo>
                <a:lnTo>
                  <a:pt x="120" y="242"/>
                </a:lnTo>
                <a:lnTo>
                  <a:pt x="118" y="249"/>
                </a:lnTo>
                <a:lnTo>
                  <a:pt x="120" y="260"/>
                </a:lnTo>
                <a:lnTo>
                  <a:pt x="125" y="270"/>
                </a:lnTo>
                <a:lnTo>
                  <a:pt x="131" y="277"/>
                </a:lnTo>
                <a:lnTo>
                  <a:pt x="139" y="282"/>
                </a:lnTo>
                <a:lnTo>
                  <a:pt x="136" y="292"/>
                </a:lnTo>
                <a:lnTo>
                  <a:pt x="135" y="301"/>
                </a:lnTo>
                <a:lnTo>
                  <a:pt x="135" y="308"/>
                </a:lnTo>
                <a:lnTo>
                  <a:pt x="137" y="315"/>
                </a:lnTo>
                <a:lnTo>
                  <a:pt x="140" y="322"/>
                </a:lnTo>
                <a:lnTo>
                  <a:pt x="146" y="328"/>
                </a:lnTo>
                <a:lnTo>
                  <a:pt x="151" y="332"/>
                </a:lnTo>
                <a:lnTo>
                  <a:pt x="157" y="336"/>
                </a:lnTo>
                <a:lnTo>
                  <a:pt x="164" y="337"/>
                </a:lnTo>
                <a:lnTo>
                  <a:pt x="172" y="339"/>
                </a:lnTo>
                <a:lnTo>
                  <a:pt x="179" y="337"/>
                </a:lnTo>
                <a:lnTo>
                  <a:pt x="187" y="334"/>
                </a:lnTo>
                <a:lnTo>
                  <a:pt x="193" y="332"/>
                </a:lnTo>
                <a:lnTo>
                  <a:pt x="198" y="326"/>
                </a:lnTo>
                <a:lnTo>
                  <a:pt x="205" y="332"/>
                </a:lnTo>
                <a:lnTo>
                  <a:pt x="210" y="334"/>
                </a:lnTo>
                <a:lnTo>
                  <a:pt x="219" y="337"/>
                </a:lnTo>
                <a:lnTo>
                  <a:pt x="226" y="339"/>
                </a:lnTo>
                <a:lnTo>
                  <a:pt x="234" y="337"/>
                </a:lnTo>
                <a:lnTo>
                  <a:pt x="241" y="336"/>
                </a:lnTo>
                <a:lnTo>
                  <a:pt x="246" y="332"/>
                </a:lnTo>
                <a:lnTo>
                  <a:pt x="252" y="328"/>
                </a:lnTo>
                <a:lnTo>
                  <a:pt x="257" y="322"/>
                </a:lnTo>
                <a:lnTo>
                  <a:pt x="260" y="315"/>
                </a:lnTo>
                <a:lnTo>
                  <a:pt x="263" y="308"/>
                </a:lnTo>
                <a:lnTo>
                  <a:pt x="263" y="301"/>
                </a:lnTo>
                <a:lnTo>
                  <a:pt x="261" y="292"/>
                </a:lnTo>
                <a:lnTo>
                  <a:pt x="259" y="284"/>
                </a:lnTo>
                <a:lnTo>
                  <a:pt x="267" y="277"/>
                </a:lnTo>
                <a:lnTo>
                  <a:pt x="274" y="270"/>
                </a:lnTo>
                <a:lnTo>
                  <a:pt x="278" y="260"/>
                </a:lnTo>
                <a:lnTo>
                  <a:pt x="279" y="249"/>
                </a:lnTo>
                <a:close/>
                <a:moveTo>
                  <a:pt x="242" y="267"/>
                </a:moveTo>
                <a:lnTo>
                  <a:pt x="242" y="267"/>
                </a:lnTo>
                <a:lnTo>
                  <a:pt x="238" y="266"/>
                </a:lnTo>
                <a:lnTo>
                  <a:pt x="234" y="264"/>
                </a:lnTo>
                <a:lnTo>
                  <a:pt x="232" y="266"/>
                </a:lnTo>
                <a:lnTo>
                  <a:pt x="228" y="267"/>
                </a:lnTo>
                <a:lnTo>
                  <a:pt x="226" y="273"/>
                </a:lnTo>
                <a:lnTo>
                  <a:pt x="226" y="275"/>
                </a:lnTo>
                <a:lnTo>
                  <a:pt x="226" y="279"/>
                </a:lnTo>
                <a:lnTo>
                  <a:pt x="228" y="284"/>
                </a:lnTo>
                <a:lnTo>
                  <a:pt x="230" y="285"/>
                </a:lnTo>
                <a:lnTo>
                  <a:pt x="235" y="286"/>
                </a:lnTo>
                <a:lnTo>
                  <a:pt x="239" y="290"/>
                </a:lnTo>
                <a:lnTo>
                  <a:pt x="242" y="296"/>
                </a:lnTo>
                <a:lnTo>
                  <a:pt x="243" y="301"/>
                </a:lnTo>
                <a:lnTo>
                  <a:pt x="242" y="308"/>
                </a:lnTo>
                <a:lnTo>
                  <a:pt x="238" y="314"/>
                </a:lnTo>
                <a:lnTo>
                  <a:pt x="232" y="317"/>
                </a:lnTo>
                <a:lnTo>
                  <a:pt x="226" y="318"/>
                </a:lnTo>
                <a:lnTo>
                  <a:pt x="219" y="317"/>
                </a:lnTo>
                <a:lnTo>
                  <a:pt x="213" y="314"/>
                </a:lnTo>
                <a:lnTo>
                  <a:pt x="210" y="308"/>
                </a:lnTo>
                <a:lnTo>
                  <a:pt x="209" y="301"/>
                </a:lnTo>
                <a:lnTo>
                  <a:pt x="209" y="297"/>
                </a:lnTo>
                <a:lnTo>
                  <a:pt x="208" y="293"/>
                </a:lnTo>
                <a:lnTo>
                  <a:pt x="206" y="292"/>
                </a:lnTo>
                <a:lnTo>
                  <a:pt x="204" y="290"/>
                </a:lnTo>
                <a:lnTo>
                  <a:pt x="199" y="289"/>
                </a:lnTo>
                <a:lnTo>
                  <a:pt x="197" y="289"/>
                </a:lnTo>
                <a:lnTo>
                  <a:pt x="194" y="290"/>
                </a:lnTo>
                <a:lnTo>
                  <a:pt x="190" y="295"/>
                </a:lnTo>
                <a:lnTo>
                  <a:pt x="188" y="297"/>
                </a:lnTo>
                <a:lnTo>
                  <a:pt x="188" y="301"/>
                </a:lnTo>
                <a:lnTo>
                  <a:pt x="187" y="308"/>
                </a:lnTo>
                <a:lnTo>
                  <a:pt x="184" y="314"/>
                </a:lnTo>
                <a:lnTo>
                  <a:pt x="179" y="317"/>
                </a:lnTo>
                <a:lnTo>
                  <a:pt x="172" y="318"/>
                </a:lnTo>
                <a:lnTo>
                  <a:pt x="165" y="317"/>
                </a:lnTo>
                <a:lnTo>
                  <a:pt x="159" y="314"/>
                </a:lnTo>
                <a:lnTo>
                  <a:pt x="155" y="308"/>
                </a:lnTo>
                <a:lnTo>
                  <a:pt x="154" y="301"/>
                </a:lnTo>
                <a:lnTo>
                  <a:pt x="155" y="296"/>
                </a:lnTo>
                <a:lnTo>
                  <a:pt x="158" y="292"/>
                </a:lnTo>
                <a:lnTo>
                  <a:pt x="161" y="288"/>
                </a:lnTo>
                <a:lnTo>
                  <a:pt x="166" y="285"/>
                </a:lnTo>
                <a:lnTo>
                  <a:pt x="168" y="285"/>
                </a:lnTo>
                <a:lnTo>
                  <a:pt x="169" y="285"/>
                </a:lnTo>
                <a:lnTo>
                  <a:pt x="169" y="284"/>
                </a:lnTo>
                <a:lnTo>
                  <a:pt x="172" y="279"/>
                </a:lnTo>
                <a:lnTo>
                  <a:pt x="173" y="275"/>
                </a:lnTo>
                <a:lnTo>
                  <a:pt x="172" y="273"/>
                </a:lnTo>
                <a:lnTo>
                  <a:pt x="169" y="267"/>
                </a:lnTo>
                <a:lnTo>
                  <a:pt x="165" y="264"/>
                </a:lnTo>
                <a:lnTo>
                  <a:pt x="164" y="264"/>
                </a:lnTo>
                <a:lnTo>
                  <a:pt x="161" y="266"/>
                </a:lnTo>
                <a:lnTo>
                  <a:pt x="159" y="266"/>
                </a:lnTo>
                <a:lnTo>
                  <a:pt x="155" y="267"/>
                </a:lnTo>
                <a:lnTo>
                  <a:pt x="148" y="266"/>
                </a:lnTo>
                <a:lnTo>
                  <a:pt x="143" y="262"/>
                </a:lnTo>
                <a:lnTo>
                  <a:pt x="140" y="256"/>
                </a:lnTo>
                <a:lnTo>
                  <a:pt x="139" y="249"/>
                </a:lnTo>
                <a:lnTo>
                  <a:pt x="140" y="242"/>
                </a:lnTo>
                <a:lnTo>
                  <a:pt x="143" y="237"/>
                </a:lnTo>
                <a:lnTo>
                  <a:pt x="148" y="234"/>
                </a:lnTo>
                <a:lnTo>
                  <a:pt x="155" y="233"/>
                </a:lnTo>
                <a:lnTo>
                  <a:pt x="161" y="233"/>
                </a:lnTo>
                <a:lnTo>
                  <a:pt x="165" y="235"/>
                </a:lnTo>
                <a:lnTo>
                  <a:pt x="168" y="238"/>
                </a:lnTo>
                <a:lnTo>
                  <a:pt x="170" y="241"/>
                </a:lnTo>
                <a:lnTo>
                  <a:pt x="173" y="242"/>
                </a:lnTo>
                <a:lnTo>
                  <a:pt x="177" y="244"/>
                </a:lnTo>
                <a:lnTo>
                  <a:pt x="180" y="242"/>
                </a:lnTo>
                <a:lnTo>
                  <a:pt x="183" y="241"/>
                </a:lnTo>
                <a:lnTo>
                  <a:pt x="187" y="237"/>
                </a:lnTo>
                <a:lnTo>
                  <a:pt x="188" y="231"/>
                </a:lnTo>
                <a:lnTo>
                  <a:pt x="187" y="229"/>
                </a:lnTo>
                <a:lnTo>
                  <a:pt x="183" y="223"/>
                </a:lnTo>
                <a:lnTo>
                  <a:pt x="182" y="216"/>
                </a:lnTo>
                <a:lnTo>
                  <a:pt x="183" y="209"/>
                </a:lnTo>
                <a:lnTo>
                  <a:pt x="187" y="204"/>
                </a:lnTo>
                <a:lnTo>
                  <a:pt x="193" y="200"/>
                </a:lnTo>
                <a:lnTo>
                  <a:pt x="199" y="198"/>
                </a:lnTo>
                <a:lnTo>
                  <a:pt x="206" y="200"/>
                </a:lnTo>
                <a:lnTo>
                  <a:pt x="212" y="204"/>
                </a:lnTo>
                <a:lnTo>
                  <a:pt x="215" y="209"/>
                </a:lnTo>
                <a:lnTo>
                  <a:pt x="216" y="216"/>
                </a:lnTo>
                <a:lnTo>
                  <a:pt x="215" y="223"/>
                </a:lnTo>
                <a:lnTo>
                  <a:pt x="210" y="229"/>
                </a:lnTo>
                <a:lnTo>
                  <a:pt x="210" y="230"/>
                </a:lnTo>
                <a:lnTo>
                  <a:pt x="212" y="235"/>
                </a:lnTo>
                <a:lnTo>
                  <a:pt x="215" y="241"/>
                </a:lnTo>
                <a:lnTo>
                  <a:pt x="219" y="242"/>
                </a:lnTo>
                <a:lnTo>
                  <a:pt x="221" y="242"/>
                </a:lnTo>
                <a:lnTo>
                  <a:pt x="226" y="242"/>
                </a:lnTo>
                <a:lnTo>
                  <a:pt x="227" y="241"/>
                </a:lnTo>
                <a:lnTo>
                  <a:pt x="230" y="238"/>
                </a:lnTo>
                <a:lnTo>
                  <a:pt x="234" y="235"/>
                </a:lnTo>
                <a:lnTo>
                  <a:pt x="238" y="233"/>
                </a:lnTo>
                <a:lnTo>
                  <a:pt x="242" y="233"/>
                </a:lnTo>
                <a:lnTo>
                  <a:pt x="249" y="234"/>
                </a:lnTo>
                <a:lnTo>
                  <a:pt x="254" y="237"/>
                </a:lnTo>
                <a:lnTo>
                  <a:pt x="259" y="242"/>
                </a:lnTo>
                <a:lnTo>
                  <a:pt x="260" y="249"/>
                </a:lnTo>
                <a:lnTo>
                  <a:pt x="259" y="256"/>
                </a:lnTo>
                <a:lnTo>
                  <a:pt x="254" y="262"/>
                </a:lnTo>
                <a:lnTo>
                  <a:pt x="249" y="266"/>
                </a:lnTo>
                <a:lnTo>
                  <a:pt x="242" y="267"/>
                </a:lnTo>
                <a:close/>
                <a:moveTo>
                  <a:pt x="213" y="263"/>
                </a:moveTo>
                <a:lnTo>
                  <a:pt x="213" y="263"/>
                </a:lnTo>
                <a:lnTo>
                  <a:pt x="212" y="268"/>
                </a:lnTo>
                <a:lnTo>
                  <a:pt x="209" y="273"/>
                </a:lnTo>
                <a:lnTo>
                  <a:pt x="205" y="275"/>
                </a:lnTo>
                <a:lnTo>
                  <a:pt x="199" y="277"/>
                </a:lnTo>
                <a:lnTo>
                  <a:pt x="194" y="275"/>
                </a:lnTo>
                <a:lnTo>
                  <a:pt x="188" y="273"/>
                </a:lnTo>
                <a:lnTo>
                  <a:pt x="186" y="268"/>
                </a:lnTo>
                <a:lnTo>
                  <a:pt x="184" y="263"/>
                </a:lnTo>
                <a:lnTo>
                  <a:pt x="186" y="257"/>
                </a:lnTo>
                <a:lnTo>
                  <a:pt x="188" y="252"/>
                </a:lnTo>
                <a:lnTo>
                  <a:pt x="194" y="249"/>
                </a:lnTo>
                <a:lnTo>
                  <a:pt x="199" y="248"/>
                </a:lnTo>
                <a:lnTo>
                  <a:pt x="205" y="249"/>
                </a:lnTo>
                <a:lnTo>
                  <a:pt x="209" y="252"/>
                </a:lnTo>
                <a:lnTo>
                  <a:pt x="212" y="257"/>
                </a:lnTo>
                <a:lnTo>
                  <a:pt x="213" y="263"/>
                </a:lnTo>
                <a:close/>
              </a:path>
            </a:pathLst>
          </a:custGeom>
          <a:solidFill>
            <a:schemeClr val="accent1"/>
          </a:solidFill>
          <a:ln>
            <a:noFill/>
          </a:ln>
        </p:spPr>
        <p:txBody>
          <a:bodyPr/>
          <a:lstStyle/>
          <a:p>
            <a:endParaRPr lang="en-US" dirty="0"/>
          </a:p>
        </p:txBody>
      </p:sp>
      <p:sp>
        <p:nvSpPr>
          <p:cNvPr id="91" name="Freeform 102"/>
          <p:cNvSpPr>
            <a:spLocks noEditPoints="1"/>
          </p:cNvSpPr>
          <p:nvPr/>
        </p:nvSpPr>
        <p:spPr bwMode="auto">
          <a:xfrm>
            <a:off x="8565802" y="247265"/>
            <a:ext cx="340716" cy="293540"/>
          </a:xfrm>
          <a:custGeom>
            <a:avLst/>
            <a:gdLst>
              <a:gd name="T0" fmla="*/ 206375 w 390"/>
              <a:gd name="T1" fmla="*/ 5838 h 335"/>
              <a:gd name="T2" fmla="*/ 202142 w 390"/>
              <a:gd name="T3" fmla="*/ 0 h 335"/>
              <a:gd name="T4" fmla="*/ 3704 w 390"/>
              <a:gd name="T5" fmla="*/ 0 h 335"/>
              <a:gd name="T6" fmla="*/ 0 w 390"/>
              <a:gd name="T7" fmla="*/ 28130 h 335"/>
              <a:gd name="T8" fmla="*/ 529 w 390"/>
              <a:gd name="T9" fmla="*/ 88104 h 335"/>
              <a:gd name="T10" fmla="*/ 6350 w 390"/>
              <a:gd name="T11" fmla="*/ 88104 h 335"/>
              <a:gd name="T12" fmla="*/ 17992 w 390"/>
              <a:gd name="T13" fmla="*/ 89696 h 335"/>
              <a:gd name="T14" fmla="*/ 33867 w 390"/>
              <a:gd name="T15" fmla="*/ 95004 h 335"/>
              <a:gd name="T16" fmla="*/ 50271 w 390"/>
              <a:gd name="T17" fmla="*/ 105619 h 335"/>
              <a:gd name="T18" fmla="*/ 60325 w 390"/>
              <a:gd name="T19" fmla="*/ 121541 h 335"/>
              <a:gd name="T20" fmla="*/ 64558 w 390"/>
              <a:gd name="T21" fmla="*/ 151793 h 335"/>
              <a:gd name="T22" fmla="*/ 43392 w 390"/>
              <a:gd name="T23" fmla="*/ 150732 h 335"/>
              <a:gd name="T24" fmla="*/ 16404 w 390"/>
              <a:gd name="T25" fmla="*/ 119418 h 335"/>
              <a:gd name="T26" fmla="*/ 12171 w 390"/>
              <a:gd name="T27" fmla="*/ 99780 h 335"/>
              <a:gd name="T28" fmla="*/ 529 w 390"/>
              <a:gd name="T29" fmla="*/ 107211 h 335"/>
              <a:gd name="T30" fmla="*/ 11642 w 390"/>
              <a:gd name="T31" fmla="*/ 136402 h 335"/>
              <a:gd name="T32" fmla="*/ 33867 w 390"/>
              <a:gd name="T33" fmla="*/ 159755 h 335"/>
              <a:gd name="T34" fmla="*/ 66146 w 390"/>
              <a:gd name="T35" fmla="*/ 174085 h 335"/>
              <a:gd name="T36" fmla="*/ 112712 w 390"/>
              <a:gd name="T37" fmla="*/ 177800 h 335"/>
              <a:gd name="T38" fmla="*/ 140229 w 390"/>
              <a:gd name="T39" fmla="*/ 174085 h 335"/>
              <a:gd name="T40" fmla="*/ 171450 w 390"/>
              <a:gd name="T41" fmla="*/ 159755 h 335"/>
              <a:gd name="T42" fmla="*/ 194204 w 390"/>
              <a:gd name="T43" fmla="*/ 136402 h 335"/>
              <a:gd name="T44" fmla="*/ 205846 w 390"/>
              <a:gd name="T45" fmla="*/ 107211 h 335"/>
              <a:gd name="T46" fmla="*/ 194204 w 390"/>
              <a:gd name="T47" fmla="*/ 99780 h 335"/>
              <a:gd name="T48" fmla="*/ 189971 w 390"/>
              <a:gd name="T49" fmla="*/ 119418 h 335"/>
              <a:gd name="T50" fmla="*/ 161925 w 390"/>
              <a:gd name="T51" fmla="*/ 151793 h 335"/>
              <a:gd name="T52" fmla="*/ 140229 w 390"/>
              <a:gd name="T53" fmla="*/ 152324 h 335"/>
              <a:gd name="T54" fmla="*/ 144463 w 390"/>
              <a:gd name="T55" fmla="*/ 122602 h 335"/>
              <a:gd name="T56" fmla="*/ 155046 w 390"/>
              <a:gd name="T57" fmla="*/ 105619 h 335"/>
              <a:gd name="T58" fmla="*/ 170921 w 390"/>
              <a:gd name="T59" fmla="*/ 95004 h 335"/>
              <a:gd name="T60" fmla="*/ 186796 w 390"/>
              <a:gd name="T61" fmla="*/ 89696 h 335"/>
              <a:gd name="T62" fmla="*/ 199496 w 390"/>
              <a:gd name="T63" fmla="*/ 89165 h 335"/>
              <a:gd name="T64" fmla="*/ 205846 w 390"/>
              <a:gd name="T65" fmla="*/ 88104 h 335"/>
              <a:gd name="T66" fmla="*/ 206375 w 390"/>
              <a:gd name="T67" fmla="*/ 59974 h 335"/>
              <a:gd name="T68" fmla="*/ 160867 w 390"/>
              <a:gd name="T69" fmla="*/ 52544 h 335"/>
              <a:gd name="T70" fmla="*/ 12171 w 390"/>
              <a:gd name="T71" fmla="*/ 35029 h 335"/>
              <a:gd name="T72" fmla="*/ 12171 w 390"/>
              <a:gd name="T73" fmla="*/ 35029 h 335"/>
              <a:gd name="T74" fmla="*/ 136525 w 390"/>
              <a:gd name="T75" fmla="*/ 109864 h 335"/>
              <a:gd name="T76" fmla="*/ 128587 w 390"/>
              <a:gd name="T77" fmla="*/ 143832 h 335"/>
              <a:gd name="T78" fmla="*/ 121179 w 390"/>
              <a:gd name="T79" fmla="*/ 165062 h 335"/>
              <a:gd name="T80" fmla="*/ 84138 w 390"/>
              <a:gd name="T81" fmla="*/ 165062 h 335"/>
              <a:gd name="T82" fmla="*/ 76200 w 390"/>
              <a:gd name="T83" fmla="*/ 143832 h 335"/>
              <a:gd name="T84" fmla="*/ 68263 w 390"/>
              <a:gd name="T85" fmla="*/ 109864 h 335"/>
              <a:gd name="T86" fmla="*/ 52917 w 390"/>
              <a:gd name="T87" fmla="*/ 91819 h 335"/>
              <a:gd name="T88" fmla="*/ 27517 w 390"/>
              <a:gd name="T89" fmla="*/ 79612 h 335"/>
              <a:gd name="T90" fmla="*/ 51329 w 390"/>
              <a:gd name="T91" fmla="*/ 64751 h 335"/>
              <a:gd name="T92" fmla="*/ 56621 w 390"/>
              <a:gd name="T93" fmla="*/ 60505 h 335"/>
              <a:gd name="T94" fmla="*/ 56621 w 390"/>
              <a:gd name="T95" fmla="*/ 26007 h 335"/>
              <a:gd name="T96" fmla="*/ 12171 w 390"/>
              <a:gd name="T97" fmla="*/ 22291 h 335"/>
              <a:gd name="T98" fmla="*/ 155046 w 390"/>
              <a:gd name="T99" fmla="*/ 22291 h 335"/>
              <a:gd name="T100" fmla="*/ 149225 w 390"/>
              <a:gd name="T101" fmla="*/ 26007 h 335"/>
              <a:gd name="T102" fmla="*/ 149225 w 390"/>
              <a:gd name="T103" fmla="*/ 60505 h 335"/>
              <a:gd name="T104" fmla="*/ 194204 w 390"/>
              <a:gd name="T105" fmla="*/ 64751 h 335"/>
              <a:gd name="T106" fmla="*/ 178329 w 390"/>
              <a:gd name="T107" fmla="*/ 79612 h 335"/>
              <a:gd name="T108" fmla="*/ 151871 w 390"/>
              <a:gd name="T109" fmla="*/ 91819 h 33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90" h="335">
                <a:moveTo>
                  <a:pt x="390" y="53"/>
                </a:moveTo>
                <a:lnTo>
                  <a:pt x="390" y="53"/>
                </a:lnTo>
                <a:lnTo>
                  <a:pt x="390" y="52"/>
                </a:lnTo>
                <a:lnTo>
                  <a:pt x="390" y="11"/>
                </a:lnTo>
                <a:lnTo>
                  <a:pt x="389" y="7"/>
                </a:lnTo>
                <a:lnTo>
                  <a:pt x="386" y="3"/>
                </a:lnTo>
                <a:lnTo>
                  <a:pt x="382" y="0"/>
                </a:lnTo>
                <a:lnTo>
                  <a:pt x="378" y="0"/>
                </a:lnTo>
                <a:lnTo>
                  <a:pt x="12" y="0"/>
                </a:lnTo>
                <a:lnTo>
                  <a:pt x="7" y="0"/>
                </a:lnTo>
                <a:lnTo>
                  <a:pt x="4" y="3"/>
                </a:lnTo>
                <a:lnTo>
                  <a:pt x="1" y="7"/>
                </a:lnTo>
                <a:lnTo>
                  <a:pt x="0" y="11"/>
                </a:lnTo>
                <a:lnTo>
                  <a:pt x="0" y="53"/>
                </a:lnTo>
                <a:lnTo>
                  <a:pt x="0" y="110"/>
                </a:lnTo>
                <a:lnTo>
                  <a:pt x="0" y="166"/>
                </a:lnTo>
                <a:lnTo>
                  <a:pt x="1" y="166"/>
                </a:lnTo>
                <a:lnTo>
                  <a:pt x="12" y="166"/>
                </a:lnTo>
                <a:lnTo>
                  <a:pt x="25" y="168"/>
                </a:lnTo>
                <a:lnTo>
                  <a:pt x="34" y="169"/>
                </a:lnTo>
                <a:lnTo>
                  <a:pt x="36" y="170"/>
                </a:lnTo>
                <a:lnTo>
                  <a:pt x="49" y="173"/>
                </a:lnTo>
                <a:lnTo>
                  <a:pt x="64" y="179"/>
                </a:lnTo>
                <a:lnTo>
                  <a:pt x="73" y="181"/>
                </a:lnTo>
                <a:lnTo>
                  <a:pt x="80" y="187"/>
                </a:lnTo>
                <a:lnTo>
                  <a:pt x="88" y="192"/>
                </a:lnTo>
                <a:lnTo>
                  <a:pt x="95" y="199"/>
                </a:lnTo>
                <a:lnTo>
                  <a:pt x="102" y="209"/>
                </a:lnTo>
                <a:lnTo>
                  <a:pt x="108" y="218"/>
                </a:lnTo>
                <a:lnTo>
                  <a:pt x="114" y="229"/>
                </a:lnTo>
                <a:lnTo>
                  <a:pt x="117" y="242"/>
                </a:lnTo>
                <a:lnTo>
                  <a:pt x="119" y="256"/>
                </a:lnTo>
                <a:lnTo>
                  <a:pt x="121" y="271"/>
                </a:lnTo>
                <a:lnTo>
                  <a:pt x="122" y="286"/>
                </a:lnTo>
                <a:lnTo>
                  <a:pt x="121" y="302"/>
                </a:lnTo>
                <a:lnTo>
                  <a:pt x="100" y="295"/>
                </a:lnTo>
                <a:lnTo>
                  <a:pt x="82" y="284"/>
                </a:lnTo>
                <a:lnTo>
                  <a:pt x="66" y="272"/>
                </a:lnTo>
                <a:lnTo>
                  <a:pt x="52" y="258"/>
                </a:lnTo>
                <a:lnTo>
                  <a:pt x="40" y="243"/>
                </a:lnTo>
                <a:lnTo>
                  <a:pt x="31" y="225"/>
                </a:lnTo>
                <a:lnTo>
                  <a:pt x="29" y="217"/>
                </a:lnTo>
                <a:lnTo>
                  <a:pt x="26" y="207"/>
                </a:lnTo>
                <a:lnTo>
                  <a:pt x="25" y="198"/>
                </a:lnTo>
                <a:lnTo>
                  <a:pt x="23" y="188"/>
                </a:lnTo>
                <a:lnTo>
                  <a:pt x="0" y="185"/>
                </a:lnTo>
                <a:lnTo>
                  <a:pt x="1" y="202"/>
                </a:lnTo>
                <a:lnTo>
                  <a:pt x="4" y="216"/>
                </a:lnTo>
                <a:lnTo>
                  <a:pt x="8" y="231"/>
                </a:lnTo>
                <a:lnTo>
                  <a:pt x="15" y="245"/>
                </a:lnTo>
                <a:lnTo>
                  <a:pt x="22" y="257"/>
                </a:lnTo>
                <a:lnTo>
                  <a:pt x="31" y="269"/>
                </a:lnTo>
                <a:lnTo>
                  <a:pt x="41" y="280"/>
                </a:lnTo>
                <a:lnTo>
                  <a:pt x="52" y="291"/>
                </a:lnTo>
                <a:lnTo>
                  <a:pt x="64" y="301"/>
                </a:lnTo>
                <a:lnTo>
                  <a:pt x="78" y="309"/>
                </a:lnTo>
                <a:lnTo>
                  <a:pt x="93" y="317"/>
                </a:lnTo>
                <a:lnTo>
                  <a:pt x="108" y="323"/>
                </a:lnTo>
                <a:lnTo>
                  <a:pt x="125" y="328"/>
                </a:lnTo>
                <a:lnTo>
                  <a:pt x="141" y="331"/>
                </a:lnTo>
                <a:lnTo>
                  <a:pt x="158" y="334"/>
                </a:lnTo>
                <a:lnTo>
                  <a:pt x="176" y="335"/>
                </a:lnTo>
                <a:lnTo>
                  <a:pt x="213" y="335"/>
                </a:lnTo>
                <a:lnTo>
                  <a:pt x="231" y="334"/>
                </a:lnTo>
                <a:lnTo>
                  <a:pt x="249" y="331"/>
                </a:lnTo>
                <a:lnTo>
                  <a:pt x="265" y="328"/>
                </a:lnTo>
                <a:lnTo>
                  <a:pt x="282" y="323"/>
                </a:lnTo>
                <a:lnTo>
                  <a:pt x="297" y="317"/>
                </a:lnTo>
                <a:lnTo>
                  <a:pt x="311" y="309"/>
                </a:lnTo>
                <a:lnTo>
                  <a:pt x="324" y="301"/>
                </a:lnTo>
                <a:lnTo>
                  <a:pt x="337" y="291"/>
                </a:lnTo>
                <a:lnTo>
                  <a:pt x="349" y="280"/>
                </a:lnTo>
                <a:lnTo>
                  <a:pt x="359" y="269"/>
                </a:lnTo>
                <a:lnTo>
                  <a:pt x="367" y="257"/>
                </a:lnTo>
                <a:lnTo>
                  <a:pt x="375" y="245"/>
                </a:lnTo>
                <a:lnTo>
                  <a:pt x="381" y="231"/>
                </a:lnTo>
                <a:lnTo>
                  <a:pt x="386" y="216"/>
                </a:lnTo>
                <a:lnTo>
                  <a:pt x="389" y="202"/>
                </a:lnTo>
                <a:lnTo>
                  <a:pt x="390" y="185"/>
                </a:lnTo>
                <a:lnTo>
                  <a:pt x="367" y="188"/>
                </a:lnTo>
                <a:lnTo>
                  <a:pt x="366" y="198"/>
                </a:lnTo>
                <a:lnTo>
                  <a:pt x="364" y="207"/>
                </a:lnTo>
                <a:lnTo>
                  <a:pt x="361" y="217"/>
                </a:lnTo>
                <a:lnTo>
                  <a:pt x="359" y="225"/>
                </a:lnTo>
                <a:lnTo>
                  <a:pt x="349" y="243"/>
                </a:lnTo>
                <a:lnTo>
                  <a:pt x="337" y="258"/>
                </a:lnTo>
                <a:lnTo>
                  <a:pt x="323" y="273"/>
                </a:lnTo>
                <a:lnTo>
                  <a:pt x="306" y="286"/>
                </a:lnTo>
                <a:lnTo>
                  <a:pt x="287" y="295"/>
                </a:lnTo>
                <a:lnTo>
                  <a:pt x="267" y="304"/>
                </a:lnTo>
                <a:lnTo>
                  <a:pt x="265" y="287"/>
                </a:lnTo>
                <a:lnTo>
                  <a:pt x="267" y="271"/>
                </a:lnTo>
                <a:lnTo>
                  <a:pt x="268" y="257"/>
                </a:lnTo>
                <a:lnTo>
                  <a:pt x="271" y="243"/>
                </a:lnTo>
                <a:lnTo>
                  <a:pt x="273" y="231"/>
                </a:lnTo>
                <a:lnTo>
                  <a:pt x="279" y="218"/>
                </a:lnTo>
                <a:lnTo>
                  <a:pt x="286" y="209"/>
                </a:lnTo>
                <a:lnTo>
                  <a:pt x="293" y="199"/>
                </a:lnTo>
                <a:lnTo>
                  <a:pt x="300" y="192"/>
                </a:lnTo>
                <a:lnTo>
                  <a:pt x="306" y="187"/>
                </a:lnTo>
                <a:lnTo>
                  <a:pt x="315" y="183"/>
                </a:lnTo>
                <a:lnTo>
                  <a:pt x="323" y="179"/>
                </a:lnTo>
                <a:lnTo>
                  <a:pt x="338" y="173"/>
                </a:lnTo>
                <a:lnTo>
                  <a:pt x="352" y="170"/>
                </a:lnTo>
                <a:lnTo>
                  <a:pt x="353" y="169"/>
                </a:lnTo>
                <a:lnTo>
                  <a:pt x="366" y="168"/>
                </a:lnTo>
                <a:lnTo>
                  <a:pt x="377" y="168"/>
                </a:lnTo>
                <a:lnTo>
                  <a:pt x="389" y="166"/>
                </a:lnTo>
                <a:lnTo>
                  <a:pt x="390" y="166"/>
                </a:lnTo>
                <a:lnTo>
                  <a:pt x="390" y="113"/>
                </a:lnTo>
                <a:lnTo>
                  <a:pt x="390" y="110"/>
                </a:lnTo>
                <a:lnTo>
                  <a:pt x="390" y="53"/>
                </a:lnTo>
                <a:close/>
                <a:moveTo>
                  <a:pt x="367" y="99"/>
                </a:moveTo>
                <a:lnTo>
                  <a:pt x="304" y="99"/>
                </a:lnTo>
                <a:lnTo>
                  <a:pt x="304" y="66"/>
                </a:lnTo>
                <a:lnTo>
                  <a:pt x="367" y="66"/>
                </a:lnTo>
                <a:lnTo>
                  <a:pt x="367" y="99"/>
                </a:lnTo>
                <a:close/>
                <a:moveTo>
                  <a:pt x="23" y="66"/>
                </a:moveTo>
                <a:lnTo>
                  <a:pt x="85" y="66"/>
                </a:lnTo>
                <a:lnTo>
                  <a:pt x="85" y="99"/>
                </a:lnTo>
                <a:lnTo>
                  <a:pt x="23" y="99"/>
                </a:lnTo>
                <a:lnTo>
                  <a:pt x="23" y="66"/>
                </a:lnTo>
                <a:close/>
                <a:moveTo>
                  <a:pt x="276" y="183"/>
                </a:moveTo>
                <a:lnTo>
                  <a:pt x="276" y="183"/>
                </a:lnTo>
                <a:lnTo>
                  <a:pt x="267" y="195"/>
                </a:lnTo>
                <a:lnTo>
                  <a:pt x="258" y="207"/>
                </a:lnTo>
                <a:lnTo>
                  <a:pt x="253" y="221"/>
                </a:lnTo>
                <a:lnTo>
                  <a:pt x="247" y="236"/>
                </a:lnTo>
                <a:lnTo>
                  <a:pt x="245" y="253"/>
                </a:lnTo>
                <a:lnTo>
                  <a:pt x="243" y="271"/>
                </a:lnTo>
                <a:lnTo>
                  <a:pt x="243" y="289"/>
                </a:lnTo>
                <a:lnTo>
                  <a:pt x="245" y="309"/>
                </a:lnTo>
                <a:lnTo>
                  <a:pt x="229" y="311"/>
                </a:lnTo>
                <a:lnTo>
                  <a:pt x="213" y="312"/>
                </a:lnTo>
                <a:lnTo>
                  <a:pt x="176" y="312"/>
                </a:lnTo>
                <a:lnTo>
                  <a:pt x="159" y="311"/>
                </a:lnTo>
                <a:lnTo>
                  <a:pt x="144" y="309"/>
                </a:lnTo>
                <a:lnTo>
                  <a:pt x="144" y="289"/>
                </a:lnTo>
                <a:lnTo>
                  <a:pt x="144" y="271"/>
                </a:lnTo>
                <a:lnTo>
                  <a:pt x="143" y="253"/>
                </a:lnTo>
                <a:lnTo>
                  <a:pt x="140" y="236"/>
                </a:lnTo>
                <a:lnTo>
                  <a:pt x="135" y="221"/>
                </a:lnTo>
                <a:lnTo>
                  <a:pt x="129" y="207"/>
                </a:lnTo>
                <a:lnTo>
                  <a:pt x="121" y="195"/>
                </a:lnTo>
                <a:lnTo>
                  <a:pt x="111" y="183"/>
                </a:lnTo>
                <a:lnTo>
                  <a:pt x="100" y="173"/>
                </a:lnTo>
                <a:lnTo>
                  <a:pt x="88" y="165"/>
                </a:lnTo>
                <a:lnTo>
                  <a:pt x="77" y="158"/>
                </a:lnTo>
                <a:lnTo>
                  <a:pt x="64" y="152"/>
                </a:lnTo>
                <a:lnTo>
                  <a:pt x="52" y="150"/>
                </a:lnTo>
                <a:lnTo>
                  <a:pt x="41" y="147"/>
                </a:lnTo>
                <a:lnTo>
                  <a:pt x="23" y="146"/>
                </a:lnTo>
                <a:lnTo>
                  <a:pt x="23" y="122"/>
                </a:lnTo>
                <a:lnTo>
                  <a:pt x="97" y="122"/>
                </a:lnTo>
                <a:lnTo>
                  <a:pt x="102" y="121"/>
                </a:lnTo>
                <a:lnTo>
                  <a:pt x="106" y="118"/>
                </a:lnTo>
                <a:lnTo>
                  <a:pt x="107" y="114"/>
                </a:lnTo>
                <a:lnTo>
                  <a:pt x="108" y="110"/>
                </a:lnTo>
                <a:lnTo>
                  <a:pt x="108" y="53"/>
                </a:lnTo>
                <a:lnTo>
                  <a:pt x="107" y="49"/>
                </a:lnTo>
                <a:lnTo>
                  <a:pt x="106" y="45"/>
                </a:lnTo>
                <a:lnTo>
                  <a:pt x="102" y="44"/>
                </a:lnTo>
                <a:lnTo>
                  <a:pt x="97" y="42"/>
                </a:lnTo>
                <a:lnTo>
                  <a:pt x="23" y="42"/>
                </a:lnTo>
                <a:lnTo>
                  <a:pt x="23" y="22"/>
                </a:lnTo>
                <a:lnTo>
                  <a:pt x="367" y="22"/>
                </a:lnTo>
                <a:lnTo>
                  <a:pt x="367" y="42"/>
                </a:lnTo>
                <a:lnTo>
                  <a:pt x="293" y="42"/>
                </a:lnTo>
                <a:lnTo>
                  <a:pt x="289" y="44"/>
                </a:lnTo>
                <a:lnTo>
                  <a:pt x="284" y="45"/>
                </a:lnTo>
                <a:lnTo>
                  <a:pt x="282" y="49"/>
                </a:lnTo>
                <a:lnTo>
                  <a:pt x="282" y="53"/>
                </a:lnTo>
                <a:lnTo>
                  <a:pt x="282" y="110"/>
                </a:lnTo>
                <a:lnTo>
                  <a:pt x="282" y="114"/>
                </a:lnTo>
                <a:lnTo>
                  <a:pt x="284" y="118"/>
                </a:lnTo>
                <a:lnTo>
                  <a:pt x="289" y="121"/>
                </a:lnTo>
                <a:lnTo>
                  <a:pt x="293" y="122"/>
                </a:lnTo>
                <a:lnTo>
                  <a:pt x="367" y="122"/>
                </a:lnTo>
                <a:lnTo>
                  <a:pt x="367" y="146"/>
                </a:lnTo>
                <a:lnTo>
                  <a:pt x="349" y="147"/>
                </a:lnTo>
                <a:lnTo>
                  <a:pt x="337" y="150"/>
                </a:lnTo>
                <a:lnTo>
                  <a:pt x="326" y="152"/>
                </a:lnTo>
                <a:lnTo>
                  <a:pt x="313" y="158"/>
                </a:lnTo>
                <a:lnTo>
                  <a:pt x="300" y="163"/>
                </a:lnTo>
                <a:lnTo>
                  <a:pt x="287" y="173"/>
                </a:lnTo>
                <a:lnTo>
                  <a:pt x="276" y="183"/>
                </a:lnTo>
                <a:close/>
              </a:path>
            </a:pathLst>
          </a:custGeom>
          <a:solidFill>
            <a:schemeClr val="accent1"/>
          </a:solidFill>
          <a:ln>
            <a:noFill/>
          </a:ln>
        </p:spPr>
        <p:txBody>
          <a:bodyPr/>
          <a:lstStyle/>
          <a:p>
            <a:endParaRPr lang="en-US" dirty="0"/>
          </a:p>
        </p:txBody>
      </p:sp>
      <p:sp>
        <p:nvSpPr>
          <p:cNvPr id="92" name="Freeform 103"/>
          <p:cNvSpPr>
            <a:spLocks noEditPoints="1"/>
          </p:cNvSpPr>
          <p:nvPr/>
        </p:nvSpPr>
        <p:spPr bwMode="auto">
          <a:xfrm>
            <a:off x="4025487" y="2547745"/>
            <a:ext cx="332852" cy="335474"/>
          </a:xfrm>
          <a:custGeom>
            <a:avLst/>
            <a:gdLst>
              <a:gd name="T0" fmla="*/ 70538 w 383"/>
              <a:gd name="T1" fmla="*/ 4233 h 384"/>
              <a:gd name="T2" fmla="*/ 29479 w 383"/>
              <a:gd name="T3" fmla="*/ 29633 h 384"/>
              <a:gd name="T4" fmla="*/ 4211 w 383"/>
              <a:gd name="T5" fmla="*/ 71438 h 384"/>
              <a:gd name="T6" fmla="*/ 526 w 383"/>
              <a:gd name="T7" fmla="*/ 112183 h 384"/>
              <a:gd name="T8" fmla="*/ 17371 w 383"/>
              <a:gd name="T9" fmla="*/ 157692 h 384"/>
              <a:gd name="T10" fmla="*/ 52640 w 383"/>
              <a:gd name="T11" fmla="*/ 190500 h 384"/>
              <a:gd name="T12" fmla="*/ 101070 w 383"/>
              <a:gd name="T13" fmla="*/ 203200 h 384"/>
              <a:gd name="T14" fmla="*/ 140024 w 383"/>
              <a:gd name="T15" fmla="*/ 195263 h 384"/>
              <a:gd name="T16" fmla="*/ 178451 w 383"/>
              <a:gd name="T17" fmla="*/ 166158 h 384"/>
              <a:gd name="T18" fmla="*/ 199507 w 383"/>
              <a:gd name="T19" fmla="*/ 122237 h 384"/>
              <a:gd name="T20" fmla="*/ 199507 w 383"/>
              <a:gd name="T21" fmla="*/ 80963 h 384"/>
              <a:gd name="T22" fmla="*/ 178451 w 383"/>
              <a:gd name="T23" fmla="*/ 37042 h 384"/>
              <a:gd name="T24" fmla="*/ 140024 w 383"/>
              <a:gd name="T25" fmla="*/ 7937 h 384"/>
              <a:gd name="T26" fmla="*/ 101070 w 383"/>
              <a:gd name="T27" fmla="*/ 0 h 384"/>
              <a:gd name="T28" fmla="*/ 142129 w 383"/>
              <a:gd name="T29" fmla="*/ 87313 h 384"/>
              <a:gd name="T30" fmla="*/ 114756 w 383"/>
              <a:gd name="T31" fmla="*/ 66146 h 384"/>
              <a:gd name="T32" fmla="*/ 136339 w 383"/>
              <a:gd name="T33" fmla="*/ 62442 h 384"/>
              <a:gd name="T34" fmla="*/ 118441 w 383"/>
              <a:gd name="T35" fmla="*/ 26987 h 384"/>
              <a:gd name="T36" fmla="*/ 120020 w 383"/>
              <a:gd name="T37" fmla="*/ 53975 h 384"/>
              <a:gd name="T38" fmla="*/ 82119 w 383"/>
              <a:gd name="T39" fmla="*/ 52917 h 384"/>
              <a:gd name="T40" fmla="*/ 83172 w 383"/>
              <a:gd name="T41" fmla="*/ 26458 h 384"/>
              <a:gd name="T42" fmla="*/ 94753 w 383"/>
              <a:gd name="T43" fmla="*/ 95250 h 384"/>
              <a:gd name="T44" fmla="*/ 62642 w 383"/>
              <a:gd name="T45" fmla="*/ 69850 h 384"/>
              <a:gd name="T46" fmla="*/ 94753 w 383"/>
              <a:gd name="T47" fmla="*/ 67204 h 384"/>
              <a:gd name="T48" fmla="*/ 75802 w 383"/>
              <a:gd name="T49" fmla="*/ 160867 h 384"/>
              <a:gd name="T50" fmla="*/ 94753 w 383"/>
              <a:gd name="T51" fmla="*/ 189442 h 384"/>
              <a:gd name="T52" fmla="*/ 66327 w 383"/>
              <a:gd name="T53" fmla="*/ 140229 h 384"/>
              <a:gd name="T54" fmla="*/ 94753 w 383"/>
              <a:gd name="T55" fmla="*/ 107950 h 384"/>
              <a:gd name="T56" fmla="*/ 12634 w 383"/>
              <a:gd name="T57" fmla="*/ 88900 h 384"/>
              <a:gd name="T58" fmla="*/ 23162 w 383"/>
              <a:gd name="T59" fmla="*/ 58208 h 384"/>
              <a:gd name="T60" fmla="*/ 54220 w 383"/>
              <a:gd name="T61" fmla="*/ 58208 h 384"/>
              <a:gd name="T62" fmla="*/ 46850 w 383"/>
              <a:gd name="T63" fmla="*/ 95250 h 384"/>
              <a:gd name="T64" fmla="*/ 49482 w 383"/>
              <a:gd name="T65" fmla="*/ 125412 h 384"/>
              <a:gd name="T66" fmla="*/ 30005 w 383"/>
              <a:gd name="T67" fmla="*/ 155046 h 384"/>
              <a:gd name="T68" fmla="*/ 17898 w 383"/>
              <a:gd name="T69" fmla="*/ 133350 h 384"/>
              <a:gd name="T70" fmla="*/ 47376 w 383"/>
              <a:gd name="T71" fmla="*/ 107950 h 384"/>
              <a:gd name="T72" fmla="*/ 72644 w 383"/>
              <a:gd name="T73" fmla="*/ 179917 h 384"/>
              <a:gd name="T74" fmla="*/ 46850 w 383"/>
              <a:gd name="T75" fmla="*/ 172508 h 384"/>
              <a:gd name="T76" fmla="*/ 60010 w 383"/>
              <a:gd name="T77" fmla="*/ 155575 h 384"/>
              <a:gd name="T78" fmla="*/ 130548 w 383"/>
              <a:gd name="T79" fmla="*/ 151342 h 384"/>
              <a:gd name="T80" fmla="*/ 106860 w 383"/>
              <a:gd name="T81" fmla="*/ 148696 h 384"/>
              <a:gd name="T82" fmla="*/ 141603 w 383"/>
              <a:gd name="T83" fmla="*/ 115887 h 384"/>
              <a:gd name="T84" fmla="*/ 121599 w 383"/>
              <a:gd name="T85" fmla="*/ 138113 h 384"/>
              <a:gd name="T86" fmla="*/ 189506 w 383"/>
              <a:gd name="T87" fmla="*/ 107950 h 384"/>
              <a:gd name="T88" fmla="*/ 181610 w 383"/>
              <a:gd name="T89" fmla="*/ 139171 h 384"/>
              <a:gd name="T90" fmla="*/ 159501 w 383"/>
              <a:gd name="T91" fmla="*/ 149225 h 384"/>
              <a:gd name="T92" fmla="*/ 153184 w 383"/>
              <a:gd name="T93" fmla="*/ 116417 h 384"/>
              <a:gd name="T94" fmla="*/ 153710 w 383"/>
              <a:gd name="T95" fmla="*/ 85725 h 384"/>
              <a:gd name="T96" fmla="*/ 160553 w 383"/>
              <a:gd name="T97" fmla="*/ 53975 h 384"/>
              <a:gd name="T98" fmla="*/ 181610 w 383"/>
              <a:gd name="T99" fmla="*/ 64029 h 384"/>
              <a:gd name="T100" fmla="*/ 189506 w 383"/>
              <a:gd name="T101" fmla="*/ 95250 h 384"/>
              <a:gd name="T102" fmla="*/ 143708 w 383"/>
              <a:gd name="T103" fmla="*/ 48154 h 384"/>
              <a:gd name="T104" fmla="*/ 124758 w 383"/>
              <a:gd name="T105" fmla="*/ 15875 h 384"/>
              <a:gd name="T106" fmla="*/ 164238 w 383"/>
              <a:gd name="T107" fmla="*/ 38629 h 384"/>
              <a:gd name="T108" fmla="*/ 66853 w 383"/>
              <a:gd name="T109" fmla="*/ 29104 h 384"/>
              <a:gd name="T110" fmla="*/ 37901 w 383"/>
              <a:gd name="T111" fmla="*/ 38629 h 384"/>
              <a:gd name="T112" fmla="*/ 76329 w 383"/>
              <a:gd name="T113" fmla="*/ 15346 h 384"/>
              <a:gd name="T114" fmla="*/ 133707 w 383"/>
              <a:gd name="T115" fmla="*/ 170921 h 384"/>
              <a:gd name="T116" fmla="*/ 164238 w 383"/>
              <a:gd name="T117" fmla="*/ 164571 h 384"/>
              <a:gd name="T118" fmla="*/ 122652 w 383"/>
              <a:gd name="T119" fmla="*/ 187854 h 38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3" h="384">
                <a:moveTo>
                  <a:pt x="192" y="0"/>
                </a:moveTo>
                <a:lnTo>
                  <a:pt x="192" y="0"/>
                </a:lnTo>
                <a:lnTo>
                  <a:pt x="171" y="1"/>
                </a:lnTo>
                <a:lnTo>
                  <a:pt x="152" y="4"/>
                </a:lnTo>
                <a:lnTo>
                  <a:pt x="134" y="8"/>
                </a:lnTo>
                <a:lnTo>
                  <a:pt x="116" y="15"/>
                </a:lnTo>
                <a:lnTo>
                  <a:pt x="100" y="23"/>
                </a:lnTo>
                <a:lnTo>
                  <a:pt x="85" y="33"/>
                </a:lnTo>
                <a:lnTo>
                  <a:pt x="70" y="44"/>
                </a:lnTo>
                <a:lnTo>
                  <a:pt x="56" y="56"/>
                </a:lnTo>
                <a:lnTo>
                  <a:pt x="44" y="70"/>
                </a:lnTo>
                <a:lnTo>
                  <a:pt x="33" y="85"/>
                </a:lnTo>
                <a:lnTo>
                  <a:pt x="23" y="100"/>
                </a:lnTo>
                <a:lnTo>
                  <a:pt x="15" y="117"/>
                </a:lnTo>
                <a:lnTo>
                  <a:pt x="8" y="135"/>
                </a:lnTo>
                <a:lnTo>
                  <a:pt x="4" y="153"/>
                </a:lnTo>
                <a:lnTo>
                  <a:pt x="1" y="172"/>
                </a:lnTo>
                <a:lnTo>
                  <a:pt x="0" y="191"/>
                </a:lnTo>
                <a:lnTo>
                  <a:pt x="1" y="212"/>
                </a:lnTo>
                <a:lnTo>
                  <a:pt x="4" y="231"/>
                </a:lnTo>
                <a:lnTo>
                  <a:pt x="8" y="249"/>
                </a:lnTo>
                <a:lnTo>
                  <a:pt x="15" y="267"/>
                </a:lnTo>
                <a:lnTo>
                  <a:pt x="23" y="283"/>
                </a:lnTo>
                <a:lnTo>
                  <a:pt x="33" y="298"/>
                </a:lnTo>
                <a:lnTo>
                  <a:pt x="44" y="314"/>
                </a:lnTo>
                <a:lnTo>
                  <a:pt x="56" y="327"/>
                </a:lnTo>
                <a:lnTo>
                  <a:pt x="70" y="340"/>
                </a:lnTo>
                <a:lnTo>
                  <a:pt x="85" y="351"/>
                </a:lnTo>
                <a:lnTo>
                  <a:pt x="100" y="360"/>
                </a:lnTo>
                <a:lnTo>
                  <a:pt x="116" y="369"/>
                </a:lnTo>
                <a:lnTo>
                  <a:pt x="134" y="375"/>
                </a:lnTo>
                <a:lnTo>
                  <a:pt x="152" y="380"/>
                </a:lnTo>
                <a:lnTo>
                  <a:pt x="171" y="382"/>
                </a:lnTo>
                <a:lnTo>
                  <a:pt x="192" y="384"/>
                </a:lnTo>
                <a:lnTo>
                  <a:pt x="211" y="382"/>
                </a:lnTo>
                <a:lnTo>
                  <a:pt x="231" y="380"/>
                </a:lnTo>
                <a:lnTo>
                  <a:pt x="248" y="375"/>
                </a:lnTo>
                <a:lnTo>
                  <a:pt x="266" y="369"/>
                </a:lnTo>
                <a:lnTo>
                  <a:pt x="283" y="360"/>
                </a:lnTo>
                <a:lnTo>
                  <a:pt x="299" y="351"/>
                </a:lnTo>
                <a:lnTo>
                  <a:pt x="313" y="340"/>
                </a:lnTo>
                <a:lnTo>
                  <a:pt x="327" y="327"/>
                </a:lnTo>
                <a:lnTo>
                  <a:pt x="339" y="314"/>
                </a:lnTo>
                <a:lnTo>
                  <a:pt x="350" y="298"/>
                </a:lnTo>
                <a:lnTo>
                  <a:pt x="360" y="283"/>
                </a:lnTo>
                <a:lnTo>
                  <a:pt x="368" y="267"/>
                </a:lnTo>
                <a:lnTo>
                  <a:pt x="375" y="249"/>
                </a:lnTo>
                <a:lnTo>
                  <a:pt x="379" y="231"/>
                </a:lnTo>
                <a:lnTo>
                  <a:pt x="382" y="212"/>
                </a:lnTo>
                <a:lnTo>
                  <a:pt x="383" y="191"/>
                </a:lnTo>
                <a:lnTo>
                  <a:pt x="382" y="172"/>
                </a:lnTo>
                <a:lnTo>
                  <a:pt x="379" y="153"/>
                </a:lnTo>
                <a:lnTo>
                  <a:pt x="375" y="135"/>
                </a:lnTo>
                <a:lnTo>
                  <a:pt x="368" y="117"/>
                </a:lnTo>
                <a:lnTo>
                  <a:pt x="360" y="100"/>
                </a:lnTo>
                <a:lnTo>
                  <a:pt x="350" y="85"/>
                </a:lnTo>
                <a:lnTo>
                  <a:pt x="339" y="70"/>
                </a:lnTo>
                <a:lnTo>
                  <a:pt x="327" y="56"/>
                </a:lnTo>
                <a:lnTo>
                  <a:pt x="313" y="44"/>
                </a:lnTo>
                <a:lnTo>
                  <a:pt x="299" y="33"/>
                </a:lnTo>
                <a:lnTo>
                  <a:pt x="283" y="23"/>
                </a:lnTo>
                <a:lnTo>
                  <a:pt x="266" y="15"/>
                </a:lnTo>
                <a:lnTo>
                  <a:pt x="248" y="8"/>
                </a:lnTo>
                <a:lnTo>
                  <a:pt x="231" y="4"/>
                </a:lnTo>
                <a:lnTo>
                  <a:pt x="211" y="1"/>
                </a:lnTo>
                <a:lnTo>
                  <a:pt x="192" y="0"/>
                </a:lnTo>
                <a:close/>
                <a:moveTo>
                  <a:pt x="259" y="118"/>
                </a:moveTo>
                <a:lnTo>
                  <a:pt x="259" y="118"/>
                </a:lnTo>
                <a:lnTo>
                  <a:pt x="264" y="133"/>
                </a:lnTo>
                <a:lnTo>
                  <a:pt x="268" y="149"/>
                </a:lnTo>
                <a:lnTo>
                  <a:pt x="270" y="165"/>
                </a:lnTo>
                <a:lnTo>
                  <a:pt x="270" y="180"/>
                </a:lnTo>
                <a:lnTo>
                  <a:pt x="203" y="180"/>
                </a:lnTo>
                <a:lnTo>
                  <a:pt x="203" y="127"/>
                </a:lnTo>
                <a:lnTo>
                  <a:pt x="218" y="125"/>
                </a:lnTo>
                <a:lnTo>
                  <a:pt x="232" y="124"/>
                </a:lnTo>
                <a:lnTo>
                  <a:pt x="259" y="118"/>
                </a:lnTo>
                <a:close/>
                <a:moveTo>
                  <a:pt x="203" y="103"/>
                </a:moveTo>
                <a:lnTo>
                  <a:pt x="203" y="25"/>
                </a:lnTo>
                <a:lnTo>
                  <a:pt x="213" y="34"/>
                </a:lnTo>
                <a:lnTo>
                  <a:pt x="225" y="51"/>
                </a:lnTo>
                <a:lnTo>
                  <a:pt x="239" y="72"/>
                </a:lnTo>
                <a:lnTo>
                  <a:pt x="244" y="84"/>
                </a:lnTo>
                <a:lnTo>
                  <a:pt x="251" y="96"/>
                </a:lnTo>
                <a:lnTo>
                  <a:pt x="228" y="102"/>
                </a:lnTo>
                <a:lnTo>
                  <a:pt x="203" y="103"/>
                </a:lnTo>
                <a:close/>
                <a:moveTo>
                  <a:pt x="180" y="103"/>
                </a:moveTo>
                <a:lnTo>
                  <a:pt x="180" y="103"/>
                </a:lnTo>
                <a:lnTo>
                  <a:pt x="156" y="100"/>
                </a:lnTo>
                <a:lnTo>
                  <a:pt x="132" y="96"/>
                </a:lnTo>
                <a:lnTo>
                  <a:pt x="138" y="83"/>
                </a:lnTo>
                <a:lnTo>
                  <a:pt x="145" y="70"/>
                </a:lnTo>
                <a:lnTo>
                  <a:pt x="158" y="50"/>
                </a:lnTo>
                <a:lnTo>
                  <a:pt x="170" y="34"/>
                </a:lnTo>
                <a:lnTo>
                  <a:pt x="180" y="25"/>
                </a:lnTo>
                <a:lnTo>
                  <a:pt x="180" y="103"/>
                </a:lnTo>
                <a:close/>
                <a:moveTo>
                  <a:pt x="180" y="127"/>
                </a:moveTo>
                <a:lnTo>
                  <a:pt x="180" y="180"/>
                </a:lnTo>
                <a:lnTo>
                  <a:pt x="112" y="180"/>
                </a:lnTo>
                <a:lnTo>
                  <a:pt x="114" y="164"/>
                </a:lnTo>
                <a:lnTo>
                  <a:pt x="115" y="147"/>
                </a:lnTo>
                <a:lnTo>
                  <a:pt x="119" y="132"/>
                </a:lnTo>
                <a:lnTo>
                  <a:pt x="123" y="117"/>
                </a:lnTo>
                <a:lnTo>
                  <a:pt x="152" y="124"/>
                </a:lnTo>
                <a:lnTo>
                  <a:pt x="180" y="127"/>
                </a:lnTo>
                <a:close/>
                <a:moveTo>
                  <a:pt x="180" y="358"/>
                </a:moveTo>
                <a:lnTo>
                  <a:pt x="180" y="358"/>
                </a:lnTo>
                <a:lnTo>
                  <a:pt x="166" y="340"/>
                </a:lnTo>
                <a:lnTo>
                  <a:pt x="155" y="322"/>
                </a:lnTo>
                <a:lnTo>
                  <a:pt x="144" y="304"/>
                </a:lnTo>
                <a:lnTo>
                  <a:pt x="136" y="287"/>
                </a:lnTo>
                <a:lnTo>
                  <a:pt x="158" y="283"/>
                </a:lnTo>
                <a:lnTo>
                  <a:pt x="180" y="281"/>
                </a:lnTo>
                <a:lnTo>
                  <a:pt x="180" y="358"/>
                </a:lnTo>
                <a:close/>
                <a:moveTo>
                  <a:pt x="180" y="259"/>
                </a:moveTo>
                <a:lnTo>
                  <a:pt x="180" y="259"/>
                </a:lnTo>
                <a:lnTo>
                  <a:pt x="154" y="261"/>
                </a:lnTo>
                <a:lnTo>
                  <a:pt x="126" y="265"/>
                </a:lnTo>
                <a:lnTo>
                  <a:pt x="121" y="250"/>
                </a:lnTo>
                <a:lnTo>
                  <a:pt x="118" y="234"/>
                </a:lnTo>
                <a:lnTo>
                  <a:pt x="114" y="219"/>
                </a:lnTo>
                <a:lnTo>
                  <a:pt x="112" y="204"/>
                </a:lnTo>
                <a:lnTo>
                  <a:pt x="180" y="204"/>
                </a:lnTo>
                <a:lnTo>
                  <a:pt x="180" y="259"/>
                </a:lnTo>
                <a:close/>
                <a:moveTo>
                  <a:pt x="89" y="180"/>
                </a:moveTo>
                <a:lnTo>
                  <a:pt x="23" y="180"/>
                </a:lnTo>
                <a:lnTo>
                  <a:pt x="24" y="168"/>
                </a:lnTo>
                <a:lnTo>
                  <a:pt x="27" y="155"/>
                </a:lnTo>
                <a:lnTo>
                  <a:pt x="30" y="144"/>
                </a:lnTo>
                <a:lnTo>
                  <a:pt x="34" y="132"/>
                </a:lnTo>
                <a:lnTo>
                  <a:pt x="38" y="121"/>
                </a:lnTo>
                <a:lnTo>
                  <a:pt x="44" y="110"/>
                </a:lnTo>
                <a:lnTo>
                  <a:pt x="50" y="100"/>
                </a:lnTo>
                <a:lnTo>
                  <a:pt x="56" y="91"/>
                </a:lnTo>
                <a:lnTo>
                  <a:pt x="79" y="102"/>
                </a:lnTo>
                <a:lnTo>
                  <a:pt x="103" y="110"/>
                </a:lnTo>
                <a:lnTo>
                  <a:pt x="97" y="127"/>
                </a:lnTo>
                <a:lnTo>
                  <a:pt x="93" y="144"/>
                </a:lnTo>
                <a:lnTo>
                  <a:pt x="90" y="162"/>
                </a:lnTo>
                <a:lnTo>
                  <a:pt x="89" y="180"/>
                </a:lnTo>
                <a:close/>
                <a:moveTo>
                  <a:pt x="90" y="204"/>
                </a:moveTo>
                <a:lnTo>
                  <a:pt x="90" y="204"/>
                </a:lnTo>
                <a:lnTo>
                  <a:pt x="92" y="220"/>
                </a:lnTo>
                <a:lnTo>
                  <a:pt x="94" y="237"/>
                </a:lnTo>
                <a:lnTo>
                  <a:pt x="99" y="254"/>
                </a:lnTo>
                <a:lnTo>
                  <a:pt x="104" y="272"/>
                </a:lnTo>
                <a:lnTo>
                  <a:pt x="81" y="282"/>
                </a:lnTo>
                <a:lnTo>
                  <a:pt x="57" y="293"/>
                </a:lnTo>
                <a:lnTo>
                  <a:pt x="50" y="283"/>
                </a:lnTo>
                <a:lnTo>
                  <a:pt x="44" y="274"/>
                </a:lnTo>
                <a:lnTo>
                  <a:pt x="38" y="263"/>
                </a:lnTo>
                <a:lnTo>
                  <a:pt x="34" y="252"/>
                </a:lnTo>
                <a:lnTo>
                  <a:pt x="30" y="241"/>
                </a:lnTo>
                <a:lnTo>
                  <a:pt x="27" y="228"/>
                </a:lnTo>
                <a:lnTo>
                  <a:pt x="24" y="216"/>
                </a:lnTo>
                <a:lnTo>
                  <a:pt x="23" y="204"/>
                </a:lnTo>
                <a:lnTo>
                  <a:pt x="90" y="204"/>
                </a:lnTo>
                <a:close/>
                <a:moveTo>
                  <a:pt x="114" y="294"/>
                </a:moveTo>
                <a:lnTo>
                  <a:pt x="114" y="294"/>
                </a:lnTo>
                <a:lnTo>
                  <a:pt x="121" y="309"/>
                </a:lnTo>
                <a:lnTo>
                  <a:pt x="129" y="325"/>
                </a:lnTo>
                <a:lnTo>
                  <a:pt x="138" y="340"/>
                </a:lnTo>
                <a:lnTo>
                  <a:pt x="149" y="355"/>
                </a:lnTo>
                <a:lnTo>
                  <a:pt x="127" y="348"/>
                </a:lnTo>
                <a:lnTo>
                  <a:pt x="108" y="338"/>
                </a:lnTo>
                <a:lnTo>
                  <a:pt x="89" y="326"/>
                </a:lnTo>
                <a:lnTo>
                  <a:pt x="72" y="311"/>
                </a:lnTo>
                <a:lnTo>
                  <a:pt x="93" y="301"/>
                </a:lnTo>
                <a:lnTo>
                  <a:pt x="114" y="294"/>
                </a:lnTo>
                <a:close/>
                <a:moveTo>
                  <a:pt x="203" y="281"/>
                </a:moveTo>
                <a:lnTo>
                  <a:pt x="203" y="281"/>
                </a:lnTo>
                <a:lnTo>
                  <a:pt x="226" y="282"/>
                </a:lnTo>
                <a:lnTo>
                  <a:pt x="248" y="286"/>
                </a:lnTo>
                <a:lnTo>
                  <a:pt x="239" y="304"/>
                </a:lnTo>
                <a:lnTo>
                  <a:pt x="229" y="322"/>
                </a:lnTo>
                <a:lnTo>
                  <a:pt x="217" y="340"/>
                </a:lnTo>
                <a:lnTo>
                  <a:pt x="203" y="358"/>
                </a:lnTo>
                <a:lnTo>
                  <a:pt x="203" y="281"/>
                </a:lnTo>
                <a:close/>
                <a:moveTo>
                  <a:pt x="203" y="259"/>
                </a:moveTo>
                <a:lnTo>
                  <a:pt x="203" y="204"/>
                </a:lnTo>
                <a:lnTo>
                  <a:pt x="270" y="204"/>
                </a:lnTo>
                <a:lnTo>
                  <a:pt x="269" y="219"/>
                </a:lnTo>
                <a:lnTo>
                  <a:pt x="266" y="235"/>
                </a:lnTo>
                <a:lnTo>
                  <a:pt x="262" y="250"/>
                </a:lnTo>
                <a:lnTo>
                  <a:pt x="257" y="265"/>
                </a:lnTo>
                <a:lnTo>
                  <a:pt x="231" y="261"/>
                </a:lnTo>
                <a:lnTo>
                  <a:pt x="203" y="259"/>
                </a:lnTo>
                <a:close/>
                <a:moveTo>
                  <a:pt x="294" y="204"/>
                </a:moveTo>
                <a:lnTo>
                  <a:pt x="360" y="204"/>
                </a:lnTo>
                <a:lnTo>
                  <a:pt x="358" y="216"/>
                </a:lnTo>
                <a:lnTo>
                  <a:pt x="356" y="228"/>
                </a:lnTo>
                <a:lnTo>
                  <a:pt x="353" y="241"/>
                </a:lnTo>
                <a:lnTo>
                  <a:pt x="349" y="252"/>
                </a:lnTo>
                <a:lnTo>
                  <a:pt x="345" y="263"/>
                </a:lnTo>
                <a:lnTo>
                  <a:pt x="339" y="274"/>
                </a:lnTo>
                <a:lnTo>
                  <a:pt x="332" y="283"/>
                </a:lnTo>
                <a:lnTo>
                  <a:pt x="325" y="293"/>
                </a:lnTo>
                <a:lnTo>
                  <a:pt x="303" y="282"/>
                </a:lnTo>
                <a:lnTo>
                  <a:pt x="279" y="272"/>
                </a:lnTo>
                <a:lnTo>
                  <a:pt x="284" y="254"/>
                </a:lnTo>
                <a:lnTo>
                  <a:pt x="288" y="237"/>
                </a:lnTo>
                <a:lnTo>
                  <a:pt x="291" y="220"/>
                </a:lnTo>
                <a:lnTo>
                  <a:pt x="294" y="204"/>
                </a:lnTo>
                <a:close/>
                <a:moveTo>
                  <a:pt x="294" y="180"/>
                </a:moveTo>
                <a:lnTo>
                  <a:pt x="294" y="180"/>
                </a:lnTo>
                <a:lnTo>
                  <a:pt x="292" y="162"/>
                </a:lnTo>
                <a:lnTo>
                  <a:pt x="290" y="144"/>
                </a:lnTo>
                <a:lnTo>
                  <a:pt x="286" y="127"/>
                </a:lnTo>
                <a:lnTo>
                  <a:pt x="281" y="111"/>
                </a:lnTo>
                <a:lnTo>
                  <a:pt x="305" y="102"/>
                </a:lnTo>
                <a:lnTo>
                  <a:pt x="327" y="91"/>
                </a:lnTo>
                <a:lnTo>
                  <a:pt x="334" y="100"/>
                </a:lnTo>
                <a:lnTo>
                  <a:pt x="339" y="110"/>
                </a:lnTo>
                <a:lnTo>
                  <a:pt x="345" y="121"/>
                </a:lnTo>
                <a:lnTo>
                  <a:pt x="349" y="132"/>
                </a:lnTo>
                <a:lnTo>
                  <a:pt x="353" y="144"/>
                </a:lnTo>
                <a:lnTo>
                  <a:pt x="356" y="155"/>
                </a:lnTo>
                <a:lnTo>
                  <a:pt x="358" y="168"/>
                </a:lnTo>
                <a:lnTo>
                  <a:pt x="360" y="180"/>
                </a:lnTo>
                <a:lnTo>
                  <a:pt x="294" y="180"/>
                </a:lnTo>
                <a:close/>
                <a:moveTo>
                  <a:pt x="312" y="73"/>
                </a:moveTo>
                <a:lnTo>
                  <a:pt x="312" y="73"/>
                </a:lnTo>
                <a:lnTo>
                  <a:pt x="294" y="83"/>
                </a:lnTo>
                <a:lnTo>
                  <a:pt x="273" y="91"/>
                </a:lnTo>
                <a:lnTo>
                  <a:pt x="265" y="73"/>
                </a:lnTo>
                <a:lnTo>
                  <a:pt x="255" y="56"/>
                </a:lnTo>
                <a:lnTo>
                  <a:pt x="247" y="41"/>
                </a:lnTo>
                <a:lnTo>
                  <a:pt x="237" y="30"/>
                </a:lnTo>
                <a:lnTo>
                  <a:pt x="258" y="37"/>
                </a:lnTo>
                <a:lnTo>
                  <a:pt x="277" y="47"/>
                </a:lnTo>
                <a:lnTo>
                  <a:pt x="295" y="59"/>
                </a:lnTo>
                <a:lnTo>
                  <a:pt x="312" y="73"/>
                </a:lnTo>
                <a:close/>
                <a:moveTo>
                  <a:pt x="145" y="29"/>
                </a:moveTo>
                <a:lnTo>
                  <a:pt x="145" y="29"/>
                </a:lnTo>
                <a:lnTo>
                  <a:pt x="137" y="41"/>
                </a:lnTo>
                <a:lnTo>
                  <a:pt x="127" y="55"/>
                </a:lnTo>
                <a:lnTo>
                  <a:pt x="119" y="72"/>
                </a:lnTo>
                <a:lnTo>
                  <a:pt x="111" y="89"/>
                </a:lnTo>
                <a:lnTo>
                  <a:pt x="92" y="83"/>
                </a:lnTo>
                <a:lnTo>
                  <a:pt x="72" y="73"/>
                </a:lnTo>
                <a:lnTo>
                  <a:pt x="88" y="59"/>
                </a:lnTo>
                <a:lnTo>
                  <a:pt x="105" y="47"/>
                </a:lnTo>
                <a:lnTo>
                  <a:pt x="125" y="37"/>
                </a:lnTo>
                <a:lnTo>
                  <a:pt x="145" y="29"/>
                </a:lnTo>
                <a:close/>
                <a:moveTo>
                  <a:pt x="233" y="355"/>
                </a:moveTo>
                <a:lnTo>
                  <a:pt x="233" y="355"/>
                </a:lnTo>
                <a:lnTo>
                  <a:pt x="244" y="340"/>
                </a:lnTo>
                <a:lnTo>
                  <a:pt x="254" y="323"/>
                </a:lnTo>
                <a:lnTo>
                  <a:pt x="264" y="308"/>
                </a:lnTo>
                <a:lnTo>
                  <a:pt x="270" y="293"/>
                </a:lnTo>
                <a:lnTo>
                  <a:pt x="292" y="301"/>
                </a:lnTo>
                <a:lnTo>
                  <a:pt x="312" y="311"/>
                </a:lnTo>
                <a:lnTo>
                  <a:pt x="294" y="326"/>
                </a:lnTo>
                <a:lnTo>
                  <a:pt x="276" y="338"/>
                </a:lnTo>
                <a:lnTo>
                  <a:pt x="255" y="348"/>
                </a:lnTo>
                <a:lnTo>
                  <a:pt x="233" y="355"/>
                </a:lnTo>
                <a:close/>
              </a:path>
            </a:pathLst>
          </a:custGeom>
          <a:solidFill>
            <a:schemeClr val="accent1"/>
          </a:solidFill>
          <a:ln>
            <a:noFill/>
          </a:ln>
        </p:spPr>
        <p:txBody>
          <a:bodyPr/>
          <a:lstStyle/>
          <a:p>
            <a:endParaRPr lang="en-US" dirty="0"/>
          </a:p>
        </p:txBody>
      </p:sp>
      <p:sp>
        <p:nvSpPr>
          <p:cNvPr id="93" name="Freeform 105"/>
          <p:cNvSpPr>
            <a:spLocks noEditPoints="1"/>
          </p:cNvSpPr>
          <p:nvPr/>
        </p:nvSpPr>
        <p:spPr bwMode="auto">
          <a:xfrm>
            <a:off x="3434733" y="612935"/>
            <a:ext cx="288298" cy="285678"/>
          </a:xfrm>
          <a:custGeom>
            <a:avLst/>
            <a:gdLst>
              <a:gd name="T0" fmla="*/ 77197 w 328"/>
              <a:gd name="T1" fmla="*/ 99708 h 328"/>
              <a:gd name="T2" fmla="*/ 76132 w 328"/>
              <a:gd name="T3" fmla="*/ 106566 h 328"/>
              <a:gd name="T4" fmla="*/ 54837 w 328"/>
              <a:gd name="T5" fmla="*/ 160904 h 328"/>
              <a:gd name="T6" fmla="*/ 60693 w 328"/>
              <a:gd name="T7" fmla="*/ 164597 h 328"/>
              <a:gd name="T8" fmla="*/ 60693 w 328"/>
              <a:gd name="T9" fmla="*/ 169345 h 328"/>
              <a:gd name="T10" fmla="*/ 54837 w 328"/>
              <a:gd name="T11" fmla="*/ 173038 h 328"/>
              <a:gd name="T12" fmla="*/ 6389 w 328"/>
              <a:gd name="T13" fmla="*/ 173038 h 328"/>
              <a:gd name="T14" fmla="*/ 2130 w 328"/>
              <a:gd name="T15" fmla="*/ 170928 h 328"/>
              <a:gd name="T16" fmla="*/ 0 w 328"/>
              <a:gd name="T17" fmla="*/ 166707 h 328"/>
              <a:gd name="T18" fmla="*/ 532 w 328"/>
              <a:gd name="T19" fmla="*/ 116062 h 328"/>
              <a:gd name="T20" fmla="*/ 5856 w 328"/>
              <a:gd name="T21" fmla="*/ 112369 h 328"/>
              <a:gd name="T22" fmla="*/ 8518 w 328"/>
              <a:gd name="T23" fmla="*/ 112897 h 328"/>
              <a:gd name="T24" fmla="*/ 12245 w 328"/>
              <a:gd name="T25" fmla="*/ 118700 h 328"/>
              <a:gd name="T26" fmla="*/ 67082 w 328"/>
              <a:gd name="T27" fmla="*/ 97598 h 328"/>
              <a:gd name="T28" fmla="*/ 74003 w 328"/>
              <a:gd name="T29" fmla="*/ 96015 h 328"/>
              <a:gd name="T30" fmla="*/ 172495 w 328"/>
              <a:gd name="T31" fmla="*/ 2110 h 328"/>
              <a:gd name="T32" fmla="*/ 168236 w 328"/>
              <a:gd name="T33" fmla="*/ 0 h 328"/>
              <a:gd name="T34" fmla="*/ 117127 w 328"/>
              <a:gd name="T35" fmla="*/ 528 h 328"/>
              <a:gd name="T36" fmla="*/ 113400 w 328"/>
              <a:gd name="T37" fmla="*/ 6331 h 328"/>
              <a:gd name="T38" fmla="*/ 114997 w 328"/>
              <a:gd name="T39" fmla="*/ 10551 h 328"/>
              <a:gd name="T40" fmla="*/ 153862 w 328"/>
              <a:gd name="T41" fmla="*/ 12134 h 328"/>
              <a:gd name="T42" fmla="*/ 97428 w 328"/>
              <a:gd name="T43" fmla="*/ 68582 h 328"/>
              <a:gd name="T44" fmla="*/ 98493 w 328"/>
              <a:gd name="T45" fmla="*/ 75440 h 328"/>
              <a:gd name="T46" fmla="*/ 103284 w 328"/>
              <a:gd name="T47" fmla="*/ 77551 h 328"/>
              <a:gd name="T48" fmla="*/ 107543 w 328"/>
              <a:gd name="T49" fmla="*/ 75440 h 328"/>
              <a:gd name="T50" fmla="*/ 162380 w 328"/>
              <a:gd name="T51" fmla="*/ 54866 h 328"/>
              <a:gd name="T52" fmla="*/ 166107 w 328"/>
              <a:gd name="T53" fmla="*/ 60141 h 328"/>
              <a:gd name="T54" fmla="*/ 171431 w 328"/>
              <a:gd name="T55" fmla="*/ 60141 h 328"/>
              <a:gd name="T56" fmla="*/ 174625 w 328"/>
              <a:gd name="T57" fmla="*/ 54866 h 328"/>
              <a:gd name="T58" fmla="*/ 174093 w 328"/>
              <a:gd name="T59" fmla="*/ 4220 h 328"/>
              <a:gd name="T60" fmla="*/ 21296 w 328"/>
              <a:gd name="T61" fmla="*/ 12134 h 328"/>
              <a:gd name="T62" fmla="*/ 57498 w 328"/>
              <a:gd name="T63" fmla="*/ 11606 h 328"/>
              <a:gd name="T64" fmla="*/ 61225 w 328"/>
              <a:gd name="T65" fmla="*/ 6331 h 328"/>
              <a:gd name="T66" fmla="*/ 59096 w 328"/>
              <a:gd name="T67" fmla="*/ 2110 h 328"/>
              <a:gd name="T68" fmla="*/ 6389 w 328"/>
              <a:gd name="T69" fmla="*/ 0 h 328"/>
              <a:gd name="T70" fmla="*/ 2130 w 328"/>
              <a:gd name="T71" fmla="*/ 2110 h 328"/>
              <a:gd name="T72" fmla="*/ 0 w 328"/>
              <a:gd name="T73" fmla="*/ 6331 h 328"/>
              <a:gd name="T74" fmla="*/ 532 w 328"/>
              <a:gd name="T75" fmla="*/ 56976 h 328"/>
              <a:gd name="T76" fmla="*/ 5856 w 328"/>
              <a:gd name="T77" fmla="*/ 60669 h 328"/>
              <a:gd name="T78" fmla="*/ 10115 w 328"/>
              <a:gd name="T79" fmla="*/ 58559 h 328"/>
              <a:gd name="T80" fmla="*/ 12245 w 328"/>
              <a:gd name="T81" fmla="*/ 20575 h 328"/>
              <a:gd name="T82" fmla="*/ 69211 w 328"/>
              <a:gd name="T83" fmla="*/ 76495 h 328"/>
              <a:gd name="T84" fmla="*/ 74003 w 328"/>
              <a:gd name="T85" fmla="*/ 76495 h 328"/>
              <a:gd name="T86" fmla="*/ 77197 w 328"/>
              <a:gd name="T87" fmla="*/ 72803 h 328"/>
              <a:gd name="T88" fmla="*/ 76132 w 328"/>
              <a:gd name="T89" fmla="*/ 66472 h 328"/>
              <a:gd name="T90" fmla="*/ 168236 w 328"/>
              <a:gd name="T91" fmla="*/ 112369 h 328"/>
              <a:gd name="T92" fmla="*/ 162912 w 328"/>
              <a:gd name="T93" fmla="*/ 116062 h 328"/>
              <a:gd name="T94" fmla="*/ 107543 w 328"/>
              <a:gd name="T95" fmla="*/ 97598 h 328"/>
              <a:gd name="T96" fmla="*/ 103284 w 328"/>
              <a:gd name="T97" fmla="*/ 96015 h 328"/>
              <a:gd name="T98" fmla="*/ 98493 w 328"/>
              <a:gd name="T99" fmla="*/ 97598 h 328"/>
              <a:gd name="T100" fmla="*/ 97428 w 328"/>
              <a:gd name="T101" fmla="*/ 104456 h 328"/>
              <a:gd name="T102" fmla="*/ 119256 w 328"/>
              <a:gd name="T103" fmla="*/ 160904 h 328"/>
              <a:gd name="T104" fmla="*/ 114997 w 328"/>
              <a:gd name="T105" fmla="*/ 163014 h 328"/>
              <a:gd name="T106" fmla="*/ 113400 w 328"/>
              <a:gd name="T107" fmla="*/ 166707 h 328"/>
              <a:gd name="T108" fmla="*/ 117127 w 328"/>
              <a:gd name="T109" fmla="*/ 172510 h 328"/>
              <a:gd name="T110" fmla="*/ 168236 w 328"/>
              <a:gd name="T111" fmla="*/ 173038 h 328"/>
              <a:gd name="T112" fmla="*/ 172495 w 328"/>
              <a:gd name="T113" fmla="*/ 170928 h 328"/>
              <a:gd name="T114" fmla="*/ 174625 w 328"/>
              <a:gd name="T115" fmla="*/ 166707 h 328"/>
              <a:gd name="T116" fmla="*/ 174093 w 328"/>
              <a:gd name="T117" fmla="*/ 116062 h 328"/>
              <a:gd name="T118" fmla="*/ 168236 w 328"/>
              <a:gd name="T119" fmla="*/ 112369 h 32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8" h="328">
                <a:moveTo>
                  <a:pt x="143" y="185"/>
                </a:moveTo>
                <a:lnTo>
                  <a:pt x="143" y="185"/>
                </a:lnTo>
                <a:lnTo>
                  <a:pt x="145" y="189"/>
                </a:lnTo>
                <a:lnTo>
                  <a:pt x="145" y="193"/>
                </a:lnTo>
                <a:lnTo>
                  <a:pt x="145" y="198"/>
                </a:lnTo>
                <a:lnTo>
                  <a:pt x="143" y="202"/>
                </a:lnTo>
                <a:lnTo>
                  <a:pt x="40" y="305"/>
                </a:lnTo>
                <a:lnTo>
                  <a:pt x="103" y="305"/>
                </a:lnTo>
                <a:lnTo>
                  <a:pt x="108" y="306"/>
                </a:lnTo>
                <a:lnTo>
                  <a:pt x="111" y="309"/>
                </a:lnTo>
                <a:lnTo>
                  <a:pt x="114" y="312"/>
                </a:lnTo>
                <a:lnTo>
                  <a:pt x="115" y="316"/>
                </a:lnTo>
                <a:lnTo>
                  <a:pt x="114" y="321"/>
                </a:lnTo>
                <a:lnTo>
                  <a:pt x="111" y="324"/>
                </a:lnTo>
                <a:lnTo>
                  <a:pt x="108" y="327"/>
                </a:lnTo>
                <a:lnTo>
                  <a:pt x="103" y="328"/>
                </a:lnTo>
                <a:lnTo>
                  <a:pt x="12" y="328"/>
                </a:lnTo>
                <a:lnTo>
                  <a:pt x="7" y="327"/>
                </a:lnTo>
                <a:lnTo>
                  <a:pt x="4" y="324"/>
                </a:lnTo>
                <a:lnTo>
                  <a:pt x="1" y="321"/>
                </a:lnTo>
                <a:lnTo>
                  <a:pt x="0" y="316"/>
                </a:lnTo>
                <a:lnTo>
                  <a:pt x="0" y="225"/>
                </a:lnTo>
                <a:lnTo>
                  <a:pt x="1" y="220"/>
                </a:lnTo>
                <a:lnTo>
                  <a:pt x="4" y="217"/>
                </a:lnTo>
                <a:lnTo>
                  <a:pt x="7" y="214"/>
                </a:lnTo>
                <a:lnTo>
                  <a:pt x="11" y="213"/>
                </a:lnTo>
                <a:lnTo>
                  <a:pt x="16" y="214"/>
                </a:lnTo>
                <a:lnTo>
                  <a:pt x="19" y="217"/>
                </a:lnTo>
                <a:lnTo>
                  <a:pt x="22" y="220"/>
                </a:lnTo>
                <a:lnTo>
                  <a:pt x="23" y="225"/>
                </a:lnTo>
                <a:lnTo>
                  <a:pt x="23" y="288"/>
                </a:lnTo>
                <a:lnTo>
                  <a:pt x="126" y="185"/>
                </a:lnTo>
                <a:lnTo>
                  <a:pt x="130" y="182"/>
                </a:lnTo>
                <a:lnTo>
                  <a:pt x="134" y="182"/>
                </a:lnTo>
                <a:lnTo>
                  <a:pt x="139" y="182"/>
                </a:lnTo>
                <a:lnTo>
                  <a:pt x="143" y="185"/>
                </a:lnTo>
                <a:close/>
                <a:moveTo>
                  <a:pt x="324" y="4"/>
                </a:moveTo>
                <a:lnTo>
                  <a:pt x="324" y="4"/>
                </a:lnTo>
                <a:lnTo>
                  <a:pt x="320" y="1"/>
                </a:lnTo>
                <a:lnTo>
                  <a:pt x="316" y="0"/>
                </a:lnTo>
                <a:lnTo>
                  <a:pt x="224" y="0"/>
                </a:lnTo>
                <a:lnTo>
                  <a:pt x="220" y="1"/>
                </a:lnTo>
                <a:lnTo>
                  <a:pt x="216" y="4"/>
                </a:lnTo>
                <a:lnTo>
                  <a:pt x="214" y="6"/>
                </a:lnTo>
                <a:lnTo>
                  <a:pt x="213" y="12"/>
                </a:lnTo>
                <a:lnTo>
                  <a:pt x="214" y="16"/>
                </a:lnTo>
                <a:lnTo>
                  <a:pt x="216" y="20"/>
                </a:lnTo>
                <a:lnTo>
                  <a:pt x="220" y="22"/>
                </a:lnTo>
                <a:lnTo>
                  <a:pt x="224" y="23"/>
                </a:lnTo>
                <a:lnTo>
                  <a:pt x="289" y="23"/>
                </a:lnTo>
                <a:lnTo>
                  <a:pt x="185" y="126"/>
                </a:lnTo>
                <a:lnTo>
                  <a:pt x="183" y="130"/>
                </a:lnTo>
                <a:lnTo>
                  <a:pt x="181" y="134"/>
                </a:lnTo>
                <a:lnTo>
                  <a:pt x="183" y="138"/>
                </a:lnTo>
                <a:lnTo>
                  <a:pt x="185" y="143"/>
                </a:lnTo>
                <a:lnTo>
                  <a:pt x="189" y="145"/>
                </a:lnTo>
                <a:lnTo>
                  <a:pt x="194" y="147"/>
                </a:lnTo>
                <a:lnTo>
                  <a:pt x="198" y="145"/>
                </a:lnTo>
                <a:lnTo>
                  <a:pt x="202" y="143"/>
                </a:lnTo>
                <a:lnTo>
                  <a:pt x="305" y="39"/>
                </a:lnTo>
                <a:lnTo>
                  <a:pt x="305" y="104"/>
                </a:lnTo>
                <a:lnTo>
                  <a:pt x="306" y="108"/>
                </a:lnTo>
                <a:lnTo>
                  <a:pt x="308" y="112"/>
                </a:lnTo>
                <a:lnTo>
                  <a:pt x="312" y="114"/>
                </a:lnTo>
                <a:lnTo>
                  <a:pt x="316" y="115"/>
                </a:lnTo>
                <a:lnTo>
                  <a:pt x="322" y="114"/>
                </a:lnTo>
                <a:lnTo>
                  <a:pt x="324" y="112"/>
                </a:lnTo>
                <a:lnTo>
                  <a:pt x="327" y="108"/>
                </a:lnTo>
                <a:lnTo>
                  <a:pt x="328" y="104"/>
                </a:lnTo>
                <a:lnTo>
                  <a:pt x="328" y="12"/>
                </a:lnTo>
                <a:lnTo>
                  <a:pt x="327" y="8"/>
                </a:lnTo>
                <a:lnTo>
                  <a:pt x="324" y="4"/>
                </a:lnTo>
                <a:close/>
                <a:moveTo>
                  <a:pt x="40" y="23"/>
                </a:moveTo>
                <a:lnTo>
                  <a:pt x="103" y="23"/>
                </a:lnTo>
                <a:lnTo>
                  <a:pt x="108" y="22"/>
                </a:lnTo>
                <a:lnTo>
                  <a:pt x="111" y="20"/>
                </a:lnTo>
                <a:lnTo>
                  <a:pt x="114" y="16"/>
                </a:lnTo>
                <a:lnTo>
                  <a:pt x="115" y="12"/>
                </a:lnTo>
                <a:lnTo>
                  <a:pt x="114" y="6"/>
                </a:lnTo>
                <a:lnTo>
                  <a:pt x="111" y="4"/>
                </a:lnTo>
                <a:lnTo>
                  <a:pt x="108" y="1"/>
                </a:lnTo>
                <a:lnTo>
                  <a:pt x="103" y="0"/>
                </a:lnTo>
                <a:lnTo>
                  <a:pt x="12" y="0"/>
                </a:lnTo>
                <a:lnTo>
                  <a:pt x="7" y="1"/>
                </a:lnTo>
                <a:lnTo>
                  <a:pt x="4" y="4"/>
                </a:lnTo>
                <a:lnTo>
                  <a:pt x="1" y="8"/>
                </a:lnTo>
                <a:lnTo>
                  <a:pt x="0" y="12"/>
                </a:lnTo>
                <a:lnTo>
                  <a:pt x="0" y="104"/>
                </a:lnTo>
                <a:lnTo>
                  <a:pt x="1" y="108"/>
                </a:lnTo>
                <a:lnTo>
                  <a:pt x="4" y="111"/>
                </a:lnTo>
                <a:lnTo>
                  <a:pt x="7" y="114"/>
                </a:lnTo>
                <a:lnTo>
                  <a:pt x="11" y="115"/>
                </a:lnTo>
                <a:lnTo>
                  <a:pt x="16" y="114"/>
                </a:lnTo>
                <a:lnTo>
                  <a:pt x="19" y="111"/>
                </a:lnTo>
                <a:lnTo>
                  <a:pt x="22" y="108"/>
                </a:lnTo>
                <a:lnTo>
                  <a:pt x="23" y="104"/>
                </a:lnTo>
                <a:lnTo>
                  <a:pt x="23" y="39"/>
                </a:lnTo>
                <a:lnTo>
                  <a:pt x="126" y="143"/>
                </a:lnTo>
                <a:lnTo>
                  <a:pt x="130" y="145"/>
                </a:lnTo>
                <a:lnTo>
                  <a:pt x="134" y="147"/>
                </a:lnTo>
                <a:lnTo>
                  <a:pt x="139" y="145"/>
                </a:lnTo>
                <a:lnTo>
                  <a:pt x="143" y="143"/>
                </a:lnTo>
                <a:lnTo>
                  <a:pt x="145" y="138"/>
                </a:lnTo>
                <a:lnTo>
                  <a:pt x="145" y="134"/>
                </a:lnTo>
                <a:lnTo>
                  <a:pt x="145" y="130"/>
                </a:lnTo>
                <a:lnTo>
                  <a:pt x="143" y="126"/>
                </a:lnTo>
                <a:lnTo>
                  <a:pt x="40" y="23"/>
                </a:lnTo>
                <a:close/>
                <a:moveTo>
                  <a:pt x="316" y="213"/>
                </a:moveTo>
                <a:lnTo>
                  <a:pt x="316" y="213"/>
                </a:lnTo>
                <a:lnTo>
                  <a:pt x="312" y="214"/>
                </a:lnTo>
                <a:lnTo>
                  <a:pt x="308" y="217"/>
                </a:lnTo>
                <a:lnTo>
                  <a:pt x="306" y="220"/>
                </a:lnTo>
                <a:lnTo>
                  <a:pt x="305" y="225"/>
                </a:lnTo>
                <a:lnTo>
                  <a:pt x="305" y="288"/>
                </a:lnTo>
                <a:lnTo>
                  <a:pt x="202" y="185"/>
                </a:lnTo>
                <a:lnTo>
                  <a:pt x="198" y="182"/>
                </a:lnTo>
                <a:lnTo>
                  <a:pt x="194" y="182"/>
                </a:lnTo>
                <a:lnTo>
                  <a:pt x="189" y="182"/>
                </a:lnTo>
                <a:lnTo>
                  <a:pt x="185" y="185"/>
                </a:lnTo>
                <a:lnTo>
                  <a:pt x="183" y="189"/>
                </a:lnTo>
                <a:lnTo>
                  <a:pt x="181" y="193"/>
                </a:lnTo>
                <a:lnTo>
                  <a:pt x="183" y="198"/>
                </a:lnTo>
                <a:lnTo>
                  <a:pt x="185" y="202"/>
                </a:lnTo>
                <a:lnTo>
                  <a:pt x="289" y="305"/>
                </a:lnTo>
                <a:lnTo>
                  <a:pt x="224" y="305"/>
                </a:lnTo>
                <a:lnTo>
                  <a:pt x="220" y="306"/>
                </a:lnTo>
                <a:lnTo>
                  <a:pt x="216" y="309"/>
                </a:lnTo>
                <a:lnTo>
                  <a:pt x="214" y="312"/>
                </a:lnTo>
                <a:lnTo>
                  <a:pt x="213" y="316"/>
                </a:lnTo>
                <a:lnTo>
                  <a:pt x="214" y="321"/>
                </a:lnTo>
                <a:lnTo>
                  <a:pt x="216" y="324"/>
                </a:lnTo>
                <a:lnTo>
                  <a:pt x="220" y="327"/>
                </a:lnTo>
                <a:lnTo>
                  <a:pt x="224" y="328"/>
                </a:lnTo>
                <a:lnTo>
                  <a:pt x="316" y="328"/>
                </a:lnTo>
                <a:lnTo>
                  <a:pt x="320" y="327"/>
                </a:lnTo>
                <a:lnTo>
                  <a:pt x="324" y="324"/>
                </a:lnTo>
                <a:lnTo>
                  <a:pt x="327" y="321"/>
                </a:lnTo>
                <a:lnTo>
                  <a:pt x="328" y="316"/>
                </a:lnTo>
                <a:lnTo>
                  <a:pt x="328" y="225"/>
                </a:lnTo>
                <a:lnTo>
                  <a:pt x="327" y="220"/>
                </a:lnTo>
                <a:lnTo>
                  <a:pt x="324" y="217"/>
                </a:lnTo>
                <a:lnTo>
                  <a:pt x="322" y="214"/>
                </a:lnTo>
                <a:lnTo>
                  <a:pt x="316" y="213"/>
                </a:lnTo>
                <a:close/>
              </a:path>
            </a:pathLst>
          </a:custGeom>
          <a:solidFill>
            <a:schemeClr val="accent1"/>
          </a:solidFill>
          <a:ln>
            <a:noFill/>
          </a:ln>
        </p:spPr>
        <p:txBody>
          <a:bodyPr/>
          <a:lstStyle/>
          <a:p>
            <a:endParaRPr lang="en-US" dirty="0"/>
          </a:p>
        </p:txBody>
      </p:sp>
      <p:sp>
        <p:nvSpPr>
          <p:cNvPr id="94" name="Freeform 106"/>
          <p:cNvSpPr>
            <a:spLocks noEditPoints="1"/>
          </p:cNvSpPr>
          <p:nvPr/>
        </p:nvSpPr>
        <p:spPr bwMode="auto">
          <a:xfrm>
            <a:off x="4302743" y="622302"/>
            <a:ext cx="290920" cy="290918"/>
          </a:xfrm>
          <a:custGeom>
            <a:avLst/>
            <a:gdLst>
              <a:gd name="T0" fmla="*/ 76500 w 334"/>
              <a:gd name="T1" fmla="*/ 153527 h 334"/>
              <a:gd name="T2" fmla="*/ 72807 w 334"/>
              <a:gd name="T3" fmla="*/ 159330 h 334"/>
              <a:gd name="T4" fmla="*/ 70696 w 334"/>
              <a:gd name="T5" fmla="*/ 160385 h 334"/>
              <a:gd name="T6" fmla="*/ 64893 w 334"/>
              <a:gd name="T7" fmla="*/ 156692 h 334"/>
              <a:gd name="T8" fmla="*/ 10024 w 334"/>
              <a:gd name="T9" fmla="*/ 174630 h 334"/>
              <a:gd name="T10" fmla="*/ 5803 w 334"/>
              <a:gd name="T11" fmla="*/ 176213 h 334"/>
              <a:gd name="T12" fmla="*/ 1055 w 334"/>
              <a:gd name="T13" fmla="*/ 174630 h 334"/>
              <a:gd name="T14" fmla="*/ 0 w 334"/>
              <a:gd name="T15" fmla="*/ 170410 h 334"/>
              <a:gd name="T16" fmla="*/ 55396 w 334"/>
              <a:gd name="T17" fmla="*/ 111848 h 334"/>
              <a:gd name="T18" fmla="*/ 19521 w 334"/>
              <a:gd name="T19" fmla="*/ 110793 h 334"/>
              <a:gd name="T20" fmla="*/ 15828 w 334"/>
              <a:gd name="T21" fmla="*/ 104989 h 334"/>
              <a:gd name="T22" fmla="*/ 17938 w 334"/>
              <a:gd name="T23" fmla="*/ 100769 h 334"/>
              <a:gd name="T24" fmla="*/ 22159 w 334"/>
              <a:gd name="T25" fmla="*/ 99186 h 334"/>
              <a:gd name="T26" fmla="*/ 72807 w 334"/>
              <a:gd name="T27" fmla="*/ 100241 h 334"/>
              <a:gd name="T28" fmla="*/ 75972 w 334"/>
              <a:gd name="T29" fmla="*/ 102879 h 334"/>
              <a:gd name="T30" fmla="*/ 101296 w 334"/>
              <a:gd name="T31" fmla="*/ 75444 h 334"/>
              <a:gd name="T32" fmla="*/ 105517 w 334"/>
              <a:gd name="T33" fmla="*/ 77027 h 334"/>
              <a:gd name="T34" fmla="*/ 155637 w 334"/>
              <a:gd name="T35" fmla="*/ 77027 h 334"/>
              <a:gd name="T36" fmla="*/ 159858 w 334"/>
              <a:gd name="T37" fmla="*/ 71224 h 334"/>
              <a:gd name="T38" fmla="*/ 157748 w 334"/>
              <a:gd name="T39" fmla="*/ 66476 h 334"/>
              <a:gd name="T40" fmla="*/ 120289 w 334"/>
              <a:gd name="T41" fmla="*/ 64365 h 334"/>
              <a:gd name="T42" fmla="*/ 175158 w 334"/>
              <a:gd name="T43" fmla="*/ 7914 h 334"/>
              <a:gd name="T44" fmla="*/ 174630 w 334"/>
              <a:gd name="T45" fmla="*/ 1583 h 334"/>
              <a:gd name="T46" fmla="*/ 170410 w 334"/>
              <a:gd name="T47" fmla="*/ 0 h 334"/>
              <a:gd name="T48" fmla="*/ 111320 w 334"/>
              <a:gd name="T49" fmla="*/ 55924 h 334"/>
              <a:gd name="T50" fmla="*/ 110793 w 334"/>
              <a:gd name="T51" fmla="*/ 20048 h 334"/>
              <a:gd name="T52" fmla="*/ 104989 w 334"/>
              <a:gd name="T53" fmla="*/ 16355 h 334"/>
              <a:gd name="T54" fmla="*/ 100769 w 334"/>
              <a:gd name="T55" fmla="*/ 17938 h 334"/>
              <a:gd name="T56" fmla="*/ 99186 w 334"/>
              <a:gd name="T57" fmla="*/ 71224 h 334"/>
              <a:gd name="T58" fmla="*/ 101296 w 334"/>
              <a:gd name="T59" fmla="*/ 75444 h 334"/>
              <a:gd name="T60" fmla="*/ 70696 w 334"/>
              <a:gd name="T61" fmla="*/ 15828 h 334"/>
              <a:gd name="T62" fmla="*/ 64893 w 334"/>
              <a:gd name="T63" fmla="*/ 20048 h 334"/>
              <a:gd name="T64" fmla="*/ 10024 w 334"/>
              <a:gd name="T65" fmla="*/ 1583 h 334"/>
              <a:gd name="T66" fmla="*/ 5803 w 334"/>
              <a:gd name="T67" fmla="*/ 0 h 334"/>
              <a:gd name="T68" fmla="*/ 1055 w 334"/>
              <a:gd name="T69" fmla="*/ 1583 h 334"/>
              <a:gd name="T70" fmla="*/ 0 w 334"/>
              <a:gd name="T71" fmla="*/ 7914 h 334"/>
              <a:gd name="T72" fmla="*/ 22159 w 334"/>
              <a:gd name="T73" fmla="*/ 64365 h 334"/>
              <a:gd name="T74" fmla="*/ 17938 w 334"/>
              <a:gd name="T75" fmla="*/ 66476 h 334"/>
              <a:gd name="T76" fmla="*/ 15828 w 334"/>
              <a:gd name="T77" fmla="*/ 71224 h 334"/>
              <a:gd name="T78" fmla="*/ 19521 w 334"/>
              <a:gd name="T79" fmla="*/ 75972 h 334"/>
              <a:gd name="T80" fmla="*/ 70169 w 334"/>
              <a:gd name="T81" fmla="*/ 77027 h 334"/>
              <a:gd name="T82" fmla="*/ 74389 w 334"/>
              <a:gd name="T83" fmla="*/ 74389 h 334"/>
              <a:gd name="T84" fmla="*/ 76500 w 334"/>
              <a:gd name="T85" fmla="*/ 22159 h 334"/>
              <a:gd name="T86" fmla="*/ 75444 w 334"/>
              <a:gd name="T87" fmla="*/ 17938 h 334"/>
              <a:gd name="T88" fmla="*/ 70696 w 334"/>
              <a:gd name="T89" fmla="*/ 15828 h 334"/>
              <a:gd name="T90" fmla="*/ 153527 w 334"/>
              <a:gd name="T91" fmla="*/ 111848 h 334"/>
              <a:gd name="T92" fmla="*/ 159330 w 334"/>
              <a:gd name="T93" fmla="*/ 108155 h 334"/>
              <a:gd name="T94" fmla="*/ 159330 w 334"/>
              <a:gd name="T95" fmla="*/ 102879 h 334"/>
              <a:gd name="T96" fmla="*/ 153527 w 334"/>
              <a:gd name="T97" fmla="*/ 99186 h 334"/>
              <a:gd name="T98" fmla="*/ 104989 w 334"/>
              <a:gd name="T99" fmla="*/ 99186 h 334"/>
              <a:gd name="T100" fmla="*/ 100769 w 334"/>
              <a:gd name="T101" fmla="*/ 101296 h 334"/>
              <a:gd name="T102" fmla="*/ 99186 w 334"/>
              <a:gd name="T103" fmla="*/ 153527 h 334"/>
              <a:gd name="T104" fmla="*/ 100769 w 334"/>
              <a:gd name="T105" fmla="*/ 158275 h 334"/>
              <a:gd name="T106" fmla="*/ 104989 w 334"/>
              <a:gd name="T107" fmla="*/ 160385 h 334"/>
              <a:gd name="T108" fmla="*/ 110793 w 334"/>
              <a:gd name="T109" fmla="*/ 156692 h 334"/>
              <a:gd name="T110" fmla="*/ 165661 w 334"/>
              <a:gd name="T111" fmla="*/ 174630 h 334"/>
              <a:gd name="T112" fmla="*/ 170410 w 334"/>
              <a:gd name="T113" fmla="*/ 176213 h 334"/>
              <a:gd name="T114" fmla="*/ 174630 w 334"/>
              <a:gd name="T115" fmla="*/ 174630 h 334"/>
              <a:gd name="T116" fmla="*/ 176213 w 334"/>
              <a:gd name="T117" fmla="*/ 170410 h 334"/>
              <a:gd name="T118" fmla="*/ 120289 w 334"/>
              <a:gd name="T119" fmla="*/ 111848 h 3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34" h="334">
                <a:moveTo>
                  <a:pt x="145" y="201"/>
                </a:moveTo>
                <a:lnTo>
                  <a:pt x="145" y="291"/>
                </a:lnTo>
                <a:lnTo>
                  <a:pt x="144" y="297"/>
                </a:lnTo>
                <a:lnTo>
                  <a:pt x="143" y="300"/>
                </a:lnTo>
                <a:lnTo>
                  <a:pt x="138" y="302"/>
                </a:lnTo>
                <a:lnTo>
                  <a:pt x="134" y="304"/>
                </a:lnTo>
                <a:lnTo>
                  <a:pt x="129" y="302"/>
                </a:lnTo>
                <a:lnTo>
                  <a:pt x="126" y="300"/>
                </a:lnTo>
                <a:lnTo>
                  <a:pt x="123" y="297"/>
                </a:lnTo>
                <a:lnTo>
                  <a:pt x="122" y="291"/>
                </a:lnTo>
                <a:lnTo>
                  <a:pt x="122" y="228"/>
                </a:lnTo>
                <a:lnTo>
                  <a:pt x="19" y="331"/>
                </a:lnTo>
                <a:lnTo>
                  <a:pt x="15" y="334"/>
                </a:lnTo>
                <a:lnTo>
                  <a:pt x="11" y="334"/>
                </a:lnTo>
                <a:lnTo>
                  <a:pt x="6" y="334"/>
                </a:lnTo>
                <a:lnTo>
                  <a:pt x="2" y="331"/>
                </a:lnTo>
                <a:lnTo>
                  <a:pt x="0" y="327"/>
                </a:lnTo>
                <a:lnTo>
                  <a:pt x="0" y="323"/>
                </a:lnTo>
                <a:lnTo>
                  <a:pt x="0" y="319"/>
                </a:lnTo>
                <a:lnTo>
                  <a:pt x="2" y="315"/>
                </a:lnTo>
                <a:lnTo>
                  <a:pt x="105" y="212"/>
                </a:lnTo>
                <a:lnTo>
                  <a:pt x="42" y="212"/>
                </a:lnTo>
                <a:lnTo>
                  <a:pt x="37" y="210"/>
                </a:lnTo>
                <a:lnTo>
                  <a:pt x="34" y="207"/>
                </a:lnTo>
                <a:lnTo>
                  <a:pt x="31" y="205"/>
                </a:lnTo>
                <a:lnTo>
                  <a:pt x="30" y="199"/>
                </a:lnTo>
                <a:lnTo>
                  <a:pt x="31" y="195"/>
                </a:lnTo>
                <a:lnTo>
                  <a:pt x="34" y="191"/>
                </a:lnTo>
                <a:lnTo>
                  <a:pt x="37" y="190"/>
                </a:lnTo>
                <a:lnTo>
                  <a:pt x="42" y="188"/>
                </a:lnTo>
                <a:lnTo>
                  <a:pt x="133" y="188"/>
                </a:lnTo>
                <a:lnTo>
                  <a:pt x="138" y="190"/>
                </a:lnTo>
                <a:lnTo>
                  <a:pt x="141" y="192"/>
                </a:lnTo>
                <a:lnTo>
                  <a:pt x="144" y="195"/>
                </a:lnTo>
                <a:lnTo>
                  <a:pt x="145" y="201"/>
                </a:lnTo>
                <a:close/>
                <a:moveTo>
                  <a:pt x="192" y="143"/>
                </a:moveTo>
                <a:lnTo>
                  <a:pt x="192" y="143"/>
                </a:lnTo>
                <a:lnTo>
                  <a:pt x="195" y="144"/>
                </a:lnTo>
                <a:lnTo>
                  <a:pt x="200" y="146"/>
                </a:lnTo>
                <a:lnTo>
                  <a:pt x="291" y="146"/>
                </a:lnTo>
                <a:lnTo>
                  <a:pt x="295" y="146"/>
                </a:lnTo>
                <a:lnTo>
                  <a:pt x="299" y="143"/>
                </a:lnTo>
                <a:lnTo>
                  <a:pt x="302" y="139"/>
                </a:lnTo>
                <a:lnTo>
                  <a:pt x="303" y="135"/>
                </a:lnTo>
                <a:lnTo>
                  <a:pt x="302" y="129"/>
                </a:lnTo>
                <a:lnTo>
                  <a:pt x="299" y="126"/>
                </a:lnTo>
                <a:lnTo>
                  <a:pt x="295" y="124"/>
                </a:lnTo>
                <a:lnTo>
                  <a:pt x="291" y="122"/>
                </a:lnTo>
                <a:lnTo>
                  <a:pt x="228" y="122"/>
                </a:lnTo>
                <a:lnTo>
                  <a:pt x="331" y="19"/>
                </a:lnTo>
                <a:lnTo>
                  <a:pt x="332" y="15"/>
                </a:lnTo>
                <a:lnTo>
                  <a:pt x="334" y="11"/>
                </a:lnTo>
                <a:lnTo>
                  <a:pt x="332" y="7"/>
                </a:lnTo>
                <a:lnTo>
                  <a:pt x="331" y="3"/>
                </a:lnTo>
                <a:lnTo>
                  <a:pt x="327" y="1"/>
                </a:lnTo>
                <a:lnTo>
                  <a:pt x="323" y="0"/>
                </a:lnTo>
                <a:lnTo>
                  <a:pt x="319" y="1"/>
                </a:lnTo>
                <a:lnTo>
                  <a:pt x="314" y="3"/>
                </a:lnTo>
                <a:lnTo>
                  <a:pt x="211" y="106"/>
                </a:lnTo>
                <a:lnTo>
                  <a:pt x="211" y="42"/>
                </a:lnTo>
                <a:lnTo>
                  <a:pt x="210" y="38"/>
                </a:lnTo>
                <a:lnTo>
                  <a:pt x="207" y="34"/>
                </a:lnTo>
                <a:lnTo>
                  <a:pt x="204" y="31"/>
                </a:lnTo>
                <a:lnTo>
                  <a:pt x="199" y="31"/>
                </a:lnTo>
                <a:lnTo>
                  <a:pt x="195" y="31"/>
                </a:lnTo>
                <a:lnTo>
                  <a:pt x="191" y="34"/>
                </a:lnTo>
                <a:lnTo>
                  <a:pt x="189" y="38"/>
                </a:lnTo>
                <a:lnTo>
                  <a:pt x="188" y="42"/>
                </a:lnTo>
                <a:lnTo>
                  <a:pt x="188" y="135"/>
                </a:lnTo>
                <a:lnTo>
                  <a:pt x="189" y="139"/>
                </a:lnTo>
                <a:lnTo>
                  <a:pt x="192" y="143"/>
                </a:lnTo>
                <a:close/>
                <a:moveTo>
                  <a:pt x="134" y="30"/>
                </a:moveTo>
                <a:lnTo>
                  <a:pt x="134" y="30"/>
                </a:lnTo>
                <a:lnTo>
                  <a:pt x="129" y="31"/>
                </a:lnTo>
                <a:lnTo>
                  <a:pt x="126" y="34"/>
                </a:lnTo>
                <a:lnTo>
                  <a:pt x="123" y="38"/>
                </a:lnTo>
                <a:lnTo>
                  <a:pt x="122" y="42"/>
                </a:lnTo>
                <a:lnTo>
                  <a:pt x="122" y="106"/>
                </a:lnTo>
                <a:lnTo>
                  <a:pt x="19" y="3"/>
                </a:lnTo>
                <a:lnTo>
                  <a:pt x="15" y="1"/>
                </a:lnTo>
                <a:lnTo>
                  <a:pt x="11" y="0"/>
                </a:lnTo>
                <a:lnTo>
                  <a:pt x="6" y="1"/>
                </a:lnTo>
                <a:lnTo>
                  <a:pt x="2" y="3"/>
                </a:lnTo>
                <a:lnTo>
                  <a:pt x="0" y="7"/>
                </a:lnTo>
                <a:lnTo>
                  <a:pt x="0" y="11"/>
                </a:lnTo>
                <a:lnTo>
                  <a:pt x="0" y="15"/>
                </a:lnTo>
                <a:lnTo>
                  <a:pt x="2" y="19"/>
                </a:lnTo>
                <a:lnTo>
                  <a:pt x="105" y="122"/>
                </a:lnTo>
                <a:lnTo>
                  <a:pt x="42" y="122"/>
                </a:lnTo>
                <a:lnTo>
                  <a:pt x="37" y="124"/>
                </a:lnTo>
                <a:lnTo>
                  <a:pt x="34" y="126"/>
                </a:lnTo>
                <a:lnTo>
                  <a:pt x="31" y="129"/>
                </a:lnTo>
                <a:lnTo>
                  <a:pt x="30" y="135"/>
                </a:lnTo>
                <a:lnTo>
                  <a:pt x="31" y="139"/>
                </a:lnTo>
                <a:lnTo>
                  <a:pt x="34" y="143"/>
                </a:lnTo>
                <a:lnTo>
                  <a:pt x="37" y="144"/>
                </a:lnTo>
                <a:lnTo>
                  <a:pt x="42" y="146"/>
                </a:lnTo>
                <a:lnTo>
                  <a:pt x="133" y="146"/>
                </a:lnTo>
                <a:lnTo>
                  <a:pt x="138" y="144"/>
                </a:lnTo>
                <a:lnTo>
                  <a:pt x="141" y="141"/>
                </a:lnTo>
                <a:lnTo>
                  <a:pt x="144" y="139"/>
                </a:lnTo>
                <a:lnTo>
                  <a:pt x="145" y="133"/>
                </a:lnTo>
                <a:lnTo>
                  <a:pt x="145" y="42"/>
                </a:lnTo>
                <a:lnTo>
                  <a:pt x="144" y="38"/>
                </a:lnTo>
                <a:lnTo>
                  <a:pt x="143" y="34"/>
                </a:lnTo>
                <a:lnTo>
                  <a:pt x="138" y="31"/>
                </a:lnTo>
                <a:lnTo>
                  <a:pt x="134" y="30"/>
                </a:lnTo>
                <a:close/>
                <a:moveTo>
                  <a:pt x="228" y="212"/>
                </a:moveTo>
                <a:lnTo>
                  <a:pt x="291" y="212"/>
                </a:lnTo>
                <a:lnTo>
                  <a:pt x="295" y="210"/>
                </a:lnTo>
                <a:lnTo>
                  <a:pt x="299" y="207"/>
                </a:lnTo>
                <a:lnTo>
                  <a:pt x="302" y="205"/>
                </a:lnTo>
                <a:lnTo>
                  <a:pt x="303" y="199"/>
                </a:lnTo>
                <a:lnTo>
                  <a:pt x="302" y="195"/>
                </a:lnTo>
                <a:lnTo>
                  <a:pt x="299" y="191"/>
                </a:lnTo>
                <a:lnTo>
                  <a:pt x="295" y="190"/>
                </a:lnTo>
                <a:lnTo>
                  <a:pt x="291" y="188"/>
                </a:lnTo>
                <a:lnTo>
                  <a:pt x="199" y="188"/>
                </a:lnTo>
                <a:lnTo>
                  <a:pt x="195" y="190"/>
                </a:lnTo>
                <a:lnTo>
                  <a:pt x="191" y="192"/>
                </a:lnTo>
                <a:lnTo>
                  <a:pt x="189" y="195"/>
                </a:lnTo>
                <a:lnTo>
                  <a:pt x="188" y="201"/>
                </a:lnTo>
                <a:lnTo>
                  <a:pt x="188" y="291"/>
                </a:lnTo>
                <a:lnTo>
                  <a:pt x="188" y="297"/>
                </a:lnTo>
                <a:lnTo>
                  <a:pt x="191" y="300"/>
                </a:lnTo>
                <a:lnTo>
                  <a:pt x="195" y="302"/>
                </a:lnTo>
                <a:lnTo>
                  <a:pt x="199" y="304"/>
                </a:lnTo>
                <a:lnTo>
                  <a:pt x="204" y="302"/>
                </a:lnTo>
                <a:lnTo>
                  <a:pt x="207" y="300"/>
                </a:lnTo>
                <a:lnTo>
                  <a:pt x="210" y="297"/>
                </a:lnTo>
                <a:lnTo>
                  <a:pt x="211" y="291"/>
                </a:lnTo>
                <a:lnTo>
                  <a:pt x="211" y="228"/>
                </a:lnTo>
                <a:lnTo>
                  <a:pt x="314" y="331"/>
                </a:lnTo>
                <a:lnTo>
                  <a:pt x="319" y="334"/>
                </a:lnTo>
                <a:lnTo>
                  <a:pt x="323" y="334"/>
                </a:lnTo>
                <a:lnTo>
                  <a:pt x="327" y="334"/>
                </a:lnTo>
                <a:lnTo>
                  <a:pt x="331" y="331"/>
                </a:lnTo>
                <a:lnTo>
                  <a:pt x="332" y="327"/>
                </a:lnTo>
                <a:lnTo>
                  <a:pt x="334" y="323"/>
                </a:lnTo>
                <a:lnTo>
                  <a:pt x="332" y="319"/>
                </a:lnTo>
                <a:lnTo>
                  <a:pt x="331" y="315"/>
                </a:lnTo>
                <a:lnTo>
                  <a:pt x="228" y="212"/>
                </a:lnTo>
                <a:close/>
              </a:path>
            </a:pathLst>
          </a:custGeom>
          <a:solidFill>
            <a:schemeClr val="accent1"/>
          </a:solidFill>
          <a:ln>
            <a:noFill/>
          </a:ln>
        </p:spPr>
        <p:txBody>
          <a:bodyPr/>
          <a:lstStyle/>
          <a:p>
            <a:endParaRPr lang="en-US" dirty="0"/>
          </a:p>
        </p:txBody>
      </p:sp>
      <p:sp>
        <p:nvSpPr>
          <p:cNvPr id="95" name="Freeform 107"/>
          <p:cNvSpPr>
            <a:spLocks noEditPoints="1"/>
          </p:cNvSpPr>
          <p:nvPr/>
        </p:nvSpPr>
        <p:spPr bwMode="auto">
          <a:xfrm>
            <a:off x="2669454" y="2089147"/>
            <a:ext cx="319749" cy="338096"/>
          </a:xfrm>
          <a:custGeom>
            <a:avLst/>
            <a:gdLst>
              <a:gd name="T0" fmla="*/ 106362 w 366"/>
              <a:gd name="T1" fmla="*/ 59642 h 388"/>
              <a:gd name="T2" fmla="*/ 87842 w 366"/>
              <a:gd name="T3" fmla="*/ 59642 h 388"/>
              <a:gd name="T4" fmla="*/ 80963 w 366"/>
              <a:gd name="T5" fmla="*/ 78643 h 388"/>
              <a:gd name="T6" fmla="*/ 80963 w 366"/>
              <a:gd name="T7" fmla="*/ 119812 h 388"/>
              <a:gd name="T8" fmla="*/ 43392 w 366"/>
              <a:gd name="T9" fmla="*/ 204788 h 388"/>
              <a:gd name="T10" fmla="*/ 160338 w 366"/>
              <a:gd name="T11" fmla="*/ 196871 h 388"/>
              <a:gd name="T12" fmla="*/ 110067 w 366"/>
              <a:gd name="T13" fmla="*/ 107672 h 388"/>
              <a:gd name="T14" fmla="*/ 114300 w 366"/>
              <a:gd name="T15" fmla="*/ 73365 h 388"/>
              <a:gd name="T16" fmla="*/ 85196 w 366"/>
              <a:gd name="T17" fmla="*/ 142507 h 388"/>
              <a:gd name="T18" fmla="*/ 115887 w 366"/>
              <a:gd name="T19" fmla="*/ 154647 h 388"/>
              <a:gd name="T20" fmla="*/ 192088 w 366"/>
              <a:gd name="T21" fmla="*/ 91838 h 388"/>
              <a:gd name="T22" fmla="*/ 166158 w 366"/>
              <a:gd name="T23" fmla="*/ 140396 h 388"/>
              <a:gd name="T24" fmla="*/ 155575 w 366"/>
              <a:gd name="T25" fmla="*/ 138812 h 388"/>
              <a:gd name="T26" fmla="*/ 171979 w 366"/>
              <a:gd name="T27" fmla="*/ 111894 h 388"/>
              <a:gd name="T28" fmla="*/ 180975 w 366"/>
              <a:gd name="T29" fmla="*/ 63864 h 388"/>
              <a:gd name="T30" fmla="*/ 153458 w 366"/>
              <a:gd name="T31" fmla="*/ 11084 h 388"/>
              <a:gd name="T32" fmla="*/ 155046 w 366"/>
              <a:gd name="T33" fmla="*/ 1056 h 388"/>
              <a:gd name="T34" fmla="*/ 180975 w 366"/>
              <a:gd name="T35" fmla="*/ 24807 h 388"/>
              <a:gd name="T36" fmla="*/ 138113 w 366"/>
              <a:gd name="T37" fmla="*/ 30613 h 388"/>
              <a:gd name="T38" fmla="*/ 139700 w 366"/>
              <a:gd name="T39" fmla="*/ 21112 h 388"/>
              <a:gd name="T40" fmla="*/ 159279 w 366"/>
              <a:gd name="T41" fmla="*/ 38530 h 388"/>
              <a:gd name="T42" fmla="*/ 168275 w 366"/>
              <a:gd name="T43" fmla="*/ 80226 h 388"/>
              <a:gd name="T44" fmla="*/ 147638 w 366"/>
              <a:gd name="T45" fmla="*/ 122978 h 388"/>
              <a:gd name="T46" fmla="*/ 139171 w 366"/>
              <a:gd name="T47" fmla="*/ 122978 h 388"/>
              <a:gd name="T48" fmla="*/ 146050 w 366"/>
              <a:gd name="T49" fmla="*/ 105561 h 388"/>
              <a:gd name="T50" fmla="*/ 155575 w 366"/>
              <a:gd name="T51" fmla="*/ 72837 h 388"/>
              <a:gd name="T52" fmla="*/ 141817 w 366"/>
              <a:gd name="T53" fmla="*/ 34835 h 388"/>
              <a:gd name="T54" fmla="*/ 130175 w 366"/>
              <a:gd name="T55" fmla="*/ 79171 h 388"/>
              <a:gd name="T56" fmla="*/ 122237 w 366"/>
              <a:gd name="T57" fmla="*/ 51197 h 388"/>
              <a:gd name="T58" fmla="*/ 126471 w 366"/>
              <a:gd name="T59" fmla="*/ 40641 h 388"/>
              <a:gd name="T60" fmla="*/ 143404 w 366"/>
              <a:gd name="T61" fmla="*/ 72837 h 388"/>
              <a:gd name="T62" fmla="*/ 129646 w 366"/>
              <a:gd name="T63" fmla="*/ 104505 h 388"/>
              <a:gd name="T64" fmla="*/ 121708 w 366"/>
              <a:gd name="T65" fmla="*/ 104505 h 388"/>
              <a:gd name="T66" fmla="*/ 37042 w 366"/>
              <a:gd name="T67" fmla="*/ 140396 h 388"/>
              <a:gd name="T68" fmla="*/ 21696 w 366"/>
              <a:gd name="T69" fmla="*/ 133534 h 388"/>
              <a:gd name="T70" fmla="*/ 0 w 366"/>
              <a:gd name="T71" fmla="*/ 72837 h 388"/>
              <a:gd name="T72" fmla="*/ 19050 w 366"/>
              <a:gd name="T73" fmla="*/ 16890 h 388"/>
              <a:gd name="T74" fmla="*/ 40746 w 366"/>
              <a:gd name="T75" fmla="*/ 2639 h 388"/>
              <a:gd name="T76" fmla="*/ 34396 w 366"/>
              <a:gd name="T77" fmla="*/ 16890 h 388"/>
              <a:gd name="T78" fmla="*/ 12171 w 366"/>
              <a:gd name="T79" fmla="*/ 72837 h 388"/>
              <a:gd name="T80" fmla="*/ 25929 w 366"/>
              <a:gd name="T81" fmla="*/ 119284 h 388"/>
              <a:gd name="T82" fmla="*/ 37042 w 366"/>
              <a:gd name="T83" fmla="*/ 140396 h 388"/>
              <a:gd name="T84" fmla="*/ 31221 w 366"/>
              <a:gd name="T85" fmla="*/ 45391 h 388"/>
              <a:gd name="T86" fmla="*/ 52387 w 366"/>
              <a:gd name="T87" fmla="*/ 20584 h 388"/>
              <a:gd name="T88" fmla="*/ 56092 w 366"/>
              <a:gd name="T89" fmla="*/ 30613 h 388"/>
              <a:gd name="T90" fmla="*/ 39158 w 366"/>
              <a:gd name="T91" fmla="*/ 61225 h 388"/>
              <a:gd name="T92" fmla="*/ 42333 w 366"/>
              <a:gd name="T93" fmla="*/ 95533 h 388"/>
              <a:gd name="T94" fmla="*/ 56621 w 366"/>
              <a:gd name="T95" fmla="*/ 118756 h 388"/>
              <a:gd name="T96" fmla="*/ 48683 w 366"/>
              <a:gd name="T97" fmla="*/ 124562 h 388"/>
              <a:gd name="T98" fmla="*/ 29104 w 366"/>
              <a:gd name="T99" fmla="*/ 92894 h 388"/>
              <a:gd name="T100" fmla="*/ 51858 w 366"/>
              <a:gd name="T101" fmla="*/ 64920 h 388"/>
              <a:gd name="T102" fmla="*/ 69850 w 366"/>
              <a:gd name="T103" fmla="*/ 40641 h 388"/>
              <a:gd name="T104" fmla="*/ 71967 w 366"/>
              <a:gd name="T105" fmla="*/ 51197 h 388"/>
              <a:gd name="T106" fmla="*/ 65617 w 366"/>
              <a:gd name="T107" fmla="*/ 86032 h 388"/>
              <a:gd name="T108" fmla="*/ 72496 w 366"/>
              <a:gd name="T109" fmla="*/ 104505 h 388"/>
              <a:gd name="T110" fmla="*/ 64029 w 366"/>
              <a:gd name="T111" fmla="*/ 104505 h 388"/>
              <a:gd name="T112" fmla="*/ 50800 w 366"/>
              <a:gd name="T113" fmla="*/ 72837 h 38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66" h="388">
                <a:moveTo>
                  <a:pt x="216" y="139"/>
                </a:moveTo>
                <a:lnTo>
                  <a:pt x="216" y="139"/>
                </a:lnTo>
                <a:lnTo>
                  <a:pt x="215" y="134"/>
                </a:lnTo>
                <a:lnTo>
                  <a:pt x="213" y="127"/>
                </a:lnTo>
                <a:lnTo>
                  <a:pt x="210" y="123"/>
                </a:lnTo>
                <a:lnTo>
                  <a:pt x="206" y="117"/>
                </a:lnTo>
                <a:lnTo>
                  <a:pt x="201" y="113"/>
                </a:lnTo>
                <a:lnTo>
                  <a:pt x="197" y="110"/>
                </a:lnTo>
                <a:lnTo>
                  <a:pt x="190" y="109"/>
                </a:lnTo>
                <a:lnTo>
                  <a:pt x="184" y="108"/>
                </a:lnTo>
                <a:lnTo>
                  <a:pt x="177" y="109"/>
                </a:lnTo>
                <a:lnTo>
                  <a:pt x="172" y="110"/>
                </a:lnTo>
                <a:lnTo>
                  <a:pt x="166" y="113"/>
                </a:lnTo>
                <a:lnTo>
                  <a:pt x="161" y="117"/>
                </a:lnTo>
                <a:lnTo>
                  <a:pt x="157" y="123"/>
                </a:lnTo>
                <a:lnTo>
                  <a:pt x="154" y="127"/>
                </a:lnTo>
                <a:lnTo>
                  <a:pt x="153" y="134"/>
                </a:lnTo>
                <a:lnTo>
                  <a:pt x="151" y="139"/>
                </a:lnTo>
                <a:lnTo>
                  <a:pt x="153" y="149"/>
                </a:lnTo>
                <a:lnTo>
                  <a:pt x="157" y="157"/>
                </a:lnTo>
                <a:lnTo>
                  <a:pt x="162" y="163"/>
                </a:lnTo>
                <a:lnTo>
                  <a:pt x="169" y="168"/>
                </a:lnTo>
                <a:lnTo>
                  <a:pt x="166" y="185"/>
                </a:lnTo>
                <a:lnTo>
                  <a:pt x="161" y="205"/>
                </a:lnTo>
                <a:lnTo>
                  <a:pt x="153" y="227"/>
                </a:lnTo>
                <a:lnTo>
                  <a:pt x="143" y="253"/>
                </a:lnTo>
                <a:lnTo>
                  <a:pt x="129" y="281"/>
                </a:lnTo>
                <a:lnTo>
                  <a:pt x="113" y="310"/>
                </a:lnTo>
                <a:lnTo>
                  <a:pt x="91" y="341"/>
                </a:lnTo>
                <a:lnTo>
                  <a:pt x="66" y="373"/>
                </a:lnTo>
                <a:lnTo>
                  <a:pt x="82" y="388"/>
                </a:lnTo>
                <a:lnTo>
                  <a:pt x="99" y="369"/>
                </a:lnTo>
                <a:lnTo>
                  <a:pt x="114" y="350"/>
                </a:lnTo>
                <a:lnTo>
                  <a:pt x="254" y="350"/>
                </a:lnTo>
                <a:lnTo>
                  <a:pt x="270" y="369"/>
                </a:lnTo>
                <a:lnTo>
                  <a:pt x="286" y="388"/>
                </a:lnTo>
                <a:lnTo>
                  <a:pt x="303" y="373"/>
                </a:lnTo>
                <a:lnTo>
                  <a:pt x="278" y="341"/>
                </a:lnTo>
                <a:lnTo>
                  <a:pt x="256" y="310"/>
                </a:lnTo>
                <a:lnTo>
                  <a:pt x="239" y="281"/>
                </a:lnTo>
                <a:lnTo>
                  <a:pt x="226" y="252"/>
                </a:lnTo>
                <a:lnTo>
                  <a:pt x="215" y="227"/>
                </a:lnTo>
                <a:lnTo>
                  <a:pt x="208" y="204"/>
                </a:lnTo>
                <a:lnTo>
                  <a:pt x="202" y="185"/>
                </a:lnTo>
                <a:lnTo>
                  <a:pt x="199" y="167"/>
                </a:lnTo>
                <a:lnTo>
                  <a:pt x="206" y="163"/>
                </a:lnTo>
                <a:lnTo>
                  <a:pt x="210" y="156"/>
                </a:lnTo>
                <a:lnTo>
                  <a:pt x="215" y="149"/>
                </a:lnTo>
                <a:lnTo>
                  <a:pt x="216" y="139"/>
                </a:lnTo>
                <a:close/>
                <a:moveTo>
                  <a:pt x="184" y="208"/>
                </a:moveTo>
                <a:lnTo>
                  <a:pt x="184" y="208"/>
                </a:lnTo>
                <a:lnTo>
                  <a:pt x="194" y="237"/>
                </a:lnTo>
                <a:lnTo>
                  <a:pt x="208" y="270"/>
                </a:lnTo>
                <a:lnTo>
                  <a:pt x="161" y="270"/>
                </a:lnTo>
                <a:lnTo>
                  <a:pt x="175" y="237"/>
                </a:lnTo>
                <a:lnTo>
                  <a:pt x="184" y="208"/>
                </a:lnTo>
                <a:close/>
                <a:moveTo>
                  <a:pt x="129" y="326"/>
                </a:moveTo>
                <a:lnTo>
                  <a:pt x="129" y="326"/>
                </a:lnTo>
                <a:lnTo>
                  <a:pt x="148" y="293"/>
                </a:lnTo>
                <a:lnTo>
                  <a:pt x="219" y="293"/>
                </a:lnTo>
                <a:lnTo>
                  <a:pt x="239" y="326"/>
                </a:lnTo>
                <a:lnTo>
                  <a:pt x="129" y="326"/>
                </a:lnTo>
                <a:close/>
                <a:moveTo>
                  <a:pt x="366" y="138"/>
                </a:moveTo>
                <a:lnTo>
                  <a:pt x="366" y="138"/>
                </a:lnTo>
                <a:lnTo>
                  <a:pt x="366" y="156"/>
                </a:lnTo>
                <a:lnTo>
                  <a:pt x="363" y="174"/>
                </a:lnTo>
                <a:lnTo>
                  <a:pt x="359" y="192"/>
                </a:lnTo>
                <a:lnTo>
                  <a:pt x="352" y="208"/>
                </a:lnTo>
                <a:lnTo>
                  <a:pt x="345" y="223"/>
                </a:lnTo>
                <a:lnTo>
                  <a:pt x="336" y="238"/>
                </a:lnTo>
                <a:lnTo>
                  <a:pt x="325" y="253"/>
                </a:lnTo>
                <a:lnTo>
                  <a:pt x="314" y="266"/>
                </a:lnTo>
                <a:lnTo>
                  <a:pt x="309" y="269"/>
                </a:lnTo>
                <a:lnTo>
                  <a:pt x="305" y="270"/>
                </a:lnTo>
                <a:lnTo>
                  <a:pt x="301" y="269"/>
                </a:lnTo>
                <a:lnTo>
                  <a:pt x="297" y="266"/>
                </a:lnTo>
                <a:lnTo>
                  <a:pt x="294" y="263"/>
                </a:lnTo>
                <a:lnTo>
                  <a:pt x="293" y="258"/>
                </a:lnTo>
                <a:lnTo>
                  <a:pt x="294" y="253"/>
                </a:lnTo>
                <a:lnTo>
                  <a:pt x="297" y="251"/>
                </a:lnTo>
                <a:lnTo>
                  <a:pt x="307" y="238"/>
                </a:lnTo>
                <a:lnTo>
                  <a:pt x="316" y="226"/>
                </a:lnTo>
                <a:lnTo>
                  <a:pt x="325" y="212"/>
                </a:lnTo>
                <a:lnTo>
                  <a:pt x="331" y="198"/>
                </a:lnTo>
                <a:lnTo>
                  <a:pt x="337" y="185"/>
                </a:lnTo>
                <a:lnTo>
                  <a:pt x="340" y="170"/>
                </a:lnTo>
                <a:lnTo>
                  <a:pt x="342" y="154"/>
                </a:lnTo>
                <a:lnTo>
                  <a:pt x="342" y="138"/>
                </a:lnTo>
                <a:lnTo>
                  <a:pt x="342" y="121"/>
                </a:lnTo>
                <a:lnTo>
                  <a:pt x="340" y="105"/>
                </a:lnTo>
                <a:lnTo>
                  <a:pt x="336" y="90"/>
                </a:lnTo>
                <a:lnTo>
                  <a:pt x="329" y="75"/>
                </a:lnTo>
                <a:lnTo>
                  <a:pt x="322" y="60"/>
                </a:lnTo>
                <a:lnTo>
                  <a:pt x="314" y="46"/>
                </a:lnTo>
                <a:lnTo>
                  <a:pt x="303" y="32"/>
                </a:lnTo>
                <a:lnTo>
                  <a:pt x="290" y="21"/>
                </a:lnTo>
                <a:lnTo>
                  <a:pt x="287" y="17"/>
                </a:lnTo>
                <a:lnTo>
                  <a:pt x="287" y="13"/>
                </a:lnTo>
                <a:lnTo>
                  <a:pt x="287" y="9"/>
                </a:lnTo>
                <a:lnTo>
                  <a:pt x="290" y="5"/>
                </a:lnTo>
                <a:lnTo>
                  <a:pt x="293" y="2"/>
                </a:lnTo>
                <a:lnTo>
                  <a:pt x="297" y="0"/>
                </a:lnTo>
                <a:lnTo>
                  <a:pt x="303" y="2"/>
                </a:lnTo>
                <a:lnTo>
                  <a:pt x="307" y="3"/>
                </a:lnTo>
                <a:lnTo>
                  <a:pt x="319" y="17"/>
                </a:lnTo>
                <a:lnTo>
                  <a:pt x="331" y="32"/>
                </a:lnTo>
                <a:lnTo>
                  <a:pt x="342" y="47"/>
                </a:lnTo>
                <a:lnTo>
                  <a:pt x="351" y="65"/>
                </a:lnTo>
                <a:lnTo>
                  <a:pt x="358" y="82"/>
                </a:lnTo>
                <a:lnTo>
                  <a:pt x="362" y="101"/>
                </a:lnTo>
                <a:lnTo>
                  <a:pt x="366" y="119"/>
                </a:lnTo>
                <a:lnTo>
                  <a:pt x="366" y="138"/>
                </a:lnTo>
                <a:close/>
                <a:moveTo>
                  <a:pt x="261" y="58"/>
                </a:moveTo>
                <a:lnTo>
                  <a:pt x="261" y="58"/>
                </a:lnTo>
                <a:lnTo>
                  <a:pt x="259" y="55"/>
                </a:lnTo>
                <a:lnTo>
                  <a:pt x="257" y="51"/>
                </a:lnTo>
                <a:lnTo>
                  <a:pt x="257" y="46"/>
                </a:lnTo>
                <a:lnTo>
                  <a:pt x="260" y="43"/>
                </a:lnTo>
                <a:lnTo>
                  <a:pt x="264" y="40"/>
                </a:lnTo>
                <a:lnTo>
                  <a:pt x="268" y="39"/>
                </a:lnTo>
                <a:lnTo>
                  <a:pt x="272" y="39"/>
                </a:lnTo>
                <a:lnTo>
                  <a:pt x="276" y="42"/>
                </a:lnTo>
                <a:lnTo>
                  <a:pt x="286" y="51"/>
                </a:lnTo>
                <a:lnTo>
                  <a:pt x="294" y="62"/>
                </a:lnTo>
                <a:lnTo>
                  <a:pt x="301" y="73"/>
                </a:lnTo>
                <a:lnTo>
                  <a:pt x="308" y="86"/>
                </a:lnTo>
                <a:lnTo>
                  <a:pt x="312" y="98"/>
                </a:lnTo>
                <a:lnTo>
                  <a:pt x="315" y="112"/>
                </a:lnTo>
                <a:lnTo>
                  <a:pt x="318" y="124"/>
                </a:lnTo>
                <a:lnTo>
                  <a:pt x="318" y="138"/>
                </a:lnTo>
                <a:lnTo>
                  <a:pt x="318" y="152"/>
                </a:lnTo>
                <a:lnTo>
                  <a:pt x="315" y="164"/>
                </a:lnTo>
                <a:lnTo>
                  <a:pt x="312" y="176"/>
                </a:lnTo>
                <a:lnTo>
                  <a:pt x="308" y="189"/>
                </a:lnTo>
                <a:lnTo>
                  <a:pt x="303" y="201"/>
                </a:lnTo>
                <a:lnTo>
                  <a:pt x="296" y="212"/>
                </a:lnTo>
                <a:lnTo>
                  <a:pt x="287" y="223"/>
                </a:lnTo>
                <a:lnTo>
                  <a:pt x="279" y="233"/>
                </a:lnTo>
                <a:lnTo>
                  <a:pt x="275" y="234"/>
                </a:lnTo>
                <a:lnTo>
                  <a:pt x="271" y="236"/>
                </a:lnTo>
                <a:lnTo>
                  <a:pt x="267" y="234"/>
                </a:lnTo>
                <a:lnTo>
                  <a:pt x="263" y="233"/>
                </a:lnTo>
                <a:lnTo>
                  <a:pt x="260" y="229"/>
                </a:lnTo>
                <a:lnTo>
                  <a:pt x="260" y="225"/>
                </a:lnTo>
                <a:lnTo>
                  <a:pt x="260" y="220"/>
                </a:lnTo>
                <a:lnTo>
                  <a:pt x="263" y="216"/>
                </a:lnTo>
                <a:lnTo>
                  <a:pt x="270" y="208"/>
                </a:lnTo>
                <a:lnTo>
                  <a:pt x="276" y="200"/>
                </a:lnTo>
                <a:lnTo>
                  <a:pt x="282" y="190"/>
                </a:lnTo>
                <a:lnTo>
                  <a:pt x="286" y="181"/>
                </a:lnTo>
                <a:lnTo>
                  <a:pt x="290" y="171"/>
                </a:lnTo>
                <a:lnTo>
                  <a:pt x="293" y="160"/>
                </a:lnTo>
                <a:lnTo>
                  <a:pt x="294" y="149"/>
                </a:lnTo>
                <a:lnTo>
                  <a:pt x="294" y="138"/>
                </a:lnTo>
                <a:lnTo>
                  <a:pt x="294" y="127"/>
                </a:lnTo>
                <a:lnTo>
                  <a:pt x="293" y="116"/>
                </a:lnTo>
                <a:lnTo>
                  <a:pt x="290" y="105"/>
                </a:lnTo>
                <a:lnTo>
                  <a:pt x="286" y="95"/>
                </a:lnTo>
                <a:lnTo>
                  <a:pt x="282" y="86"/>
                </a:lnTo>
                <a:lnTo>
                  <a:pt x="275" y="76"/>
                </a:lnTo>
                <a:lnTo>
                  <a:pt x="268" y="66"/>
                </a:lnTo>
                <a:lnTo>
                  <a:pt x="261" y="58"/>
                </a:lnTo>
                <a:close/>
                <a:moveTo>
                  <a:pt x="230" y="182"/>
                </a:moveTo>
                <a:lnTo>
                  <a:pt x="230" y="182"/>
                </a:lnTo>
                <a:lnTo>
                  <a:pt x="237" y="172"/>
                </a:lnTo>
                <a:lnTo>
                  <a:pt x="242" y="163"/>
                </a:lnTo>
                <a:lnTo>
                  <a:pt x="246" y="150"/>
                </a:lnTo>
                <a:lnTo>
                  <a:pt x="248" y="138"/>
                </a:lnTo>
                <a:lnTo>
                  <a:pt x="246" y="127"/>
                </a:lnTo>
                <a:lnTo>
                  <a:pt x="243" y="116"/>
                </a:lnTo>
                <a:lnTo>
                  <a:pt x="238" y="105"/>
                </a:lnTo>
                <a:lnTo>
                  <a:pt x="231" y="97"/>
                </a:lnTo>
                <a:lnTo>
                  <a:pt x="228" y="93"/>
                </a:lnTo>
                <a:lnTo>
                  <a:pt x="228" y="88"/>
                </a:lnTo>
                <a:lnTo>
                  <a:pt x="228" y="83"/>
                </a:lnTo>
                <a:lnTo>
                  <a:pt x="231" y="80"/>
                </a:lnTo>
                <a:lnTo>
                  <a:pt x="235" y="77"/>
                </a:lnTo>
                <a:lnTo>
                  <a:pt x="239" y="77"/>
                </a:lnTo>
                <a:lnTo>
                  <a:pt x="243" y="77"/>
                </a:lnTo>
                <a:lnTo>
                  <a:pt x="248" y="80"/>
                </a:lnTo>
                <a:lnTo>
                  <a:pt x="257" y="93"/>
                </a:lnTo>
                <a:lnTo>
                  <a:pt x="264" y="108"/>
                </a:lnTo>
                <a:lnTo>
                  <a:pt x="270" y="123"/>
                </a:lnTo>
                <a:lnTo>
                  <a:pt x="271" y="138"/>
                </a:lnTo>
                <a:lnTo>
                  <a:pt x="270" y="146"/>
                </a:lnTo>
                <a:lnTo>
                  <a:pt x="268" y="154"/>
                </a:lnTo>
                <a:lnTo>
                  <a:pt x="264" y="171"/>
                </a:lnTo>
                <a:lnTo>
                  <a:pt x="256" y="186"/>
                </a:lnTo>
                <a:lnTo>
                  <a:pt x="252" y="193"/>
                </a:lnTo>
                <a:lnTo>
                  <a:pt x="245" y="198"/>
                </a:lnTo>
                <a:lnTo>
                  <a:pt x="242" y="201"/>
                </a:lnTo>
                <a:lnTo>
                  <a:pt x="237" y="203"/>
                </a:lnTo>
                <a:lnTo>
                  <a:pt x="232" y="201"/>
                </a:lnTo>
                <a:lnTo>
                  <a:pt x="230" y="198"/>
                </a:lnTo>
                <a:lnTo>
                  <a:pt x="227" y="194"/>
                </a:lnTo>
                <a:lnTo>
                  <a:pt x="226" y="190"/>
                </a:lnTo>
                <a:lnTo>
                  <a:pt x="227" y="186"/>
                </a:lnTo>
                <a:lnTo>
                  <a:pt x="230" y="182"/>
                </a:lnTo>
                <a:close/>
                <a:moveTo>
                  <a:pt x="70" y="266"/>
                </a:moveTo>
                <a:lnTo>
                  <a:pt x="70" y="266"/>
                </a:lnTo>
                <a:lnTo>
                  <a:pt x="66" y="269"/>
                </a:lnTo>
                <a:lnTo>
                  <a:pt x="62" y="270"/>
                </a:lnTo>
                <a:lnTo>
                  <a:pt x="58" y="269"/>
                </a:lnTo>
                <a:lnTo>
                  <a:pt x="54" y="266"/>
                </a:lnTo>
                <a:lnTo>
                  <a:pt x="41" y="253"/>
                </a:lnTo>
                <a:lnTo>
                  <a:pt x="32" y="238"/>
                </a:lnTo>
                <a:lnTo>
                  <a:pt x="22" y="223"/>
                </a:lnTo>
                <a:lnTo>
                  <a:pt x="14" y="208"/>
                </a:lnTo>
                <a:lnTo>
                  <a:pt x="8" y="192"/>
                </a:lnTo>
                <a:lnTo>
                  <a:pt x="4" y="174"/>
                </a:lnTo>
                <a:lnTo>
                  <a:pt x="1" y="156"/>
                </a:lnTo>
                <a:lnTo>
                  <a:pt x="0" y="138"/>
                </a:lnTo>
                <a:lnTo>
                  <a:pt x="1" y="119"/>
                </a:lnTo>
                <a:lnTo>
                  <a:pt x="4" y="101"/>
                </a:lnTo>
                <a:lnTo>
                  <a:pt x="10" y="82"/>
                </a:lnTo>
                <a:lnTo>
                  <a:pt x="16" y="65"/>
                </a:lnTo>
                <a:lnTo>
                  <a:pt x="25" y="47"/>
                </a:lnTo>
                <a:lnTo>
                  <a:pt x="36" y="32"/>
                </a:lnTo>
                <a:lnTo>
                  <a:pt x="47" y="17"/>
                </a:lnTo>
                <a:lnTo>
                  <a:pt x="60" y="3"/>
                </a:lnTo>
                <a:lnTo>
                  <a:pt x="65" y="2"/>
                </a:lnTo>
                <a:lnTo>
                  <a:pt x="69" y="0"/>
                </a:lnTo>
                <a:lnTo>
                  <a:pt x="73" y="2"/>
                </a:lnTo>
                <a:lnTo>
                  <a:pt x="77" y="5"/>
                </a:lnTo>
                <a:lnTo>
                  <a:pt x="80" y="9"/>
                </a:lnTo>
                <a:lnTo>
                  <a:pt x="80" y="13"/>
                </a:lnTo>
                <a:lnTo>
                  <a:pt x="78" y="17"/>
                </a:lnTo>
                <a:lnTo>
                  <a:pt x="76" y="21"/>
                </a:lnTo>
                <a:lnTo>
                  <a:pt x="65" y="32"/>
                </a:lnTo>
                <a:lnTo>
                  <a:pt x="54" y="46"/>
                </a:lnTo>
                <a:lnTo>
                  <a:pt x="45" y="60"/>
                </a:lnTo>
                <a:lnTo>
                  <a:pt x="37" y="75"/>
                </a:lnTo>
                <a:lnTo>
                  <a:pt x="32" y="90"/>
                </a:lnTo>
                <a:lnTo>
                  <a:pt x="27" y="105"/>
                </a:lnTo>
                <a:lnTo>
                  <a:pt x="25" y="121"/>
                </a:lnTo>
                <a:lnTo>
                  <a:pt x="23" y="138"/>
                </a:lnTo>
                <a:lnTo>
                  <a:pt x="25" y="154"/>
                </a:lnTo>
                <a:lnTo>
                  <a:pt x="26" y="170"/>
                </a:lnTo>
                <a:lnTo>
                  <a:pt x="30" y="185"/>
                </a:lnTo>
                <a:lnTo>
                  <a:pt x="36" y="198"/>
                </a:lnTo>
                <a:lnTo>
                  <a:pt x="43" y="212"/>
                </a:lnTo>
                <a:lnTo>
                  <a:pt x="49" y="226"/>
                </a:lnTo>
                <a:lnTo>
                  <a:pt x="59" y="238"/>
                </a:lnTo>
                <a:lnTo>
                  <a:pt x="70" y="251"/>
                </a:lnTo>
                <a:lnTo>
                  <a:pt x="73" y="253"/>
                </a:lnTo>
                <a:lnTo>
                  <a:pt x="73" y="258"/>
                </a:lnTo>
                <a:lnTo>
                  <a:pt x="73" y="263"/>
                </a:lnTo>
                <a:lnTo>
                  <a:pt x="70" y="266"/>
                </a:lnTo>
                <a:close/>
                <a:moveTo>
                  <a:pt x="48" y="138"/>
                </a:moveTo>
                <a:lnTo>
                  <a:pt x="48" y="138"/>
                </a:lnTo>
                <a:lnTo>
                  <a:pt x="49" y="124"/>
                </a:lnTo>
                <a:lnTo>
                  <a:pt x="51" y="112"/>
                </a:lnTo>
                <a:lnTo>
                  <a:pt x="55" y="98"/>
                </a:lnTo>
                <a:lnTo>
                  <a:pt x="59" y="86"/>
                </a:lnTo>
                <a:lnTo>
                  <a:pt x="65" y="73"/>
                </a:lnTo>
                <a:lnTo>
                  <a:pt x="73" y="62"/>
                </a:lnTo>
                <a:lnTo>
                  <a:pt x="81" y="51"/>
                </a:lnTo>
                <a:lnTo>
                  <a:pt x="91" y="42"/>
                </a:lnTo>
                <a:lnTo>
                  <a:pt x="93" y="39"/>
                </a:lnTo>
                <a:lnTo>
                  <a:pt x="99" y="39"/>
                </a:lnTo>
                <a:lnTo>
                  <a:pt x="103" y="40"/>
                </a:lnTo>
                <a:lnTo>
                  <a:pt x="106" y="43"/>
                </a:lnTo>
                <a:lnTo>
                  <a:pt x="109" y="46"/>
                </a:lnTo>
                <a:lnTo>
                  <a:pt x="110" y="51"/>
                </a:lnTo>
                <a:lnTo>
                  <a:pt x="109" y="55"/>
                </a:lnTo>
                <a:lnTo>
                  <a:pt x="106" y="58"/>
                </a:lnTo>
                <a:lnTo>
                  <a:pt x="98" y="66"/>
                </a:lnTo>
                <a:lnTo>
                  <a:pt x="91" y="76"/>
                </a:lnTo>
                <a:lnTo>
                  <a:pt x="85" y="86"/>
                </a:lnTo>
                <a:lnTo>
                  <a:pt x="81" y="95"/>
                </a:lnTo>
                <a:lnTo>
                  <a:pt x="77" y="105"/>
                </a:lnTo>
                <a:lnTo>
                  <a:pt x="74" y="116"/>
                </a:lnTo>
                <a:lnTo>
                  <a:pt x="73" y="127"/>
                </a:lnTo>
                <a:lnTo>
                  <a:pt x="71" y="138"/>
                </a:lnTo>
                <a:lnTo>
                  <a:pt x="73" y="149"/>
                </a:lnTo>
                <a:lnTo>
                  <a:pt x="74" y="160"/>
                </a:lnTo>
                <a:lnTo>
                  <a:pt x="77" y="171"/>
                </a:lnTo>
                <a:lnTo>
                  <a:pt x="80" y="181"/>
                </a:lnTo>
                <a:lnTo>
                  <a:pt x="85" y="190"/>
                </a:lnTo>
                <a:lnTo>
                  <a:pt x="91" y="200"/>
                </a:lnTo>
                <a:lnTo>
                  <a:pt x="96" y="208"/>
                </a:lnTo>
                <a:lnTo>
                  <a:pt x="104" y="216"/>
                </a:lnTo>
                <a:lnTo>
                  <a:pt x="106" y="220"/>
                </a:lnTo>
                <a:lnTo>
                  <a:pt x="107" y="225"/>
                </a:lnTo>
                <a:lnTo>
                  <a:pt x="106" y="229"/>
                </a:lnTo>
                <a:lnTo>
                  <a:pt x="104" y="233"/>
                </a:lnTo>
                <a:lnTo>
                  <a:pt x="100" y="234"/>
                </a:lnTo>
                <a:lnTo>
                  <a:pt x="96" y="236"/>
                </a:lnTo>
                <a:lnTo>
                  <a:pt x="92" y="236"/>
                </a:lnTo>
                <a:lnTo>
                  <a:pt x="88" y="233"/>
                </a:lnTo>
                <a:lnTo>
                  <a:pt x="78" y="223"/>
                </a:lnTo>
                <a:lnTo>
                  <a:pt x="71" y="212"/>
                </a:lnTo>
                <a:lnTo>
                  <a:pt x="65" y="201"/>
                </a:lnTo>
                <a:lnTo>
                  <a:pt x="59" y="189"/>
                </a:lnTo>
                <a:lnTo>
                  <a:pt x="55" y="176"/>
                </a:lnTo>
                <a:lnTo>
                  <a:pt x="51" y="164"/>
                </a:lnTo>
                <a:lnTo>
                  <a:pt x="49" y="152"/>
                </a:lnTo>
                <a:lnTo>
                  <a:pt x="48" y="138"/>
                </a:lnTo>
                <a:close/>
                <a:moveTo>
                  <a:pt x="96" y="138"/>
                </a:moveTo>
                <a:lnTo>
                  <a:pt x="96" y="138"/>
                </a:lnTo>
                <a:lnTo>
                  <a:pt x="98" y="123"/>
                </a:lnTo>
                <a:lnTo>
                  <a:pt x="102" y="108"/>
                </a:lnTo>
                <a:lnTo>
                  <a:pt x="110" y="93"/>
                </a:lnTo>
                <a:lnTo>
                  <a:pt x="120" y="80"/>
                </a:lnTo>
                <a:lnTo>
                  <a:pt x="122" y="77"/>
                </a:lnTo>
                <a:lnTo>
                  <a:pt x="126" y="77"/>
                </a:lnTo>
                <a:lnTo>
                  <a:pt x="132" y="77"/>
                </a:lnTo>
                <a:lnTo>
                  <a:pt x="135" y="80"/>
                </a:lnTo>
                <a:lnTo>
                  <a:pt x="137" y="83"/>
                </a:lnTo>
                <a:lnTo>
                  <a:pt x="139" y="88"/>
                </a:lnTo>
                <a:lnTo>
                  <a:pt x="139" y="93"/>
                </a:lnTo>
                <a:lnTo>
                  <a:pt x="136" y="97"/>
                </a:lnTo>
                <a:lnTo>
                  <a:pt x="129" y="105"/>
                </a:lnTo>
                <a:lnTo>
                  <a:pt x="124" y="116"/>
                </a:lnTo>
                <a:lnTo>
                  <a:pt x="121" y="127"/>
                </a:lnTo>
                <a:lnTo>
                  <a:pt x="120" y="138"/>
                </a:lnTo>
                <a:lnTo>
                  <a:pt x="121" y="150"/>
                </a:lnTo>
                <a:lnTo>
                  <a:pt x="124" y="163"/>
                </a:lnTo>
                <a:lnTo>
                  <a:pt x="129" y="172"/>
                </a:lnTo>
                <a:lnTo>
                  <a:pt x="137" y="182"/>
                </a:lnTo>
                <a:lnTo>
                  <a:pt x="140" y="186"/>
                </a:lnTo>
                <a:lnTo>
                  <a:pt x="142" y="190"/>
                </a:lnTo>
                <a:lnTo>
                  <a:pt x="140" y="194"/>
                </a:lnTo>
                <a:lnTo>
                  <a:pt x="137" y="198"/>
                </a:lnTo>
                <a:lnTo>
                  <a:pt x="133" y="201"/>
                </a:lnTo>
                <a:lnTo>
                  <a:pt x="129" y="203"/>
                </a:lnTo>
                <a:lnTo>
                  <a:pt x="125" y="201"/>
                </a:lnTo>
                <a:lnTo>
                  <a:pt x="121" y="198"/>
                </a:lnTo>
                <a:lnTo>
                  <a:pt x="115" y="193"/>
                </a:lnTo>
                <a:lnTo>
                  <a:pt x="110" y="186"/>
                </a:lnTo>
                <a:lnTo>
                  <a:pt x="103" y="171"/>
                </a:lnTo>
                <a:lnTo>
                  <a:pt x="98" y="154"/>
                </a:lnTo>
                <a:lnTo>
                  <a:pt x="96" y="146"/>
                </a:lnTo>
                <a:lnTo>
                  <a:pt x="96" y="138"/>
                </a:lnTo>
                <a:close/>
              </a:path>
            </a:pathLst>
          </a:custGeom>
          <a:solidFill>
            <a:schemeClr val="accent1"/>
          </a:solidFill>
          <a:ln>
            <a:noFill/>
          </a:ln>
        </p:spPr>
        <p:txBody>
          <a:bodyPr/>
          <a:lstStyle/>
          <a:p>
            <a:endParaRPr lang="en-US" dirty="0"/>
          </a:p>
        </p:txBody>
      </p:sp>
      <p:sp>
        <p:nvSpPr>
          <p:cNvPr id="96" name="Freeform 108"/>
          <p:cNvSpPr>
            <a:spLocks noEditPoints="1"/>
          </p:cNvSpPr>
          <p:nvPr/>
        </p:nvSpPr>
        <p:spPr bwMode="auto">
          <a:xfrm>
            <a:off x="9784262" y="3463415"/>
            <a:ext cx="351200" cy="356442"/>
          </a:xfrm>
          <a:custGeom>
            <a:avLst/>
            <a:gdLst>
              <a:gd name="T0" fmla="*/ 37042 w 402"/>
              <a:gd name="T1" fmla="*/ 28184 h 406"/>
              <a:gd name="T2" fmla="*/ 44450 w 402"/>
              <a:gd name="T3" fmla="*/ 36161 h 406"/>
              <a:gd name="T4" fmla="*/ 33338 w 402"/>
              <a:gd name="T5" fmla="*/ 43074 h 406"/>
              <a:gd name="T6" fmla="*/ 64029 w 402"/>
              <a:gd name="T7" fmla="*/ 43074 h 406"/>
              <a:gd name="T8" fmla="*/ 71438 w 402"/>
              <a:gd name="T9" fmla="*/ 32438 h 406"/>
              <a:gd name="T10" fmla="*/ 58208 w 402"/>
              <a:gd name="T11" fmla="*/ 30311 h 406"/>
              <a:gd name="T12" fmla="*/ 61383 w 402"/>
              <a:gd name="T13" fmla="*/ 43074 h 406"/>
              <a:gd name="T14" fmla="*/ 31221 w 402"/>
              <a:gd name="T15" fmla="*/ 100505 h 406"/>
              <a:gd name="T16" fmla="*/ 44450 w 402"/>
              <a:gd name="T17" fmla="*/ 97315 h 406"/>
              <a:gd name="T18" fmla="*/ 37042 w 402"/>
              <a:gd name="T19" fmla="*/ 86679 h 406"/>
              <a:gd name="T20" fmla="*/ 29104 w 402"/>
              <a:gd name="T21" fmla="*/ 94656 h 406"/>
              <a:gd name="T22" fmla="*/ 64029 w 402"/>
              <a:gd name="T23" fmla="*/ 102632 h 406"/>
              <a:gd name="T24" fmla="*/ 71967 w 402"/>
              <a:gd name="T25" fmla="*/ 94656 h 406"/>
              <a:gd name="T26" fmla="*/ 61383 w 402"/>
              <a:gd name="T27" fmla="*/ 87211 h 406"/>
              <a:gd name="T28" fmla="*/ 29104 w 402"/>
              <a:gd name="T29" fmla="*/ 153683 h 406"/>
              <a:gd name="T30" fmla="*/ 40217 w 402"/>
              <a:gd name="T31" fmla="*/ 161127 h 406"/>
              <a:gd name="T32" fmla="*/ 42333 w 402"/>
              <a:gd name="T33" fmla="*/ 147833 h 406"/>
              <a:gd name="T34" fmla="*/ 30162 w 402"/>
              <a:gd name="T35" fmla="*/ 149960 h 406"/>
              <a:gd name="T36" fmla="*/ 58208 w 402"/>
              <a:gd name="T37" fmla="*/ 159000 h 406"/>
              <a:gd name="T38" fmla="*/ 71438 w 402"/>
              <a:gd name="T39" fmla="*/ 156873 h 406"/>
              <a:gd name="T40" fmla="*/ 64029 w 402"/>
              <a:gd name="T41" fmla="*/ 145706 h 406"/>
              <a:gd name="T42" fmla="*/ 56092 w 402"/>
              <a:gd name="T43" fmla="*/ 153683 h 406"/>
              <a:gd name="T44" fmla="*/ 13229 w 402"/>
              <a:gd name="T45" fmla="*/ 169104 h 406"/>
              <a:gd name="T46" fmla="*/ 24342 w 402"/>
              <a:gd name="T47" fmla="*/ 177081 h 406"/>
              <a:gd name="T48" fmla="*/ 14817 w 402"/>
              <a:gd name="T49" fmla="*/ 187184 h 406"/>
              <a:gd name="T50" fmla="*/ 0 w 402"/>
              <a:gd name="T51" fmla="*/ 164850 h 406"/>
              <a:gd name="T52" fmla="*/ 7408 w 402"/>
              <a:gd name="T53" fmla="*/ 7445 h 406"/>
              <a:gd name="T54" fmla="*/ 144992 w 402"/>
              <a:gd name="T55" fmla="*/ 0 h 406"/>
              <a:gd name="T56" fmla="*/ 167746 w 402"/>
              <a:gd name="T57" fmla="*/ 15421 h 406"/>
              <a:gd name="T58" fmla="*/ 156633 w 402"/>
              <a:gd name="T59" fmla="*/ 85616 h 406"/>
              <a:gd name="T60" fmla="*/ 118004 w 402"/>
              <a:gd name="T61" fmla="*/ 124435 h 406"/>
              <a:gd name="T62" fmla="*/ 12700 w 402"/>
              <a:gd name="T63" fmla="*/ 59559 h 406"/>
              <a:gd name="T64" fmla="*/ 154517 w 402"/>
              <a:gd name="T65" fmla="*/ 18612 h 406"/>
              <a:gd name="T66" fmla="*/ 24342 w 402"/>
              <a:gd name="T67" fmla="*/ 12763 h 406"/>
              <a:gd name="T68" fmla="*/ 14817 w 402"/>
              <a:gd name="T69" fmla="*/ 18612 h 406"/>
              <a:gd name="T70" fmla="*/ 164571 w 402"/>
              <a:gd name="T71" fmla="*/ 157937 h 406"/>
              <a:gd name="T72" fmla="*/ 155575 w 402"/>
              <a:gd name="T73" fmla="*/ 169104 h 406"/>
              <a:gd name="T74" fmla="*/ 159279 w 402"/>
              <a:gd name="T75" fmla="*/ 186121 h 406"/>
              <a:gd name="T76" fmla="*/ 164571 w 402"/>
              <a:gd name="T77" fmla="*/ 191970 h 406"/>
              <a:gd name="T78" fmla="*/ 169863 w 402"/>
              <a:gd name="T79" fmla="*/ 174953 h 406"/>
              <a:gd name="T80" fmla="*/ 173567 w 402"/>
              <a:gd name="T81" fmla="*/ 166977 h 406"/>
              <a:gd name="T82" fmla="*/ 164571 w 402"/>
              <a:gd name="T83" fmla="*/ 157937 h 406"/>
              <a:gd name="T84" fmla="*/ 209550 w 402"/>
              <a:gd name="T85" fmla="*/ 210050 h 406"/>
              <a:gd name="T86" fmla="*/ 129646 w 402"/>
              <a:gd name="T87" fmla="*/ 215900 h 406"/>
              <a:gd name="T88" fmla="*/ 118533 w 402"/>
              <a:gd name="T89" fmla="*/ 210050 h 406"/>
              <a:gd name="T90" fmla="*/ 116417 w 402"/>
              <a:gd name="T91" fmla="*/ 144111 h 406"/>
              <a:gd name="T92" fmla="*/ 127529 w 402"/>
              <a:gd name="T93" fmla="*/ 134007 h 406"/>
              <a:gd name="T94" fmla="*/ 132292 w 402"/>
              <a:gd name="T95" fmla="*/ 114863 h 406"/>
              <a:gd name="T96" fmla="*/ 157163 w 402"/>
              <a:gd name="T97" fmla="*/ 98378 h 406"/>
              <a:gd name="T98" fmla="*/ 189442 w 402"/>
              <a:gd name="T99" fmla="*/ 106355 h 406"/>
              <a:gd name="T100" fmla="*/ 199496 w 402"/>
              <a:gd name="T101" fmla="*/ 134007 h 406"/>
              <a:gd name="T102" fmla="*/ 209550 w 402"/>
              <a:gd name="T103" fmla="*/ 139856 h 406"/>
              <a:gd name="T104" fmla="*/ 185208 w 402"/>
              <a:gd name="T105" fmla="*/ 134007 h 406"/>
              <a:gd name="T106" fmla="*/ 180446 w 402"/>
              <a:gd name="T107" fmla="*/ 114863 h 406"/>
              <a:gd name="T108" fmla="*/ 157163 w 402"/>
              <a:gd name="T109" fmla="*/ 110609 h 406"/>
              <a:gd name="T110" fmla="*/ 143404 w 402"/>
              <a:gd name="T111" fmla="*/ 119117 h 406"/>
              <a:gd name="T112" fmla="*/ 199496 w 402"/>
              <a:gd name="T113" fmla="*/ 146238 h 406"/>
              <a:gd name="T114" fmla="*/ 129646 w 402"/>
              <a:gd name="T115" fmla="*/ 146238 h 406"/>
              <a:gd name="T116" fmla="*/ 129117 w 402"/>
              <a:gd name="T117" fmla="*/ 202606 h 406"/>
              <a:gd name="T118" fmla="*/ 200025 w 402"/>
              <a:gd name="T119" fmla="*/ 147301 h 4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02" h="406">
                <a:moveTo>
                  <a:pt x="55" y="68"/>
                </a:moveTo>
                <a:lnTo>
                  <a:pt x="55" y="68"/>
                </a:lnTo>
                <a:lnTo>
                  <a:pt x="57" y="61"/>
                </a:lnTo>
                <a:lnTo>
                  <a:pt x="59" y="57"/>
                </a:lnTo>
                <a:lnTo>
                  <a:pt x="63" y="54"/>
                </a:lnTo>
                <a:lnTo>
                  <a:pt x="70" y="53"/>
                </a:lnTo>
                <a:lnTo>
                  <a:pt x="76" y="54"/>
                </a:lnTo>
                <a:lnTo>
                  <a:pt x="80" y="57"/>
                </a:lnTo>
                <a:lnTo>
                  <a:pt x="84" y="61"/>
                </a:lnTo>
                <a:lnTo>
                  <a:pt x="84" y="68"/>
                </a:lnTo>
                <a:lnTo>
                  <a:pt x="84" y="73"/>
                </a:lnTo>
                <a:lnTo>
                  <a:pt x="80" y="77"/>
                </a:lnTo>
                <a:lnTo>
                  <a:pt x="76" y="81"/>
                </a:lnTo>
                <a:lnTo>
                  <a:pt x="70" y="81"/>
                </a:lnTo>
                <a:lnTo>
                  <a:pt x="63" y="81"/>
                </a:lnTo>
                <a:lnTo>
                  <a:pt x="59" y="77"/>
                </a:lnTo>
                <a:lnTo>
                  <a:pt x="57" y="73"/>
                </a:lnTo>
                <a:lnTo>
                  <a:pt x="55" y="68"/>
                </a:lnTo>
                <a:close/>
                <a:moveTo>
                  <a:pt x="121" y="81"/>
                </a:moveTo>
                <a:lnTo>
                  <a:pt x="121" y="81"/>
                </a:lnTo>
                <a:lnTo>
                  <a:pt x="127" y="81"/>
                </a:lnTo>
                <a:lnTo>
                  <a:pt x="132" y="77"/>
                </a:lnTo>
                <a:lnTo>
                  <a:pt x="135" y="73"/>
                </a:lnTo>
                <a:lnTo>
                  <a:pt x="136" y="68"/>
                </a:lnTo>
                <a:lnTo>
                  <a:pt x="135" y="61"/>
                </a:lnTo>
                <a:lnTo>
                  <a:pt x="132" y="57"/>
                </a:lnTo>
                <a:lnTo>
                  <a:pt x="127" y="54"/>
                </a:lnTo>
                <a:lnTo>
                  <a:pt x="121" y="53"/>
                </a:lnTo>
                <a:lnTo>
                  <a:pt x="116" y="54"/>
                </a:lnTo>
                <a:lnTo>
                  <a:pt x="110" y="57"/>
                </a:lnTo>
                <a:lnTo>
                  <a:pt x="107" y="61"/>
                </a:lnTo>
                <a:lnTo>
                  <a:pt x="106" y="68"/>
                </a:lnTo>
                <a:lnTo>
                  <a:pt x="107" y="73"/>
                </a:lnTo>
                <a:lnTo>
                  <a:pt x="110" y="77"/>
                </a:lnTo>
                <a:lnTo>
                  <a:pt x="116" y="81"/>
                </a:lnTo>
                <a:lnTo>
                  <a:pt x="121" y="81"/>
                </a:lnTo>
                <a:close/>
                <a:moveTo>
                  <a:pt x="55" y="178"/>
                </a:moveTo>
                <a:lnTo>
                  <a:pt x="55" y="178"/>
                </a:lnTo>
                <a:lnTo>
                  <a:pt x="57" y="183"/>
                </a:lnTo>
                <a:lnTo>
                  <a:pt x="59" y="189"/>
                </a:lnTo>
                <a:lnTo>
                  <a:pt x="63" y="191"/>
                </a:lnTo>
                <a:lnTo>
                  <a:pt x="70" y="193"/>
                </a:lnTo>
                <a:lnTo>
                  <a:pt x="76" y="191"/>
                </a:lnTo>
                <a:lnTo>
                  <a:pt x="80" y="189"/>
                </a:lnTo>
                <a:lnTo>
                  <a:pt x="84" y="183"/>
                </a:lnTo>
                <a:lnTo>
                  <a:pt x="84" y="178"/>
                </a:lnTo>
                <a:lnTo>
                  <a:pt x="84" y="172"/>
                </a:lnTo>
                <a:lnTo>
                  <a:pt x="80" y="167"/>
                </a:lnTo>
                <a:lnTo>
                  <a:pt x="76" y="164"/>
                </a:lnTo>
                <a:lnTo>
                  <a:pt x="70" y="163"/>
                </a:lnTo>
                <a:lnTo>
                  <a:pt x="63" y="164"/>
                </a:lnTo>
                <a:lnTo>
                  <a:pt x="59" y="167"/>
                </a:lnTo>
                <a:lnTo>
                  <a:pt x="57" y="172"/>
                </a:lnTo>
                <a:lnTo>
                  <a:pt x="55" y="178"/>
                </a:lnTo>
                <a:close/>
                <a:moveTo>
                  <a:pt x="106" y="178"/>
                </a:moveTo>
                <a:lnTo>
                  <a:pt x="106" y="178"/>
                </a:lnTo>
                <a:lnTo>
                  <a:pt x="107" y="183"/>
                </a:lnTo>
                <a:lnTo>
                  <a:pt x="110" y="189"/>
                </a:lnTo>
                <a:lnTo>
                  <a:pt x="116" y="191"/>
                </a:lnTo>
                <a:lnTo>
                  <a:pt x="121" y="193"/>
                </a:lnTo>
                <a:lnTo>
                  <a:pt x="127" y="191"/>
                </a:lnTo>
                <a:lnTo>
                  <a:pt x="132" y="189"/>
                </a:lnTo>
                <a:lnTo>
                  <a:pt x="135" y="183"/>
                </a:lnTo>
                <a:lnTo>
                  <a:pt x="136" y="178"/>
                </a:lnTo>
                <a:lnTo>
                  <a:pt x="135" y="172"/>
                </a:lnTo>
                <a:lnTo>
                  <a:pt x="132" y="167"/>
                </a:lnTo>
                <a:lnTo>
                  <a:pt x="127" y="164"/>
                </a:lnTo>
                <a:lnTo>
                  <a:pt x="121" y="163"/>
                </a:lnTo>
                <a:lnTo>
                  <a:pt x="116" y="164"/>
                </a:lnTo>
                <a:lnTo>
                  <a:pt x="110" y="167"/>
                </a:lnTo>
                <a:lnTo>
                  <a:pt x="107" y="172"/>
                </a:lnTo>
                <a:lnTo>
                  <a:pt x="106" y="178"/>
                </a:lnTo>
                <a:close/>
                <a:moveTo>
                  <a:pt x="55" y="289"/>
                </a:moveTo>
                <a:lnTo>
                  <a:pt x="55" y="289"/>
                </a:lnTo>
                <a:lnTo>
                  <a:pt x="57" y="295"/>
                </a:lnTo>
                <a:lnTo>
                  <a:pt x="59" y="299"/>
                </a:lnTo>
                <a:lnTo>
                  <a:pt x="63" y="303"/>
                </a:lnTo>
                <a:lnTo>
                  <a:pt x="70" y="303"/>
                </a:lnTo>
                <a:lnTo>
                  <a:pt x="76" y="303"/>
                </a:lnTo>
                <a:lnTo>
                  <a:pt x="80" y="299"/>
                </a:lnTo>
                <a:lnTo>
                  <a:pt x="84" y="295"/>
                </a:lnTo>
                <a:lnTo>
                  <a:pt x="84" y="289"/>
                </a:lnTo>
                <a:lnTo>
                  <a:pt x="84" y="282"/>
                </a:lnTo>
                <a:lnTo>
                  <a:pt x="80" y="278"/>
                </a:lnTo>
                <a:lnTo>
                  <a:pt x="76" y="275"/>
                </a:lnTo>
                <a:lnTo>
                  <a:pt x="70" y="274"/>
                </a:lnTo>
                <a:lnTo>
                  <a:pt x="63" y="275"/>
                </a:lnTo>
                <a:lnTo>
                  <a:pt x="59" y="278"/>
                </a:lnTo>
                <a:lnTo>
                  <a:pt x="57" y="282"/>
                </a:lnTo>
                <a:lnTo>
                  <a:pt x="55" y="289"/>
                </a:lnTo>
                <a:close/>
                <a:moveTo>
                  <a:pt x="106" y="289"/>
                </a:moveTo>
                <a:lnTo>
                  <a:pt x="106" y="289"/>
                </a:lnTo>
                <a:lnTo>
                  <a:pt x="107" y="295"/>
                </a:lnTo>
                <a:lnTo>
                  <a:pt x="110" y="299"/>
                </a:lnTo>
                <a:lnTo>
                  <a:pt x="116" y="303"/>
                </a:lnTo>
                <a:lnTo>
                  <a:pt x="121" y="303"/>
                </a:lnTo>
                <a:lnTo>
                  <a:pt x="127" y="303"/>
                </a:lnTo>
                <a:lnTo>
                  <a:pt x="132" y="299"/>
                </a:lnTo>
                <a:lnTo>
                  <a:pt x="135" y="295"/>
                </a:lnTo>
                <a:lnTo>
                  <a:pt x="136" y="289"/>
                </a:lnTo>
                <a:lnTo>
                  <a:pt x="135" y="282"/>
                </a:lnTo>
                <a:lnTo>
                  <a:pt x="132" y="278"/>
                </a:lnTo>
                <a:lnTo>
                  <a:pt x="127" y="275"/>
                </a:lnTo>
                <a:lnTo>
                  <a:pt x="121" y="274"/>
                </a:lnTo>
                <a:lnTo>
                  <a:pt x="116" y="275"/>
                </a:lnTo>
                <a:lnTo>
                  <a:pt x="110" y="278"/>
                </a:lnTo>
                <a:lnTo>
                  <a:pt x="107" y="282"/>
                </a:lnTo>
                <a:lnTo>
                  <a:pt x="106" y="289"/>
                </a:lnTo>
                <a:close/>
                <a:moveTo>
                  <a:pt x="209" y="245"/>
                </a:moveTo>
                <a:lnTo>
                  <a:pt x="24" y="245"/>
                </a:lnTo>
                <a:lnTo>
                  <a:pt x="24" y="310"/>
                </a:lnTo>
                <a:lnTo>
                  <a:pt x="24" y="314"/>
                </a:lnTo>
                <a:lnTo>
                  <a:pt x="25" y="318"/>
                </a:lnTo>
                <a:lnTo>
                  <a:pt x="28" y="322"/>
                </a:lnTo>
                <a:lnTo>
                  <a:pt x="30" y="326"/>
                </a:lnTo>
                <a:lnTo>
                  <a:pt x="33" y="329"/>
                </a:lnTo>
                <a:lnTo>
                  <a:pt x="37" y="330"/>
                </a:lnTo>
                <a:lnTo>
                  <a:pt x="41" y="332"/>
                </a:lnTo>
                <a:lnTo>
                  <a:pt x="46" y="333"/>
                </a:lnTo>
                <a:lnTo>
                  <a:pt x="197" y="333"/>
                </a:lnTo>
                <a:lnTo>
                  <a:pt x="197" y="355"/>
                </a:lnTo>
                <a:lnTo>
                  <a:pt x="46" y="355"/>
                </a:lnTo>
                <a:lnTo>
                  <a:pt x="37" y="355"/>
                </a:lnTo>
                <a:lnTo>
                  <a:pt x="28" y="352"/>
                </a:lnTo>
                <a:lnTo>
                  <a:pt x="21" y="348"/>
                </a:lnTo>
                <a:lnTo>
                  <a:pt x="14" y="341"/>
                </a:lnTo>
                <a:lnTo>
                  <a:pt x="8" y="334"/>
                </a:lnTo>
                <a:lnTo>
                  <a:pt x="3" y="328"/>
                </a:lnTo>
                <a:lnTo>
                  <a:pt x="0" y="318"/>
                </a:lnTo>
                <a:lnTo>
                  <a:pt x="0" y="310"/>
                </a:lnTo>
                <a:lnTo>
                  <a:pt x="0" y="47"/>
                </a:lnTo>
                <a:lnTo>
                  <a:pt x="0" y="37"/>
                </a:lnTo>
                <a:lnTo>
                  <a:pt x="3" y="29"/>
                </a:lnTo>
                <a:lnTo>
                  <a:pt x="8" y="21"/>
                </a:lnTo>
                <a:lnTo>
                  <a:pt x="14" y="14"/>
                </a:lnTo>
                <a:lnTo>
                  <a:pt x="21" y="9"/>
                </a:lnTo>
                <a:lnTo>
                  <a:pt x="28" y="4"/>
                </a:lnTo>
                <a:lnTo>
                  <a:pt x="37" y="2"/>
                </a:lnTo>
                <a:lnTo>
                  <a:pt x="46" y="0"/>
                </a:lnTo>
                <a:lnTo>
                  <a:pt x="274" y="0"/>
                </a:lnTo>
                <a:lnTo>
                  <a:pt x="282" y="2"/>
                </a:lnTo>
                <a:lnTo>
                  <a:pt x="292" y="4"/>
                </a:lnTo>
                <a:lnTo>
                  <a:pt x="299" y="9"/>
                </a:lnTo>
                <a:lnTo>
                  <a:pt x="306" y="14"/>
                </a:lnTo>
                <a:lnTo>
                  <a:pt x="311" y="21"/>
                </a:lnTo>
                <a:lnTo>
                  <a:pt x="317" y="29"/>
                </a:lnTo>
                <a:lnTo>
                  <a:pt x="318" y="37"/>
                </a:lnTo>
                <a:lnTo>
                  <a:pt x="319" y="47"/>
                </a:lnTo>
                <a:lnTo>
                  <a:pt x="319" y="161"/>
                </a:lnTo>
                <a:lnTo>
                  <a:pt x="297" y="161"/>
                </a:lnTo>
                <a:lnTo>
                  <a:pt x="296" y="161"/>
                </a:lnTo>
                <a:lnTo>
                  <a:pt x="296" y="135"/>
                </a:lnTo>
                <a:lnTo>
                  <a:pt x="24" y="135"/>
                </a:lnTo>
                <a:lnTo>
                  <a:pt x="24" y="222"/>
                </a:lnTo>
                <a:lnTo>
                  <a:pt x="224" y="222"/>
                </a:lnTo>
                <a:lnTo>
                  <a:pt x="223" y="234"/>
                </a:lnTo>
                <a:lnTo>
                  <a:pt x="216" y="240"/>
                </a:lnTo>
                <a:lnTo>
                  <a:pt x="209" y="245"/>
                </a:lnTo>
                <a:close/>
                <a:moveTo>
                  <a:pt x="24" y="47"/>
                </a:moveTo>
                <a:lnTo>
                  <a:pt x="24" y="112"/>
                </a:lnTo>
                <a:lnTo>
                  <a:pt x="296" y="112"/>
                </a:lnTo>
                <a:lnTo>
                  <a:pt x="296" y="47"/>
                </a:lnTo>
                <a:lnTo>
                  <a:pt x="296" y="43"/>
                </a:lnTo>
                <a:lnTo>
                  <a:pt x="294" y="37"/>
                </a:lnTo>
                <a:lnTo>
                  <a:pt x="292" y="35"/>
                </a:lnTo>
                <a:lnTo>
                  <a:pt x="289" y="31"/>
                </a:lnTo>
                <a:lnTo>
                  <a:pt x="286" y="28"/>
                </a:lnTo>
                <a:lnTo>
                  <a:pt x="282" y="25"/>
                </a:lnTo>
                <a:lnTo>
                  <a:pt x="278" y="24"/>
                </a:lnTo>
                <a:lnTo>
                  <a:pt x="274" y="24"/>
                </a:lnTo>
                <a:lnTo>
                  <a:pt x="46" y="24"/>
                </a:lnTo>
                <a:lnTo>
                  <a:pt x="41" y="24"/>
                </a:lnTo>
                <a:lnTo>
                  <a:pt x="37" y="25"/>
                </a:lnTo>
                <a:lnTo>
                  <a:pt x="33" y="28"/>
                </a:lnTo>
                <a:lnTo>
                  <a:pt x="30" y="31"/>
                </a:lnTo>
                <a:lnTo>
                  <a:pt x="28" y="35"/>
                </a:lnTo>
                <a:lnTo>
                  <a:pt x="25" y="37"/>
                </a:lnTo>
                <a:lnTo>
                  <a:pt x="24" y="43"/>
                </a:lnTo>
                <a:lnTo>
                  <a:pt x="24" y="47"/>
                </a:lnTo>
                <a:close/>
                <a:moveTo>
                  <a:pt x="311" y="297"/>
                </a:moveTo>
                <a:lnTo>
                  <a:pt x="311" y="297"/>
                </a:lnTo>
                <a:lnTo>
                  <a:pt x="304" y="299"/>
                </a:lnTo>
                <a:lnTo>
                  <a:pt x="299" y="301"/>
                </a:lnTo>
                <a:lnTo>
                  <a:pt x="294" y="307"/>
                </a:lnTo>
                <a:lnTo>
                  <a:pt x="293" y="314"/>
                </a:lnTo>
                <a:lnTo>
                  <a:pt x="294" y="318"/>
                </a:lnTo>
                <a:lnTo>
                  <a:pt x="296" y="322"/>
                </a:lnTo>
                <a:lnTo>
                  <a:pt x="299" y="326"/>
                </a:lnTo>
                <a:lnTo>
                  <a:pt x="301" y="329"/>
                </a:lnTo>
                <a:lnTo>
                  <a:pt x="301" y="350"/>
                </a:lnTo>
                <a:lnTo>
                  <a:pt x="301" y="354"/>
                </a:lnTo>
                <a:lnTo>
                  <a:pt x="304" y="356"/>
                </a:lnTo>
                <a:lnTo>
                  <a:pt x="307" y="359"/>
                </a:lnTo>
                <a:lnTo>
                  <a:pt x="311" y="361"/>
                </a:lnTo>
                <a:lnTo>
                  <a:pt x="315" y="359"/>
                </a:lnTo>
                <a:lnTo>
                  <a:pt x="318" y="356"/>
                </a:lnTo>
                <a:lnTo>
                  <a:pt x="321" y="354"/>
                </a:lnTo>
                <a:lnTo>
                  <a:pt x="321" y="350"/>
                </a:lnTo>
                <a:lnTo>
                  <a:pt x="321" y="329"/>
                </a:lnTo>
                <a:lnTo>
                  <a:pt x="321" y="328"/>
                </a:lnTo>
                <a:lnTo>
                  <a:pt x="323" y="325"/>
                </a:lnTo>
                <a:lnTo>
                  <a:pt x="326" y="322"/>
                </a:lnTo>
                <a:lnTo>
                  <a:pt x="328" y="318"/>
                </a:lnTo>
                <a:lnTo>
                  <a:pt x="328" y="314"/>
                </a:lnTo>
                <a:lnTo>
                  <a:pt x="326" y="307"/>
                </a:lnTo>
                <a:lnTo>
                  <a:pt x="323" y="301"/>
                </a:lnTo>
                <a:lnTo>
                  <a:pt x="318" y="299"/>
                </a:lnTo>
                <a:lnTo>
                  <a:pt x="311" y="297"/>
                </a:lnTo>
                <a:close/>
                <a:moveTo>
                  <a:pt x="402" y="277"/>
                </a:moveTo>
                <a:lnTo>
                  <a:pt x="402" y="381"/>
                </a:lnTo>
                <a:lnTo>
                  <a:pt x="400" y="385"/>
                </a:lnTo>
                <a:lnTo>
                  <a:pt x="399" y="391"/>
                </a:lnTo>
                <a:lnTo>
                  <a:pt x="396" y="395"/>
                </a:lnTo>
                <a:lnTo>
                  <a:pt x="394" y="398"/>
                </a:lnTo>
                <a:lnTo>
                  <a:pt x="391" y="402"/>
                </a:lnTo>
                <a:lnTo>
                  <a:pt x="387" y="403"/>
                </a:lnTo>
                <a:lnTo>
                  <a:pt x="381" y="405"/>
                </a:lnTo>
                <a:lnTo>
                  <a:pt x="377" y="406"/>
                </a:lnTo>
                <a:lnTo>
                  <a:pt x="245" y="406"/>
                </a:lnTo>
                <a:lnTo>
                  <a:pt x="241" y="405"/>
                </a:lnTo>
                <a:lnTo>
                  <a:pt x="235" y="403"/>
                </a:lnTo>
                <a:lnTo>
                  <a:pt x="231" y="402"/>
                </a:lnTo>
                <a:lnTo>
                  <a:pt x="227" y="398"/>
                </a:lnTo>
                <a:lnTo>
                  <a:pt x="224" y="395"/>
                </a:lnTo>
                <a:lnTo>
                  <a:pt x="223" y="391"/>
                </a:lnTo>
                <a:lnTo>
                  <a:pt x="220" y="385"/>
                </a:lnTo>
                <a:lnTo>
                  <a:pt x="220" y="381"/>
                </a:lnTo>
                <a:lnTo>
                  <a:pt x="220" y="277"/>
                </a:lnTo>
                <a:lnTo>
                  <a:pt x="220" y="271"/>
                </a:lnTo>
                <a:lnTo>
                  <a:pt x="223" y="267"/>
                </a:lnTo>
                <a:lnTo>
                  <a:pt x="224" y="263"/>
                </a:lnTo>
                <a:lnTo>
                  <a:pt x="227" y="259"/>
                </a:lnTo>
                <a:lnTo>
                  <a:pt x="231" y="256"/>
                </a:lnTo>
                <a:lnTo>
                  <a:pt x="235" y="253"/>
                </a:lnTo>
                <a:lnTo>
                  <a:pt x="241" y="252"/>
                </a:lnTo>
                <a:lnTo>
                  <a:pt x="245" y="252"/>
                </a:lnTo>
                <a:lnTo>
                  <a:pt x="246" y="252"/>
                </a:lnTo>
                <a:lnTo>
                  <a:pt x="246" y="235"/>
                </a:lnTo>
                <a:lnTo>
                  <a:pt x="248" y="226"/>
                </a:lnTo>
                <a:lnTo>
                  <a:pt x="250" y="216"/>
                </a:lnTo>
                <a:lnTo>
                  <a:pt x="255" y="207"/>
                </a:lnTo>
                <a:lnTo>
                  <a:pt x="261" y="200"/>
                </a:lnTo>
                <a:lnTo>
                  <a:pt x="268" y="193"/>
                </a:lnTo>
                <a:lnTo>
                  <a:pt x="278" y="189"/>
                </a:lnTo>
                <a:lnTo>
                  <a:pt x="288" y="186"/>
                </a:lnTo>
                <a:lnTo>
                  <a:pt x="297" y="185"/>
                </a:lnTo>
                <a:lnTo>
                  <a:pt x="321" y="185"/>
                </a:lnTo>
                <a:lnTo>
                  <a:pt x="332" y="186"/>
                </a:lnTo>
                <a:lnTo>
                  <a:pt x="341" y="189"/>
                </a:lnTo>
                <a:lnTo>
                  <a:pt x="350" y="193"/>
                </a:lnTo>
                <a:lnTo>
                  <a:pt x="358" y="200"/>
                </a:lnTo>
                <a:lnTo>
                  <a:pt x="363" y="207"/>
                </a:lnTo>
                <a:lnTo>
                  <a:pt x="369" y="216"/>
                </a:lnTo>
                <a:lnTo>
                  <a:pt x="372" y="226"/>
                </a:lnTo>
                <a:lnTo>
                  <a:pt x="373" y="235"/>
                </a:lnTo>
                <a:lnTo>
                  <a:pt x="373" y="252"/>
                </a:lnTo>
                <a:lnTo>
                  <a:pt x="377" y="252"/>
                </a:lnTo>
                <a:lnTo>
                  <a:pt x="381" y="252"/>
                </a:lnTo>
                <a:lnTo>
                  <a:pt x="387" y="253"/>
                </a:lnTo>
                <a:lnTo>
                  <a:pt x="391" y="256"/>
                </a:lnTo>
                <a:lnTo>
                  <a:pt x="394" y="259"/>
                </a:lnTo>
                <a:lnTo>
                  <a:pt x="396" y="263"/>
                </a:lnTo>
                <a:lnTo>
                  <a:pt x="399" y="267"/>
                </a:lnTo>
                <a:lnTo>
                  <a:pt x="400" y="271"/>
                </a:lnTo>
                <a:lnTo>
                  <a:pt x="402" y="277"/>
                </a:lnTo>
                <a:close/>
                <a:moveTo>
                  <a:pt x="270" y="252"/>
                </a:moveTo>
                <a:lnTo>
                  <a:pt x="350" y="252"/>
                </a:lnTo>
                <a:lnTo>
                  <a:pt x="350" y="235"/>
                </a:lnTo>
                <a:lnTo>
                  <a:pt x="348" y="230"/>
                </a:lnTo>
                <a:lnTo>
                  <a:pt x="347" y="224"/>
                </a:lnTo>
                <a:lnTo>
                  <a:pt x="344" y="220"/>
                </a:lnTo>
                <a:lnTo>
                  <a:pt x="341" y="216"/>
                </a:lnTo>
                <a:lnTo>
                  <a:pt x="337" y="212"/>
                </a:lnTo>
                <a:lnTo>
                  <a:pt x="332" y="209"/>
                </a:lnTo>
                <a:lnTo>
                  <a:pt x="326" y="208"/>
                </a:lnTo>
                <a:lnTo>
                  <a:pt x="321" y="208"/>
                </a:lnTo>
                <a:lnTo>
                  <a:pt x="297" y="208"/>
                </a:lnTo>
                <a:lnTo>
                  <a:pt x="292" y="208"/>
                </a:lnTo>
                <a:lnTo>
                  <a:pt x="286" y="209"/>
                </a:lnTo>
                <a:lnTo>
                  <a:pt x="282" y="212"/>
                </a:lnTo>
                <a:lnTo>
                  <a:pt x="278" y="216"/>
                </a:lnTo>
                <a:lnTo>
                  <a:pt x="274" y="220"/>
                </a:lnTo>
                <a:lnTo>
                  <a:pt x="271" y="224"/>
                </a:lnTo>
                <a:lnTo>
                  <a:pt x="270" y="230"/>
                </a:lnTo>
                <a:lnTo>
                  <a:pt x="270" y="235"/>
                </a:lnTo>
                <a:lnTo>
                  <a:pt x="270" y="252"/>
                </a:lnTo>
                <a:close/>
                <a:moveTo>
                  <a:pt x="378" y="277"/>
                </a:moveTo>
                <a:lnTo>
                  <a:pt x="378" y="277"/>
                </a:lnTo>
                <a:lnTo>
                  <a:pt x="377" y="275"/>
                </a:lnTo>
                <a:lnTo>
                  <a:pt x="372" y="275"/>
                </a:lnTo>
                <a:lnTo>
                  <a:pt x="347" y="275"/>
                </a:lnTo>
                <a:lnTo>
                  <a:pt x="271" y="275"/>
                </a:lnTo>
                <a:lnTo>
                  <a:pt x="248" y="275"/>
                </a:lnTo>
                <a:lnTo>
                  <a:pt x="245" y="275"/>
                </a:lnTo>
                <a:lnTo>
                  <a:pt x="244" y="275"/>
                </a:lnTo>
                <a:lnTo>
                  <a:pt x="244" y="277"/>
                </a:lnTo>
                <a:lnTo>
                  <a:pt x="244" y="381"/>
                </a:lnTo>
                <a:lnTo>
                  <a:pt x="245" y="383"/>
                </a:lnTo>
                <a:lnTo>
                  <a:pt x="377" y="383"/>
                </a:lnTo>
                <a:lnTo>
                  <a:pt x="377" y="381"/>
                </a:lnTo>
                <a:lnTo>
                  <a:pt x="378" y="381"/>
                </a:lnTo>
                <a:lnTo>
                  <a:pt x="378" y="277"/>
                </a:lnTo>
                <a:close/>
              </a:path>
            </a:pathLst>
          </a:custGeom>
          <a:solidFill>
            <a:schemeClr val="accent1"/>
          </a:solidFill>
          <a:ln>
            <a:noFill/>
          </a:ln>
        </p:spPr>
        <p:txBody>
          <a:bodyPr/>
          <a:lstStyle/>
          <a:p>
            <a:endParaRPr lang="en-US" dirty="0"/>
          </a:p>
        </p:txBody>
      </p:sp>
      <p:sp>
        <p:nvSpPr>
          <p:cNvPr id="97" name="Freeform 109"/>
          <p:cNvSpPr>
            <a:spLocks noEditPoints="1"/>
          </p:cNvSpPr>
          <p:nvPr/>
        </p:nvSpPr>
        <p:spPr bwMode="auto">
          <a:xfrm>
            <a:off x="2543181" y="2546158"/>
            <a:ext cx="335474" cy="343338"/>
          </a:xfrm>
          <a:custGeom>
            <a:avLst/>
            <a:gdLst>
              <a:gd name="T0" fmla="*/ 42751 w 385"/>
              <a:gd name="T1" fmla="*/ 29558 h 394"/>
              <a:gd name="T2" fmla="*/ 44335 w 385"/>
              <a:gd name="T3" fmla="*/ 38003 h 394"/>
              <a:gd name="T4" fmla="*/ 36945 w 385"/>
              <a:gd name="T5" fmla="*/ 42754 h 394"/>
              <a:gd name="T6" fmla="*/ 29029 w 385"/>
              <a:gd name="T7" fmla="*/ 34836 h 394"/>
              <a:gd name="T8" fmla="*/ 34306 w 385"/>
              <a:gd name="T9" fmla="*/ 27975 h 394"/>
              <a:gd name="T10" fmla="*/ 56474 w 385"/>
              <a:gd name="T11" fmla="*/ 34836 h 394"/>
              <a:gd name="T12" fmla="*/ 64391 w 385"/>
              <a:gd name="T13" fmla="*/ 42754 h 394"/>
              <a:gd name="T14" fmla="*/ 71780 w 385"/>
              <a:gd name="T15" fmla="*/ 38003 h 394"/>
              <a:gd name="T16" fmla="*/ 69669 w 385"/>
              <a:gd name="T17" fmla="*/ 29558 h 394"/>
              <a:gd name="T18" fmla="*/ 60696 w 385"/>
              <a:gd name="T19" fmla="*/ 27975 h 394"/>
              <a:gd name="T20" fmla="*/ 56474 w 385"/>
              <a:gd name="T21" fmla="*/ 34836 h 394"/>
              <a:gd name="T22" fmla="*/ 31668 w 385"/>
              <a:gd name="T23" fmla="*/ 99231 h 394"/>
              <a:gd name="T24" fmla="*/ 40112 w 385"/>
              <a:gd name="T25" fmla="*/ 100815 h 394"/>
              <a:gd name="T26" fmla="*/ 44862 w 385"/>
              <a:gd name="T27" fmla="*/ 93425 h 394"/>
              <a:gd name="T28" fmla="*/ 36945 w 385"/>
              <a:gd name="T29" fmla="*/ 85508 h 394"/>
              <a:gd name="T30" fmla="*/ 29556 w 385"/>
              <a:gd name="T31" fmla="*/ 90258 h 394"/>
              <a:gd name="T32" fmla="*/ 56474 w 385"/>
              <a:gd name="T33" fmla="*/ 93425 h 394"/>
              <a:gd name="T34" fmla="*/ 64391 w 385"/>
              <a:gd name="T35" fmla="*/ 101342 h 394"/>
              <a:gd name="T36" fmla="*/ 71780 w 385"/>
              <a:gd name="T37" fmla="*/ 96064 h 394"/>
              <a:gd name="T38" fmla="*/ 69669 w 385"/>
              <a:gd name="T39" fmla="*/ 87619 h 394"/>
              <a:gd name="T40" fmla="*/ 60696 w 385"/>
              <a:gd name="T41" fmla="*/ 86035 h 394"/>
              <a:gd name="T42" fmla="*/ 56474 w 385"/>
              <a:gd name="T43" fmla="*/ 93425 h 394"/>
              <a:gd name="T44" fmla="*/ 31668 w 385"/>
              <a:gd name="T45" fmla="*/ 157292 h 394"/>
              <a:gd name="T46" fmla="*/ 40112 w 385"/>
              <a:gd name="T47" fmla="*/ 158875 h 394"/>
              <a:gd name="T48" fmla="*/ 44862 w 385"/>
              <a:gd name="T49" fmla="*/ 152014 h 394"/>
              <a:gd name="T50" fmla="*/ 36945 w 385"/>
              <a:gd name="T51" fmla="*/ 144096 h 394"/>
              <a:gd name="T52" fmla="*/ 29556 w 385"/>
              <a:gd name="T53" fmla="*/ 148319 h 394"/>
              <a:gd name="T54" fmla="*/ 56474 w 385"/>
              <a:gd name="T55" fmla="*/ 152014 h 394"/>
              <a:gd name="T56" fmla="*/ 64391 w 385"/>
              <a:gd name="T57" fmla="*/ 159403 h 394"/>
              <a:gd name="T58" fmla="*/ 71780 w 385"/>
              <a:gd name="T59" fmla="*/ 155181 h 394"/>
              <a:gd name="T60" fmla="*/ 69669 w 385"/>
              <a:gd name="T61" fmla="*/ 146207 h 394"/>
              <a:gd name="T62" fmla="*/ 60696 w 385"/>
              <a:gd name="T63" fmla="*/ 145152 h 394"/>
              <a:gd name="T64" fmla="*/ 56474 w 385"/>
              <a:gd name="T65" fmla="*/ 152014 h 394"/>
              <a:gd name="T66" fmla="*/ 111892 w 385"/>
              <a:gd name="T67" fmla="*/ 116649 h 394"/>
              <a:gd name="T68" fmla="*/ 146726 w 385"/>
              <a:gd name="T69" fmla="*/ 58589 h 394"/>
              <a:gd name="T70" fmla="*/ 12139 w 385"/>
              <a:gd name="T71" fmla="*/ 24280 h 394"/>
              <a:gd name="T72" fmla="*/ 14250 w 385"/>
              <a:gd name="T73" fmla="*/ 17418 h 394"/>
              <a:gd name="T74" fmla="*/ 22695 w 385"/>
              <a:gd name="T75" fmla="*/ 12140 h 394"/>
              <a:gd name="T76" fmla="*/ 147254 w 385"/>
              <a:gd name="T77" fmla="*/ 12140 h 394"/>
              <a:gd name="T78" fmla="*/ 154643 w 385"/>
              <a:gd name="T79" fmla="*/ 17418 h 394"/>
              <a:gd name="T80" fmla="*/ 156754 w 385"/>
              <a:gd name="T81" fmla="*/ 50671 h 394"/>
              <a:gd name="T82" fmla="*/ 168366 w 385"/>
              <a:gd name="T83" fmla="*/ 19530 h 394"/>
              <a:gd name="T84" fmla="*/ 158338 w 385"/>
              <a:gd name="T85" fmla="*/ 4223 h 394"/>
              <a:gd name="T86" fmla="*/ 24806 w 385"/>
              <a:gd name="T87" fmla="*/ 0 h 394"/>
              <a:gd name="T88" fmla="*/ 11084 w 385"/>
              <a:gd name="T89" fmla="*/ 4223 h 394"/>
              <a:gd name="T90" fmla="*/ 528 w 385"/>
              <a:gd name="T91" fmla="*/ 19530 h 394"/>
              <a:gd name="T92" fmla="*/ 528 w 385"/>
              <a:gd name="T93" fmla="*/ 167320 h 394"/>
              <a:gd name="T94" fmla="*/ 11084 w 385"/>
              <a:gd name="T95" fmla="*/ 183155 h 394"/>
              <a:gd name="T96" fmla="*/ 88669 w 385"/>
              <a:gd name="T97" fmla="*/ 186850 h 394"/>
              <a:gd name="T98" fmla="*/ 22695 w 385"/>
              <a:gd name="T99" fmla="*/ 174710 h 394"/>
              <a:gd name="T100" fmla="*/ 14250 w 385"/>
              <a:gd name="T101" fmla="*/ 169432 h 394"/>
              <a:gd name="T102" fmla="*/ 12139 w 385"/>
              <a:gd name="T103" fmla="*/ 163098 h 394"/>
              <a:gd name="T104" fmla="*/ 189477 w 385"/>
              <a:gd name="T105" fmla="*/ 116121 h 394"/>
              <a:gd name="T106" fmla="*/ 108725 w 385"/>
              <a:gd name="T107" fmla="*/ 206380 h 394"/>
              <a:gd name="T108" fmla="*/ 106086 w 385"/>
              <a:gd name="T109" fmla="*/ 207963 h 394"/>
              <a:gd name="T110" fmla="*/ 100808 w 385"/>
              <a:gd name="T111" fmla="*/ 205852 h 394"/>
              <a:gd name="T112" fmla="*/ 105031 w 385"/>
              <a:gd name="T113" fmla="*/ 153069 h 394"/>
              <a:gd name="T114" fmla="*/ 157282 w 385"/>
              <a:gd name="T115" fmla="*/ 64922 h 394"/>
              <a:gd name="T116" fmla="*/ 122448 w 385"/>
              <a:gd name="T117" fmla="*/ 147263 h 394"/>
              <a:gd name="T118" fmla="*/ 114003 w 385"/>
              <a:gd name="T119" fmla="*/ 181044 h 3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5" h="394">
                <a:moveTo>
                  <a:pt x="70" y="52"/>
                </a:moveTo>
                <a:lnTo>
                  <a:pt x="70" y="52"/>
                </a:lnTo>
                <a:lnTo>
                  <a:pt x="76" y="53"/>
                </a:lnTo>
                <a:lnTo>
                  <a:pt x="81" y="56"/>
                </a:lnTo>
                <a:lnTo>
                  <a:pt x="84" y="60"/>
                </a:lnTo>
                <a:lnTo>
                  <a:pt x="85" y="66"/>
                </a:lnTo>
                <a:lnTo>
                  <a:pt x="84" y="72"/>
                </a:lnTo>
                <a:lnTo>
                  <a:pt x="81" y="77"/>
                </a:lnTo>
                <a:lnTo>
                  <a:pt x="76" y="79"/>
                </a:lnTo>
                <a:lnTo>
                  <a:pt x="70" y="81"/>
                </a:lnTo>
                <a:lnTo>
                  <a:pt x="65" y="79"/>
                </a:lnTo>
                <a:lnTo>
                  <a:pt x="60" y="77"/>
                </a:lnTo>
                <a:lnTo>
                  <a:pt x="56" y="72"/>
                </a:lnTo>
                <a:lnTo>
                  <a:pt x="55" y="66"/>
                </a:lnTo>
                <a:lnTo>
                  <a:pt x="56" y="60"/>
                </a:lnTo>
                <a:lnTo>
                  <a:pt x="60" y="56"/>
                </a:lnTo>
                <a:lnTo>
                  <a:pt x="65" y="53"/>
                </a:lnTo>
                <a:lnTo>
                  <a:pt x="70" y="52"/>
                </a:lnTo>
                <a:close/>
                <a:moveTo>
                  <a:pt x="107" y="66"/>
                </a:moveTo>
                <a:lnTo>
                  <a:pt x="107" y="66"/>
                </a:lnTo>
                <a:lnTo>
                  <a:pt x="109" y="72"/>
                </a:lnTo>
                <a:lnTo>
                  <a:pt x="111" y="77"/>
                </a:lnTo>
                <a:lnTo>
                  <a:pt x="115" y="79"/>
                </a:lnTo>
                <a:lnTo>
                  <a:pt x="122" y="81"/>
                </a:lnTo>
                <a:lnTo>
                  <a:pt x="128" y="79"/>
                </a:lnTo>
                <a:lnTo>
                  <a:pt x="132" y="77"/>
                </a:lnTo>
                <a:lnTo>
                  <a:pt x="136" y="72"/>
                </a:lnTo>
                <a:lnTo>
                  <a:pt x="136" y="66"/>
                </a:lnTo>
                <a:lnTo>
                  <a:pt x="136" y="60"/>
                </a:lnTo>
                <a:lnTo>
                  <a:pt x="132" y="56"/>
                </a:lnTo>
                <a:lnTo>
                  <a:pt x="128" y="53"/>
                </a:lnTo>
                <a:lnTo>
                  <a:pt x="122" y="52"/>
                </a:lnTo>
                <a:lnTo>
                  <a:pt x="115" y="53"/>
                </a:lnTo>
                <a:lnTo>
                  <a:pt x="111" y="56"/>
                </a:lnTo>
                <a:lnTo>
                  <a:pt x="109" y="60"/>
                </a:lnTo>
                <a:lnTo>
                  <a:pt x="107" y="66"/>
                </a:lnTo>
                <a:close/>
                <a:moveTo>
                  <a:pt x="55" y="177"/>
                </a:moveTo>
                <a:lnTo>
                  <a:pt x="55" y="177"/>
                </a:lnTo>
                <a:lnTo>
                  <a:pt x="56" y="182"/>
                </a:lnTo>
                <a:lnTo>
                  <a:pt x="60" y="188"/>
                </a:lnTo>
                <a:lnTo>
                  <a:pt x="65" y="191"/>
                </a:lnTo>
                <a:lnTo>
                  <a:pt x="70" y="192"/>
                </a:lnTo>
                <a:lnTo>
                  <a:pt x="76" y="191"/>
                </a:lnTo>
                <a:lnTo>
                  <a:pt x="81" y="188"/>
                </a:lnTo>
                <a:lnTo>
                  <a:pt x="84" y="182"/>
                </a:lnTo>
                <a:lnTo>
                  <a:pt x="85" y="177"/>
                </a:lnTo>
                <a:lnTo>
                  <a:pt x="84" y="171"/>
                </a:lnTo>
                <a:lnTo>
                  <a:pt x="81" y="166"/>
                </a:lnTo>
                <a:lnTo>
                  <a:pt x="76" y="163"/>
                </a:lnTo>
                <a:lnTo>
                  <a:pt x="70" y="162"/>
                </a:lnTo>
                <a:lnTo>
                  <a:pt x="65" y="163"/>
                </a:lnTo>
                <a:lnTo>
                  <a:pt x="60" y="166"/>
                </a:lnTo>
                <a:lnTo>
                  <a:pt x="56" y="171"/>
                </a:lnTo>
                <a:lnTo>
                  <a:pt x="55" y="177"/>
                </a:lnTo>
                <a:close/>
                <a:moveTo>
                  <a:pt x="107" y="177"/>
                </a:moveTo>
                <a:lnTo>
                  <a:pt x="107" y="177"/>
                </a:lnTo>
                <a:lnTo>
                  <a:pt x="109" y="182"/>
                </a:lnTo>
                <a:lnTo>
                  <a:pt x="111" y="188"/>
                </a:lnTo>
                <a:lnTo>
                  <a:pt x="115" y="191"/>
                </a:lnTo>
                <a:lnTo>
                  <a:pt x="122" y="192"/>
                </a:lnTo>
                <a:lnTo>
                  <a:pt x="128" y="191"/>
                </a:lnTo>
                <a:lnTo>
                  <a:pt x="132" y="188"/>
                </a:lnTo>
                <a:lnTo>
                  <a:pt x="136" y="182"/>
                </a:lnTo>
                <a:lnTo>
                  <a:pt x="136" y="177"/>
                </a:lnTo>
                <a:lnTo>
                  <a:pt x="136" y="171"/>
                </a:lnTo>
                <a:lnTo>
                  <a:pt x="132" y="166"/>
                </a:lnTo>
                <a:lnTo>
                  <a:pt x="128" y="163"/>
                </a:lnTo>
                <a:lnTo>
                  <a:pt x="122" y="162"/>
                </a:lnTo>
                <a:lnTo>
                  <a:pt x="115" y="163"/>
                </a:lnTo>
                <a:lnTo>
                  <a:pt x="111" y="166"/>
                </a:lnTo>
                <a:lnTo>
                  <a:pt x="109" y="171"/>
                </a:lnTo>
                <a:lnTo>
                  <a:pt x="107" y="177"/>
                </a:lnTo>
                <a:close/>
                <a:moveTo>
                  <a:pt x="55" y="288"/>
                </a:moveTo>
                <a:lnTo>
                  <a:pt x="55" y="288"/>
                </a:lnTo>
                <a:lnTo>
                  <a:pt x="56" y="294"/>
                </a:lnTo>
                <a:lnTo>
                  <a:pt x="60" y="298"/>
                </a:lnTo>
                <a:lnTo>
                  <a:pt x="65" y="301"/>
                </a:lnTo>
                <a:lnTo>
                  <a:pt x="70" y="302"/>
                </a:lnTo>
                <a:lnTo>
                  <a:pt x="76" y="301"/>
                </a:lnTo>
                <a:lnTo>
                  <a:pt x="81" y="298"/>
                </a:lnTo>
                <a:lnTo>
                  <a:pt x="84" y="294"/>
                </a:lnTo>
                <a:lnTo>
                  <a:pt x="85" y="288"/>
                </a:lnTo>
                <a:lnTo>
                  <a:pt x="84" y="281"/>
                </a:lnTo>
                <a:lnTo>
                  <a:pt x="81" y="277"/>
                </a:lnTo>
                <a:lnTo>
                  <a:pt x="76" y="275"/>
                </a:lnTo>
                <a:lnTo>
                  <a:pt x="70" y="273"/>
                </a:lnTo>
                <a:lnTo>
                  <a:pt x="65" y="275"/>
                </a:lnTo>
                <a:lnTo>
                  <a:pt x="60" y="277"/>
                </a:lnTo>
                <a:lnTo>
                  <a:pt x="56" y="281"/>
                </a:lnTo>
                <a:lnTo>
                  <a:pt x="55" y="288"/>
                </a:lnTo>
                <a:close/>
                <a:moveTo>
                  <a:pt x="107" y="288"/>
                </a:moveTo>
                <a:lnTo>
                  <a:pt x="107" y="288"/>
                </a:lnTo>
                <a:lnTo>
                  <a:pt x="109" y="294"/>
                </a:lnTo>
                <a:lnTo>
                  <a:pt x="111" y="298"/>
                </a:lnTo>
                <a:lnTo>
                  <a:pt x="115" y="301"/>
                </a:lnTo>
                <a:lnTo>
                  <a:pt x="122" y="302"/>
                </a:lnTo>
                <a:lnTo>
                  <a:pt x="128" y="301"/>
                </a:lnTo>
                <a:lnTo>
                  <a:pt x="132" y="298"/>
                </a:lnTo>
                <a:lnTo>
                  <a:pt x="136" y="294"/>
                </a:lnTo>
                <a:lnTo>
                  <a:pt x="136" y="288"/>
                </a:lnTo>
                <a:lnTo>
                  <a:pt x="136" y="281"/>
                </a:lnTo>
                <a:lnTo>
                  <a:pt x="132" y="277"/>
                </a:lnTo>
                <a:lnTo>
                  <a:pt x="128" y="275"/>
                </a:lnTo>
                <a:lnTo>
                  <a:pt x="122" y="273"/>
                </a:lnTo>
                <a:lnTo>
                  <a:pt x="115" y="275"/>
                </a:lnTo>
                <a:lnTo>
                  <a:pt x="111" y="277"/>
                </a:lnTo>
                <a:lnTo>
                  <a:pt x="109" y="281"/>
                </a:lnTo>
                <a:lnTo>
                  <a:pt x="107" y="288"/>
                </a:lnTo>
                <a:close/>
                <a:moveTo>
                  <a:pt x="23" y="309"/>
                </a:moveTo>
                <a:lnTo>
                  <a:pt x="23" y="244"/>
                </a:lnTo>
                <a:lnTo>
                  <a:pt x="198" y="244"/>
                </a:lnTo>
                <a:lnTo>
                  <a:pt x="212" y="221"/>
                </a:lnTo>
                <a:lnTo>
                  <a:pt x="23" y="221"/>
                </a:lnTo>
                <a:lnTo>
                  <a:pt x="23" y="133"/>
                </a:lnTo>
                <a:lnTo>
                  <a:pt x="264" y="133"/>
                </a:lnTo>
                <a:lnTo>
                  <a:pt x="278" y="111"/>
                </a:lnTo>
                <a:lnTo>
                  <a:pt x="23" y="111"/>
                </a:lnTo>
                <a:lnTo>
                  <a:pt x="23" y="46"/>
                </a:lnTo>
                <a:lnTo>
                  <a:pt x="25" y="41"/>
                </a:lnTo>
                <a:lnTo>
                  <a:pt x="26" y="37"/>
                </a:lnTo>
                <a:lnTo>
                  <a:pt x="27" y="33"/>
                </a:lnTo>
                <a:lnTo>
                  <a:pt x="30" y="30"/>
                </a:lnTo>
                <a:lnTo>
                  <a:pt x="34" y="27"/>
                </a:lnTo>
                <a:lnTo>
                  <a:pt x="38" y="24"/>
                </a:lnTo>
                <a:lnTo>
                  <a:pt x="43" y="23"/>
                </a:lnTo>
                <a:lnTo>
                  <a:pt x="47" y="23"/>
                </a:lnTo>
                <a:lnTo>
                  <a:pt x="274" y="23"/>
                </a:lnTo>
                <a:lnTo>
                  <a:pt x="279" y="23"/>
                </a:lnTo>
                <a:lnTo>
                  <a:pt x="283" y="24"/>
                </a:lnTo>
                <a:lnTo>
                  <a:pt x="287" y="27"/>
                </a:lnTo>
                <a:lnTo>
                  <a:pt x="290" y="30"/>
                </a:lnTo>
                <a:lnTo>
                  <a:pt x="293" y="33"/>
                </a:lnTo>
                <a:lnTo>
                  <a:pt x="296" y="37"/>
                </a:lnTo>
                <a:lnTo>
                  <a:pt x="297" y="41"/>
                </a:lnTo>
                <a:lnTo>
                  <a:pt x="297" y="46"/>
                </a:lnTo>
                <a:lnTo>
                  <a:pt x="297" y="96"/>
                </a:lnTo>
                <a:lnTo>
                  <a:pt x="320" y="110"/>
                </a:lnTo>
                <a:lnTo>
                  <a:pt x="320" y="46"/>
                </a:lnTo>
                <a:lnTo>
                  <a:pt x="319" y="37"/>
                </a:lnTo>
                <a:lnTo>
                  <a:pt x="316" y="28"/>
                </a:lnTo>
                <a:lnTo>
                  <a:pt x="312" y="20"/>
                </a:lnTo>
                <a:lnTo>
                  <a:pt x="307" y="13"/>
                </a:lnTo>
                <a:lnTo>
                  <a:pt x="300" y="8"/>
                </a:lnTo>
                <a:lnTo>
                  <a:pt x="292" y="4"/>
                </a:lnTo>
                <a:lnTo>
                  <a:pt x="283" y="1"/>
                </a:lnTo>
                <a:lnTo>
                  <a:pt x="274" y="0"/>
                </a:lnTo>
                <a:lnTo>
                  <a:pt x="47" y="0"/>
                </a:lnTo>
                <a:lnTo>
                  <a:pt x="37" y="1"/>
                </a:lnTo>
                <a:lnTo>
                  <a:pt x="29" y="4"/>
                </a:lnTo>
                <a:lnTo>
                  <a:pt x="21" y="8"/>
                </a:lnTo>
                <a:lnTo>
                  <a:pt x="14" y="13"/>
                </a:lnTo>
                <a:lnTo>
                  <a:pt x="8" y="20"/>
                </a:lnTo>
                <a:lnTo>
                  <a:pt x="4" y="28"/>
                </a:lnTo>
                <a:lnTo>
                  <a:pt x="1" y="37"/>
                </a:lnTo>
                <a:lnTo>
                  <a:pt x="0" y="46"/>
                </a:lnTo>
                <a:lnTo>
                  <a:pt x="0" y="309"/>
                </a:lnTo>
                <a:lnTo>
                  <a:pt x="1" y="317"/>
                </a:lnTo>
                <a:lnTo>
                  <a:pt x="4" y="327"/>
                </a:lnTo>
                <a:lnTo>
                  <a:pt x="8" y="334"/>
                </a:lnTo>
                <a:lnTo>
                  <a:pt x="14" y="341"/>
                </a:lnTo>
                <a:lnTo>
                  <a:pt x="21" y="347"/>
                </a:lnTo>
                <a:lnTo>
                  <a:pt x="29" y="352"/>
                </a:lnTo>
                <a:lnTo>
                  <a:pt x="37" y="354"/>
                </a:lnTo>
                <a:lnTo>
                  <a:pt x="47" y="354"/>
                </a:lnTo>
                <a:lnTo>
                  <a:pt x="168" y="354"/>
                </a:lnTo>
                <a:lnTo>
                  <a:pt x="170" y="331"/>
                </a:lnTo>
                <a:lnTo>
                  <a:pt x="47" y="331"/>
                </a:lnTo>
                <a:lnTo>
                  <a:pt x="43" y="331"/>
                </a:lnTo>
                <a:lnTo>
                  <a:pt x="38" y="330"/>
                </a:lnTo>
                <a:lnTo>
                  <a:pt x="34" y="328"/>
                </a:lnTo>
                <a:lnTo>
                  <a:pt x="30" y="325"/>
                </a:lnTo>
                <a:lnTo>
                  <a:pt x="27" y="321"/>
                </a:lnTo>
                <a:lnTo>
                  <a:pt x="26" y="317"/>
                </a:lnTo>
                <a:lnTo>
                  <a:pt x="25" y="313"/>
                </a:lnTo>
                <a:lnTo>
                  <a:pt x="23" y="309"/>
                </a:lnTo>
                <a:close/>
                <a:moveTo>
                  <a:pt x="232" y="279"/>
                </a:moveTo>
                <a:lnTo>
                  <a:pt x="279" y="306"/>
                </a:lnTo>
                <a:lnTo>
                  <a:pt x="340" y="207"/>
                </a:lnTo>
                <a:lnTo>
                  <a:pt x="359" y="220"/>
                </a:lnTo>
                <a:lnTo>
                  <a:pt x="286" y="341"/>
                </a:lnTo>
                <a:lnTo>
                  <a:pt x="282" y="345"/>
                </a:lnTo>
                <a:lnTo>
                  <a:pt x="206" y="391"/>
                </a:lnTo>
                <a:lnTo>
                  <a:pt x="203" y="393"/>
                </a:lnTo>
                <a:lnTo>
                  <a:pt x="201" y="394"/>
                </a:lnTo>
                <a:lnTo>
                  <a:pt x="197" y="393"/>
                </a:lnTo>
                <a:lnTo>
                  <a:pt x="194" y="391"/>
                </a:lnTo>
                <a:lnTo>
                  <a:pt x="191" y="390"/>
                </a:lnTo>
                <a:lnTo>
                  <a:pt x="190" y="387"/>
                </a:lnTo>
                <a:lnTo>
                  <a:pt x="188" y="385"/>
                </a:lnTo>
                <a:lnTo>
                  <a:pt x="188" y="380"/>
                </a:lnTo>
                <a:lnTo>
                  <a:pt x="199" y="290"/>
                </a:lnTo>
                <a:lnTo>
                  <a:pt x="201" y="286"/>
                </a:lnTo>
                <a:lnTo>
                  <a:pt x="298" y="123"/>
                </a:lnTo>
                <a:lnTo>
                  <a:pt x="385" y="177"/>
                </a:lnTo>
                <a:lnTo>
                  <a:pt x="373" y="196"/>
                </a:lnTo>
                <a:lnTo>
                  <a:pt x="307" y="156"/>
                </a:lnTo>
                <a:lnTo>
                  <a:pt x="232" y="279"/>
                </a:lnTo>
                <a:close/>
                <a:moveTo>
                  <a:pt x="228" y="352"/>
                </a:moveTo>
                <a:lnTo>
                  <a:pt x="267" y="327"/>
                </a:lnTo>
                <a:lnTo>
                  <a:pt x="221" y="299"/>
                </a:lnTo>
                <a:lnTo>
                  <a:pt x="216" y="343"/>
                </a:lnTo>
                <a:lnTo>
                  <a:pt x="228" y="352"/>
                </a:lnTo>
                <a:close/>
              </a:path>
            </a:pathLst>
          </a:custGeom>
          <a:solidFill>
            <a:schemeClr val="accent1"/>
          </a:solidFill>
          <a:ln>
            <a:noFill/>
          </a:ln>
        </p:spPr>
        <p:txBody>
          <a:bodyPr/>
          <a:lstStyle/>
          <a:p>
            <a:endParaRPr lang="en-US" dirty="0"/>
          </a:p>
        </p:txBody>
      </p:sp>
      <p:sp>
        <p:nvSpPr>
          <p:cNvPr id="98" name="Freeform 110"/>
          <p:cNvSpPr>
            <a:spLocks noEditPoints="1"/>
          </p:cNvSpPr>
          <p:nvPr/>
        </p:nvSpPr>
        <p:spPr bwMode="auto">
          <a:xfrm>
            <a:off x="3332028" y="3000870"/>
            <a:ext cx="345958" cy="345958"/>
          </a:xfrm>
          <a:custGeom>
            <a:avLst/>
            <a:gdLst>
              <a:gd name="T0" fmla="*/ 37135 w 395"/>
              <a:gd name="T1" fmla="*/ 27517 h 396"/>
              <a:gd name="T2" fmla="*/ 44563 w 395"/>
              <a:gd name="T3" fmla="*/ 35454 h 396"/>
              <a:gd name="T4" fmla="*/ 33422 w 395"/>
              <a:gd name="T5" fmla="*/ 42863 h 396"/>
              <a:gd name="T6" fmla="*/ 64191 w 395"/>
              <a:gd name="T7" fmla="*/ 42863 h 396"/>
              <a:gd name="T8" fmla="*/ 71618 w 395"/>
              <a:gd name="T9" fmla="*/ 31750 h 396"/>
              <a:gd name="T10" fmla="*/ 58356 w 395"/>
              <a:gd name="T11" fmla="*/ 29633 h 396"/>
              <a:gd name="T12" fmla="*/ 61539 w 395"/>
              <a:gd name="T13" fmla="*/ 42863 h 396"/>
              <a:gd name="T14" fmla="*/ 31300 w 395"/>
              <a:gd name="T15" fmla="*/ 99483 h 396"/>
              <a:gd name="T16" fmla="*/ 44563 w 395"/>
              <a:gd name="T17" fmla="*/ 96838 h 396"/>
              <a:gd name="T18" fmla="*/ 37135 w 395"/>
              <a:gd name="T19" fmla="*/ 85725 h 396"/>
              <a:gd name="T20" fmla="*/ 29178 w 395"/>
              <a:gd name="T21" fmla="*/ 93663 h 396"/>
              <a:gd name="T22" fmla="*/ 64191 w 395"/>
              <a:gd name="T23" fmla="*/ 101600 h 396"/>
              <a:gd name="T24" fmla="*/ 72149 w 395"/>
              <a:gd name="T25" fmla="*/ 93663 h 396"/>
              <a:gd name="T26" fmla="*/ 61539 w 395"/>
              <a:gd name="T27" fmla="*/ 86254 h 396"/>
              <a:gd name="T28" fmla="*/ 29178 w 395"/>
              <a:gd name="T29" fmla="*/ 152929 h 396"/>
              <a:gd name="T30" fmla="*/ 40318 w 395"/>
              <a:gd name="T31" fmla="*/ 159808 h 396"/>
              <a:gd name="T32" fmla="*/ 42441 w 395"/>
              <a:gd name="T33" fmla="*/ 147108 h 396"/>
              <a:gd name="T34" fmla="*/ 30239 w 395"/>
              <a:gd name="T35" fmla="*/ 149225 h 396"/>
              <a:gd name="T36" fmla="*/ 58356 w 395"/>
              <a:gd name="T37" fmla="*/ 157692 h 396"/>
              <a:gd name="T38" fmla="*/ 71618 w 395"/>
              <a:gd name="T39" fmla="*/ 155575 h 396"/>
              <a:gd name="T40" fmla="*/ 64191 w 395"/>
              <a:gd name="T41" fmla="*/ 144463 h 396"/>
              <a:gd name="T42" fmla="*/ 56234 w 395"/>
              <a:gd name="T43" fmla="*/ 152929 h 396"/>
              <a:gd name="T44" fmla="*/ 24403 w 395"/>
              <a:gd name="T45" fmla="*/ 187854 h 396"/>
              <a:gd name="T46" fmla="*/ 1592 w 395"/>
              <a:gd name="T47" fmla="*/ 173038 h 396"/>
              <a:gd name="T48" fmla="*/ 1592 w 395"/>
              <a:gd name="T49" fmla="*/ 15346 h 396"/>
              <a:gd name="T50" fmla="*/ 24403 w 395"/>
              <a:gd name="T51" fmla="*/ 0 h 396"/>
              <a:gd name="T52" fmla="*/ 162335 w 395"/>
              <a:gd name="T53" fmla="*/ 7408 h 396"/>
              <a:gd name="T54" fmla="*/ 169232 w 395"/>
              <a:gd name="T55" fmla="*/ 89958 h 396"/>
              <a:gd name="T56" fmla="*/ 12732 w 395"/>
              <a:gd name="T57" fmla="*/ 116946 h 396"/>
              <a:gd name="T58" fmla="*/ 12732 w 395"/>
              <a:gd name="T59" fmla="*/ 163513 h 396"/>
              <a:gd name="T60" fmla="*/ 17507 w 395"/>
              <a:gd name="T61" fmla="*/ 173567 h 396"/>
              <a:gd name="T62" fmla="*/ 12732 w 395"/>
              <a:gd name="T63" fmla="*/ 58737 h 396"/>
              <a:gd name="T64" fmla="*/ 154908 w 395"/>
              <a:gd name="T65" fmla="*/ 17992 h 396"/>
              <a:gd name="T66" fmla="*/ 24403 w 395"/>
              <a:gd name="T67" fmla="*/ 12171 h 396"/>
              <a:gd name="T68" fmla="*/ 13793 w 395"/>
              <a:gd name="T69" fmla="*/ 17992 h 396"/>
              <a:gd name="T70" fmla="*/ 153316 w 395"/>
              <a:gd name="T71" fmla="*/ 125942 h 396"/>
              <a:gd name="T72" fmla="*/ 138993 w 395"/>
              <a:gd name="T73" fmla="*/ 141817 h 396"/>
              <a:gd name="T74" fmla="*/ 141115 w 395"/>
              <a:gd name="T75" fmla="*/ 153458 h 396"/>
              <a:gd name="T76" fmla="*/ 148011 w 395"/>
              <a:gd name="T77" fmla="*/ 149225 h 396"/>
              <a:gd name="T78" fmla="*/ 157030 w 395"/>
              <a:gd name="T79" fmla="*/ 135996 h 396"/>
              <a:gd name="T80" fmla="*/ 159152 w 395"/>
              <a:gd name="T81" fmla="*/ 127000 h 396"/>
              <a:gd name="T82" fmla="*/ 207428 w 395"/>
              <a:gd name="T83" fmla="*/ 208492 h 396"/>
              <a:gd name="T84" fmla="*/ 184616 w 395"/>
              <a:gd name="T85" fmla="*/ 188913 h 396"/>
              <a:gd name="T86" fmla="*/ 162335 w 395"/>
              <a:gd name="T87" fmla="*/ 195792 h 396"/>
              <a:gd name="T88" fmla="*/ 136340 w 395"/>
              <a:gd name="T89" fmla="*/ 187854 h 396"/>
              <a:gd name="T90" fmla="*/ 116711 w 395"/>
              <a:gd name="T91" fmla="*/ 157692 h 396"/>
              <a:gd name="T92" fmla="*/ 117772 w 395"/>
              <a:gd name="T93" fmla="*/ 135467 h 396"/>
              <a:gd name="T94" fmla="*/ 140054 w 395"/>
              <a:gd name="T95" fmla="*/ 107421 h 396"/>
              <a:gd name="T96" fmla="*/ 162335 w 395"/>
              <a:gd name="T97" fmla="*/ 102658 h 396"/>
              <a:gd name="T98" fmla="*/ 188330 w 395"/>
              <a:gd name="T99" fmla="*/ 110596 h 396"/>
              <a:gd name="T100" fmla="*/ 207958 w 395"/>
              <a:gd name="T101" fmla="*/ 139700 h 396"/>
              <a:gd name="T102" fmla="*/ 206367 w 395"/>
              <a:gd name="T103" fmla="*/ 162983 h 396"/>
              <a:gd name="T104" fmla="*/ 209019 w 395"/>
              <a:gd name="T105" fmla="*/ 200025 h 396"/>
              <a:gd name="T106" fmla="*/ 207428 w 395"/>
              <a:gd name="T107" fmla="*/ 208492 h 396"/>
              <a:gd name="T108" fmla="*/ 186738 w 395"/>
              <a:gd name="T109" fmla="*/ 124354 h 396"/>
              <a:gd name="T110" fmla="*/ 155438 w 395"/>
              <a:gd name="T111" fmla="*/ 114829 h 396"/>
              <a:gd name="T112" fmla="*/ 128383 w 395"/>
              <a:gd name="T113" fmla="*/ 141817 h 396"/>
              <a:gd name="T114" fmla="*/ 137932 w 395"/>
              <a:gd name="T115" fmla="*/ 173038 h 396"/>
              <a:gd name="T116" fmla="*/ 169232 w 395"/>
              <a:gd name="T117" fmla="*/ 182563 h 396"/>
              <a:gd name="T118" fmla="*/ 195757 w 395"/>
              <a:gd name="T119" fmla="*/ 155575 h 3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95" h="396">
                <a:moveTo>
                  <a:pt x="55" y="67"/>
                </a:moveTo>
                <a:lnTo>
                  <a:pt x="55" y="67"/>
                </a:lnTo>
                <a:lnTo>
                  <a:pt x="57" y="60"/>
                </a:lnTo>
                <a:lnTo>
                  <a:pt x="59" y="56"/>
                </a:lnTo>
                <a:lnTo>
                  <a:pt x="63" y="53"/>
                </a:lnTo>
                <a:lnTo>
                  <a:pt x="70" y="52"/>
                </a:lnTo>
                <a:lnTo>
                  <a:pt x="76" y="53"/>
                </a:lnTo>
                <a:lnTo>
                  <a:pt x="80" y="56"/>
                </a:lnTo>
                <a:lnTo>
                  <a:pt x="84" y="60"/>
                </a:lnTo>
                <a:lnTo>
                  <a:pt x="84" y="67"/>
                </a:lnTo>
                <a:lnTo>
                  <a:pt x="84" y="73"/>
                </a:lnTo>
                <a:lnTo>
                  <a:pt x="80" y="77"/>
                </a:lnTo>
                <a:lnTo>
                  <a:pt x="76" y="81"/>
                </a:lnTo>
                <a:lnTo>
                  <a:pt x="70" y="81"/>
                </a:lnTo>
                <a:lnTo>
                  <a:pt x="63" y="81"/>
                </a:lnTo>
                <a:lnTo>
                  <a:pt x="59" y="77"/>
                </a:lnTo>
                <a:lnTo>
                  <a:pt x="57" y="73"/>
                </a:lnTo>
                <a:lnTo>
                  <a:pt x="55" y="67"/>
                </a:lnTo>
                <a:close/>
                <a:moveTo>
                  <a:pt x="121" y="81"/>
                </a:moveTo>
                <a:lnTo>
                  <a:pt x="121" y="81"/>
                </a:lnTo>
                <a:lnTo>
                  <a:pt x="127" y="81"/>
                </a:lnTo>
                <a:lnTo>
                  <a:pt x="132" y="77"/>
                </a:lnTo>
                <a:lnTo>
                  <a:pt x="135" y="73"/>
                </a:lnTo>
                <a:lnTo>
                  <a:pt x="136" y="67"/>
                </a:lnTo>
                <a:lnTo>
                  <a:pt x="135" y="60"/>
                </a:lnTo>
                <a:lnTo>
                  <a:pt x="132" y="56"/>
                </a:lnTo>
                <a:lnTo>
                  <a:pt x="127" y="53"/>
                </a:lnTo>
                <a:lnTo>
                  <a:pt x="121" y="52"/>
                </a:lnTo>
                <a:lnTo>
                  <a:pt x="116" y="53"/>
                </a:lnTo>
                <a:lnTo>
                  <a:pt x="110" y="56"/>
                </a:lnTo>
                <a:lnTo>
                  <a:pt x="107" y="60"/>
                </a:lnTo>
                <a:lnTo>
                  <a:pt x="106" y="67"/>
                </a:lnTo>
                <a:lnTo>
                  <a:pt x="107" y="73"/>
                </a:lnTo>
                <a:lnTo>
                  <a:pt x="110" y="77"/>
                </a:lnTo>
                <a:lnTo>
                  <a:pt x="116" y="81"/>
                </a:lnTo>
                <a:lnTo>
                  <a:pt x="121" y="81"/>
                </a:lnTo>
                <a:close/>
                <a:moveTo>
                  <a:pt x="55" y="177"/>
                </a:moveTo>
                <a:lnTo>
                  <a:pt x="55" y="177"/>
                </a:lnTo>
                <a:lnTo>
                  <a:pt x="57" y="183"/>
                </a:lnTo>
                <a:lnTo>
                  <a:pt x="59" y="188"/>
                </a:lnTo>
                <a:lnTo>
                  <a:pt x="63" y="191"/>
                </a:lnTo>
                <a:lnTo>
                  <a:pt x="70" y="192"/>
                </a:lnTo>
                <a:lnTo>
                  <a:pt x="76" y="191"/>
                </a:lnTo>
                <a:lnTo>
                  <a:pt x="80" y="188"/>
                </a:lnTo>
                <a:lnTo>
                  <a:pt x="84" y="183"/>
                </a:lnTo>
                <a:lnTo>
                  <a:pt x="84" y="177"/>
                </a:lnTo>
                <a:lnTo>
                  <a:pt x="84" y="172"/>
                </a:lnTo>
                <a:lnTo>
                  <a:pt x="80" y="166"/>
                </a:lnTo>
                <a:lnTo>
                  <a:pt x="76" y="163"/>
                </a:lnTo>
                <a:lnTo>
                  <a:pt x="70" y="162"/>
                </a:lnTo>
                <a:lnTo>
                  <a:pt x="63" y="163"/>
                </a:lnTo>
                <a:lnTo>
                  <a:pt x="59" y="166"/>
                </a:lnTo>
                <a:lnTo>
                  <a:pt x="57" y="172"/>
                </a:lnTo>
                <a:lnTo>
                  <a:pt x="55" y="177"/>
                </a:lnTo>
                <a:close/>
                <a:moveTo>
                  <a:pt x="106" y="177"/>
                </a:moveTo>
                <a:lnTo>
                  <a:pt x="106" y="177"/>
                </a:lnTo>
                <a:lnTo>
                  <a:pt x="107" y="183"/>
                </a:lnTo>
                <a:lnTo>
                  <a:pt x="110" y="188"/>
                </a:lnTo>
                <a:lnTo>
                  <a:pt x="116" y="191"/>
                </a:lnTo>
                <a:lnTo>
                  <a:pt x="121" y="192"/>
                </a:lnTo>
                <a:lnTo>
                  <a:pt x="127" y="191"/>
                </a:lnTo>
                <a:lnTo>
                  <a:pt x="132" y="188"/>
                </a:lnTo>
                <a:lnTo>
                  <a:pt x="135" y="183"/>
                </a:lnTo>
                <a:lnTo>
                  <a:pt x="136" y="177"/>
                </a:lnTo>
                <a:lnTo>
                  <a:pt x="135" y="172"/>
                </a:lnTo>
                <a:lnTo>
                  <a:pt x="132" y="166"/>
                </a:lnTo>
                <a:lnTo>
                  <a:pt x="127" y="163"/>
                </a:lnTo>
                <a:lnTo>
                  <a:pt x="121" y="162"/>
                </a:lnTo>
                <a:lnTo>
                  <a:pt x="116" y="163"/>
                </a:lnTo>
                <a:lnTo>
                  <a:pt x="110" y="166"/>
                </a:lnTo>
                <a:lnTo>
                  <a:pt x="107" y="172"/>
                </a:lnTo>
                <a:lnTo>
                  <a:pt x="106" y="177"/>
                </a:lnTo>
                <a:close/>
                <a:moveTo>
                  <a:pt x="55" y="289"/>
                </a:moveTo>
                <a:lnTo>
                  <a:pt x="55" y="289"/>
                </a:lnTo>
                <a:lnTo>
                  <a:pt x="57" y="294"/>
                </a:lnTo>
                <a:lnTo>
                  <a:pt x="59" y="298"/>
                </a:lnTo>
                <a:lnTo>
                  <a:pt x="63" y="302"/>
                </a:lnTo>
                <a:lnTo>
                  <a:pt x="70" y="302"/>
                </a:lnTo>
                <a:lnTo>
                  <a:pt x="76" y="302"/>
                </a:lnTo>
                <a:lnTo>
                  <a:pt x="80" y="298"/>
                </a:lnTo>
                <a:lnTo>
                  <a:pt x="84" y="294"/>
                </a:lnTo>
                <a:lnTo>
                  <a:pt x="84" y="289"/>
                </a:lnTo>
                <a:lnTo>
                  <a:pt x="84" y="282"/>
                </a:lnTo>
                <a:lnTo>
                  <a:pt x="80" y="278"/>
                </a:lnTo>
                <a:lnTo>
                  <a:pt x="76" y="275"/>
                </a:lnTo>
                <a:lnTo>
                  <a:pt x="70" y="273"/>
                </a:lnTo>
                <a:lnTo>
                  <a:pt x="63" y="275"/>
                </a:lnTo>
                <a:lnTo>
                  <a:pt x="59" y="278"/>
                </a:lnTo>
                <a:lnTo>
                  <a:pt x="57" y="282"/>
                </a:lnTo>
                <a:lnTo>
                  <a:pt x="55" y="289"/>
                </a:lnTo>
                <a:close/>
                <a:moveTo>
                  <a:pt x="106" y="289"/>
                </a:moveTo>
                <a:lnTo>
                  <a:pt x="106" y="289"/>
                </a:lnTo>
                <a:lnTo>
                  <a:pt x="107" y="294"/>
                </a:lnTo>
                <a:lnTo>
                  <a:pt x="110" y="298"/>
                </a:lnTo>
                <a:lnTo>
                  <a:pt x="116" y="302"/>
                </a:lnTo>
                <a:lnTo>
                  <a:pt x="121" y="302"/>
                </a:lnTo>
                <a:lnTo>
                  <a:pt x="127" y="302"/>
                </a:lnTo>
                <a:lnTo>
                  <a:pt x="132" y="298"/>
                </a:lnTo>
                <a:lnTo>
                  <a:pt x="135" y="294"/>
                </a:lnTo>
                <a:lnTo>
                  <a:pt x="136" y="289"/>
                </a:lnTo>
                <a:lnTo>
                  <a:pt x="135" y="282"/>
                </a:lnTo>
                <a:lnTo>
                  <a:pt x="132" y="278"/>
                </a:lnTo>
                <a:lnTo>
                  <a:pt x="127" y="275"/>
                </a:lnTo>
                <a:lnTo>
                  <a:pt x="121" y="273"/>
                </a:lnTo>
                <a:lnTo>
                  <a:pt x="116" y="275"/>
                </a:lnTo>
                <a:lnTo>
                  <a:pt x="110" y="278"/>
                </a:lnTo>
                <a:lnTo>
                  <a:pt x="107" y="282"/>
                </a:lnTo>
                <a:lnTo>
                  <a:pt x="106" y="289"/>
                </a:lnTo>
                <a:close/>
                <a:moveTo>
                  <a:pt x="207" y="333"/>
                </a:moveTo>
                <a:lnTo>
                  <a:pt x="207" y="333"/>
                </a:lnTo>
                <a:lnTo>
                  <a:pt x="213" y="344"/>
                </a:lnTo>
                <a:lnTo>
                  <a:pt x="222" y="355"/>
                </a:lnTo>
                <a:lnTo>
                  <a:pt x="46" y="355"/>
                </a:lnTo>
                <a:lnTo>
                  <a:pt x="37" y="355"/>
                </a:lnTo>
                <a:lnTo>
                  <a:pt x="28" y="352"/>
                </a:lnTo>
                <a:lnTo>
                  <a:pt x="21" y="348"/>
                </a:lnTo>
                <a:lnTo>
                  <a:pt x="14" y="341"/>
                </a:lnTo>
                <a:lnTo>
                  <a:pt x="8" y="335"/>
                </a:lnTo>
                <a:lnTo>
                  <a:pt x="3" y="327"/>
                </a:lnTo>
                <a:lnTo>
                  <a:pt x="0" y="317"/>
                </a:lnTo>
                <a:lnTo>
                  <a:pt x="0" y="309"/>
                </a:lnTo>
                <a:lnTo>
                  <a:pt x="0" y="47"/>
                </a:lnTo>
                <a:lnTo>
                  <a:pt x="0" y="37"/>
                </a:lnTo>
                <a:lnTo>
                  <a:pt x="3" y="29"/>
                </a:lnTo>
                <a:lnTo>
                  <a:pt x="8" y="20"/>
                </a:lnTo>
                <a:lnTo>
                  <a:pt x="14" y="14"/>
                </a:lnTo>
                <a:lnTo>
                  <a:pt x="21" y="8"/>
                </a:lnTo>
                <a:lnTo>
                  <a:pt x="28" y="4"/>
                </a:lnTo>
                <a:lnTo>
                  <a:pt x="37" y="1"/>
                </a:lnTo>
                <a:lnTo>
                  <a:pt x="46" y="0"/>
                </a:lnTo>
                <a:lnTo>
                  <a:pt x="273" y="0"/>
                </a:lnTo>
                <a:lnTo>
                  <a:pt x="282" y="1"/>
                </a:lnTo>
                <a:lnTo>
                  <a:pt x="292" y="4"/>
                </a:lnTo>
                <a:lnTo>
                  <a:pt x="299" y="8"/>
                </a:lnTo>
                <a:lnTo>
                  <a:pt x="306" y="14"/>
                </a:lnTo>
                <a:lnTo>
                  <a:pt x="311" y="20"/>
                </a:lnTo>
                <a:lnTo>
                  <a:pt x="315" y="29"/>
                </a:lnTo>
                <a:lnTo>
                  <a:pt x="318" y="37"/>
                </a:lnTo>
                <a:lnTo>
                  <a:pt x="319" y="47"/>
                </a:lnTo>
                <a:lnTo>
                  <a:pt x="319" y="170"/>
                </a:lnTo>
                <a:lnTo>
                  <a:pt x="306" y="169"/>
                </a:lnTo>
                <a:lnTo>
                  <a:pt x="296" y="169"/>
                </a:lnTo>
                <a:lnTo>
                  <a:pt x="296" y="135"/>
                </a:lnTo>
                <a:lnTo>
                  <a:pt x="24" y="135"/>
                </a:lnTo>
                <a:lnTo>
                  <a:pt x="24" y="221"/>
                </a:lnTo>
                <a:lnTo>
                  <a:pt x="211" y="221"/>
                </a:lnTo>
                <a:lnTo>
                  <a:pt x="205" y="232"/>
                </a:lnTo>
                <a:lnTo>
                  <a:pt x="200" y="245"/>
                </a:lnTo>
                <a:lnTo>
                  <a:pt x="24" y="245"/>
                </a:lnTo>
                <a:lnTo>
                  <a:pt x="24" y="309"/>
                </a:lnTo>
                <a:lnTo>
                  <a:pt x="24" y="313"/>
                </a:lnTo>
                <a:lnTo>
                  <a:pt x="25" y="317"/>
                </a:lnTo>
                <a:lnTo>
                  <a:pt x="26" y="322"/>
                </a:lnTo>
                <a:lnTo>
                  <a:pt x="29" y="326"/>
                </a:lnTo>
                <a:lnTo>
                  <a:pt x="33" y="328"/>
                </a:lnTo>
                <a:lnTo>
                  <a:pt x="37" y="330"/>
                </a:lnTo>
                <a:lnTo>
                  <a:pt x="41" y="331"/>
                </a:lnTo>
                <a:lnTo>
                  <a:pt x="46" y="333"/>
                </a:lnTo>
                <a:lnTo>
                  <a:pt x="207" y="333"/>
                </a:lnTo>
                <a:close/>
                <a:moveTo>
                  <a:pt x="24" y="47"/>
                </a:moveTo>
                <a:lnTo>
                  <a:pt x="24" y="111"/>
                </a:lnTo>
                <a:lnTo>
                  <a:pt x="296" y="111"/>
                </a:lnTo>
                <a:lnTo>
                  <a:pt x="296" y="47"/>
                </a:lnTo>
                <a:lnTo>
                  <a:pt x="296" y="42"/>
                </a:lnTo>
                <a:lnTo>
                  <a:pt x="295" y="37"/>
                </a:lnTo>
                <a:lnTo>
                  <a:pt x="292" y="34"/>
                </a:lnTo>
                <a:lnTo>
                  <a:pt x="289" y="30"/>
                </a:lnTo>
                <a:lnTo>
                  <a:pt x="286" y="27"/>
                </a:lnTo>
                <a:lnTo>
                  <a:pt x="282" y="25"/>
                </a:lnTo>
                <a:lnTo>
                  <a:pt x="278" y="23"/>
                </a:lnTo>
                <a:lnTo>
                  <a:pt x="273" y="23"/>
                </a:lnTo>
                <a:lnTo>
                  <a:pt x="46" y="23"/>
                </a:lnTo>
                <a:lnTo>
                  <a:pt x="41" y="23"/>
                </a:lnTo>
                <a:lnTo>
                  <a:pt x="37" y="25"/>
                </a:lnTo>
                <a:lnTo>
                  <a:pt x="33" y="27"/>
                </a:lnTo>
                <a:lnTo>
                  <a:pt x="29" y="30"/>
                </a:lnTo>
                <a:lnTo>
                  <a:pt x="26" y="34"/>
                </a:lnTo>
                <a:lnTo>
                  <a:pt x="25" y="37"/>
                </a:lnTo>
                <a:lnTo>
                  <a:pt x="24" y="42"/>
                </a:lnTo>
                <a:lnTo>
                  <a:pt x="24" y="47"/>
                </a:lnTo>
                <a:close/>
                <a:moveTo>
                  <a:pt x="289" y="238"/>
                </a:moveTo>
                <a:lnTo>
                  <a:pt x="289" y="238"/>
                </a:lnTo>
                <a:lnTo>
                  <a:pt x="282" y="240"/>
                </a:lnTo>
                <a:lnTo>
                  <a:pt x="277" y="245"/>
                </a:lnTo>
                <a:lnTo>
                  <a:pt x="273" y="250"/>
                </a:lnTo>
                <a:lnTo>
                  <a:pt x="268" y="256"/>
                </a:lnTo>
                <a:lnTo>
                  <a:pt x="264" y="261"/>
                </a:lnTo>
                <a:lnTo>
                  <a:pt x="262" y="268"/>
                </a:lnTo>
                <a:lnTo>
                  <a:pt x="260" y="273"/>
                </a:lnTo>
                <a:lnTo>
                  <a:pt x="260" y="282"/>
                </a:lnTo>
                <a:lnTo>
                  <a:pt x="260" y="284"/>
                </a:lnTo>
                <a:lnTo>
                  <a:pt x="263" y="289"/>
                </a:lnTo>
                <a:lnTo>
                  <a:pt x="266" y="290"/>
                </a:lnTo>
                <a:lnTo>
                  <a:pt x="270" y="291"/>
                </a:lnTo>
                <a:lnTo>
                  <a:pt x="274" y="290"/>
                </a:lnTo>
                <a:lnTo>
                  <a:pt x="277" y="289"/>
                </a:lnTo>
                <a:lnTo>
                  <a:pt x="278" y="284"/>
                </a:lnTo>
                <a:lnTo>
                  <a:pt x="279" y="282"/>
                </a:lnTo>
                <a:lnTo>
                  <a:pt x="281" y="273"/>
                </a:lnTo>
                <a:lnTo>
                  <a:pt x="284" y="267"/>
                </a:lnTo>
                <a:lnTo>
                  <a:pt x="289" y="261"/>
                </a:lnTo>
                <a:lnTo>
                  <a:pt x="296" y="257"/>
                </a:lnTo>
                <a:lnTo>
                  <a:pt x="300" y="254"/>
                </a:lnTo>
                <a:lnTo>
                  <a:pt x="301" y="251"/>
                </a:lnTo>
                <a:lnTo>
                  <a:pt x="303" y="247"/>
                </a:lnTo>
                <a:lnTo>
                  <a:pt x="301" y="243"/>
                </a:lnTo>
                <a:lnTo>
                  <a:pt x="300" y="240"/>
                </a:lnTo>
                <a:lnTo>
                  <a:pt x="297" y="238"/>
                </a:lnTo>
                <a:lnTo>
                  <a:pt x="293" y="238"/>
                </a:lnTo>
                <a:lnTo>
                  <a:pt x="289" y="238"/>
                </a:lnTo>
                <a:close/>
                <a:moveTo>
                  <a:pt x="391" y="394"/>
                </a:moveTo>
                <a:lnTo>
                  <a:pt x="391" y="394"/>
                </a:lnTo>
                <a:lnTo>
                  <a:pt x="388" y="396"/>
                </a:lnTo>
                <a:lnTo>
                  <a:pt x="384" y="396"/>
                </a:lnTo>
                <a:lnTo>
                  <a:pt x="378" y="396"/>
                </a:lnTo>
                <a:lnTo>
                  <a:pt x="374" y="392"/>
                </a:lnTo>
                <a:lnTo>
                  <a:pt x="348" y="357"/>
                </a:lnTo>
                <a:lnTo>
                  <a:pt x="339" y="363"/>
                </a:lnTo>
                <a:lnTo>
                  <a:pt x="329" y="366"/>
                </a:lnTo>
                <a:lnTo>
                  <a:pt x="318" y="368"/>
                </a:lnTo>
                <a:lnTo>
                  <a:pt x="306" y="370"/>
                </a:lnTo>
                <a:lnTo>
                  <a:pt x="297" y="368"/>
                </a:lnTo>
                <a:lnTo>
                  <a:pt x="288" y="367"/>
                </a:lnTo>
                <a:lnTo>
                  <a:pt x="279" y="366"/>
                </a:lnTo>
                <a:lnTo>
                  <a:pt x="271" y="363"/>
                </a:lnTo>
                <a:lnTo>
                  <a:pt x="264" y="359"/>
                </a:lnTo>
                <a:lnTo>
                  <a:pt x="257" y="355"/>
                </a:lnTo>
                <a:lnTo>
                  <a:pt x="244" y="344"/>
                </a:lnTo>
                <a:lnTo>
                  <a:pt x="233" y="330"/>
                </a:lnTo>
                <a:lnTo>
                  <a:pt x="229" y="323"/>
                </a:lnTo>
                <a:lnTo>
                  <a:pt x="224" y="315"/>
                </a:lnTo>
                <a:lnTo>
                  <a:pt x="222" y="308"/>
                </a:lnTo>
                <a:lnTo>
                  <a:pt x="220" y="298"/>
                </a:lnTo>
                <a:lnTo>
                  <a:pt x="219" y="290"/>
                </a:lnTo>
                <a:lnTo>
                  <a:pt x="218" y="282"/>
                </a:lnTo>
                <a:lnTo>
                  <a:pt x="219" y="272"/>
                </a:lnTo>
                <a:lnTo>
                  <a:pt x="220" y="264"/>
                </a:lnTo>
                <a:lnTo>
                  <a:pt x="222" y="256"/>
                </a:lnTo>
                <a:lnTo>
                  <a:pt x="224" y="247"/>
                </a:lnTo>
                <a:lnTo>
                  <a:pt x="229" y="239"/>
                </a:lnTo>
                <a:lnTo>
                  <a:pt x="233" y="232"/>
                </a:lnTo>
                <a:lnTo>
                  <a:pt x="244" y="218"/>
                </a:lnTo>
                <a:lnTo>
                  <a:pt x="257" y="209"/>
                </a:lnTo>
                <a:lnTo>
                  <a:pt x="264" y="203"/>
                </a:lnTo>
                <a:lnTo>
                  <a:pt x="271" y="201"/>
                </a:lnTo>
                <a:lnTo>
                  <a:pt x="279" y="198"/>
                </a:lnTo>
                <a:lnTo>
                  <a:pt x="288" y="195"/>
                </a:lnTo>
                <a:lnTo>
                  <a:pt x="297" y="194"/>
                </a:lnTo>
                <a:lnTo>
                  <a:pt x="306" y="194"/>
                </a:lnTo>
                <a:lnTo>
                  <a:pt x="315" y="194"/>
                </a:lnTo>
                <a:lnTo>
                  <a:pt x="323" y="195"/>
                </a:lnTo>
                <a:lnTo>
                  <a:pt x="332" y="198"/>
                </a:lnTo>
                <a:lnTo>
                  <a:pt x="340" y="201"/>
                </a:lnTo>
                <a:lnTo>
                  <a:pt x="348" y="203"/>
                </a:lnTo>
                <a:lnTo>
                  <a:pt x="355" y="209"/>
                </a:lnTo>
                <a:lnTo>
                  <a:pt x="367" y="218"/>
                </a:lnTo>
                <a:lnTo>
                  <a:pt x="378" y="232"/>
                </a:lnTo>
                <a:lnTo>
                  <a:pt x="383" y="239"/>
                </a:lnTo>
                <a:lnTo>
                  <a:pt x="387" y="247"/>
                </a:lnTo>
                <a:lnTo>
                  <a:pt x="389" y="256"/>
                </a:lnTo>
                <a:lnTo>
                  <a:pt x="392" y="264"/>
                </a:lnTo>
                <a:lnTo>
                  <a:pt x="394" y="272"/>
                </a:lnTo>
                <a:lnTo>
                  <a:pt x="394" y="282"/>
                </a:lnTo>
                <a:lnTo>
                  <a:pt x="394" y="290"/>
                </a:lnTo>
                <a:lnTo>
                  <a:pt x="392" y="300"/>
                </a:lnTo>
                <a:lnTo>
                  <a:pt x="389" y="308"/>
                </a:lnTo>
                <a:lnTo>
                  <a:pt x="387" y="316"/>
                </a:lnTo>
                <a:lnTo>
                  <a:pt x="383" y="324"/>
                </a:lnTo>
                <a:lnTo>
                  <a:pt x="378" y="331"/>
                </a:lnTo>
                <a:lnTo>
                  <a:pt x="373" y="338"/>
                </a:lnTo>
                <a:lnTo>
                  <a:pt x="367" y="344"/>
                </a:lnTo>
                <a:lnTo>
                  <a:pt x="394" y="378"/>
                </a:lnTo>
                <a:lnTo>
                  <a:pt x="395" y="382"/>
                </a:lnTo>
                <a:lnTo>
                  <a:pt x="395" y="386"/>
                </a:lnTo>
                <a:lnTo>
                  <a:pt x="394" y="390"/>
                </a:lnTo>
                <a:lnTo>
                  <a:pt x="391" y="394"/>
                </a:lnTo>
                <a:close/>
                <a:moveTo>
                  <a:pt x="370" y="282"/>
                </a:moveTo>
                <a:lnTo>
                  <a:pt x="370" y="282"/>
                </a:lnTo>
                <a:lnTo>
                  <a:pt x="369" y="268"/>
                </a:lnTo>
                <a:lnTo>
                  <a:pt x="366" y="256"/>
                </a:lnTo>
                <a:lnTo>
                  <a:pt x="359" y="245"/>
                </a:lnTo>
                <a:lnTo>
                  <a:pt x="352" y="235"/>
                </a:lnTo>
                <a:lnTo>
                  <a:pt x="343" y="228"/>
                </a:lnTo>
                <a:lnTo>
                  <a:pt x="332" y="221"/>
                </a:lnTo>
                <a:lnTo>
                  <a:pt x="319" y="217"/>
                </a:lnTo>
                <a:lnTo>
                  <a:pt x="306" y="216"/>
                </a:lnTo>
                <a:lnTo>
                  <a:pt x="293" y="217"/>
                </a:lnTo>
                <a:lnTo>
                  <a:pt x="281" y="221"/>
                </a:lnTo>
                <a:lnTo>
                  <a:pt x="270" y="228"/>
                </a:lnTo>
                <a:lnTo>
                  <a:pt x="260" y="235"/>
                </a:lnTo>
                <a:lnTo>
                  <a:pt x="252" y="245"/>
                </a:lnTo>
                <a:lnTo>
                  <a:pt x="246" y="256"/>
                </a:lnTo>
                <a:lnTo>
                  <a:pt x="242" y="268"/>
                </a:lnTo>
                <a:lnTo>
                  <a:pt x="241" y="282"/>
                </a:lnTo>
                <a:lnTo>
                  <a:pt x="242" y="294"/>
                </a:lnTo>
                <a:lnTo>
                  <a:pt x="246" y="306"/>
                </a:lnTo>
                <a:lnTo>
                  <a:pt x="252" y="317"/>
                </a:lnTo>
                <a:lnTo>
                  <a:pt x="260" y="327"/>
                </a:lnTo>
                <a:lnTo>
                  <a:pt x="270" y="335"/>
                </a:lnTo>
                <a:lnTo>
                  <a:pt x="281" y="341"/>
                </a:lnTo>
                <a:lnTo>
                  <a:pt x="293" y="345"/>
                </a:lnTo>
                <a:lnTo>
                  <a:pt x="306" y="346"/>
                </a:lnTo>
                <a:lnTo>
                  <a:pt x="319" y="345"/>
                </a:lnTo>
                <a:lnTo>
                  <a:pt x="332" y="341"/>
                </a:lnTo>
                <a:lnTo>
                  <a:pt x="343" y="335"/>
                </a:lnTo>
                <a:lnTo>
                  <a:pt x="352" y="327"/>
                </a:lnTo>
                <a:lnTo>
                  <a:pt x="359" y="317"/>
                </a:lnTo>
                <a:lnTo>
                  <a:pt x="366" y="306"/>
                </a:lnTo>
                <a:lnTo>
                  <a:pt x="369" y="294"/>
                </a:lnTo>
                <a:lnTo>
                  <a:pt x="370" y="282"/>
                </a:lnTo>
                <a:close/>
              </a:path>
            </a:pathLst>
          </a:custGeom>
          <a:solidFill>
            <a:schemeClr val="accent1"/>
          </a:solidFill>
          <a:ln>
            <a:noFill/>
          </a:ln>
        </p:spPr>
        <p:txBody>
          <a:bodyPr/>
          <a:lstStyle/>
          <a:p>
            <a:endParaRPr lang="en-US" dirty="0"/>
          </a:p>
        </p:txBody>
      </p:sp>
      <p:sp>
        <p:nvSpPr>
          <p:cNvPr id="99" name="Freeform 111"/>
          <p:cNvSpPr>
            <a:spLocks noEditPoints="1"/>
          </p:cNvSpPr>
          <p:nvPr/>
        </p:nvSpPr>
        <p:spPr bwMode="auto">
          <a:xfrm>
            <a:off x="6925748" y="3468179"/>
            <a:ext cx="353820" cy="340716"/>
          </a:xfrm>
          <a:custGeom>
            <a:avLst/>
            <a:gdLst>
              <a:gd name="T0" fmla="*/ 36860 w 407"/>
              <a:gd name="T1" fmla="*/ 26526 h 389"/>
              <a:gd name="T2" fmla="*/ 44232 w 407"/>
              <a:gd name="T3" fmla="*/ 35015 h 389"/>
              <a:gd name="T4" fmla="*/ 33174 w 407"/>
              <a:gd name="T5" fmla="*/ 41912 h 389"/>
              <a:gd name="T6" fmla="*/ 63715 w 407"/>
              <a:gd name="T7" fmla="*/ 42973 h 389"/>
              <a:gd name="T8" fmla="*/ 70560 w 407"/>
              <a:gd name="T9" fmla="*/ 31832 h 389"/>
              <a:gd name="T10" fmla="*/ 57922 w 407"/>
              <a:gd name="T11" fmla="*/ 29710 h 389"/>
              <a:gd name="T12" fmla="*/ 60555 w 407"/>
              <a:gd name="T13" fmla="*/ 41912 h 389"/>
              <a:gd name="T14" fmla="*/ 31067 w 407"/>
              <a:gd name="T15" fmla="*/ 99209 h 389"/>
              <a:gd name="T16" fmla="*/ 44232 w 407"/>
              <a:gd name="T17" fmla="*/ 96556 h 389"/>
              <a:gd name="T18" fmla="*/ 36860 w 407"/>
              <a:gd name="T19" fmla="*/ 85945 h 389"/>
              <a:gd name="T20" fmla="*/ 28961 w 407"/>
              <a:gd name="T21" fmla="*/ 93903 h 389"/>
              <a:gd name="T22" fmla="*/ 63715 w 407"/>
              <a:gd name="T23" fmla="*/ 101331 h 389"/>
              <a:gd name="T24" fmla="*/ 71613 w 407"/>
              <a:gd name="T25" fmla="*/ 93903 h 389"/>
              <a:gd name="T26" fmla="*/ 60555 w 407"/>
              <a:gd name="T27" fmla="*/ 86476 h 389"/>
              <a:gd name="T28" fmla="*/ 28961 w 407"/>
              <a:gd name="T29" fmla="*/ 152261 h 389"/>
              <a:gd name="T30" fmla="*/ 39493 w 407"/>
              <a:gd name="T31" fmla="*/ 159689 h 389"/>
              <a:gd name="T32" fmla="*/ 41599 w 407"/>
              <a:gd name="T33" fmla="*/ 146956 h 389"/>
              <a:gd name="T34" fmla="*/ 29488 w 407"/>
              <a:gd name="T35" fmla="*/ 149078 h 389"/>
              <a:gd name="T36" fmla="*/ 57922 w 407"/>
              <a:gd name="T37" fmla="*/ 158097 h 389"/>
              <a:gd name="T38" fmla="*/ 70560 w 407"/>
              <a:gd name="T39" fmla="*/ 154914 h 389"/>
              <a:gd name="T40" fmla="*/ 63715 w 407"/>
              <a:gd name="T41" fmla="*/ 144303 h 389"/>
              <a:gd name="T42" fmla="*/ 55816 w 407"/>
              <a:gd name="T43" fmla="*/ 152261 h 389"/>
              <a:gd name="T44" fmla="*/ 12638 w 407"/>
              <a:gd name="T45" fmla="*/ 168177 h 389"/>
              <a:gd name="T46" fmla="*/ 23696 w 407"/>
              <a:gd name="T47" fmla="*/ 175604 h 389"/>
              <a:gd name="T48" fmla="*/ 23696 w 407"/>
              <a:gd name="T49" fmla="*/ 187807 h 389"/>
              <a:gd name="T50" fmla="*/ 2106 w 407"/>
              <a:gd name="T51" fmla="*/ 172421 h 389"/>
              <a:gd name="T52" fmla="*/ 2106 w 407"/>
              <a:gd name="T53" fmla="*/ 14324 h 389"/>
              <a:gd name="T54" fmla="*/ 23696 w 407"/>
              <a:gd name="T55" fmla="*/ 0 h 389"/>
              <a:gd name="T56" fmla="*/ 160603 w 407"/>
              <a:gd name="T57" fmla="*/ 6897 h 389"/>
              <a:gd name="T58" fmla="*/ 167975 w 407"/>
              <a:gd name="T59" fmla="*/ 87537 h 389"/>
              <a:gd name="T60" fmla="*/ 12111 w 407"/>
              <a:gd name="T61" fmla="*/ 117246 h 389"/>
              <a:gd name="T62" fmla="*/ 12111 w 407"/>
              <a:gd name="T63" fmla="*/ 24404 h 389"/>
              <a:gd name="T64" fmla="*/ 154811 w 407"/>
              <a:gd name="T65" fmla="*/ 19629 h 389"/>
              <a:gd name="T66" fmla="*/ 143753 w 407"/>
              <a:gd name="T67" fmla="*/ 12202 h 389"/>
              <a:gd name="T68" fmla="*/ 15797 w 407"/>
              <a:gd name="T69" fmla="*/ 15916 h 389"/>
              <a:gd name="T70" fmla="*/ 214313 w 407"/>
              <a:gd name="T71" fmla="*/ 152792 h 389"/>
              <a:gd name="T72" fmla="*/ 207468 w 407"/>
              <a:gd name="T73" fmla="*/ 178257 h 389"/>
              <a:gd name="T74" fmla="*/ 186405 w 407"/>
              <a:gd name="T75" fmla="*/ 199478 h 389"/>
              <a:gd name="T76" fmla="*/ 161130 w 407"/>
              <a:gd name="T77" fmla="*/ 206375 h 389"/>
              <a:gd name="T78" fmla="*/ 131642 w 407"/>
              <a:gd name="T79" fmla="*/ 196826 h 389"/>
              <a:gd name="T80" fmla="*/ 112685 w 407"/>
              <a:gd name="T81" fmla="*/ 173482 h 389"/>
              <a:gd name="T82" fmla="*/ 108473 w 407"/>
              <a:gd name="T83" fmla="*/ 146956 h 389"/>
              <a:gd name="T84" fmla="*/ 120584 w 407"/>
              <a:gd name="T85" fmla="*/ 118838 h 389"/>
              <a:gd name="T86" fmla="*/ 145333 w 407"/>
              <a:gd name="T87" fmla="*/ 101861 h 389"/>
              <a:gd name="T88" fmla="*/ 172188 w 407"/>
              <a:gd name="T89" fmla="*/ 100270 h 389"/>
              <a:gd name="T90" fmla="*/ 199043 w 407"/>
              <a:gd name="T91" fmla="*/ 115124 h 389"/>
              <a:gd name="T92" fmla="*/ 213260 w 407"/>
              <a:gd name="T93" fmla="*/ 142181 h 389"/>
              <a:gd name="T94" fmla="*/ 201149 w 407"/>
              <a:gd name="T95" fmla="*/ 144834 h 389"/>
              <a:gd name="T96" fmla="*/ 169028 w 407"/>
              <a:gd name="T97" fmla="*/ 113002 h 389"/>
              <a:gd name="T98" fmla="*/ 132168 w 407"/>
              <a:gd name="T99" fmla="*/ 123613 h 389"/>
              <a:gd name="T100" fmla="*/ 121637 w 407"/>
              <a:gd name="T101" fmla="*/ 160750 h 389"/>
              <a:gd name="T102" fmla="*/ 153231 w 407"/>
              <a:gd name="T103" fmla="*/ 193112 h 389"/>
              <a:gd name="T104" fmla="*/ 190091 w 407"/>
              <a:gd name="T105" fmla="*/ 181971 h 389"/>
              <a:gd name="T106" fmla="*/ 167975 w 407"/>
              <a:gd name="T107" fmla="*/ 130510 h 389"/>
              <a:gd name="T108" fmla="*/ 155337 w 407"/>
              <a:gd name="T109" fmla="*/ 175074 h 389"/>
              <a:gd name="T110" fmla="*/ 167975 w 407"/>
              <a:gd name="T111" fmla="*/ 130510 h 3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07" h="389">
                <a:moveTo>
                  <a:pt x="55" y="66"/>
                </a:moveTo>
                <a:lnTo>
                  <a:pt x="55" y="66"/>
                </a:lnTo>
                <a:lnTo>
                  <a:pt x="56" y="60"/>
                </a:lnTo>
                <a:lnTo>
                  <a:pt x="59" y="56"/>
                </a:lnTo>
                <a:lnTo>
                  <a:pt x="63" y="52"/>
                </a:lnTo>
                <a:lnTo>
                  <a:pt x="70" y="50"/>
                </a:lnTo>
                <a:lnTo>
                  <a:pt x="75" y="52"/>
                </a:lnTo>
                <a:lnTo>
                  <a:pt x="79" y="56"/>
                </a:lnTo>
                <a:lnTo>
                  <a:pt x="84" y="60"/>
                </a:lnTo>
                <a:lnTo>
                  <a:pt x="84" y="66"/>
                </a:lnTo>
                <a:lnTo>
                  <a:pt x="84" y="71"/>
                </a:lnTo>
                <a:lnTo>
                  <a:pt x="79" y="77"/>
                </a:lnTo>
                <a:lnTo>
                  <a:pt x="75" y="79"/>
                </a:lnTo>
                <a:lnTo>
                  <a:pt x="70" y="81"/>
                </a:lnTo>
                <a:lnTo>
                  <a:pt x="63" y="79"/>
                </a:lnTo>
                <a:lnTo>
                  <a:pt x="59" y="77"/>
                </a:lnTo>
                <a:lnTo>
                  <a:pt x="56" y="71"/>
                </a:lnTo>
                <a:lnTo>
                  <a:pt x="55" y="66"/>
                </a:lnTo>
                <a:close/>
                <a:moveTo>
                  <a:pt x="121" y="81"/>
                </a:moveTo>
                <a:lnTo>
                  <a:pt x="121" y="81"/>
                </a:lnTo>
                <a:lnTo>
                  <a:pt x="126" y="79"/>
                </a:lnTo>
                <a:lnTo>
                  <a:pt x="132" y="77"/>
                </a:lnTo>
                <a:lnTo>
                  <a:pt x="134" y="71"/>
                </a:lnTo>
                <a:lnTo>
                  <a:pt x="136" y="66"/>
                </a:lnTo>
                <a:lnTo>
                  <a:pt x="134" y="60"/>
                </a:lnTo>
                <a:lnTo>
                  <a:pt x="132" y="56"/>
                </a:lnTo>
                <a:lnTo>
                  <a:pt x="126" y="52"/>
                </a:lnTo>
                <a:lnTo>
                  <a:pt x="121" y="50"/>
                </a:lnTo>
                <a:lnTo>
                  <a:pt x="115" y="52"/>
                </a:lnTo>
                <a:lnTo>
                  <a:pt x="110" y="56"/>
                </a:lnTo>
                <a:lnTo>
                  <a:pt x="107" y="60"/>
                </a:lnTo>
                <a:lnTo>
                  <a:pt x="106" y="66"/>
                </a:lnTo>
                <a:lnTo>
                  <a:pt x="107" y="71"/>
                </a:lnTo>
                <a:lnTo>
                  <a:pt x="110" y="77"/>
                </a:lnTo>
                <a:lnTo>
                  <a:pt x="115" y="79"/>
                </a:lnTo>
                <a:lnTo>
                  <a:pt x="121" y="81"/>
                </a:lnTo>
                <a:close/>
                <a:moveTo>
                  <a:pt x="55" y="177"/>
                </a:moveTo>
                <a:lnTo>
                  <a:pt x="55" y="177"/>
                </a:lnTo>
                <a:lnTo>
                  <a:pt x="56" y="182"/>
                </a:lnTo>
                <a:lnTo>
                  <a:pt x="59" y="187"/>
                </a:lnTo>
                <a:lnTo>
                  <a:pt x="63" y="191"/>
                </a:lnTo>
                <a:lnTo>
                  <a:pt x="70" y="191"/>
                </a:lnTo>
                <a:lnTo>
                  <a:pt x="75" y="191"/>
                </a:lnTo>
                <a:lnTo>
                  <a:pt x="79" y="187"/>
                </a:lnTo>
                <a:lnTo>
                  <a:pt x="84" y="182"/>
                </a:lnTo>
                <a:lnTo>
                  <a:pt x="84" y="177"/>
                </a:lnTo>
                <a:lnTo>
                  <a:pt x="84" y="170"/>
                </a:lnTo>
                <a:lnTo>
                  <a:pt x="79" y="166"/>
                </a:lnTo>
                <a:lnTo>
                  <a:pt x="75" y="163"/>
                </a:lnTo>
                <a:lnTo>
                  <a:pt x="70" y="162"/>
                </a:lnTo>
                <a:lnTo>
                  <a:pt x="63" y="163"/>
                </a:lnTo>
                <a:lnTo>
                  <a:pt x="59" y="166"/>
                </a:lnTo>
                <a:lnTo>
                  <a:pt x="56" y="170"/>
                </a:lnTo>
                <a:lnTo>
                  <a:pt x="55" y="177"/>
                </a:lnTo>
                <a:close/>
                <a:moveTo>
                  <a:pt x="106" y="177"/>
                </a:moveTo>
                <a:lnTo>
                  <a:pt x="106" y="177"/>
                </a:lnTo>
                <a:lnTo>
                  <a:pt x="107" y="182"/>
                </a:lnTo>
                <a:lnTo>
                  <a:pt x="110" y="187"/>
                </a:lnTo>
                <a:lnTo>
                  <a:pt x="115" y="191"/>
                </a:lnTo>
                <a:lnTo>
                  <a:pt x="121" y="191"/>
                </a:lnTo>
                <a:lnTo>
                  <a:pt x="126" y="191"/>
                </a:lnTo>
                <a:lnTo>
                  <a:pt x="132" y="187"/>
                </a:lnTo>
                <a:lnTo>
                  <a:pt x="134" y="182"/>
                </a:lnTo>
                <a:lnTo>
                  <a:pt x="136" y="177"/>
                </a:lnTo>
                <a:lnTo>
                  <a:pt x="134" y="170"/>
                </a:lnTo>
                <a:lnTo>
                  <a:pt x="132" y="166"/>
                </a:lnTo>
                <a:lnTo>
                  <a:pt x="126" y="163"/>
                </a:lnTo>
                <a:lnTo>
                  <a:pt x="121" y="162"/>
                </a:lnTo>
                <a:lnTo>
                  <a:pt x="115" y="163"/>
                </a:lnTo>
                <a:lnTo>
                  <a:pt x="110" y="166"/>
                </a:lnTo>
                <a:lnTo>
                  <a:pt x="107" y="170"/>
                </a:lnTo>
                <a:lnTo>
                  <a:pt x="106" y="177"/>
                </a:lnTo>
                <a:close/>
                <a:moveTo>
                  <a:pt x="55" y="287"/>
                </a:moveTo>
                <a:lnTo>
                  <a:pt x="55" y="287"/>
                </a:lnTo>
                <a:lnTo>
                  <a:pt x="56" y="292"/>
                </a:lnTo>
                <a:lnTo>
                  <a:pt x="59" y="298"/>
                </a:lnTo>
                <a:lnTo>
                  <a:pt x="63" y="301"/>
                </a:lnTo>
                <a:lnTo>
                  <a:pt x="70" y="302"/>
                </a:lnTo>
                <a:lnTo>
                  <a:pt x="75" y="301"/>
                </a:lnTo>
                <a:lnTo>
                  <a:pt x="79" y="298"/>
                </a:lnTo>
                <a:lnTo>
                  <a:pt x="84" y="292"/>
                </a:lnTo>
                <a:lnTo>
                  <a:pt x="84" y="287"/>
                </a:lnTo>
                <a:lnTo>
                  <a:pt x="84" y="281"/>
                </a:lnTo>
                <a:lnTo>
                  <a:pt x="79" y="277"/>
                </a:lnTo>
                <a:lnTo>
                  <a:pt x="75" y="273"/>
                </a:lnTo>
                <a:lnTo>
                  <a:pt x="70" y="272"/>
                </a:lnTo>
                <a:lnTo>
                  <a:pt x="63" y="273"/>
                </a:lnTo>
                <a:lnTo>
                  <a:pt x="59" y="277"/>
                </a:lnTo>
                <a:lnTo>
                  <a:pt x="56" y="281"/>
                </a:lnTo>
                <a:lnTo>
                  <a:pt x="55" y="287"/>
                </a:lnTo>
                <a:close/>
                <a:moveTo>
                  <a:pt x="106" y="287"/>
                </a:moveTo>
                <a:lnTo>
                  <a:pt x="106" y="287"/>
                </a:lnTo>
                <a:lnTo>
                  <a:pt x="107" y="292"/>
                </a:lnTo>
                <a:lnTo>
                  <a:pt x="110" y="298"/>
                </a:lnTo>
                <a:lnTo>
                  <a:pt x="115" y="301"/>
                </a:lnTo>
                <a:lnTo>
                  <a:pt x="121" y="302"/>
                </a:lnTo>
                <a:lnTo>
                  <a:pt x="126" y="301"/>
                </a:lnTo>
                <a:lnTo>
                  <a:pt x="132" y="298"/>
                </a:lnTo>
                <a:lnTo>
                  <a:pt x="134" y="292"/>
                </a:lnTo>
                <a:lnTo>
                  <a:pt x="136" y="287"/>
                </a:lnTo>
                <a:lnTo>
                  <a:pt x="134" y="281"/>
                </a:lnTo>
                <a:lnTo>
                  <a:pt x="132" y="277"/>
                </a:lnTo>
                <a:lnTo>
                  <a:pt x="126" y="273"/>
                </a:lnTo>
                <a:lnTo>
                  <a:pt x="121" y="272"/>
                </a:lnTo>
                <a:lnTo>
                  <a:pt x="115" y="273"/>
                </a:lnTo>
                <a:lnTo>
                  <a:pt x="110" y="277"/>
                </a:lnTo>
                <a:lnTo>
                  <a:pt x="107" y="281"/>
                </a:lnTo>
                <a:lnTo>
                  <a:pt x="106" y="287"/>
                </a:lnTo>
                <a:close/>
                <a:moveTo>
                  <a:pt x="191" y="244"/>
                </a:moveTo>
                <a:lnTo>
                  <a:pt x="23" y="244"/>
                </a:lnTo>
                <a:lnTo>
                  <a:pt x="23" y="308"/>
                </a:lnTo>
                <a:lnTo>
                  <a:pt x="23" y="313"/>
                </a:lnTo>
                <a:lnTo>
                  <a:pt x="24" y="317"/>
                </a:lnTo>
                <a:lnTo>
                  <a:pt x="27" y="321"/>
                </a:lnTo>
                <a:lnTo>
                  <a:pt x="30" y="324"/>
                </a:lnTo>
                <a:lnTo>
                  <a:pt x="33" y="327"/>
                </a:lnTo>
                <a:lnTo>
                  <a:pt x="37" y="330"/>
                </a:lnTo>
                <a:lnTo>
                  <a:pt x="41" y="331"/>
                </a:lnTo>
                <a:lnTo>
                  <a:pt x="45" y="331"/>
                </a:lnTo>
                <a:lnTo>
                  <a:pt x="191" y="331"/>
                </a:lnTo>
                <a:lnTo>
                  <a:pt x="196" y="343"/>
                </a:lnTo>
                <a:lnTo>
                  <a:pt x="202" y="354"/>
                </a:lnTo>
                <a:lnTo>
                  <a:pt x="45" y="354"/>
                </a:lnTo>
                <a:lnTo>
                  <a:pt x="37" y="353"/>
                </a:lnTo>
                <a:lnTo>
                  <a:pt x="27" y="350"/>
                </a:lnTo>
                <a:lnTo>
                  <a:pt x="20" y="346"/>
                </a:lnTo>
                <a:lnTo>
                  <a:pt x="13" y="341"/>
                </a:lnTo>
                <a:lnTo>
                  <a:pt x="8" y="334"/>
                </a:lnTo>
                <a:lnTo>
                  <a:pt x="4" y="325"/>
                </a:lnTo>
                <a:lnTo>
                  <a:pt x="1" y="317"/>
                </a:lnTo>
                <a:lnTo>
                  <a:pt x="0" y="308"/>
                </a:lnTo>
                <a:lnTo>
                  <a:pt x="0" y="46"/>
                </a:lnTo>
                <a:lnTo>
                  <a:pt x="1" y="37"/>
                </a:lnTo>
                <a:lnTo>
                  <a:pt x="4" y="27"/>
                </a:lnTo>
                <a:lnTo>
                  <a:pt x="8" y="20"/>
                </a:lnTo>
                <a:lnTo>
                  <a:pt x="13" y="13"/>
                </a:lnTo>
                <a:lnTo>
                  <a:pt x="20" y="8"/>
                </a:lnTo>
                <a:lnTo>
                  <a:pt x="27" y="4"/>
                </a:lnTo>
                <a:lnTo>
                  <a:pt x="37" y="1"/>
                </a:lnTo>
                <a:lnTo>
                  <a:pt x="45" y="0"/>
                </a:lnTo>
                <a:lnTo>
                  <a:pt x="273" y="0"/>
                </a:lnTo>
                <a:lnTo>
                  <a:pt x="282" y="1"/>
                </a:lnTo>
                <a:lnTo>
                  <a:pt x="291" y="4"/>
                </a:lnTo>
                <a:lnTo>
                  <a:pt x="298" y="8"/>
                </a:lnTo>
                <a:lnTo>
                  <a:pt x="305" y="13"/>
                </a:lnTo>
                <a:lnTo>
                  <a:pt x="310" y="20"/>
                </a:lnTo>
                <a:lnTo>
                  <a:pt x="316" y="27"/>
                </a:lnTo>
                <a:lnTo>
                  <a:pt x="319" y="37"/>
                </a:lnTo>
                <a:lnTo>
                  <a:pt x="319" y="46"/>
                </a:lnTo>
                <a:lnTo>
                  <a:pt x="319" y="165"/>
                </a:lnTo>
                <a:lnTo>
                  <a:pt x="306" y="165"/>
                </a:lnTo>
                <a:lnTo>
                  <a:pt x="295" y="165"/>
                </a:lnTo>
                <a:lnTo>
                  <a:pt x="295" y="133"/>
                </a:lnTo>
                <a:lnTo>
                  <a:pt x="23" y="133"/>
                </a:lnTo>
                <a:lnTo>
                  <a:pt x="23" y="221"/>
                </a:lnTo>
                <a:lnTo>
                  <a:pt x="203" y="221"/>
                </a:lnTo>
                <a:lnTo>
                  <a:pt x="196" y="232"/>
                </a:lnTo>
                <a:lnTo>
                  <a:pt x="191" y="244"/>
                </a:lnTo>
                <a:close/>
                <a:moveTo>
                  <a:pt x="23" y="46"/>
                </a:moveTo>
                <a:lnTo>
                  <a:pt x="23" y="110"/>
                </a:lnTo>
                <a:lnTo>
                  <a:pt x="295" y="110"/>
                </a:lnTo>
                <a:lnTo>
                  <a:pt x="295" y="46"/>
                </a:lnTo>
                <a:lnTo>
                  <a:pt x="295" y="41"/>
                </a:lnTo>
                <a:lnTo>
                  <a:pt x="294" y="37"/>
                </a:lnTo>
                <a:lnTo>
                  <a:pt x="293" y="33"/>
                </a:lnTo>
                <a:lnTo>
                  <a:pt x="288" y="30"/>
                </a:lnTo>
                <a:lnTo>
                  <a:pt x="286" y="27"/>
                </a:lnTo>
                <a:lnTo>
                  <a:pt x="282" y="24"/>
                </a:lnTo>
                <a:lnTo>
                  <a:pt x="277" y="23"/>
                </a:lnTo>
                <a:lnTo>
                  <a:pt x="273" y="23"/>
                </a:lnTo>
                <a:lnTo>
                  <a:pt x="45" y="23"/>
                </a:lnTo>
                <a:lnTo>
                  <a:pt x="41" y="23"/>
                </a:lnTo>
                <a:lnTo>
                  <a:pt x="37" y="24"/>
                </a:lnTo>
                <a:lnTo>
                  <a:pt x="33" y="27"/>
                </a:lnTo>
                <a:lnTo>
                  <a:pt x="30" y="30"/>
                </a:lnTo>
                <a:lnTo>
                  <a:pt x="27" y="33"/>
                </a:lnTo>
                <a:lnTo>
                  <a:pt x="24" y="37"/>
                </a:lnTo>
                <a:lnTo>
                  <a:pt x="23" y="41"/>
                </a:lnTo>
                <a:lnTo>
                  <a:pt x="23" y="46"/>
                </a:lnTo>
                <a:close/>
                <a:moveTo>
                  <a:pt x="407" y="288"/>
                </a:moveTo>
                <a:lnTo>
                  <a:pt x="407" y="288"/>
                </a:lnTo>
                <a:lnTo>
                  <a:pt x="407" y="298"/>
                </a:lnTo>
                <a:lnTo>
                  <a:pt x="405" y="309"/>
                </a:lnTo>
                <a:lnTo>
                  <a:pt x="403" y="319"/>
                </a:lnTo>
                <a:lnTo>
                  <a:pt x="399" y="327"/>
                </a:lnTo>
                <a:lnTo>
                  <a:pt x="394" y="336"/>
                </a:lnTo>
                <a:lnTo>
                  <a:pt x="390" y="345"/>
                </a:lnTo>
                <a:lnTo>
                  <a:pt x="385" y="352"/>
                </a:lnTo>
                <a:lnTo>
                  <a:pt x="378" y="360"/>
                </a:lnTo>
                <a:lnTo>
                  <a:pt x="371" y="365"/>
                </a:lnTo>
                <a:lnTo>
                  <a:pt x="363" y="371"/>
                </a:lnTo>
                <a:lnTo>
                  <a:pt x="354" y="376"/>
                </a:lnTo>
                <a:lnTo>
                  <a:pt x="346" y="380"/>
                </a:lnTo>
                <a:lnTo>
                  <a:pt x="337" y="385"/>
                </a:lnTo>
                <a:lnTo>
                  <a:pt x="327" y="386"/>
                </a:lnTo>
                <a:lnTo>
                  <a:pt x="317" y="389"/>
                </a:lnTo>
                <a:lnTo>
                  <a:pt x="306" y="389"/>
                </a:lnTo>
                <a:lnTo>
                  <a:pt x="297" y="389"/>
                </a:lnTo>
                <a:lnTo>
                  <a:pt x="286" y="386"/>
                </a:lnTo>
                <a:lnTo>
                  <a:pt x="276" y="385"/>
                </a:lnTo>
                <a:lnTo>
                  <a:pt x="268" y="380"/>
                </a:lnTo>
                <a:lnTo>
                  <a:pt x="258" y="376"/>
                </a:lnTo>
                <a:lnTo>
                  <a:pt x="250" y="371"/>
                </a:lnTo>
                <a:lnTo>
                  <a:pt x="243" y="365"/>
                </a:lnTo>
                <a:lnTo>
                  <a:pt x="236" y="360"/>
                </a:lnTo>
                <a:lnTo>
                  <a:pt x="229" y="352"/>
                </a:lnTo>
                <a:lnTo>
                  <a:pt x="224" y="345"/>
                </a:lnTo>
                <a:lnTo>
                  <a:pt x="218" y="336"/>
                </a:lnTo>
                <a:lnTo>
                  <a:pt x="214" y="327"/>
                </a:lnTo>
                <a:lnTo>
                  <a:pt x="210" y="319"/>
                </a:lnTo>
                <a:lnTo>
                  <a:pt x="209" y="309"/>
                </a:lnTo>
                <a:lnTo>
                  <a:pt x="206" y="298"/>
                </a:lnTo>
                <a:lnTo>
                  <a:pt x="206" y="288"/>
                </a:lnTo>
                <a:lnTo>
                  <a:pt x="206" y="277"/>
                </a:lnTo>
                <a:lnTo>
                  <a:pt x="209" y="268"/>
                </a:lnTo>
                <a:lnTo>
                  <a:pt x="210" y="258"/>
                </a:lnTo>
                <a:lnTo>
                  <a:pt x="214" y="250"/>
                </a:lnTo>
                <a:lnTo>
                  <a:pt x="218" y="240"/>
                </a:lnTo>
                <a:lnTo>
                  <a:pt x="224" y="232"/>
                </a:lnTo>
                <a:lnTo>
                  <a:pt x="229" y="224"/>
                </a:lnTo>
                <a:lnTo>
                  <a:pt x="236" y="217"/>
                </a:lnTo>
                <a:lnTo>
                  <a:pt x="243" y="211"/>
                </a:lnTo>
                <a:lnTo>
                  <a:pt x="250" y="204"/>
                </a:lnTo>
                <a:lnTo>
                  <a:pt x="258" y="200"/>
                </a:lnTo>
                <a:lnTo>
                  <a:pt x="268" y="196"/>
                </a:lnTo>
                <a:lnTo>
                  <a:pt x="276" y="192"/>
                </a:lnTo>
                <a:lnTo>
                  <a:pt x="286" y="189"/>
                </a:lnTo>
                <a:lnTo>
                  <a:pt x="297" y="188"/>
                </a:lnTo>
                <a:lnTo>
                  <a:pt x="306" y="188"/>
                </a:lnTo>
                <a:lnTo>
                  <a:pt x="317" y="188"/>
                </a:lnTo>
                <a:lnTo>
                  <a:pt x="327" y="189"/>
                </a:lnTo>
                <a:lnTo>
                  <a:pt x="337" y="192"/>
                </a:lnTo>
                <a:lnTo>
                  <a:pt x="346" y="196"/>
                </a:lnTo>
                <a:lnTo>
                  <a:pt x="354" y="200"/>
                </a:lnTo>
                <a:lnTo>
                  <a:pt x="363" y="204"/>
                </a:lnTo>
                <a:lnTo>
                  <a:pt x="371" y="211"/>
                </a:lnTo>
                <a:lnTo>
                  <a:pt x="378" y="217"/>
                </a:lnTo>
                <a:lnTo>
                  <a:pt x="385" y="224"/>
                </a:lnTo>
                <a:lnTo>
                  <a:pt x="390" y="232"/>
                </a:lnTo>
                <a:lnTo>
                  <a:pt x="394" y="240"/>
                </a:lnTo>
                <a:lnTo>
                  <a:pt x="399" y="250"/>
                </a:lnTo>
                <a:lnTo>
                  <a:pt x="403" y="258"/>
                </a:lnTo>
                <a:lnTo>
                  <a:pt x="405" y="268"/>
                </a:lnTo>
                <a:lnTo>
                  <a:pt x="407" y="277"/>
                </a:lnTo>
                <a:lnTo>
                  <a:pt x="407" y="288"/>
                </a:lnTo>
                <a:close/>
                <a:moveTo>
                  <a:pt x="383" y="288"/>
                </a:moveTo>
                <a:lnTo>
                  <a:pt x="383" y="288"/>
                </a:lnTo>
                <a:lnTo>
                  <a:pt x="382" y="273"/>
                </a:lnTo>
                <a:lnTo>
                  <a:pt x="378" y="258"/>
                </a:lnTo>
                <a:lnTo>
                  <a:pt x="371" y="246"/>
                </a:lnTo>
                <a:lnTo>
                  <a:pt x="361" y="233"/>
                </a:lnTo>
                <a:lnTo>
                  <a:pt x="350" y="224"/>
                </a:lnTo>
                <a:lnTo>
                  <a:pt x="337" y="217"/>
                </a:lnTo>
                <a:lnTo>
                  <a:pt x="321" y="213"/>
                </a:lnTo>
                <a:lnTo>
                  <a:pt x="306" y="211"/>
                </a:lnTo>
                <a:lnTo>
                  <a:pt x="291" y="213"/>
                </a:lnTo>
                <a:lnTo>
                  <a:pt x="276" y="217"/>
                </a:lnTo>
                <a:lnTo>
                  <a:pt x="264" y="224"/>
                </a:lnTo>
                <a:lnTo>
                  <a:pt x="251" y="233"/>
                </a:lnTo>
                <a:lnTo>
                  <a:pt x="243" y="246"/>
                </a:lnTo>
                <a:lnTo>
                  <a:pt x="235" y="258"/>
                </a:lnTo>
                <a:lnTo>
                  <a:pt x="231" y="273"/>
                </a:lnTo>
                <a:lnTo>
                  <a:pt x="229" y="288"/>
                </a:lnTo>
                <a:lnTo>
                  <a:pt x="231" y="303"/>
                </a:lnTo>
                <a:lnTo>
                  <a:pt x="235" y="319"/>
                </a:lnTo>
                <a:lnTo>
                  <a:pt x="243" y="331"/>
                </a:lnTo>
                <a:lnTo>
                  <a:pt x="251" y="343"/>
                </a:lnTo>
                <a:lnTo>
                  <a:pt x="264" y="353"/>
                </a:lnTo>
                <a:lnTo>
                  <a:pt x="276" y="360"/>
                </a:lnTo>
                <a:lnTo>
                  <a:pt x="291" y="364"/>
                </a:lnTo>
                <a:lnTo>
                  <a:pt x="306" y="365"/>
                </a:lnTo>
                <a:lnTo>
                  <a:pt x="321" y="364"/>
                </a:lnTo>
                <a:lnTo>
                  <a:pt x="337" y="360"/>
                </a:lnTo>
                <a:lnTo>
                  <a:pt x="350" y="353"/>
                </a:lnTo>
                <a:lnTo>
                  <a:pt x="361" y="343"/>
                </a:lnTo>
                <a:lnTo>
                  <a:pt x="371" y="331"/>
                </a:lnTo>
                <a:lnTo>
                  <a:pt x="378" y="319"/>
                </a:lnTo>
                <a:lnTo>
                  <a:pt x="382" y="303"/>
                </a:lnTo>
                <a:lnTo>
                  <a:pt x="383" y="288"/>
                </a:lnTo>
                <a:close/>
                <a:moveTo>
                  <a:pt x="319" y="246"/>
                </a:moveTo>
                <a:lnTo>
                  <a:pt x="295" y="246"/>
                </a:lnTo>
                <a:lnTo>
                  <a:pt x="295" y="276"/>
                </a:lnTo>
                <a:lnTo>
                  <a:pt x="265" y="276"/>
                </a:lnTo>
                <a:lnTo>
                  <a:pt x="265" y="299"/>
                </a:lnTo>
                <a:lnTo>
                  <a:pt x="295" y="299"/>
                </a:lnTo>
                <a:lnTo>
                  <a:pt x="295" y="330"/>
                </a:lnTo>
                <a:lnTo>
                  <a:pt x="319" y="330"/>
                </a:lnTo>
                <a:lnTo>
                  <a:pt x="319" y="299"/>
                </a:lnTo>
                <a:lnTo>
                  <a:pt x="349" y="299"/>
                </a:lnTo>
                <a:lnTo>
                  <a:pt x="349" y="276"/>
                </a:lnTo>
                <a:lnTo>
                  <a:pt x="319" y="276"/>
                </a:lnTo>
                <a:lnTo>
                  <a:pt x="319" y="246"/>
                </a:lnTo>
                <a:close/>
              </a:path>
            </a:pathLst>
          </a:custGeom>
          <a:solidFill>
            <a:schemeClr val="accent1"/>
          </a:solidFill>
          <a:ln>
            <a:noFill/>
          </a:ln>
        </p:spPr>
        <p:txBody>
          <a:bodyPr/>
          <a:lstStyle/>
          <a:p>
            <a:endParaRPr lang="en-US" dirty="0"/>
          </a:p>
        </p:txBody>
      </p:sp>
      <p:sp>
        <p:nvSpPr>
          <p:cNvPr id="100" name="Freeform 112"/>
          <p:cNvSpPr>
            <a:spLocks noEditPoints="1"/>
          </p:cNvSpPr>
          <p:nvPr/>
        </p:nvSpPr>
        <p:spPr bwMode="auto">
          <a:xfrm>
            <a:off x="9058498" y="2084385"/>
            <a:ext cx="309266" cy="356442"/>
          </a:xfrm>
          <a:custGeom>
            <a:avLst/>
            <a:gdLst>
              <a:gd name="T0" fmla="*/ 156633 w 354"/>
              <a:gd name="T1" fmla="*/ 96014 h 407"/>
              <a:gd name="T2" fmla="*/ 143933 w 354"/>
              <a:gd name="T3" fmla="*/ 17505 h 407"/>
              <a:gd name="T4" fmla="*/ 143933 w 354"/>
              <a:gd name="T5" fmla="*/ 15384 h 407"/>
              <a:gd name="T6" fmla="*/ 141288 w 354"/>
              <a:gd name="T7" fmla="*/ 12201 h 407"/>
              <a:gd name="T8" fmla="*/ 62442 w 354"/>
              <a:gd name="T9" fmla="*/ 12201 h 407"/>
              <a:gd name="T10" fmla="*/ 31221 w 354"/>
              <a:gd name="T11" fmla="*/ 64186 h 407"/>
              <a:gd name="T12" fmla="*/ 50271 w 354"/>
              <a:gd name="T13" fmla="*/ 51455 h 407"/>
              <a:gd name="T14" fmla="*/ 12700 w 354"/>
              <a:gd name="T15" fmla="*/ 48272 h 407"/>
              <a:gd name="T16" fmla="*/ 12700 w 354"/>
              <a:gd name="T17" fmla="*/ 179828 h 407"/>
              <a:gd name="T18" fmla="*/ 13758 w 354"/>
              <a:gd name="T19" fmla="*/ 183542 h 407"/>
              <a:gd name="T20" fmla="*/ 17463 w 354"/>
              <a:gd name="T21" fmla="*/ 185133 h 407"/>
              <a:gd name="T22" fmla="*/ 109008 w 354"/>
              <a:gd name="T23" fmla="*/ 197334 h 407"/>
              <a:gd name="T24" fmla="*/ 17463 w 354"/>
              <a:gd name="T25" fmla="*/ 197334 h 407"/>
              <a:gd name="T26" fmla="*/ 10054 w 354"/>
              <a:gd name="T27" fmla="*/ 196273 h 407"/>
              <a:gd name="T28" fmla="*/ 5292 w 354"/>
              <a:gd name="T29" fmla="*/ 192559 h 407"/>
              <a:gd name="T30" fmla="*/ 1588 w 354"/>
              <a:gd name="T31" fmla="*/ 186724 h 407"/>
              <a:gd name="T32" fmla="*/ 0 w 354"/>
              <a:gd name="T33" fmla="*/ 179828 h 407"/>
              <a:gd name="T34" fmla="*/ 0 w 354"/>
              <a:gd name="T35" fmla="*/ 45090 h 407"/>
              <a:gd name="T36" fmla="*/ 1058 w 354"/>
              <a:gd name="T37" fmla="*/ 42968 h 407"/>
              <a:gd name="T38" fmla="*/ 48154 w 354"/>
              <a:gd name="T39" fmla="*/ 1591 h 407"/>
              <a:gd name="T40" fmla="*/ 50271 w 354"/>
              <a:gd name="T41" fmla="*/ 530 h 407"/>
              <a:gd name="T42" fmla="*/ 52387 w 354"/>
              <a:gd name="T43" fmla="*/ 0 h 407"/>
              <a:gd name="T44" fmla="*/ 139171 w 354"/>
              <a:gd name="T45" fmla="*/ 0 h 407"/>
              <a:gd name="T46" fmla="*/ 146579 w 354"/>
              <a:gd name="T47" fmla="*/ 1591 h 407"/>
              <a:gd name="T48" fmla="*/ 151342 w 354"/>
              <a:gd name="T49" fmla="*/ 4774 h 407"/>
              <a:gd name="T50" fmla="*/ 155046 w 354"/>
              <a:gd name="T51" fmla="*/ 10609 h 407"/>
              <a:gd name="T52" fmla="*/ 156633 w 354"/>
              <a:gd name="T53" fmla="*/ 17505 h 407"/>
              <a:gd name="T54" fmla="*/ 184679 w 354"/>
              <a:gd name="T55" fmla="*/ 140043 h 407"/>
              <a:gd name="T56" fmla="*/ 134938 w 354"/>
              <a:gd name="T57" fmla="*/ 89118 h 407"/>
              <a:gd name="T58" fmla="*/ 128058 w 354"/>
              <a:gd name="T59" fmla="*/ 86466 h 407"/>
              <a:gd name="T60" fmla="*/ 124354 w 354"/>
              <a:gd name="T61" fmla="*/ 87527 h 407"/>
              <a:gd name="T62" fmla="*/ 70908 w 354"/>
              <a:gd name="T63" fmla="*/ 140043 h 407"/>
              <a:gd name="T64" fmla="*/ 69850 w 354"/>
              <a:gd name="T65" fmla="*/ 142165 h 407"/>
              <a:gd name="T66" fmla="*/ 69321 w 354"/>
              <a:gd name="T67" fmla="*/ 146409 h 407"/>
              <a:gd name="T68" fmla="*/ 69850 w 354"/>
              <a:gd name="T69" fmla="*/ 148531 h 407"/>
              <a:gd name="T70" fmla="*/ 73025 w 354"/>
              <a:gd name="T71" fmla="*/ 152244 h 407"/>
              <a:gd name="T72" fmla="*/ 110067 w 354"/>
              <a:gd name="T73" fmla="*/ 152244 h 407"/>
              <a:gd name="T74" fmla="*/ 87313 w 354"/>
              <a:gd name="T75" fmla="*/ 140574 h 407"/>
              <a:gd name="T76" fmla="*/ 168275 w 354"/>
              <a:gd name="T77" fmla="*/ 140574 h 407"/>
              <a:gd name="T78" fmla="*/ 143933 w 354"/>
              <a:gd name="T79" fmla="*/ 210065 h 407"/>
              <a:gd name="T80" fmla="*/ 143933 w 354"/>
              <a:gd name="T81" fmla="*/ 210065 h 407"/>
              <a:gd name="T82" fmla="*/ 144992 w 354"/>
              <a:gd name="T83" fmla="*/ 210595 h 407"/>
              <a:gd name="T84" fmla="*/ 144992 w 354"/>
              <a:gd name="T85" fmla="*/ 212717 h 407"/>
              <a:gd name="T86" fmla="*/ 148696 w 354"/>
              <a:gd name="T87" fmla="*/ 215900 h 407"/>
              <a:gd name="T88" fmla="*/ 150813 w 354"/>
              <a:gd name="T89" fmla="*/ 215900 h 407"/>
              <a:gd name="T90" fmla="*/ 155046 w 354"/>
              <a:gd name="T91" fmla="*/ 214309 h 407"/>
              <a:gd name="T92" fmla="*/ 156633 w 354"/>
              <a:gd name="T93" fmla="*/ 210065 h 407"/>
              <a:gd name="T94" fmla="*/ 180446 w 354"/>
              <a:gd name="T95" fmla="*/ 153305 h 407"/>
              <a:gd name="T96" fmla="*/ 182563 w 354"/>
              <a:gd name="T97" fmla="*/ 152244 h 407"/>
              <a:gd name="T98" fmla="*/ 185738 w 354"/>
              <a:gd name="T99" fmla="*/ 150122 h 407"/>
              <a:gd name="T100" fmla="*/ 186267 w 354"/>
              <a:gd name="T101" fmla="*/ 148531 h 407"/>
              <a:gd name="T102" fmla="*/ 187325 w 354"/>
              <a:gd name="T103" fmla="*/ 144287 h 407"/>
              <a:gd name="T104" fmla="*/ 184679 w 354"/>
              <a:gd name="T105" fmla="*/ 140043 h 4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54" h="407">
                <a:moveTo>
                  <a:pt x="296" y="33"/>
                </a:moveTo>
                <a:lnTo>
                  <a:pt x="296" y="181"/>
                </a:lnTo>
                <a:lnTo>
                  <a:pt x="272" y="158"/>
                </a:lnTo>
                <a:lnTo>
                  <a:pt x="272" y="33"/>
                </a:lnTo>
                <a:lnTo>
                  <a:pt x="272" y="29"/>
                </a:lnTo>
                <a:lnTo>
                  <a:pt x="270" y="26"/>
                </a:lnTo>
                <a:lnTo>
                  <a:pt x="267" y="23"/>
                </a:lnTo>
                <a:lnTo>
                  <a:pt x="263" y="23"/>
                </a:lnTo>
                <a:lnTo>
                  <a:pt x="118" y="23"/>
                </a:lnTo>
                <a:lnTo>
                  <a:pt x="118" y="121"/>
                </a:lnTo>
                <a:lnTo>
                  <a:pt x="59" y="121"/>
                </a:lnTo>
                <a:lnTo>
                  <a:pt x="59" y="97"/>
                </a:lnTo>
                <a:lnTo>
                  <a:pt x="95" y="97"/>
                </a:lnTo>
                <a:lnTo>
                  <a:pt x="95" y="29"/>
                </a:lnTo>
                <a:lnTo>
                  <a:pt x="24" y="91"/>
                </a:lnTo>
                <a:lnTo>
                  <a:pt x="24" y="339"/>
                </a:lnTo>
                <a:lnTo>
                  <a:pt x="24" y="344"/>
                </a:lnTo>
                <a:lnTo>
                  <a:pt x="26" y="346"/>
                </a:lnTo>
                <a:lnTo>
                  <a:pt x="29" y="348"/>
                </a:lnTo>
                <a:lnTo>
                  <a:pt x="33" y="349"/>
                </a:lnTo>
                <a:lnTo>
                  <a:pt x="206" y="349"/>
                </a:lnTo>
                <a:lnTo>
                  <a:pt x="206" y="372"/>
                </a:lnTo>
                <a:lnTo>
                  <a:pt x="33" y="372"/>
                </a:lnTo>
                <a:lnTo>
                  <a:pt x="26" y="371"/>
                </a:lnTo>
                <a:lnTo>
                  <a:pt x="19" y="370"/>
                </a:lnTo>
                <a:lnTo>
                  <a:pt x="14" y="367"/>
                </a:lnTo>
                <a:lnTo>
                  <a:pt x="10" y="363"/>
                </a:lnTo>
                <a:lnTo>
                  <a:pt x="6" y="357"/>
                </a:lnTo>
                <a:lnTo>
                  <a:pt x="3" y="352"/>
                </a:lnTo>
                <a:lnTo>
                  <a:pt x="0" y="346"/>
                </a:lnTo>
                <a:lnTo>
                  <a:pt x="0" y="339"/>
                </a:lnTo>
                <a:lnTo>
                  <a:pt x="0" y="85"/>
                </a:lnTo>
                <a:lnTo>
                  <a:pt x="2" y="81"/>
                </a:lnTo>
                <a:lnTo>
                  <a:pt x="4" y="77"/>
                </a:lnTo>
                <a:lnTo>
                  <a:pt x="91" y="3"/>
                </a:lnTo>
                <a:lnTo>
                  <a:pt x="95" y="1"/>
                </a:lnTo>
                <a:lnTo>
                  <a:pt x="98" y="0"/>
                </a:lnTo>
                <a:lnTo>
                  <a:pt x="99" y="0"/>
                </a:lnTo>
                <a:lnTo>
                  <a:pt x="263" y="0"/>
                </a:lnTo>
                <a:lnTo>
                  <a:pt x="270" y="0"/>
                </a:lnTo>
                <a:lnTo>
                  <a:pt x="277" y="3"/>
                </a:lnTo>
                <a:lnTo>
                  <a:pt x="282" y="5"/>
                </a:lnTo>
                <a:lnTo>
                  <a:pt x="286" y="9"/>
                </a:lnTo>
                <a:lnTo>
                  <a:pt x="290" y="14"/>
                </a:lnTo>
                <a:lnTo>
                  <a:pt x="293" y="20"/>
                </a:lnTo>
                <a:lnTo>
                  <a:pt x="296" y="26"/>
                </a:lnTo>
                <a:lnTo>
                  <a:pt x="296" y="33"/>
                </a:lnTo>
                <a:close/>
                <a:moveTo>
                  <a:pt x="349" y="264"/>
                </a:moveTo>
                <a:lnTo>
                  <a:pt x="255" y="168"/>
                </a:lnTo>
                <a:lnTo>
                  <a:pt x="249" y="165"/>
                </a:lnTo>
                <a:lnTo>
                  <a:pt x="242" y="163"/>
                </a:lnTo>
                <a:lnTo>
                  <a:pt x="235" y="165"/>
                </a:lnTo>
                <a:lnTo>
                  <a:pt x="230" y="168"/>
                </a:lnTo>
                <a:lnTo>
                  <a:pt x="134" y="264"/>
                </a:lnTo>
                <a:lnTo>
                  <a:pt x="132" y="268"/>
                </a:lnTo>
                <a:lnTo>
                  <a:pt x="131" y="272"/>
                </a:lnTo>
                <a:lnTo>
                  <a:pt x="131" y="276"/>
                </a:lnTo>
                <a:lnTo>
                  <a:pt x="132" y="280"/>
                </a:lnTo>
                <a:lnTo>
                  <a:pt x="135" y="286"/>
                </a:lnTo>
                <a:lnTo>
                  <a:pt x="138" y="287"/>
                </a:lnTo>
                <a:lnTo>
                  <a:pt x="142" y="289"/>
                </a:lnTo>
                <a:lnTo>
                  <a:pt x="208" y="287"/>
                </a:lnTo>
                <a:lnTo>
                  <a:pt x="208" y="265"/>
                </a:lnTo>
                <a:lnTo>
                  <a:pt x="165" y="265"/>
                </a:lnTo>
                <a:lnTo>
                  <a:pt x="242" y="188"/>
                </a:lnTo>
                <a:lnTo>
                  <a:pt x="318" y="265"/>
                </a:lnTo>
                <a:lnTo>
                  <a:pt x="272" y="265"/>
                </a:lnTo>
                <a:lnTo>
                  <a:pt x="272" y="396"/>
                </a:lnTo>
                <a:lnTo>
                  <a:pt x="272" y="397"/>
                </a:lnTo>
                <a:lnTo>
                  <a:pt x="274" y="397"/>
                </a:lnTo>
                <a:lnTo>
                  <a:pt x="274" y="401"/>
                </a:lnTo>
                <a:lnTo>
                  <a:pt x="277" y="404"/>
                </a:lnTo>
                <a:lnTo>
                  <a:pt x="281" y="407"/>
                </a:lnTo>
                <a:lnTo>
                  <a:pt x="285" y="407"/>
                </a:lnTo>
                <a:lnTo>
                  <a:pt x="289" y="407"/>
                </a:lnTo>
                <a:lnTo>
                  <a:pt x="293" y="404"/>
                </a:lnTo>
                <a:lnTo>
                  <a:pt x="296" y="400"/>
                </a:lnTo>
                <a:lnTo>
                  <a:pt x="296" y="396"/>
                </a:lnTo>
                <a:lnTo>
                  <a:pt x="296" y="289"/>
                </a:lnTo>
                <a:lnTo>
                  <a:pt x="341" y="289"/>
                </a:lnTo>
                <a:lnTo>
                  <a:pt x="345" y="287"/>
                </a:lnTo>
                <a:lnTo>
                  <a:pt x="348" y="286"/>
                </a:lnTo>
                <a:lnTo>
                  <a:pt x="351" y="283"/>
                </a:lnTo>
                <a:lnTo>
                  <a:pt x="352" y="280"/>
                </a:lnTo>
                <a:lnTo>
                  <a:pt x="354" y="276"/>
                </a:lnTo>
                <a:lnTo>
                  <a:pt x="354" y="272"/>
                </a:lnTo>
                <a:lnTo>
                  <a:pt x="352" y="268"/>
                </a:lnTo>
                <a:lnTo>
                  <a:pt x="349" y="264"/>
                </a:lnTo>
                <a:close/>
              </a:path>
            </a:pathLst>
          </a:custGeom>
          <a:solidFill>
            <a:schemeClr val="accent1"/>
          </a:solidFill>
          <a:ln>
            <a:noFill/>
          </a:ln>
        </p:spPr>
        <p:txBody>
          <a:bodyPr/>
          <a:lstStyle/>
          <a:p>
            <a:endParaRPr lang="en-US" dirty="0"/>
          </a:p>
        </p:txBody>
      </p:sp>
      <p:sp>
        <p:nvSpPr>
          <p:cNvPr id="101" name="Freeform 113"/>
          <p:cNvSpPr>
            <a:spLocks noEditPoints="1"/>
          </p:cNvSpPr>
          <p:nvPr/>
        </p:nvSpPr>
        <p:spPr bwMode="auto">
          <a:xfrm>
            <a:off x="9673027" y="4970730"/>
            <a:ext cx="304024" cy="353820"/>
          </a:xfrm>
          <a:custGeom>
            <a:avLst/>
            <a:gdLst>
              <a:gd name="T0" fmla="*/ 156185 w 349"/>
              <a:gd name="T1" fmla="*/ 112461 h 404"/>
              <a:gd name="T2" fmla="*/ 143521 w 349"/>
              <a:gd name="T3" fmla="*/ 17506 h 404"/>
              <a:gd name="T4" fmla="*/ 143521 w 349"/>
              <a:gd name="T5" fmla="*/ 15914 h 404"/>
              <a:gd name="T6" fmla="*/ 140883 w 349"/>
              <a:gd name="T7" fmla="*/ 13262 h 404"/>
              <a:gd name="T8" fmla="*/ 62263 w 349"/>
              <a:gd name="T9" fmla="*/ 12731 h 404"/>
              <a:gd name="T10" fmla="*/ 31131 w 349"/>
              <a:gd name="T11" fmla="*/ 64188 h 404"/>
              <a:gd name="T12" fmla="*/ 50127 w 349"/>
              <a:gd name="T13" fmla="*/ 51987 h 404"/>
              <a:gd name="T14" fmla="*/ 11608 w 349"/>
              <a:gd name="T15" fmla="*/ 48804 h 404"/>
              <a:gd name="T16" fmla="*/ 11608 w 349"/>
              <a:gd name="T17" fmla="*/ 180893 h 404"/>
              <a:gd name="T18" fmla="*/ 13719 w 349"/>
              <a:gd name="T19" fmla="*/ 184606 h 404"/>
              <a:gd name="T20" fmla="*/ 17412 w 349"/>
              <a:gd name="T21" fmla="*/ 186198 h 404"/>
              <a:gd name="T22" fmla="*/ 90756 w 349"/>
              <a:gd name="T23" fmla="*/ 198399 h 404"/>
              <a:gd name="T24" fmla="*/ 17412 w 349"/>
              <a:gd name="T25" fmla="*/ 198399 h 404"/>
              <a:gd name="T26" fmla="*/ 10025 w 349"/>
              <a:gd name="T27" fmla="*/ 196807 h 404"/>
              <a:gd name="T28" fmla="*/ 5277 w 349"/>
              <a:gd name="T29" fmla="*/ 193624 h 404"/>
              <a:gd name="T30" fmla="*/ 528 w 349"/>
              <a:gd name="T31" fmla="*/ 187789 h 404"/>
              <a:gd name="T32" fmla="*/ 0 w 349"/>
              <a:gd name="T33" fmla="*/ 180893 h 404"/>
              <a:gd name="T34" fmla="*/ 0 w 349"/>
              <a:gd name="T35" fmla="*/ 45091 h 404"/>
              <a:gd name="T36" fmla="*/ 528 w 349"/>
              <a:gd name="T37" fmla="*/ 42969 h 404"/>
              <a:gd name="T38" fmla="*/ 48016 w 349"/>
              <a:gd name="T39" fmla="*/ 1591 h 404"/>
              <a:gd name="T40" fmla="*/ 49071 w 349"/>
              <a:gd name="T41" fmla="*/ 1061 h 404"/>
              <a:gd name="T42" fmla="*/ 52237 w 349"/>
              <a:gd name="T43" fmla="*/ 0 h 404"/>
              <a:gd name="T44" fmla="*/ 138772 w 349"/>
              <a:gd name="T45" fmla="*/ 0 h 404"/>
              <a:gd name="T46" fmla="*/ 145104 w 349"/>
              <a:gd name="T47" fmla="*/ 1591 h 404"/>
              <a:gd name="T48" fmla="*/ 150908 w 349"/>
              <a:gd name="T49" fmla="*/ 5305 h 404"/>
              <a:gd name="T50" fmla="*/ 154602 w 349"/>
              <a:gd name="T51" fmla="*/ 11140 h 404"/>
              <a:gd name="T52" fmla="*/ 156185 w 349"/>
              <a:gd name="T53" fmla="*/ 17506 h 404"/>
              <a:gd name="T54" fmla="*/ 183622 w 349"/>
              <a:gd name="T55" fmla="*/ 151717 h 404"/>
              <a:gd name="T56" fmla="*/ 182039 w 349"/>
              <a:gd name="T57" fmla="*/ 149595 h 404"/>
              <a:gd name="T58" fmla="*/ 178346 w 349"/>
              <a:gd name="T59" fmla="*/ 148003 h 404"/>
              <a:gd name="T60" fmla="*/ 156185 w 349"/>
              <a:gd name="T61" fmla="*/ 148003 h 404"/>
              <a:gd name="T62" fmla="*/ 143521 w 349"/>
              <a:gd name="T63" fmla="*/ 148003 h 404"/>
              <a:gd name="T64" fmla="*/ 156185 w 349"/>
              <a:gd name="T65" fmla="*/ 160735 h 404"/>
              <a:gd name="T66" fmla="*/ 125581 w 349"/>
              <a:gd name="T67" fmla="*/ 200521 h 404"/>
              <a:gd name="T68" fmla="*/ 96560 w 349"/>
              <a:gd name="T69" fmla="*/ 160735 h 404"/>
              <a:gd name="T70" fmla="*/ 108696 w 349"/>
              <a:gd name="T71" fmla="*/ 148003 h 404"/>
              <a:gd name="T72" fmla="*/ 108696 w 349"/>
              <a:gd name="T73" fmla="*/ 104504 h 404"/>
              <a:gd name="T74" fmla="*/ 108696 w 349"/>
              <a:gd name="T75" fmla="*/ 91773 h 404"/>
              <a:gd name="T76" fmla="*/ 108696 w 349"/>
              <a:gd name="T77" fmla="*/ 90712 h 404"/>
              <a:gd name="T78" fmla="*/ 107641 w 349"/>
              <a:gd name="T79" fmla="*/ 85937 h 404"/>
              <a:gd name="T80" fmla="*/ 102892 w 349"/>
              <a:gd name="T81" fmla="*/ 84876 h 404"/>
              <a:gd name="T82" fmla="*/ 100781 w 349"/>
              <a:gd name="T83" fmla="*/ 85407 h 404"/>
              <a:gd name="T84" fmla="*/ 97088 w 349"/>
              <a:gd name="T85" fmla="*/ 88590 h 404"/>
              <a:gd name="T86" fmla="*/ 96560 w 349"/>
              <a:gd name="T87" fmla="*/ 124132 h 404"/>
              <a:gd name="T88" fmla="*/ 96560 w 349"/>
              <a:gd name="T89" fmla="*/ 124132 h 404"/>
              <a:gd name="T90" fmla="*/ 73343 w 349"/>
              <a:gd name="T91" fmla="*/ 148003 h 404"/>
              <a:gd name="T92" fmla="*/ 71233 w 349"/>
              <a:gd name="T93" fmla="*/ 148003 h 404"/>
              <a:gd name="T94" fmla="*/ 68067 w 349"/>
              <a:gd name="T95" fmla="*/ 150125 h 404"/>
              <a:gd name="T96" fmla="*/ 67539 w 349"/>
              <a:gd name="T97" fmla="*/ 151717 h 404"/>
              <a:gd name="T98" fmla="*/ 67012 w 349"/>
              <a:gd name="T99" fmla="*/ 157021 h 404"/>
              <a:gd name="T100" fmla="*/ 68067 w 349"/>
              <a:gd name="T101" fmla="*/ 160735 h 404"/>
              <a:gd name="T102" fmla="*/ 119249 w 349"/>
              <a:gd name="T103" fmla="*/ 211661 h 404"/>
              <a:gd name="T104" fmla="*/ 125581 w 349"/>
              <a:gd name="T105" fmla="*/ 214313 h 404"/>
              <a:gd name="T106" fmla="*/ 129274 w 349"/>
              <a:gd name="T107" fmla="*/ 213783 h 404"/>
              <a:gd name="T108" fmla="*/ 183095 w 349"/>
              <a:gd name="T109" fmla="*/ 160735 h 404"/>
              <a:gd name="T110" fmla="*/ 183622 w 349"/>
              <a:gd name="T111" fmla="*/ 159143 h 404"/>
              <a:gd name="T112" fmla="*/ 184150 w 349"/>
              <a:gd name="T113" fmla="*/ 154899 h 404"/>
              <a:gd name="T114" fmla="*/ 183622 w 349"/>
              <a:gd name="T115" fmla="*/ 151717 h 40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49" h="404">
                <a:moveTo>
                  <a:pt x="296" y="33"/>
                </a:moveTo>
                <a:lnTo>
                  <a:pt x="296" y="212"/>
                </a:lnTo>
                <a:lnTo>
                  <a:pt x="272" y="212"/>
                </a:lnTo>
                <a:lnTo>
                  <a:pt x="272" y="33"/>
                </a:lnTo>
                <a:lnTo>
                  <a:pt x="272" y="30"/>
                </a:lnTo>
                <a:lnTo>
                  <a:pt x="270" y="26"/>
                </a:lnTo>
                <a:lnTo>
                  <a:pt x="267" y="25"/>
                </a:lnTo>
                <a:lnTo>
                  <a:pt x="263" y="24"/>
                </a:lnTo>
                <a:lnTo>
                  <a:pt x="118" y="24"/>
                </a:lnTo>
                <a:lnTo>
                  <a:pt x="118" y="121"/>
                </a:lnTo>
                <a:lnTo>
                  <a:pt x="59" y="121"/>
                </a:lnTo>
                <a:lnTo>
                  <a:pt x="59" y="98"/>
                </a:lnTo>
                <a:lnTo>
                  <a:pt x="95" y="98"/>
                </a:lnTo>
                <a:lnTo>
                  <a:pt x="95" y="30"/>
                </a:lnTo>
                <a:lnTo>
                  <a:pt x="22" y="92"/>
                </a:lnTo>
                <a:lnTo>
                  <a:pt x="22" y="341"/>
                </a:lnTo>
                <a:lnTo>
                  <a:pt x="23" y="345"/>
                </a:lnTo>
                <a:lnTo>
                  <a:pt x="26" y="348"/>
                </a:lnTo>
                <a:lnTo>
                  <a:pt x="29" y="349"/>
                </a:lnTo>
                <a:lnTo>
                  <a:pt x="33" y="351"/>
                </a:lnTo>
                <a:lnTo>
                  <a:pt x="149" y="351"/>
                </a:lnTo>
                <a:lnTo>
                  <a:pt x="172" y="374"/>
                </a:lnTo>
                <a:lnTo>
                  <a:pt x="33" y="374"/>
                </a:lnTo>
                <a:lnTo>
                  <a:pt x="26" y="373"/>
                </a:lnTo>
                <a:lnTo>
                  <a:pt x="19" y="371"/>
                </a:lnTo>
                <a:lnTo>
                  <a:pt x="14" y="369"/>
                </a:lnTo>
                <a:lnTo>
                  <a:pt x="10" y="365"/>
                </a:lnTo>
                <a:lnTo>
                  <a:pt x="5" y="359"/>
                </a:lnTo>
                <a:lnTo>
                  <a:pt x="1" y="354"/>
                </a:lnTo>
                <a:lnTo>
                  <a:pt x="0" y="348"/>
                </a:lnTo>
                <a:lnTo>
                  <a:pt x="0" y="341"/>
                </a:lnTo>
                <a:lnTo>
                  <a:pt x="0" y="85"/>
                </a:lnTo>
                <a:lnTo>
                  <a:pt x="1" y="81"/>
                </a:lnTo>
                <a:lnTo>
                  <a:pt x="4" y="77"/>
                </a:lnTo>
                <a:lnTo>
                  <a:pt x="91" y="3"/>
                </a:lnTo>
                <a:lnTo>
                  <a:pt x="93" y="2"/>
                </a:lnTo>
                <a:lnTo>
                  <a:pt x="98" y="2"/>
                </a:lnTo>
                <a:lnTo>
                  <a:pt x="99" y="0"/>
                </a:lnTo>
                <a:lnTo>
                  <a:pt x="263" y="0"/>
                </a:lnTo>
                <a:lnTo>
                  <a:pt x="270" y="2"/>
                </a:lnTo>
                <a:lnTo>
                  <a:pt x="275" y="3"/>
                </a:lnTo>
                <a:lnTo>
                  <a:pt x="281" y="6"/>
                </a:lnTo>
                <a:lnTo>
                  <a:pt x="286" y="10"/>
                </a:lnTo>
                <a:lnTo>
                  <a:pt x="290" y="15"/>
                </a:lnTo>
                <a:lnTo>
                  <a:pt x="293" y="21"/>
                </a:lnTo>
                <a:lnTo>
                  <a:pt x="296" y="28"/>
                </a:lnTo>
                <a:lnTo>
                  <a:pt x="296" y="33"/>
                </a:lnTo>
                <a:close/>
                <a:moveTo>
                  <a:pt x="348" y="286"/>
                </a:moveTo>
                <a:lnTo>
                  <a:pt x="348" y="286"/>
                </a:lnTo>
                <a:lnTo>
                  <a:pt x="345" y="282"/>
                </a:lnTo>
                <a:lnTo>
                  <a:pt x="342" y="281"/>
                </a:lnTo>
                <a:lnTo>
                  <a:pt x="338" y="279"/>
                </a:lnTo>
                <a:lnTo>
                  <a:pt x="296" y="279"/>
                </a:lnTo>
                <a:lnTo>
                  <a:pt x="272" y="279"/>
                </a:lnTo>
                <a:lnTo>
                  <a:pt x="272" y="303"/>
                </a:lnTo>
                <a:lnTo>
                  <a:pt x="296" y="303"/>
                </a:lnTo>
                <a:lnTo>
                  <a:pt x="314" y="303"/>
                </a:lnTo>
                <a:lnTo>
                  <a:pt x="238" y="378"/>
                </a:lnTo>
                <a:lnTo>
                  <a:pt x="162" y="303"/>
                </a:lnTo>
                <a:lnTo>
                  <a:pt x="183" y="303"/>
                </a:lnTo>
                <a:lnTo>
                  <a:pt x="206" y="303"/>
                </a:lnTo>
                <a:lnTo>
                  <a:pt x="206" y="279"/>
                </a:lnTo>
                <a:lnTo>
                  <a:pt x="206" y="197"/>
                </a:lnTo>
                <a:lnTo>
                  <a:pt x="206" y="173"/>
                </a:lnTo>
                <a:lnTo>
                  <a:pt x="206" y="171"/>
                </a:lnTo>
                <a:lnTo>
                  <a:pt x="206" y="167"/>
                </a:lnTo>
                <a:lnTo>
                  <a:pt x="204" y="162"/>
                </a:lnTo>
                <a:lnTo>
                  <a:pt x="199" y="161"/>
                </a:lnTo>
                <a:lnTo>
                  <a:pt x="195" y="160"/>
                </a:lnTo>
                <a:lnTo>
                  <a:pt x="191" y="161"/>
                </a:lnTo>
                <a:lnTo>
                  <a:pt x="187" y="162"/>
                </a:lnTo>
                <a:lnTo>
                  <a:pt x="184" y="167"/>
                </a:lnTo>
                <a:lnTo>
                  <a:pt x="183" y="171"/>
                </a:lnTo>
                <a:lnTo>
                  <a:pt x="183" y="234"/>
                </a:lnTo>
                <a:lnTo>
                  <a:pt x="183" y="279"/>
                </a:lnTo>
                <a:lnTo>
                  <a:pt x="139" y="279"/>
                </a:lnTo>
                <a:lnTo>
                  <a:pt x="135" y="279"/>
                </a:lnTo>
                <a:lnTo>
                  <a:pt x="132" y="281"/>
                </a:lnTo>
                <a:lnTo>
                  <a:pt x="129" y="283"/>
                </a:lnTo>
                <a:lnTo>
                  <a:pt x="128" y="286"/>
                </a:lnTo>
                <a:lnTo>
                  <a:pt x="127" y="292"/>
                </a:lnTo>
                <a:lnTo>
                  <a:pt x="127" y="296"/>
                </a:lnTo>
                <a:lnTo>
                  <a:pt x="128" y="300"/>
                </a:lnTo>
                <a:lnTo>
                  <a:pt x="129" y="303"/>
                </a:lnTo>
                <a:lnTo>
                  <a:pt x="226" y="399"/>
                </a:lnTo>
                <a:lnTo>
                  <a:pt x="231" y="403"/>
                </a:lnTo>
                <a:lnTo>
                  <a:pt x="238" y="404"/>
                </a:lnTo>
                <a:lnTo>
                  <a:pt x="245" y="403"/>
                </a:lnTo>
                <a:lnTo>
                  <a:pt x="250" y="399"/>
                </a:lnTo>
                <a:lnTo>
                  <a:pt x="347" y="303"/>
                </a:lnTo>
                <a:lnTo>
                  <a:pt x="348" y="300"/>
                </a:lnTo>
                <a:lnTo>
                  <a:pt x="349" y="296"/>
                </a:lnTo>
                <a:lnTo>
                  <a:pt x="349" y="292"/>
                </a:lnTo>
                <a:lnTo>
                  <a:pt x="348" y="286"/>
                </a:lnTo>
                <a:close/>
              </a:path>
            </a:pathLst>
          </a:custGeom>
          <a:solidFill>
            <a:schemeClr val="accent1"/>
          </a:solidFill>
          <a:ln>
            <a:noFill/>
          </a:ln>
        </p:spPr>
        <p:txBody>
          <a:bodyPr/>
          <a:lstStyle/>
          <a:p>
            <a:endParaRPr lang="en-US" dirty="0"/>
          </a:p>
        </p:txBody>
      </p:sp>
      <p:sp>
        <p:nvSpPr>
          <p:cNvPr id="102" name="Freeform 114"/>
          <p:cNvSpPr>
            <a:spLocks noEditPoints="1"/>
          </p:cNvSpPr>
          <p:nvPr/>
        </p:nvSpPr>
        <p:spPr bwMode="auto">
          <a:xfrm>
            <a:off x="10208577" y="1623804"/>
            <a:ext cx="280436" cy="366925"/>
          </a:xfrm>
          <a:custGeom>
            <a:avLst/>
            <a:gdLst>
              <a:gd name="T0" fmla="*/ 20702 w 320"/>
              <a:gd name="T1" fmla="*/ 53170 h 418"/>
              <a:gd name="T2" fmla="*/ 30257 w 320"/>
              <a:gd name="T3" fmla="*/ 26053 h 418"/>
              <a:gd name="T4" fmla="*/ 47243 w 320"/>
              <a:gd name="T5" fmla="*/ 10102 h 418"/>
              <a:gd name="T6" fmla="*/ 73784 w 320"/>
              <a:gd name="T7" fmla="*/ 0 h 418"/>
              <a:gd name="T8" fmla="*/ 99264 w 320"/>
              <a:gd name="T9" fmla="*/ 532 h 418"/>
              <a:gd name="T10" fmla="*/ 124743 w 320"/>
              <a:gd name="T11" fmla="*/ 13292 h 418"/>
              <a:gd name="T12" fmla="*/ 141199 w 320"/>
              <a:gd name="T13" fmla="*/ 35624 h 418"/>
              <a:gd name="T14" fmla="*/ 146507 w 320"/>
              <a:gd name="T15" fmla="*/ 78160 h 418"/>
              <a:gd name="T16" fmla="*/ 133236 w 320"/>
              <a:gd name="T17" fmla="*/ 48916 h 418"/>
              <a:gd name="T18" fmla="*/ 113596 w 320"/>
              <a:gd name="T19" fmla="*/ 19673 h 418"/>
              <a:gd name="T20" fmla="*/ 88116 w 320"/>
              <a:gd name="T21" fmla="*/ 12229 h 418"/>
              <a:gd name="T22" fmla="*/ 66353 w 320"/>
              <a:gd name="T23" fmla="*/ 14356 h 418"/>
              <a:gd name="T24" fmla="*/ 46712 w 320"/>
              <a:gd name="T25" fmla="*/ 26053 h 418"/>
              <a:gd name="T26" fmla="*/ 36096 w 320"/>
              <a:gd name="T27" fmla="*/ 40941 h 418"/>
              <a:gd name="T28" fmla="*/ 33442 w 320"/>
              <a:gd name="T29" fmla="*/ 78160 h 418"/>
              <a:gd name="T30" fmla="*/ 60514 w 320"/>
              <a:gd name="T31" fmla="*/ 47321 h 418"/>
              <a:gd name="T32" fmla="*/ 81747 w 320"/>
              <a:gd name="T33" fmla="*/ 36687 h 418"/>
              <a:gd name="T34" fmla="*/ 99264 w 320"/>
              <a:gd name="T35" fmla="*/ 40409 h 418"/>
              <a:gd name="T36" fmla="*/ 110942 w 320"/>
              <a:gd name="T37" fmla="*/ 61145 h 418"/>
              <a:gd name="T38" fmla="*/ 121558 w 320"/>
              <a:gd name="T39" fmla="*/ 54233 h 418"/>
              <a:gd name="T40" fmla="*/ 99795 w 320"/>
              <a:gd name="T41" fmla="*/ 27117 h 418"/>
              <a:gd name="T42" fmla="*/ 74315 w 320"/>
              <a:gd name="T43" fmla="*/ 24990 h 418"/>
              <a:gd name="T44" fmla="*/ 47243 w 320"/>
              <a:gd name="T45" fmla="*/ 46789 h 418"/>
              <a:gd name="T46" fmla="*/ 56798 w 320"/>
              <a:gd name="T47" fmla="*/ 61145 h 418"/>
              <a:gd name="T48" fmla="*/ 75908 w 320"/>
              <a:gd name="T49" fmla="*/ 133988 h 418"/>
              <a:gd name="T50" fmla="*/ 72723 w 320"/>
              <a:gd name="T51" fmla="*/ 144622 h 418"/>
              <a:gd name="T52" fmla="*/ 78031 w 320"/>
              <a:gd name="T53" fmla="*/ 173865 h 418"/>
              <a:gd name="T54" fmla="*/ 83870 w 320"/>
              <a:gd name="T55" fmla="*/ 180778 h 418"/>
              <a:gd name="T56" fmla="*/ 89709 w 320"/>
              <a:gd name="T57" fmla="*/ 152066 h 418"/>
              <a:gd name="T58" fmla="*/ 95548 w 320"/>
              <a:gd name="T59" fmla="*/ 141964 h 418"/>
              <a:gd name="T60" fmla="*/ 88116 w 320"/>
              <a:gd name="T61" fmla="*/ 131861 h 418"/>
              <a:gd name="T62" fmla="*/ 169863 w 320"/>
              <a:gd name="T63" fmla="*/ 171739 h 418"/>
              <a:gd name="T64" fmla="*/ 167740 w 320"/>
              <a:gd name="T65" fmla="*/ 190348 h 418"/>
              <a:gd name="T66" fmla="*/ 148630 w 320"/>
              <a:gd name="T67" fmla="*/ 214275 h 418"/>
              <a:gd name="T68" fmla="*/ 126866 w 320"/>
              <a:gd name="T69" fmla="*/ 222250 h 418"/>
              <a:gd name="T70" fmla="*/ 38750 w 320"/>
              <a:gd name="T71" fmla="*/ 221718 h 418"/>
              <a:gd name="T72" fmla="*/ 13801 w 320"/>
              <a:gd name="T73" fmla="*/ 208958 h 418"/>
              <a:gd name="T74" fmla="*/ 531 w 320"/>
              <a:gd name="T75" fmla="*/ 185563 h 418"/>
              <a:gd name="T76" fmla="*/ 0 w 320"/>
              <a:gd name="T77" fmla="*/ 103150 h 418"/>
              <a:gd name="T78" fmla="*/ 5839 w 320"/>
              <a:gd name="T79" fmla="*/ 93047 h 418"/>
              <a:gd name="T80" fmla="*/ 156592 w 320"/>
              <a:gd name="T81" fmla="*/ 89857 h 418"/>
              <a:gd name="T82" fmla="*/ 167740 w 320"/>
              <a:gd name="T83" fmla="*/ 95706 h 418"/>
              <a:gd name="T84" fmla="*/ 157654 w 320"/>
              <a:gd name="T85" fmla="*/ 103150 h 418"/>
              <a:gd name="T86" fmla="*/ 12740 w 320"/>
              <a:gd name="T87" fmla="*/ 102618 h 418"/>
              <a:gd name="T88" fmla="*/ 12209 w 320"/>
              <a:gd name="T89" fmla="*/ 145685 h 418"/>
              <a:gd name="T90" fmla="*/ 12209 w 320"/>
              <a:gd name="T91" fmla="*/ 180778 h 418"/>
              <a:gd name="T92" fmla="*/ 21764 w 320"/>
              <a:gd name="T93" fmla="*/ 198855 h 418"/>
              <a:gd name="T94" fmla="*/ 47774 w 320"/>
              <a:gd name="T95" fmla="*/ 210021 h 418"/>
              <a:gd name="T96" fmla="*/ 138545 w 320"/>
              <a:gd name="T97" fmla="*/ 206299 h 418"/>
              <a:gd name="T98" fmla="*/ 156062 w 320"/>
              <a:gd name="T99" fmla="*/ 185031 h 418"/>
              <a:gd name="T100" fmla="*/ 157654 w 320"/>
              <a:gd name="T101" fmla="*/ 175461 h 418"/>
              <a:gd name="T102" fmla="*/ 157654 w 320"/>
              <a:gd name="T103" fmla="*/ 103150 h 41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20" h="418">
                <a:moveTo>
                  <a:pt x="63" y="147"/>
                </a:moveTo>
                <a:lnTo>
                  <a:pt x="39" y="147"/>
                </a:lnTo>
                <a:lnTo>
                  <a:pt x="39" y="111"/>
                </a:lnTo>
                <a:lnTo>
                  <a:pt x="39" y="100"/>
                </a:lnTo>
                <a:lnTo>
                  <a:pt x="41" y="89"/>
                </a:lnTo>
                <a:lnTo>
                  <a:pt x="44" y="78"/>
                </a:lnTo>
                <a:lnTo>
                  <a:pt x="48" y="69"/>
                </a:lnTo>
                <a:lnTo>
                  <a:pt x="52" y="59"/>
                </a:lnTo>
                <a:lnTo>
                  <a:pt x="57" y="49"/>
                </a:lnTo>
                <a:lnTo>
                  <a:pt x="64" y="41"/>
                </a:lnTo>
                <a:lnTo>
                  <a:pt x="71" y="33"/>
                </a:lnTo>
                <a:lnTo>
                  <a:pt x="79" y="25"/>
                </a:lnTo>
                <a:lnTo>
                  <a:pt x="89" y="19"/>
                </a:lnTo>
                <a:lnTo>
                  <a:pt x="97" y="14"/>
                </a:lnTo>
                <a:lnTo>
                  <a:pt x="107" y="8"/>
                </a:lnTo>
                <a:lnTo>
                  <a:pt x="118" y="5"/>
                </a:lnTo>
                <a:lnTo>
                  <a:pt x="128" y="3"/>
                </a:lnTo>
                <a:lnTo>
                  <a:pt x="139" y="0"/>
                </a:lnTo>
                <a:lnTo>
                  <a:pt x="150" y="0"/>
                </a:lnTo>
                <a:lnTo>
                  <a:pt x="165" y="0"/>
                </a:lnTo>
                <a:lnTo>
                  <a:pt x="176" y="0"/>
                </a:lnTo>
                <a:lnTo>
                  <a:pt x="187" y="1"/>
                </a:lnTo>
                <a:lnTo>
                  <a:pt x="198" y="4"/>
                </a:lnTo>
                <a:lnTo>
                  <a:pt x="207" y="8"/>
                </a:lnTo>
                <a:lnTo>
                  <a:pt x="218" y="14"/>
                </a:lnTo>
                <a:lnTo>
                  <a:pt x="227" y="19"/>
                </a:lnTo>
                <a:lnTo>
                  <a:pt x="235" y="25"/>
                </a:lnTo>
                <a:lnTo>
                  <a:pt x="243" y="32"/>
                </a:lnTo>
                <a:lnTo>
                  <a:pt x="250" y="40"/>
                </a:lnTo>
                <a:lnTo>
                  <a:pt x="257" y="48"/>
                </a:lnTo>
                <a:lnTo>
                  <a:pt x="262" y="58"/>
                </a:lnTo>
                <a:lnTo>
                  <a:pt x="266" y="67"/>
                </a:lnTo>
                <a:lnTo>
                  <a:pt x="271" y="77"/>
                </a:lnTo>
                <a:lnTo>
                  <a:pt x="273" y="88"/>
                </a:lnTo>
                <a:lnTo>
                  <a:pt x="275" y="99"/>
                </a:lnTo>
                <a:lnTo>
                  <a:pt x="276" y="110"/>
                </a:lnTo>
                <a:lnTo>
                  <a:pt x="276" y="147"/>
                </a:lnTo>
                <a:lnTo>
                  <a:pt x="253" y="147"/>
                </a:lnTo>
                <a:lnTo>
                  <a:pt x="253" y="110"/>
                </a:lnTo>
                <a:lnTo>
                  <a:pt x="253" y="100"/>
                </a:lnTo>
                <a:lnTo>
                  <a:pt x="251" y="92"/>
                </a:lnTo>
                <a:lnTo>
                  <a:pt x="249" y="84"/>
                </a:lnTo>
                <a:lnTo>
                  <a:pt x="246" y="76"/>
                </a:lnTo>
                <a:lnTo>
                  <a:pt x="238" y="62"/>
                </a:lnTo>
                <a:lnTo>
                  <a:pt x="227" y="48"/>
                </a:lnTo>
                <a:lnTo>
                  <a:pt x="214" y="37"/>
                </a:lnTo>
                <a:lnTo>
                  <a:pt x="199" y="30"/>
                </a:lnTo>
                <a:lnTo>
                  <a:pt x="191" y="27"/>
                </a:lnTo>
                <a:lnTo>
                  <a:pt x="183" y="25"/>
                </a:lnTo>
                <a:lnTo>
                  <a:pt x="174" y="23"/>
                </a:lnTo>
                <a:lnTo>
                  <a:pt x="166" y="23"/>
                </a:lnTo>
                <a:lnTo>
                  <a:pt x="150" y="23"/>
                </a:lnTo>
                <a:lnTo>
                  <a:pt x="141" y="23"/>
                </a:lnTo>
                <a:lnTo>
                  <a:pt x="133" y="25"/>
                </a:lnTo>
                <a:lnTo>
                  <a:pt x="125" y="27"/>
                </a:lnTo>
                <a:lnTo>
                  <a:pt x="117" y="30"/>
                </a:lnTo>
                <a:lnTo>
                  <a:pt x="108" y="33"/>
                </a:lnTo>
                <a:lnTo>
                  <a:pt x="101" y="38"/>
                </a:lnTo>
                <a:lnTo>
                  <a:pt x="95" y="43"/>
                </a:lnTo>
                <a:lnTo>
                  <a:pt x="88" y="49"/>
                </a:lnTo>
                <a:lnTo>
                  <a:pt x="82" y="55"/>
                </a:lnTo>
                <a:lnTo>
                  <a:pt x="77" y="62"/>
                </a:lnTo>
                <a:lnTo>
                  <a:pt x="73" y="70"/>
                </a:lnTo>
                <a:lnTo>
                  <a:pt x="68" y="77"/>
                </a:lnTo>
                <a:lnTo>
                  <a:pt x="66" y="85"/>
                </a:lnTo>
                <a:lnTo>
                  <a:pt x="64" y="93"/>
                </a:lnTo>
                <a:lnTo>
                  <a:pt x="63" y="102"/>
                </a:lnTo>
                <a:lnTo>
                  <a:pt x="63" y="111"/>
                </a:lnTo>
                <a:lnTo>
                  <a:pt x="63" y="147"/>
                </a:lnTo>
                <a:close/>
                <a:moveTo>
                  <a:pt x="107" y="115"/>
                </a:moveTo>
                <a:lnTo>
                  <a:pt x="107" y="115"/>
                </a:lnTo>
                <a:lnTo>
                  <a:pt x="107" y="106"/>
                </a:lnTo>
                <a:lnTo>
                  <a:pt x="110" y="98"/>
                </a:lnTo>
                <a:lnTo>
                  <a:pt x="114" y="89"/>
                </a:lnTo>
                <a:lnTo>
                  <a:pt x="121" y="82"/>
                </a:lnTo>
                <a:lnTo>
                  <a:pt x="128" y="76"/>
                </a:lnTo>
                <a:lnTo>
                  <a:pt x="136" y="71"/>
                </a:lnTo>
                <a:lnTo>
                  <a:pt x="144" y="69"/>
                </a:lnTo>
                <a:lnTo>
                  <a:pt x="154" y="69"/>
                </a:lnTo>
                <a:lnTo>
                  <a:pt x="161" y="69"/>
                </a:lnTo>
                <a:lnTo>
                  <a:pt x="170" y="69"/>
                </a:lnTo>
                <a:lnTo>
                  <a:pt x="178" y="71"/>
                </a:lnTo>
                <a:lnTo>
                  <a:pt x="187" y="76"/>
                </a:lnTo>
                <a:lnTo>
                  <a:pt x="194" y="82"/>
                </a:lnTo>
                <a:lnTo>
                  <a:pt x="200" y="89"/>
                </a:lnTo>
                <a:lnTo>
                  <a:pt x="205" y="98"/>
                </a:lnTo>
                <a:lnTo>
                  <a:pt x="207" y="106"/>
                </a:lnTo>
                <a:lnTo>
                  <a:pt x="209" y="115"/>
                </a:lnTo>
                <a:lnTo>
                  <a:pt x="209" y="147"/>
                </a:lnTo>
                <a:lnTo>
                  <a:pt x="231" y="147"/>
                </a:lnTo>
                <a:lnTo>
                  <a:pt x="231" y="115"/>
                </a:lnTo>
                <a:lnTo>
                  <a:pt x="229" y="102"/>
                </a:lnTo>
                <a:lnTo>
                  <a:pt x="225" y="88"/>
                </a:lnTo>
                <a:lnTo>
                  <a:pt x="220" y="77"/>
                </a:lnTo>
                <a:lnTo>
                  <a:pt x="210" y="66"/>
                </a:lnTo>
                <a:lnTo>
                  <a:pt x="200" y="58"/>
                </a:lnTo>
                <a:lnTo>
                  <a:pt x="188" y="51"/>
                </a:lnTo>
                <a:lnTo>
                  <a:pt x="174" y="47"/>
                </a:lnTo>
                <a:lnTo>
                  <a:pt x="161" y="45"/>
                </a:lnTo>
                <a:lnTo>
                  <a:pt x="154" y="45"/>
                </a:lnTo>
                <a:lnTo>
                  <a:pt x="140" y="47"/>
                </a:lnTo>
                <a:lnTo>
                  <a:pt x="126" y="51"/>
                </a:lnTo>
                <a:lnTo>
                  <a:pt x="114" y="58"/>
                </a:lnTo>
                <a:lnTo>
                  <a:pt x="104" y="66"/>
                </a:lnTo>
                <a:lnTo>
                  <a:pt x="96" y="77"/>
                </a:lnTo>
                <a:lnTo>
                  <a:pt x="89" y="88"/>
                </a:lnTo>
                <a:lnTo>
                  <a:pt x="85" y="102"/>
                </a:lnTo>
                <a:lnTo>
                  <a:pt x="84" y="115"/>
                </a:lnTo>
                <a:lnTo>
                  <a:pt x="84" y="147"/>
                </a:lnTo>
                <a:lnTo>
                  <a:pt x="107" y="147"/>
                </a:lnTo>
                <a:lnTo>
                  <a:pt x="107" y="115"/>
                </a:lnTo>
                <a:close/>
                <a:moveTo>
                  <a:pt x="158" y="245"/>
                </a:moveTo>
                <a:lnTo>
                  <a:pt x="158" y="245"/>
                </a:lnTo>
                <a:lnTo>
                  <a:pt x="154" y="246"/>
                </a:lnTo>
                <a:lnTo>
                  <a:pt x="150" y="248"/>
                </a:lnTo>
                <a:lnTo>
                  <a:pt x="143" y="252"/>
                </a:lnTo>
                <a:lnTo>
                  <a:pt x="137" y="259"/>
                </a:lnTo>
                <a:lnTo>
                  <a:pt x="136" y="263"/>
                </a:lnTo>
                <a:lnTo>
                  <a:pt x="136" y="267"/>
                </a:lnTo>
                <a:lnTo>
                  <a:pt x="137" y="272"/>
                </a:lnTo>
                <a:lnTo>
                  <a:pt x="139" y="278"/>
                </a:lnTo>
                <a:lnTo>
                  <a:pt x="141" y="282"/>
                </a:lnTo>
                <a:lnTo>
                  <a:pt x="147" y="286"/>
                </a:lnTo>
                <a:lnTo>
                  <a:pt x="147" y="327"/>
                </a:lnTo>
                <a:lnTo>
                  <a:pt x="147" y="331"/>
                </a:lnTo>
                <a:lnTo>
                  <a:pt x="150" y="336"/>
                </a:lnTo>
                <a:lnTo>
                  <a:pt x="154" y="338"/>
                </a:lnTo>
                <a:lnTo>
                  <a:pt x="158" y="340"/>
                </a:lnTo>
                <a:lnTo>
                  <a:pt x="162" y="338"/>
                </a:lnTo>
                <a:lnTo>
                  <a:pt x="166" y="336"/>
                </a:lnTo>
                <a:lnTo>
                  <a:pt x="169" y="331"/>
                </a:lnTo>
                <a:lnTo>
                  <a:pt x="169" y="327"/>
                </a:lnTo>
                <a:lnTo>
                  <a:pt x="169" y="286"/>
                </a:lnTo>
                <a:lnTo>
                  <a:pt x="173" y="282"/>
                </a:lnTo>
                <a:lnTo>
                  <a:pt x="177" y="278"/>
                </a:lnTo>
                <a:lnTo>
                  <a:pt x="178" y="272"/>
                </a:lnTo>
                <a:lnTo>
                  <a:pt x="180" y="267"/>
                </a:lnTo>
                <a:lnTo>
                  <a:pt x="180" y="263"/>
                </a:lnTo>
                <a:lnTo>
                  <a:pt x="178" y="259"/>
                </a:lnTo>
                <a:lnTo>
                  <a:pt x="173" y="252"/>
                </a:lnTo>
                <a:lnTo>
                  <a:pt x="166" y="248"/>
                </a:lnTo>
                <a:lnTo>
                  <a:pt x="162" y="246"/>
                </a:lnTo>
                <a:lnTo>
                  <a:pt x="158" y="245"/>
                </a:lnTo>
                <a:close/>
                <a:moveTo>
                  <a:pt x="320" y="194"/>
                </a:moveTo>
                <a:lnTo>
                  <a:pt x="320" y="323"/>
                </a:lnTo>
                <a:lnTo>
                  <a:pt x="320" y="331"/>
                </a:lnTo>
                <a:lnTo>
                  <a:pt x="319" y="340"/>
                </a:lnTo>
                <a:lnTo>
                  <a:pt x="317" y="349"/>
                </a:lnTo>
                <a:lnTo>
                  <a:pt x="316" y="358"/>
                </a:lnTo>
                <a:lnTo>
                  <a:pt x="313" y="366"/>
                </a:lnTo>
                <a:lnTo>
                  <a:pt x="309" y="373"/>
                </a:lnTo>
                <a:lnTo>
                  <a:pt x="305" y="380"/>
                </a:lnTo>
                <a:lnTo>
                  <a:pt x="293" y="393"/>
                </a:lnTo>
                <a:lnTo>
                  <a:pt x="280" y="403"/>
                </a:lnTo>
                <a:lnTo>
                  <a:pt x="272" y="407"/>
                </a:lnTo>
                <a:lnTo>
                  <a:pt x="264" y="411"/>
                </a:lnTo>
                <a:lnTo>
                  <a:pt x="255" y="414"/>
                </a:lnTo>
                <a:lnTo>
                  <a:pt x="247" y="417"/>
                </a:lnTo>
                <a:lnTo>
                  <a:pt x="239" y="418"/>
                </a:lnTo>
                <a:lnTo>
                  <a:pt x="229" y="418"/>
                </a:lnTo>
                <a:lnTo>
                  <a:pt x="90" y="418"/>
                </a:lnTo>
                <a:lnTo>
                  <a:pt x="81" y="418"/>
                </a:lnTo>
                <a:lnTo>
                  <a:pt x="73" y="417"/>
                </a:lnTo>
                <a:lnTo>
                  <a:pt x="63" y="414"/>
                </a:lnTo>
                <a:lnTo>
                  <a:pt x="55" y="411"/>
                </a:lnTo>
                <a:lnTo>
                  <a:pt x="48" y="407"/>
                </a:lnTo>
                <a:lnTo>
                  <a:pt x="39" y="403"/>
                </a:lnTo>
                <a:lnTo>
                  <a:pt x="26" y="393"/>
                </a:lnTo>
                <a:lnTo>
                  <a:pt x="15" y="380"/>
                </a:lnTo>
                <a:lnTo>
                  <a:pt x="11" y="373"/>
                </a:lnTo>
                <a:lnTo>
                  <a:pt x="6" y="366"/>
                </a:lnTo>
                <a:lnTo>
                  <a:pt x="4" y="358"/>
                </a:lnTo>
                <a:lnTo>
                  <a:pt x="1" y="349"/>
                </a:lnTo>
                <a:lnTo>
                  <a:pt x="0" y="340"/>
                </a:lnTo>
                <a:lnTo>
                  <a:pt x="0" y="331"/>
                </a:lnTo>
                <a:lnTo>
                  <a:pt x="0" y="323"/>
                </a:lnTo>
                <a:lnTo>
                  <a:pt x="0" y="194"/>
                </a:lnTo>
                <a:lnTo>
                  <a:pt x="0" y="190"/>
                </a:lnTo>
                <a:lnTo>
                  <a:pt x="1" y="184"/>
                </a:lnTo>
                <a:lnTo>
                  <a:pt x="4" y="180"/>
                </a:lnTo>
                <a:lnTo>
                  <a:pt x="6" y="177"/>
                </a:lnTo>
                <a:lnTo>
                  <a:pt x="11" y="175"/>
                </a:lnTo>
                <a:lnTo>
                  <a:pt x="15" y="172"/>
                </a:lnTo>
                <a:lnTo>
                  <a:pt x="19" y="171"/>
                </a:lnTo>
                <a:lnTo>
                  <a:pt x="24" y="169"/>
                </a:lnTo>
                <a:lnTo>
                  <a:pt x="295" y="169"/>
                </a:lnTo>
                <a:lnTo>
                  <a:pt x="299" y="171"/>
                </a:lnTo>
                <a:lnTo>
                  <a:pt x="305" y="172"/>
                </a:lnTo>
                <a:lnTo>
                  <a:pt x="309" y="175"/>
                </a:lnTo>
                <a:lnTo>
                  <a:pt x="313" y="177"/>
                </a:lnTo>
                <a:lnTo>
                  <a:pt x="316" y="180"/>
                </a:lnTo>
                <a:lnTo>
                  <a:pt x="317" y="184"/>
                </a:lnTo>
                <a:lnTo>
                  <a:pt x="319" y="190"/>
                </a:lnTo>
                <a:lnTo>
                  <a:pt x="320" y="194"/>
                </a:lnTo>
                <a:close/>
                <a:moveTo>
                  <a:pt x="297" y="194"/>
                </a:moveTo>
                <a:lnTo>
                  <a:pt x="297" y="194"/>
                </a:lnTo>
                <a:lnTo>
                  <a:pt x="295" y="193"/>
                </a:lnTo>
                <a:lnTo>
                  <a:pt x="24" y="193"/>
                </a:lnTo>
                <a:lnTo>
                  <a:pt x="23" y="194"/>
                </a:lnTo>
                <a:lnTo>
                  <a:pt x="23" y="199"/>
                </a:lnTo>
                <a:lnTo>
                  <a:pt x="23" y="274"/>
                </a:lnTo>
                <a:lnTo>
                  <a:pt x="23" y="331"/>
                </a:lnTo>
                <a:lnTo>
                  <a:pt x="23" y="340"/>
                </a:lnTo>
                <a:lnTo>
                  <a:pt x="24" y="348"/>
                </a:lnTo>
                <a:lnTo>
                  <a:pt x="28" y="358"/>
                </a:lnTo>
                <a:lnTo>
                  <a:pt x="34" y="366"/>
                </a:lnTo>
                <a:lnTo>
                  <a:pt x="41" y="374"/>
                </a:lnTo>
                <a:lnTo>
                  <a:pt x="49" y="381"/>
                </a:lnTo>
                <a:lnTo>
                  <a:pt x="57" y="388"/>
                </a:lnTo>
                <a:lnTo>
                  <a:pt x="68" y="392"/>
                </a:lnTo>
                <a:lnTo>
                  <a:pt x="79" y="395"/>
                </a:lnTo>
                <a:lnTo>
                  <a:pt x="90" y="395"/>
                </a:lnTo>
                <a:lnTo>
                  <a:pt x="229" y="395"/>
                </a:lnTo>
                <a:lnTo>
                  <a:pt x="240" y="395"/>
                </a:lnTo>
                <a:lnTo>
                  <a:pt x="251" y="392"/>
                </a:lnTo>
                <a:lnTo>
                  <a:pt x="261" y="388"/>
                </a:lnTo>
                <a:lnTo>
                  <a:pt x="271" y="381"/>
                </a:lnTo>
                <a:lnTo>
                  <a:pt x="279" y="374"/>
                </a:lnTo>
                <a:lnTo>
                  <a:pt x="286" y="366"/>
                </a:lnTo>
                <a:lnTo>
                  <a:pt x="291" y="358"/>
                </a:lnTo>
                <a:lnTo>
                  <a:pt x="294" y="348"/>
                </a:lnTo>
                <a:lnTo>
                  <a:pt x="297" y="340"/>
                </a:lnTo>
                <a:lnTo>
                  <a:pt x="297" y="331"/>
                </a:lnTo>
                <a:lnTo>
                  <a:pt x="297" y="330"/>
                </a:lnTo>
                <a:lnTo>
                  <a:pt x="297" y="323"/>
                </a:lnTo>
                <a:lnTo>
                  <a:pt x="297" y="274"/>
                </a:lnTo>
                <a:lnTo>
                  <a:pt x="297" y="194"/>
                </a:lnTo>
                <a:close/>
              </a:path>
            </a:pathLst>
          </a:custGeom>
          <a:solidFill>
            <a:schemeClr val="accent1"/>
          </a:solidFill>
          <a:ln>
            <a:noFill/>
          </a:ln>
        </p:spPr>
        <p:txBody>
          <a:bodyPr/>
          <a:lstStyle/>
          <a:p>
            <a:endParaRPr lang="en-US" dirty="0"/>
          </a:p>
        </p:txBody>
      </p:sp>
      <p:sp>
        <p:nvSpPr>
          <p:cNvPr id="103" name="Freeform 115"/>
          <p:cNvSpPr>
            <a:spLocks noEditPoints="1"/>
          </p:cNvSpPr>
          <p:nvPr/>
        </p:nvSpPr>
        <p:spPr bwMode="auto">
          <a:xfrm>
            <a:off x="9825465" y="1623804"/>
            <a:ext cx="280436" cy="366925"/>
          </a:xfrm>
          <a:custGeom>
            <a:avLst/>
            <a:gdLst>
              <a:gd name="T0" fmla="*/ 92604 w 321"/>
              <a:gd name="T1" fmla="*/ 149939 h 418"/>
              <a:gd name="T2" fmla="*/ 88371 w 321"/>
              <a:gd name="T3" fmla="*/ 178651 h 418"/>
              <a:gd name="T4" fmla="*/ 79375 w 321"/>
              <a:gd name="T5" fmla="*/ 178651 h 418"/>
              <a:gd name="T6" fmla="*/ 75671 w 321"/>
              <a:gd name="T7" fmla="*/ 149939 h 418"/>
              <a:gd name="T8" fmla="*/ 73025 w 321"/>
              <a:gd name="T9" fmla="*/ 139837 h 418"/>
              <a:gd name="T10" fmla="*/ 83609 w 321"/>
              <a:gd name="T11" fmla="*/ 130266 h 418"/>
              <a:gd name="T12" fmla="*/ 94721 w 321"/>
              <a:gd name="T13" fmla="*/ 137710 h 418"/>
              <a:gd name="T14" fmla="*/ 169863 w 321"/>
              <a:gd name="T15" fmla="*/ 171739 h 418"/>
              <a:gd name="T16" fmla="*/ 167217 w 321"/>
              <a:gd name="T17" fmla="*/ 190348 h 418"/>
              <a:gd name="T18" fmla="*/ 148696 w 321"/>
              <a:gd name="T19" fmla="*/ 214275 h 418"/>
              <a:gd name="T20" fmla="*/ 126471 w 321"/>
              <a:gd name="T21" fmla="*/ 222250 h 418"/>
              <a:gd name="T22" fmla="*/ 38629 w 321"/>
              <a:gd name="T23" fmla="*/ 221718 h 418"/>
              <a:gd name="T24" fmla="*/ 14817 w 321"/>
              <a:gd name="T25" fmla="*/ 208958 h 418"/>
              <a:gd name="T26" fmla="*/ 1588 w 321"/>
              <a:gd name="T27" fmla="*/ 185563 h 418"/>
              <a:gd name="T28" fmla="*/ 0 w 321"/>
              <a:gd name="T29" fmla="*/ 103150 h 418"/>
              <a:gd name="T30" fmla="*/ 5821 w 321"/>
              <a:gd name="T31" fmla="*/ 93047 h 418"/>
              <a:gd name="T32" fmla="*/ 156634 w 321"/>
              <a:gd name="T33" fmla="*/ 89857 h 418"/>
              <a:gd name="T34" fmla="*/ 167217 w 321"/>
              <a:gd name="T35" fmla="*/ 95706 h 418"/>
              <a:gd name="T36" fmla="*/ 157163 w 321"/>
              <a:gd name="T37" fmla="*/ 103150 h 418"/>
              <a:gd name="T38" fmla="*/ 13229 w 321"/>
              <a:gd name="T39" fmla="*/ 102618 h 418"/>
              <a:gd name="T40" fmla="*/ 12700 w 321"/>
              <a:gd name="T41" fmla="*/ 145685 h 418"/>
              <a:gd name="T42" fmla="*/ 12700 w 321"/>
              <a:gd name="T43" fmla="*/ 180778 h 418"/>
              <a:gd name="T44" fmla="*/ 21696 w 321"/>
              <a:gd name="T45" fmla="*/ 198855 h 418"/>
              <a:gd name="T46" fmla="*/ 48154 w 321"/>
              <a:gd name="T47" fmla="*/ 210021 h 418"/>
              <a:gd name="T48" fmla="*/ 139171 w 321"/>
              <a:gd name="T49" fmla="*/ 206299 h 418"/>
              <a:gd name="T50" fmla="*/ 156634 w 321"/>
              <a:gd name="T51" fmla="*/ 185031 h 418"/>
              <a:gd name="T52" fmla="*/ 157163 w 321"/>
              <a:gd name="T53" fmla="*/ 175461 h 418"/>
              <a:gd name="T54" fmla="*/ 157163 w 321"/>
              <a:gd name="T55" fmla="*/ 103150 h 418"/>
              <a:gd name="T56" fmla="*/ 126471 w 321"/>
              <a:gd name="T57" fmla="*/ 17546 h 418"/>
              <a:gd name="T58" fmla="*/ 120121 w 321"/>
              <a:gd name="T59" fmla="*/ 11697 h 418"/>
              <a:gd name="T60" fmla="*/ 98954 w 321"/>
              <a:gd name="T61" fmla="*/ 35092 h 418"/>
              <a:gd name="T62" fmla="*/ 102659 w 321"/>
              <a:gd name="T63" fmla="*/ 42536 h 418"/>
              <a:gd name="T64" fmla="*/ 109009 w 321"/>
              <a:gd name="T65" fmla="*/ 40941 h 418"/>
              <a:gd name="T66" fmla="*/ 67734 w 321"/>
              <a:gd name="T67" fmla="*/ 1595 h 418"/>
              <a:gd name="T68" fmla="*/ 42333 w 321"/>
              <a:gd name="T69" fmla="*/ 13292 h 418"/>
              <a:gd name="T70" fmla="*/ 27517 w 321"/>
              <a:gd name="T71" fmla="*/ 31370 h 418"/>
              <a:gd name="T72" fmla="*/ 21167 w 321"/>
              <a:gd name="T73" fmla="*/ 59019 h 418"/>
              <a:gd name="T74" fmla="*/ 33338 w 321"/>
              <a:gd name="T75" fmla="*/ 54233 h 418"/>
              <a:gd name="T76" fmla="*/ 40746 w 321"/>
              <a:gd name="T77" fmla="*/ 32965 h 418"/>
              <a:gd name="T78" fmla="*/ 53975 w 321"/>
              <a:gd name="T79" fmla="*/ 20205 h 418"/>
              <a:gd name="T80" fmla="*/ 75142 w 321"/>
              <a:gd name="T81" fmla="*/ 12229 h 418"/>
              <a:gd name="T82" fmla="*/ 103188 w 321"/>
              <a:gd name="T83" fmla="*/ 14356 h 418"/>
              <a:gd name="T84" fmla="*/ 116417 w 321"/>
              <a:gd name="T85" fmla="*/ 7444 h 418"/>
              <a:gd name="T86" fmla="*/ 87313 w 321"/>
              <a:gd name="T87" fmla="*/ 0 h 418"/>
              <a:gd name="T88" fmla="*/ 74084 w 321"/>
              <a:gd name="T89" fmla="*/ 24990 h 418"/>
              <a:gd name="T90" fmla="*/ 47625 w 321"/>
              <a:gd name="T91" fmla="*/ 46789 h 418"/>
              <a:gd name="T92" fmla="*/ 56621 w 321"/>
              <a:gd name="T93" fmla="*/ 61145 h 418"/>
              <a:gd name="T94" fmla="*/ 64029 w 321"/>
              <a:gd name="T95" fmla="*/ 43599 h 418"/>
              <a:gd name="T96" fmla="*/ 85196 w 321"/>
              <a:gd name="T97" fmla="*/ 36687 h 418"/>
              <a:gd name="T98" fmla="*/ 100542 w 321"/>
              <a:gd name="T99" fmla="*/ 41472 h 418"/>
              <a:gd name="T100" fmla="*/ 91546 w 321"/>
              <a:gd name="T101" fmla="*/ 24990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1" h="418">
                <a:moveTo>
                  <a:pt x="180" y="267"/>
                </a:moveTo>
                <a:lnTo>
                  <a:pt x="180" y="267"/>
                </a:lnTo>
                <a:lnTo>
                  <a:pt x="180" y="272"/>
                </a:lnTo>
                <a:lnTo>
                  <a:pt x="178" y="278"/>
                </a:lnTo>
                <a:lnTo>
                  <a:pt x="175" y="282"/>
                </a:lnTo>
                <a:lnTo>
                  <a:pt x="171" y="286"/>
                </a:lnTo>
                <a:lnTo>
                  <a:pt x="171" y="327"/>
                </a:lnTo>
                <a:lnTo>
                  <a:pt x="169" y="331"/>
                </a:lnTo>
                <a:lnTo>
                  <a:pt x="167" y="336"/>
                </a:lnTo>
                <a:lnTo>
                  <a:pt x="162" y="338"/>
                </a:lnTo>
                <a:lnTo>
                  <a:pt x="158" y="340"/>
                </a:lnTo>
                <a:lnTo>
                  <a:pt x="154" y="338"/>
                </a:lnTo>
                <a:lnTo>
                  <a:pt x="150" y="336"/>
                </a:lnTo>
                <a:lnTo>
                  <a:pt x="147" y="331"/>
                </a:lnTo>
                <a:lnTo>
                  <a:pt x="147" y="327"/>
                </a:lnTo>
                <a:lnTo>
                  <a:pt x="147" y="286"/>
                </a:lnTo>
                <a:lnTo>
                  <a:pt x="143" y="282"/>
                </a:lnTo>
                <a:lnTo>
                  <a:pt x="139" y="278"/>
                </a:lnTo>
                <a:lnTo>
                  <a:pt x="138" y="272"/>
                </a:lnTo>
                <a:lnTo>
                  <a:pt x="136" y="267"/>
                </a:lnTo>
                <a:lnTo>
                  <a:pt x="138" y="263"/>
                </a:lnTo>
                <a:lnTo>
                  <a:pt x="138" y="259"/>
                </a:lnTo>
                <a:lnTo>
                  <a:pt x="143" y="252"/>
                </a:lnTo>
                <a:lnTo>
                  <a:pt x="150" y="248"/>
                </a:lnTo>
                <a:lnTo>
                  <a:pt x="154" y="246"/>
                </a:lnTo>
                <a:lnTo>
                  <a:pt x="158" y="245"/>
                </a:lnTo>
                <a:lnTo>
                  <a:pt x="162" y="246"/>
                </a:lnTo>
                <a:lnTo>
                  <a:pt x="167" y="248"/>
                </a:lnTo>
                <a:lnTo>
                  <a:pt x="173" y="252"/>
                </a:lnTo>
                <a:lnTo>
                  <a:pt x="179" y="259"/>
                </a:lnTo>
                <a:lnTo>
                  <a:pt x="180" y="263"/>
                </a:lnTo>
                <a:lnTo>
                  <a:pt x="180" y="267"/>
                </a:lnTo>
                <a:close/>
                <a:moveTo>
                  <a:pt x="321" y="194"/>
                </a:moveTo>
                <a:lnTo>
                  <a:pt x="321" y="323"/>
                </a:lnTo>
                <a:lnTo>
                  <a:pt x="321" y="331"/>
                </a:lnTo>
                <a:lnTo>
                  <a:pt x="321" y="340"/>
                </a:lnTo>
                <a:lnTo>
                  <a:pt x="319" y="349"/>
                </a:lnTo>
                <a:lnTo>
                  <a:pt x="316" y="358"/>
                </a:lnTo>
                <a:lnTo>
                  <a:pt x="314" y="366"/>
                </a:lnTo>
                <a:lnTo>
                  <a:pt x="310" y="373"/>
                </a:lnTo>
                <a:lnTo>
                  <a:pt x="305" y="380"/>
                </a:lnTo>
                <a:lnTo>
                  <a:pt x="294" y="393"/>
                </a:lnTo>
                <a:lnTo>
                  <a:pt x="281" y="403"/>
                </a:lnTo>
                <a:lnTo>
                  <a:pt x="272" y="407"/>
                </a:lnTo>
                <a:lnTo>
                  <a:pt x="266" y="411"/>
                </a:lnTo>
                <a:lnTo>
                  <a:pt x="257" y="414"/>
                </a:lnTo>
                <a:lnTo>
                  <a:pt x="248" y="417"/>
                </a:lnTo>
                <a:lnTo>
                  <a:pt x="239" y="418"/>
                </a:lnTo>
                <a:lnTo>
                  <a:pt x="230" y="418"/>
                </a:lnTo>
                <a:lnTo>
                  <a:pt x="91" y="418"/>
                </a:lnTo>
                <a:lnTo>
                  <a:pt x="83" y="418"/>
                </a:lnTo>
                <a:lnTo>
                  <a:pt x="73" y="417"/>
                </a:lnTo>
                <a:lnTo>
                  <a:pt x="65" y="414"/>
                </a:lnTo>
                <a:lnTo>
                  <a:pt x="57" y="411"/>
                </a:lnTo>
                <a:lnTo>
                  <a:pt x="48" y="407"/>
                </a:lnTo>
                <a:lnTo>
                  <a:pt x="40" y="403"/>
                </a:lnTo>
                <a:lnTo>
                  <a:pt x="28" y="393"/>
                </a:lnTo>
                <a:lnTo>
                  <a:pt x="17" y="380"/>
                </a:lnTo>
                <a:lnTo>
                  <a:pt x="11" y="373"/>
                </a:lnTo>
                <a:lnTo>
                  <a:pt x="7" y="366"/>
                </a:lnTo>
                <a:lnTo>
                  <a:pt x="4" y="358"/>
                </a:lnTo>
                <a:lnTo>
                  <a:pt x="3" y="349"/>
                </a:lnTo>
                <a:lnTo>
                  <a:pt x="2" y="340"/>
                </a:lnTo>
                <a:lnTo>
                  <a:pt x="0" y="331"/>
                </a:lnTo>
                <a:lnTo>
                  <a:pt x="0" y="323"/>
                </a:lnTo>
                <a:lnTo>
                  <a:pt x="0" y="194"/>
                </a:lnTo>
                <a:lnTo>
                  <a:pt x="2" y="190"/>
                </a:lnTo>
                <a:lnTo>
                  <a:pt x="3" y="184"/>
                </a:lnTo>
                <a:lnTo>
                  <a:pt x="4" y="180"/>
                </a:lnTo>
                <a:lnTo>
                  <a:pt x="7" y="177"/>
                </a:lnTo>
                <a:lnTo>
                  <a:pt x="11" y="175"/>
                </a:lnTo>
                <a:lnTo>
                  <a:pt x="15" y="172"/>
                </a:lnTo>
                <a:lnTo>
                  <a:pt x="21" y="171"/>
                </a:lnTo>
                <a:lnTo>
                  <a:pt x="25" y="169"/>
                </a:lnTo>
                <a:lnTo>
                  <a:pt x="296" y="169"/>
                </a:lnTo>
                <a:lnTo>
                  <a:pt x="301" y="171"/>
                </a:lnTo>
                <a:lnTo>
                  <a:pt x="305" y="172"/>
                </a:lnTo>
                <a:lnTo>
                  <a:pt x="310" y="175"/>
                </a:lnTo>
                <a:lnTo>
                  <a:pt x="314" y="177"/>
                </a:lnTo>
                <a:lnTo>
                  <a:pt x="316" y="180"/>
                </a:lnTo>
                <a:lnTo>
                  <a:pt x="319" y="184"/>
                </a:lnTo>
                <a:lnTo>
                  <a:pt x="321" y="190"/>
                </a:lnTo>
                <a:lnTo>
                  <a:pt x="321" y="194"/>
                </a:lnTo>
                <a:close/>
                <a:moveTo>
                  <a:pt x="297" y="194"/>
                </a:moveTo>
                <a:lnTo>
                  <a:pt x="297" y="194"/>
                </a:lnTo>
                <a:lnTo>
                  <a:pt x="296" y="193"/>
                </a:lnTo>
                <a:lnTo>
                  <a:pt x="25" y="193"/>
                </a:lnTo>
                <a:lnTo>
                  <a:pt x="24" y="194"/>
                </a:lnTo>
                <a:lnTo>
                  <a:pt x="24" y="199"/>
                </a:lnTo>
                <a:lnTo>
                  <a:pt x="24" y="274"/>
                </a:lnTo>
                <a:lnTo>
                  <a:pt x="24" y="331"/>
                </a:lnTo>
                <a:lnTo>
                  <a:pt x="24" y="340"/>
                </a:lnTo>
                <a:lnTo>
                  <a:pt x="26" y="348"/>
                </a:lnTo>
                <a:lnTo>
                  <a:pt x="29" y="358"/>
                </a:lnTo>
                <a:lnTo>
                  <a:pt x="35" y="366"/>
                </a:lnTo>
                <a:lnTo>
                  <a:pt x="41" y="374"/>
                </a:lnTo>
                <a:lnTo>
                  <a:pt x="50" y="381"/>
                </a:lnTo>
                <a:lnTo>
                  <a:pt x="59" y="388"/>
                </a:lnTo>
                <a:lnTo>
                  <a:pt x="69" y="392"/>
                </a:lnTo>
                <a:lnTo>
                  <a:pt x="80" y="395"/>
                </a:lnTo>
                <a:lnTo>
                  <a:pt x="91" y="395"/>
                </a:lnTo>
                <a:lnTo>
                  <a:pt x="230" y="395"/>
                </a:lnTo>
                <a:lnTo>
                  <a:pt x="241" y="395"/>
                </a:lnTo>
                <a:lnTo>
                  <a:pt x="252" y="392"/>
                </a:lnTo>
                <a:lnTo>
                  <a:pt x="263" y="388"/>
                </a:lnTo>
                <a:lnTo>
                  <a:pt x="271" y="381"/>
                </a:lnTo>
                <a:lnTo>
                  <a:pt x="279" y="374"/>
                </a:lnTo>
                <a:lnTo>
                  <a:pt x="286" y="366"/>
                </a:lnTo>
                <a:lnTo>
                  <a:pt x="292" y="358"/>
                </a:lnTo>
                <a:lnTo>
                  <a:pt x="296" y="348"/>
                </a:lnTo>
                <a:lnTo>
                  <a:pt x="297" y="340"/>
                </a:lnTo>
                <a:lnTo>
                  <a:pt x="297" y="331"/>
                </a:lnTo>
                <a:lnTo>
                  <a:pt x="297" y="330"/>
                </a:lnTo>
                <a:lnTo>
                  <a:pt x="297" y="323"/>
                </a:lnTo>
                <a:lnTo>
                  <a:pt x="297" y="274"/>
                </a:lnTo>
                <a:lnTo>
                  <a:pt x="297" y="194"/>
                </a:lnTo>
                <a:close/>
                <a:moveTo>
                  <a:pt x="206" y="77"/>
                </a:moveTo>
                <a:lnTo>
                  <a:pt x="237" y="41"/>
                </a:lnTo>
                <a:lnTo>
                  <a:pt x="239" y="37"/>
                </a:lnTo>
                <a:lnTo>
                  <a:pt x="239" y="33"/>
                </a:lnTo>
                <a:lnTo>
                  <a:pt x="239" y="29"/>
                </a:lnTo>
                <a:lnTo>
                  <a:pt x="237" y="25"/>
                </a:lnTo>
                <a:lnTo>
                  <a:pt x="233" y="22"/>
                </a:lnTo>
                <a:lnTo>
                  <a:pt x="227" y="22"/>
                </a:lnTo>
                <a:lnTo>
                  <a:pt x="223" y="23"/>
                </a:lnTo>
                <a:lnTo>
                  <a:pt x="220" y="26"/>
                </a:lnTo>
                <a:lnTo>
                  <a:pt x="189" y="62"/>
                </a:lnTo>
                <a:lnTo>
                  <a:pt x="187" y="66"/>
                </a:lnTo>
                <a:lnTo>
                  <a:pt x="186" y="70"/>
                </a:lnTo>
                <a:lnTo>
                  <a:pt x="187" y="74"/>
                </a:lnTo>
                <a:lnTo>
                  <a:pt x="190" y="78"/>
                </a:lnTo>
                <a:lnTo>
                  <a:pt x="194" y="80"/>
                </a:lnTo>
                <a:lnTo>
                  <a:pt x="198" y="81"/>
                </a:lnTo>
                <a:lnTo>
                  <a:pt x="202" y="80"/>
                </a:lnTo>
                <a:lnTo>
                  <a:pt x="206" y="77"/>
                </a:lnTo>
                <a:close/>
                <a:moveTo>
                  <a:pt x="165" y="0"/>
                </a:moveTo>
                <a:lnTo>
                  <a:pt x="150" y="0"/>
                </a:lnTo>
                <a:lnTo>
                  <a:pt x="139" y="0"/>
                </a:lnTo>
                <a:lnTo>
                  <a:pt x="128" y="3"/>
                </a:lnTo>
                <a:lnTo>
                  <a:pt x="118" y="5"/>
                </a:lnTo>
                <a:lnTo>
                  <a:pt x="107" y="8"/>
                </a:lnTo>
                <a:lnTo>
                  <a:pt x="98" y="14"/>
                </a:lnTo>
                <a:lnTo>
                  <a:pt x="90" y="19"/>
                </a:lnTo>
                <a:lnTo>
                  <a:pt x="80" y="25"/>
                </a:lnTo>
                <a:lnTo>
                  <a:pt x="72" y="33"/>
                </a:lnTo>
                <a:lnTo>
                  <a:pt x="65" y="41"/>
                </a:lnTo>
                <a:lnTo>
                  <a:pt x="58" y="49"/>
                </a:lnTo>
                <a:lnTo>
                  <a:pt x="52" y="59"/>
                </a:lnTo>
                <a:lnTo>
                  <a:pt x="48" y="69"/>
                </a:lnTo>
                <a:lnTo>
                  <a:pt x="46" y="78"/>
                </a:lnTo>
                <a:lnTo>
                  <a:pt x="43" y="89"/>
                </a:lnTo>
                <a:lnTo>
                  <a:pt x="41" y="100"/>
                </a:lnTo>
                <a:lnTo>
                  <a:pt x="40" y="111"/>
                </a:lnTo>
                <a:lnTo>
                  <a:pt x="40" y="147"/>
                </a:lnTo>
                <a:lnTo>
                  <a:pt x="63" y="147"/>
                </a:lnTo>
                <a:lnTo>
                  <a:pt x="63" y="111"/>
                </a:lnTo>
                <a:lnTo>
                  <a:pt x="63" y="102"/>
                </a:lnTo>
                <a:lnTo>
                  <a:pt x="65" y="93"/>
                </a:lnTo>
                <a:lnTo>
                  <a:pt x="68" y="85"/>
                </a:lnTo>
                <a:lnTo>
                  <a:pt x="70" y="77"/>
                </a:lnTo>
                <a:lnTo>
                  <a:pt x="73" y="70"/>
                </a:lnTo>
                <a:lnTo>
                  <a:pt x="77" y="62"/>
                </a:lnTo>
                <a:lnTo>
                  <a:pt x="83" y="55"/>
                </a:lnTo>
                <a:lnTo>
                  <a:pt x="88" y="49"/>
                </a:lnTo>
                <a:lnTo>
                  <a:pt x="95" y="43"/>
                </a:lnTo>
                <a:lnTo>
                  <a:pt x="102" y="38"/>
                </a:lnTo>
                <a:lnTo>
                  <a:pt x="109" y="33"/>
                </a:lnTo>
                <a:lnTo>
                  <a:pt x="117" y="30"/>
                </a:lnTo>
                <a:lnTo>
                  <a:pt x="125" y="27"/>
                </a:lnTo>
                <a:lnTo>
                  <a:pt x="134" y="25"/>
                </a:lnTo>
                <a:lnTo>
                  <a:pt x="142" y="23"/>
                </a:lnTo>
                <a:lnTo>
                  <a:pt x="150" y="23"/>
                </a:lnTo>
                <a:lnTo>
                  <a:pt x="167" y="23"/>
                </a:lnTo>
                <a:lnTo>
                  <a:pt x="182" y="25"/>
                </a:lnTo>
                <a:lnTo>
                  <a:pt x="195" y="27"/>
                </a:lnTo>
                <a:lnTo>
                  <a:pt x="209" y="34"/>
                </a:lnTo>
                <a:lnTo>
                  <a:pt x="222" y="43"/>
                </a:lnTo>
                <a:lnTo>
                  <a:pt x="237" y="25"/>
                </a:lnTo>
                <a:lnTo>
                  <a:pt x="220" y="14"/>
                </a:lnTo>
                <a:lnTo>
                  <a:pt x="204" y="7"/>
                </a:lnTo>
                <a:lnTo>
                  <a:pt x="194" y="4"/>
                </a:lnTo>
                <a:lnTo>
                  <a:pt x="186" y="1"/>
                </a:lnTo>
                <a:lnTo>
                  <a:pt x="175" y="0"/>
                </a:lnTo>
                <a:lnTo>
                  <a:pt x="165" y="0"/>
                </a:lnTo>
                <a:close/>
                <a:moveTo>
                  <a:pt x="161" y="45"/>
                </a:moveTo>
                <a:lnTo>
                  <a:pt x="156" y="45"/>
                </a:lnTo>
                <a:lnTo>
                  <a:pt x="140" y="47"/>
                </a:lnTo>
                <a:lnTo>
                  <a:pt x="127" y="51"/>
                </a:lnTo>
                <a:lnTo>
                  <a:pt x="116" y="58"/>
                </a:lnTo>
                <a:lnTo>
                  <a:pt x="105" y="66"/>
                </a:lnTo>
                <a:lnTo>
                  <a:pt x="96" y="77"/>
                </a:lnTo>
                <a:lnTo>
                  <a:pt x="90" y="88"/>
                </a:lnTo>
                <a:lnTo>
                  <a:pt x="85" y="102"/>
                </a:lnTo>
                <a:lnTo>
                  <a:pt x="84" y="115"/>
                </a:lnTo>
                <a:lnTo>
                  <a:pt x="84" y="147"/>
                </a:lnTo>
                <a:lnTo>
                  <a:pt x="107" y="147"/>
                </a:lnTo>
                <a:lnTo>
                  <a:pt x="107" y="115"/>
                </a:lnTo>
                <a:lnTo>
                  <a:pt x="107" y="106"/>
                </a:lnTo>
                <a:lnTo>
                  <a:pt x="110" y="98"/>
                </a:lnTo>
                <a:lnTo>
                  <a:pt x="116" y="89"/>
                </a:lnTo>
                <a:lnTo>
                  <a:pt x="121" y="82"/>
                </a:lnTo>
                <a:lnTo>
                  <a:pt x="128" y="76"/>
                </a:lnTo>
                <a:lnTo>
                  <a:pt x="136" y="71"/>
                </a:lnTo>
                <a:lnTo>
                  <a:pt x="146" y="69"/>
                </a:lnTo>
                <a:lnTo>
                  <a:pt x="156" y="69"/>
                </a:lnTo>
                <a:lnTo>
                  <a:pt x="161" y="69"/>
                </a:lnTo>
                <a:lnTo>
                  <a:pt x="169" y="69"/>
                </a:lnTo>
                <a:lnTo>
                  <a:pt x="176" y="71"/>
                </a:lnTo>
                <a:lnTo>
                  <a:pt x="184" y="74"/>
                </a:lnTo>
                <a:lnTo>
                  <a:pt x="190" y="78"/>
                </a:lnTo>
                <a:lnTo>
                  <a:pt x="205" y="60"/>
                </a:lnTo>
                <a:lnTo>
                  <a:pt x="195" y="54"/>
                </a:lnTo>
                <a:lnTo>
                  <a:pt x="184" y="49"/>
                </a:lnTo>
                <a:lnTo>
                  <a:pt x="173" y="47"/>
                </a:lnTo>
                <a:lnTo>
                  <a:pt x="161" y="45"/>
                </a:lnTo>
                <a:close/>
              </a:path>
            </a:pathLst>
          </a:custGeom>
          <a:solidFill>
            <a:schemeClr val="accent1"/>
          </a:solidFill>
          <a:ln>
            <a:noFill/>
          </a:ln>
        </p:spPr>
        <p:txBody>
          <a:bodyPr/>
          <a:lstStyle/>
          <a:p>
            <a:endParaRPr lang="en-US" dirty="0"/>
          </a:p>
        </p:txBody>
      </p:sp>
      <p:sp>
        <p:nvSpPr>
          <p:cNvPr id="104" name="Freeform 116"/>
          <p:cNvSpPr>
            <a:spLocks noEditPoints="1"/>
          </p:cNvSpPr>
          <p:nvPr/>
        </p:nvSpPr>
        <p:spPr bwMode="auto">
          <a:xfrm>
            <a:off x="6702914" y="1626980"/>
            <a:ext cx="290920" cy="356442"/>
          </a:xfrm>
          <a:custGeom>
            <a:avLst/>
            <a:gdLst>
              <a:gd name="T0" fmla="*/ 175158 w 334"/>
              <a:gd name="T1" fmla="*/ 70036 h 410"/>
              <a:gd name="T2" fmla="*/ 176213 w 334"/>
              <a:gd name="T3" fmla="*/ 65297 h 410"/>
              <a:gd name="T4" fmla="*/ 174630 w 334"/>
              <a:gd name="T5" fmla="*/ 62137 h 410"/>
              <a:gd name="T6" fmla="*/ 168827 w 334"/>
              <a:gd name="T7" fmla="*/ 61084 h 410"/>
              <a:gd name="T8" fmla="*/ 148779 w 334"/>
              <a:gd name="T9" fmla="*/ 63717 h 410"/>
              <a:gd name="T10" fmla="*/ 102879 w 334"/>
              <a:gd name="T11" fmla="*/ 65823 h 410"/>
              <a:gd name="T12" fmla="*/ 118179 w 334"/>
              <a:gd name="T13" fmla="*/ 78461 h 410"/>
              <a:gd name="T14" fmla="*/ 128730 w 334"/>
              <a:gd name="T15" fmla="*/ 107950 h 410"/>
              <a:gd name="T16" fmla="*/ 127675 w 334"/>
              <a:gd name="T17" fmla="*/ 112163 h 410"/>
              <a:gd name="T18" fmla="*/ 129786 w 334"/>
              <a:gd name="T19" fmla="*/ 115849 h 410"/>
              <a:gd name="T20" fmla="*/ 140337 w 334"/>
              <a:gd name="T21" fmla="*/ 149024 h 410"/>
              <a:gd name="T22" fmla="*/ 104989 w 334"/>
              <a:gd name="T23" fmla="*/ 152710 h 410"/>
              <a:gd name="T24" fmla="*/ 66476 w 334"/>
              <a:gd name="T25" fmla="*/ 150077 h 410"/>
              <a:gd name="T26" fmla="*/ 71751 w 334"/>
              <a:gd name="T27" fmla="*/ 144284 h 410"/>
              <a:gd name="T28" fmla="*/ 78082 w 334"/>
              <a:gd name="T29" fmla="*/ 141125 h 410"/>
              <a:gd name="T30" fmla="*/ 87579 w 334"/>
              <a:gd name="T31" fmla="*/ 132700 h 410"/>
              <a:gd name="T32" fmla="*/ 91800 w 334"/>
              <a:gd name="T33" fmla="*/ 121115 h 410"/>
              <a:gd name="T34" fmla="*/ 92855 w 334"/>
              <a:gd name="T35" fmla="*/ 38967 h 410"/>
              <a:gd name="T36" fmla="*/ 90744 w 334"/>
              <a:gd name="T37" fmla="*/ 34228 h 410"/>
              <a:gd name="T38" fmla="*/ 87051 w 334"/>
              <a:gd name="T39" fmla="*/ 32122 h 410"/>
              <a:gd name="T40" fmla="*/ 55924 w 334"/>
              <a:gd name="T41" fmla="*/ 28962 h 410"/>
              <a:gd name="T42" fmla="*/ 16355 w 334"/>
              <a:gd name="T43" fmla="*/ 32122 h 410"/>
              <a:gd name="T44" fmla="*/ 18465 w 334"/>
              <a:gd name="T45" fmla="*/ 17377 h 410"/>
              <a:gd name="T46" fmla="*/ 21103 w 334"/>
              <a:gd name="T47" fmla="*/ 10005 h 410"/>
              <a:gd name="T48" fmla="*/ 17938 w 334"/>
              <a:gd name="T49" fmla="*/ 3160 h 410"/>
              <a:gd name="T50" fmla="*/ 10552 w 334"/>
              <a:gd name="T51" fmla="*/ 0 h 410"/>
              <a:gd name="T52" fmla="*/ 1055 w 334"/>
              <a:gd name="T53" fmla="*/ 5792 h 410"/>
              <a:gd name="T54" fmla="*/ 528 w 334"/>
              <a:gd name="T55" fmla="*/ 13165 h 410"/>
              <a:gd name="T56" fmla="*/ 4221 w 334"/>
              <a:gd name="T57" fmla="*/ 18957 h 410"/>
              <a:gd name="T58" fmla="*/ 4748 w 334"/>
              <a:gd name="T59" fmla="*/ 212214 h 410"/>
              <a:gd name="T60" fmla="*/ 10552 w 334"/>
              <a:gd name="T61" fmla="*/ 215900 h 410"/>
              <a:gd name="T62" fmla="*/ 15300 w 334"/>
              <a:gd name="T63" fmla="*/ 214320 h 410"/>
              <a:gd name="T64" fmla="*/ 16355 w 334"/>
              <a:gd name="T65" fmla="*/ 122694 h 410"/>
              <a:gd name="T66" fmla="*/ 40624 w 334"/>
              <a:gd name="T67" fmla="*/ 120061 h 410"/>
              <a:gd name="T68" fmla="*/ 51176 w 334"/>
              <a:gd name="T69" fmla="*/ 153763 h 410"/>
              <a:gd name="T70" fmla="*/ 52231 w 334"/>
              <a:gd name="T71" fmla="*/ 157449 h 410"/>
              <a:gd name="T72" fmla="*/ 55924 w 334"/>
              <a:gd name="T73" fmla="*/ 160082 h 410"/>
              <a:gd name="T74" fmla="*/ 76500 w 334"/>
              <a:gd name="T75" fmla="*/ 163768 h 410"/>
              <a:gd name="T76" fmla="*/ 99186 w 334"/>
              <a:gd name="T77" fmla="*/ 165348 h 410"/>
              <a:gd name="T78" fmla="*/ 148779 w 334"/>
              <a:gd name="T79" fmla="*/ 160609 h 410"/>
              <a:gd name="T80" fmla="*/ 171992 w 334"/>
              <a:gd name="T81" fmla="*/ 155869 h 410"/>
              <a:gd name="T82" fmla="*/ 176213 w 334"/>
              <a:gd name="T83" fmla="*/ 151657 h 410"/>
              <a:gd name="T84" fmla="*/ 174630 w 334"/>
              <a:gd name="T85" fmla="*/ 145864 h 410"/>
              <a:gd name="T86" fmla="*/ 16355 w 334"/>
              <a:gd name="T87" fmla="*/ 110056 h 410"/>
              <a:gd name="T88" fmla="*/ 27434 w 334"/>
              <a:gd name="T89" fmla="*/ 42653 h 410"/>
              <a:gd name="T90" fmla="*/ 60672 w 334"/>
              <a:gd name="T91" fmla="*/ 41074 h 410"/>
              <a:gd name="T92" fmla="*/ 80193 w 334"/>
              <a:gd name="T93" fmla="*/ 109530 h 410"/>
              <a:gd name="T94" fmla="*/ 61727 w 334"/>
              <a:gd name="T95" fmla="*/ 107423 h 410"/>
              <a:gd name="T96" fmla="*/ 16355 w 334"/>
              <a:gd name="T97" fmla="*/ 110056 h 410"/>
              <a:gd name="T98" fmla="*/ 63838 w 334"/>
              <a:gd name="T99" fmla="*/ 119535 h 410"/>
              <a:gd name="T100" fmla="*/ 79665 w 334"/>
              <a:gd name="T101" fmla="*/ 121641 h 410"/>
              <a:gd name="T102" fmla="*/ 73334 w 334"/>
              <a:gd name="T103" fmla="*/ 129540 h 410"/>
              <a:gd name="T104" fmla="*/ 66476 w 334"/>
              <a:gd name="T105" fmla="*/ 133226 h 41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34" h="410">
                <a:moveTo>
                  <a:pt x="269" y="212"/>
                </a:moveTo>
                <a:lnTo>
                  <a:pt x="332" y="133"/>
                </a:lnTo>
                <a:lnTo>
                  <a:pt x="334" y="131"/>
                </a:lnTo>
                <a:lnTo>
                  <a:pt x="334" y="128"/>
                </a:lnTo>
                <a:lnTo>
                  <a:pt x="334" y="124"/>
                </a:lnTo>
                <a:lnTo>
                  <a:pt x="332" y="121"/>
                </a:lnTo>
                <a:lnTo>
                  <a:pt x="331" y="118"/>
                </a:lnTo>
                <a:lnTo>
                  <a:pt x="327" y="116"/>
                </a:lnTo>
                <a:lnTo>
                  <a:pt x="324" y="116"/>
                </a:lnTo>
                <a:lnTo>
                  <a:pt x="320" y="116"/>
                </a:lnTo>
                <a:lnTo>
                  <a:pt x="309" y="117"/>
                </a:lnTo>
                <a:lnTo>
                  <a:pt x="282" y="121"/>
                </a:lnTo>
                <a:lnTo>
                  <a:pt x="242" y="124"/>
                </a:lnTo>
                <a:lnTo>
                  <a:pt x="218" y="125"/>
                </a:lnTo>
                <a:lnTo>
                  <a:pt x="195" y="125"/>
                </a:lnTo>
                <a:lnTo>
                  <a:pt x="195" y="149"/>
                </a:lnTo>
                <a:lnTo>
                  <a:pt x="224" y="149"/>
                </a:lnTo>
                <a:lnTo>
                  <a:pt x="250" y="147"/>
                </a:lnTo>
                <a:lnTo>
                  <a:pt x="295" y="142"/>
                </a:lnTo>
                <a:lnTo>
                  <a:pt x="244" y="205"/>
                </a:lnTo>
                <a:lnTo>
                  <a:pt x="243" y="209"/>
                </a:lnTo>
                <a:lnTo>
                  <a:pt x="242" y="213"/>
                </a:lnTo>
                <a:lnTo>
                  <a:pt x="243" y="217"/>
                </a:lnTo>
                <a:lnTo>
                  <a:pt x="246" y="220"/>
                </a:lnTo>
                <a:lnTo>
                  <a:pt x="299" y="278"/>
                </a:lnTo>
                <a:lnTo>
                  <a:pt x="266" y="283"/>
                </a:lnTo>
                <a:lnTo>
                  <a:pt x="246" y="286"/>
                </a:lnTo>
                <a:lnTo>
                  <a:pt x="224" y="289"/>
                </a:lnTo>
                <a:lnTo>
                  <a:pt x="199" y="290"/>
                </a:lnTo>
                <a:lnTo>
                  <a:pt x="174" y="290"/>
                </a:lnTo>
                <a:lnTo>
                  <a:pt x="150" y="289"/>
                </a:lnTo>
                <a:lnTo>
                  <a:pt x="126" y="285"/>
                </a:lnTo>
                <a:lnTo>
                  <a:pt x="132" y="278"/>
                </a:lnTo>
                <a:lnTo>
                  <a:pt x="136" y="274"/>
                </a:lnTo>
                <a:lnTo>
                  <a:pt x="141" y="271"/>
                </a:lnTo>
                <a:lnTo>
                  <a:pt x="148" y="268"/>
                </a:lnTo>
                <a:lnTo>
                  <a:pt x="155" y="263"/>
                </a:lnTo>
                <a:lnTo>
                  <a:pt x="161" y="257"/>
                </a:lnTo>
                <a:lnTo>
                  <a:pt x="166" y="252"/>
                </a:lnTo>
                <a:lnTo>
                  <a:pt x="170" y="245"/>
                </a:lnTo>
                <a:lnTo>
                  <a:pt x="173" y="237"/>
                </a:lnTo>
                <a:lnTo>
                  <a:pt x="174" y="230"/>
                </a:lnTo>
                <a:lnTo>
                  <a:pt x="176" y="220"/>
                </a:lnTo>
                <a:lnTo>
                  <a:pt x="176" y="74"/>
                </a:lnTo>
                <a:lnTo>
                  <a:pt x="174" y="69"/>
                </a:lnTo>
                <a:lnTo>
                  <a:pt x="172" y="65"/>
                </a:lnTo>
                <a:lnTo>
                  <a:pt x="169" y="62"/>
                </a:lnTo>
                <a:lnTo>
                  <a:pt x="165" y="61"/>
                </a:lnTo>
                <a:lnTo>
                  <a:pt x="145" y="58"/>
                </a:lnTo>
                <a:lnTo>
                  <a:pt x="125" y="55"/>
                </a:lnTo>
                <a:lnTo>
                  <a:pt x="106" y="55"/>
                </a:lnTo>
                <a:lnTo>
                  <a:pt x="88" y="55"/>
                </a:lnTo>
                <a:lnTo>
                  <a:pt x="56" y="56"/>
                </a:lnTo>
                <a:lnTo>
                  <a:pt x="31" y="61"/>
                </a:lnTo>
                <a:lnTo>
                  <a:pt x="31" y="36"/>
                </a:lnTo>
                <a:lnTo>
                  <a:pt x="35" y="33"/>
                </a:lnTo>
                <a:lnTo>
                  <a:pt x="38" y="29"/>
                </a:lnTo>
                <a:lnTo>
                  <a:pt x="40" y="25"/>
                </a:lnTo>
                <a:lnTo>
                  <a:pt x="40" y="19"/>
                </a:lnTo>
                <a:lnTo>
                  <a:pt x="38" y="11"/>
                </a:lnTo>
                <a:lnTo>
                  <a:pt x="34" y="6"/>
                </a:lnTo>
                <a:lnTo>
                  <a:pt x="29" y="1"/>
                </a:lnTo>
                <a:lnTo>
                  <a:pt x="20" y="0"/>
                </a:lnTo>
                <a:lnTo>
                  <a:pt x="12" y="1"/>
                </a:lnTo>
                <a:lnTo>
                  <a:pt x="7" y="6"/>
                </a:lnTo>
                <a:lnTo>
                  <a:pt x="2" y="11"/>
                </a:lnTo>
                <a:lnTo>
                  <a:pt x="0" y="19"/>
                </a:lnTo>
                <a:lnTo>
                  <a:pt x="1" y="25"/>
                </a:lnTo>
                <a:lnTo>
                  <a:pt x="2" y="29"/>
                </a:lnTo>
                <a:lnTo>
                  <a:pt x="5" y="33"/>
                </a:lnTo>
                <a:lnTo>
                  <a:pt x="8" y="36"/>
                </a:lnTo>
                <a:lnTo>
                  <a:pt x="8" y="399"/>
                </a:lnTo>
                <a:lnTo>
                  <a:pt x="9" y="403"/>
                </a:lnTo>
                <a:lnTo>
                  <a:pt x="12" y="407"/>
                </a:lnTo>
                <a:lnTo>
                  <a:pt x="16" y="410"/>
                </a:lnTo>
                <a:lnTo>
                  <a:pt x="20" y="410"/>
                </a:lnTo>
                <a:lnTo>
                  <a:pt x="24" y="410"/>
                </a:lnTo>
                <a:lnTo>
                  <a:pt x="29" y="407"/>
                </a:lnTo>
                <a:lnTo>
                  <a:pt x="31" y="403"/>
                </a:lnTo>
                <a:lnTo>
                  <a:pt x="31" y="399"/>
                </a:lnTo>
                <a:lnTo>
                  <a:pt x="31" y="233"/>
                </a:lnTo>
                <a:lnTo>
                  <a:pt x="59" y="230"/>
                </a:lnTo>
                <a:lnTo>
                  <a:pt x="77" y="228"/>
                </a:lnTo>
                <a:lnTo>
                  <a:pt x="97" y="227"/>
                </a:lnTo>
                <a:lnTo>
                  <a:pt x="97" y="292"/>
                </a:lnTo>
                <a:lnTo>
                  <a:pt x="97" y="293"/>
                </a:lnTo>
                <a:lnTo>
                  <a:pt x="99" y="299"/>
                </a:lnTo>
                <a:lnTo>
                  <a:pt x="101" y="301"/>
                </a:lnTo>
                <a:lnTo>
                  <a:pt x="106" y="304"/>
                </a:lnTo>
                <a:lnTo>
                  <a:pt x="126" y="308"/>
                </a:lnTo>
                <a:lnTo>
                  <a:pt x="145" y="311"/>
                </a:lnTo>
                <a:lnTo>
                  <a:pt x="167" y="312"/>
                </a:lnTo>
                <a:lnTo>
                  <a:pt x="188" y="314"/>
                </a:lnTo>
                <a:lnTo>
                  <a:pt x="213" y="312"/>
                </a:lnTo>
                <a:lnTo>
                  <a:pt x="238" y="311"/>
                </a:lnTo>
                <a:lnTo>
                  <a:pt x="282" y="305"/>
                </a:lnTo>
                <a:lnTo>
                  <a:pt x="312" y="299"/>
                </a:lnTo>
                <a:lnTo>
                  <a:pt x="326" y="296"/>
                </a:lnTo>
                <a:lnTo>
                  <a:pt x="331" y="293"/>
                </a:lnTo>
                <a:lnTo>
                  <a:pt x="334" y="288"/>
                </a:lnTo>
                <a:lnTo>
                  <a:pt x="334" y="282"/>
                </a:lnTo>
                <a:lnTo>
                  <a:pt x="331" y="277"/>
                </a:lnTo>
                <a:lnTo>
                  <a:pt x="269" y="212"/>
                </a:lnTo>
                <a:close/>
                <a:moveTo>
                  <a:pt x="31" y="209"/>
                </a:moveTo>
                <a:lnTo>
                  <a:pt x="31" y="84"/>
                </a:lnTo>
                <a:lnTo>
                  <a:pt x="52" y="81"/>
                </a:lnTo>
                <a:lnTo>
                  <a:pt x="81" y="78"/>
                </a:lnTo>
                <a:lnTo>
                  <a:pt x="97" y="78"/>
                </a:lnTo>
                <a:lnTo>
                  <a:pt x="115" y="78"/>
                </a:lnTo>
                <a:lnTo>
                  <a:pt x="134" y="80"/>
                </a:lnTo>
                <a:lnTo>
                  <a:pt x="152" y="83"/>
                </a:lnTo>
                <a:lnTo>
                  <a:pt x="152" y="208"/>
                </a:lnTo>
                <a:lnTo>
                  <a:pt x="134" y="205"/>
                </a:lnTo>
                <a:lnTo>
                  <a:pt x="117" y="204"/>
                </a:lnTo>
                <a:lnTo>
                  <a:pt x="82" y="204"/>
                </a:lnTo>
                <a:lnTo>
                  <a:pt x="53" y="206"/>
                </a:lnTo>
                <a:lnTo>
                  <a:pt x="31" y="209"/>
                </a:lnTo>
                <a:close/>
                <a:moveTo>
                  <a:pt x="121" y="227"/>
                </a:moveTo>
                <a:lnTo>
                  <a:pt x="121" y="227"/>
                </a:lnTo>
                <a:lnTo>
                  <a:pt x="136" y="228"/>
                </a:lnTo>
                <a:lnTo>
                  <a:pt x="151" y="231"/>
                </a:lnTo>
                <a:lnTo>
                  <a:pt x="148" y="237"/>
                </a:lnTo>
                <a:lnTo>
                  <a:pt x="144" y="242"/>
                </a:lnTo>
                <a:lnTo>
                  <a:pt x="139" y="246"/>
                </a:lnTo>
                <a:lnTo>
                  <a:pt x="132" y="250"/>
                </a:lnTo>
                <a:lnTo>
                  <a:pt x="126" y="253"/>
                </a:lnTo>
                <a:lnTo>
                  <a:pt x="121" y="257"/>
                </a:lnTo>
                <a:lnTo>
                  <a:pt x="121" y="227"/>
                </a:lnTo>
                <a:close/>
              </a:path>
            </a:pathLst>
          </a:custGeom>
          <a:solidFill>
            <a:schemeClr val="accent1"/>
          </a:solidFill>
          <a:ln>
            <a:noFill/>
          </a:ln>
        </p:spPr>
        <p:txBody>
          <a:bodyPr/>
          <a:lstStyle/>
          <a:p>
            <a:endParaRPr lang="en-US" dirty="0"/>
          </a:p>
        </p:txBody>
      </p:sp>
      <p:sp>
        <p:nvSpPr>
          <p:cNvPr id="105" name="Freeform 117"/>
          <p:cNvSpPr>
            <a:spLocks noEditPoints="1"/>
          </p:cNvSpPr>
          <p:nvPr/>
        </p:nvSpPr>
        <p:spPr bwMode="auto">
          <a:xfrm>
            <a:off x="6514393" y="3479290"/>
            <a:ext cx="356442" cy="304024"/>
          </a:xfrm>
          <a:custGeom>
            <a:avLst/>
            <a:gdLst>
              <a:gd name="T0" fmla="*/ 20010 w 410"/>
              <a:gd name="T1" fmla="*/ 91549 h 350"/>
              <a:gd name="T2" fmla="*/ 22117 w 410"/>
              <a:gd name="T3" fmla="*/ 87340 h 350"/>
              <a:gd name="T4" fmla="*/ 25803 w 410"/>
              <a:gd name="T5" fmla="*/ 85761 h 350"/>
              <a:gd name="T6" fmla="*/ 100578 w 410"/>
              <a:gd name="T7" fmla="*/ 73660 h 350"/>
              <a:gd name="T8" fmla="*/ 104264 w 410"/>
              <a:gd name="T9" fmla="*/ 67872 h 350"/>
              <a:gd name="T10" fmla="*/ 108477 w 410"/>
              <a:gd name="T11" fmla="*/ 67872 h 350"/>
              <a:gd name="T12" fmla="*/ 112689 w 410"/>
              <a:gd name="T13" fmla="*/ 73660 h 350"/>
              <a:gd name="T14" fmla="*/ 186938 w 410"/>
              <a:gd name="T15" fmla="*/ 85761 h 350"/>
              <a:gd name="T16" fmla="*/ 190624 w 410"/>
              <a:gd name="T17" fmla="*/ 86814 h 350"/>
              <a:gd name="T18" fmla="*/ 193257 w 410"/>
              <a:gd name="T19" fmla="*/ 111542 h 350"/>
              <a:gd name="T20" fmla="*/ 191150 w 410"/>
              <a:gd name="T21" fmla="*/ 115751 h 350"/>
              <a:gd name="T22" fmla="*/ 186938 w 410"/>
              <a:gd name="T23" fmla="*/ 117330 h 350"/>
              <a:gd name="T24" fmla="*/ 181672 w 410"/>
              <a:gd name="T25" fmla="*/ 113647 h 350"/>
              <a:gd name="T26" fmla="*/ 112689 w 410"/>
              <a:gd name="T27" fmla="*/ 98389 h 350"/>
              <a:gd name="T28" fmla="*/ 112163 w 410"/>
              <a:gd name="T29" fmla="*/ 113647 h 350"/>
              <a:gd name="T30" fmla="*/ 106370 w 410"/>
              <a:gd name="T31" fmla="*/ 117330 h 350"/>
              <a:gd name="T32" fmla="*/ 102158 w 410"/>
              <a:gd name="T33" fmla="*/ 115751 h 350"/>
              <a:gd name="T34" fmla="*/ 100578 w 410"/>
              <a:gd name="T35" fmla="*/ 98389 h 350"/>
              <a:gd name="T36" fmla="*/ 31595 w 410"/>
              <a:gd name="T37" fmla="*/ 111542 h 350"/>
              <a:gd name="T38" fmla="*/ 27909 w 410"/>
              <a:gd name="T39" fmla="*/ 116278 h 350"/>
              <a:gd name="T40" fmla="*/ 23696 w 410"/>
              <a:gd name="T41" fmla="*/ 116278 h 350"/>
              <a:gd name="T42" fmla="*/ 20010 w 410"/>
              <a:gd name="T43" fmla="*/ 111542 h 350"/>
              <a:gd name="T44" fmla="*/ 81094 w 410"/>
              <a:gd name="T45" fmla="*/ 5788 h 350"/>
              <a:gd name="T46" fmla="*/ 83200 w 410"/>
              <a:gd name="T47" fmla="*/ 1578 h 350"/>
              <a:gd name="T48" fmla="*/ 127960 w 410"/>
              <a:gd name="T49" fmla="*/ 0 h 350"/>
              <a:gd name="T50" fmla="*/ 132700 w 410"/>
              <a:gd name="T51" fmla="*/ 1578 h 350"/>
              <a:gd name="T52" fmla="*/ 134806 w 410"/>
              <a:gd name="T53" fmla="*/ 46827 h 350"/>
              <a:gd name="T54" fmla="*/ 132700 w 410"/>
              <a:gd name="T55" fmla="*/ 51036 h 350"/>
              <a:gd name="T56" fmla="*/ 87413 w 410"/>
              <a:gd name="T57" fmla="*/ 52614 h 350"/>
              <a:gd name="T58" fmla="*/ 83200 w 410"/>
              <a:gd name="T59" fmla="*/ 51036 h 350"/>
              <a:gd name="T60" fmla="*/ 81094 w 410"/>
              <a:gd name="T61" fmla="*/ 46827 h 350"/>
              <a:gd name="T62" fmla="*/ 122168 w 410"/>
              <a:gd name="T63" fmla="*/ 12101 h 350"/>
              <a:gd name="T64" fmla="*/ 134806 w 410"/>
              <a:gd name="T65" fmla="*/ 137323 h 350"/>
              <a:gd name="T66" fmla="*/ 133753 w 410"/>
              <a:gd name="T67" fmla="*/ 180993 h 350"/>
              <a:gd name="T68" fmla="*/ 127960 w 410"/>
              <a:gd name="T69" fmla="*/ 184150 h 350"/>
              <a:gd name="T70" fmla="*/ 85307 w 410"/>
              <a:gd name="T71" fmla="*/ 183624 h 350"/>
              <a:gd name="T72" fmla="*/ 81094 w 410"/>
              <a:gd name="T73" fmla="*/ 177836 h 350"/>
              <a:gd name="T74" fmla="*/ 81621 w 410"/>
              <a:gd name="T75" fmla="*/ 135219 h 350"/>
              <a:gd name="T76" fmla="*/ 87413 w 410"/>
              <a:gd name="T77" fmla="*/ 131010 h 350"/>
              <a:gd name="T78" fmla="*/ 131120 w 410"/>
              <a:gd name="T79" fmla="*/ 131536 h 350"/>
              <a:gd name="T80" fmla="*/ 134806 w 410"/>
              <a:gd name="T81" fmla="*/ 137323 h 350"/>
              <a:gd name="T82" fmla="*/ 93206 w 410"/>
              <a:gd name="T83" fmla="*/ 143111 h 350"/>
              <a:gd name="T84" fmla="*/ 122168 w 410"/>
              <a:gd name="T85" fmla="*/ 143111 h 350"/>
              <a:gd name="T86" fmla="*/ 53712 w 410"/>
              <a:gd name="T87" fmla="*/ 177836 h 350"/>
              <a:gd name="T88" fmla="*/ 50026 w 410"/>
              <a:gd name="T89" fmla="*/ 183624 h 350"/>
              <a:gd name="T90" fmla="*/ 6319 w 410"/>
              <a:gd name="T91" fmla="*/ 184150 h 350"/>
              <a:gd name="T92" fmla="*/ 527 w 410"/>
              <a:gd name="T93" fmla="*/ 180993 h 350"/>
              <a:gd name="T94" fmla="*/ 0 w 410"/>
              <a:gd name="T95" fmla="*/ 137323 h 350"/>
              <a:gd name="T96" fmla="*/ 4213 w 410"/>
              <a:gd name="T97" fmla="*/ 131536 h 350"/>
              <a:gd name="T98" fmla="*/ 46866 w 410"/>
              <a:gd name="T99" fmla="*/ 131010 h 350"/>
              <a:gd name="T100" fmla="*/ 52659 w 410"/>
              <a:gd name="T101" fmla="*/ 135219 h 350"/>
              <a:gd name="T102" fmla="*/ 41074 w 410"/>
              <a:gd name="T103" fmla="*/ 143111 h 350"/>
              <a:gd name="T104" fmla="*/ 41074 w 410"/>
              <a:gd name="T105" fmla="*/ 172049 h 350"/>
              <a:gd name="T106" fmla="*/ 215900 w 410"/>
              <a:gd name="T107" fmla="*/ 177836 h 350"/>
              <a:gd name="T108" fmla="*/ 213794 w 410"/>
              <a:gd name="T109" fmla="*/ 182045 h 350"/>
              <a:gd name="T110" fmla="*/ 168507 w 410"/>
              <a:gd name="T111" fmla="*/ 184150 h 350"/>
              <a:gd name="T112" fmla="*/ 164295 w 410"/>
              <a:gd name="T113" fmla="*/ 182045 h 350"/>
              <a:gd name="T114" fmla="*/ 162188 w 410"/>
              <a:gd name="T115" fmla="*/ 137323 h 350"/>
              <a:gd name="T116" fmla="*/ 164295 w 410"/>
              <a:gd name="T117" fmla="*/ 133114 h 350"/>
              <a:gd name="T118" fmla="*/ 209054 w 410"/>
              <a:gd name="T119" fmla="*/ 131010 h 350"/>
              <a:gd name="T120" fmla="*/ 213794 w 410"/>
              <a:gd name="T121" fmla="*/ 133114 h 350"/>
              <a:gd name="T122" fmla="*/ 215900 w 410"/>
              <a:gd name="T123" fmla="*/ 137323 h 350"/>
              <a:gd name="T124" fmla="*/ 174300 w 410"/>
              <a:gd name="T125" fmla="*/ 172049 h 35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10" h="350">
                <a:moveTo>
                  <a:pt x="38" y="212"/>
                </a:moveTo>
                <a:lnTo>
                  <a:pt x="38" y="174"/>
                </a:lnTo>
                <a:lnTo>
                  <a:pt x="38" y="172"/>
                </a:lnTo>
                <a:lnTo>
                  <a:pt x="40" y="169"/>
                </a:lnTo>
                <a:lnTo>
                  <a:pt x="42" y="166"/>
                </a:lnTo>
                <a:lnTo>
                  <a:pt x="45" y="165"/>
                </a:lnTo>
                <a:lnTo>
                  <a:pt x="49" y="163"/>
                </a:lnTo>
                <a:lnTo>
                  <a:pt x="191" y="163"/>
                </a:lnTo>
                <a:lnTo>
                  <a:pt x="191" y="140"/>
                </a:lnTo>
                <a:lnTo>
                  <a:pt x="191" y="136"/>
                </a:lnTo>
                <a:lnTo>
                  <a:pt x="194" y="132"/>
                </a:lnTo>
                <a:lnTo>
                  <a:pt x="198" y="129"/>
                </a:lnTo>
                <a:lnTo>
                  <a:pt x="202" y="129"/>
                </a:lnTo>
                <a:lnTo>
                  <a:pt x="206" y="129"/>
                </a:lnTo>
                <a:lnTo>
                  <a:pt x="210" y="132"/>
                </a:lnTo>
                <a:lnTo>
                  <a:pt x="213" y="136"/>
                </a:lnTo>
                <a:lnTo>
                  <a:pt x="214" y="140"/>
                </a:lnTo>
                <a:lnTo>
                  <a:pt x="214" y="163"/>
                </a:lnTo>
                <a:lnTo>
                  <a:pt x="355" y="163"/>
                </a:lnTo>
                <a:lnTo>
                  <a:pt x="359" y="163"/>
                </a:lnTo>
                <a:lnTo>
                  <a:pt x="362" y="165"/>
                </a:lnTo>
                <a:lnTo>
                  <a:pt x="366" y="169"/>
                </a:lnTo>
                <a:lnTo>
                  <a:pt x="367" y="174"/>
                </a:lnTo>
                <a:lnTo>
                  <a:pt x="367" y="212"/>
                </a:lnTo>
                <a:lnTo>
                  <a:pt x="366" y="216"/>
                </a:lnTo>
                <a:lnTo>
                  <a:pt x="363" y="220"/>
                </a:lnTo>
                <a:lnTo>
                  <a:pt x="360" y="221"/>
                </a:lnTo>
                <a:lnTo>
                  <a:pt x="355" y="223"/>
                </a:lnTo>
                <a:lnTo>
                  <a:pt x="351" y="221"/>
                </a:lnTo>
                <a:lnTo>
                  <a:pt x="346" y="220"/>
                </a:lnTo>
                <a:lnTo>
                  <a:pt x="345" y="216"/>
                </a:lnTo>
                <a:lnTo>
                  <a:pt x="344" y="212"/>
                </a:lnTo>
                <a:lnTo>
                  <a:pt x="344" y="187"/>
                </a:lnTo>
                <a:lnTo>
                  <a:pt x="214" y="187"/>
                </a:lnTo>
                <a:lnTo>
                  <a:pt x="214" y="212"/>
                </a:lnTo>
                <a:lnTo>
                  <a:pt x="213" y="216"/>
                </a:lnTo>
                <a:lnTo>
                  <a:pt x="210" y="220"/>
                </a:lnTo>
                <a:lnTo>
                  <a:pt x="206" y="223"/>
                </a:lnTo>
                <a:lnTo>
                  <a:pt x="202" y="223"/>
                </a:lnTo>
                <a:lnTo>
                  <a:pt x="198" y="223"/>
                </a:lnTo>
                <a:lnTo>
                  <a:pt x="194" y="220"/>
                </a:lnTo>
                <a:lnTo>
                  <a:pt x="191" y="216"/>
                </a:lnTo>
                <a:lnTo>
                  <a:pt x="191" y="212"/>
                </a:lnTo>
                <a:lnTo>
                  <a:pt x="191" y="187"/>
                </a:lnTo>
                <a:lnTo>
                  <a:pt x="60" y="187"/>
                </a:lnTo>
                <a:lnTo>
                  <a:pt x="60" y="212"/>
                </a:lnTo>
                <a:lnTo>
                  <a:pt x="60" y="216"/>
                </a:lnTo>
                <a:lnTo>
                  <a:pt x="58" y="220"/>
                </a:lnTo>
                <a:lnTo>
                  <a:pt x="53" y="221"/>
                </a:lnTo>
                <a:lnTo>
                  <a:pt x="49" y="223"/>
                </a:lnTo>
                <a:lnTo>
                  <a:pt x="45" y="221"/>
                </a:lnTo>
                <a:lnTo>
                  <a:pt x="41" y="220"/>
                </a:lnTo>
                <a:lnTo>
                  <a:pt x="38" y="216"/>
                </a:lnTo>
                <a:lnTo>
                  <a:pt x="38" y="212"/>
                </a:lnTo>
                <a:close/>
                <a:moveTo>
                  <a:pt x="154" y="89"/>
                </a:moveTo>
                <a:lnTo>
                  <a:pt x="154" y="11"/>
                </a:lnTo>
                <a:lnTo>
                  <a:pt x="155" y="7"/>
                </a:lnTo>
                <a:lnTo>
                  <a:pt x="158" y="3"/>
                </a:lnTo>
                <a:lnTo>
                  <a:pt x="162" y="1"/>
                </a:lnTo>
                <a:lnTo>
                  <a:pt x="166" y="0"/>
                </a:lnTo>
                <a:lnTo>
                  <a:pt x="243" y="0"/>
                </a:lnTo>
                <a:lnTo>
                  <a:pt x="249" y="1"/>
                </a:lnTo>
                <a:lnTo>
                  <a:pt x="252" y="3"/>
                </a:lnTo>
                <a:lnTo>
                  <a:pt x="254" y="7"/>
                </a:lnTo>
                <a:lnTo>
                  <a:pt x="256" y="11"/>
                </a:lnTo>
                <a:lnTo>
                  <a:pt x="256" y="89"/>
                </a:lnTo>
                <a:lnTo>
                  <a:pt x="254" y="93"/>
                </a:lnTo>
                <a:lnTo>
                  <a:pt x="252" y="97"/>
                </a:lnTo>
                <a:lnTo>
                  <a:pt x="249" y="100"/>
                </a:lnTo>
                <a:lnTo>
                  <a:pt x="243" y="100"/>
                </a:lnTo>
                <a:lnTo>
                  <a:pt x="166" y="100"/>
                </a:lnTo>
                <a:lnTo>
                  <a:pt x="162" y="100"/>
                </a:lnTo>
                <a:lnTo>
                  <a:pt x="158" y="97"/>
                </a:lnTo>
                <a:lnTo>
                  <a:pt x="155" y="93"/>
                </a:lnTo>
                <a:lnTo>
                  <a:pt x="154" y="89"/>
                </a:lnTo>
                <a:close/>
                <a:moveTo>
                  <a:pt x="177" y="78"/>
                </a:moveTo>
                <a:lnTo>
                  <a:pt x="232" y="78"/>
                </a:lnTo>
                <a:lnTo>
                  <a:pt x="232" y="23"/>
                </a:lnTo>
                <a:lnTo>
                  <a:pt x="177" y="23"/>
                </a:lnTo>
                <a:lnTo>
                  <a:pt x="177" y="78"/>
                </a:lnTo>
                <a:close/>
                <a:moveTo>
                  <a:pt x="256" y="261"/>
                </a:moveTo>
                <a:lnTo>
                  <a:pt x="256" y="338"/>
                </a:lnTo>
                <a:lnTo>
                  <a:pt x="254" y="344"/>
                </a:lnTo>
                <a:lnTo>
                  <a:pt x="252" y="346"/>
                </a:lnTo>
                <a:lnTo>
                  <a:pt x="249" y="349"/>
                </a:lnTo>
                <a:lnTo>
                  <a:pt x="243" y="350"/>
                </a:lnTo>
                <a:lnTo>
                  <a:pt x="166" y="350"/>
                </a:lnTo>
                <a:lnTo>
                  <a:pt x="162" y="349"/>
                </a:lnTo>
                <a:lnTo>
                  <a:pt x="158" y="346"/>
                </a:lnTo>
                <a:lnTo>
                  <a:pt x="155" y="344"/>
                </a:lnTo>
                <a:lnTo>
                  <a:pt x="154" y="338"/>
                </a:lnTo>
                <a:lnTo>
                  <a:pt x="154" y="261"/>
                </a:lnTo>
                <a:lnTo>
                  <a:pt x="155" y="257"/>
                </a:lnTo>
                <a:lnTo>
                  <a:pt x="158" y="253"/>
                </a:lnTo>
                <a:lnTo>
                  <a:pt x="162" y="250"/>
                </a:lnTo>
                <a:lnTo>
                  <a:pt x="166" y="249"/>
                </a:lnTo>
                <a:lnTo>
                  <a:pt x="243" y="249"/>
                </a:lnTo>
                <a:lnTo>
                  <a:pt x="249" y="250"/>
                </a:lnTo>
                <a:lnTo>
                  <a:pt x="252" y="253"/>
                </a:lnTo>
                <a:lnTo>
                  <a:pt x="254" y="257"/>
                </a:lnTo>
                <a:lnTo>
                  <a:pt x="256" y="261"/>
                </a:lnTo>
                <a:close/>
                <a:moveTo>
                  <a:pt x="232" y="272"/>
                </a:moveTo>
                <a:lnTo>
                  <a:pt x="177" y="272"/>
                </a:lnTo>
                <a:lnTo>
                  <a:pt x="177" y="327"/>
                </a:lnTo>
                <a:lnTo>
                  <a:pt x="232" y="327"/>
                </a:lnTo>
                <a:lnTo>
                  <a:pt x="232" y="272"/>
                </a:lnTo>
                <a:close/>
                <a:moveTo>
                  <a:pt x="102" y="261"/>
                </a:moveTo>
                <a:lnTo>
                  <a:pt x="102" y="338"/>
                </a:lnTo>
                <a:lnTo>
                  <a:pt x="100" y="344"/>
                </a:lnTo>
                <a:lnTo>
                  <a:pt x="97" y="346"/>
                </a:lnTo>
                <a:lnTo>
                  <a:pt x="95" y="349"/>
                </a:lnTo>
                <a:lnTo>
                  <a:pt x="89" y="350"/>
                </a:lnTo>
                <a:lnTo>
                  <a:pt x="12" y="350"/>
                </a:lnTo>
                <a:lnTo>
                  <a:pt x="8" y="349"/>
                </a:lnTo>
                <a:lnTo>
                  <a:pt x="4" y="346"/>
                </a:lnTo>
                <a:lnTo>
                  <a:pt x="1" y="344"/>
                </a:lnTo>
                <a:lnTo>
                  <a:pt x="0" y="338"/>
                </a:lnTo>
                <a:lnTo>
                  <a:pt x="0" y="261"/>
                </a:lnTo>
                <a:lnTo>
                  <a:pt x="1" y="257"/>
                </a:lnTo>
                <a:lnTo>
                  <a:pt x="4" y="253"/>
                </a:lnTo>
                <a:lnTo>
                  <a:pt x="8" y="250"/>
                </a:lnTo>
                <a:lnTo>
                  <a:pt x="12" y="249"/>
                </a:lnTo>
                <a:lnTo>
                  <a:pt x="89" y="249"/>
                </a:lnTo>
                <a:lnTo>
                  <a:pt x="95" y="250"/>
                </a:lnTo>
                <a:lnTo>
                  <a:pt x="97" y="253"/>
                </a:lnTo>
                <a:lnTo>
                  <a:pt x="100" y="257"/>
                </a:lnTo>
                <a:lnTo>
                  <a:pt x="102" y="261"/>
                </a:lnTo>
                <a:close/>
                <a:moveTo>
                  <a:pt x="78" y="272"/>
                </a:moveTo>
                <a:lnTo>
                  <a:pt x="23" y="272"/>
                </a:lnTo>
                <a:lnTo>
                  <a:pt x="23" y="327"/>
                </a:lnTo>
                <a:lnTo>
                  <a:pt x="78" y="327"/>
                </a:lnTo>
                <a:lnTo>
                  <a:pt x="78" y="272"/>
                </a:lnTo>
                <a:close/>
                <a:moveTo>
                  <a:pt x="410" y="261"/>
                </a:moveTo>
                <a:lnTo>
                  <a:pt x="410" y="338"/>
                </a:lnTo>
                <a:lnTo>
                  <a:pt x="408" y="344"/>
                </a:lnTo>
                <a:lnTo>
                  <a:pt x="406" y="346"/>
                </a:lnTo>
                <a:lnTo>
                  <a:pt x="403" y="349"/>
                </a:lnTo>
                <a:lnTo>
                  <a:pt x="397" y="350"/>
                </a:lnTo>
                <a:lnTo>
                  <a:pt x="320" y="350"/>
                </a:lnTo>
                <a:lnTo>
                  <a:pt x="316" y="349"/>
                </a:lnTo>
                <a:lnTo>
                  <a:pt x="312" y="346"/>
                </a:lnTo>
                <a:lnTo>
                  <a:pt x="309" y="344"/>
                </a:lnTo>
                <a:lnTo>
                  <a:pt x="308" y="338"/>
                </a:lnTo>
                <a:lnTo>
                  <a:pt x="308" y="261"/>
                </a:lnTo>
                <a:lnTo>
                  <a:pt x="309" y="257"/>
                </a:lnTo>
                <a:lnTo>
                  <a:pt x="312" y="253"/>
                </a:lnTo>
                <a:lnTo>
                  <a:pt x="316" y="250"/>
                </a:lnTo>
                <a:lnTo>
                  <a:pt x="320" y="249"/>
                </a:lnTo>
                <a:lnTo>
                  <a:pt x="397" y="249"/>
                </a:lnTo>
                <a:lnTo>
                  <a:pt x="403" y="250"/>
                </a:lnTo>
                <a:lnTo>
                  <a:pt x="406" y="253"/>
                </a:lnTo>
                <a:lnTo>
                  <a:pt x="408" y="257"/>
                </a:lnTo>
                <a:lnTo>
                  <a:pt x="410" y="261"/>
                </a:lnTo>
                <a:close/>
                <a:moveTo>
                  <a:pt x="386" y="272"/>
                </a:moveTo>
                <a:lnTo>
                  <a:pt x="331" y="272"/>
                </a:lnTo>
                <a:lnTo>
                  <a:pt x="331" y="327"/>
                </a:lnTo>
                <a:lnTo>
                  <a:pt x="386" y="327"/>
                </a:lnTo>
                <a:lnTo>
                  <a:pt x="386" y="272"/>
                </a:lnTo>
                <a:close/>
              </a:path>
            </a:pathLst>
          </a:custGeom>
          <a:solidFill>
            <a:schemeClr val="accent1"/>
          </a:solidFill>
          <a:ln>
            <a:noFill/>
          </a:ln>
        </p:spPr>
        <p:txBody>
          <a:bodyPr/>
          <a:lstStyle/>
          <a:p>
            <a:endParaRPr lang="en-US" dirty="0"/>
          </a:p>
        </p:txBody>
      </p:sp>
      <p:sp>
        <p:nvSpPr>
          <p:cNvPr id="106" name="Freeform 118"/>
          <p:cNvSpPr>
            <a:spLocks noEditPoints="1"/>
          </p:cNvSpPr>
          <p:nvPr/>
        </p:nvSpPr>
        <p:spPr bwMode="auto">
          <a:xfrm>
            <a:off x="2080093" y="252028"/>
            <a:ext cx="369546" cy="277815"/>
          </a:xfrm>
          <a:custGeom>
            <a:avLst/>
            <a:gdLst>
              <a:gd name="T0" fmla="*/ 13726 w 424"/>
              <a:gd name="T1" fmla="*/ 529 h 318"/>
              <a:gd name="T2" fmla="*/ 3168 w 424"/>
              <a:gd name="T3" fmla="*/ 7937 h 318"/>
              <a:gd name="T4" fmla="*/ 0 w 424"/>
              <a:gd name="T5" fmla="*/ 150813 h 318"/>
              <a:gd name="T6" fmla="*/ 3168 w 424"/>
              <a:gd name="T7" fmla="*/ 160338 h 318"/>
              <a:gd name="T8" fmla="*/ 13726 w 424"/>
              <a:gd name="T9" fmla="*/ 167217 h 318"/>
              <a:gd name="T10" fmla="*/ 210112 w 424"/>
              <a:gd name="T11" fmla="*/ 167217 h 318"/>
              <a:gd name="T12" fmla="*/ 220670 w 424"/>
              <a:gd name="T13" fmla="*/ 160338 h 318"/>
              <a:gd name="T14" fmla="*/ 223838 w 424"/>
              <a:gd name="T15" fmla="*/ 17463 h 318"/>
              <a:gd name="T16" fmla="*/ 220670 w 424"/>
              <a:gd name="T17" fmla="*/ 7937 h 318"/>
              <a:gd name="T18" fmla="*/ 210112 w 424"/>
              <a:gd name="T19" fmla="*/ 529 h 318"/>
              <a:gd name="T20" fmla="*/ 206417 w 424"/>
              <a:gd name="T21" fmla="*/ 12171 h 318"/>
              <a:gd name="T22" fmla="*/ 211168 w 424"/>
              <a:gd name="T23" fmla="*/ 15875 h 318"/>
              <a:gd name="T24" fmla="*/ 11614 w 424"/>
              <a:gd name="T25" fmla="*/ 17463 h 318"/>
              <a:gd name="T26" fmla="*/ 15310 w 424"/>
              <a:gd name="T27" fmla="*/ 13229 h 318"/>
              <a:gd name="T28" fmla="*/ 17421 w 424"/>
              <a:gd name="T29" fmla="*/ 155575 h 318"/>
              <a:gd name="T30" fmla="*/ 12670 w 424"/>
              <a:gd name="T31" fmla="*/ 151871 h 318"/>
              <a:gd name="T32" fmla="*/ 211168 w 424"/>
              <a:gd name="T33" fmla="*/ 150813 h 318"/>
              <a:gd name="T34" fmla="*/ 208528 w 424"/>
              <a:gd name="T35" fmla="*/ 155046 h 318"/>
              <a:gd name="T36" fmla="*/ 23228 w 424"/>
              <a:gd name="T37" fmla="*/ 28575 h 318"/>
              <a:gd name="T38" fmla="*/ 30091 w 424"/>
              <a:gd name="T39" fmla="*/ 21696 h 318"/>
              <a:gd name="T40" fmla="*/ 36426 w 424"/>
              <a:gd name="T41" fmla="*/ 25400 h 318"/>
              <a:gd name="T42" fmla="*/ 34843 w 424"/>
              <a:gd name="T43" fmla="*/ 33338 h 318"/>
              <a:gd name="T44" fmla="*/ 27452 w 424"/>
              <a:gd name="T45" fmla="*/ 34925 h 318"/>
              <a:gd name="T46" fmla="*/ 23228 w 424"/>
              <a:gd name="T47" fmla="*/ 28575 h 318"/>
              <a:gd name="T48" fmla="*/ 49624 w 424"/>
              <a:gd name="T49" fmla="*/ 23283 h 318"/>
              <a:gd name="T50" fmla="*/ 56487 w 424"/>
              <a:gd name="T51" fmla="*/ 21696 h 318"/>
              <a:gd name="T52" fmla="*/ 61239 w 424"/>
              <a:gd name="T53" fmla="*/ 28575 h 318"/>
              <a:gd name="T54" fmla="*/ 54376 w 424"/>
              <a:gd name="T55" fmla="*/ 35454 h 318"/>
              <a:gd name="T56" fmla="*/ 48041 w 424"/>
              <a:gd name="T57" fmla="*/ 31221 h 318"/>
              <a:gd name="T58" fmla="*/ 71269 w 424"/>
              <a:gd name="T59" fmla="*/ 28575 h 318"/>
              <a:gd name="T60" fmla="*/ 78660 w 424"/>
              <a:gd name="T61" fmla="*/ 21696 h 318"/>
              <a:gd name="T62" fmla="*/ 84467 w 424"/>
              <a:gd name="T63" fmla="*/ 25400 h 318"/>
              <a:gd name="T64" fmla="*/ 82883 w 424"/>
              <a:gd name="T65" fmla="*/ 33338 h 318"/>
              <a:gd name="T66" fmla="*/ 75493 w 424"/>
              <a:gd name="T67" fmla="*/ 34925 h 318"/>
              <a:gd name="T68" fmla="*/ 71269 w 424"/>
              <a:gd name="T69" fmla="*/ 28575 h 318"/>
              <a:gd name="T70" fmla="*/ 31147 w 424"/>
              <a:gd name="T71" fmla="*/ 74083 h 318"/>
              <a:gd name="T72" fmla="*/ 83411 w 424"/>
              <a:gd name="T73" fmla="*/ 126471 h 318"/>
              <a:gd name="T74" fmla="*/ 192691 w 424"/>
              <a:gd name="T75" fmla="*/ 79904 h 318"/>
              <a:gd name="T76" fmla="*/ 185828 w 424"/>
              <a:gd name="T77" fmla="*/ 86783 h 318"/>
              <a:gd name="T78" fmla="*/ 121949 w 424"/>
              <a:gd name="T79" fmla="*/ 84667 h 318"/>
              <a:gd name="T80" fmla="*/ 120366 w 424"/>
              <a:gd name="T81" fmla="*/ 77788 h 318"/>
              <a:gd name="T82" fmla="*/ 185828 w 424"/>
              <a:gd name="T83" fmla="*/ 74083 h 318"/>
              <a:gd name="T84" fmla="*/ 191635 w 424"/>
              <a:gd name="T85" fmla="*/ 77788 h 318"/>
              <a:gd name="T86" fmla="*/ 192691 w 424"/>
              <a:gd name="T87" fmla="*/ 106362 h 318"/>
              <a:gd name="T88" fmla="*/ 185828 w 424"/>
              <a:gd name="T89" fmla="*/ 112712 h 318"/>
              <a:gd name="T90" fmla="*/ 121949 w 424"/>
              <a:gd name="T91" fmla="*/ 110596 h 318"/>
              <a:gd name="T92" fmla="*/ 120366 w 424"/>
              <a:gd name="T93" fmla="*/ 104246 h 318"/>
              <a:gd name="T94" fmla="*/ 185828 w 424"/>
              <a:gd name="T95" fmla="*/ 100542 h 318"/>
              <a:gd name="T96" fmla="*/ 191635 w 424"/>
              <a:gd name="T97" fmla="*/ 104246 h 318"/>
              <a:gd name="T98" fmla="*/ 192691 w 424"/>
              <a:gd name="T99" fmla="*/ 133350 h 318"/>
              <a:gd name="T100" fmla="*/ 185828 w 424"/>
              <a:gd name="T101" fmla="*/ 139171 h 318"/>
              <a:gd name="T102" fmla="*/ 121949 w 424"/>
              <a:gd name="T103" fmla="*/ 137054 h 318"/>
              <a:gd name="T104" fmla="*/ 120366 w 424"/>
              <a:gd name="T105" fmla="*/ 130175 h 318"/>
              <a:gd name="T106" fmla="*/ 185828 w 424"/>
              <a:gd name="T107" fmla="*/ 126471 h 318"/>
              <a:gd name="T108" fmla="*/ 191635 w 424"/>
              <a:gd name="T109" fmla="*/ 130175 h 3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24" h="318">
                <a:moveTo>
                  <a:pt x="391" y="0"/>
                </a:moveTo>
                <a:lnTo>
                  <a:pt x="33" y="0"/>
                </a:lnTo>
                <a:lnTo>
                  <a:pt x="26" y="1"/>
                </a:lnTo>
                <a:lnTo>
                  <a:pt x="19" y="3"/>
                </a:lnTo>
                <a:lnTo>
                  <a:pt x="14" y="7"/>
                </a:lnTo>
                <a:lnTo>
                  <a:pt x="10" y="11"/>
                </a:lnTo>
                <a:lnTo>
                  <a:pt x="6" y="15"/>
                </a:lnTo>
                <a:lnTo>
                  <a:pt x="2" y="21"/>
                </a:lnTo>
                <a:lnTo>
                  <a:pt x="0" y="28"/>
                </a:lnTo>
                <a:lnTo>
                  <a:pt x="0" y="33"/>
                </a:lnTo>
                <a:lnTo>
                  <a:pt x="0" y="285"/>
                </a:lnTo>
                <a:lnTo>
                  <a:pt x="0" y="292"/>
                </a:lnTo>
                <a:lnTo>
                  <a:pt x="2" y="297"/>
                </a:lnTo>
                <a:lnTo>
                  <a:pt x="6" y="303"/>
                </a:lnTo>
                <a:lnTo>
                  <a:pt x="10" y="308"/>
                </a:lnTo>
                <a:lnTo>
                  <a:pt x="14" y="312"/>
                </a:lnTo>
                <a:lnTo>
                  <a:pt x="19" y="315"/>
                </a:lnTo>
                <a:lnTo>
                  <a:pt x="26" y="316"/>
                </a:lnTo>
                <a:lnTo>
                  <a:pt x="33" y="318"/>
                </a:lnTo>
                <a:lnTo>
                  <a:pt x="391" y="318"/>
                </a:lnTo>
                <a:lnTo>
                  <a:pt x="398" y="316"/>
                </a:lnTo>
                <a:lnTo>
                  <a:pt x="404" y="315"/>
                </a:lnTo>
                <a:lnTo>
                  <a:pt x="410" y="312"/>
                </a:lnTo>
                <a:lnTo>
                  <a:pt x="414" y="308"/>
                </a:lnTo>
                <a:lnTo>
                  <a:pt x="418" y="303"/>
                </a:lnTo>
                <a:lnTo>
                  <a:pt x="421" y="297"/>
                </a:lnTo>
                <a:lnTo>
                  <a:pt x="424" y="292"/>
                </a:lnTo>
                <a:lnTo>
                  <a:pt x="424" y="285"/>
                </a:lnTo>
                <a:lnTo>
                  <a:pt x="424" y="33"/>
                </a:lnTo>
                <a:lnTo>
                  <a:pt x="424" y="28"/>
                </a:lnTo>
                <a:lnTo>
                  <a:pt x="421" y="21"/>
                </a:lnTo>
                <a:lnTo>
                  <a:pt x="418" y="15"/>
                </a:lnTo>
                <a:lnTo>
                  <a:pt x="414" y="11"/>
                </a:lnTo>
                <a:lnTo>
                  <a:pt x="410" y="7"/>
                </a:lnTo>
                <a:lnTo>
                  <a:pt x="404" y="3"/>
                </a:lnTo>
                <a:lnTo>
                  <a:pt x="398" y="1"/>
                </a:lnTo>
                <a:lnTo>
                  <a:pt x="391" y="0"/>
                </a:lnTo>
                <a:close/>
                <a:moveTo>
                  <a:pt x="33" y="23"/>
                </a:moveTo>
                <a:lnTo>
                  <a:pt x="391" y="23"/>
                </a:lnTo>
                <a:lnTo>
                  <a:pt x="395" y="25"/>
                </a:lnTo>
                <a:lnTo>
                  <a:pt x="398" y="26"/>
                </a:lnTo>
                <a:lnTo>
                  <a:pt x="400" y="30"/>
                </a:lnTo>
                <a:lnTo>
                  <a:pt x="400" y="33"/>
                </a:lnTo>
                <a:lnTo>
                  <a:pt x="400" y="85"/>
                </a:lnTo>
                <a:lnTo>
                  <a:pt x="22" y="85"/>
                </a:lnTo>
                <a:lnTo>
                  <a:pt x="22" y="33"/>
                </a:lnTo>
                <a:lnTo>
                  <a:pt x="24" y="30"/>
                </a:lnTo>
                <a:lnTo>
                  <a:pt x="26" y="26"/>
                </a:lnTo>
                <a:lnTo>
                  <a:pt x="29" y="25"/>
                </a:lnTo>
                <a:lnTo>
                  <a:pt x="33" y="23"/>
                </a:lnTo>
                <a:close/>
                <a:moveTo>
                  <a:pt x="391" y="294"/>
                </a:moveTo>
                <a:lnTo>
                  <a:pt x="33" y="294"/>
                </a:lnTo>
                <a:lnTo>
                  <a:pt x="29" y="293"/>
                </a:lnTo>
                <a:lnTo>
                  <a:pt x="26" y="292"/>
                </a:lnTo>
                <a:lnTo>
                  <a:pt x="24" y="287"/>
                </a:lnTo>
                <a:lnTo>
                  <a:pt x="22" y="285"/>
                </a:lnTo>
                <a:lnTo>
                  <a:pt x="22" y="107"/>
                </a:lnTo>
                <a:lnTo>
                  <a:pt x="400" y="107"/>
                </a:lnTo>
                <a:lnTo>
                  <a:pt x="400" y="285"/>
                </a:lnTo>
                <a:lnTo>
                  <a:pt x="400" y="287"/>
                </a:lnTo>
                <a:lnTo>
                  <a:pt x="398" y="292"/>
                </a:lnTo>
                <a:lnTo>
                  <a:pt x="395" y="293"/>
                </a:lnTo>
                <a:lnTo>
                  <a:pt x="391" y="294"/>
                </a:lnTo>
                <a:close/>
                <a:moveTo>
                  <a:pt x="44" y="54"/>
                </a:moveTo>
                <a:lnTo>
                  <a:pt x="44" y="54"/>
                </a:lnTo>
                <a:lnTo>
                  <a:pt x="46" y="48"/>
                </a:lnTo>
                <a:lnTo>
                  <a:pt x="48" y="44"/>
                </a:lnTo>
                <a:lnTo>
                  <a:pt x="52" y="41"/>
                </a:lnTo>
                <a:lnTo>
                  <a:pt x="57" y="41"/>
                </a:lnTo>
                <a:lnTo>
                  <a:pt x="62" y="41"/>
                </a:lnTo>
                <a:lnTo>
                  <a:pt x="66" y="44"/>
                </a:lnTo>
                <a:lnTo>
                  <a:pt x="69" y="48"/>
                </a:lnTo>
                <a:lnTo>
                  <a:pt x="70" y="54"/>
                </a:lnTo>
                <a:lnTo>
                  <a:pt x="69" y="59"/>
                </a:lnTo>
                <a:lnTo>
                  <a:pt x="66" y="63"/>
                </a:lnTo>
                <a:lnTo>
                  <a:pt x="62" y="66"/>
                </a:lnTo>
                <a:lnTo>
                  <a:pt x="57" y="67"/>
                </a:lnTo>
                <a:lnTo>
                  <a:pt x="52" y="66"/>
                </a:lnTo>
                <a:lnTo>
                  <a:pt x="48" y="63"/>
                </a:lnTo>
                <a:lnTo>
                  <a:pt x="46" y="59"/>
                </a:lnTo>
                <a:lnTo>
                  <a:pt x="44" y="54"/>
                </a:lnTo>
                <a:close/>
                <a:moveTo>
                  <a:pt x="90" y="54"/>
                </a:moveTo>
                <a:lnTo>
                  <a:pt x="90" y="54"/>
                </a:lnTo>
                <a:lnTo>
                  <a:pt x="91" y="48"/>
                </a:lnTo>
                <a:lnTo>
                  <a:pt x="94" y="44"/>
                </a:lnTo>
                <a:lnTo>
                  <a:pt x="98" y="41"/>
                </a:lnTo>
                <a:lnTo>
                  <a:pt x="103" y="41"/>
                </a:lnTo>
                <a:lnTo>
                  <a:pt x="107" y="41"/>
                </a:lnTo>
                <a:lnTo>
                  <a:pt x="112" y="44"/>
                </a:lnTo>
                <a:lnTo>
                  <a:pt x="114" y="48"/>
                </a:lnTo>
                <a:lnTo>
                  <a:pt x="116" y="54"/>
                </a:lnTo>
                <a:lnTo>
                  <a:pt x="114" y="59"/>
                </a:lnTo>
                <a:lnTo>
                  <a:pt x="112" y="63"/>
                </a:lnTo>
                <a:lnTo>
                  <a:pt x="107" y="66"/>
                </a:lnTo>
                <a:lnTo>
                  <a:pt x="103" y="67"/>
                </a:lnTo>
                <a:lnTo>
                  <a:pt x="98" y="66"/>
                </a:lnTo>
                <a:lnTo>
                  <a:pt x="94" y="63"/>
                </a:lnTo>
                <a:lnTo>
                  <a:pt x="91" y="59"/>
                </a:lnTo>
                <a:lnTo>
                  <a:pt x="90" y="54"/>
                </a:lnTo>
                <a:close/>
                <a:moveTo>
                  <a:pt x="135" y="54"/>
                </a:moveTo>
                <a:lnTo>
                  <a:pt x="135" y="54"/>
                </a:lnTo>
                <a:lnTo>
                  <a:pt x="136" y="48"/>
                </a:lnTo>
                <a:lnTo>
                  <a:pt x="139" y="44"/>
                </a:lnTo>
                <a:lnTo>
                  <a:pt x="143" y="41"/>
                </a:lnTo>
                <a:lnTo>
                  <a:pt x="149" y="41"/>
                </a:lnTo>
                <a:lnTo>
                  <a:pt x="153" y="41"/>
                </a:lnTo>
                <a:lnTo>
                  <a:pt x="157" y="44"/>
                </a:lnTo>
                <a:lnTo>
                  <a:pt x="160" y="48"/>
                </a:lnTo>
                <a:lnTo>
                  <a:pt x="161" y="54"/>
                </a:lnTo>
                <a:lnTo>
                  <a:pt x="160" y="59"/>
                </a:lnTo>
                <a:lnTo>
                  <a:pt x="157" y="63"/>
                </a:lnTo>
                <a:lnTo>
                  <a:pt x="153" y="66"/>
                </a:lnTo>
                <a:lnTo>
                  <a:pt x="149" y="67"/>
                </a:lnTo>
                <a:lnTo>
                  <a:pt x="143" y="66"/>
                </a:lnTo>
                <a:lnTo>
                  <a:pt x="139" y="63"/>
                </a:lnTo>
                <a:lnTo>
                  <a:pt x="136" y="59"/>
                </a:lnTo>
                <a:lnTo>
                  <a:pt x="135" y="54"/>
                </a:lnTo>
                <a:close/>
                <a:moveTo>
                  <a:pt x="59" y="263"/>
                </a:moveTo>
                <a:lnTo>
                  <a:pt x="182" y="263"/>
                </a:lnTo>
                <a:lnTo>
                  <a:pt x="182" y="140"/>
                </a:lnTo>
                <a:lnTo>
                  <a:pt x="59" y="140"/>
                </a:lnTo>
                <a:lnTo>
                  <a:pt x="59" y="263"/>
                </a:lnTo>
                <a:close/>
                <a:moveTo>
                  <a:pt x="83" y="164"/>
                </a:moveTo>
                <a:lnTo>
                  <a:pt x="158" y="164"/>
                </a:lnTo>
                <a:lnTo>
                  <a:pt x="158" y="239"/>
                </a:lnTo>
                <a:lnTo>
                  <a:pt x="83" y="239"/>
                </a:lnTo>
                <a:lnTo>
                  <a:pt x="83" y="164"/>
                </a:lnTo>
                <a:close/>
                <a:moveTo>
                  <a:pt x="365" y="151"/>
                </a:moveTo>
                <a:lnTo>
                  <a:pt x="365" y="151"/>
                </a:lnTo>
                <a:lnTo>
                  <a:pt x="363" y="157"/>
                </a:lnTo>
                <a:lnTo>
                  <a:pt x="360" y="160"/>
                </a:lnTo>
                <a:lnTo>
                  <a:pt x="358" y="162"/>
                </a:lnTo>
                <a:lnTo>
                  <a:pt x="352" y="164"/>
                </a:lnTo>
                <a:lnTo>
                  <a:pt x="239" y="164"/>
                </a:lnTo>
                <a:lnTo>
                  <a:pt x="234" y="162"/>
                </a:lnTo>
                <a:lnTo>
                  <a:pt x="231" y="160"/>
                </a:lnTo>
                <a:lnTo>
                  <a:pt x="228" y="157"/>
                </a:lnTo>
                <a:lnTo>
                  <a:pt x="227" y="151"/>
                </a:lnTo>
                <a:lnTo>
                  <a:pt x="228" y="147"/>
                </a:lnTo>
                <a:lnTo>
                  <a:pt x="231" y="143"/>
                </a:lnTo>
                <a:lnTo>
                  <a:pt x="234" y="142"/>
                </a:lnTo>
                <a:lnTo>
                  <a:pt x="239" y="140"/>
                </a:lnTo>
                <a:lnTo>
                  <a:pt x="352" y="140"/>
                </a:lnTo>
                <a:lnTo>
                  <a:pt x="358" y="142"/>
                </a:lnTo>
                <a:lnTo>
                  <a:pt x="360" y="143"/>
                </a:lnTo>
                <a:lnTo>
                  <a:pt x="363" y="147"/>
                </a:lnTo>
                <a:lnTo>
                  <a:pt x="365" y="151"/>
                </a:lnTo>
                <a:close/>
                <a:moveTo>
                  <a:pt x="365" y="201"/>
                </a:moveTo>
                <a:lnTo>
                  <a:pt x="365" y="201"/>
                </a:lnTo>
                <a:lnTo>
                  <a:pt x="363" y="206"/>
                </a:lnTo>
                <a:lnTo>
                  <a:pt x="360" y="209"/>
                </a:lnTo>
                <a:lnTo>
                  <a:pt x="358" y="212"/>
                </a:lnTo>
                <a:lnTo>
                  <a:pt x="352" y="213"/>
                </a:lnTo>
                <a:lnTo>
                  <a:pt x="239" y="213"/>
                </a:lnTo>
                <a:lnTo>
                  <a:pt x="234" y="212"/>
                </a:lnTo>
                <a:lnTo>
                  <a:pt x="231" y="209"/>
                </a:lnTo>
                <a:lnTo>
                  <a:pt x="228" y="206"/>
                </a:lnTo>
                <a:lnTo>
                  <a:pt x="227" y="201"/>
                </a:lnTo>
                <a:lnTo>
                  <a:pt x="228" y="197"/>
                </a:lnTo>
                <a:lnTo>
                  <a:pt x="231" y="193"/>
                </a:lnTo>
                <a:lnTo>
                  <a:pt x="234" y="191"/>
                </a:lnTo>
                <a:lnTo>
                  <a:pt x="239" y="190"/>
                </a:lnTo>
                <a:lnTo>
                  <a:pt x="352" y="190"/>
                </a:lnTo>
                <a:lnTo>
                  <a:pt x="358" y="191"/>
                </a:lnTo>
                <a:lnTo>
                  <a:pt x="360" y="193"/>
                </a:lnTo>
                <a:lnTo>
                  <a:pt x="363" y="197"/>
                </a:lnTo>
                <a:lnTo>
                  <a:pt x="365" y="201"/>
                </a:lnTo>
                <a:close/>
                <a:moveTo>
                  <a:pt x="365" y="252"/>
                </a:moveTo>
                <a:lnTo>
                  <a:pt x="365" y="252"/>
                </a:lnTo>
                <a:lnTo>
                  <a:pt x="363" y="256"/>
                </a:lnTo>
                <a:lnTo>
                  <a:pt x="360" y="259"/>
                </a:lnTo>
                <a:lnTo>
                  <a:pt x="358" y="261"/>
                </a:lnTo>
                <a:lnTo>
                  <a:pt x="352" y="263"/>
                </a:lnTo>
                <a:lnTo>
                  <a:pt x="239" y="263"/>
                </a:lnTo>
                <a:lnTo>
                  <a:pt x="234" y="261"/>
                </a:lnTo>
                <a:lnTo>
                  <a:pt x="231" y="259"/>
                </a:lnTo>
                <a:lnTo>
                  <a:pt x="228" y="256"/>
                </a:lnTo>
                <a:lnTo>
                  <a:pt x="227" y="252"/>
                </a:lnTo>
                <a:lnTo>
                  <a:pt x="228" y="246"/>
                </a:lnTo>
                <a:lnTo>
                  <a:pt x="231" y="243"/>
                </a:lnTo>
                <a:lnTo>
                  <a:pt x="234" y="241"/>
                </a:lnTo>
                <a:lnTo>
                  <a:pt x="239" y="239"/>
                </a:lnTo>
                <a:lnTo>
                  <a:pt x="352" y="239"/>
                </a:lnTo>
                <a:lnTo>
                  <a:pt x="358" y="241"/>
                </a:lnTo>
                <a:lnTo>
                  <a:pt x="360" y="243"/>
                </a:lnTo>
                <a:lnTo>
                  <a:pt x="363" y="246"/>
                </a:lnTo>
                <a:lnTo>
                  <a:pt x="365" y="252"/>
                </a:lnTo>
                <a:close/>
              </a:path>
            </a:pathLst>
          </a:custGeom>
          <a:solidFill>
            <a:schemeClr val="accent1"/>
          </a:solidFill>
          <a:ln>
            <a:noFill/>
          </a:ln>
        </p:spPr>
        <p:txBody>
          <a:bodyPr/>
          <a:lstStyle/>
          <a:p>
            <a:endParaRPr lang="en-US" dirty="0"/>
          </a:p>
        </p:txBody>
      </p:sp>
      <p:sp>
        <p:nvSpPr>
          <p:cNvPr id="107" name="Freeform 119"/>
          <p:cNvSpPr>
            <a:spLocks noEditPoints="1"/>
          </p:cNvSpPr>
          <p:nvPr/>
        </p:nvSpPr>
        <p:spPr bwMode="auto">
          <a:xfrm>
            <a:off x="1642570" y="252028"/>
            <a:ext cx="372167" cy="277815"/>
          </a:xfrm>
          <a:custGeom>
            <a:avLst/>
            <a:gdLst>
              <a:gd name="T0" fmla="*/ 7956 w 425"/>
              <a:gd name="T1" fmla="*/ 3704 h 318"/>
              <a:gd name="T2" fmla="*/ 0 w 425"/>
              <a:gd name="T3" fmla="*/ 150813 h 318"/>
              <a:gd name="T4" fmla="*/ 7956 w 425"/>
              <a:gd name="T5" fmla="*/ 165100 h 318"/>
              <a:gd name="T6" fmla="*/ 211104 w 425"/>
              <a:gd name="T7" fmla="*/ 167217 h 318"/>
              <a:gd name="T8" fmla="*/ 224895 w 425"/>
              <a:gd name="T9" fmla="*/ 154517 h 318"/>
              <a:gd name="T10" fmla="*/ 221712 w 425"/>
              <a:gd name="T11" fmla="*/ 7937 h 318"/>
              <a:gd name="T12" fmla="*/ 207921 w 425"/>
              <a:gd name="T13" fmla="*/ 0 h 318"/>
              <a:gd name="T14" fmla="*/ 212165 w 425"/>
              <a:gd name="T15" fmla="*/ 15875 h 318"/>
              <a:gd name="T16" fmla="*/ 12730 w 425"/>
              <a:gd name="T17" fmla="*/ 15875 h 318"/>
              <a:gd name="T18" fmla="*/ 17504 w 425"/>
              <a:gd name="T19" fmla="*/ 155575 h 318"/>
              <a:gd name="T20" fmla="*/ 12730 w 425"/>
              <a:gd name="T21" fmla="*/ 56621 h 318"/>
              <a:gd name="T22" fmla="*/ 209513 w 425"/>
              <a:gd name="T23" fmla="*/ 155046 h 318"/>
              <a:gd name="T24" fmla="*/ 25460 w 425"/>
              <a:gd name="T25" fmla="*/ 23283 h 318"/>
              <a:gd name="T26" fmla="*/ 37129 w 425"/>
              <a:gd name="T27" fmla="*/ 25400 h 318"/>
              <a:gd name="T28" fmla="*/ 30764 w 425"/>
              <a:gd name="T29" fmla="*/ 35454 h 318"/>
              <a:gd name="T30" fmla="*/ 23338 w 425"/>
              <a:gd name="T31" fmla="*/ 28575 h 318"/>
              <a:gd name="T32" fmla="*/ 54632 w 425"/>
              <a:gd name="T33" fmla="*/ 21696 h 318"/>
              <a:gd name="T34" fmla="*/ 61528 w 425"/>
              <a:gd name="T35" fmla="*/ 28575 h 318"/>
              <a:gd name="T36" fmla="*/ 51980 w 425"/>
              <a:gd name="T37" fmla="*/ 34925 h 318"/>
              <a:gd name="T38" fmla="*/ 71606 w 425"/>
              <a:gd name="T39" fmla="*/ 28575 h 318"/>
              <a:gd name="T40" fmla="*/ 81683 w 425"/>
              <a:gd name="T41" fmla="*/ 21696 h 318"/>
              <a:gd name="T42" fmla="*/ 83805 w 425"/>
              <a:gd name="T43" fmla="*/ 33338 h 318"/>
              <a:gd name="T44" fmla="*/ 72136 w 425"/>
              <a:gd name="T45" fmla="*/ 31221 h 318"/>
              <a:gd name="T46" fmla="*/ 69484 w 425"/>
              <a:gd name="T47" fmla="*/ 102658 h 318"/>
              <a:gd name="T48" fmla="*/ 71606 w 425"/>
              <a:gd name="T49" fmla="*/ 86783 h 318"/>
              <a:gd name="T50" fmla="*/ 40311 w 425"/>
              <a:gd name="T51" fmla="*/ 79904 h 318"/>
              <a:gd name="T52" fmla="*/ 67362 w 425"/>
              <a:gd name="T53" fmla="*/ 130175 h 318"/>
              <a:gd name="T54" fmla="*/ 73727 w 425"/>
              <a:gd name="T55" fmla="*/ 116946 h 318"/>
              <a:gd name="T56" fmla="*/ 52511 w 425"/>
              <a:gd name="T57" fmla="*/ 89429 h 318"/>
              <a:gd name="T58" fmla="*/ 60467 w 425"/>
              <a:gd name="T59" fmla="*/ 94721 h 318"/>
              <a:gd name="T60" fmla="*/ 52511 w 425"/>
              <a:gd name="T61" fmla="*/ 89429 h 318"/>
              <a:gd name="T62" fmla="*/ 59937 w 425"/>
              <a:gd name="T63" fmla="*/ 111125 h 318"/>
              <a:gd name="T64" fmla="*/ 59406 w 425"/>
              <a:gd name="T65" fmla="*/ 122237 h 318"/>
              <a:gd name="T66" fmla="*/ 107143 w 425"/>
              <a:gd name="T67" fmla="*/ 132292 h 318"/>
              <a:gd name="T68" fmla="*/ 129420 w 425"/>
              <a:gd name="T69" fmla="*/ 78846 h 318"/>
              <a:gd name="T70" fmla="*/ 114039 w 425"/>
              <a:gd name="T71" fmla="*/ 87313 h 318"/>
              <a:gd name="T72" fmla="*/ 114039 w 425"/>
              <a:gd name="T73" fmla="*/ 123825 h 318"/>
              <a:gd name="T74" fmla="*/ 129420 w 425"/>
              <a:gd name="T75" fmla="*/ 133879 h 318"/>
              <a:gd name="T76" fmla="*/ 143742 w 425"/>
              <a:gd name="T77" fmla="*/ 126471 h 318"/>
              <a:gd name="T78" fmla="*/ 145863 w 425"/>
              <a:gd name="T79" fmla="*/ 91017 h 318"/>
              <a:gd name="T80" fmla="*/ 133664 w 425"/>
              <a:gd name="T81" fmla="*/ 79375 h 318"/>
              <a:gd name="T82" fmla="*/ 132603 w 425"/>
              <a:gd name="T83" fmla="*/ 121708 h 318"/>
              <a:gd name="T84" fmla="*/ 126768 w 425"/>
              <a:gd name="T85" fmla="*/ 123825 h 318"/>
              <a:gd name="T86" fmla="*/ 124647 w 425"/>
              <a:gd name="T87" fmla="*/ 92604 h 318"/>
              <a:gd name="T88" fmla="*/ 132603 w 425"/>
              <a:gd name="T89" fmla="*/ 90488 h 318"/>
              <a:gd name="T90" fmla="*/ 186705 w 425"/>
              <a:gd name="T91" fmla="*/ 132292 h 318"/>
              <a:gd name="T92" fmla="*/ 173975 w 425"/>
              <a:gd name="T93" fmla="*/ 132292 h 318"/>
              <a:gd name="T94" fmla="*/ 158593 w 425"/>
              <a:gd name="T95" fmla="*/ 131233 h 318"/>
              <a:gd name="T96" fmla="*/ 153289 w 425"/>
              <a:gd name="T97" fmla="*/ 95250 h 318"/>
              <a:gd name="T98" fmla="*/ 162836 w 425"/>
              <a:gd name="T99" fmla="*/ 79904 h 318"/>
              <a:gd name="T100" fmla="*/ 180340 w 425"/>
              <a:gd name="T101" fmla="*/ 80963 h 318"/>
              <a:gd name="T102" fmla="*/ 186705 w 425"/>
              <a:gd name="T103" fmla="*/ 97367 h 318"/>
              <a:gd name="T104" fmla="*/ 172914 w 425"/>
              <a:gd name="T105" fmla="*/ 88900 h 318"/>
              <a:gd name="T106" fmla="*/ 165488 w 425"/>
              <a:gd name="T107" fmla="*/ 93663 h 318"/>
              <a:gd name="T108" fmla="*/ 170793 w 425"/>
              <a:gd name="T109" fmla="*/ 124354 h 318"/>
              <a:gd name="T110" fmla="*/ 174505 w 425"/>
              <a:gd name="T111" fmla="*/ 113771 h 31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25" h="318">
                <a:moveTo>
                  <a:pt x="392" y="0"/>
                </a:moveTo>
                <a:lnTo>
                  <a:pt x="33" y="0"/>
                </a:lnTo>
                <a:lnTo>
                  <a:pt x="26" y="1"/>
                </a:lnTo>
                <a:lnTo>
                  <a:pt x="21" y="3"/>
                </a:lnTo>
                <a:lnTo>
                  <a:pt x="15" y="7"/>
                </a:lnTo>
                <a:lnTo>
                  <a:pt x="10" y="11"/>
                </a:lnTo>
                <a:lnTo>
                  <a:pt x="6" y="15"/>
                </a:lnTo>
                <a:lnTo>
                  <a:pt x="3" y="21"/>
                </a:lnTo>
                <a:lnTo>
                  <a:pt x="0" y="28"/>
                </a:lnTo>
                <a:lnTo>
                  <a:pt x="0" y="33"/>
                </a:lnTo>
                <a:lnTo>
                  <a:pt x="0" y="285"/>
                </a:lnTo>
                <a:lnTo>
                  <a:pt x="0" y="292"/>
                </a:lnTo>
                <a:lnTo>
                  <a:pt x="3" y="297"/>
                </a:lnTo>
                <a:lnTo>
                  <a:pt x="6" y="303"/>
                </a:lnTo>
                <a:lnTo>
                  <a:pt x="10" y="308"/>
                </a:lnTo>
                <a:lnTo>
                  <a:pt x="15" y="312"/>
                </a:lnTo>
                <a:lnTo>
                  <a:pt x="21" y="315"/>
                </a:lnTo>
                <a:lnTo>
                  <a:pt x="26" y="316"/>
                </a:lnTo>
                <a:lnTo>
                  <a:pt x="33" y="318"/>
                </a:lnTo>
                <a:lnTo>
                  <a:pt x="392" y="318"/>
                </a:lnTo>
                <a:lnTo>
                  <a:pt x="398" y="316"/>
                </a:lnTo>
                <a:lnTo>
                  <a:pt x="405" y="315"/>
                </a:lnTo>
                <a:lnTo>
                  <a:pt x="410" y="312"/>
                </a:lnTo>
                <a:lnTo>
                  <a:pt x="416" y="308"/>
                </a:lnTo>
                <a:lnTo>
                  <a:pt x="418" y="303"/>
                </a:lnTo>
                <a:lnTo>
                  <a:pt x="422" y="297"/>
                </a:lnTo>
                <a:lnTo>
                  <a:pt x="424" y="292"/>
                </a:lnTo>
                <a:lnTo>
                  <a:pt x="425" y="285"/>
                </a:lnTo>
                <a:lnTo>
                  <a:pt x="425" y="33"/>
                </a:lnTo>
                <a:lnTo>
                  <a:pt x="424" y="28"/>
                </a:lnTo>
                <a:lnTo>
                  <a:pt x="422" y="21"/>
                </a:lnTo>
                <a:lnTo>
                  <a:pt x="418" y="15"/>
                </a:lnTo>
                <a:lnTo>
                  <a:pt x="416" y="11"/>
                </a:lnTo>
                <a:lnTo>
                  <a:pt x="410" y="7"/>
                </a:lnTo>
                <a:lnTo>
                  <a:pt x="405" y="3"/>
                </a:lnTo>
                <a:lnTo>
                  <a:pt x="398" y="1"/>
                </a:lnTo>
                <a:lnTo>
                  <a:pt x="392" y="0"/>
                </a:lnTo>
                <a:close/>
                <a:moveTo>
                  <a:pt x="33" y="23"/>
                </a:moveTo>
                <a:lnTo>
                  <a:pt x="392" y="23"/>
                </a:lnTo>
                <a:lnTo>
                  <a:pt x="395" y="25"/>
                </a:lnTo>
                <a:lnTo>
                  <a:pt x="399" y="26"/>
                </a:lnTo>
                <a:lnTo>
                  <a:pt x="400" y="30"/>
                </a:lnTo>
                <a:lnTo>
                  <a:pt x="402" y="33"/>
                </a:lnTo>
                <a:lnTo>
                  <a:pt x="402" y="85"/>
                </a:lnTo>
                <a:lnTo>
                  <a:pt x="24" y="85"/>
                </a:lnTo>
                <a:lnTo>
                  <a:pt x="24" y="33"/>
                </a:lnTo>
                <a:lnTo>
                  <a:pt x="24" y="30"/>
                </a:lnTo>
                <a:lnTo>
                  <a:pt x="26" y="26"/>
                </a:lnTo>
                <a:lnTo>
                  <a:pt x="29" y="25"/>
                </a:lnTo>
                <a:lnTo>
                  <a:pt x="33" y="23"/>
                </a:lnTo>
                <a:close/>
                <a:moveTo>
                  <a:pt x="392" y="294"/>
                </a:moveTo>
                <a:lnTo>
                  <a:pt x="33" y="294"/>
                </a:lnTo>
                <a:lnTo>
                  <a:pt x="29" y="293"/>
                </a:lnTo>
                <a:lnTo>
                  <a:pt x="26" y="292"/>
                </a:lnTo>
                <a:lnTo>
                  <a:pt x="24" y="287"/>
                </a:lnTo>
                <a:lnTo>
                  <a:pt x="24" y="285"/>
                </a:lnTo>
                <a:lnTo>
                  <a:pt x="24" y="107"/>
                </a:lnTo>
                <a:lnTo>
                  <a:pt x="402" y="107"/>
                </a:lnTo>
                <a:lnTo>
                  <a:pt x="402" y="285"/>
                </a:lnTo>
                <a:lnTo>
                  <a:pt x="400" y="287"/>
                </a:lnTo>
                <a:lnTo>
                  <a:pt x="399" y="292"/>
                </a:lnTo>
                <a:lnTo>
                  <a:pt x="395" y="293"/>
                </a:lnTo>
                <a:lnTo>
                  <a:pt x="392" y="294"/>
                </a:lnTo>
                <a:close/>
                <a:moveTo>
                  <a:pt x="44" y="54"/>
                </a:moveTo>
                <a:lnTo>
                  <a:pt x="44" y="54"/>
                </a:lnTo>
                <a:lnTo>
                  <a:pt x="46" y="48"/>
                </a:lnTo>
                <a:lnTo>
                  <a:pt x="48" y="44"/>
                </a:lnTo>
                <a:lnTo>
                  <a:pt x="52" y="41"/>
                </a:lnTo>
                <a:lnTo>
                  <a:pt x="58" y="41"/>
                </a:lnTo>
                <a:lnTo>
                  <a:pt x="62" y="41"/>
                </a:lnTo>
                <a:lnTo>
                  <a:pt x="68" y="44"/>
                </a:lnTo>
                <a:lnTo>
                  <a:pt x="70" y="48"/>
                </a:lnTo>
                <a:lnTo>
                  <a:pt x="70" y="54"/>
                </a:lnTo>
                <a:lnTo>
                  <a:pt x="70" y="59"/>
                </a:lnTo>
                <a:lnTo>
                  <a:pt x="68" y="63"/>
                </a:lnTo>
                <a:lnTo>
                  <a:pt x="62" y="66"/>
                </a:lnTo>
                <a:lnTo>
                  <a:pt x="58" y="67"/>
                </a:lnTo>
                <a:lnTo>
                  <a:pt x="52" y="66"/>
                </a:lnTo>
                <a:lnTo>
                  <a:pt x="48" y="63"/>
                </a:lnTo>
                <a:lnTo>
                  <a:pt x="46" y="59"/>
                </a:lnTo>
                <a:lnTo>
                  <a:pt x="44" y="54"/>
                </a:lnTo>
                <a:close/>
                <a:moveTo>
                  <a:pt x="90" y="54"/>
                </a:moveTo>
                <a:lnTo>
                  <a:pt x="90" y="54"/>
                </a:lnTo>
                <a:lnTo>
                  <a:pt x="91" y="48"/>
                </a:lnTo>
                <a:lnTo>
                  <a:pt x="94" y="44"/>
                </a:lnTo>
                <a:lnTo>
                  <a:pt x="98" y="41"/>
                </a:lnTo>
                <a:lnTo>
                  <a:pt x="103" y="41"/>
                </a:lnTo>
                <a:lnTo>
                  <a:pt x="109" y="41"/>
                </a:lnTo>
                <a:lnTo>
                  <a:pt x="113" y="44"/>
                </a:lnTo>
                <a:lnTo>
                  <a:pt x="116" y="48"/>
                </a:lnTo>
                <a:lnTo>
                  <a:pt x="116" y="54"/>
                </a:lnTo>
                <a:lnTo>
                  <a:pt x="116" y="59"/>
                </a:lnTo>
                <a:lnTo>
                  <a:pt x="113" y="63"/>
                </a:lnTo>
                <a:lnTo>
                  <a:pt x="109" y="66"/>
                </a:lnTo>
                <a:lnTo>
                  <a:pt x="103" y="67"/>
                </a:lnTo>
                <a:lnTo>
                  <a:pt x="98" y="66"/>
                </a:lnTo>
                <a:lnTo>
                  <a:pt x="94" y="63"/>
                </a:lnTo>
                <a:lnTo>
                  <a:pt x="91" y="59"/>
                </a:lnTo>
                <a:lnTo>
                  <a:pt x="90" y="54"/>
                </a:lnTo>
                <a:close/>
                <a:moveTo>
                  <a:pt x="135" y="54"/>
                </a:moveTo>
                <a:lnTo>
                  <a:pt x="135" y="54"/>
                </a:lnTo>
                <a:lnTo>
                  <a:pt x="136" y="48"/>
                </a:lnTo>
                <a:lnTo>
                  <a:pt x="139" y="44"/>
                </a:lnTo>
                <a:lnTo>
                  <a:pt x="143" y="41"/>
                </a:lnTo>
                <a:lnTo>
                  <a:pt x="149" y="41"/>
                </a:lnTo>
                <a:lnTo>
                  <a:pt x="154" y="41"/>
                </a:lnTo>
                <a:lnTo>
                  <a:pt x="158" y="44"/>
                </a:lnTo>
                <a:lnTo>
                  <a:pt x="161" y="48"/>
                </a:lnTo>
                <a:lnTo>
                  <a:pt x="162" y="54"/>
                </a:lnTo>
                <a:lnTo>
                  <a:pt x="161" y="59"/>
                </a:lnTo>
                <a:lnTo>
                  <a:pt x="158" y="63"/>
                </a:lnTo>
                <a:lnTo>
                  <a:pt x="154" y="66"/>
                </a:lnTo>
                <a:lnTo>
                  <a:pt x="149" y="67"/>
                </a:lnTo>
                <a:lnTo>
                  <a:pt x="143" y="66"/>
                </a:lnTo>
                <a:lnTo>
                  <a:pt x="139" y="63"/>
                </a:lnTo>
                <a:lnTo>
                  <a:pt x="136" y="59"/>
                </a:lnTo>
                <a:lnTo>
                  <a:pt x="135" y="54"/>
                </a:lnTo>
                <a:close/>
                <a:moveTo>
                  <a:pt x="125" y="198"/>
                </a:moveTo>
                <a:lnTo>
                  <a:pt x="125" y="198"/>
                </a:lnTo>
                <a:lnTo>
                  <a:pt x="131" y="194"/>
                </a:lnTo>
                <a:lnTo>
                  <a:pt x="135" y="188"/>
                </a:lnTo>
                <a:lnTo>
                  <a:pt x="136" y="183"/>
                </a:lnTo>
                <a:lnTo>
                  <a:pt x="138" y="177"/>
                </a:lnTo>
                <a:lnTo>
                  <a:pt x="136" y="171"/>
                </a:lnTo>
                <a:lnTo>
                  <a:pt x="135" y="164"/>
                </a:lnTo>
                <a:lnTo>
                  <a:pt x="132" y="160"/>
                </a:lnTo>
                <a:lnTo>
                  <a:pt x="128" y="157"/>
                </a:lnTo>
                <a:lnTo>
                  <a:pt x="124" y="154"/>
                </a:lnTo>
                <a:lnTo>
                  <a:pt x="118" y="153"/>
                </a:lnTo>
                <a:lnTo>
                  <a:pt x="106" y="151"/>
                </a:lnTo>
                <a:lnTo>
                  <a:pt x="76" y="151"/>
                </a:lnTo>
                <a:lnTo>
                  <a:pt x="76" y="250"/>
                </a:lnTo>
                <a:lnTo>
                  <a:pt x="109" y="250"/>
                </a:lnTo>
                <a:lnTo>
                  <a:pt x="116" y="250"/>
                </a:lnTo>
                <a:lnTo>
                  <a:pt x="121" y="249"/>
                </a:lnTo>
                <a:lnTo>
                  <a:pt x="127" y="246"/>
                </a:lnTo>
                <a:lnTo>
                  <a:pt x="131" y="243"/>
                </a:lnTo>
                <a:lnTo>
                  <a:pt x="134" y="239"/>
                </a:lnTo>
                <a:lnTo>
                  <a:pt x="136" y="235"/>
                </a:lnTo>
                <a:lnTo>
                  <a:pt x="138" y="228"/>
                </a:lnTo>
                <a:lnTo>
                  <a:pt x="139" y="221"/>
                </a:lnTo>
                <a:lnTo>
                  <a:pt x="138" y="213"/>
                </a:lnTo>
                <a:lnTo>
                  <a:pt x="136" y="208"/>
                </a:lnTo>
                <a:lnTo>
                  <a:pt x="132" y="202"/>
                </a:lnTo>
                <a:lnTo>
                  <a:pt x="125" y="198"/>
                </a:lnTo>
                <a:close/>
                <a:moveTo>
                  <a:pt x="99" y="169"/>
                </a:moveTo>
                <a:lnTo>
                  <a:pt x="99" y="169"/>
                </a:lnTo>
                <a:lnTo>
                  <a:pt x="105" y="169"/>
                </a:lnTo>
                <a:lnTo>
                  <a:pt x="109" y="171"/>
                </a:lnTo>
                <a:lnTo>
                  <a:pt x="113" y="173"/>
                </a:lnTo>
                <a:lnTo>
                  <a:pt x="114" y="179"/>
                </a:lnTo>
                <a:lnTo>
                  <a:pt x="113" y="186"/>
                </a:lnTo>
                <a:lnTo>
                  <a:pt x="112" y="187"/>
                </a:lnTo>
                <a:lnTo>
                  <a:pt x="110" y="188"/>
                </a:lnTo>
                <a:lnTo>
                  <a:pt x="106" y="190"/>
                </a:lnTo>
                <a:lnTo>
                  <a:pt x="99" y="190"/>
                </a:lnTo>
                <a:lnTo>
                  <a:pt x="99" y="169"/>
                </a:lnTo>
                <a:close/>
                <a:moveTo>
                  <a:pt x="99" y="232"/>
                </a:moveTo>
                <a:lnTo>
                  <a:pt x="99" y="208"/>
                </a:lnTo>
                <a:lnTo>
                  <a:pt x="106" y="208"/>
                </a:lnTo>
                <a:lnTo>
                  <a:pt x="110" y="209"/>
                </a:lnTo>
                <a:lnTo>
                  <a:pt x="113" y="210"/>
                </a:lnTo>
                <a:lnTo>
                  <a:pt x="114" y="213"/>
                </a:lnTo>
                <a:lnTo>
                  <a:pt x="116" y="220"/>
                </a:lnTo>
                <a:lnTo>
                  <a:pt x="114" y="227"/>
                </a:lnTo>
                <a:lnTo>
                  <a:pt x="113" y="230"/>
                </a:lnTo>
                <a:lnTo>
                  <a:pt x="112" y="231"/>
                </a:lnTo>
                <a:lnTo>
                  <a:pt x="106" y="232"/>
                </a:lnTo>
                <a:lnTo>
                  <a:pt x="99" y="232"/>
                </a:lnTo>
                <a:close/>
                <a:moveTo>
                  <a:pt x="173" y="231"/>
                </a:moveTo>
                <a:lnTo>
                  <a:pt x="202" y="231"/>
                </a:lnTo>
                <a:lnTo>
                  <a:pt x="202" y="250"/>
                </a:lnTo>
                <a:lnTo>
                  <a:pt x="150" y="250"/>
                </a:lnTo>
                <a:lnTo>
                  <a:pt x="150" y="151"/>
                </a:lnTo>
                <a:lnTo>
                  <a:pt x="173" y="151"/>
                </a:lnTo>
                <a:lnTo>
                  <a:pt x="173" y="231"/>
                </a:lnTo>
                <a:close/>
                <a:moveTo>
                  <a:pt x="244" y="149"/>
                </a:moveTo>
                <a:lnTo>
                  <a:pt x="244" y="149"/>
                </a:lnTo>
                <a:lnTo>
                  <a:pt x="237" y="150"/>
                </a:lnTo>
                <a:lnTo>
                  <a:pt x="231" y="151"/>
                </a:lnTo>
                <a:lnTo>
                  <a:pt x="226" y="153"/>
                </a:lnTo>
                <a:lnTo>
                  <a:pt x="220" y="157"/>
                </a:lnTo>
                <a:lnTo>
                  <a:pt x="217" y="161"/>
                </a:lnTo>
                <a:lnTo>
                  <a:pt x="215" y="165"/>
                </a:lnTo>
                <a:lnTo>
                  <a:pt x="213" y="172"/>
                </a:lnTo>
                <a:lnTo>
                  <a:pt x="212" y="179"/>
                </a:lnTo>
                <a:lnTo>
                  <a:pt x="212" y="219"/>
                </a:lnTo>
                <a:lnTo>
                  <a:pt x="213" y="227"/>
                </a:lnTo>
                <a:lnTo>
                  <a:pt x="215" y="234"/>
                </a:lnTo>
                <a:lnTo>
                  <a:pt x="216" y="239"/>
                </a:lnTo>
                <a:lnTo>
                  <a:pt x="219" y="243"/>
                </a:lnTo>
                <a:lnTo>
                  <a:pt x="224" y="248"/>
                </a:lnTo>
                <a:lnTo>
                  <a:pt x="230" y="250"/>
                </a:lnTo>
                <a:lnTo>
                  <a:pt x="237" y="252"/>
                </a:lnTo>
                <a:lnTo>
                  <a:pt x="244" y="253"/>
                </a:lnTo>
                <a:lnTo>
                  <a:pt x="252" y="252"/>
                </a:lnTo>
                <a:lnTo>
                  <a:pt x="259" y="250"/>
                </a:lnTo>
                <a:lnTo>
                  <a:pt x="264" y="248"/>
                </a:lnTo>
                <a:lnTo>
                  <a:pt x="268" y="243"/>
                </a:lnTo>
                <a:lnTo>
                  <a:pt x="271" y="239"/>
                </a:lnTo>
                <a:lnTo>
                  <a:pt x="274" y="234"/>
                </a:lnTo>
                <a:lnTo>
                  <a:pt x="275" y="227"/>
                </a:lnTo>
                <a:lnTo>
                  <a:pt x="275" y="219"/>
                </a:lnTo>
                <a:lnTo>
                  <a:pt x="275" y="179"/>
                </a:lnTo>
                <a:lnTo>
                  <a:pt x="275" y="172"/>
                </a:lnTo>
                <a:lnTo>
                  <a:pt x="274" y="165"/>
                </a:lnTo>
                <a:lnTo>
                  <a:pt x="271" y="161"/>
                </a:lnTo>
                <a:lnTo>
                  <a:pt x="267" y="157"/>
                </a:lnTo>
                <a:lnTo>
                  <a:pt x="263" y="153"/>
                </a:lnTo>
                <a:lnTo>
                  <a:pt x="257" y="151"/>
                </a:lnTo>
                <a:lnTo>
                  <a:pt x="252" y="150"/>
                </a:lnTo>
                <a:lnTo>
                  <a:pt x="244" y="149"/>
                </a:lnTo>
                <a:close/>
                <a:moveTo>
                  <a:pt x="252" y="220"/>
                </a:moveTo>
                <a:lnTo>
                  <a:pt x="252" y="220"/>
                </a:lnTo>
                <a:lnTo>
                  <a:pt x="252" y="226"/>
                </a:lnTo>
                <a:lnTo>
                  <a:pt x="250" y="230"/>
                </a:lnTo>
                <a:lnTo>
                  <a:pt x="249" y="234"/>
                </a:lnTo>
                <a:lnTo>
                  <a:pt x="246" y="234"/>
                </a:lnTo>
                <a:lnTo>
                  <a:pt x="244" y="235"/>
                </a:lnTo>
                <a:lnTo>
                  <a:pt x="242" y="234"/>
                </a:lnTo>
                <a:lnTo>
                  <a:pt x="239" y="234"/>
                </a:lnTo>
                <a:lnTo>
                  <a:pt x="237" y="230"/>
                </a:lnTo>
                <a:lnTo>
                  <a:pt x="235" y="226"/>
                </a:lnTo>
                <a:lnTo>
                  <a:pt x="235" y="220"/>
                </a:lnTo>
                <a:lnTo>
                  <a:pt x="235" y="180"/>
                </a:lnTo>
                <a:lnTo>
                  <a:pt x="235" y="175"/>
                </a:lnTo>
                <a:lnTo>
                  <a:pt x="237" y="171"/>
                </a:lnTo>
                <a:lnTo>
                  <a:pt x="239" y="168"/>
                </a:lnTo>
                <a:lnTo>
                  <a:pt x="244" y="166"/>
                </a:lnTo>
                <a:lnTo>
                  <a:pt x="249" y="168"/>
                </a:lnTo>
                <a:lnTo>
                  <a:pt x="250" y="171"/>
                </a:lnTo>
                <a:lnTo>
                  <a:pt x="252" y="175"/>
                </a:lnTo>
                <a:lnTo>
                  <a:pt x="252" y="180"/>
                </a:lnTo>
                <a:lnTo>
                  <a:pt x="252" y="220"/>
                </a:lnTo>
                <a:close/>
                <a:moveTo>
                  <a:pt x="321" y="197"/>
                </a:moveTo>
                <a:lnTo>
                  <a:pt x="352" y="197"/>
                </a:lnTo>
                <a:lnTo>
                  <a:pt x="352" y="250"/>
                </a:lnTo>
                <a:lnTo>
                  <a:pt x="337" y="250"/>
                </a:lnTo>
                <a:lnTo>
                  <a:pt x="336" y="242"/>
                </a:lnTo>
                <a:lnTo>
                  <a:pt x="332" y="246"/>
                </a:lnTo>
                <a:lnTo>
                  <a:pt x="328" y="250"/>
                </a:lnTo>
                <a:lnTo>
                  <a:pt x="322" y="252"/>
                </a:lnTo>
                <a:lnTo>
                  <a:pt x="315" y="253"/>
                </a:lnTo>
                <a:lnTo>
                  <a:pt x="308" y="252"/>
                </a:lnTo>
                <a:lnTo>
                  <a:pt x="303" y="250"/>
                </a:lnTo>
                <a:lnTo>
                  <a:pt x="299" y="248"/>
                </a:lnTo>
                <a:lnTo>
                  <a:pt x="294" y="243"/>
                </a:lnTo>
                <a:lnTo>
                  <a:pt x="293" y="239"/>
                </a:lnTo>
                <a:lnTo>
                  <a:pt x="290" y="234"/>
                </a:lnTo>
                <a:lnTo>
                  <a:pt x="289" y="221"/>
                </a:lnTo>
                <a:lnTo>
                  <a:pt x="289" y="180"/>
                </a:lnTo>
                <a:lnTo>
                  <a:pt x="290" y="173"/>
                </a:lnTo>
                <a:lnTo>
                  <a:pt x="292" y="166"/>
                </a:lnTo>
                <a:lnTo>
                  <a:pt x="293" y="161"/>
                </a:lnTo>
                <a:lnTo>
                  <a:pt x="297" y="157"/>
                </a:lnTo>
                <a:lnTo>
                  <a:pt x="301" y="153"/>
                </a:lnTo>
                <a:lnTo>
                  <a:pt x="307" y="151"/>
                </a:lnTo>
                <a:lnTo>
                  <a:pt x="314" y="150"/>
                </a:lnTo>
                <a:lnTo>
                  <a:pt x="321" y="149"/>
                </a:lnTo>
                <a:lnTo>
                  <a:pt x="328" y="149"/>
                </a:lnTo>
                <a:lnTo>
                  <a:pt x="334" y="150"/>
                </a:lnTo>
                <a:lnTo>
                  <a:pt x="340" y="153"/>
                </a:lnTo>
                <a:lnTo>
                  <a:pt x="344" y="155"/>
                </a:lnTo>
                <a:lnTo>
                  <a:pt x="348" y="160"/>
                </a:lnTo>
                <a:lnTo>
                  <a:pt x="350" y="165"/>
                </a:lnTo>
                <a:lnTo>
                  <a:pt x="352" y="171"/>
                </a:lnTo>
                <a:lnTo>
                  <a:pt x="352" y="177"/>
                </a:lnTo>
                <a:lnTo>
                  <a:pt x="352" y="184"/>
                </a:lnTo>
                <a:lnTo>
                  <a:pt x="329" y="184"/>
                </a:lnTo>
                <a:lnTo>
                  <a:pt x="329" y="179"/>
                </a:lnTo>
                <a:lnTo>
                  <a:pt x="329" y="173"/>
                </a:lnTo>
                <a:lnTo>
                  <a:pt x="328" y="171"/>
                </a:lnTo>
                <a:lnTo>
                  <a:pt x="326" y="168"/>
                </a:lnTo>
                <a:lnTo>
                  <a:pt x="322" y="166"/>
                </a:lnTo>
                <a:lnTo>
                  <a:pt x="318" y="168"/>
                </a:lnTo>
                <a:lnTo>
                  <a:pt x="315" y="169"/>
                </a:lnTo>
                <a:lnTo>
                  <a:pt x="314" y="172"/>
                </a:lnTo>
                <a:lnTo>
                  <a:pt x="312" y="177"/>
                </a:lnTo>
                <a:lnTo>
                  <a:pt x="312" y="226"/>
                </a:lnTo>
                <a:lnTo>
                  <a:pt x="314" y="230"/>
                </a:lnTo>
                <a:lnTo>
                  <a:pt x="315" y="232"/>
                </a:lnTo>
                <a:lnTo>
                  <a:pt x="318" y="234"/>
                </a:lnTo>
                <a:lnTo>
                  <a:pt x="322" y="235"/>
                </a:lnTo>
                <a:lnTo>
                  <a:pt x="326" y="234"/>
                </a:lnTo>
                <a:lnTo>
                  <a:pt x="329" y="231"/>
                </a:lnTo>
                <a:lnTo>
                  <a:pt x="329" y="227"/>
                </a:lnTo>
                <a:lnTo>
                  <a:pt x="329" y="221"/>
                </a:lnTo>
                <a:lnTo>
                  <a:pt x="329" y="215"/>
                </a:lnTo>
                <a:lnTo>
                  <a:pt x="321" y="215"/>
                </a:lnTo>
                <a:lnTo>
                  <a:pt x="321" y="197"/>
                </a:lnTo>
                <a:close/>
              </a:path>
            </a:pathLst>
          </a:custGeom>
          <a:solidFill>
            <a:schemeClr val="accent1"/>
          </a:solidFill>
          <a:ln>
            <a:noFill/>
          </a:ln>
        </p:spPr>
        <p:txBody>
          <a:bodyPr/>
          <a:lstStyle/>
          <a:p>
            <a:endParaRPr lang="en-US" dirty="0"/>
          </a:p>
        </p:txBody>
      </p:sp>
      <p:sp>
        <p:nvSpPr>
          <p:cNvPr id="108" name="Freeform 121"/>
          <p:cNvSpPr>
            <a:spLocks noEditPoints="1"/>
          </p:cNvSpPr>
          <p:nvPr/>
        </p:nvSpPr>
        <p:spPr bwMode="auto">
          <a:xfrm>
            <a:off x="5913104" y="1636504"/>
            <a:ext cx="293540" cy="324991"/>
          </a:xfrm>
          <a:custGeom>
            <a:avLst/>
            <a:gdLst>
              <a:gd name="T0" fmla="*/ 150446 w 338"/>
              <a:gd name="T1" fmla="*/ 122237 h 372"/>
              <a:gd name="T2" fmla="*/ 159915 w 338"/>
              <a:gd name="T3" fmla="*/ 100013 h 372"/>
              <a:gd name="T4" fmla="*/ 162019 w 338"/>
              <a:gd name="T5" fmla="*/ 80963 h 372"/>
              <a:gd name="T6" fmla="*/ 155707 w 338"/>
              <a:gd name="T7" fmla="*/ 49742 h 372"/>
              <a:gd name="T8" fmla="*/ 138347 w 338"/>
              <a:gd name="T9" fmla="*/ 24342 h 372"/>
              <a:gd name="T10" fmla="*/ 112046 w 338"/>
              <a:gd name="T11" fmla="*/ 6879 h 372"/>
              <a:gd name="T12" fmla="*/ 81009 w 338"/>
              <a:gd name="T13" fmla="*/ 0 h 372"/>
              <a:gd name="T14" fmla="*/ 57338 w 338"/>
              <a:gd name="T15" fmla="*/ 3704 h 372"/>
              <a:gd name="T16" fmla="*/ 29984 w 338"/>
              <a:gd name="T17" fmla="*/ 18521 h 372"/>
              <a:gd name="T18" fmla="*/ 9995 w 338"/>
              <a:gd name="T19" fmla="*/ 42333 h 372"/>
              <a:gd name="T20" fmla="*/ 1052 w 338"/>
              <a:gd name="T21" fmla="*/ 73025 h 372"/>
              <a:gd name="T22" fmla="*/ 2104 w 338"/>
              <a:gd name="T23" fmla="*/ 97896 h 372"/>
              <a:gd name="T24" fmla="*/ 13677 w 338"/>
              <a:gd name="T25" fmla="*/ 127000 h 372"/>
              <a:gd name="T26" fmla="*/ 36296 w 338"/>
              <a:gd name="T27" fmla="*/ 148696 h 372"/>
              <a:gd name="T28" fmla="*/ 64702 w 338"/>
              <a:gd name="T29" fmla="*/ 160867 h 372"/>
              <a:gd name="T30" fmla="*/ 88900 w 338"/>
              <a:gd name="T31" fmla="*/ 162454 h 372"/>
              <a:gd name="T32" fmla="*/ 137295 w 338"/>
              <a:gd name="T33" fmla="*/ 188913 h 372"/>
              <a:gd name="T34" fmla="*/ 149920 w 338"/>
              <a:gd name="T35" fmla="*/ 195792 h 372"/>
              <a:gd name="T36" fmla="*/ 157285 w 338"/>
              <a:gd name="T37" fmla="*/ 196850 h 372"/>
              <a:gd name="T38" fmla="*/ 166227 w 338"/>
              <a:gd name="T39" fmla="*/ 193675 h 372"/>
              <a:gd name="T40" fmla="*/ 173066 w 338"/>
              <a:gd name="T41" fmla="*/ 187854 h 372"/>
              <a:gd name="T42" fmla="*/ 177800 w 338"/>
              <a:gd name="T43" fmla="*/ 175683 h 372"/>
              <a:gd name="T44" fmla="*/ 173592 w 338"/>
              <a:gd name="T45" fmla="*/ 159808 h 372"/>
              <a:gd name="T46" fmla="*/ 13151 w 338"/>
              <a:gd name="T47" fmla="*/ 74613 h 372"/>
              <a:gd name="T48" fmla="*/ 21041 w 338"/>
              <a:gd name="T49" fmla="*/ 48154 h 372"/>
              <a:gd name="T50" fmla="*/ 37875 w 338"/>
              <a:gd name="T51" fmla="*/ 28046 h 372"/>
              <a:gd name="T52" fmla="*/ 61020 w 338"/>
              <a:gd name="T53" fmla="*/ 15346 h 372"/>
              <a:gd name="T54" fmla="*/ 81009 w 338"/>
              <a:gd name="T55" fmla="*/ 12700 h 372"/>
              <a:gd name="T56" fmla="*/ 107837 w 338"/>
              <a:gd name="T57" fmla="*/ 17463 h 372"/>
              <a:gd name="T58" fmla="*/ 129405 w 338"/>
              <a:gd name="T59" fmla="*/ 32279 h 372"/>
              <a:gd name="T60" fmla="*/ 144134 w 338"/>
              <a:gd name="T61" fmla="*/ 54504 h 372"/>
              <a:gd name="T62" fmla="*/ 149920 w 338"/>
              <a:gd name="T63" fmla="*/ 80963 h 372"/>
              <a:gd name="T64" fmla="*/ 146764 w 338"/>
              <a:gd name="T65" fmla="*/ 102129 h 372"/>
              <a:gd name="T66" fmla="*/ 134139 w 338"/>
              <a:gd name="T67" fmla="*/ 125412 h 372"/>
              <a:gd name="T68" fmla="*/ 113624 w 338"/>
              <a:gd name="T69" fmla="*/ 142346 h 372"/>
              <a:gd name="T70" fmla="*/ 88374 w 338"/>
              <a:gd name="T71" fmla="*/ 150283 h 372"/>
              <a:gd name="T72" fmla="*/ 67333 w 338"/>
              <a:gd name="T73" fmla="*/ 148696 h 372"/>
              <a:gd name="T74" fmla="*/ 42609 w 338"/>
              <a:gd name="T75" fmla="*/ 138642 h 372"/>
              <a:gd name="T76" fmla="*/ 24198 w 338"/>
              <a:gd name="T77" fmla="*/ 119592 h 372"/>
              <a:gd name="T78" fmla="*/ 13677 w 338"/>
              <a:gd name="T79" fmla="*/ 95779 h 372"/>
              <a:gd name="T80" fmla="*/ 165701 w 338"/>
              <a:gd name="T81" fmla="*/ 174096 h 372"/>
              <a:gd name="T82" fmla="*/ 161493 w 338"/>
              <a:gd name="T83" fmla="*/ 182033 h 372"/>
              <a:gd name="T84" fmla="*/ 155707 w 338"/>
              <a:gd name="T85" fmla="*/ 184150 h 372"/>
              <a:gd name="T86" fmla="*/ 150446 w 338"/>
              <a:gd name="T87" fmla="*/ 183621 h 372"/>
              <a:gd name="T88" fmla="*/ 123092 w 338"/>
              <a:gd name="T89" fmla="*/ 150813 h 372"/>
              <a:gd name="T90" fmla="*/ 163597 w 338"/>
              <a:gd name="T91" fmla="*/ 166688 h 372"/>
              <a:gd name="T92" fmla="*/ 86796 w 338"/>
              <a:gd name="T93" fmla="*/ 75142 h 372"/>
              <a:gd name="T94" fmla="*/ 86796 w 338"/>
              <a:gd name="T95" fmla="*/ 118004 h 372"/>
              <a:gd name="T96" fmla="*/ 44713 w 338"/>
              <a:gd name="T97" fmla="*/ 75142 h 372"/>
              <a:gd name="T98" fmla="*/ 86796 w 338"/>
              <a:gd name="T99" fmla="*/ 75142 h 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38" h="372">
                <a:moveTo>
                  <a:pt x="330" y="302"/>
                </a:moveTo>
                <a:lnTo>
                  <a:pt x="281" y="241"/>
                </a:lnTo>
                <a:lnTo>
                  <a:pt x="286" y="231"/>
                </a:lnTo>
                <a:lnTo>
                  <a:pt x="292" y="222"/>
                </a:lnTo>
                <a:lnTo>
                  <a:pt x="297" y="211"/>
                </a:lnTo>
                <a:lnTo>
                  <a:pt x="300" y="200"/>
                </a:lnTo>
                <a:lnTo>
                  <a:pt x="304" y="189"/>
                </a:lnTo>
                <a:lnTo>
                  <a:pt x="305" y="178"/>
                </a:lnTo>
                <a:lnTo>
                  <a:pt x="307" y="165"/>
                </a:lnTo>
                <a:lnTo>
                  <a:pt x="308" y="153"/>
                </a:lnTo>
                <a:lnTo>
                  <a:pt x="307" y="138"/>
                </a:lnTo>
                <a:lnTo>
                  <a:pt x="304" y="123"/>
                </a:lnTo>
                <a:lnTo>
                  <a:pt x="301" y="108"/>
                </a:lnTo>
                <a:lnTo>
                  <a:pt x="296" y="94"/>
                </a:lnTo>
                <a:lnTo>
                  <a:pt x="289" y="80"/>
                </a:lnTo>
                <a:lnTo>
                  <a:pt x="282" y="68"/>
                </a:lnTo>
                <a:lnTo>
                  <a:pt x="272" y="55"/>
                </a:lnTo>
                <a:lnTo>
                  <a:pt x="263" y="46"/>
                </a:lnTo>
                <a:lnTo>
                  <a:pt x="252" y="35"/>
                </a:lnTo>
                <a:lnTo>
                  <a:pt x="239" y="26"/>
                </a:lnTo>
                <a:lnTo>
                  <a:pt x="227" y="18"/>
                </a:lnTo>
                <a:lnTo>
                  <a:pt x="213" y="13"/>
                </a:lnTo>
                <a:lnTo>
                  <a:pt x="200" y="7"/>
                </a:lnTo>
                <a:lnTo>
                  <a:pt x="184" y="3"/>
                </a:lnTo>
                <a:lnTo>
                  <a:pt x="169" y="0"/>
                </a:lnTo>
                <a:lnTo>
                  <a:pt x="154" y="0"/>
                </a:lnTo>
                <a:lnTo>
                  <a:pt x="139" y="0"/>
                </a:lnTo>
                <a:lnTo>
                  <a:pt x="123" y="3"/>
                </a:lnTo>
                <a:lnTo>
                  <a:pt x="109" y="7"/>
                </a:lnTo>
                <a:lnTo>
                  <a:pt x="95" y="13"/>
                </a:lnTo>
                <a:lnTo>
                  <a:pt x="81" y="18"/>
                </a:lnTo>
                <a:lnTo>
                  <a:pt x="69" y="26"/>
                </a:lnTo>
                <a:lnTo>
                  <a:pt x="57" y="35"/>
                </a:lnTo>
                <a:lnTo>
                  <a:pt x="46" y="46"/>
                </a:lnTo>
                <a:lnTo>
                  <a:pt x="36" y="55"/>
                </a:lnTo>
                <a:lnTo>
                  <a:pt x="26" y="68"/>
                </a:lnTo>
                <a:lnTo>
                  <a:pt x="19" y="80"/>
                </a:lnTo>
                <a:lnTo>
                  <a:pt x="13" y="94"/>
                </a:lnTo>
                <a:lnTo>
                  <a:pt x="7" y="108"/>
                </a:lnTo>
                <a:lnTo>
                  <a:pt x="4" y="123"/>
                </a:lnTo>
                <a:lnTo>
                  <a:pt x="2" y="138"/>
                </a:lnTo>
                <a:lnTo>
                  <a:pt x="0" y="153"/>
                </a:lnTo>
                <a:lnTo>
                  <a:pt x="2" y="170"/>
                </a:lnTo>
                <a:lnTo>
                  <a:pt x="4" y="185"/>
                </a:lnTo>
                <a:lnTo>
                  <a:pt x="7" y="200"/>
                </a:lnTo>
                <a:lnTo>
                  <a:pt x="13" y="214"/>
                </a:lnTo>
                <a:lnTo>
                  <a:pt x="19" y="227"/>
                </a:lnTo>
                <a:lnTo>
                  <a:pt x="26" y="240"/>
                </a:lnTo>
                <a:lnTo>
                  <a:pt x="36" y="251"/>
                </a:lnTo>
                <a:lnTo>
                  <a:pt x="46" y="262"/>
                </a:lnTo>
                <a:lnTo>
                  <a:pt x="57" y="273"/>
                </a:lnTo>
                <a:lnTo>
                  <a:pt x="69" y="281"/>
                </a:lnTo>
                <a:lnTo>
                  <a:pt x="81" y="289"/>
                </a:lnTo>
                <a:lnTo>
                  <a:pt x="95" y="295"/>
                </a:lnTo>
                <a:lnTo>
                  <a:pt x="109" y="300"/>
                </a:lnTo>
                <a:lnTo>
                  <a:pt x="123" y="304"/>
                </a:lnTo>
                <a:lnTo>
                  <a:pt x="139" y="307"/>
                </a:lnTo>
                <a:lnTo>
                  <a:pt x="154" y="307"/>
                </a:lnTo>
                <a:lnTo>
                  <a:pt x="169" y="307"/>
                </a:lnTo>
                <a:lnTo>
                  <a:pt x="184" y="304"/>
                </a:lnTo>
                <a:lnTo>
                  <a:pt x="198" y="300"/>
                </a:lnTo>
                <a:lnTo>
                  <a:pt x="212" y="296"/>
                </a:lnTo>
                <a:lnTo>
                  <a:pt x="261" y="357"/>
                </a:lnTo>
                <a:lnTo>
                  <a:pt x="268" y="363"/>
                </a:lnTo>
                <a:lnTo>
                  <a:pt x="277" y="368"/>
                </a:lnTo>
                <a:lnTo>
                  <a:pt x="285" y="370"/>
                </a:lnTo>
                <a:lnTo>
                  <a:pt x="294" y="372"/>
                </a:lnTo>
                <a:lnTo>
                  <a:pt x="299" y="372"/>
                </a:lnTo>
                <a:lnTo>
                  <a:pt x="304" y="370"/>
                </a:lnTo>
                <a:lnTo>
                  <a:pt x="311" y="369"/>
                </a:lnTo>
                <a:lnTo>
                  <a:pt x="316" y="366"/>
                </a:lnTo>
                <a:lnTo>
                  <a:pt x="321" y="362"/>
                </a:lnTo>
                <a:lnTo>
                  <a:pt x="323" y="361"/>
                </a:lnTo>
                <a:lnTo>
                  <a:pt x="329" y="355"/>
                </a:lnTo>
                <a:lnTo>
                  <a:pt x="334" y="348"/>
                </a:lnTo>
                <a:lnTo>
                  <a:pt x="337" y="340"/>
                </a:lnTo>
                <a:lnTo>
                  <a:pt x="338" y="332"/>
                </a:lnTo>
                <a:lnTo>
                  <a:pt x="338" y="324"/>
                </a:lnTo>
                <a:lnTo>
                  <a:pt x="337" y="315"/>
                </a:lnTo>
                <a:lnTo>
                  <a:pt x="334" y="308"/>
                </a:lnTo>
                <a:lnTo>
                  <a:pt x="330" y="302"/>
                </a:lnTo>
                <a:close/>
                <a:moveTo>
                  <a:pt x="24" y="153"/>
                </a:moveTo>
                <a:lnTo>
                  <a:pt x="24" y="153"/>
                </a:lnTo>
                <a:lnTo>
                  <a:pt x="25" y="141"/>
                </a:lnTo>
                <a:lnTo>
                  <a:pt x="26" y="127"/>
                </a:lnTo>
                <a:lnTo>
                  <a:pt x="29" y="114"/>
                </a:lnTo>
                <a:lnTo>
                  <a:pt x="35" y="103"/>
                </a:lnTo>
                <a:lnTo>
                  <a:pt x="40" y="91"/>
                </a:lnTo>
                <a:lnTo>
                  <a:pt x="46" y="80"/>
                </a:lnTo>
                <a:lnTo>
                  <a:pt x="54" y="70"/>
                </a:lnTo>
                <a:lnTo>
                  <a:pt x="62" y="61"/>
                </a:lnTo>
                <a:lnTo>
                  <a:pt x="72" y="53"/>
                </a:lnTo>
                <a:lnTo>
                  <a:pt x="81" y="46"/>
                </a:lnTo>
                <a:lnTo>
                  <a:pt x="92" y="39"/>
                </a:lnTo>
                <a:lnTo>
                  <a:pt x="103" y="33"/>
                </a:lnTo>
                <a:lnTo>
                  <a:pt x="116" y="29"/>
                </a:lnTo>
                <a:lnTo>
                  <a:pt x="128" y="26"/>
                </a:lnTo>
                <a:lnTo>
                  <a:pt x="140" y="24"/>
                </a:lnTo>
                <a:lnTo>
                  <a:pt x="154" y="24"/>
                </a:lnTo>
                <a:lnTo>
                  <a:pt x="168" y="24"/>
                </a:lnTo>
                <a:lnTo>
                  <a:pt x="180" y="26"/>
                </a:lnTo>
                <a:lnTo>
                  <a:pt x="193" y="29"/>
                </a:lnTo>
                <a:lnTo>
                  <a:pt x="205" y="33"/>
                </a:lnTo>
                <a:lnTo>
                  <a:pt x="216" y="39"/>
                </a:lnTo>
                <a:lnTo>
                  <a:pt x="227" y="46"/>
                </a:lnTo>
                <a:lnTo>
                  <a:pt x="237" y="53"/>
                </a:lnTo>
                <a:lnTo>
                  <a:pt x="246" y="61"/>
                </a:lnTo>
                <a:lnTo>
                  <a:pt x="255" y="70"/>
                </a:lnTo>
                <a:lnTo>
                  <a:pt x="263" y="80"/>
                </a:lnTo>
                <a:lnTo>
                  <a:pt x="268" y="91"/>
                </a:lnTo>
                <a:lnTo>
                  <a:pt x="274" y="103"/>
                </a:lnTo>
                <a:lnTo>
                  <a:pt x="279" y="114"/>
                </a:lnTo>
                <a:lnTo>
                  <a:pt x="282" y="127"/>
                </a:lnTo>
                <a:lnTo>
                  <a:pt x="283" y="141"/>
                </a:lnTo>
                <a:lnTo>
                  <a:pt x="285" y="153"/>
                </a:lnTo>
                <a:lnTo>
                  <a:pt x="283" y="167"/>
                </a:lnTo>
                <a:lnTo>
                  <a:pt x="282" y="181"/>
                </a:lnTo>
                <a:lnTo>
                  <a:pt x="279" y="193"/>
                </a:lnTo>
                <a:lnTo>
                  <a:pt x="274" y="204"/>
                </a:lnTo>
                <a:lnTo>
                  <a:pt x="268" y="216"/>
                </a:lnTo>
                <a:lnTo>
                  <a:pt x="263" y="226"/>
                </a:lnTo>
                <a:lnTo>
                  <a:pt x="255" y="237"/>
                </a:lnTo>
                <a:lnTo>
                  <a:pt x="246" y="247"/>
                </a:lnTo>
                <a:lnTo>
                  <a:pt x="237" y="255"/>
                </a:lnTo>
                <a:lnTo>
                  <a:pt x="227" y="262"/>
                </a:lnTo>
                <a:lnTo>
                  <a:pt x="216" y="269"/>
                </a:lnTo>
                <a:lnTo>
                  <a:pt x="205" y="274"/>
                </a:lnTo>
                <a:lnTo>
                  <a:pt x="193" y="278"/>
                </a:lnTo>
                <a:lnTo>
                  <a:pt x="180" y="281"/>
                </a:lnTo>
                <a:lnTo>
                  <a:pt x="168" y="284"/>
                </a:lnTo>
                <a:lnTo>
                  <a:pt x="154" y="284"/>
                </a:lnTo>
                <a:lnTo>
                  <a:pt x="140" y="284"/>
                </a:lnTo>
                <a:lnTo>
                  <a:pt x="128" y="281"/>
                </a:lnTo>
                <a:lnTo>
                  <a:pt x="116" y="278"/>
                </a:lnTo>
                <a:lnTo>
                  <a:pt x="103" y="274"/>
                </a:lnTo>
                <a:lnTo>
                  <a:pt x="92" y="269"/>
                </a:lnTo>
                <a:lnTo>
                  <a:pt x="81" y="262"/>
                </a:lnTo>
                <a:lnTo>
                  <a:pt x="72" y="255"/>
                </a:lnTo>
                <a:lnTo>
                  <a:pt x="62" y="247"/>
                </a:lnTo>
                <a:lnTo>
                  <a:pt x="54" y="237"/>
                </a:lnTo>
                <a:lnTo>
                  <a:pt x="46" y="226"/>
                </a:lnTo>
                <a:lnTo>
                  <a:pt x="40" y="216"/>
                </a:lnTo>
                <a:lnTo>
                  <a:pt x="35" y="204"/>
                </a:lnTo>
                <a:lnTo>
                  <a:pt x="29" y="193"/>
                </a:lnTo>
                <a:lnTo>
                  <a:pt x="26" y="181"/>
                </a:lnTo>
                <a:lnTo>
                  <a:pt x="25" y="167"/>
                </a:lnTo>
                <a:lnTo>
                  <a:pt x="24" y="153"/>
                </a:lnTo>
                <a:close/>
                <a:moveTo>
                  <a:pt x="315" y="329"/>
                </a:moveTo>
                <a:lnTo>
                  <a:pt x="315" y="329"/>
                </a:lnTo>
                <a:lnTo>
                  <a:pt x="314" y="337"/>
                </a:lnTo>
                <a:lnTo>
                  <a:pt x="308" y="343"/>
                </a:lnTo>
                <a:lnTo>
                  <a:pt x="307" y="344"/>
                </a:lnTo>
                <a:lnTo>
                  <a:pt x="301" y="347"/>
                </a:lnTo>
                <a:lnTo>
                  <a:pt x="296" y="348"/>
                </a:lnTo>
                <a:lnTo>
                  <a:pt x="294" y="348"/>
                </a:lnTo>
                <a:lnTo>
                  <a:pt x="290" y="348"/>
                </a:lnTo>
                <a:lnTo>
                  <a:pt x="286" y="347"/>
                </a:lnTo>
                <a:lnTo>
                  <a:pt x="283" y="344"/>
                </a:lnTo>
                <a:lnTo>
                  <a:pt x="279" y="341"/>
                </a:lnTo>
                <a:lnTo>
                  <a:pt x="234" y="285"/>
                </a:lnTo>
                <a:lnTo>
                  <a:pt x="250" y="273"/>
                </a:lnTo>
                <a:lnTo>
                  <a:pt x="266" y="259"/>
                </a:lnTo>
                <a:lnTo>
                  <a:pt x="311" y="315"/>
                </a:lnTo>
                <a:lnTo>
                  <a:pt x="315" y="322"/>
                </a:lnTo>
                <a:lnTo>
                  <a:pt x="315" y="329"/>
                </a:lnTo>
                <a:close/>
                <a:moveTo>
                  <a:pt x="165" y="142"/>
                </a:moveTo>
                <a:lnTo>
                  <a:pt x="223" y="142"/>
                </a:lnTo>
                <a:lnTo>
                  <a:pt x="223" y="165"/>
                </a:lnTo>
                <a:lnTo>
                  <a:pt x="165" y="165"/>
                </a:lnTo>
                <a:lnTo>
                  <a:pt x="165" y="223"/>
                </a:lnTo>
                <a:lnTo>
                  <a:pt x="143" y="223"/>
                </a:lnTo>
                <a:lnTo>
                  <a:pt x="143" y="165"/>
                </a:lnTo>
                <a:lnTo>
                  <a:pt x="85" y="165"/>
                </a:lnTo>
                <a:lnTo>
                  <a:pt x="85" y="142"/>
                </a:lnTo>
                <a:lnTo>
                  <a:pt x="143" y="142"/>
                </a:lnTo>
                <a:lnTo>
                  <a:pt x="143" y="84"/>
                </a:lnTo>
                <a:lnTo>
                  <a:pt x="165" y="84"/>
                </a:lnTo>
                <a:lnTo>
                  <a:pt x="165" y="142"/>
                </a:lnTo>
                <a:close/>
              </a:path>
            </a:pathLst>
          </a:custGeom>
          <a:solidFill>
            <a:schemeClr val="accent1"/>
          </a:solidFill>
          <a:ln>
            <a:noFill/>
          </a:ln>
        </p:spPr>
        <p:txBody>
          <a:bodyPr/>
          <a:lstStyle/>
          <a:p>
            <a:endParaRPr lang="en-US" dirty="0"/>
          </a:p>
        </p:txBody>
      </p:sp>
      <p:sp>
        <p:nvSpPr>
          <p:cNvPr id="109" name="Freeform 122"/>
          <p:cNvSpPr>
            <a:spLocks noEditPoints="1"/>
          </p:cNvSpPr>
          <p:nvPr/>
        </p:nvSpPr>
        <p:spPr bwMode="auto">
          <a:xfrm>
            <a:off x="5516888" y="1636504"/>
            <a:ext cx="293540" cy="324991"/>
          </a:xfrm>
          <a:custGeom>
            <a:avLst/>
            <a:gdLst>
              <a:gd name="T0" fmla="*/ 150446 w 338"/>
              <a:gd name="T1" fmla="*/ 122237 h 372"/>
              <a:gd name="T2" fmla="*/ 159915 w 338"/>
              <a:gd name="T3" fmla="*/ 100013 h 372"/>
              <a:gd name="T4" fmla="*/ 162019 w 338"/>
              <a:gd name="T5" fmla="*/ 80963 h 372"/>
              <a:gd name="T6" fmla="*/ 155180 w 338"/>
              <a:gd name="T7" fmla="*/ 49742 h 372"/>
              <a:gd name="T8" fmla="*/ 137821 w 338"/>
              <a:gd name="T9" fmla="*/ 24342 h 372"/>
              <a:gd name="T10" fmla="*/ 112046 w 338"/>
              <a:gd name="T11" fmla="*/ 6879 h 372"/>
              <a:gd name="T12" fmla="*/ 81009 w 338"/>
              <a:gd name="T13" fmla="*/ 0 h 372"/>
              <a:gd name="T14" fmla="*/ 56812 w 338"/>
              <a:gd name="T15" fmla="*/ 3704 h 372"/>
              <a:gd name="T16" fmla="*/ 29458 w 338"/>
              <a:gd name="T17" fmla="*/ 18521 h 372"/>
              <a:gd name="T18" fmla="*/ 9995 w 338"/>
              <a:gd name="T19" fmla="*/ 42333 h 372"/>
              <a:gd name="T20" fmla="*/ 526 w 338"/>
              <a:gd name="T21" fmla="*/ 73025 h 372"/>
              <a:gd name="T22" fmla="*/ 1578 w 338"/>
              <a:gd name="T23" fmla="*/ 97896 h 372"/>
              <a:gd name="T24" fmla="*/ 13677 w 338"/>
              <a:gd name="T25" fmla="*/ 127000 h 372"/>
              <a:gd name="T26" fmla="*/ 35244 w 338"/>
              <a:gd name="T27" fmla="*/ 148696 h 372"/>
              <a:gd name="T28" fmla="*/ 64176 w 338"/>
              <a:gd name="T29" fmla="*/ 160867 h 372"/>
              <a:gd name="T30" fmla="*/ 88900 w 338"/>
              <a:gd name="T31" fmla="*/ 162454 h 372"/>
              <a:gd name="T32" fmla="*/ 137295 w 338"/>
              <a:gd name="T33" fmla="*/ 188913 h 372"/>
              <a:gd name="T34" fmla="*/ 149394 w 338"/>
              <a:gd name="T35" fmla="*/ 195792 h 372"/>
              <a:gd name="T36" fmla="*/ 156759 w 338"/>
              <a:gd name="T37" fmla="*/ 196850 h 372"/>
              <a:gd name="T38" fmla="*/ 166227 w 338"/>
              <a:gd name="T39" fmla="*/ 193675 h 372"/>
              <a:gd name="T40" fmla="*/ 172540 w 338"/>
              <a:gd name="T41" fmla="*/ 187854 h 372"/>
              <a:gd name="T42" fmla="*/ 177800 w 338"/>
              <a:gd name="T43" fmla="*/ 175683 h 372"/>
              <a:gd name="T44" fmla="*/ 172540 w 338"/>
              <a:gd name="T45" fmla="*/ 159808 h 372"/>
              <a:gd name="T46" fmla="*/ 12099 w 338"/>
              <a:gd name="T47" fmla="*/ 74613 h 372"/>
              <a:gd name="T48" fmla="*/ 19989 w 338"/>
              <a:gd name="T49" fmla="*/ 48154 h 372"/>
              <a:gd name="T50" fmla="*/ 37349 w 338"/>
              <a:gd name="T51" fmla="*/ 28046 h 372"/>
              <a:gd name="T52" fmla="*/ 60494 w 338"/>
              <a:gd name="T53" fmla="*/ 15346 h 372"/>
              <a:gd name="T54" fmla="*/ 81009 w 338"/>
              <a:gd name="T55" fmla="*/ 12700 h 372"/>
              <a:gd name="T56" fmla="*/ 107837 w 338"/>
              <a:gd name="T57" fmla="*/ 17463 h 372"/>
              <a:gd name="T58" fmla="*/ 129405 w 338"/>
              <a:gd name="T59" fmla="*/ 32279 h 372"/>
              <a:gd name="T60" fmla="*/ 143608 w 338"/>
              <a:gd name="T61" fmla="*/ 54504 h 372"/>
              <a:gd name="T62" fmla="*/ 149394 w 338"/>
              <a:gd name="T63" fmla="*/ 80963 h 372"/>
              <a:gd name="T64" fmla="*/ 146238 w 338"/>
              <a:gd name="T65" fmla="*/ 102129 h 372"/>
              <a:gd name="T66" fmla="*/ 133613 w 338"/>
              <a:gd name="T67" fmla="*/ 125412 h 372"/>
              <a:gd name="T68" fmla="*/ 113624 w 338"/>
              <a:gd name="T69" fmla="*/ 142346 h 372"/>
              <a:gd name="T70" fmla="*/ 88374 w 338"/>
              <a:gd name="T71" fmla="*/ 150283 h 372"/>
              <a:gd name="T72" fmla="*/ 67333 w 338"/>
              <a:gd name="T73" fmla="*/ 148696 h 372"/>
              <a:gd name="T74" fmla="*/ 42609 w 338"/>
              <a:gd name="T75" fmla="*/ 138642 h 372"/>
              <a:gd name="T76" fmla="*/ 23672 w 338"/>
              <a:gd name="T77" fmla="*/ 119592 h 372"/>
              <a:gd name="T78" fmla="*/ 13677 w 338"/>
              <a:gd name="T79" fmla="*/ 95779 h 372"/>
              <a:gd name="T80" fmla="*/ 165701 w 338"/>
              <a:gd name="T81" fmla="*/ 174096 h 372"/>
              <a:gd name="T82" fmla="*/ 160967 w 338"/>
              <a:gd name="T83" fmla="*/ 182033 h 372"/>
              <a:gd name="T84" fmla="*/ 155180 w 338"/>
              <a:gd name="T85" fmla="*/ 184150 h 372"/>
              <a:gd name="T86" fmla="*/ 150446 w 338"/>
              <a:gd name="T87" fmla="*/ 183621 h 372"/>
              <a:gd name="T88" fmla="*/ 123092 w 338"/>
              <a:gd name="T89" fmla="*/ 150813 h 372"/>
              <a:gd name="T90" fmla="*/ 163597 w 338"/>
              <a:gd name="T91" fmla="*/ 166688 h 372"/>
              <a:gd name="T92" fmla="*/ 44713 w 338"/>
              <a:gd name="T93" fmla="*/ 75142 h 372"/>
              <a:gd name="T94" fmla="*/ 44713 w 338"/>
              <a:gd name="T95" fmla="*/ 75142 h 37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38" h="372">
                <a:moveTo>
                  <a:pt x="328" y="302"/>
                </a:moveTo>
                <a:lnTo>
                  <a:pt x="280" y="241"/>
                </a:lnTo>
                <a:lnTo>
                  <a:pt x="286" y="231"/>
                </a:lnTo>
                <a:lnTo>
                  <a:pt x="291" y="222"/>
                </a:lnTo>
                <a:lnTo>
                  <a:pt x="295" y="211"/>
                </a:lnTo>
                <a:lnTo>
                  <a:pt x="300" y="200"/>
                </a:lnTo>
                <a:lnTo>
                  <a:pt x="304" y="189"/>
                </a:lnTo>
                <a:lnTo>
                  <a:pt x="305" y="178"/>
                </a:lnTo>
                <a:lnTo>
                  <a:pt x="306" y="165"/>
                </a:lnTo>
                <a:lnTo>
                  <a:pt x="308" y="153"/>
                </a:lnTo>
                <a:lnTo>
                  <a:pt x="306" y="138"/>
                </a:lnTo>
                <a:lnTo>
                  <a:pt x="304" y="123"/>
                </a:lnTo>
                <a:lnTo>
                  <a:pt x="300" y="108"/>
                </a:lnTo>
                <a:lnTo>
                  <a:pt x="295" y="94"/>
                </a:lnTo>
                <a:lnTo>
                  <a:pt x="289" y="80"/>
                </a:lnTo>
                <a:lnTo>
                  <a:pt x="280" y="68"/>
                </a:lnTo>
                <a:lnTo>
                  <a:pt x="272" y="55"/>
                </a:lnTo>
                <a:lnTo>
                  <a:pt x="262" y="46"/>
                </a:lnTo>
                <a:lnTo>
                  <a:pt x="251" y="35"/>
                </a:lnTo>
                <a:lnTo>
                  <a:pt x="239" y="26"/>
                </a:lnTo>
                <a:lnTo>
                  <a:pt x="227" y="18"/>
                </a:lnTo>
                <a:lnTo>
                  <a:pt x="213" y="13"/>
                </a:lnTo>
                <a:lnTo>
                  <a:pt x="199" y="7"/>
                </a:lnTo>
                <a:lnTo>
                  <a:pt x="184" y="3"/>
                </a:lnTo>
                <a:lnTo>
                  <a:pt x="169" y="0"/>
                </a:lnTo>
                <a:lnTo>
                  <a:pt x="154" y="0"/>
                </a:lnTo>
                <a:lnTo>
                  <a:pt x="137" y="0"/>
                </a:lnTo>
                <a:lnTo>
                  <a:pt x="122" y="3"/>
                </a:lnTo>
                <a:lnTo>
                  <a:pt x="108" y="7"/>
                </a:lnTo>
                <a:lnTo>
                  <a:pt x="93" y="13"/>
                </a:lnTo>
                <a:lnTo>
                  <a:pt x="81" y="18"/>
                </a:lnTo>
                <a:lnTo>
                  <a:pt x="67" y="26"/>
                </a:lnTo>
                <a:lnTo>
                  <a:pt x="56" y="35"/>
                </a:lnTo>
                <a:lnTo>
                  <a:pt x="45" y="46"/>
                </a:lnTo>
                <a:lnTo>
                  <a:pt x="36" y="55"/>
                </a:lnTo>
                <a:lnTo>
                  <a:pt x="26" y="68"/>
                </a:lnTo>
                <a:lnTo>
                  <a:pt x="19" y="80"/>
                </a:lnTo>
                <a:lnTo>
                  <a:pt x="12" y="94"/>
                </a:lnTo>
                <a:lnTo>
                  <a:pt x="7" y="108"/>
                </a:lnTo>
                <a:lnTo>
                  <a:pt x="3" y="123"/>
                </a:lnTo>
                <a:lnTo>
                  <a:pt x="1" y="138"/>
                </a:lnTo>
                <a:lnTo>
                  <a:pt x="0" y="153"/>
                </a:lnTo>
                <a:lnTo>
                  <a:pt x="1" y="170"/>
                </a:lnTo>
                <a:lnTo>
                  <a:pt x="3" y="185"/>
                </a:lnTo>
                <a:lnTo>
                  <a:pt x="7" y="200"/>
                </a:lnTo>
                <a:lnTo>
                  <a:pt x="12" y="214"/>
                </a:lnTo>
                <a:lnTo>
                  <a:pt x="19" y="227"/>
                </a:lnTo>
                <a:lnTo>
                  <a:pt x="26" y="240"/>
                </a:lnTo>
                <a:lnTo>
                  <a:pt x="36" y="251"/>
                </a:lnTo>
                <a:lnTo>
                  <a:pt x="45" y="262"/>
                </a:lnTo>
                <a:lnTo>
                  <a:pt x="56" y="273"/>
                </a:lnTo>
                <a:lnTo>
                  <a:pt x="67" y="281"/>
                </a:lnTo>
                <a:lnTo>
                  <a:pt x="81" y="289"/>
                </a:lnTo>
                <a:lnTo>
                  <a:pt x="93" y="295"/>
                </a:lnTo>
                <a:lnTo>
                  <a:pt x="108" y="300"/>
                </a:lnTo>
                <a:lnTo>
                  <a:pt x="122" y="304"/>
                </a:lnTo>
                <a:lnTo>
                  <a:pt x="137" y="307"/>
                </a:lnTo>
                <a:lnTo>
                  <a:pt x="154" y="307"/>
                </a:lnTo>
                <a:lnTo>
                  <a:pt x="169" y="307"/>
                </a:lnTo>
                <a:lnTo>
                  <a:pt x="184" y="304"/>
                </a:lnTo>
                <a:lnTo>
                  <a:pt x="198" y="300"/>
                </a:lnTo>
                <a:lnTo>
                  <a:pt x="212" y="296"/>
                </a:lnTo>
                <a:lnTo>
                  <a:pt x="261" y="357"/>
                </a:lnTo>
                <a:lnTo>
                  <a:pt x="268" y="363"/>
                </a:lnTo>
                <a:lnTo>
                  <a:pt x="276" y="368"/>
                </a:lnTo>
                <a:lnTo>
                  <a:pt x="284" y="370"/>
                </a:lnTo>
                <a:lnTo>
                  <a:pt x="294" y="372"/>
                </a:lnTo>
                <a:lnTo>
                  <a:pt x="298" y="372"/>
                </a:lnTo>
                <a:lnTo>
                  <a:pt x="304" y="370"/>
                </a:lnTo>
                <a:lnTo>
                  <a:pt x="311" y="369"/>
                </a:lnTo>
                <a:lnTo>
                  <a:pt x="316" y="366"/>
                </a:lnTo>
                <a:lnTo>
                  <a:pt x="320" y="362"/>
                </a:lnTo>
                <a:lnTo>
                  <a:pt x="323" y="361"/>
                </a:lnTo>
                <a:lnTo>
                  <a:pt x="328" y="355"/>
                </a:lnTo>
                <a:lnTo>
                  <a:pt x="334" y="348"/>
                </a:lnTo>
                <a:lnTo>
                  <a:pt x="337" y="340"/>
                </a:lnTo>
                <a:lnTo>
                  <a:pt x="338" y="332"/>
                </a:lnTo>
                <a:lnTo>
                  <a:pt x="338" y="324"/>
                </a:lnTo>
                <a:lnTo>
                  <a:pt x="337" y="315"/>
                </a:lnTo>
                <a:lnTo>
                  <a:pt x="334" y="308"/>
                </a:lnTo>
                <a:lnTo>
                  <a:pt x="328" y="302"/>
                </a:lnTo>
                <a:close/>
                <a:moveTo>
                  <a:pt x="23" y="153"/>
                </a:moveTo>
                <a:lnTo>
                  <a:pt x="23" y="153"/>
                </a:lnTo>
                <a:lnTo>
                  <a:pt x="23" y="141"/>
                </a:lnTo>
                <a:lnTo>
                  <a:pt x="26" y="127"/>
                </a:lnTo>
                <a:lnTo>
                  <a:pt x="29" y="114"/>
                </a:lnTo>
                <a:lnTo>
                  <a:pt x="33" y="103"/>
                </a:lnTo>
                <a:lnTo>
                  <a:pt x="38" y="91"/>
                </a:lnTo>
                <a:lnTo>
                  <a:pt x="45" y="80"/>
                </a:lnTo>
                <a:lnTo>
                  <a:pt x="53" y="70"/>
                </a:lnTo>
                <a:lnTo>
                  <a:pt x="62" y="61"/>
                </a:lnTo>
                <a:lnTo>
                  <a:pt x="71" y="53"/>
                </a:lnTo>
                <a:lnTo>
                  <a:pt x="81" y="46"/>
                </a:lnTo>
                <a:lnTo>
                  <a:pt x="92" y="39"/>
                </a:lnTo>
                <a:lnTo>
                  <a:pt x="103" y="33"/>
                </a:lnTo>
                <a:lnTo>
                  <a:pt x="115" y="29"/>
                </a:lnTo>
                <a:lnTo>
                  <a:pt x="128" y="26"/>
                </a:lnTo>
                <a:lnTo>
                  <a:pt x="140" y="24"/>
                </a:lnTo>
                <a:lnTo>
                  <a:pt x="154" y="24"/>
                </a:lnTo>
                <a:lnTo>
                  <a:pt x="168" y="24"/>
                </a:lnTo>
                <a:lnTo>
                  <a:pt x="180" y="26"/>
                </a:lnTo>
                <a:lnTo>
                  <a:pt x="192" y="29"/>
                </a:lnTo>
                <a:lnTo>
                  <a:pt x="205" y="33"/>
                </a:lnTo>
                <a:lnTo>
                  <a:pt x="216" y="39"/>
                </a:lnTo>
                <a:lnTo>
                  <a:pt x="227" y="46"/>
                </a:lnTo>
                <a:lnTo>
                  <a:pt x="236" y="53"/>
                </a:lnTo>
                <a:lnTo>
                  <a:pt x="246" y="61"/>
                </a:lnTo>
                <a:lnTo>
                  <a:pt x="254" y="70"/>
                </a:lnTo>
                <a:lnTo>
                  <a:pt x="261" y="80"/>
                </a:lnTo>
                <a:lnTo>
                  <a:pt x="268" y="91"/>
                </a:lnTo>
                <a:lnTo>
                  <a:pt x="273" y="103"/>
                </a:lnTo>
                <a:lnTo>
                  <a:pt x="278" y="114"/>
                </a:lnTo>
                <a:lnTo>
                  <a:pt x="282" y="127"/>
                </a:lnTo>
                <a:lnTo>
                  <a:pt x="283" y="141"/>
                </a:lnTo>
                <a:lnTo>
                  <a:pt x="284" y="153"/>
                </a:lnTo>
                <a:lnTo>
                  <a:pt x="283" y="167"/>
                </a:lnTo>
                <a:lnTo>
                  <a:pt x="282" y="181"/>
                </a:lnTo>
                <a:lnTo>
                  <a:pt x="278" y="193"/>
                </a:lnTo>
                <a:lnTo>
                  <a:pt x="273" y="204"/>
                </a:lnTo>
                <a:lnTo>
                  <a:pt x="268" y="216"/>
                </a:lnTo>
                <a:lnTo>
                  <a:pt x="261" y="226"/>
                </a:lnTo>
                <a:lnTo>
                  <a:pt x="254" y="237"/>
                </a:lnTo>
                <a:lnTo>
                  <a:pt x="246" y="247"/>
                </a:lnTo>
                <a:lnTo>
                  <a:pt x="236" y="255"/>
                </a:lnTo>
                <a:lnTo>
                  <a:pt x="227" y="262"/>
                </a:lnTo>
                <a:lnTo>
                  <a:pt x="216" y="269"/>
                </a:lnTo>
                <a:lnTo>
                  <a:pt x="205" y="274"/>
                </a:lnTo>
                <a:lnTo>
                  <a:pt x="192" y="278"/>
                </a:lnTo>
                <a:lnTo>
                  <a:pt x="180" y="281"/>
                </a:lnTo>
                <a:lnTo>
                  <a:pt x="168" y="284"/>
                </a:lnTo>
                <a:lnTo>
                  <a:pt x="154" y="284"/>
                </a:lnTo>
                <a:lnTo>
                  <a:pt x="140" y="284"/>
                </a:lnTo>
                <a:lnTo>
                  <a:pt x="128" y="281"/>
                </a:lnTo>
                <a:lnTo>
                  <a:pt x="115" y="278"/>
                </a:lnTo>
                <a:lnTo>
                  <a:pt x="103" y="274"/>
                </a:lnTo>
                <a:lnTo>
                  <a:pt x="92" y="269"/>
                </a:lnTo>
                <a:lnTo>
                  <a:pt x="81" y="262"/>
                </a:lnTo>
                <a:lnTo>
                  <a:pt x="71" y="255"/>
                </a:lnTo>
                <a:lnTo>
                  <a:pt x="62" y="247"/>
                </a:lnTo>
                <a:lnTo>
                  <a:pt x="53" y="237"/>
                </a:lnTo>
                <a:lnTo>
                  <a:pt x="45" y="226"/>
                </a:lnTo>
                <a:lnTo>
                  <a:pt x="38" y="216"/>
                </a:lnTo>
                <a:lnTo>
                  <a:pt x="33" y="204"/>
                </a:lnTo>
                <a:lnTo>
                  <a:pt x="29" y="193"/>
                </a:lnTo>
                <a:lnTo>
                  <a:pt x="26" y="181"/>
                </a:lnTo>
                <a:lnTo>
                  <a:pt x="23" y="167"/>
                </a:lnTo>
                <a:lnTo>
                  <a:pt x="23" y="153"/>
                </a:lnTo>
                <a:close/>
                <a:moveTo>
                  <a:pt x="315" y="329"/>
                </a:moveTo>
                <a:lnTo>
                  <a:pt x="315" y="329"/>
                </a:lnTo>
                <a:lnTo>
                  <a:pt x="313" y="337"/>
                </a:lnTo>
                <a:lnTo>
                  <a:pt x="308" y="343"/>
                </a:lnTo>
                <a:lnTo>
                  <a:pt x="306" y="344"/>
                </a:lnTo>
                <a:lnTo>
                  <a:pt x="301" y="347"/>
                </a:lnTo>
                <a:lnTo>
                  <a:pt x="295" y="348"/>
                </a:lnTo>
                <a:lnTo>
                  <a:pt x="294" y="348"/>
                </a:lnTo>
                <a:lnTo>
                  <a:pt x="290" y="348"/>
                </a:lnTo>
                <a:lnTo>
                  <a:pt x="286" y="347"/>
                </a:lnTo>
                <a:lnTo>
                  <a:pt x="282" y="344"/>
                </a:lnTo>
                <a:lnTo>
                  <a:pt x="279" y="341"/>
                </a:lnTo>
                <a:lnTo>
                  <a:pt x="234" y="285"/>
                </a:lnTo>
                <a:lnTo>
                  <a:pt x="250" y="273"/>
                </a:lnTo>
                <a:lnTo>
                  <a:pt x="265" y="259"/>
                </a:lnTo>
                <a:lnTo>
                  <a:pt x="311" y="315"/>
                </a:lnTo>
                <a:lnTo>
                  <a:pt x="315" y="322"/>
                </a:lnTo>
                <a:lnTo>
                  <a:pt x="315" y="329"/>
                </a:lnTo>
                <a:close/>
                <a:moveTo>
                  <a:pt x="85" y="142"/>
                </a:moveTo>
                <a:lnTo>
                  <a:pt x="223" y="142"/>
                </a:lnTo>
                <a:lnTo>
                  <a:pt x="223" y="165"/>
                </a:lnTo>
                <a:lnTo>
                  <a:pt x="85" y="165"/>
                </a:lnTo>
                <a:lnTo>
                  <a:pt x="85" y="142"/>
                </a:lnTo>
                <a:close/>
              </a:path>
            </a:pathLst>
          </a:custGeom>
          <a:solidFill>
            <a:schemeClr val="accent1"/>
          </a:solidFill>
          <a:ln>
            <a:noFill/>
          </a:ln>
        </p:spPr>
        <p:txBody>
          <a:bodyPr/>
          <a:lstStyle/>
          <a:p>
            <a:endParaRPr lang="en-US" dirty="0"/>
          </a:p>
        </p:txBody>
      </p:sp>
      <p:sp>
        <p:nvSpPr>
          <p:cNvPr id="110" name="Freeform 123"/>
          <p:cNvSpPr>
            <a:spLocks/>
          </p:cNvSpPr>
          <p:nvPr/>
        </p:nvSpPr>
        <p:spPr bwMode="auto">
          <a:xfrm>
            <a:off x="8971874" y="247265"/>
            <a:ext cx="340716" cy="290918"/>
          </a:xfrm>
          <a:custGeom>
            <a:avLst/>
            <a:gdLst>
              <a:gd name="T0" fmla="*/ 169863 w 390"/>
              <a:gd name="T1" fmla="*/ 113052 h 332"/>
              <a:gd name="T2" fmla="*/ 111654 w 390"/>
              <a:gd name="T3" fmla="*/ 171436 h 332"/>
              <a:gd name="T4" fmla="*/ 102658 w 390"/>
              <a:gd name="T5" fmla="*/ 176213 h 332"/>
              <a:gd name="T6" fmla="*/ 97896 w 390"/>
              <a:gd name="T7" fmla="*/ 174621 h 332"/>
              <a:gd name="T8" fmla="*/ 35983 w 390"/>
              <a:gd name="T9" fmla="*/ 113052 h 332"/>
              <a:gd name="T10" fmla="*/ 16404 w 390"/>
              <a:gd name="T11" fmla="*/ 93414 h 332"/>
              <a:gd name="T12" fmla="*/ 6879 w 390"/>
              <a:gd name="T13" fmla="*/ 80145 h 332"/>
              <a:gd name="T14" fmla="*/ 1058 w 390"/>
              <a:gd name="T15" fmla="*/ 65284 h 332"/>
              <a:gd name="T16" fmla="*/ 0 w 390"/>
              <a:gd name="T17" fmla="*/ 48830 h 332"/>
              <a:gd name="T18" fmla="*/ 3704 w 390"/>
              <a:gd name="T19" fmla="*/ 33438 h 332"/>
              <a:gd name="T20" fmla="*/ 11642 w 390"/>
              <a:gd name="T21" fmla="*/ 19638 h 332"/>
              <a:gd name="T22" fmla="*/ 20108 w 390"/>
              <a:gd name="T23" fmla="*/ 12738 h 332"/>
              <a:gd name="T24" fmla="*/ 32808 w 390"/>
              <a:gd name="T25" fmla="*/ 4246 h 332"/>
              <a:gd name="T26" fmla="*/ 48154 w 390"/>
              <a:gd name="T27" fmla="*/ 1062 h 332"/>
              <a:gd name="T28" fmla="*/ 59267 w 390"/>
              <a:gd name="T29" fmla="*/ 1062 h 332"/>
              <a:gd name="T30" fmla="*/ 75142 w 390"/>
              <a:gd name="T31" fmla="*/ 4246 h 332"/>
              <a:gd name="T32" fmla="*/ 88900 w 390"/>
              <a:gd name="T33" fmla="*/ 13269 h 332"/>
              <a:gd name="T34" fmla="*/ 86254 w 390"/>
              <a:gd name="T35" fmla="*/ 27069 h 332"/>
              <a:gd name="T36" fmla="*/ 77258 w 390"/>
              <a:gd name="T37" fmla="*/ 19638 h 332"/>
              <a:gd name="T38" fmla="*/ 53446 w 390"/>
              <a:gd name="T39" fmla="*/ 12738 h 332"/>
              <a:gd name="T40" fmla="*/ 37571 w 390"/>
              <a:gd name="T41" fmla="*/ 15392 h 332"/>
              <a:gd name="T42" fmla="*/ 24342 w 390"/>
              <a:gd name="T43" fmla="*/ 24946 h 332"/>
              <a:gd name="T44" fmla="*/ 15346 w 390"/>
              <a:gd name="T45" fmla="*/ 38746 h 332"/>
              <a:gd name="T46" fmla="*/ 13229 w 390"/>
              <a:gd name="T47" fmla="*/ 62630 h 332"/>
              <a:gd name="T48" fmla="*/ 24871 w 390"/>
              <a:gd name="T49" fmla="*/ 84922 h 332"/>
              <a:gd name="T50" fmla="*/ 102658 w 390"/>
              <a:gd name="T51" fmla="*/ 162944 h 332"/>
              <a:gd name="T52" fmla="*/ 180446 w 390"/>
              <a:gd name="T53" fmla="*/ 84922 h 332"/>
              <a:gd name="T54" fmla="*/ 189971 w 390"/>
              <a:gd name="T55" fmla="*/ 71122 h 332"/>
              <a:gd name="T56" fmla="*/ 193146 w 390"/>
              <a:gd name="T57" fmla="*/ 46707 h 332"/>
              <a:gd name="T58" fmla="*/ 184150 w 390"/>
              <a:gd name="T59" fmla="*/ 27600 h 332"/>
              <a:gd name="T60" fmla="*/ 175683 w 390"/>
              <a:gd name="T61" fmla="*/ 19638 h 332"/>
              <a:gd name="T62" fmla="*/ 152400 w 390"/>
              <a:gd name="T63" fmla="*/ 12738 h 332"/>
              <a:gd name="T64" fmla="*/ 135467 w 390"/>
              <a:gd name="T65" fmla="*/ 15923 h 332"/>
              <a:gd name="T66" fmla="*/ 117475 w 390"/>
              <a:gd name="T67" fmla="*/ 29192 h 332"/>
              <a:gd name="T68" fmla="*/ 96838 w 390"/>
              <a:gd name="T69" fmla="*/ 50422 h 332"/>
              <a:gd name="T70" fmla="*/ 92604 w 390"/>
              <a:gd name="T71" fmla="*/ 52545 h 332"/>
              <a:gd name="T72" fmla="*/ 88371 w 390"/>
              <a:gd name="T73" fmla="*/ 50422 h 332"/>
              <a:gd name="T74" fmla="*/ 86783 w 390"/>
              <a:gd name="T75" fmla="*/ 46176 h 332"/>
              <a:gd name="T76" fmla="*/ 102658 w 390"/>
              <a:gd name="T77" fmla="*/ 27069 h 332"/>
              <a:gd name="T78" fmla="*/ 113242 w 390"/>
              <a:gd name="T79" fmla="*/ 16984 h 332"/>
              <a:gd name="T80" fmla="*/ 125942 w 390"/>
              <a:gd name="T81" fmla="*/ 6900 h 332"/>
              <a:gd name="T82" fmla="*/ 141288 w 390"/>
              <a:gd name="T83" fmla="*/ 1592 h 332"/>
              <a:gd name="T84" fmla="*/ 152400 w 390"/>
              <a:gd name="T85" fmla="*/ 0 h 332"/>
              <a:gd name="T86" fmla="*/ 168275 w 390"/>
              <a:gd name="T87" fmla="*/ 3185 h 332"/>
              <a:gd name="T88" fmla="*/ 182033 w 390"/>
              <a:gd name="T89" fmla="*/ 9554 h 332"/>
              <a:gd name="T90" fmla="*/ 189971 w 390"/>
              <a:gd name="T91" fmla="*/ 15923 h 332"/>
              <a:gd name="T92" fmla="*/ 199496 w 390"/>
              <a:gd name="T93" fmla="*/ 29192 h 332"/>
              <a:gd name="T94" fmla="*/ 204787 w 390"/>
              <a:gd name="T95" fmla="*/ 44053 h 332"/>
              <a:gd name="T96" fmla="*/ 205317 w 390"/>
              <a:gd name="T97" fmla="*/ 59976 h 332"/>
              <a:gd name="T98" fmla="*/ 201613 w 390"/>
              <a:gd name="T99" fmla="*/ 75368 h 332"/>
              <a:gd name="T100" fmla="*/ 193146 w 390"/>
              <a:gd name="T101" fmla="*/ 89168 h 3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90" h="332">
                <a:moveTo>
                  <a:pt x="358" y="176"/>
                </a:moveTo>
                <a:lnTo>
                  <a:pt x="337" y="197"/>
                </a:lnTo>
                <a:lnTo>
                  <a:pt x="321" y="213"/>
                </a:lnTo>
                <a:lnTo>
                  <a:pt x="212" y="322"/>
                </a:lnTo>
                <a:lnTo>
                  <a:pt x="211" y="323"/>
                </a:lnTo>
                <a:lnTo>
                  <a:pt x="203" y="329"/>
                </a:lnTo>
                <a:lnTo>
                  <a:pt x="198" y="330"/>
                </a:lnTo>
                <a:lnTo>
                  <a:pt x="194" y="332"/>
                </a:lnTo>
                <a:lnTo>
                  <a:pt x="190" y="330"/>
                </a:lnTo>
                <a:lnTo>
                  <a:pt x="185" y="329"/>
                </a:lnTo>
                <a:lnTo>
                  <a:pt x="178" y="323"/>
                </a:lnTo>
                <a:lnTo>
                  <a:pt x="176" y="322"/>
                </a:lnTo>
                <a:lnTo>
                  <a:pt x="68" y="213"/>
                </a:lnTo>
                <a:lnTo>
                  <a:pt x="51" y="197"/>
                </a:lnTo>
                <a:lnTo>
                  <a:pt x="31" y="176"/>
                </a:lnTo>
                <a:lnTo>
                  <a:pt x="24" y="168"/>
                </a:lnTo>
                <a:lnTo>
                  <a:pt x="17" y="160"/>
                </a:lnTo>
                <a:lnTo>
                  <a:pt x="13" y="151"/>
                </a:lnTo>
                <a:lnTo>
                  <a:pt x="9" y="142"/>
                </a:lnTo>
                <a:lnTo>
                  <a:pt x="4" y="132"/>
                </a:lnTo>
                <a:lnTo>
                  <a:pt x="2" y="123"/>
                </a:lnTo>
                <a:lnTo>
                  <a:pt x="0" y="113"/>
                </a:lnTo>
                <a:lnTo>
                  <a:pt x="0" y="103"/>
                </a:lnTo>
                <a:lnTo>
                  <a:pt x="0" y="92"/>
                </a:lnTo>
                <a:lnTo>
                  <a:pt x="2" y="83"/>
                </a:lnTo>
                <a:lnTo>
                  <a:pt x="4" y="73"/>
                </a:lnTo>
                <a:lnTo>
                  <a:pt x="7" y="63"/>
                </a:lnTo>
                <a:lnTo>
                  <a:pt x="11" y="55"/>
                </a:lnTo>
                <a:lnTo>
                  <a:pt x="17" y="46"/>
                </a:lnTo>
                <a:lnTo>
                  <a:pt x="22" y="37"/>
                </a:lnTo>
                <a:lnTo>
                  <a:pt x="29" y="30"/>
                </a:lnTo>
                <a:lnTo>
                  <a:pt x="38" y="24"/>
                </a:lnTo>
                <a:lnTo>
                  <a:pt x="44" y="18"/>
                </a:lnTo>
                <a:lnTo>
                  <a:pt x="54" y="13"/>
                </a:lnTo>
                <a:lnTo>
                  <a:pt x="62" y="8"/>
                </a:lnTo>
                <a:lnTo>
                  <a:pt x="72" y="6"/>
                </a:lnTo>
                <a:lnTo>
                  <a:pt x="82" y="3"/>
                </a:lnTo>
                <a:lnTo>
                  <a:pt x="91" y="2"/>
                </a:lnTo>
                <a:lnTo>
                  <a:pt x="101" y="0"/>
                </a:lnTo>
                <a:lnTo>
                  <a:pt x="112" y="2"/>
                </a:lnTo>
                <a:lnTo>
                  <a:pt x="121" y="3"/>
                </a:lnTo>
                <a:lnTo>
                  <a:pt x="132" y="6"/>
                </a:lnTo>
                <a:lnTo>
                  <a:pt x="142" y="8"/>
                </a:lnTo>
                <a:lnTo>
                  <a:pt x="150" y="13"/>
                </a:lnTo>
                <a:lnTo>
                  <a:pt x="160" y="18"/>
                </a:lnTo>
                <a:lnTo>
                  <a:pt x="168" y="25"/>
                </a:lnTo>
                <a:lnTo>
                  <a:pt x="175" y="32"/>
                </a:lnTo>
                <a:lnTo>
                  <a:pt x="179" y="35"/>
                </a:lnTo>
                <a:lnTo>
                  <a:pt x="163" y="51"/>
                </a:lnTo>
                <a:lnTo>
                  <a:pt x="159" y="48"/>
                </a:lnTo>
                <a:lnTo>
                  <a:pt x="146" y="37"/>
                </a:lnTo>
                <a:lnTo>
                  <a:pt x="132" y="30"/>
                </a:lnTo>
                <a:lnTo>
                  <a:pt x="117" y="25"/>
                </a:lnTo>
                <a:lnTo>
                  <a:pt x="101" y="24"/>
                </a:lnTo>
                <a:lnTo>
                  <a:pt x="86" y="25"/>
                </a:lnTo>
                <a:lnTo>
                  <a:pt x="71" y="29"/>
                </a:lnTo>
                <a:lnTo>
                  <a:pt x="58" y="37"/>
                </a:lnTo>
                <a:lnTo>
                  <a:pt x="46" y="47"/>
                </a:lnTo>
                <a:lnTo>
                  <a:pt x="40" y="52"/>
                </a:lnTo>
                <a:lnTo>
                  <a:pt x="36" y="59"/>
                </a:lnTo>
                <a:lnTo>
                  <a:pt x="29" y="73"/>
                </a:lnTo>
                <a:lnTo>
                  <a:pt x="25" y="88"/>
                </a:lnTo>
                <a:lnTo>
                  <a:pt x="24" y="103"/>
                </a:lnTo>
                <a:lnTo>
                  <a:pt x="25" y="118"/>
                </a:lnTo>
                <a:lnTo>
                  <a:pt x="29" y="134"/>
                </a:lnTo>
                <a:lnTo>
                  <a:pt x="38" y="147"/>
                </a:lnTo>
                <a:lnTo>
                  <a:pt x="47" y="160"/>
                </a:lnTo>
                <a:lnTo>
                  <a:pt x="66" y="179"/>
                </a:lnTo>
                <a:lnTo>
                  <a:pt x="83" y="195"/>
                </a:lnTo>
                <a:lnTo>
                  <a:pt x="194" y="307"/>
                </a:lnTo>
                <a:lnTo>
                  <a:pt x="307" y="195"/>
                </a:lnTo>
                <a:lnTo>
                  <a:pt x="322" y="179"/>
                </a:lnTo>
                <a:lnTo>
                  <a:pt x="341" y="160"/>
                </a:lnTo>
                <a:lnTo>
                  <a:pt x="352" y="147"/>
                </a:lnTo>
                <a:lnTo>
                  <a:pt x="359" y="134"/>
                </a:lnTo>
                <a:lnTo>
                  <a:pt x="365" y="118"/>
                </a:lnTo>
                <a:lnTo>
                  <a:pt x="366" y="103"/>
                </a:lnTo>
                <a:lnTo>
                  <a:pt x="365" y="88"/>
                </a:lnTo>
                <a:lnTo>
                  <a:pt x="361" y="73"/>
                </a:lnTo>
                <a:lnTo>
                  <a:pt x="354" y="59"/>
                </a:lnTo>
                <a:lnTo>
                  <a:pt x="348" y="52"/>
                </a:lnTo>
                <a:lnTo>
                  <a:pt x="343" y="47"/>
                </a:lnTo>
                <a:lnTo>
                  <a:pt x="332" y="37"/>
                </a:lnTo>
                <a:lnTo>
                  <a:pt x="318" y="29"/>
                </a:lnTo>
                <a:lnTo>
                  <a:pt x="303" y="25"/>
                </a:lnTo>
                <a:lnTo>
                  <a:pt x="288" y="24"/>
                </a:lnTo>
                <a:lnTo>
                  <a:pt x="271" y="25"/>
                </a:lnTo>
                <a:lnTo>
                  <a:pt x="256" y="30"/>
                </a:lnTo>
                <a:lnTo>
                  <a:pt x="242" y="37"/>
                </a:lnTo>
                <a:lnTo>
                  <a:pt x="230" y="48"/>
                </a:lnTo>
                <a:lnTo>
                  <a:pt x="222" y="55"/>
                </a:lnTo>
                <a:lnTo>
                  <a:pt x="183" y="95"/>
                </a:lnTo>
                <a:lnTo>
                  <a:pt x="181" y="98"/>
                </a:lnTo>
                <a:lnTo>
                  <a:pt x="175" y="99"/>
                </a:lnTo>
                <a:lnTo>
                  <a:pt x="171" y="98"/>
                </a:lnTo>
                <a:lnTo>
                  <a:pt x="167" y="95"/>
                </a:lnTo>
                <a:lnTo>
                  <a:pt x="165" y="91"/>
                </a:lnTo>
                <a:lnTo>
                  <a:pt x="164" y="87"/>
                </a:lnTo>
                <a:lnTo>
                  <a:pt x="164" y="83"/>
                </a:lnTo>
                <a:lnTo>
                  <a:pt x="167" y="79"/>
                </a:lnTo>
                <a:lnTo>
                  <a:pt x="194" y="51"/>
                </a:lnTo>
                <a:lnTo>
                  <a:pt x="198" y="47"/>
                </a:lnTo>
                <a:lnTo>
                  <a:pt x="214" y="32"/>
                </a:lnTo>
                <a:lnTo>
                  <a:pt x="222" y="25"/>
                </a:lnTo>
                <a:lnTo>
                  <a:pt x="230" y="18"/>
                </a:lnTo>
                <a:lnTo>
                  <a:pt x="238" y="13"/>
                </a:lnTo>
                <a:lnTo>
                  <a:pt x="248" y="8"/>
                </a:lnTo>
                <a:lnTo>
                  <a:pt x="258" y="6"/>
                </a:lnTo>
                <a:lnTo>
                  <a:pt x="267" y="3"/>
                </a:lnTo>
                <a:lnTo>
                  <a:pt x="277" y="2"/>
                </a:lnTo>
                <a:lnTo>
                  <a:pt x="288" y="0"/>
                </a:lnTo>
                <a:lnTo>
                  <a:pt x="297" y="2"/>
                </a:lnTo>
                <a:lnTo>
                  <a:pt x="308" y="3"/>
                </a:lnTo>
                <a:lnTo>
                  <a:pt x="318" y="6"/>
                </a:lnTo>
                <a:lnTo>
                  <a:pt x="326" y="8"/>
                </a:lnTo>
                <a:lnTo>
                  <a:pt x="336" y="13"/>
                </a:lnTo>
                <a:lnTo>
                  <a:pt x="344" y="18"/>
                </a:lnTo>
                <a:lnTo>
                  <a:pt x="352" y="24"/>
                </a:lnTo>
                <a:lnTo>
                  <a:pt x="359" y="30"/>
                </a:lnTo>
                <a:lnTo>
                  <a:pt x="366" y="37"/>
                </a:lnTo>
                <a:lnTo>
                  <a:pt x="373" y="46"/>
                </a:lnTo>
                <a:lnTo>
                  <a:pt x="377" y="55"/>
                </a:lnTo>
                <a:lnTo>
                  <a:pt x="381" y="63"/>
                </a:lnTo>
                <a:lnTo>
                  <a:pt x="385" y="73"/>
                </a:lnTo>
                <a:lnTo>
                  <a:pt x="387" y="83"/>
                </a:lnTo>
                <a:lnTo>
                  <a:pt x="388" y="92"/>
                </a:lnTo>
                <a:lnTo>
                  <a:pt x="390" y="103"/>
                </a:lnTo>
                <a:lnTo>
                  <a:pt x="388" y="113"/>
                </a:lnTo>
                <a:lnTo>
                  <a:pt x="387" y="123"/>
                </a:lnTo>
                <a:lnTo>
                  <a:pt x="384" y="132"/>
                </a:lnTo>
                <a:lnTo>
                  <a:pt x="381" y="142"/>
                </a:lnTo>
                <a:lnTo>
                  <a:pt x="377" y="151"/>
                </a:lnTo>
                <a:lnTo>
                  <a:pt x="372" y="160"/>
                </a:lnTo>
                <a:lnTo>
                  <a:pt x="365" y="168"/>
                </a:lnTo>
                <a:lnTo>
                  <a:pt x="358" y="176"/>
                </a:lnTo>
                <a:close/>
              </a:path>
            </a:pathLst>
          </a:custGeom>
          <a:solidFill>
            <a:schemeClr val="accent1"/>
          </a:solidFill>
          <a:ln>
            <a:noFill/>
          </a:ln>
        </p:spPr>
        <p:txBody>
          <a:bodyPr/>
          <a:lstStyle/>
          <a:p>
            <a:endParaRPr lang="en-US" dirty="0"/>
          </a:p>
        </p:txBody>
      </p:sp>
      <p:sp>
        <p:nvSpPr>
          <p:cNvPr id="111" name="Freeform 124"/>
          <p:cNvSpPr>
            <a:spLocks noEditPoints="1"/>
          </p:cNvSpPr>
          <p:nvPr/>
        </p:nvSpPr>
        <p:spPr bwMode="auto">
          <a:xfrm>
            <a:off x="2514995" y="247265"/>
            <a:ext cx="369546" cy="290918"/>
          </a:xfrm>
          <a:custGeom>
            <a:avLst/>
            <a:gdLst>
              <a:gd name="T0" fmla="*/ 192617 w 423"/>
              <a:gd name="T1" fmla="*/ 46176 h 332"/>
              <a:gd name="T2" fmla="*/ 182034 w 423"/>
              <a:gd name="T3" fmla="*/ 24946 h 332"/>
              <a:gd name="T4" fmla="*/ 151871 w 423"/>
              <a:gd name="T5" fmla="*/ 12738 h 332"/>
              <a:gd name="T6" fmla="*/ 118004 w 423"/>
              <a:gd name="T7" fmla="*/ 29192 h 332"/>
              <a:gd name="T8" fmla="*/ 95250 w 423"/>
              <a:gd name="T9" fmla="*/ 52015 h 332"/>
              <a:gd name="T10" fmla="*/ 88900 w 423"/>
              <a:gd name="T11" fmla="*/ 50422 h 332"/>
              <a:gd name="T12" fmla="*/ 103188 w 423"/>
              <a:gd name="T13" fmla="*/ 27069 h 332"/>
              <a:gd name="T14" fmla="*/ 121179 w 423"/>
              <a:gd name="T15" fmla="*/ 9554 h 332"/>
              <a:gd name="T16" fmla="*/ 147109 w 423"/>
              <a:gd name="T17" fmla="*/ 1062 h 332"/>
              <a:gd name="T18" fmla="*/ 167746 w 423"/>
              <a:gd name="T19" fmla="*/ 3185 h 332"/>
              <a:gd name="T20" fmla="*/ 190500 w 423"/>
              <a:gd name="T21" fmla="*/ 15923 h 332"/>
              <a:gd name="T22" fmla="*/ 201613 w 423"/>
              <a:gd name="T23" fmla="*/ 32907 h 332"/>
              <a:gd name="T24" fmla="*/ 205846 w 423"/>
              <a:gd name="T25" fmla="*/ 52545 h 332"/>
              <a:gd name="T26" fmla="*/ 25400 w 423"/>
              <a:gd name="T27" fmla="*/ 84922 h 332"/>
              <a:gd name="T28" fmla="*/ 12171 w 423"/>
              <a:gd name="T29" fmla="*/ 54668 h 332"/>
              <a:gd name="T30" fmla="*/ 24871 w 423"/>
              <a:gd name="T31" fmla="*/ 24946 h 332"/>
              <a:gd name="T32" fmla="*/ 53975 w 423"/>
              <a:gd name="T33" fmla="*/ 12738 h 332"/>
              <a:gd name="T34" fmla="*/ 84138 w 423"/>
              <a:gd name="T35" fmla="*/ 25477 h 332"/>
              <a:gd name="T36" fmla="*/ 88900 w 423"/>
              <a:gd name="T37" fmla="*/ 13269 h 332"/>
              <a:gd name="T38" fmla="*/ 64558 w 423"/>
              <a:gd name="T39" fmla="*/ 1592 h 332"/>
              <a:gd name="T40" fmla="*/ 42863 w 423"/>
              <a:gd name="T41" fmla="*/ 1592 h 332"/>
              <a:gd name="T42" fmla="*/ 19579 w 423"/>
              <a:gd name="T43" fmla="*/ 12738 h 332"/>
              <a:gd name="T44" fmla="*/ 5821 w 423"/>
              <a:gd name="T45" fmla="*/ 29192 h 332"/>
              <a:gd name="T46" fmla="*/ 0 w 423"/>
              <a:gd name="T47" fmla="*/ 54668 h 332"/>
              <a:gd name="T48" fmla="*/ 6350 w 423"/>
              <a:gd name="T49" fmla="*/ 80145 h 332"/>
              <a:gd name="T50" fmla="*/ 36513 w 423"/>
              <a:gd name="T51" fmla="*/ 113052 h 332"/>
              <a:gd name="T52" fmla="*/ 100542 w 423"/>
              <a:gd name="T53" fmla="*/ 175151 h 332"/>
              <a:gd name="T54" fmla="*/ 111125 w 423"/>
              <a:gd name="T55" fmla="*/ 171436 h 332"/>
              <a:gd name="T56" fmla="*/ 120650 w 423"/>
              <a:gd name="T57" fmla="*/ 145429 h 332"/>
              <a:gd name="T58" fmla="*/ 165100 w 423"/>
              <a:gd name="T59" fmla="*/ 85983 h 332"/>
              <a:gd name="T60" fmla="*/ 165100 w 423"/>
              <a:gd name="T61" fmla="*/ 129506 h 332"/>
              <a:gd name="T62" fmla="*/ 223838 w 423"/>
              <a:gd name="T63" fmla="*/ 107214 h 332"/>
              <a:gd name="T64" fmla="*/ 220134 w 423"/>
              <a:gd name="T65" fmla="*/ 87045 h 332"/>
              <a:gd name="T66" fmla="*/ 205317 w 423"/>
              <a:gd name="T67" fmla="*/ 67407 h 332"/>
              <a:gd name="T68" fmla="*/ 182563 w 423"/>
              <a:gd name="T69" fmla="*/ 56261 h 332"/>
              <a:gd name="T70" fmla="*/ 161396 w 423"/>
              <a:gd name="T71" fmla="*/ 56261 h 332"/>
              <a:gd name="T72" fmla="*/ 138642 w 423"/>
              <a:gd name="T73" fmla="*/ 67407 h 332"/>
              <a:gd name="T74" fmla="*/ 124354 w 423"/>
              <a:gd name="T75" fmla="*/ 87045 h 332"/>
              <a:gd name="T76" fmla="*/ 120650 w 423"/>
              <a:gd name="T77" fmla="*/ 107214 h 332"/>
              <a:gd name="T78" fmla="*/ 126471 w 423"/>
              <a:gd name="T79" fmla="*/ 132160 h 332"/>
              <a:gd name="T80" fmla="*/ 143404 w 423"/>
              <a:gd name="T81" fmla="*/ 150206 h 332"/>
              <a:gd name="T82" fmla="*/ 167217 w 423"/>
              <a:gd name="T83" fmla="*/ 159229 h 332"/>
              <a:gd name="T84" fmla="*/ 187855 w 423"/>
              <a:gd name="T85" fmla="*/ 157106 h 332"/>
              <a:gd name="T86" fmla="*/ 208492 w 423"/>
              <a:gd name="T87" fmla="*/ 143837 h 332"/>
              <a:gd name="T88" fmla="*/ 221721 w 423"/>
              <a:gd name="T89" fmla="*/ 122606 h 332"/>
              <a:gd name="T90" fmla="*/ 211667 w 423"/>
              <a:gd name="T91" fmla="*/ 107214 h 332"/>
              <a:gd name="T92" fmla="*/ 200025 w 423"/>
              <a:gd name="T93" fmla="*/ 135344 h 332"/>
              <a:gd name="T94" fmla="*/ 172509 w 423"/>
              <a:gd name="T95" fmla="*/ 147021 h 332"/>
              <a:gd name="T96" fmla="*/ 139700 w 423"/>
              <a:gd name="T97" fmla="*/ 129506 h 332"/>
              <a:gd name="T98" fmla="*/ 132821 w 423"/>
              <a:gd name="T99" fmla="*/ 99253 h 332"/>
              <a:gd name="T100" fmla="*/ 157163 w 423"/>
              <a:gd name="T101" fmla="*/ 70061 h 332"/>
              <a:gd name="T102" fmla="*/ 187855 w 423"/>
              <a:gd name="T103" fmla="*/ 70061 h 332"/>
              <a:gd name="T104" fmla="*/ 211138 w 423"/>
              <a:gd name="T105" fmla="*/ 99253 h 3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23" h="332">
                <a:moveTo>
                  <a:pt x="389" y="99"/>
                </a:moveTo>
                <a:lnTo>
                  <a:pt x="389" y="99"/>
                </a:lnTo>
                <a:lnTo>
                  <a:pt x="377" y="92"/>
                </a:lnTo>
                <a:lnTo>
                  <a:pt x="364" y="87"/>
                </a:lnTo>
                <a:lnTo>
                  <a:pt x="361" y="76"/>
                </a:lnTo>
                <a:lnTo>
                  <a:pt x="357" y="66"/>
                </a:lnTo>
                <a:lnTo>
                  <a:pt x="350" y="55"/>
                </a:lnTo>
                <a:lnTo>
                  <a:pt x="344" y="47"/>
                </a:lnTo>
                <a:lnTo>
                  <a:pt x="331" y="37"/>
                </a:lnTo>
                <a:lnTo>
                  <a:pt x="317" y="29"/>
                </a:lnTo>
                <a:lnTo>
                  <a:pt x="304" y="25"/>
                </a:lnTo>
                <a:lnTo>
                  <a:pt x="287" y="24"/>
                </a:lnTo>
                <a:lnTo>
                  <a:pt x="272" y="25"/>
                </a:lnTo>
                <a:lnTo>
                  <a:pt x="257" y="30"/>
                </a:lnTo>
                <a:lnTo>
                  <a:pt x="243" y="37"/>
                </a:lnTo>
                <a:lnTo>
                  <a:pt x="229" y="48"/>
                </a:lnTo>
                <a:lnTo>
                  <a:pt x="223" y="55"/>
                </a:lnTo>
                <a:lnTo>
                  <a:pt x="184" y="95"/>
                </a:lnTo>
                <a:lnTo>
                  <a:pt x="180" y="98"/>
                </a:lnTo>
                <a:lnTo>
                  <a:pt x="176" y="99"/>
                </a:lnTo>
                <a:lnTo>
                  <a:pt x="172" y="98"/>
                </a:lnTo>
                <a:lnTo>
                  <a:pt x="168" y="95"/>
                </a:lnTo>
                <a:lnTo>
                  <a:pt x="165" y="91"/>
                </a:lnTo>
                <a:lnTo>
                  <a:pt x="163" y="87"/>
                </a:lnTo>
                <a:lnTo>
                  <a:pt x="165" y="83"/>
                </a:lnTo>
                <a:lnTo>
                  <a:pt x="168" y="79"/>
                </a:lnTo>
                <a:lnTo>
                  <a:pt x="195" y="51"/>
                </a:lnTo>
                <a:lnTo>
                  <a:pt x="198" y="47"/>
                </a:lnTo>
                <a:lnTo>
                  <a:pt x="214" y="32"/>
                </a:lnTo>
                <a:lnTo>
                  <a:pt x="221" y="25"/>
                </a:lnTo>
                <a:lnTo>
                  <a:pt x="229" y="18"/>
                </a:lnTo>
                <a:lnTo>
                  <a:pt x="239" y="13"/>
                </a:lnTo>
                <a:lnTo>
                  <a:pt x="247" y="8"/>
                </a:lnTo>
                <a:lnTo>
                  <a:pt x="257" y="6"/>
                </a:lnTo>
                <a:lnTo>
                  <a:pt x="267" y="3"/>
                </a:lnTo>
                <a:lnTo>
                  <a:pt x="278" y="2"/>
                </a:lnTo>
                <a:lnTo>
                  <a:pt x="287" y="0"/>
                </a:lnTo>
                <a:lnTo>
                  <a:pt x="298" y="2"/>
                </a:lnTo>
                <a:lnTo>
                  <a:pt x="308" y="3"/>
                </a:lnTo>
                <a:lnTo>
                  <a:pt x="317" y="6"/>
                </a:lnTo>
                <a:lnTo>
                  <a:pt x="327" y="8"/>
                </a:lnTo>
                <a:lnTo>
                  <a:pt x="335" y="13"/>
                </a:lnTo>
                <a:lnTo>
                  <a:pt x="344" y="18"/>
                </a:lnTo>
                <a:lnTo>
                  <a:pt x="352" y="24"/>
                </a:lnTo>
                <a:lnTo>
                  <a:pt x="360" y="30"/>
                </a:lnTo>
                <a:lnTo>
                  <a:pt x="366" y="37"/>
                </a:lnTo>
                <a:lnTo>
                  <a:pt x="372" y="46"/>
                </a:lnTo>
                <a:lnTo>
                  <a:pt x="377" y="54"/>
                </a:lnTo>
                <a:lnTo>
                  <a:pt x="381" y="62"/>
                </a:lnTo>
                <a:lnTo>
                  <a:pt x="385" y="72"/>
                </a:lnTo>
                <a:lnTo>
                  <a:pt x="386" y="80"/>
                </a:lnTo>
                <a:lnTo>
                  <a:pt x="388" y="90"/>
                </a:lnTo>
                <a:lnTo>
                  <a:pt x="389" y="99"/>
                </a:lnTo>
                <a:close/>
                <a:moveTo>
                  <a:pt x="228" y="274"/>
                </a:moveTo>
                <a:lnTo>
                  <a:pt x="195" y="307"/>
                </a:lnTo>
                <a:lnTo>
                  <a:pt x="82" y="195"/>
                </a:lnTo>
                <a:lnTo>
                  <a:pt x="66" y="179"/>
                </a:lnTo>
                <a:lnTo>
                  <a:pt x="48" y="160"/>
                </a:lnTo>
                <a:lnTo>
                  <a:pt x="37" y="147"/>
                </a:lnTo>
                <a:lnTo>
                  <a:pt x="30" y="134"/>
                </a:lnTo>
                <a:lnTo>
                  <a:pt x="25" y="118"/>
                </a:lnTo>
                <a:lnTo>
                  <a:pt x="23" y="103"/>
                </a:lnTo>
                <a:lnTo>
                  <a:pt x="25" y="88"/>
                </a:lnTo>
                <a:lnTo>
                  <a:pt x="29" y="73"/>
                </a:lnTo>
                <a:lnTo>
                  <a:pt x="36" y="59"/>
                </a:lnTo>
                <a:lnTo>
                  <a:pt x="41" y="52"/>
                </a:lnTo>
                <a:lnTo>
                  <a:pt x="47" y="47"/>
                </a:lnTo>
                <a:lnTo>
                  <a:pt x="58" y="37"/>
                </a:lnTo>
                <a:lnTo>
                  <a:pt x="71" y="29"/>
                </a:lnTo>
                <a:lnTo>
                  <a:pt x="86" y="25"/>
                </a:lnTo>
                <a:lnTo>
                  <a:pt x="102" y="24"/>
                </a:lnTo>
                <a:lnTo>
                  <a:pt x="118" y="25"/>
                </a:lnTo>
                <a:lnTo>
                  <a:pt x="133" y="30"/>
                </a:lnTo>
                <a:lnTo>
                  <a:pt x="147" y="37"/>
                </a:lnTo>
                <a:lnTo>
                  <a:pt x="159" y="48"/>
                </a:lnTo>
                <a:lnTo>
                  <a:pt x="163" y="51"/>
                </a:lnTo>
                <a:lnTo>
                  <a:pt x="179" y="35"/>
                </a:lnTo>
                <a:lnTo>
                  <a:pt x="176" y="32"/>
                </a:lnTo>
                <a:lnTo>
                  <a:pt x="168" y="25"/>
                </a:lnTo>
                <a:lnTo>
                  <a:pt x="159" y="18"/>
                </a:lnTo>
                <a:lnTo>
                  <a:pt x="151" y="13"/>
                </a:lnTo>
                <a:lnTo>
                  <a:pt x="141" y="8"/>
                </a:lnTo>
                <a:lnTo>
                  <a:pt x="132" y="6"/>
                </a:lnTo>
                <a:lnTo>
                  <a:pt x="122" y="3"/>
                </a:lnTo>
                <a:lnTo>
                  <a:pt x="111" y="2"/>
                </a:lnTo>
                <a:lnTo>
                  <a:pt x="102" y="0"/>
                </a:lnTo>
                <a:lnTo>
                  <a:pt x="91" y="2"/>
                </a:lnTo>
                <a:lnTo>
                  <a:pt x="81" y="3"/>
                </a:lnTo>
                <a:lnTo>
                  <a:pt x="71" y="6"/>
                </a:lnTo>
                <a:lnTo>
                  <a:pt x="63" y="8"/>
                </a:lnTo>
                <a:lnTo>
                  <a:pt x="53" y="13"/>
                </a:lnTo>
                <a:lnTo>
                  <a:pt x="45" y="18"/>
                </a:lnTo>
                <a:lnTo>
                  <a:pt x="37" y="24"/>
                </a:lnTo>
                <a:lnTo>
                  <a:pt x="30" y="30"/>
                </a:lnTo>
                <a:lnTo>
                  <a:pt x="23" y="37"/>
                </a:lnTo>
                <a:lnTo>
                  <a:pt x="16" y="46"/>
                </a:lnTo>
                <a:lnTo>
                  <a:pt x="11" y="55"/>
                </a:lnTo>
                <a:lnTo>
                  <a:pt x="7" y="63"/>
                </a:lnTo>
                <a:lnTo>
                  <a:pt x="4" y="73"/>
                </a:lnTo>
                <a:lnTo>
                  <a:pt x="1" y="83"/>
                </a:lnTo>
                <a:lnTo>
                  <a:pt x="1" y="92"/>
                </a:lnTo>
                <a:lnTo>
                  <a:pt x="0" y="103"/>
                </a:lnTo>
                <a:lnTo>
                  <a:pt x="1" y="113"/>
                </a:lnTo>
                <a:lnTo>
                  <a:pt x="3" y="123"/>
                </a:lnTo>
                <a:lnTo>
                  <a:pt x="5" y="132"/>
                </a:lnTo>
                <a:lnTo>
                  <a:pt x="8" y="142"/>
                </a:lnTo>
                <a:lnTo>
                  <a:pt x="12" y="151"/>
                </a:lnTo>
                <a:lnTo>
                  <a:pt x="18" y="160"/>
                </a:lnTo>
                <a:lnTo>
                  <a:pt x="23" y="168"/>
                </a:lnTo>
                <a:lnTo>
                  <a:pt x="31" y="176"/>
                </a:lnTo>
                <a:lnTo>
                  <a:pt x="51" y="197"/>
                </a:lnTo>
                <a:lnTo>
                  <a:pt x="69" y="213"/>
                </a:lnTo>
                <a:lnTo>
                  <a:pt x="177" y="322"/>
                </a:lnTo>
                <a:lnTo>
                  <a:pt x="177" y="323"/>
                </a:lnTo>
                <a:lnTo>
                  <a:pt x="185" y="329"/>
                </a:lnTo>
                <a:lnTo>
                  <a:pt x="190" y="330"/>
                </a:lnTo>
                <a:lnTo>
                  <a:pt x="195" y="332"/>
                </a:lnTo>
                <a:lnTo>
                  <a:pt x="199" y="330"/>
                </a:lnTo>
                <a:lnTo>
                  <a:pt x="203" y="329"/>
                </a:lnTo>
                <a:lnTo>
                  <a:pt x="210" y="323"/>
                </a:lnTo>
                <a:lnTo>
                  <a:pt x="213" y="322"/>
                </a:lnTo>
                <a:lnTo>
                  <a:pt x="243" y="290"/>
                </a:lnTo>
                <a:lnTo>
                  <a:pt x="235" y="282"/>
                </a:lnTo>
                <a:lnTo>
                  <a:pt x="228" y="274"/>
                </a:lnTo>
                <a:close/>
                <a:moveTo>
                  <a:pt x="364" y="191"/>
                </a:moveTo>
                <a:lnTo>
                  <a:pt x="335" y="191"/>
                </a:lnTo>
                <a:lnTo>
                  <a:pt x="335" y="162"/>
                </a:lnTo>
                <a:lnTo>
                  <a:pt x="312" y="162"/>
                </a:lnTo>
                <a:lnTo>
                  <a:pt x="312" y="191"/>
                </a:lnTo>
                <a:lnTo>
                  <a:pt x="283" y="191"/>
                </a:lnTo>
                <a:lnTo>
                  <a:pt x="283" y="215"/>
                </a:lnTo>
                <a:lnTo>
                  <a:pt x="312" y="215"/>
                </a:lnTo>
                <a:lnTo>
                  <a:pt x="312" y="244"/>
                </a:lnTo>
                <a:lnTo>
                  <a:pt x="335" y="244"/>
                </a:lnTo>
                <a:lnTo>
                  <a:pt x="335" y="215"/>
                </a:lnTo>
                <a:lnTo>
                  <a:pt x="364" y="215"/>
                </a:lnTo>
                <a:lnTo>
                  <a:pt x="364" y="191"/>
                </a:lnTo>
                <a:close/>
                <a:moveTo>
                  <a:pt x="423" y="202"/>
                </a:moveTo>
                <a:lnTo>
                  <a:pt x="423" y="202"/>
                </a:lnTo>
                <a:lnTo>
                  <a:pt x="423" y="191"/>
                </a:lnTo>
                <a:lnTo>
                  <a:pt x="422" y="182"/>
                </a:lnTo>
                <a:lnTo>
                  <a:pt x="419" y="172"/>
                </a:lnTo>
                <a:lnTo>
                  <a:pt x="416" y="164"/>
                </a:lnTo>
                <a:lnTo>
                  <a:pt x="412" y="156"/>
                </a:lnTo>
                <a:lnTo>
                  <a:pt x="407" y="147"/>
                </a:lnTo>
                <a:lnTo>
                  <a:pt x="401" y="139"/>
                </a:lnTo>
                <a:lnTo>
                  <a:pt x="394" y="132"/>
                </a:lnTo>
                <a:lnTo>
                  <a:pt x="388" y="127"/>
                </a:lnTo>
                <a:lnTo>
                  <a:pt x="381" y="120"/>
                </a:lnTo>
                <a:lnTo>
                  <a:pt x="372" y="116"/>
                </a:lnTo>
                <a:lnTo>
                  <a:pt x="364" y="112"/>
                </a:lnTo>
                <a:lnTo>
                  <a:pt x="355" y="107"/>
                </a:lnTo>
                <a:lnTo>
                  <a:pt x="345" y="106"/>
                </a:lnTo>
                <a:lnTo>
                  <a:pt x="335" y="105"/>
                </a:lnTo>
                <a:lnTo>
                  <a:pt x="326" y="103"/>
                </a:lnTo>
                <a:lnTo>
                  <a:pt x="316" y="105"/>
                </a:lnTo>
                <a:lnTo>
                  <a:pt x="305" y="106"/>
                </a:lnTo>
                <a:lnTo>
                  <a:pt x="297" y="107"/>
                </a:lnTo>
                <a:lnTo>
                  <a:pt x="287" y="112"/>
                </a:lnTo>
                <a:lnTo>
                  <a:pt x="279" y="116"/>
                </a:lnTo>
                <a:lnTo>
                  <a:pt x="271" y="120"/>
                </a:lnTo>
                <a:lnTo>
                  <a:pt x="262" y="127"/>
                </a:lnTo>
                <a:lnTo>
                  <a:pt x="256" y="132"/>
                </a:lnTo>
                <a:lnTo>
                  <a:pt x="250" y="139"/>
                </a:lnTo>
                <a:lnTo>
                  <a:pt x="245" y="147"/>
                </a:lnTo>
                <a:lnTo>
                  <a:pt x="239" y="156"/>
                </a:lnTo>
                <a:lnTo>
                  <a:pt x="235" y="164"/>
                </a:lnTo>
                <a:lnTo>
                  <a:pt x="232" y="172"/>
                </a:lnTo>
                <a:lnTo>
                  <a:pt x="229" y="182"/>
                </a:lnTo>
                <a:lnTo>
                  <a:pt x="228" y="191"/>
                </a:lnTo>
                <a:lnTo>
                  <a:pt x="228" y="202"/>
                </a:lnTo>
                <a:lnTo>
                  <a:pt x="228" y="212"/>
                </a:lnTo>
                <a:lnTo>
                  <a:pt x="229" y="222"/>
                </a:lnTo>
                <a:lnTo>
                  <a:pt x="232" y="231"/>
                </a:lnTo>
                <a:lnTo>
                  <a:pt x="235" y="239"/>
                </a:lnTo>
                <a:lnTo>
                  <a:pt x="239" y="249"/>
                </a:lnTo>
                <a:lnTo>
                  <a:pt x="245" y="256"/>
                </a:lnTo>
                <a:lnTo>
                  <a:pt x="250" y="264"/>
                </a:lnTo>
                <a:lnTo>
                  <a:pt x="256" y="271"/>
                </a:lnTo>
                <a:lnTo>
                  <a:pt x="262" y="278"/>
                </a:lnTo>
                <a:lnTo>
                  <a:pt x="271" y="283"/>
                </a:lnTo>
                <a:lnTo>
                  <a:pt x="279" y="288"/>
                </a:lnTo>
                <a:lnTo>
                  <a:pt x="287" y="292"/>
                </a:lnTo>
                <a:lnTo>
                  <a:pt x="297" y="296"/>
                </a:lnTo>
                <a:lnTo>
                  <a:pt x="305" y="297"/>
                </a:lnTo>
                <a:lnTo>
                  <a:pt x="316" y="300"/>
                </a:lnTo>
                <a:lnTo>
                  <a:pt x="326" y="300"/>
                </a:lnTo>
                <a:lnTo>
                  <a:pt x="335" y="300"/>
                </a:lnTo>
                <a:lnTo>
                  <a:pt x="345" y="297"/>
                </a:lnTo>
                <a:lnTo>
                  <a:pt x="355" y="296"/>
                </a:lnTo>
                <a:lnTo>
                  <a:pt x="364" y="292"/>
                </a:lnTo>
                <a:lnTo>
                  <a:pt x="372" y="288"/>
                </a:lnTo>
                <a:lnTo>
                  <a:pt x="381" y="283"/>
                </a:lnTo>
                <a:lnTo>
                  <a:pt x="388" y="278"/>
                </a:lnTo>
                <a:lnTo>
                  <a:pt x="394" y="271"/>
                </a:lnTo>
                <a:lnTo>
                  <a:pt x="401" y="264"/>
                </a:lnTo>
                <a:lnTo>
                  <a:pt x="407" y="256"/>
                </a:lnTo>
                <a:lnTo>
                  <a:pt x="412" y="249"/>
                </a:lnTo>
                <a:lnTo>
                  <a:pt x="416" y="239"/>
                </a:lnTo>
                <a:lnTo>
                  <a:pt x="419" y="231"/>
                </a:lnTo>
                <a:lnTo>
                  <a:pt x="422" y="222"/>
                </a:lnTo>
                <a:lnTo>
                  <a:pt x="423" y="212"/>
                </a:lnTo>
                <a:lnTo>
                  <a:pt x="423" y="202"/>
                </a:lnTo>
                <a:close/>
                <a:moveTo>
                  <a:pt x="400" y="202"/>
                </a:moveTo>
                <a:lnTo>
                  <a:pt x="400" y="202"/>
                </a:lnTo>
                <a:lnTo>
                  <a:pt x="399" y="217"/>
                </a:lnTo>
                <a:lnTo>
                  <a:pt x="394" y="231"/>
                </a:lnTo>
                <a:lnTo>
                  <a:pt x="388" y="244"/>
                </a:lnTo>
                <a:lnTo>
                  <a:pt x="378" y="255"/>
                </a:lnTo>
                <a:lnTo>
                  <a:pt x="367" y="264"/>
                </a:lnTo>
                <a:lnTo>
                  <a:pt x="355" y="271"/>
                </a:lnTo>
                <a:lnTo>
                  <a:pt x="341" y="275"/>
                </a:lnTo>
                <a:lnTo>
                  <a:pt x="326" y="277"/>
                </a:lnTo>
                <a:lnTo>
                  <a:pt x="311" y="275"/>
                </a:lnTo>
                <a:lnTo>
                  <a:pt x="297" y="271"/>
                </a:lnTo>
                <a:lnTo>
                  <a:pt x="283" y="264"/>
                </a:lnTo>
                <a:lnTo>
                  <a:pt x="272" y="255"/>
                </a:lnTo>
                <a:lnTo>
                  <a:pt x="264" y="244"/>
                </a:lnTo>
                <a:lnTo>
                  <a:pt x="257" y="231"/>
                </a:lnTo>
                <a:lnTo>
                  <a:pt x="251" y="217"/>
                </a:lnTo>
                <a:lnTo>
                  <a:pt x="250" y="202"/>
                </a:lnTo>
                <a:lnTo>
                  <a:pt x="251" y="187"/>
                </a:lnTo>
                <a:lnTo>
                  <a:pt x="257" y="172"/>
                </a:lnTo>
                <a:lnTo>
                  <a:pt x="264" y="160"/>
                </a:lnTo>
                <a:lnTo>
                  <a:pt x="272" y="149"/>
                </a:lnTo>
                <a:lnTo>
                  <a:pt x="283" y="139"/>
                </a:lnTo>
                <a:lnTo>
                  <a:pt x="297" y="132"/>
                </a:lnTo>
                <a:lnTo>
                  <a:pt x="311" y="128"/>
                </a:lnTo>
                <a:lnTo>
                  <a:pt x="326" y="127"/>
                </a:lnTo>
                <a:lnTo>
                  <a:pt x="341" y="128"/>
                </a:lnTo>
                <a:lnTo>
                  <a:pt x="355" y="132"/>
                </a:lnTo>
                <a:lnTo>
                  <a:pt x="367" y="139"/>
                </a:lnTo>
                <a:lnTo>
                  <a:pt x="378" y="149"/>
                </a:lnTo>
                <a:lnTo>
                  <a:pt x="388" y="160"/>
                </a:lnTo>
                <a:lnTo>
                  <a:pt x="394" y="172"/>
                </a:lnTo>
                <a:lnTo>
                  <a:pt x="399" y="187"/>
                </a:lnTo>
                <a:lnTo>
                  <a:pt x="400" y="202"/>
                </a:lnTo>
                <a:close/>
              </a:path>
            </a:pathLst>
          </a:custGeom>
          <a:solidFill>
            <a:schemeClr val="accent1"/>
          </a:solidFill>
          <a:ln>
            <a:noFill/>
          </a:ln>
        </p:spPr>
        <p:txBody>
          <a:bodyPr/>
          <a:lstStyle/>
          <a:p>
            <a:endParaRPr lang="en-US" dirty="0"/>
          </a:p>
        </p:txBody>
      </p:sp>
      <p:sp>
        <p:nvSpPr>
          <p:cNvPr id="112" name="Freeform 125"/>
          <p:cNvSpPr>
            <a:spLocks noEditPoints="1"/>
          </p:cNvSpPr>
          <p:nvPr/>
        </p:nvSpPr>
        <p:spPr bwMode="auto">
          <a:xfrm>
            <a:off x="2949897" y="247265"/>
            <a:ext cx="369546" cy="290918"/>
          </a:xfrm>
          <a:custGeom>
            <a:avLst/>
            <a:gdLst>
              <a:gd name="T0" fmla="*/ 192691 w 424"/>
              <a:gd name="T1" fmla="*/ 46176 h 332"/>
              <a:gd name="T2" fmla="*/ 181604 w 424"/>
              <a:gd name="T3" fmla="*/ 24946 h 332"/>
              <a:gd name="T4" fmla="*/ 152041 w 424"/>
              <a:gd name="T5" fmla="*/ 12738 h 332"/>
              <a:gd name="T6" fmla="*/ 117726 w 424"/>
              <a:gd name="T7" fmla="*/ 29192 h 332"/>
              <a:gd name="T8" fmla="*/ 95553 w 424"/>
              <a:gd name="T9" fmla="*/ 52015 h 332"/>
              <a:gd name="T10" fmla="*/ 88691 w 424"/>
              <a:gd name="T11" fmla="*/ 50422 h 332"/>
              <a:gd name="T12" fmla="*/ 103472 w 424"/>
              <a:gd name="T13" fmla="*/ 27069 h 332"/>
              <a:gd name="T14" fmla="*/ 121422 w 424"/>
              <a:gd name="T15" fmla="*/ 9554 h 332"/>
              <a:gd name="T16" fmla="*/ 146762 w 424"/>
              <a:gd name="T17" fmla="*/ 1062 h 332"/>
              <a:gd name="T18" fmla="*/ 167878 w 424"/>
              <a:gd name="T19" fmla="*/ 3185 h 332"/>
              <a:gd name="T20" fmla="*/ 190579 w 424"/>
              <a:gd name="T21" fmla="*/ 15923 h 332"/>
              <a:gd name="T22" fmla="*/ 201137 w 424"/>
              <a:gd name="T23" fmla="*/ 32907 h 332"/>
              <a:gd name="T24" fmla="*/ 205889 w 424"/>
              <a:gd name="T25" fmla="*/ 52545 h 332"/>
              <a:gd name="T26" fmla="*/ 24812 w 424"/>
              <a:gd name="T27" fmla="*/ 84922 h 332"/>
              <a:gd name="T28" fmla="*/ 12670 w 424"/>
              <a:gd name="T29" fmla="*/ 54668 h 332"/>
              <a:gd name="T30" fmla="*/ 24812 w 424"/>
              <a:gd name="T31" fmla="*/ 24946 h 332"/>
              <a:gd name="T32" fmla="*/ 53848 w 424"/>
              <a:gd name="T33" fmla="*/ 12738 h 332"/>
              <a:gd name="T34" fmla="*/ 84467 w 424"/>
              <a:gd name="T35" fmla="*/ 25477 h 332"/>
              <a:gd name="T36" fmla="*/ 88691 w 424"/>
              <a:gd name="T37" fmla="*/ 13269 h 332"/>
              <a:gd name="T38" fmla="*/ 64934 w 424"/>
              <a:gd name="T39" fmla="*/ 1592 h 332"/>
              <a:gd name="T40" fmla="*/ 42762 w 424"/>
              <a:gd name="T41" fmla="*/ 1592 h 332"/>
              <a:gd name="T42" fmla="*/ 19533 w 424"/>
              <a:gd name="T43" fmla="*/ 12738 h 332"/>
              <a:gd name="T44" fmla="*/ 5807 w 424"/>
              <a:gd name="T45" fmla="*/ 29192 h 332"/>
              <a:gd name="T46" fmla="*/ 0 w 424"/>
              <a:gd name="T47" fmla="*/ 54668 h 332"/>
              <a:gd name="T48" fmla="*/ 6863 w 424"/>
              <a:gd name="T49" fmla="*/ 80145 h 332"/>
              <a:gd name="T50" fmla="*/ 36426 w 424"/>
              <a:gd name="T51" fmla="*/ 113052 h 332"/>
              <a:gd name="T52" fmla="*/ 100305 w 424"/>
              <a:gd name="T53" fmla="*/ 175151 h 332"/>
              <a:gd name="T54" fmla="*/ 111391 w 424"/>
              <a:gd name="T55" fmla="*/ 171436 h 332"/>
              <a:gd name="T56" fmla="*/ 120894 w 424"/>
              <a:gd name="T57" fmla="*/ 145429 h 332"/>
              <a:gd name="T58" fmla="*/ 192691 w 424"/>
              <a:gd name="T59" fmla="*/ 114114 h 332"/>
              <a:gd name="T60" fmla="*/ 223310 w 424"/>
              <a:gd name="T61" fmla="*/ 96599 h 332"/>
              <a:gd name="T62" fmla="*/ 212224 w 424"/>
              <a:gd name="T63" fmla="*/ 73776 h 332"/>
              <a:gd name="T64" fmla="*/ 192691 w 424"/>
              <a:gd name="T65" fmla="*/ 59445 h 332"/>
              <a:gd name="T66" fmla="*/ 172102 w 424"/>
              <a:gd name="T67" fmla="*/ 54668 h 332"/>
              <a:gd name="T68" fmla="*/ 147818 w 424"/>
              <a:gd name="T69" fmla="*/ 61568 h 332"/>
              <a:gd name="T70" fmla="*/ 129340 w 424"/>
              <a:gd name="T71" fmla="*/ 78022 h 332"/>
              <a:gd name="T72" fmla="*/ 120894 w 424"/>
              <a:gd name="T73" fmla="*/ 101376 h 332"/>
              <a:gd name="T74" fmla="*/ 123005 w 424"/>
              <a:gd name="T75" fmla="*/ 122606 h 332"/>
              <a:gd name="T76" fmla="*/ 135147 w 424"/>
              <a:gd name="T77" fmla="*/ 143837 h 332"/>
              <a:gd name="T78" fmla="*/ 156792 w 424"/>
              <a:gd name="T79" fmla="*/ 157106 h 332"/>
              <a:gd name="T80" fmla="*/ 177381 w 424"/>
              <a:gd name="T81" fmla="*/ 159229 h 332"/>
              <a:gd name="T82" fmla="*/ 201137 w 424"/>
              <a:gd name="T83" fmla="*/ 150206 h 332"/>
              <a:gd name="T84" fmla="*/ 218031 w 424"/>
              <a:gd name="T85" fmla="*/ 132160 h 332"/>
              <a:gd name="T86" fmla="*/ 223838 w 424"/>
              <a:gd name="T87" fmla="*/ 107214 h 332"/>
              <a:gd name="T88" fmla="*/ 208528 w 424"/>
              <a:gd name="T89" fmla="*/ 122606 h 332"/>
              <a:gd name="T90" fmla="*/ 180021 w 424"/>
              <a:gd name="T91" fmla="*/ 145960 h 332"/>
              <a:gd name="T92" fmla="*/ 149929 w 424"/>
              <a:gd name="T93" fmla="*/ 140121 h 332"/>
              <a:gd name="T94" fmla="*/ 132508 w 424"/>
              <a:gd name="T95" fmla="*/ 107214 h 332"/>
              <a:gd name="T96" fmla="*/ 144122 w 424"/>
              <a:gd name="T97" fmla="*/ 79084 h 332"/>
              <a:gd name="T98" fmla="*/ 172102 w 424"/>
              <a:gd name="T99" fmla="*/ 67407 h 332"/>
              <a:gd name="T100" fmla="*/ 204833 w 424"/>
              <a:gd name="T101" fmla="*/ 84922 h 3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24" h="332">
                <a:moveTo>
                  <a:pt x="390" y="99"/>
                </a:moveTo>
                <a:lnTo>
                  <a:pt x="390" y="99"/>
                </a:lnTo>
                <a:lnTo>
                  <a:pt x="377" y="92"/>
                </a:lnTo>
                <a:lnTo>
                  <a:pt x="365" y="87"/>
                </a:lnTo>
                <a:lnTo>
                  <a:pt x="362" y="76"/>
                </a:lnTo>
                <a:lnTo>
                  <a:pt x="358" y="66"/>
                </a:lnTo>
                <a:lnTo>
                  <a:pt x="351" y="55"/>
                </a:lnTo>
                <a:lnTo>
                  <a:pt x="344" y="47"/>
                </a:lnTo>
                <a:lnTo>
                  <a:pt x="332" y="37"/>
                </a:lnTo>
                <a:lnTo>
                  <a:pt x="318" y="29"/>
                </a:lnTo>
                <a:lnTo>
                  <a:pt x="304" y="25"/>
                </a:lnTo>
                <a:lnTo>
                  <a:pt x="288" y="24"/>
                </a:lnTo>
                <a:lnTo>
                  <a:pt x="273" y="25"/>
                </a:lnTo>
                <a:lnTo>
                  <a:pt x="258" y="30"/>
                </a:lnTo>
                <a:lnTo>
                  <a:pt x="244" y="37"/>
                </a:lnTo>
                <a:lnTo>
                  <a:pt x="230" y="48"/>
                </a:lnTo>
                <a:lnTo>
                  <a:pt x="223" y="55"/>
                </a:lnTo>
                <a:lnTo>
                  <a:pt x="185" y="95"/>
                </a:lnTo>
                <a:lnTo>
                  <a:pt x="181" y="98"/>
                </a:lnTo>
                <a:lnTo>
                  <a:pt x="176" y="99"/>
                </a:lnTo>
                <a:lnTo>
                  <a:pt x="172" y="98"/>
                </a:lnTo>
                <a:lnTo>
                  <a:pt x="168" y="95"/>
                </a:lnTo>
                <a:lnTo>
                  <a:pt x="165" y="91"/>
                </a:lnTo>
                <a:lnTo>
                  <a:pt x="164" y="87"/>
                </a:lnTo>
                <a:lnTo>
                  <a:pt x="165" y="83"/>
                </a:lnTo>
                <a:lnTo>
                  <a:pt x="168" y="79"/>
                </a:lnTo>
                <a:lnTo>
                  <a:pt x="196" y="51"/>
                </a:lnTo>
                <a:lnTo>
                  <a:pt x="198" y="47"/>
                </a:lnTo>
                <a:lnTo>
                  <a:pt x="215" y="32"/>
                </a:lnTo>
                <a:lnTo>
                  <a:pt x="222" y="25"/>
                </a:lnTo>
                <a:lnTo>
                  <a:pt x="230" y="18"/>
                </a:lnTo>
                <a:lnTo>
                  <a:pt x="240" y="13"/>
                </a:lnTo>
                <a:lnTo>
                  <a:pt x="248" y="8"/>
                </a:lnTo>
                <a:lnTo>
                  <a:pt x="258" y="6"/>
                </a:lnTo>
                <a:lnTo>
                  <a:pt x="267" y="3"/>
                </a:lnTo>
                <a:lnTo>
                  <a:pt x="278" y="2"/>
                </a:lnTo>
                <a:lnTo>
                  <a:pt x="288" y="0"/>
                </a:lnTo>
                <a:lnTo>
                  <a:pt x="299" y="2"/>
                </a:lnTo>
                <a:lnTo>
                  <a:pt x="308" y="3"/>
                </a:lnTo>
                <a:lnTo>
                  <a:pt x="318" y="6"/>
                </a:lnTo>
                <a:lnTo>
                  <a:pt x="328" y="8"/>
                </a:lnTo>
                <a:lnTo>
                  <a:pt x="336" y="13"/>
                </a:lnTo>
                <a:lnTo>
                  <a:pt x="344" y="18"/>
                </a:lnTo>
                <a:lnTo>
                  <a:pt x="352" y="24"/>
                </a:lnTo>
                <a:lnTo>
                  <a:pt x="361" y="30"/>
                </a:lnTo>
                <a:lnTo>
                  <a:pt x="366" y="37"/>
                </a:lnTo>
                <a:lnTo>
                  <a:pt x="373" y="46"/>
                </a:lnTo>
                <a:lnTo>
                  <a:pt x="377" y="54"/>
                </a:lnTo>
                <a:lnTo>
                  <a:pt x="381" y="62"/>
                </a:lnTo>
                <a:lnTo>
                  <a:pt x="385" y="72"/>
                </a:lnTo>
                <a:lnTo>
                  <a:pt x="387" y="80"/>
                </a:lnTo>
                <a:lnTo>
                  <a:pt x="388" y="90"/>
                </a:lnTo>
                <a:lnTo>
                  <a:pt x="390" y="99"/>
                </a:lnTo>
                <a:close/>
                <a:moveTo>
                  <a:pt x="229" y="274"/>
                </a:moveTo>
                <a:lnTo>
                  <a:pt x="196" y="307"/>
                </a:lnTo>
                <a:lnTo>
                  <a:pt x="83" y="195"/>
                </a:lnTo>
                <a:lnTo>
                  <a:pt x="66" y="179"/>
                </a:lnTo>
                <a:lnTo>
                  <a:pt x="47" y="160"/>
                </a:lnTo>
                <a:lnTo>
                  <a:pt x="37" y="147"/>
                </a:lnTo>
                <a:lnTo>
                  <a:pt x="29" y="134"/>
                </a:lnTo>
                <a:lnTo>
                  <a:pt x="25" y="118"/>
                </a:lnTo>
                <a:lnTo>
                  <a:pt x="24" y="103"/>
                </a:lnTo>
                <a:lnTo>
                  <a:pt x="25" y="88"/>
                </a:lnTo>
                <a:lnTo>
                  <a:pt x="29" y="73"/>
                </a:lnTo>
                <a:lnTo>
                  <a:pt x="36" y="59"/>
                </a:lnTo>
                <a:lnTo>
                  <a:pt x="42" y="52"/>
                </a:lnTo>
                <a:lnTo>
                  <a:pt x="47" y="47"/>
                </a:lnTo>
                <a:lnTo>
                  <a:pt x="58" y="37"/>
                </a:lnTo>
                <a:lnTo>
                  <a:pt x="72" y="29"/>
                </a:lnTo>
                <a:lnTo>
                  <a:pt x="87" y="25"/>
                </a:lnTo>
                <a:lnTo>
                  <a:pt x="102" y="24"/>
                </a:lnTo>
                <a:lnTo>
                  <a:pt x="117" y="25"/>
                </a:lnTo>
                <a:lnTo>
                  <a:pt x="134" y="30"/>
                </a:lnTo>
                <a:lnTo>
                  <a:pt x="148" y="37"/>
                </a:lnTo>
                <a:lnTo>
                  <a:pt x="160" y="48"/>
                </a:lnTo>
                <a:lnTo>
                  <a:pt x="164" y="51"/>
                </a:lnTo>
                <a:lnTo>
                  <a:pt x="179" y="35"/>
                </a:lnTo>
                <a:lnTo>
                  <a:pt x="176" y="32"/>
                </a:lnTo>
                <a:lnTo>
                  <a:pt x="168" y="25"/>
                </a:lnTo>
                <a:lnTo>
                  <a:pt x="160" y="18"/>
                </a:lnTo>
                <a:lnTo>
                  <a:pt x="152" y="13"/>
                </a:lnTo>
                <a:lnTo>
                  <a:pt x="142" y="8"/>
                </a:lnTo>
                <a:lnTo>
                  <a:pt x="132" y="6"/>
                </a:lnTo>
                <a:lnTo>
                  <a:pt x="123" y="3"/>
                </a:lnTo>
                <a:lnTo>
                  <a:pt x="112" y="2"/>
                </a:lnTo>
                <a:lnTo>
                  <a:pt x="102" y="0"/>
                </a:lnTo>
                <a:lnTo>
                  <a:pt x="91" y="2"/>
                </a:lnTo>
                <a:lnTo>
                  <a:pt x="81" y="3"/>
                </a:lnTo>
                <a:lnTo>
                  <a:pt x="72" y="6"/>
                </a:lnTo>
                <a:lnTo>
                  <a:pt x="62" y="8"/>
                </a:lnTo>
                <a:lnTo>
                  <a:pt x="54" y="13"/>
                </a:lnTo>
                <a:lnTo>
                  <a:pt x="46" y="18"/>
                </a:lnTo>
                <a:lnTo>
                  <a:pt x="37" y="24"/>
                </a:lnTo>
                <a:lnTo>
                  <a:pt x="31" y="30"/>
                </a:lnTo>
                <a:lnTo>
                  <a:pt x="24" y="37"/>
                </a:lnTo>
                <a:lnTo>
                  <a:pt x="17" y="46"/>
                </a:lnTo>
                <a:lnTo>
                  <a:pt x="11" y="55"/>
                </a:lnTo>
                <a:lnTo>
                  <a:pt x="7" y="63"/>
                </a:lnTo>
                <a:lnTo>
                  <a:pt x="4" y="73"/>
                </a:lnTo>
                <a:lnTo>
                  <a:pt x="2" y="83"/>
                </a:lnTo>
                <a:lnTo>
                  <a:pt x="0" y="92"/>
                </a:lnTo>
                <a:lnTo>
                  <a:pt x="0" y="103"/>
                </a:lnTo>
                <a:lnTo>
                  <a:pt x="2" y="113"/>
                </a:lnTo>
                <a:lnTo>
                  <a:pt x="3" y="123"/>
                </a:lnTo>
                <a:lnTo>
                  <a:pt x="4" y="132"/>
                </a:lnTo>
                <a:lnTo>
                  <a:pt x="9" y="142"/>
                </a:lnTo>
                <a:lnTo>
                  <a:pt x="13" y="151"/>
                </a:lnTo>
                <a:lnTo>
                  <a:pt x="18" y="160"/>
                </a:lnTo>
                <a:lnTo>
                  <a:pt x="24" y="168"/>
                </a:lnTo>
                <a:lnTo>
                  <a:pt x="32" y="176"/>
                </a:lnTo>
                <a:lnTo>
                  <a:pt x="51" y="197"/>
                </a:lnTo>
                <a:lnTo>
                  <a:pt x="69" y="213"/>
                </a:lnTo>
                <a:lnTo>
                  <a:pt x="178" y="322"/>
                </a:lnTo>
                <a:lnTo>
                  <a:pt x="178" y="323"/>
                </a:lnTo>
                <a:lnTo>
                  <a:pt x="186" y="329"/>
                </a:lnTo>
                <a:lnTo>
                  <a:pt x="190" y="330"/>
                </a:lnTo>
                <a:lnTo>
                  <a:pt x="196" y="332"/>
                </a:lnTo>
                <a:lnTo>
                  <a:pt x="200" y="330"/>
                </a:lnTo>
                <a:lnTo>
                  <a:pt x="204" y="329"/>
                </a:lnTo>
                <a:lnTo>
                  <a:pt x="211" y="323"/>
                </a:lnTo>
                <a:lnTo>
                  <a:pt x="214" y="322"/>
                </a:lnTo>
                <a:lnTo>
                  <a:pt x="244" y="290"/>
                </a:lnTo>
                <a:lnTo>
                  <a:pt x="236" y="282"/>
                </a:lnTo>
                <a:lnTo>
                  <a:pt x="229" y="274"/>
                </a:lnTo>
                <a:close/>
                <a:moveTo>
                  <a:pt x="365" y="191"/>
                </a:moveTo>
                <a:lnTo>
                  <a:pt x="284" y="191"/>
                </a:lnTo>
                <a:lnTo>
                  <a:pt x="284" y="215"/>
                </a:lnTo>
                <a:lnTo>
                  <a:pt x="365" y="215"/>
                </a:lnTo>
                <a:lnTo>
                  <a:pt x="365" y="191"/>
                </a:lnTo>
                <a:close/>
                <a:moveTo>
                  <a:pt x="424" y="202"/>
                </a:moveTo>
                <a:lnTo>
                  <a:pt x="424" y="202"/>
                </a:lnTo>
                <a:lnTo>
                  <a:pt x="424" y="191"/>
                </a:lnTo>
                <a:lnTo>
                  <a:pt x="423" y="182"/>
                </a:lnTo>
                <a:lnTo>
                  <a:pt x="420" y="172"/>
                </a:lnTo>
                <a:lnTo>
                  <a:pt x="417" y="164"/>
                </a:lnTo>
                <a:lnTo>
                  <a:pt x="413" y="156"/>
                </a:lnTo>
                <a:lnTo>
                  <a:pt x="407" y="147"/>
                </a:lnTo>
                <a:lnTo>
                  <a:pt x="402" y="139"/>
                </a:lnTo>
                <a:lnTo>
                  <a:pt x="395" y="132"/>
                </a:lnTo>
                <a:lnTo>
                  <a:pt x="388" y="127"/>
                </a:lnTo>
                <a:lnTo>
                  <a:pt x="381" y="120"/>
                </a:lnTo>
                <a:lnTo>
                  <a:pt x="373" y="116"/>
                </a:lnTo>
                <a:lnTo>
                  <a:pt x="365" y="112"/>
                </a:lnTo>
                <a:lnTo>
                  <a:pt x="355" y="107"/>
                </a:lnTo>
                <a:lnTo>
                  <a:pt x="346" y="106"/>
                </a:lnTo>
                <a:lnTo>
                  <a:pt x="336" y="105"/>
                </a:lnTo>
                <a:lnTo>
                  <a:pt x="326" y="103"/>
                </a:lnTo>
                <a:lnTo>
                  <a:pt x="317" y="105"/>
                </a:lnTo>
                <a:lnTo>
                  <a:pt x="306" y="106"/>
                </a:lnTo>
                <a:lnTo>
                  <a:pt x="297" y="107"/>
                </a:lnTo>
                <a:lnTo>
                  <a:pt x="288" y="112"/>
                </a:lnTo>
                <a:lnTo>
                  <a:pt x="280" y="116"/>
                </a:lnTo>
                <a:lnTo>
                  <a:pt x="271" y="120"/>
                </a:lnTo>
                <a:lnTo>
                  <a:pt x="263" y="127"/>
                </a:lnTo>
                <a:lnTo>
                  <a:pt x="256" y="132"/>
                </a:lnTo>
                <a:lnTo>
                  <a:pt x="251" y="139"/>
                </a:lnTo>
                <a:lnTo>
                  <a:pt x="245" y="147"/>
                </a:lnTo>
                <a:lnTo>
                  <a:pt x="240" y="156"/>
                </a:lnTo>
                <a:lnTo>
                  <a:pt x="236" y="164"/>
                </a:lnTo>
                <a:lnTo>
                  <a:pt x="233" y="172"/>
                </a:lnTo>
                <a:lnTo>
                  <a:pt x="230" y="182"/>
                </a:lnTo>
                <a:lnTo>
                  <a:pt x="229" y="191"/>
                </a:lnTo>
                <a:lnTo>
                  <a:pt x="227" y="202"/>
                </a:lnTo>
                <a:lnTo>
                  <a:pt x="229" y="212"/>
                </a:lnTo>
                <a:lnTo>
                  <a:pt x="230" y="222"/>
                </a:lnTo>
                <a:lnTo>
                  <a:pt x="233" y="231"/>
                </a:lnTo>
                <a:lnTo>
                  <a:pt x="236" y="239"/>
                </a:lnTo>
                <a:lnTo>
                  <a:pt x="240" y="249"/>
                </a:lnTo>
                <a:lnTo>
                  <a:pt x="245" y="256"/>
                </a:lnTo>
                <a:lnTo>
                  <a:pt x="251" y="264"/>
                </a:lnTo>
                <a:lnTo>
                  <a:pt x="256" y="271"/>
                </a:lnTo>
                <a:lnTo>
                  <a:pt x="263" y="278"/>
                </a:lnTo>
                <a:lnTo>
                  <a:pt x="271" y="283"/>
                </a:lnTo>
                <a:lnTo>
                  <a:pt x="280" y="288"/>
                </a:lnTo>
                <a:lnTo>
                  <a:pt x="288" y="292"/>
                </a:lnTo>
                <a:lnTo>
                  <a:pt x="297" y="296"/>
                </a:lnTo>
                <a:lnTo>
                  <a:pt x="306" y="297"/>
                </a:lnTo>
                <a:lnTo>
                  <a:pt x="317" y="300"/>
                </a:lnTo>
                <a:lnTo>
                  <a:pt x="326" y="300"/>
                </a:lnTo>
                <a:lnTo>
                  <a:pt x="336" y="300"/>
                </a:lnTo>
                <a:lnTo>
                  <a:pt x="346" y="297"/>
                </a:lnTo>
                <a:lnTo>
                  <a:pt x="355" y="296"/>
                </a:lnTo>
                <a:lnTo>
                  <a:pt x="365" y="292"/>
                </a:lnTo>
                <a:lnTo>
                  <a:pt x="373" y="288"/>
                </a:lnTo>
                <a:lnTo>
                  <a:pt x="381" y="283"/>
                </a:lnTo>
                <a:lnTo>
                  <a:pt x="388" y="278"/>
                </a:lnTo>
                <a:lnTo>
                  <a:pt x="395" y="271"/>
                </a:lnTo>
                <a:lnTo>
                  <a:pt x="402" y="264"/>
                </a:lnTo>
                <a:lnTo>
                  <a:pt x="407" y="256"/>
                </a:lnTo>
                <a:lnTo>
                  <a:pt x="413" y="249"/>
                </a:lnTo>
                <a:lnTo>
                  <a:pt x="417" y="239"/>
                </a:lnTo>
                <a:lnTo>
                  <a:pt x="420" y="231"/>
                </a:lnTo>
                <a:lnTo>
                  <a:pt x="423" y="222"/>
                </a:lnTo>
                <a:lnTo>
                  <a:pt x="424" y="212"/>
                </a:lnTo>
                <a:lnTo>
                  <a:pt x="424" y="202"/>
                </a:lnTo>
                <a:close/>
                <a:moveTo>
                  <a:pt x="401" y="202"/>
                </a:moveTo>
                <a:lnTo>
                  <a:pt x="401" y="202"/>
                </a:lnTo>
                <a:lnTo>
                  <a:pt x="399" y="217"/>
                </a:lnTo>
                <a:lnTo>
                  <a:pt x="395" y="231"/>
                </a:lnTo>
                <a:lnTo>
                  <a:pt x="388" y="244"/>
                </a:lnTo>
                <a:lnTo>
                  <a:pt x="379" y="255"/>
                </a:lnTo>
                <a:lnTo>
                  <a:pt x="368" y="264"/>
                </a:lnTo>
                <a:lnTo>
                  <a:pt x="355" y="271"/>
                </a:lnTo>
                <a:lnTo>
                  <a:pt x="341" y="275"/>
                </a:lnTo>
                <a:lnTo>
                  <a:pt x="326" y="277"/>
                </a:lnTo>
                <a:lnTo>
                  <a:pt x="311" y="275"/>
                </a:lnTo>
                <a:lnTo>
                  <a:pt x="297" y="271"/>
                </a:lnTo>
                <a:lnTo>
                  <a:pt x="284" y="264"/>
                </a:lnTo>
                <a:lnTo>
                  <a:pt x="273" y="255"/>
                </a:lnTo>
                <a:lnTo>
                  <a:pt x="264" y="244"/>
                </a:lnTo>
                <a:lnTo>
                  <a:pt x="258" y="231"/>
                </a:lnTo>
                <a:lnTo>
                  <a:pt x="252" y="217"/>
                </a:lnTo>
                <a:lnTo>
                  <a:pt x="251" y="202"/>
                </a:lnTo>
                <a:lnTo>
                  <a:pt x="252" y="187"/>
                </a:lnTo>
                <a:lnTo>
                  <a:pt x="258" y="172"/>
                </a:lnTo>
                <a:lnTo>
                  <a:pt x="264" y="160"/>
                </a:lnTo>
                <a:lnTo>
                  <a:pt x="273" y="149"/>
                </a:lnTo>
                <a:lnTo>
                  <a:pt x="284" y="139"/>
                </a:lnTo>
                <a:lnTo>
                  <a:pt x="297" y="132"/>
                </a:lnTo>
                <a:lnTo>
                  <a:pt x="311" y="128"/>
                </a:lnTo>
                <a:lnTo>
                  <a:pt x="326" y="127"/>
                </a:lnTo>
                <a:lnTo>
                  <a:pt x="341" y="128"/>
                </a:lnTo>
                <a:lnTo>
                  <a:pt x="355" y="132"/>
                </a:lnTo>
                <a:lnTo>
                  <a:pt x="368" y="139"/>
                </a:lnTo>
                <a:lnTo>
                  <a:pt x="379" y="149"/>
                </a:lnTo>
                <a:lnTo>
                  <a:pt x="388" y="160"/>
                </a:lnTo>
                <a:lnTo>
                  <a:pt x="395" y="172"/>
                </a:lnTo>
                <a:lnTo>
                  <a:pt x="399" y="187"/>
                </a:lnTo>
                <a:lnTo>
                  <a:pt x="401" y="202"/>
                </a:lnTo>
                <a:close/>
              </a:path>
            </a:pathLst>
          </a:custGeom>
          <a:solidFill>
            <a:schemeClr val="accent1"/>
          </a:solidFill>
          <a:ln>
            <a:noFill/>
          </a:ln>
        </p:spPr>
        <p:txBody>
          <a:bodyPr/>
          <a:lstStyle/>
          <a:p>
            <a:endParaRPr lang="en-US" dirty="0"/>
          </a:p>
        </p:txBody>
      </p:sp>
      <p:sp>
        <p:nvSpPr>
          <p:cNvPr id="113" name="Freeform 127"/>
          <p:cNvSpPr>
            <a:spLocks noEditPoints="1"/>
          </p:cNvSpPr>
          <p:nvPr/>
        </p:nvSpPr>
        <p:spPr bwMode="auto">
          <a:xfrm>
            <a:off x="1300409" y="2547746"/>
            <a:ext cx="338094" cy="338094"/>
          </a:xfrm>
          <a:custGeom>
            <a:avLst/>
            <a:gdLst>
              <a:gd name="T0" fmla="*/ 185209 w 387"/>
              <a:gd name="T1" fmla="*/ 47218 h 386"/>
              <a:gd name="T2" fmla="*/ 165100 w 387"/>
              <a:gd name="T3" fmla="*/ 20160 h 386"/>
              <a:gd name="T4" fmla="*/ 139171 w 387"/>
              <a:gd name="T5" fmla="*/ 32893 h 386"/>
              <a:gd name="T6" fmla="*/ 121709 w 387"/>
              <a:gd name="T7" fmla="*/ 2653 h 386"/>
              <a:gd name="T8" fmla="*/ 86784 w 387"/>
              <a:gd name="T9" fmla="*/ 531 h 386"/>
              <a:gd name="T10" fmla="*/ 71967 w 387"/>
              <a:gd name="T11" fmla="*/ 29710 h 386"/>
              <a:gd name="T12" fmla="*/ 41804 w 387"/>
              <a:gd name="T13" fmla="*/ 18569 h 386"/>
              <a:gd name="T14" fmla="*/ 19050 w 387"/>
              <a:gd name="T15" fmla="*/ 45626 h 386"/>
              <a:gd name="T16" fmla="*/ 5292 w 387"/>
              <a:gd name="T17" fmla="*/ 82234 h 386"/>
              <a:gd name="T18" fmla="*/ 0 w 387"/>
              <a:gd name="T19" fmla="*/ 115657 h 386"/>
              <a:gd name="T20" fmla="*/ 26988 w 387"/>
              <a:gd name="T21" fmla="*/ 126268 h 386"/>
              <a:gd name="T22" fmla="*/ 19050 w 387"/>
              <a:gd name="T23" fmla="*/ 158631 h 386"/>
              <a:gd name="T24" fmla="*/ 42333 w 387"/>
              <a:gd name="T25" fmla="*/ 185689 h 386"/>
              <a:gd name="T26" fmla="*/ 65617 w 387"/>
              <a:gd name="T27" fmla="*/ 171895 h 386"/>
              <a:gd name="T28" fmla="*/ 84667 w 387"/>
              <a:gd name="T29" fmla="*/ 203196 h 386"/>
              <a:gd name="T30" fmla="*/ 120121 w 387"/>
              <a:gd name="T31" fmla="*/ 203196 h 386"/>
              <a:gd name="T32" fmla="*/ 139171 w 387"/>
              <a:gd name="T33" fmla="*/ 171895 h 386"/>
              <a:gd name="T34" fmla="*/ 162984 w 387"/>
              <a:gd name="T35" fmla="*/ 185689 h 386"/>
              <a:gd name="T36" fmla="*/ 185738 w 387"/>
              <a:gd name="T37" fmla="*/ 158631 h 386"/>
              <a:gd name="T38" fmla="*/ 199496 w 387"/>
              <a:gd name="T39" fmla="*/ 122554 h 386"/>
              <a:gd name="T40" fmla="*/ 204788 w 387"/>
              <a:gd name="T41" fmla="*/ 88600 h 386"/>
              <a:gd name="T42" fmla="*/ 199496 w 387"/>
              <a:gd name="T43" fmla="*/ 82234 h 386"/>
              <a:gd name="T44" fmla="*/ 166159 w 387"/>
              <a:gd name="T45" fmla="*/ 121493 h 386"/>
              <a:gd name="T46" fmla="*/ 157163 w 387"/>
              <a:gd name="T47" fmla="*/ 140062 h 386"/>
              <a:gd name="T48" fmla="*/ 144992 w 387"/>
              <a:gd name="T49" fmla="*/ 161284 h 386"/>
              <a:gd name="T50" fmla="*/ 127529 w 387"/>
              <a:gd name="T51" fmla="*/ 163937 h 386"/>
              <a:gd name="T52" fmla="*/ 110596 w 387"/>
              <a:gd name="T53" fmla="*/ 192586 h 386"/>
              <a:gd name="T54" fmla="*/ 83079 w 387"/>
              <a:gd name="T55" fmla="*/ 166059 h 386"/>
              <a:gd name="T56" fmla="*/ 65617 w 387"/>
              <a:gd name="T57" fmla="*/ 157570 h 386"/>
              <a:gd name="T58" fmla="*/ 43921 w 387"/>
              <a:gd name="T59" fmla="*/ 144837 h 386"/>
              <a:gd name="T60" fmla="*/ 40746 w 387"/>
              <a:gd name="T61" fmla="*/ 127329 h 386"/>
              <a:gd name="T62" fmla="*/ 12700 w 387"/>
              <a:gd name="T63" fmla="*/ 110883 h 386"/>
              <a:gd name="T64" fmla="*/ 38629 w 387"/>
              <a:gd name="T65" fmla="*/ 82764 h 386"/>
              <a:gd name="T66" fmla="*/ 47625 w 387"/>
              <a:gd name="T67" fmla="*/ 64726 h 386"/>
              <a:gd name="T68" fmla="*/ 59796 w 387"/>
              <a:gd name="T69" fmla="*/ 43504 h 386"/>
              <a:gd name="T70" fmla="*/ 77259 w 387"/>
              <a:gd name="T71" fmla="*/ 40851 h 386"/>
              <a:gd name="T72" fmla="*/ 94192 w 387"/>
              <a:gd name="T73" fmla="*/ 12202 h 386"/>
              <a:gd name="T74" fmla="*/ 121709 w 387"/>
              <a:gd name="T75" fmla="*/ 38729 h 386"/>
              <a:gd name="T76" fmla="*/ 139700 w 387"/>
              <a:gd name="T77" fmla="*/ 47218 h 386"/>
              <a:gd name="T78" fmla="*/ 161925 w 387"/>
              <a:gd name="T79" fmla="*/ 59420 h 386"/>
              <a:gd name="T80" fmla="*/ 164042 w 387"/>
              <a:gd name="T81" fmla="*/ 76928 h 386"/>
              <a:gd name="T82" fmla="*/ 192088 w 387"/>
              <a:gd name="T83" fmla="*/ 93905 h 386"/>
              <a:gd name="T84" fmla="*/ 82550 w 387"/>
              <a:gd name="T85" fmla="*/ 132635 h 386"/>
              <a:gd name="T86" fmla="*/ 66146 w 387"/>
              <a:gd name="T87" fmla="*/ 101863 h 386"/>
              <a:gd name="T88" fmla="*/ 88371 w 387"/>
              <a:gd name="T89" fmla="*/ 68970 h 386"/>
              <a:gd name="T90" fmla="*/ 123296 w 387"/>
              <a:gd name="T91" fmla="*/ 72153 h 386"/>
              <a:gd name="T92" fmla="*/ 138642 w 387"/>
              <a:gd name="T93" fmla="*/ 101863 h 386"/>
              <a:gd name="T94" fmla="*/ 116417 w 387"/>
              <a:gd name="T95" fmla="*/ 135287 h 386"/>
              <a:gd name="T96" fmla="*/ 97896 w 387"/>
              <a:gd name="T97" fmla="*/ 78520 h 386"/>
              <a:gd name="T98" fmla="*/ 78846 w 387"/>
              <a:gd name="T99" fmla="*/ 97619 h 386"/>
              <a:gd name="T100" fmla="*/ 85196 w 387"/>
              <a:gd name="T101" fmla="*/ 119371 h 386"/>
              <a:gd name="T102" fmla="*/ 106892 w 387"/>
              <a:gd name="T103" fmla="*/ 126268 h 386"/>
              <a:gd name="T104" fmla="*/ 125942 w 387"/>
              <a:gd name="T105" fmla="*/ 107169 h 386"/>
              <a:gd name="T106" fmla="*/ 119592 w 387"/>
              <a:gd name="T107" fmla="*/ 85417 h 38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87" h="386">
                <a:moveTo>
                  <a:pt x="377" y="155"/>
                </a:moveTo>
                <a:lnTo>
                  <a:pt x="336" y="148"/>
                </a:lnTo>
                <a:lnTo>
                  <a:pt x="332" y="136"/>
                </a:lnTo>
                <a:lnTo>
                  <a:pt x="326" y="123"/>
                </a:lnTo>
                <a:lnTo>
                  <a:pt x="350" y="89"/>
                </a:lnTo>
                <a:lnTo>
                  <a:pt x="351" y="86"/>
                </a:lnTo>
                <a:lnTo>
                  <a:pt x="352" y="82"/>
                </a:lnTo>
                <a:lnTo>
                  <a:pt x="351" y="78"/>
                </a:lnTo>
                <a:lnTo>
                  <a:pt x="348" y="75"/>
                </a:lnTo>
                <a:lnTo>
                  <a:pt x="312" y="38"/>
                </a:lnTo>
                <a:lnTo>
                  <a:pt x="308" y="35"/>
                </a:lnTo>
                <a:lnTo>
                  <a:pt x="304" y="35"/>
                </a:lnTo>
                <a:lnTo>
                  <a:pt x="301" y="35"/>
                </a:lnTo>
                <a:lnTo>
                  <a:pt x="297" y="37"/>
                </a:lnTo>
                <a:lnTo>
                  <a:pt x="263" y="62"/>
                </a:lnTo>
                <a:lnTo>
                  <a:pt x="251" y="56"/>
                </a:lnTo>
                <a:lnTo>
                  <a:pt x="238" y="51"/>
                </a:lnTo>
                <a:lnTo>
                  <a:pt x="231" y="9"/>
                </a:lnTo>
                <a:lnTo>
                  <a:pt x="230" y="5"/>
                </a:lnTo>
                <a:lnTo>
                  <a:pt x="227" y="2"/>
                </a:lnTo>
                <a:lnTo>
                  <a:pt x="223" y="1"/>
                </a:lnTo>
                <a:lnTo>
                  <a:pt x="220" y="0"/>
                </a:lnTo>
                <a:lnTo>
                  <a:pt x="168" y="0"/>
                </a:lnTo>
                <a:lnTo>
                  <a:pt x="164" y="1"/>
                </a:lnTo>
                <a:lnTo>
                  <a:pt x="160" y="2"/>
                </a:lnTo>
                <a:lnTo>
                  <a:pt x="158" y="5"/>
                </a:lnTo>
                <a:lnTo>
                  <a:pt x="157" y="9"/>
                </a:lnTo>
                <a:lnTo>
                  <a:pt x="150" y="51"/>
                </a:lnTo>
                <a:lnTo>
                  <a:pt x="136" y="56"/>
                </a:lnTo>
                <a:lnTo>
                  <a:pt x="125" y="62"/>
                </a:lnTo>
                <a:lnTo>
                  <a:pt x="91" y="37"/>
                </a:lnTo>
                <a:lnTo>
                  <a:pt x="87" y="35"/>
                </a:lnTo>
                <a:lnTo>
                  <a:pt x="83" y="35"/>
                </a:lnTo>
                <a:lnTo>
                  <a:pt x="79" y="35"/>
                </a:lnTo>
                <a:lnTo>
                  <a:pt x="76" y="38"/>
                </a:lnTo>
                <a:lnTo>
                  <a:pt x="39" y="75"/>
                </a:lnTo>
                <a:lnTo>
                  <a:pt x="36" y="78"/>
                </a:lnTo>
                <a:lnTo>
                  <a:pt x="36" y="82"/>
                </a:lnTo>
                <a:lnTo>
                  <a:pt x="36" y="86"/>
                </a:lnTo>
                <a:lnTo>
                  <a:pt x="37" y="89"/>
                </a:lnTo>
                <a:lnTo>
                  <a:pt x="62" y="123"/>
                </a:lnTo>
                <a:lnTo>
                  <a:pt x="57" y="136"/>
                </a:lnTo>
                <a:lnTo>
                  <a:pt x="51" y="148"/>
                </a:lnTo>
                <a:lnTo>
                  <a:pt x="10" y="155"/>
                </a:lnTo>
                <a:lnTo>
                  <a:pt x="7" y="156"/>
                </a:lnTo>
                <a:lnTo>
                  <a:pt x="3" y="159"/>
                </a:lnTo>
                <a:lnTo>
                  <a:pt x="2" y="163"/>
                </a:lnTo>
                <a:lnTo>
                  <a:pt x="0" y="167"/>
                </a:lnTo>
                <a:lnTo>
                  <a:pt x="0" y="218"/>
                </a:lnTo>
                <a:lnTo>
                  <a:pt x="2" y="222"/>
                </a:lnTo>
                <a:lnTo>
                  <a:pt x="3" y="227"/>
                </a:lnTo>
                <a:lnTo>
                  <a:pt x="7" y="229"/>
                </a:lnTo>
                <a:lnTo>
                  <a:pt x="10" y="231"/>
                </a:lnTo>
                <a:lnTo>
                  <a:pt x="51" y="238"/>
                </a:lnTo>
                <a:lnTo>
                  <a:pt x="57" y="250"/>
                </a:lnTo>
                <a:lnTo>
                  <a:pt x="62" y="262"/>
                </a:lnTo>
                <a:lnTo>
                  <a:pt x="37" y="297"/>
                </a:lnTo>
                <a:lnTo>
                  <a:pt x="36" y="299"/>
                </a:lnTo>
                <a:lnTo>
                  <a:pt x="36" y="304"/>
                </a:lnTo>
                <a:lnTo>
                  <a:pt x="36" y="308"/>
                </a:lnTo>
                <a:lnTo>
                  <a:pt x="39" y="310"/>
                </a:lnTo>
                <a:lnTo>
                  <a:pt x="76" y="348"/>
                </a:lnTo>
                <a:lnTo>
                  <a:pt x="80" y="350"/>
                </a:lnTo>
                <a:lnTo>
                  <a:pt x="84" y="350"/>
                </a:lnTo>
                <a:lnTo>
                  <a:pt x="87" y="350"/>
                </a:lnTo>
                <a:lnTo>
                  <a:pt x="91" y="349"/>
                </a:lnTo>
                <a:lnTo>
                  <a:pt x="124" y="324"/>
                </a:lnTo>
                <a:lnTo>
                  <a:pt x="136" y="330"/>
                </a:lnTo>
                <a:lnTo>
                  <a:pt x="150" y="335"/>
                </a:lnTo>
                <a:lnTo>
                  <a:pt x="157" y="376"/>
                </a:lnTo>
                <a:lnTo>
                  <a:pt x="158" y="381"/>
                </a:lnTo>
                <a:lnTo>
                  <a:pt x="160" y="383"/>
                </a:lnTo>
                <a:lnTo>
                  <a:pt x="164" y="385"/>
                </a:lnTo>
                <a:lnTo>
                  <a:pt x="168" y="386"/>
                </a:lnTo>
                <a:lnTo>
                  <a:pt x="220" y="386"/>
                </a:lnTo>
                <a:lnTo>
                  <a:pt x="223" y="385"/>
                </a:lnTo>
                <a:lnTo>
                  <a:pt x="227" y="383"/>
                </a:lnTo>
                <a:lnTo>
                  <a:pt x="230" y="381"/>
                </a:lnTo>
                <a:lnTo>
                  <a:pt x="231" y="376"/>
                </a:lnTo>
                <a:lnTo>
                  <a:pt x="238" y="335"/>
                </a:lnTo>
                <a:lnTo>
                  <a:pt x="251" y="330"/>
                </a:lnTo>
                <a:lnTo>
                  <a:pt x="263" y="324"/>
                </a:lnTo>
                <a:lnTo>
                  <a:pt x="297" y="349"/>
                </a:lnTo>
                <a:lnTo>
                  <a:pt x="300" y="350"/>
                </a:lnTo>
                <a:lnTo>
                  <a:pt x="304" y="350"/>
                </a:lnTo>
                <a:lnTo>
                  <a:pt x="308" y="350"/>
                </a:lnTo>
                <a:lnTo>
                  <a:pt x="312" y="348"/>
                </a:lnTo>
                <a:lnTo>
                  <a:pt x="348" y="310"/>
                </a:lnTo>
                <a:lnTo>
                  <a:pt x="351" y="308"/>
                </a:lnTo>
                <a:lnTo>
                  <a:pt x="352" y="304"/>
                </a:lnTo>
                <a:lnTo>
                  <a:pt x="351" y="299"/>
                </a:lnTo>
                <a:lnTo>
                  <a:pt x="350" y="297"/>
                </a:lnTo>
                <a:lnTo>
                  <a:pt x="325" y="262"/>
                </a:lnTo>
                <a:lnTo>
                  <a:pt x="332" y="250"/>
                </a:lnTo>
                <a:lnTo>
                  <a:pt x="336" y="238"/>
                </a:lnTo>
                <a:lnTo>
                  <a:pt x="377" y="231"/>
                </a:lnTo>
                <a:lnTo>
                  <a:pt x="381" y="229"/>
                </a:lnTo>
                <a:lnTo>
                  <a:pt x="384" y="227"/>
                </a:lnTo>
                <a:lnTo>
                  <a:pt x="387" y="222"/>
                </a:lnTo>
                <a:lnTo>
                  <a:pt x="387" y="218"/>
                </a:lnTo>
                <a:lnTo>
                  <a:pt x="387" y="167"/>
                </a:lnTo>
                <a:lnTo>
                  <a:pt x="387" y="163"/>
                </a:lnTo>
                <a:lnTo>
                  <a:pt x="384" y="159"/>
                </a:lnTo>
                <a:lnTo>
                  <a:pt x="381" y="156"/>
                </a:lnTo>
                <a:lnTo>
                  <a:pt x="377" y="155"/>
                </a:lnTo>
                <a:close/>
                <a:moveTo>
                  <a:pt x="363" y="209"/>
                </a:moveTo>
                <a:lnTo>
                  <a:pt x="341" y="213"/>
                </a:lnTo>
                <a:lnTo>
                  <a:pt x="329" y="214"/>
                </a:lnTo>
                <a:lnTo>
                  <a:pt x="317" y="217"/>
                </a:lnTo>
                <a:lnTo>
                  <a:pt x="314" y="229"/>
                </a:lnTo>
                <a:lnTo>
                  <a:pt x="310" y="240"/>
                </a:lnTo>
                <a:lnTo>
                  <a:pt x="310" y="242"/>
                </a:lnTo>
                <a:lnTo>
                  <a:pt x="304" y="253"/>
                </a:lnTo>
                <a:lnTo>
                  <a:pt x="297" y="264"/>
                </a:lnTo>
                <a:lnTo>
                  <a:pt x="304" y="273"/>
                </a:lnTo>
                <a:lnTo>
                  <a:pt x="312" y="283"/>
                </a:lnTo>
                <a:lnTo>
                  <a:pt x="325" y="302"/>
                </a:lnTo>
                <a:lnTo>
                  <a:pt x="303" y="324"/>
                </a:lnTo>
                <a:lnTo>
                  <a:pt x="284" y="310"/>
                </a:lnTo>
                <a:lnTo>
                  <a:pt x="274" y="304"/>
                </a:lnTo>
                <a:lnTo>
                  <a:pt x="264" y="297"/>
                </a:lnTo>
                <a:lnTo>
                  <a:pt x="253" y="304"/>
                </a:lnTo>
                <a:lnTo>
                  <a:pt x="242" y="309"/>
                </a:lnTo>
                <a:lnTo>
                  <a:pt x="241" y="309"/>
                </a:lnTo>
                <a:lnTo>
                  <a:pt x="230" y="313"/>
                </a:lnTo>
                <a:lnTo>
                  <a:pt x="218" y="316"/>
                </a:lnTo>
                <a:lnTo>
                  <a:pt x="216" y="328"/>
                </a:lnTo>
                <a:lnTo>
                  <a:pt x="213" y="341"/>
                </a:lnTo>
                <a:lnTo>
                  <a:pt x="209" y="363"/>
                </a:lnTo>
                <a:lnTo>
                  <a:pt x="178" y="363"/>
                </a:lnTo>
                <a:lnTo>
                  <a:pt x="174" y="341"/>
                </a:lnTo>
                <a:lnTo>
                  <a:pt x="172" y="328"/>
                </a:lnTo>
                <a:lnTo>
                  <a:pt x="169" y="316"/>
                </a:lnTo>
                <a:lnTo>
                  <a:pt x="157" y="313"/>
                </a:lnTo>
                <a:lnTo>
                  <a:pt x="146" y="309"/>
                </a:lnTo>
                <a:lnTo>
                  <a:pt x="145" y="309"/>
                </a:lnTo>
                <a:lnTo>
                  <a:pt x="134" y="304"/>
                </a:lnTo>
                <a:lnTo>
                  <a:pt x="124" y="297"/>
                </a:lnTo>
                <a:lnTo>
                  <a:pt x="113" y="304"/>
                </a:lnTo>
                <a:lnTo>
                  <a:pt x="103" y="310"/>
                </a:lnTo>
                <a:lnTo>
                  <a:pt x="86" y="324"/>
                </a:lnTo>
                <a:lnTo>
                  <a:pt x="62" y="302"/>
                </a:lnTo>
                <a:lnTo>
                  <a:pt x="76" y="283"/>
                </a:lnTo>
                <a:lnTo>
                  <a:pt x="83" y="273"/>
                </a:lnTo>
                <a:lnTo>
                  <a:pt x="90" y="264"/>
                </a:lnTo>
                <a:lnTo>
                  <a:pt x="83" y="253"/>
                </a:lnTo>
                <a:lnTo>
                  <a:pt x="79" y="242"/>
                </a:lnTo>
                <a:lnTo>
                  <a:pt x="77" y="240"/>
                </a:lnTo>
                <a:lnTo>
                  <a:pt x="73" y="229"/>
                </a:lnTo>
                <a:lnTo>
                  <a:pt x="70" y="217"/>
                </a:lnTo>
                <a:lnTo>
                  <a:pt x="58" y="214"/>
                </a:lnTo>
                <a:lnTo>
                  <a:pt x="47" y="213"/>
                </a:lnTo>
                <a:lnTo>
                  <a:pt x="24" y="209"/>
                </a:lnTo>
                <a:lnTo>
                  <a:pt x="24" y="177"/>
                </a:lnTo>
                <a:lnTo>
                  <a:pt x="47" y="173"/>
                </a:lnTo>
                <a:lnTo>
                  <a:pt x="58" y="170"/>
                </a:lnTo>
                <a:lnTo>
                  <a:pt x="70" y="169"/>
                </a:lnTo>
                <a:lnTo>
                  <a:pt x="73" y="156"/>
                </a:lnTo>
                <a:lnTo>
                  <a:pt x="77" y="145"/>
                </a:lnTo>
                <a:lnTo>
                  <a:pt x="79" y="144"/>
                </a:lnTo>
                <a:lnTo>
                  <a:pt x="83" y="133"/>
                </a:lnTo>
                <a:lnTo>
                  <a:pt x="90" y="122"/>
                </a:lnTo>
                <a:lnTo>
                  <a:pt x="83" y="112"/>
                </a:lnTo>
                <a:lnTo>
                  <a:pt x="76" y="103"/>
                </a:lnTo>
                <a:lnTo>
                  <a:pt x="62" y="84"/>
                </a:lnTo>
                <a:lnTo>
                  <a:pt x="86" y="62"/>
                </a:lnTo>
                <a:lnTo>
                  <a:pt x="103" y="74"/>
                </a:lnTo>
                <a:lnTo>
                  <a:pt x="113" y="82"/>
                </a:lnTo>
                <a:lnTo>
                  <a:pt x="124" y="89"/>
                </a:lnTo>
                <a:lnTo>
                  <a:pt x="134" y="82"/>
                </a:lnTo>
                <a:lnTo>
                  <a:pt x="146" y="77"/>
                </a:lnTo>
                <a:lnTo>
                  <a:pt x="158" y="73"/>
                </a:lnTo>
                <a:lnTo>
                  <a:pt x="169" y="70"/>
                </a:lnTo>
                <a:lnTo>
                  <a:pt x="172" y="57"/>
                </a:lnTo>
                <a:lnTo>
                  <a:pt x="174" y="45"/>
                </a:lnTo>
                <a:lnTo>
                  <a:pt x="178" y="23"/>
                </a:lnTo>
                <a:lnTo>
                  <a:pt x="209" y="23"/>
                </a:lnTo>
                <a:lnTo>
                  <a:pt x="213" y="45"/>
                </a:lnTo>
                <a:lnTo>
                  <a:pt x="216" y="57"/>
                </a:lnTo>
                <a:lnTo>
                  <a:pt x="218" y="70"/>
                </a:lnTo>
                <a:lnTo>
                  <a:pt x="230" y="73"/>
                </a:lnTo>
                <a:lnTo>
                  <a:pt x="241" y="77"/>
                </a:lnTo>
                <a:lnTo>
                  <a:pt x="242" y="77"/>
                </a:lnTo>
                <a:lnTo>
                  <a:pt x="253" y="82"/>
                </a:lnTo>
                <a:lnTo>
                  <a:pt x="264" y="89"/>
                </a:lnTo>
                <a:lnTo>
                  <a:pt x="274" y="82"/>
                </a:lnTo>
                <a:lnTo>
                  <a:pt x="284" y="74"/>
                </a:lnTo>
                <a:lnTo>
                  <a:pt x="303" y="62"/>
                </a:lnTo>
                <a:lnTo>
                  <a:pt x="325" y="84"/>
                </a:lnTo>
                <a:lnTo>
                  <a:pt x="312" y="103"/>
                </a:lnTo>
                <a:lnTo>
                  <a:pt x="306" y="112"/>
                </a:lnTo>
                <a:lnTo>
                  <a:pt x="297" y="122"/>
                </a:lnTo>
                <a:lnTo>
                  <a:pt x="304" y="133"/>
                </a:lnTo>
                <a:lnTo>
                  <a:pt x="310" y="144"/>
                </a:lnTo>
                <a:lnTo>
                  <a:pt x="310" y="145"/>
                </a:lnTo>
                <a:lnTo>
                  <a:pt x="314" y="156"/>
                </a:lnTo>
                <a:lnTo>
                  <a:pt x="317" y="169"/>
                </a:lnTo>
                <a:lnTo>
                  <a:pt x="329" y="172"/>
                </a:lnTo>
                <a:lnTo>
                  <a:pt x="341" y="173"/>
                </a:lnTo>
                <a:lnTo>
                  <a:pt x="363" y="177"/>
                </a:lnTo>
                <a:lnTo>
                  <a:pt x="363" y="209"/>
                </a:lnTo>
                <a:close/>
                <a:moveTo>
                  <a:pt x="194" y="261"/>
                </a:moveTo>
                <a:lnTo>
                  <a:pt x="194" y="261"/>
                </a:lnTo>
                <a:lnTo>
                  <a:pt x="180" y="260"/>
                </a:lnTo>
                <a:lnTo>
                  <a:pt x="167" y="255"/>
                </a:lnTo>
                <a:lnTo>
                  <a:pt x="156" y="250"/>
                </a:lnTo>
                <a:lnTo>
                  <a:pt x="146" y="242"/>
                </a:lnTo>
                <a:lnTo>
                  <a:pt x="136" y="231"/>
                </a:lnTo>
                <a:lnTo>
                  <a:pt x="131" y="220"/>
                </a:lnTo>
                <a:lnTo>
                  <a:pt x="127" y="206"/>
                </a:lnTo>
                <a:lnTo>
                  <a:pt x="125" y="192"/>
                </a:lnTo>
                <a:lnTo>
                  <a:pt x="127" y="178"/>
                </a:lnTo>
                <a:lnTo>
                  <a:pt x="131" y="166"/>
                </a:lnTo>
                <a:lnTo>
                  <a:pt x="136" y="155"/>
                </a:lnTo>
                <a:lnTo>
                  <a:pt x="146" y="144"/>
                </a:lnTo>
                <a:lnTo>
                  <a:pt x="156" y="136"/>
                </a:lnTo>
                <a:lnTo>
                  <a:pt x="167" y="130"/>
                </a:lnTo>
                <a:lnTo>
                  <a:pt x="180" y="126"/>
                </a:lnTo>
                <a:lnTo>
                  <a:pt x="194" y="125"/>
                </a:lnTo>
                <a:lnTo>
                  <a:pt x="208" y="126"/>
                </a:lnTo>
                <a:lnTo>
                  <a:pt x="220" y="130"/>
                </a:lnTo>
                <a:lnTo>
                  <a:pt x="233" y="136"/>
                </a:lnTo>
                <a:lnTo>
                  <a:pt x="242" y="144"/>
                </a:lnTo>
                <a:lnTo>
                  <a:pt x="251" y="155"/>
                </a:lnTo>
                <a:lnTo>
                  <a:pt x="257" y="166"/>
                </a:lnTo>
                <a:lnTo>
                  <a:pt x="260" y="178"/>
                </a:lnTo>
                <a:lnTo>
                  <a:pt x="262" y="192"/>
                </a:lnTo>
                <a:lnTo>
                  <a:pt x="260" y="206"/>
                </a:lnTo>
                <a:lnTo>
                  <a:pt x="257" y="220"/>
                </a:lnTo>
                <a:lnTo>
                  <a:pt x="251" y="231"/>
                </a:lnTo>
                <a:lnTo>
                  <a:pt x="242" y="242"/>
                </a:lnTo>
                <a:lnTo>
                  <a:pt x="233" y="250"/>
                </a:lnTo>
                <a:lnTo>
                  <a:pt x="220" y="255"/>
                </a:lnTo>
                <a:lnTo>
                  <a:pt x="208" y="260"/>
                </a:lnTo>
                <a:lnTo>
                  <a:pt x="194" y="261"/>
                </a:lnTo>
                <a:close/>
                <a:moveTo>
                  <a:pt x="194" y="148"/>
                </a:moveTo>
                <a:lnTo>
                  <a:pt x="194" y="148"/>
                </a:lnTo>
                <a:lnTo>
                  <a:pt x="185" y="148"/>
                </a:lnTo>
                <a:lnTo>
                  <a:pt x="176" y="151"/>
                </a:lnTo>
                <a:lnTo>
                  <a:pt x="168" y="155"/>
                </a:lnTo>
                <a:lnTo>
                  <a:pt x="161" y="161"/>
                </a:lnTo>
                <a:lnTo>
                  <a:pt x="156" y="167"/>
                </a:lnTo>
                <a:lnTo>
                  <a:pt x="152" y="176"/>
                </a:lnTo>
                <a:lnTo>
                  <a:pt x="149" y="184"/>
                </a:lnTo>
                <a:lnTo>
                  <a:pt x="149" y="192"/>
                </a:lnTo>
                <a:lnTo>
                  <a:pt x="149" y="202"/>
                </a:lnTo>
                <a:lnTo>
                  <a:pt x="152" y="210"/>
                </a:lnTo>
                <a:lnTo>
                  <a:pt x="156" y="218"/>
                </a:lnTo>
                <a:lnTo>
                  <a:pt x="161" y="225"/>
                </a:lnTo>
                <a:lnTo>
                  <a:pt x="168" y="231"/>
                </a:lnTo>
                <a:lnTo>
                  <a:pt x="176" y="235"/>
                </a:lnTo>
                <a:lnTo>
                  <a:pt x="185" y="238"/>
                </a:lnTo>
                <a:lnTo>
                  <a:pt x="194" y="238"/>
                </a:lnTo>
                <a:lnTo>
                  <a:pt x="202" y="238"/>
                </a:lnTo>
                <a:lnTo>
                  <a:pt x="212" y="235"/>
                </a:lnTo>
                <a:lnTo>
                  <a:pt x="219" y="231"/>
                </a:lnTo>
                <a:lnTo>
                  <a:pt x="226" y="225"/>
                </a:lnTo>
                <a:lnTo>
                  <a:pt x="231" y="218"/>
                </a:lnTo>
                <a:lnTo>
                  <a:pt x="235" y="210"/>
                </a:lnTo>
                <a:lnTo>
                  <a:pt x="238" y="202"/>
                </a:lnTo>
                <a:lnTo>
                  <a:pt x="240" y="192"/>
                </a:lnTo>
                <a:lnTo>
                  <a:pt x="238" y="184"/>
                </a:lnTo>
                <a:lnTo>
                  <a:pt x="235" y="176"/>
                </a:lnTo>
                <a:lnTo>
                  <a:pt x="231" y="167"/>
                </a:lnTo>
                <a:lnTo>
                  <a:pt x="226" y="161"/>
                </a:lnTo>
                <a:lnTo>
                  <a:pt x="219" y="155"/>
                </a:lnTo>
                <a:lnTo>
                  <a:pt x="212" y="151"/>
                </a:lnTo>
                <a:lnTo>
                  <a:pt x="202" y="148"/>
                </a:lnTo>
                <a:lnTo>
                  <a:pt x="194" y="148"/>
                </a:lnTo>
                <a:close/>
              </a:path>
            </a:pathLst>
          </a:custGeom>
          <a:solidFill>
            <a:schemeClr val="accent1"/>
          </a:solidFill>
          <a:ln>
            <a:noFill/>
          </a:ln>
        </p:spPr>
        <p:txBody>
          <a:bodyPr/>
          <a:lstStyle/>
          <a:p>
            <a:endParaRPr lang="en-US" dirty="0"/>
          </a:p>
        </p:txBody>
      </p:sp>
      <p:sp>
        <p:nvSpPr>
          <p:cNvPr id="114" name="Freeform 128"/>
          <p:cNvSpPr>
            <a:spLocks/>
          </p:cNvSpPr>
          <p:nvPr/>
        </p:nvSpPr>
        <p:spPr bwMode="auto">
          <a:xfrm>
            <a:off x="7839603" y="1083725"/>
            <a:ext cx="228017" cy="372167"/>
          </a:xfrm>
          <a:custGeom>
            <a:avLst/>
            <a:gdLst>
              <a:gd name="T0" fmla="*/ 118458 w 260"/>
              <a:gd name="T1" fmla="*/ 12730 h 425"/>
              <a:gd name="T2" fmla="*/ 14343 w 260"/>
              <a:gd name="T3" fmla="*/ 116160 h 425"/>
              <a:gd name="T4" fmla="*/ 42496 w 260"/>
              <a:gd name="T5" fmla="*/ 116160 h 425"/>
              <a:gd name="T6" fmla="*/ 47277 w 260"/>
              <a:gd name="T7" fmla="*/ 118812 h 425"/>
              <a:gd name="T8" fmla="*/ 48871 w 260"/>
              <a:gd name="T9" fmla="*/ 121464 h 425"/>
              <a:gd name="T10" fmla="*/ 23904 w 260"/>
              <a:gd name="T11" fmla="*/ 190418 h 425"/>
              <a:gd name="T12" fmla="*/ 89242 w 260"/>
              <a:gd name="T13" fmla="*/ 84866 h 425"/>
              <a:gd name="T14" fmla="*/ 129083 w 260"/>
              <a:gd name="T15" fmla="*/ 73197 h 425"/>
              <a:gd name="T16" fmla="*/ 131739 w 260"/>
              <a:gd name="T17" fmla="*/ 73197 h 425"/>
              <a:gd name="T18" fmla="*/ 134395 w 260"/>
              <a:gd name="T19" fmla="*/ 75318 h 425"/>
              <a:gd name="T20" fmla="*/ 134926 w 260"/>
              <a:gd name="T21" fmla="*/ 76910 h 425"/>
              <a:gd name="T22" fmla="*/ 135988 w 260"/>
              <a:gd name="T23" fmla="*/ 79562 h 425"/>
              <a:gd name="T24" fmla="*/ 134395 w 260"/>
              <a:gd name="T25" fmla="*/ 83275 h 425"/>
              <a:gd name="T26" fmla="*/ 11686 w 260"/>
              <a:gd name="T27" fmla="*/ 223303 h 425"/>
              <a:gd name="T28" fmla="*/ 6374 w 260"/>
              <a:gd name="T29" fmla="*/ 225425 h 425"/>
              <a:gd name="T30" fmla="*/ 3718 w 260"/>
              <a:gd name="T31" fmla="*/ 224895 h 425"/>
              <a:gd name="T32" fmla="*/ 2125 w 260"/>
              <a:gd name="T33" fmla="*/ 223303 h 425"/>
              <a:gd name="T34" fmla="*/ 531 w 260"/>
              <a:gd name="T35" fmla="*/ 219590 h 425"/>
              <a:gd name="T36" fmla="*/ 33466 w 260"/>
              <a:gd name="T37" fmla="*/ 128360 h 425"/>
              <a:gd name="T38" fmla="*/ 5843 w 260"/>
              <a:gd name="T39" fmla="*/ 128360 h 425"/>
              <a:gd name="T40" fmla="*/ 531 w 260"/>
              <a:gd name="T41" fmla="*/ 125708 h 425"/>
              <a:gd name="T42" fmla="*/ 0 w 260"/>
              <a:gd name="T43" fmla="*/ 122525 h 425"/>
              <a:gd name="T44" fmla="*/ 43559 w 260"/>
              <a:gd name="T45" fmla="*/ 4774 h 425"/>
              <a:gd name="T46" fmla="*/ 44621 w 260"/>
              <a:gd name="T47" fmla="*/ 2122 h 425"/>
              <a:gd name="T48" fmla="*/ 47277 w 260"/>
              <a:gd name="T49" fmla="*/ 1061 h 425"/>
              <a:gd name="T50" fmla="*/ 131739 w 260"/>
              <a:gd name="T51" fmla="*/ 0 h 425"/>
              <a:gd name="T52" fmla="*/ 133863 w 260"/>
              <a:gd name="T53" fmla="*/ 1061 h 425"/>
              <a:gd name="T54" fmla="*/ 136519 w 260"/>
              <a:gd name="T55" fmla="*/ 2122 h 425"/>
              <a:gd name="T56" fmla="*/ 137582 w 260"/>
              <a:gd name="T57" fmla="*/ 3713 h 425"/>
              <a:gd name="T58" fmla="*/ 138113 w 260"/>
              <a:gd name="T59" fmla="*/ 7426 h 425"/>
              <a:gd name="T60" fmla="*/ 136519 w 260"/>
              <a:gd name="T61" fmla="*/ 10608 h 425"/>
              <a:gd name="T62" fmla="*/ 68525 w 260"/>
              <a:gd name="T63" fmla="*/ 90700 h 425"/>
              <a:gd name="T64" fmla="*/ 63744 w 260"/>
              <a:gd name="T65" fmla="*/ 92822 h 425"/>
              <a:gd name="T66" fmla="*/ 61088 w 260"/>
              <a:gd name="T67" fmla="*/ 92292 h 425"/>
              <a:gd name="T68" fmla="*/ 60026 w 260"/>
              <a:gd name="T69" fmla="*/ 91231 h 425"/>
              <a:gd name="T70" fmla="*/ 57901 w 260"/>
              <a:gd name="T71" fmla="*/ 86988 h 425"/>
              <a:gd name="T72" fmla="*/ 58964 w 260"/>
              <a:gd name="T73" fmla="*/ 82744 h 42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60" h="425">
                <a:moveTo>
                  <a:pt x="111" y="156"/>
                </a:moveTo>
                <a:lnTo>
                  <a:pt x="223" y="24"/>
                </a:lnTo>
                <a:lnTo>
                  <a:pt x="102" y="24"/>
                </a:lnTo>
                <a:lnTo>
                  <a:pt x="27" y="219"/>
                </a:lnTo>
                <a:lnTo>
                  <a:pt x="80" y="219"/>
                </a:lnTo>
                <a:lnTo>
                  <a:pt x="85" y="220"/>
                </a:lnTo>
                <a:lnTo>
                  <a:pt x="89" y="224"/>
                </a:lnTo>
                <a:lnTo>
                  <a:pt x="92" y="229"/>
                </a:lnTo>
                <a:lnTo>
                  <a:pt x="91" y="234"/>
                </a:lnTo>
                <a:lnTo>
                  <a:pt x="45" y="359"/>
                </a:lnTo>
                <a:lnTo>
                  <a:pt x="219" y="160"/>
                </a:lnTo>
                <a:lnTo>
                  <a:pt x="168" y="160"/>
                </a:lnTo>
                <a:lnTo>
                  <a:pt x="187" y="138"/>
                </a:lnTo>
                <a:lnTo>
                  <a:pt x="243" y="138"/>
                </a:lnTo>
                <a:lnTo>
                  <a:pt x="248" y="138"/>
                </a:lnTo>
                <a:lnTo>
                  <a:pt x="250" y="139"/>
                </a:lnTo>
                <a:lnTo>
                  <a:pt x="253" y="142"/>
                </a:lnTo>
                <a:lnTo>
                  <a:pt x="254" y="145"/>
                </a:lnTo>
                <a:lnTo>
                  <a:pt x="256" y="147"/>
                </a:lnTo>
                <a:lnTo>
                  <a:pt x="256" y="150"/>
                </a:lnTo>
                <a:lnTo>
                  <a:pt x="254" y="154"/>
                </a:lnTo>
                <a:lnTo>
                  <a:pt x="253" y="157"/>
                </a:lnTo>
                <a:lnTo>
                  <a:pt x="22" y="421"/>
                </a:lnTo>
                <a:lnTo>
                  <a:pt x="18" y="424"/>
                </a:lnTo>
                <a:lnTo>
                  <a:pt x="12" y="425"/>
                </a:lnTo>
                <a:lnTo>
                  <a:pt x="7" y="424"/>
                </a:lnTo>
                <a:lnTo>
                  <a:pt x="4" y="421"/>
                </a:lnTo>
                <a:lnTo>
                  <a:pt x="3" y="418"/>
                </a:lnTo>
                <a:lnTo>
                  <a:pt x="1" y="414"/>
                </a:lnTo>
                <a:lnTo>
                  <a:pt x="3" y="410"/>
                </a:lnTo>
                <a:lnTo>
                  <a:pt x="63" y="242"/>
                </a:lnTo>
                <a:lnTo>
                  <a:pt x="11" y="242"/>
                </a:lnTo>
                <a:lnTo>
                  <a:pt x="5" y="241"/>
                </a:lnTo>
                <a:lnTo>
                  <a:pt x="1" y="237"/>
                </a:lnTo>
                <a:lnTo>
                  <a:pt x="0" y="231"/>
                </a:lnTo>
                <a:lnTo>
                  <a:pt x="0" y="226"/>
                </a:lnTo>
                <a:lnTo>
                  <a:pt x="82" y="9"/>
                </a:lnTo>
                <a:lnTo>
                  <a:pt x="84" y="4"/>
                </a:lnTo>
                <a:lnTo>
                  <a:pt x="87" y="3"/>
                </a:lnTo>
                <a:lnTo>
                  <a:pt x="89" y="2"/>
                </a:lnTo>
                <a:lnTo>
                  <a:pt x="93" y="0"/>
                </a:lnTo>
                <a:lnTo>
                  <a:pt x="248" y="0"/>
                </a:lnTo>
                <a:lnTo>
                  <a:pt x="252" y="2"/>
                </a:lnTo>
                <a:lnTo>
                  <a:pt x="254" y="3"/>
                </a:lnTo>
                <a:lnTo>
                  <a:pt x="257" y="4"/>
                </a:lnTo>
                <a:lnTo>
                  <a:pt x="259" y="7"/>
                </a:lnTo>
                <a:lnTo>
                  <a:pt x="260" y="10"/>
                </a:lnTo>
                <a:lnTo>
                  <a:pt x="260" y="14"/>
                </a:lnTo>
                <a:lnTo>
                  <a:pt x="259" y="17"/>
                </a:lnTo>
                <a:lnTo>
                  <a:pt x="257" y="20"/>
                </a:lnTo>
                <a:lnTo>
                  <a:pt x="129" y="171"/>
                </a:lnTo>
                <a:lnTo>
                  <a:pt x="125" y="174"/>
                </a:lnTo>
                <a:lnTo>
                  <a:pt x="120" y="175"/>
                </a:lnTo>
                <a:lnTo>
                  <a:pt x="115" y="174"/>
                </a:lnTo>
                <a:lnTo>
                  <a:pt x="113" y="172"/>
                </a:lnTo>
                <a:lnTo>
                  <a:pt x="110" y="168"/>
                </a:lnTo>
                <a:lnTo>
                  <a:pt x="109" y="164"/>
                </a:lnTo>
                <a:lnTo>
                  <a:pt x="109" y="160"/>
                </a:lnTo>
                <a:lnTo>
                  <a:pt x="111" y="156"/>
                </a:lnTo>
                <a:close/>
              </a:path>
            </a:pathLst>
          </a:custGeom>
          <a:solidFill>
            <a:schemeClr val="accent1"/>
          </a:solidFill>
          <a:ln>
            <a:noFill/>
          </a:ln>
        </p:spPr>
        <p:txBody>
          <a:bodyPr/>
          <a:lstStyle/>
          <a:p>
            <a:endParaRPr lang="en-US" dirty="0"/>
          </a:p>
        </p:txBody>
      </p:sp>
      <p:sp>
        <p:nvSpPr>
          <p:cNvPr id="115" name="Freeform 129"/>
          <p:cNvSpPr>
            <a:spLocks noEditPoints="1"/>
          </p:cNvSpPr>
          <p:nvPr/>
        </p:nvSpPr>
        <p:spPr bwMode="auto">
          <a:xfrm>
            <a:off x="269102" y="1638093"/>
            <a:ext cx="304024" cy="319749"/>
          </a:xfrm>
          <a:custGeom>
            <a:avLst/>
            <a:gdLst>
              <a:gd name="T0" fmla="*/ 42740 w 349"/>
              <a:gd name="T1" fmla="*/ 75260 h 368"/>
              <a:gd name="T2" fmla="*/ 12136 w 349"/>
              <a:gd name="T3" fmla="*/ 75786 h 368"/>
              <a:gd name="T4" fmla="*/ 42740 w 349"/>
              <a:gd name="T5" fmla="*/ 117889 h 368"/>
              <a:gd name="T6" fmla="*/ 42740 w 349"/>
              <a:gd name="T7" fmla="*/ 129994 h 368"/>
              <a:gd name="T8" fmla="*/ 10025 w 349"/>
              <a:gd name="T9" fmla="*/ 129994 h 368"/>
              <a:gd name="T10" fmla="*/ 6332 w 349"/>
              <a:gd name="T11" fmla="*/ 129468 h 368"/>
              <a:gd name="T12" fmla="*/ 528 w 349"/>
              <a:gd name="T13" fmla="*/ 123152 h 368"/>
              <a:gd name="T14" fmla="*/ 0 w 349"/>
              <a:gd name="T15" fmla="*/ 75260 h 368"/>
              <a:gd name="T16" fmla="*/ 528 w 349"/>
              <a:gd name="T17" fmla="*/ 71049 h 368"/>
              <a:gd name="T18" fmla="*/ 6332 w 349"/>
              <a:gd name="T19" fmla="*/ 64207 h 368"/>
              <a:gd name="T20" fmla="*/ 10025 w 349"/>
              <a:gd name="T21" fmla="*/ 63681 h 368"/>
              <a:gd name="T22" fmla="*/ 119249 w 349"/>
              <a:gd name="T23" fmla="*/ 173676 h 368"/>
              <a:gd name="T24" fmla="*/ 72816 w 349"/>
              <a:gd name="T25" fmla="*/ 146835 h 368"/>
              <a:gd name="T26" fmla="*/ 121360 w 349"/>
              <a:gd name="T27" fmla="*/ 192622 h 368"/>
              <a:gd name="T28" fmla="*/ 125581 w 349"/>
              <a:gd name="T29" fmla="*/ 193675 h 368"/>
              <a:gd name="T30" fmla="*/ 127691 w 349"/>
              <a:gd name="T31" fmla="*/ 193149 h 368"/>
              <a:gd name="T32" fmla="*/ 129274 w 349"/>
              <a:gd name="T33" fmla="*/ 192622 h 368"/>
              <a:gd name="T34" fmla="*/ 131385 w 349"/>
              <a:gd name="T35" fmla="*/ 189465 h 368"/>
              <a:gd name="T36" fmla="*/ 131385 w 349"/>
              <a:gd name="T37" fmla="*/ 83680 h 368"/>
              <a:gd name="T38" fmla="*/ 119249 w 349"/>
              <a:gd name="T39" fmla="*/ 173676 h 368"/>
              <a:gd name="T40" fmla="*/ 20578 w 349"/>
              <a:gd name="T41" fmla="*/ 185254 h 368"/>
              <a:gd name="T42" fmla="*/ 17940 w 349"/>
              <a:gd name="T43" fmla="*/ 186833 h 368"/>
              <a:gd name="T44" fmla="*/ 15830 w 349"/>
              <a:gd name="T45" fmla="*/ 187360 h 368"/>
              <a:gd name="T46" fmla="*/ 11608 w 349"/>
              <a:gd name="T47" fmla="*/ 185781 h 368"/>
              <a:gd name="T48" fmla="*/ 10025 w 349"/>
              <a:gd name="T49" fmla="*/ 183675 h 368"/>
              <a:gd name="T50" fmla="*/ 10025 w 349"/>
              <a:gd name="T51" fmla="*/ 179465 h 368"/>
              <a:gd name="T52" fmla="*/ 55403 w 349"/>
              <a:gd name="T53" fmla="*/ 129994 h 368"/>
              <a:gd name="T54" fmla="*/ 54348 w 349"/>
              <a:gd name="T55" fmla="*/ 127889 h 368"/>
              <a:gd name="T56" fmla="*/ 54348 w 349"/>
              <a:gd name="T57" fmla="*/ 65786 h 368"/>
              <a:gd name="T58" fmla="*/ 56459 w 349"/>
              <a:gd name="T59" fmla="*/ 61576 h 368"/>
              <a:gd name="T60" fmla="*/ 121360 w 349"/>
              <a:gd name="T61" fmla="*/ 1053 h 368"/>
              <a:gd name="T62" fmla="*/ 123998 w 349"/>
              <a:gd name="T63" fmla="*/ 0 h 368"/>
              <a:gd name="T64" fmla="*/ 127691 w 349"/>
              <a:gd name="T65" fmla="*/ 0 h 368"/>
              <a:gd name="T66" fmla="*/ 129274 w 349"/>
              <a:gd name="T67" fmla="*/ 1053 h 368"/>
              <a:gd name="T68" fmla="*/ 131385 w 349"/>
              <a:gd name="T69" fmla="*/ 4210 h 368"/>
              <a:gd name="T70" fmla="*/ 131385 w 349"/>
              <a:gd name="T71" fmla="*/ 48419 h 368"/>
              <a:gd name="T72" fmla="*/ 174125 w 349"/>
              <a:gd name="T73" fmla="*/ 2631 h 368"/>
              <a:gd name="T74" fmla="*/ 177818 w 349"/>
              <a:gd name="T75" fmla="*/ 1053 h 368"/>
              <a:gd name="T76" fmla="*/ 182039 w 349"/>
              <a:gd name="T77" fmla="*/ 2631 h 368"/>
              <a:gd name="T78" fmla="*/ 183622 w 349"/>
              <a:gd name="T79" fmla="*/ 4737 h 368"/>
              <a:gd name="T80" fmla="*/ 184150 w 349"/>
              <a:gd name="T81" fmla="*/ 9473 h 368"/>
              <a:gd name="T82" fmla="*/ 183095 w 349"/>
              <a:gd name="T83" fmla="*/ 11578 h 368"/>
              <a:gd name="T84" fmla="*/ 119249 w 349"/>
              <a:gd name="T85" fmla="*/ 61576 h 368"/>
              <a:gd name="T86" fmla="*/ 67012 w 349"/>
              <a:gd name="T87" fmla="*/ 68418 h 3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9" h="368">
                <a:moveTo>
                  <a:pt x="81" y="121"/>
                </a:moveTo>
                <a:lnTo>
                  <a:pt x="81" y="143"/>
                </a:lnTo>
                <a:lnTo>
                  <a:pt x="81" y="144"/>
                </a:lnTo>
                <a:lnTo>
                  <a:pt x="23" y="144"/>
                </a:lnTo>
                <a:lnTo>
                  <a:pt x="23" y="224"/>
                </a:lnTo>
                <a:lnTo>
                  <a:pt x="81" y="224"/>
                </a:lnTo>
                <a:lnTo>
                  <a:pt x="81" y="225"/>
                </a:lnTo>
                <a:lnTo>
                  <a:pt x="81" y="247"/>
                </a:lnTo>
                <a:lnTo>
                  <a:pt x="19" y="247"/>
                </a:lnTo>
                <a:lnTo>
                  <a:pt x="15" y="247"/>
                </a:lnTo>
                <a:lnTo>
                  <a:pt x="12" y="246"/>
                </a:lnTo>
                <a:lnTo>
                  <a:pt x="6" y="240"/>
                </a:lnTo>
                <a:lnTo>
                  <a:pt x="1" y="234"/>
                </a:lnTo>
                <a:lnTo>
                  <a:pt x="0" y="225"/>
                </a:lnTo>
                <a:lnTo>
                  <a:pt x="0" y="143"/>
                </a:lnTo>
                <a:lnTo>
                  <a:pt x="1" y="135"/>
                </a:lnTo>
                <a:lnTo>
                  <a:pt x="6" y="128"/>
                </a:lnTo>
                <a:lnTo>
                  <a:pt x="12" y="122"/>
                </a:lnTo>
                <a:lnTo>
                  <a:pt x="15" y="121"/>
                </a:lnTo>
                <a:lnTo>
                  <a:pt x="19" y="121"/>
                </a:lnTo>
                <a:lnTo>
                  <a:pt x="81" y="121"/>
                </a:lnTo>
                <a:close/>
                <a:moveTo>
                  <a:pt x="226" y="330"/>
                </a:moveTo>
                <a:lnTo>
                  <a:pt x="154" y="262"/>
                </a:lnTo>
                <a:lnTo>
                  <a:pt x="138" y="279"/>
                </a:lnTo>
                <a:lnTo>
                  <a:pt x="230" y="366"/>
                </a:lnTo>
                <a:lnTo>
                  <a:pt x="234" y="368"/>
                </a:lnTo>
                <a:lnTo>
                  <a:pt x="238" y="368"/>
                </a:lnTo>
                <a:lnTo>
                  <a:pt x="242" y="367"/>
                </a:lnTo>
                <a:lnTo>
                  <a:pt x="245" y="366"/>
                </a:lnTo>
                <a:lnTo>
                  <a:pt x="248" y="363"/>
                </a:lnTo>
                <a:lnTo>
                  <a:pt x="249" y="360"/>
                </a:lnTo>
                <a:lnTo>
                  <a:pt x="249" y="357"/>
                </a:lnTo>
                <a:lnTo>
                  <a:pt x="249" y="159"/>
                </a:lnTo>
                <a:lnTo>
                  <a:pt x="226" y="184"/>
                </a:lnTo>
                <a:lnTo>
                  <a:pt x="226" y="330"/>
                </a:lnTo>
                <a:close/>
                <a:moveTo>
                  <a:pt x="347" y="22"/>
                </a:moveTo>
                <a:lnTo>
                  <a:pt x="39" y="352"/>
                </a:lnTo>
                <a:lnTo>
                  <a:pt x="34" y="355"/>
                </a:lnTo>
                <a:lnTo>
                  <a:pt x="30" y="356"/>
                </a:lnTo>
                <a:lnTo>
                  <a:pt x="26" y="355"/>
                </a:lnTo>
                <a:lnTo>
                  <a:pt x="22" y="353"/>
                </a:lnTo>
                <a:lnTo>
                  <a:pt x="19" y="349"/>
                </a:lnTo>
                <a:lnTo>
                  <a:pt x="18" y="345"/>
                </a:lnTo>
                <a:lnTo>
                  <a:pt x="19" y="341"/>
                </a:lnTo>
                <a:lnTo>
                  <a:pt x="22" y="337"/>
                </a:lnTo>
                <a:lnTo>
                  <a:pt x="105" y="247"/>
                </a:lnTo>
                <a:lnTo>
                  <a:pt x="103" y="243"/>
                </a:lnTo>
                <a:lnTo>
                  <a:pt x="103" y="125"/>
                </a:lnTo>
                <a:lnTo>
                  <a:pt x="105" y="121"/>
                </a:lnTo>
                <a:lnTo>
                  <a:pt x="107" y="117"/>
                </a:lnTo>
                <a:lnTo>
                  <a:pt x="230" y="2"/>
                </a:lnTo>
                <a:lnTo>
                  <a:pt x="233" y="1"/>
                </a:lnTo>
                <a:lnTo>
                  <a:pt x="235" y="0"/>
                </a:lnTo>
                <a:lnTo>
                  <a:pt x="239" y="0"/>
                </a:lnTo>
                <a:lnTo>
                  <a:pt x="242" y="0"/>
                </a:lnTo>
                <a:lnTo>
                  <a:pt x="245" y="2"/>
                </a:lnTo>
                <a:lnTo>
                  <a:pt x="248" y="5"/>
                </a:lnTo>
                <a:lnTo>
                  <a:pt x="249" y="8"/>
                </a:lnTo>
                <a:lnTo>
                  <a:pt x="249" y="11"/>
                </a:lnTo>
                <a:lnTo>
                  <a:pt x="249" y="92"/>
                </a:lnTo>
                <a:lnTo>
                  <a:pt x="330" y="5"/>
                </a:lnTo>
                <a:lnTo>
                  <a:pt x="333" y="4"/>
                </a:lnTo>
                <a:lnTo>
                  <a:pt x="337" y="2"/>
                </a:lnTo>
                <a:lnTo>
                  <a:pt x="343" y="2"/>
                </a:lnTo>
                <a:lnTo>
                  <a:pt x="345" y="5"/>
                </a:lnTo>
                <a:lnTo>
                  <a:pt x="348" y="9"/>
                </a:lnTo>
                <a:lnTo>
                  <a:pt x="349" y="13"/>
                </a:lnTo>
                <a:lnTo>
                  <a:pt x="349" y="18"/>
                </a:lnTo>
                <a:lnTo>
                  <a:pt x="347" y="22"/>
                </a:lnTo>
                <a:close/>
                <a:moveTo>
                  <a:pt x="127" y="224"/>
                </a:moveTo>
                <a:lnTo>
                  <a:pt x="226" y="117"/>
                </a:lnTo>
                <a:lnTo>
                  <a:pt x="226" y="37"/>
                </a:lnTo>
                <a:lnTo>
                  <a:pt x="127" y="130"/>
                </a:lnTo>
                <a:lnTo>
                  <a:pt x="127" y="224"/>
                </a:lnTo>
                <a:close/>
              </a:path>
            </a:pathLst>
          </a:custGeom>
          <a:solidFill>
            <a:schemeClr val="accent1"/>
          </a:solidFill>
          <a:ln>
            <a:noFill/>
          </a:ln>
        </p:spPr>
        <p:txBody>
          <a:bodyPr/>
          <a:lstStyle/>
          <a:p>
            <a:endParaRPr lang="en-US" dirty="0"/>
          </a:p>
        </p:txBody>
      </p:sp>
      <p:sp>
        <p:nvSpPr>
          <p:cNvPr id="116" name="Freeform 130"/>
          <p:cNvSpPr>
            <a:spLocks noEditPoints="1"/>
          </p:cNvSpPr>
          <p:nvPr/>
        </p:nvSpPr>
        <p:spPr bwMode="auto">
          <a:xfrm>
            <a:off x="7698534" y="647314"/>
            <a:ext cx="400998" cy="275193"/>
          </a:xfrm>
          <a:custGeom>
            <a:avLst/>
            <a:gdLst>
              <a:gd name="T0" fmla="*/ 57150 w 459"/>
              <a:gd name="T1" fmla="*/ 84937 h 314"/>
              <a:gd name="T2" fmla="*/ 58738 w 459"/>
              <a:gd name="T3" fmla="*/ 80690 h 314"/>
              <a:gd name="T4" fmla="*/ 56621 w 459"/>
              <a:gd name="T5" fmla="*/ 75912 h 314"/>
              <a:gd name="T6" fmla="*/ 54504 w 459"/>
              <a:gd name="T7" fmla="*/ 75381 h 314"/>
              <a:gd name="T8" fmla="*/ 49742 w 459"/>
              <a:gd name="T9" fmla="*/ 75381 h 314"/>
              <a:gd name="T10" fmla="*/ 11642 w 459"/>
              <a:gd name="T11" fmla="*/ 120504 h 314"/>
              <a:gd name="T12" fmla="*/ 90488 w 459"/>
              <a:gd name="T13" fmla="*/ 81221 h 314"/>
              <a:gd name="T14" fmla="*/ 90488 w 459"/>
              <a:gd name="T15" fmla="*/ 81221 h 314"/>
              <a:gd name="T16" fmla="*/ 90488 w 459"/>
              <a:gd name="T17" fmla="*/ 81221 h 314"/>
              <a:gd name="T18" fmla="*/ 92075 w 459"/>
              <a:gd name="T19" fmla="*/ 81751 h 314"/>
              <a:gd name="T20" fmla="*/ 93134 w 459"/>
              <a:gd name="T21" fmla="*/ 81751 h 314"/>
              <a:gd name="T22" fmla="*/ 94192 w 459"/>
              <a:gd name="T23" fmla="*/ 81751 h 314"/>
              <a:gd name="T24" fmla="*/ 94192 w 459"/>
              <a:gd name="T25" fmla="*/ 81751 h 314"/>
              <a:gd name="T26" fmla="*/ 94192 w 459"/>
              <a:gd name="T27" fmla="*/ 81751 h 314"/>
              <a:gd name="T28" fmla="*/ 96309 w 459"/>
              <a:gd name="T29" fmla="*/ 81751 h 314"/>
              <a:gd name="T30" fmla="*/ 96309 w 459"/>
              <a:gd name="T31" fmla="*/ 81751 h 314"/>
              <a:gd name="T32" fmla="*/ 97896 w 459"/>
              <a:gd name="T33" fmla="*/ 80690 h 314"/>
              <a:gd name="T34" fmla="*/ 97896 w 459"/>
              <a:gd name="T35" fmla="*/ 80690 h 314"/>
              <a:gd name="T36" fmla="*/ 97896 w 459"/>
              <a:gd name="T37" fmla="*/ 80690 h 314"/>
              <a:gd name="T38" fmla="*/ 177271 w 459"/>
              <a:gd name="T39" fmla="*/ 17518 h 314"/>
              <a:gd name="T40" fmla="*/ 188913 w 459"/>
              <a:gd name="T41" fmla="*/ 30790 h 314"/>
              <a:gd name="T42" fmla="*/ 188913 w 459"/>
              <a:gd name="T43" fmla="*/ 17518 h 314"/>
              <a:gd name="T44" fmla="*/ 187325 w 459"/>
              <a:gd name="T45" fmla="*/ 10617 h 314"/>
              <a:gd name="T46" fmla="*/ 183621 w 459"/>
              <a:gd name="T47" fmla="*/ 5309 h 314"/>
              <a:gd name="T48" fmla="*/ 178859 w 459"/>
              <a:gd name="T49" fmla="*/ 1062 h 314"/>
              <a:gd name="T50" fmla="*/ 171450 w 459"/>
              <a:gd name="T51" fmla="*/ 0 h 314"/>
              <a:gd name="T52" fmla="*/ 17463 w 459"/>
              <a:gd name="T53" fmla="*/ 0 h 314"/>
              <a:gd name="T54" fmla="*/ 10054 w 459"/>
              <a:gd name="T55" fmla="*/ 1062 h 314"/>
              <a:gd name="T56" fmla="*/ 4763 w 459"/>
              <a:gd name="T57" fmla="*/ 5309 h 314"/>
              <a:gd name="T58" fmla="*/ 529 w 459"/>
              <a:gd name="T59" fmla="*/ 10617 h 314"/>
              <a:gd name="T60" fmla="*/ 0 w 459"/>
              <a:gd name="T61" fmla="*/ 17518 h 314"/>
              <a:gd name="T62" fmla="*/ 0 w 459"/>
              <a:gd name="T63" fmla="*/ 124220 h 314"/>
              <a:gd name="T64" fmla="*/ 529 w 459"/>
              <a:gd name="T65" fmla="*/ 131652 h 314"/>
              <a:gd name="T66" fmla="*/ 4763 w 459"/>
              <a:gd name="T67" fmla="*/ 136429 h 314"/>
              <a:gd name="T68" fmla="*/ 10054 w 459"/>
              <a:gd name="T69" fmla="*/ 140145 h 314"/>
              <a:gd name="T70" fmla="*/ 17463 w 459"/>
              <a:gd name="T71" fmla="*/ 141738 h 314"/>
              <a:gd name="T72" fmla="*/ 119592 w 459"/>
              <a:gd name="T73" fmla="*/ 129528 h 314"/>
              <a:gd name="T74" fmla="*/ 57150 w 459"/>
              <a:gd name="T75" fmla="*/ 84937 h 314"/>
              <a:gd name="T76" fmla="*/ 20638 w 459"/>
              <a:gd name="T77" fmla="*/ 11679 h 314"/>
              <a:gd name="T78" fmla="*/ 94192 w 459"/>
              <a:gd name="T79" fmla="*/ 67949 h 314"/>
              <a:gd name="T80" fmla="*/ 242888 w 459"/>
              <a:gd name="T81" fmla="*/ 67949 h 314"/>
              <a:gd name="T82" fmla="*/ 138642 w 459"/>
              <a:gd name="T83" fmla="*/ 109887 h 314"/>
              <a:gd name="T84" fmla="*/ 137054 w 459"/>
              <a:gd name="T85" fmla="*/ 112541 h 314"/>
              <a:gd name="T86" fmla="*/ 124354 w 459"/>
              <a:gd name="T87" fmla="*/ 158725 h 314"/>
              <a:gd name="T88" fmla="*/ 124354 w 459"/>
              <a:gd name="T89" fmla="*/ 162441 h 314"/>
              <a:gd name="T90" fmla="*/ 126471 w 459"/>
              <a:gd name="T91" fmla="*/ 165095 h 314"/>
              <a:gd name="T92" fmla="*/ 128588 w 459"/>
              <a:gd name="T93" fmla="*/ 165626 h 314"/>
              <a:gd name="T94" fmla="*/ 130704 w 459"/>
              <a:gd name="T95" fmla="*/ 166688 h 314"/>
              <a:gd name="T96" fmla="*/ 175684 w 459"/>
              <a:gd name="T97" fmla="*/ 147577 h 314"/>
              <a:gd name="T98" fmla="*/ 177800 w 459"/>
              <a:gd name="T99" fmla="*/ 145454 h 314"/>
              <a:gd name="T100" fmla="*/ 216430 w 459"/>
              <a:gd name="T101" fmla="*/ 80690 h 314"/>
              <a:gd name="T102" fmla="*/ 154517 w 459"/>
              <a:gd name="T103" fmla="*/ 109887 h 314"/>
              <a:gd name="T104" fmla="*/ 235480 w 459"/>
              <a:gd name="T105" fmla="*/ 77505 h 314"/>
              <a:gd name="T106" fmla="*/ 147638 w 459"/>
              <a:gd name="T107" fmla="*/ 145985 h 314"/>
              <a:gd name="T108" fmla="*/ 148167 w 459"/>
              <a:gd name="T109" fmla="*/ 120504 h 3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59" h="314">
                <a:moveTo>
                  <a:pt x="108" y="160"/>
                </a:moveTo>
                <a:lnTo>
                  <a:pt x="108" y="160"/>
                </a:lnTo>
                <a:lnTo>
                  <a:pt x="111" y="156"/>
                </a:lnTo>
                <a:lnTo>
                  <a:pt x="111" y="152"/>
                </a:lnTo>
                <a:lnTo>
                  <a:pt x="110" y="147"/>
                </a:lnTo>
                <a:lnTo>
                  <a:pt x="107" y="143"/>
                </a:lnTo>
                <a:lnTo>
                  <a:pt x="103" y="142"/>
                </a:lnTo>
                <a:lnTo>
                  <a:pt x="99" y="141"/>
                </a:lnTo>
                <a:lnTo>
                  <a:pt x="94" y="142"/>
                </a:lnTo>
                <a:lnTo>
                  <a:pt x="90" y="145"/>
                </a:lnTo>
                <a:lnTo>
                  <a:pt x="22" y="227"/>
                </a:lnTo>
                <a:lnTo>
                  <a:pt x="22" y="39"/>
                </a:lnTo>
                <a:lnTo>
                  <a:pt x="171" y="153"/>
                </a:lnTo>
                <a:lnTo>
                  <a:pt x="174" y="154"/>
                </a:lnTo>
                <a:lnTo>
                  <a:pt x="176" y="154"/>
                </a:lnTo>
                <a:lnTo>
                  <a:pt x="178" y="154"/>
                </a:lnTo>
                <a:lnTo>
                  <a:pt x="182" y="154"/>
                </a:lnTo>
                <a:lnTo>
                  <a:pt x="185" y="152"/>
                </a:lnTo>
                <a:lnTo>
                  <a:pt x="335" y="33"/>
                </a:lnTo>
                <a:lnTo>
                  <a:pt x="335" y="86"/>
                </a:lnTo>
                <a:lnTo>
                  <a:pt x="357" y="58"/>
                </a:lnTo>
                <a:lnTo>
                  <a:pt x="357" y="33"/>
                </a:lnTo>
                <a:lnTo>
                  <a:pt x="357" y="26"/>
                </a:lnTo>
                <a:lnTo>
                  <a:pt x="354" y="20"/>
                </a:lnTo>
                <a:lnTo>
                  <a:pt x="352" y="14"/>
                </a:lnTo>
                <a:lnTo>
                  <a:pt x="347" y="10"/>
                </a:lnTo>
                <a:lnTo>
                  <a:pt x="343" y="6"/>
                </a:lnTo>
                <a:lnTo>
                  <a:pt x="338" y="2"/>
                </a:lnTo>
                <a:lnTo>
                  <a:pt x="331" y="0"/>
                </a:lnTo>
                <a:lnTo>
                  <a:pt x="324" y="0"/>
                </a:lnTo>
                <a:lnTo>
                  <a:pt x="33" y="0"/>
                </a:lnTo>
                <a:lnTo>
                  <a:pt x="26" y="0"/>
                </a:lnTo>
                <a:lnTo>
                  <a:pt x="19" y="2"/>
                </a:lnTo>
                <a:lnTo>
                  <a:pt x="13" y="6"/>
                </a:lnTo>
                <a:lnTo>
                  <a:pt x="9" y="10"/>
                </a:lnTo>
                <a:lnTo>
                  <a:pt x="5" y="14"/>
                </a:lnTo>
                <a:lnTo>
                  <a:pt x="1" y="20"/>
                </a:lnTo>
                <a:lnTo>
                  <a:pt x="0" y="26"/>
                </a:lnTo>
                <a:lnTo>
                  <a:pt x="0" y="33"/>
                </a:lnTo>
                <a:lnTo>
                  <a:pt x="0" y="234"/>
                </a:lnTo>
                <a:lnTo>
                  <a:pt x="0" y="241"/>
                </a:lnTo>
                <a:lnTo>
                  <a:pt x="1" y="248"/>
                </a:lnTo>
                <a:lnTo>
                  <a:pt x="5" y="253"/>
                </a:lnTo>
                <a:lnTo>
                  <a:pt x="9" y="257"/>
                </a:lnTo>
                <a:lnTo>
                  <a:pt x="13" y="262"/>
                </a:lnTo>
                <a:lnTo>
                  <a:pt x="19" y="264"/>
                </a:lnTo>
                <a:lnTo>
                  <a:pt x="26" y="267"/>
                </a:lnTo>
                <a:lnTo>
                  <a:pt x="33" y="267"/>
                </a:lnTo>
                <a:lnTo>
                  <a:pt x="221" y="267"/>
                </a:lnTo>
                <a:lnTo>
                  <a:pt x="226" y="244"/>
                </a:lnTo>
                <a:lnTo>
                  <a:pt x="38" y="244"/>
                </a:lnTo>
                <a:lnTo>
                  <a:pt x="108" y="160"/>
                </a:lnTo>
                <a:close/>
                <a:moveTo>
                  <a:pt x="178" y="128"/>
                </a:moveTo>
                <a:lnTo>
                  <a:pt x="39" y="22"/>
                </a:lnTo>
                <a:lnTo>
                  <a:pt x="310" y="22"/>
                </a:lnTo>
                <a:lnTo>
                  <a:pt x="178" y="128"/>
                </a:lnTo>
                <a:close/>
                <a:moveTo>
                  <a:pt x="445" y="146"/>
                </a:moveTo>
                <a:lnTo>
                  <a:pt x="459" y="128"/>
                </a:lnTo>
                <a:lnTo>
                  <a:pt x="383" y="64"/>
                </a:lnTo>
                <a:lnTo>
                  <a:pt x="262" y="207"/>
                </a:lnTo>
                <a:lnTo>
                  <a:pt x="259" y="212"/>
                </a:lnTo>
                <a:lnTo>
                  <a:pt x="235" y="299"/>
                </a:lnTo>
                <a:lnTo>
                  <a:pt x="235" y="301"/>
                </a:lnTo>
                <a:lnTo>
                  <a:pt x="235" y="306"/>
                </a:lnTo>
                <a:lnTo>
                  <a:pt x="236" y="308"/>
                </a:lnTo>
                <a:lnTo>
                  <a:pt x="239" y="311"/>
                </a:lnTo>
                <a:lnTo>
                  <a:pt x="243" y="312"/>
                </a:lnTo>
                <a:lnTo>
                  <a:pt x="247" y="314"/>
                </a:lnTo>
                <a:lnTo>
                  <a:pt x="251" y="312"/>
                </a:lnTo>
                <a:lnTo>
                  <a:pt x="332" y="278"/>
                </a:lnTo>
                <a:lnTo>
                  <a:pt x="336" y="274"/>
                </a:lnTo>
                <a:lnTo>
                  <a:pt x="427" y="167"/>
                </a:lnTo>
                <a:lnTo>
                  <a:pt x="409" y="152"/>
                </a:lnTo>
                <a:lnTo>
                  <a:pt x="334" y="242"/>
                </a:lnTo>
                <a:lnTo>
                  <a:pt x="292" y="207"/>
                </a:lnTo>
                <a:lnTo>
                  <a:pt x="386" y="97"/>
                </a:lnTo>
                <a:lnTo>
                  <a:pt x="445" y="146"/>
                </a:lnTo>
                <a:close/>
                <a:moveTo>
                  <a:pt x="317" y="259"/>
                </a:moveTo>
                <a:lnTo>
                  <a:pt x="279" y="275"/>
                </a:lnTo>
                <a:lnTo>
                  <a:pt x="268" y="267"/>
                </a:lnTo>
                <a:lnTo>
                  <a:pt x="280" y="227"/>
                </a:lnTo>
                <a:lnTo>
                  <a:pt x="317" y="259"/>
                </a:lnTo>
                <a:close/>
              </a:path>
            </a:pathLst>
          </a:custGeom>
          <a:solidFill>
            <a:schemeClr val="accent1"/>
          </a:solidFill>
          <a:ln>
            <a:noFill/>
          </a:ln>
        </p:spPr>
        <p:txBody>
          <a:bodyPr/>
          <a:lstStyle/>
          <a:p>
            <a:endParaRPr lang="en-US" dirty="0"/>
          </a:p>
        </p:txBody>
      </p:sp>
      <p:sp>
        <p:nvSpPr>
          <p:cNvPr id="117" name="Freeform 131"/>
          <p:cNvSpPr>
            <a:spLocks/>
          </p:cNvSpPr>
          <p:nvPr/>
        </p:nvSpPr>
        <p:spPr bwMode="auto">
          <a:xfrm>
            <a:off x="8159730" y="245677"/>
            <a:ext cx="340716" cy="296162"/>
          </a:xfrm>
          <a:custGeom>
            <a:avLst/>
            <a:gdLst>
              <a:gd name="T0" fmla="*/ 133537 w 391"/>
              <a:gd name="T1" fmla="*/ 172001 h 340"/>
              <a:gd name="T2" fmla="*/ 121397 w 391"/>
              <a:gd name="T3" fmla="*/ 178333 h 340"/>
              <a:gd name="T4" fmla="*/ 112424 w 391"/>
              <a:gd name="T5" fmla="*/ 178333 h 340"/>
              <a:gd name="T6" fmla="*/ 100285 w 391"/>
              <a:gd name="T7" fmla="*/ 172001 h 340"/>
              <a:gd name="T8" fmla="*/ 96062 w 391"/>
              <a:gd name="T9" fmla="*/ 166725 h 340"/>
              <a:gd name="T10" fmla="*/ 92367 w 391"/>
              <a:gd name="T11" fmla="*/ 154063 h 340"/>
              <a:gd name="T12" fmla="*/ 96062 w 391"/>
              <a:gd name="T13" fmla="*/ 141400 h 340"/>
              <a:gd name="T14" fmla="*/ 135120 w 391"/>
              <a:gd name="T15" fmla="*/ 101829 h 340"/>
              <a:gd name="T16" fmla="*/ 141454 w 391"/>
              <a:gd name="T17" fmla="*/ 100246 h 340"/>
              <a:gd name="T18" fmla="*/ 144621 w 391"/>
              <a:gd name="T19" fmla="*/ 103940 h 340"/>
              <a:gd name="T20" fmla="*/ 143565 w 391"/>
              <a:gd name="T21" fmla="*/ 110271 h 340"/>
              <a:gd name="T22" fmla="*/ 107674 w 391"/>
              <a:gd name="T23" fmla="*/ 145621 h 340"/>
              <a:gd name="T24" fmla="*/ 103979 w 391"/>
              <a:gd name="T25" fmla="*/ 154063 h 340"/>
              <a:gd name="T26" fmla="*/ 107674 w 391"/>
              <a:gd name="T27" fmla="*/ 161977 h 340"/>
              <a:gd name="T28" fmla="*/ 110313 w 391"/>
              <a:gd name="T29" fmla="*/ 164615 h 340"/>
              <a:gd name="T30" fmla="*/ 121397 w 391"/>
              <a:gd name="T31" fmla="*/ 166198 h 340"/>
              <a:gd name="T32" fmla="*/ 191068 w 391"/>
              <a:gd name="T33" fmla="*/ 98136 h 340"/>
              <a:gd name="T34" fmla="*/ 193180 w 391"/>
              <a:gd name="T35" fmla="*/ 94443 h 340"/>
              <a:gd name="T36" fmla="*/ 193707 w 391"/>
              <a:gd name="T37" fmla="*/ 90222 h 340"/>
              <a:gd name="T38" fmla="*/ 192652 w 391"/>
              <a:gd name="T39" fmla="*/ 83363 h 340"/>
              <a:gd name="T40" fmla="*/ 125092 w 391"/>
              <a:gd name="T41" fmla="*/ 15828 h 340"/>
              <a:gd name="T42" fmla="*/ 117175 w 391"/>
              <a:gd name="T43" fmla="*/ 12135 h 340"/>
              <a:gd name="T44" fmla="*/ 112424 w 391"/>
              <a:gd name="T45" fmla="*/ 13190 h 340"/>
              <a:gd name="T46" fmla="*/ 107674 w 391"/>
              <a:gd name="T47" fmla="*/ 17411 h 340"/>
              <a:gd name="T48" fmla="*/ 103979 w 391"/>
              <a:gd name="T49" fmla="*/ 25325 h 340"/>
              <a:gd name="T50" fmla="*/ 107674 w 391"/>
              <a:gd name="T51" fmla="*/ 33240 h 340"/>
              <a:gd name="T52" fmla="*/ 137759 w 391"/>
              <a:gd name="T53" fmla="*/ 65424 h 340"/>
              <a:gd name="T54" fmla="*/ 138815 w 391"/>
              <a:gd name="T55" fmla="*/ 71228 h 340"/>
              <a:gd name="T56" fmla="*/ 137759 w 391"/>
              <a:gd name="T57" fmla="*/ 73338 h 340"/>
              <a:gd name="T58" fmla="*/ 137231 w 391"/>
              <a:gd name="T59" fmla="*/ 73338 h 340"/>
              <a:gd name="T60" fmla="*/ 137231 w 391"/>
              <a:gd name="T61" fmla="*/ 73866 h 340"/>
              <a:gd name="T62" fmla="*/ 137231 w 391"/>
              <a:gd name="T63" fmla="*/ 73866 h 340"/>
              <a:gd name="T64" fmla="*/ 135648 w 391"/>
              <a:gd name="T65" fmla="*/ 74921 h 340"/>
              <a:gd name="T66" fmla="*/ 135648 w 391"/>
              <a:gd name="T67" fmla="*/ 75448 h 340"/>
              <a:gd name="T68" fmla="*/ 134592 w 391"/>
              <a:gd name="T69" fmla="*/ 75976 h 340"/>
              <a:gd name="T70" fmla="*/ 134592 w 391"/>
              <a:gd name="T71" fmla="*/ 75976 h 340"/>
              <a:gd name="T72" fmla="*/ 23224 w 391"/>
              <a:gd name="T73" fmla="*/ 77559 h 340"/>
              <a:gd name="T74" fmla="*/ 19001 w 391"/>
              <a:gd name="T75" fmla="*/ 78614 h 340"/>
              <a:gd name="T76" fmla="*/ 12668 w 391"/>
              <a:gd name="T77" fmla="*/ 86528 h 340"/>
              <a:gd name="T78" fmla="*/ 12668 w 391"/>
              <a:gd name="T79" fmla="*/ 90749 h 340"/>
              <a:gd name="T80" fmla="*/ 15307 w 391"/>
              <a:gd name="T81" fmla="*/ 98663 h 340"/>
              <a:gd name="T82" fmla="*/ 23224 w 391"/>
              <a:gd name="T83" fmla="*/ 102357 h 340"/>
              <a:gd name="T84" fmla="*/ 100812 w 391"/>
              <a:gd name="T85" fmla="*/ 102884 h 340"/>
              <a:gd name="T86" fmla="*/ 105563 w 391"/>
              <a:gd name="T87" fmla="*/ 108160 h 340"/>
              <a:gd name="T88" fmla="*/ 102924 w 391"/>
              <a:gd name="T89" fmla="*/ 112381 h 340"/>
              <a:gd name="T90" fmla="*/ 23224 w 391"/>
              <a:gd name="T91" fmla="*/ 114492 h 340"/>
              <a:gd name="T92" fmla="*/ 14779 w 391"/>
              <a:gd name="T93" fmla="*/ 112381 h 340"/>
              <a:gd name="T94" fmla="*/ 3695 w 391"/>
              <a:gd name="T95" fmla="*/ 103940 h 340"/>
              <a:gd name="T96" fmla="*/ 0 w 391"/>
              <a:gd name="T97" fmla="*/ 90749 h 340"/>
              <a:gd name="T98" fmla="*/ 1056 w 391"/>
              <a:gd name="T99" fmla="*/ 84418 h 340"/>
              <a:gd name="T100" fmla="*/ 6862 w 391"/>
              <a:gd name="T101" fmla="*/ 71755 h 340"/>
              <a:gd name="T102" fmla="*/ 19001 w 391"/>
              <a:gd name="T103" fmla="*/ 65951 h 340"/>
              <a:gd name="T104" fmla="*/ 98701 w 391"/>
              <a:gd name="T105" fmla="*/ 42209 h 340"/>
              <a:gd name="T106" fmla="*/ 93951 w 391"/>
              <a:gd name="T107" fmla="*/ 34295 h 340"/>
              <a:gd name="T108" fmla="*/ 92367 w 391"/>
              <a:gd name="T109" fmla="*/ 21104 h 340"/>
              <a:gd name="T110" fmla="*/ 98701 w 391"/>
              <a:gd name="T111" fmla="*/ 8969 h 340"/>
              <a:gd name="T112" fmla="*/ 103979 w 391"/>
              <a:gd name="T113" fmla="*/ 4221 h 340"/>
              <a:gd name="T114" fmla="*/ 117175 w 391"/>
              <a:gd name="T115" fmla="*/ 0 h 340"/>
              <a:gd name="T116" fmla="*/ 125620 w 391"/>
              <a:gd name="T117" fmla="*/ 2110 h 340"/>
              <a:gd name="T118" fmla="*/ 199513 w 391"/>
              <a:gd name="T119" fmla="*/ 73338 h 340"/>
              <a:gd name="T120" fmla="*/ 204264 w 391"/>
              <a:gd name="T121" fmla="*/ 79669 h 340"/>
              <a:gd name="T122" fmla="*/ 206375 w 391"/>
              <a:gd name="T123" fmla="*/ 87584 h 340"/>
              <a:gd name="T124" fmla="*/ 202680 w 391"/>
              <a:gd name="T125" fmla="*/ 102357 h 3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91" h="340">
                <a:moveTo>
                  <a:pt x="378" y="202"/>
                </a:moveTo>
                <a:lnTo>
                  <a:pt x="253" y="326"/>
                </a:lnTo>
                <a:lnTo>
                  <a:pt x="246" y="331"/>
                </a:lnTo>
                <a:lnTo>
                  <a:pt x="238" y="336"/>
                </a:lnTo>
                <a:lnTo>
                  <a:pt x="230" y="338"/>
                </a:lnTo>
                <a:lnTo>
                  <a:pt x="222" y="340"/>
                </a:lnTo>
                <a:lnTo>
                  <a:pt x="213" y="338"/>
                </a:lnTo>
                <a:lnTo>
                  <a:pt x="205" y="336"/>
                </a:lnTo>
                <a:lnTo>
                  <a:pt x="197" y="331"/>
                </a:lnTo>
                <a:lnTo>
                  <a:pt x="190" y="326"/>
                </a:lnTo>
                <a:lnTo>
                  <a:pt x="187" y="323"/>
                </a:lnTo>
                <a:lnTo>
                  <a:pt x="182" y="316"/>
                </a:lnTo>
                <a:lnTo>
                  <a:pt x="178" y="309"/>
                </a:lnTo>
                <a:lnTo>
                  <a:pt x="175" y="301"/>
                </a:lnTo>
                <a:lnTo>
                  <a:pt x="175" y="292"/>
                </a:lnTo>
                <a:lnTo>
                  <a:pt x="175" y="283"/>
                </a:lnTo>
                <a:lnTo>
                  <a:pt x="178" y="275"/>
                </a:lnTo>
                <a:lnTo>
                  <a:pt x="182" y="268"/>
                </a:lnTo>
                <a:lnTo>
                  <a:pt x="187" y="260"/>
                </a:lnTo>
                <a:lnTo>
                  <a:pt x="256" y="193"/>
                </a:lnTo>
                <a:lnTo>
                  <a:pt x="259" y="190"/>
                </a:lnTo>
                <a:lnTo>
                  <a:pt x="264" y="188"/>
                </a:lnTo>
                <a:lnTo>
                  <a:pt x="268" y="190"/>
                </a:lnTo>
                <a:lnTo>
                  <a:pt x="272" y="193"/>
                </a:lnTo>
                <a:lnTo>
                  <a:pt x="274" y="197"/>
                </a:lnTo>
                <a:lnTo>
                  <a:pt x="275" y="201"/>
                </a:lnTo>
                <a:lnTo>
                  <a:pt x="274" y="205"/>
                </a:lnTo>
                <a:lnTo>
                  <a:pt x="272" y="209"/>
                </a:lnTo>
                <a:lnTo>
                  <a:pt x="270" y="210"/>
                </a:lnTo>
                <a:lnTo>
                  <a:pt x="204" y="276"/>
                </a:lnTo>
                <a:lnTo>
                  <a:pt x="201" y="281"/>
                </a:lnTo>
                <a:lnTo>
                  <a:pt x="198" y="285"/>
                </a:lnTo>
                <a:lnTo>
                  <a:pt x="197" y="292"/>
                </a:lnTo>
                <a:lnTo>
                  <a:pt x="198" y="300"/>
                </a:lnTo>
                <a:lnTo>
                  <a:pt x="201" y="304"/>
                </a:lnTo>
                <a:lnTo>
                  <a:pt x="204" y="307"/>
                </a:lnTo>
                <a:lnTo>
                  <a:pt x="206" y="311"/>
                </a:lnTo>
                <a:lnTo>
                  <a:pt x="209" y="312"/>
                </a:lnTo>
                <a:lnTo>
                  <a:pt x="213" y="315"/>
                </a:lnTo>
                <a:lnTo>
                  <a:pt x="222" y="316"/>
                </a:lnTo>
                <a:lnTo>
                  <a:pt x="230" y="315"/>
                </a:lnTo>
                <a:lnTo>
                  <a:pt x="234" y="312"/>
                </a:lnTo>
                <a:lnTo>
                  <a:pt x="237" y="311"/>
                </a:lnTo>
                <a:lnTo>
                  <a:pt x="362" y="186"/>
                </a:lnTo>
                <a:lnTo>
                  <a:pt x="365" y="182"/>
                </a:lnTo>
                <a:lnTo>
                  <a:pt x="366" y="179"/>
                </a:lnTo>
                <a:lnTo>
                  <a:pt x="367" y="175"/>
                </a:lnTo>
                <a:lnTo>
                  <a:pt x="367" y="171"/>
                </a:lnTo>
                <a:lnTo>
                  <a:pt x="367" y="166"/>
                </a:lnTo>
                <a:lnTo>
                  <a:pt x="366" y="162"/>
                </a:lnTo>
                <a:lnTo>
                  <a:pt x="365" y="158"/>
                </a:lnTo>
                <a:lnTo>
                  <a:pt x="362" y="155"/>
                </a:lnTo>
                <a:lnTo>
                  <a:pt x="237" y="30"/>
                </a:lnTo>
                <a:lnTo>
                  <a:pt x="230" y="25"/>
                </a:lnTo>
                <a:lnTo>
                  <a:pt x="226" y="23"/>
                </a:lnTo>
                <a:lnTo>
                  <a:pt x="222" y="23"/>
                </a:lnTo>
                <a:lnTo>
                  <a:pt x="217" y="23"/>
                </a:lnTo>
                <a:lnTo>
                  <a:pt x="213" y="25"/>
                </a:lnTo>
                <a:lnTo>
                  <a:pt x="206" y="30"/>
                </a:lnTo>
                <a:lnTo>
                  <a:pt x="204" y="33"/>
                </a:lnTo>
                <a:lnTo>
                  <a:pt x="201" y="36"/>
                </a:lnTo>
                <a:lnTo>
                  <a:pt x="198" y="40"/>
                </a:lnTo>
                <a:lnTo>
                  <a:pt x="197" y="48"/>
                </a:lnTo>
                <a:lnTo>
                  <a:pt x="198" y="56"/>
                </a:lnTo>
                <a:lnTo>
                  <a:pt x="201" y="59"/>
                </a:lnTo>
                <a:lnTo>
                  <a:pt x="204" y="63"/>
                </a:lnTo>
                <a:lnTo>
                  <a:pt x="259" y="118"/>
                </a:lnTo>
                <a:lnTo>
                  <a:pt x="261" y="124"/>
                </a:lnTo>
                <a:lnTo>
                  <a:pt x="263" y="131"/>
                </a:lnTo>
                <a:lnTo>
                  <a:pt x="263" y="135"/>
                </a:lnTo>
                <a:lnTo>
                  <a:pt x="261" y="139"/>
                </a:lnTo>
                <a:lnTo>
                  <a:pt x="260" y="139"/>
                </a:lnTo>
                <a:lnTo>
                  <a:pt x="260" y="140"/>
                </a:lnTo>
                <a:lnTo>
                  <a:pt x="259" y="142"/>
                </a:lnTo>
                <a:lnTo>
                  <a:pt x="257" y="142"/>
                </a:lnTo>
                <a:lnTo>
                  <a:pt x="257" y="143"/>
                </a:lnTo>
                <a:lnTo>
                  <a:pt x="256" y="143"/>
                </a:lnTo>
                <a:lnTo>
                  <a:pt x="255" y="144"/>
                </a:lnTo>
                <a:lnTo>
                  <a:pt x="250" y="146"/>
                </a:lnTo>
                <a:lnTo>
                  <a:pt x="245" y="147"/>
                </a:lnTo>
                <a:lnTo>
                  <a:pt x="44" y="147"/>
                </a:lnTo>
                <a:lnTo>
                  <a:pt x="40" y="147"/>
                </a:lnTo>
                <a:lnTo>
                  <a:pt x="36" y="149"/>
                </a:lnTo>
                <a:lnTo>
                  <a:pt x="29" y="153"/>
                </a:lnTo>
                <a:lnTo>
                  <a:pt x="25" y="160"/>
                </a:lnTo>
                <a:lnTo>
                  <a:pt x="24" y="164"/>
                </a:lnTo>
                <a:lnTo>
                  <a:pt x="24" y="168"/>
                </a:lnTo>
                <a:lnTo>
                  <a:pt x="24" y="172"/>
                </a:lnTo>
                <a:lnTo>
                  <a:pt x="24" y="176"/>
                </a:lnTo>
                <a:lnTo>
                  <a:pt x="25" y="180"/>
                </a:lnTo>
                <a:lnTo>
                  <a:pt x="29" y="187"/>
                </a:lnTo>
                <a:lnTo>
                  <a:pt x="36" y="193"/>
                </a:lnTo>
                <a:lnTo>
                  <a:pt x="40" y="194"/>
                </a:lnTo>
                <a:lnTo>
                  <a:pt x="44" y="194"/>
                </a:lnTo>
                <a:lnTo>
                  <a:pt x="187" y="194"/>
                </a:lnTo>
                <a:lnTo>
                  <a:pt x="191" y="195"/>
                </a:lnTo>
                <a:lnTo>
                  <a:pt x="195" y="197"/>
                </a:lnTo>
                <a:lnTo>
                  <a:pt x="198" y="201"/>
                </a:lnTo>
                <a:lnTo>
                  <a:pt x="200" y="205"/>
                </a:lnTo>
                <a:lnTo>
                  <a:pt x="198" y="210"/>
                </a:lnTo>
                <a:lnTo>
                  <a:pt x="195" y="213"/>
                </a:lnTo>
                <a:lnTo>
                  <a:pt x="191" y="216"/>
                </a:lnTo>
                <a:lnTo>
                  <a:pt x="187" y="217"/>
                </a:lnTo>
                <a:lnTo>
                  <a:pt x="44" y="217"/>
                </a:lnTo>
                <a:lnTo>
                  <a:pt x="36" y="216"/>
                </a:lnTo>
                <a:lnTo>
                  <a:pt x="28" y="213"/>
                </a:lnTo>
                <a:lnTo>
                  <a:pt x="19" y="209"/>
                </a:lnTo>
                <a:lnTo>
                  <a:pt x="13" y="204"/>
                </a:lnTo>
                <a:lnTo>
                  <a:pt x="7" y="197"/>
                </a:lnTo>
                <a:lnTo>
                  <a:pt x="3" y="190"/>
                </a:lnTo>
                <a:lnTo>
                  <a:pt x="2" y="182"/>
                </a:lnTo>
                <a:lnTo>
                  <a:pt x="0" y="172"/>
                </a:lnTo>
                <a:lnTo>
                  <a:pt x="0" y="168"/>
                </a:lnTo>
                <a:lnTo>
                  <a:pt x="2" y="160"/>
                </a:lnTo>
                <a:lnTo>
                  <a:pt x="3" y="151"/>
                </a:lnTo>
                <a:lnTo>
                  <a:pt x="7" y="143"/>
                </a:lnTo>
                <a:lnTo>
                  <a:pt x="13" y="136"/>
                </a:lnTo>
                <a:lnTo>
                  <a:pt x="19" y="131"/>
                </a:lnTo>
                <a:lnTo>
                  <a:pt x="28" y="127"/>
                </a:lnTo>
                <a:lnTo>
                  <a:pt x="36" y="125"/>
                </a:lnTo>
                <a:lnTo>
                  <a:pt x="44" y="124"/>
                </a:lnTo>
                <a:lnTo>
                  <a:pt x="231" y="124"/>
                </a:lnTo>
                <a:lnTo>
                  <a:pt x="187" y="80"/>
                </a:lnTo>
                <a:lnTo>
                  <a:pt x="180" y="73"/>
                </a:lnTo>
                <a:lnTo>
                  <a:pt x="178" y="65"/>
                </a:lnTo>
                <a:lnTo>
                  <a:pt x="175" y="56"/>
                </a:lnTo>
                <a:lnTo>
                  <a:pt x="173" y="48"/>
                </a:lnTo>
                <a:lnTo>
                  <a:pt x="175" y="40"/>
                </a:lnTo>
                <a:lnTo>
                  <a:pt x="178" y="32"/>
                </a:lnTo>
                <a:lnTo>
                  <a:pt x="180" y="23"/>
                </a:lnTo>
                <a:lnTo>
                  <a:pt x="187" y="17"/>
                </a:lnTo>
                <a:lnTo>
                  <a:pt x="190" y="14"/>
                </a:lnTo>
                <a:lnTo>
                  <a:pt x="197" y="8"/>
                </a:lnTo>
                <a:lnTo>
                  <a:pt x="204" y="4"/>
                </a:lnTo>
                <a:lnTo>
                  <a:pt x="212" y="1"/>
                </a:lnTo>
                <a:lnTo>
                  <a:pt x="222" y="0"/>
                </a:lnTo>
                <a:lnTo>
                  <a:pt x="230" y="1"/>
                </a:lnTo>
                <a:lnTo>
                  <a:pt x="238" y="4"/>
                </a:lnTo>
                <a:lnTo>
                  <a:pt x="246" y="8"/>
                </a:lnTo>
                <a:lnTo>
                  <a:pt x="253" y="14"/>
                </a:lnTo>
                <a:lnTo>
                  <a:pt x="378" y="139"/>
                </a:lnTo>
                <a:lnTo>
                  <a:pt x="383" y="144"/>
                </a:lnTo>
                <a:lnTo>
                  <a:pt x="387" y="151"/>
                </a:lnTo>
                <a:lnTo>
                  <a:pt x="389" y="158"/>
                </a:lnTo>
                <a:lnTo>
                  <a:pt x="391" y="166"/>
                </a:lnTo>
                <a:lnTo>
                  <a:pt x="391" y="176"/>
                </a:lnTo>
                <a:lnTo>
                  <a:pt x="388" y="186"/>
                </a:lnTo>
                <a:lnTo>
                  <a:pt x="384" y="194"/>
                </a:lnTo>
                <a:lnTo>
                  <a:pt x="378" y="202"/>
                </a:lnTo>
                <a:close/>
              </a:path>
            </a:pathLst>
          </a:custGeom>
          <a:solidFill>
            <a:schemeClr val="accent1"/>
          </a:solidFill>
          <a:ln>
            <a:noFill/>
          </a:ln>
        </p:spPr>
        <p:txBody>
          <a:bodyPr/>
          <a:lstStyle/>
          <a:p>
            <a:endParaRPr lang="en-US" dirty="0"/>
          </a:p>
        </p:txBody>
      </p:sp>
      <p:sp>
        <p:nvSpPr>
          <p:cNvPr id="118" name="Freeform 132"/>
          <p:cNvSpPr>
            <a:spLocks noEditPoints="1"/>
          </p:cNvSpPr>
          <p:nvPr/>
        </p:nvSpPr>
        <p:spPr bwMode="auto">
          <a:xfrm>
            <a:off x="8663027" y="1619043"/>
            <a:ext cx="285676" cy="382650"/>
          </a:xfrm>
          <a:custGeom>
            <a:avLst/>
            <a:gdLst>
              <a:gd name="T0" fmla="*/ 116946 w 327"/>
              <a:gd name="T1" fmla="*/ 209550 h 438"/>
              <a:gd name="T2" fmla="*/ 103188 w 327"/>
              <a:gd name="T3" fmla="*/ 227012 h 438"/>
              <a:gd name="T4" fmla="*/ 86784 w 327"/>
              <a:gd name="T5" fmla="*/ 231775 h 438"/>
              <a:gd name="T6" fmla="*/ 65617 w 327"/>
              <a:gd name="T7" fmla="*/ 223837 h 438"/>
              <a:gd name="T8" fmla="*/ 54504 w 327"/>
              <a:gd name="T9" fmla="*/ 204787 h 438"/>
              <a:gd name="T10" fmla="*/ 69850 w 327"/>
              <a:gd name="T11" fmla="*/ 210608 h 438"/>
              <a:gd name="T12" fmla="*/ 79904 w 327"/>
              <a:gd name="T13" fmla="*/ 218546 h 438"/>
              <a:gd name="T14" fmla="*/ 90488 w 327"/>
              <a:gd name="T15" fmla="*/ 219075 h 438"/>
              <a:gd name="T16" fmla="*/ 102129 w 327"/>
              <a:gd name="T17" fmla="*/ 212725 h 438"/>
              <a:gd name="T18" fmla="*/ 106363 w 327"/>
              <a:gd name="T19" fmla="*/ 204787 h 438"/>
              <a:gd name="T20" fmla="*/ 171980 w 327"/>
              <a:gd name="T21" fmla="*/ 191558 h 438"/>
              <a:gd name="T22" fmla="*/ 6350 w 327"/>
              <a:gd name="T23" fmla="*/ 193675 h 438"/>
              <a:gd name="T24" fmla="*/ 2117 w 327"/>
              <a:gd name="T25" fmla="*/ 191558 h 438"/>
              <a:gd name="T26" fmla="*/ 0 w 327"/>
              <a:gd name="T27" fmla="*/ 156104 h 438"/>
              <a:gd name="T28" fmla="*/ 2117 w 327"/>
              <a:gd name="T29" fmla="*/ 151342 h 438"/>
              <a:gd name="T30" fmla="*/ 13758 w 327"/>
              <a:gd name="T31" fmla="*/ 142875 h 438"/>
              <a:gd name="T32" fmla="*/ 29633 w 327"/>
              <a:gd name="T33" fmla="*/ 117475 h 438"/>
              <a:gd name="T34" fmla="*/ 34396 w 327"/>
              <a:gd name="T35" fmla="*/ 88371 h 438"/>
              <a:gd name="T36" fmla="*/ 37042 w 327"/>
              <a:gd name="T37" fmla="*/ 69321 h 438"/>
              <a:gd name="T38" fmla="*/ 53975 w 327"/>
              <a:gd name="T39" fmla="*/ 45508 h 438"/>
              <a:gd name="T40" fmla="*/ 67204 w 327"/>
              <a:gd name="T41" fmla="*/ 38629 h 438"/>
              <a:gd name="T42" fmla="*/ 64029 w 327"/>
              <a:gd name="T43" fmla="*/ 31221 h 438"/>
              <a:gd name="T44" fmla="*/ 63500 w 327"/>
              <a:gd name="T45" fmla="*/ 19050 h 438"/>
              <a:gd name="T46" fmla="*/ 73554 w 327"/>
              <a:gd name="T47" fmla="*/ 3704 h 438"/>
              <a:gd name="T48" fmla="*/ 86784 w 327"/>
              <a:gd name="T49" fmla="*/ 0 h 438"/>
              <a:gd name="T50" fmla="*/ 103188 w 327"/>
              <a:gd name="T51" fmla="*/ 6879 h 438"/>
              <a:gd name="T52" fmla="*/ 110596 w 327"/>
              <a:gd name="T53" fmla="*/ 23283 h 438"/>
              <a:gd name="T54" fmla="*/ 107950 w 327"/>
              <a:gd name="T55" fmla="*/ 34925 h 438"/>
              <a:gd name="T56" fmla="*/ 106892 w 327"/>
              <a:gd name="T57" fmla="*/ 38629 h 438"/>
              <a:gd name="T58" fmla="*/ 122767 w 327"/>
              <a:gd name="T59" fmla="*/ 48154 h 438"/>
              <a:gd name="T60" fmla="*/ 135996 w 327"/>
              <a:gd name="T61" fmla="*/ 69321 h 438"/>
              <a:gd name="T62" fmla="*/ 139171 w 327"/>
              <a:gd name="T63" fmla="*/ 88900 h 438"/>
              <a:gd name="T64" fmla="*/ 143934 w 327"/>
              <a:gd name="T65" fmla="*/ 117475 h 438"/>
              <a:gd name="T66" fmla="*/ 160338 w 327"/>
              <a:gd name="T67" fmla="*/ 142875 h 438"/>
              <a:gd name="T68" fmla="*/ 170921 w 327"/>
              <a:gd name="T69" fmla="*/ 151342 h 438"/>
              <a:gd name="T70" fmla="*/ 173038 w 327"/>
              <a:gd name="T71" fmla="*/ 156104 h 438"/>
              <a:gd name="T72" fmla="*/ 75142 w 327"/>
              <a:gd name="T73" fmla="*/ 23283 h 438"/>
              <a:gd name="T74" fmla="*/ 82021 w 327"/>
              <a:gd name="T75" fmla="*/ 34396 h 438"/>
              <a:gd name="T76" fmla="*/ 88900 w 327"/>
              <a:gd name="T77" fmla="*/ 34925 h 438"/>
              <a:gd name="T78" fmla="*/ 98425 w 327"/>
              <a:gd name="T79" fmla="*/ 25400 h 438"/>
              <a:gd name="T80" fmla="*/ 97367 w 327"/>
              <a:gd name="T81" fmla="*/ 19050 h 438"/>
              <a:gd name="T82" fmla="*/ 86784 w 327"/>
              <a:gd name="T83" fmla="*/ 11642 h 438"/>
              <a:gd name="T84" fmla="*/ 78846 w 327"/>
              <a:gd name="T85" fmla="*/ 15346 h 438"/>
              <a:gd name="T86" fmla="*/ 75142 w 327"/>
              <a:gd name="T87" fmla="*/ 23283 h 438"/>
              <a:gd name="T88" fmla="*/ 160867 w 327"/>
              <a:gd name="T89" fmla="*/ 159808 h 438"/>
              <a:gd name="T90" fmla="*/ 140230 w 327"/>
              <a:gd name="T91" fmla="*/ 138642 h 438"/>
              <a:gd name="T92" fmla="*/ 128588 w 327"/>
              <a:gd name="T93" fmla="*/ 110596 h 438"/>
              <a:gd name="T94" fmla="*/ 126471 w 327"/>
              <a:gd name="T95" fmla="*/ 88371 h 438"/>
              <a:gd name="T96" fmla="*/ 121709 w 327"/>
              <a:gd name="T97" fmla="*/ 65617 h 438"/>
              <a:gd name="T98" fmla="*/ 106892 w 327"/>
              <a:gd name="T99" fmla="*/ 51858 h 438"/>
              <a:gd name="T100" fmla="*/ 92604 w 327"/>
              <a:gd name="T101" fmla="*/ 48154 h 438"/>
              <a:gd name="T102" fmla="*/ 75671 w 327"/>
              <a:gd name="T103" fmla="*/ 48683 h 438"/>
              <a:gd name="T104" fmla="*/ 62442 w 327"/>
              <a:gd name="T105" fmla="*/ 53975 h 438"/>
              <a:gd name="T106" fmla="*/ 49742 w 327"/>
              <a:gd name="T107" fmla="*/ 71438 h 438"/>
              <a:gd name="T108" fmla="*/ 46567 w 327"/>
              <a:gd name="T109" fmla="*/ 88371 h 438"/>
              <a:gd name="T110" fmla="*/ 42863 w 327"/>
              <a:gd name="T111" fmla="*/ 117475 h 438"/>
              <a:gd name="T112" fmla="*/ 27517 w 327"/>
              <a:gd name="T113" fmla="*/ 145521 h 438"/>
              <a:gd name="T114" fmla="*/ 12171 w 327"/>
              <a:gd name="T115" fmla="*/ 159808 h 4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27" h="438">
                <a:moveTo>
                  <a:pt x="201" y="387"/>
                </a:moveTo>
                <a:lnTo>
                  <a:pt x="224" y="387"/>
                </a:lnTo>
                <a:lnTo>
                  <a:pt x="221" y="396"/>
                </a:lnTo>
                <a:lnTo>
                  <a:pt x="217" y="406"/>
                </a:lnTo>
                <a:lnTo>
                  <a:pt x="212" y="416"/>
                </a:lnTo>
                <a:lnTo>
                  <a:pt x="204" y="423"/>
                </a:lnTo>
                <a:lnTo>
                  <a:pt x="195" y="429"/>
                </a:lnTo>
                <a:lnTo>
                  <a:pt x="186" y="434"/>
                </a:lnTo>
                <a:lnTo>
                  <a:pt x="175" y="438"/>
                </a:lnTo>
                <a:lnTo>
                  <a:pt x="164" y="438"/>
                </a:lnTo>
                <a:lnTo>
                  <a:pt x="153" y="438"/>
                </a:lnTo>
                <a:lnTo>
                  <a:pt x="142" y="434"/>
                </a:lnTo>
                <a:lnTo>
                  <a:pt x="132" y="429"/>
                </a:lnTo>
                <a:lnTo>
                  <a:pt x="124" y="423"/>
                </a:lnTo>
                <a:lnTo>
                  <a:pt x="117" y="416"/>
                </a:lnTo>
                <a:lnTo>
                  <a:pt x="110" y="406"/>
                </a:lnTo>
                <a:lnTo>
                  <a:pt x="106" y="396"/>
                </a:lnTo>
                <a:lnTo>
                  <a:pt x="103" y="387"/>
                </a:lnTo>
                <a:lnTo>
                  <a:pt x="127" y="387"/>
                </a:lnTo>
                <a:lnTo>
                  <a:pt x="129" y="392"/>
                </a:lnTo>
                <a:lnTo>
                  <a:pt x="132" y="398"/>
                </a:lnTo>
                <a:lnTo>
                  <a:pt x="136" y="402"/>
                </a:lnTo>
                <a:lnTo>
                  <a:pt x="140" y="407"/>
                </a:lnTo>
                <a:lnTo>
                  <a:pt x="146" y="410"/>
                </a:lnTo>
                <a:lnTo>
                  <a:pt x="151" y="413"/>
                </a:lnTo>
                <a:lnTo>
                  <a:pt x="157" y="414"/>
                </a:lnTo>
                <a:lnTo>
                  <a:pt x="164" y="416"/>
                </a:lnTo>
                <a:lnTo>
                  <a:pt x="171" y="414"/>
                </a:lnTo>
                <a:lnTo>
                  <a:pt x="176" y="413"/>
                </a:lnTo>
                <a:lnTo>
                  <a:pt x="183" y="410"/>
                </a:lnTo>
                <a:lnTo>
                  <a:pt x="187" y="407"/>
                </a:lnTo>
                <a:lnTo>
                  <a:pt x="193" y="402"/>
                </a:lnTo>
                <a:lnTo>
                  <a:pt x="195" y="398"/>
                </a:lnTo>
                <a:lnTo>
                  <a:pt x="198" y="392"/>
                </a:lnTo>
                <a:lnTo>
                  <a:pt x="201" y="387"/>
                </a:lnTo>
                <a:close/>
                <a:moveTo>
                  <a:pt x="327" y="354"/>
                </a:moveTo>
                <a:lnTo>
                  <a:pt x="327" y="354"/>
                </a:lnTo>
                <a:lnTo>
                  <a:pt x="327" y="358"/>
                </a:lnTo>
                <a:lnTo>
                  <a:pt x="325" y="362"/>
                </a:lnTo>
                <a:lnTo>
                  <a:pt x="320" y="365"/>
                </a:lnTo>
                <a:lnTo>
                  <a:pt x="316" y="366"/>
                </a:lnTo>
                <a:lnTo>
                  <a:pt x="12" y="366"/>
                </a:lnTo>
                <a:lnTo>
                  <a:pt x="7" y="365"/>
                </a:lnTo>
                <a:lnTo>
                  <a:pt x="4" y="362"/>
                </a:lnTo>
                <a:lnTo>
                  <a:pt x="1" y="358"/>
                </a:lnTo>
                <a:lnTo>
                  <a:pt x="0" y="354"/>
                </a:lnTo>
                <a:lnTo>
                  <a:pt x="0" y="295"/>
                </a:lnTo>
                <a:lnTo>
                  <a:pt x="1" y="292"/>
                </a:lnTo>
                <a:lnTo>
                  <a:pt x="3" y="289"/>
                </a:lnTo>
                <a:lnTo>
                  <a:pt x="4" y="286"/>
                </a:lnTo>
                <a:lnTo>
                  <a:pt x="7" y="285"/>
                </a:lnTo>
                <a:lnTo>
                  <a:pt x="17" y="278"/>
                </a:lnTo>
                <a:lnTo>
                  <a:pt x="26" y="270"/>
                </a:lnTo>
                <a:lnTo>
                  <a:pt x="37" y="258"/>
                </a:lnTo>
                <a:lnTo>
                  <a:pt x="47" y="242"/>
                </a:lnTo>
                <a:lnTo>
                  <a:pt x="52" y="233"/>
                </a:lnTo>
                <a:lnTo>
                  <a:pt x="56" y="222"/>
                </a:lnTo>
                <a:lnTo>
                  <a:pt x="61" y="209"/>
                </a:lnTo>
                <a:lnTo>
                  <a:pt x="63" y="197"/>
                </a:lnTo>
                <a:lnTo>
                  <a:pt x="65" y="182"/>
                </a:lnTo>
                <a:lnTo>
                  <a:pt x="65" y="167"/>
                </a:lnTo>
                <a:lnTo>
                  <a:pt x="66" y="157"/>
                </a:lnTo>
                <a:lnTo>
                  <a:pt x="67" y="143"/>
                </a:lnTo>
                <a:lnTo>
                  <a:pt x="70" y="131"/>
                </a:lnTo>
                <a:lnTo>
                  <a:pt x="77" y="117"/>
                </a:lnTo>
                <a:lnTo>
                  <a:pt x="84" y="103"/>
                </a:lnTo>
                <a:lnTo>
                  <a:pt x="95" y="91"/>
                </a:lnTo>
                <a:lnTo>
                  <a:pt x="102" y="86"/>
                </a:lnTo>
                <a:lnTo>
                  <a:pt x="109" y="80"/>
                </a:lnTo>
                <a:lnTo>
                  <a:pt x="117" y="76"/>
                </a:lnTo>
                <a:lnTo>
                  <a:pt x="127" y="73"/>
                </a:lnTo>
                <a:lnTo>
                  <a:pt x="128" y="72"/>
                </a:lnTo>
                <a:lnTo>
                  <a:pt x="125" y="66"/>
                </a:lnTo>
                <a:lnTo>
                  <a:pt x="121" y="59"/>
                </a:lnTo>
                <a:lnTo>
                  <a:pt x="120" y="53"/>
                </a:lnTo>
                <a:lnTo>
                  <a:pt x="120" y="44"/>
                </a:lnTo>
                <a:lnTo>
                  <a:pt x="120" y="36"/>
                </a:lnTo>
                <a:lnTo>
                  <a:pt x="122" y="28"/>
                </a:lnTo>
                <a:lnTo>
                  <a:pt x="127" y="20"/>
                </a:lnTo>
                <a:lnTo>
                  <a:pt x="132" y="13"/>
                </a:lnTo>
                <a:lnTo>
                  <a:pt x="139" y="7"/>
                </a:lnTo>
                <a:lnTo>
                  <a:pt x="147" y="3"/>
                </a:lnTo>
                <a:lnTo>
                  <a:pt x="155" y="0"/>
                </a:lnTo>
                <a:lnTo>
                  <a:pt x="164" y="0"/>
                </a:lnTo>
                <a:lnTo>
                  <a:pt x="173" y="0"/>
                </a:lnTo>
                <a:lnTo>
                  <a:pt x="182" y="3"/>
                </a:lnTo>
                <a:lnTo>
                  <a:pt x="188" y="7"/>
                </a:lnTo>
                <a:lnTo>
                  <a:pt x="195" y="13"/>
                </a:lnTo>
                <a:lnTo>
                  <a:pt x="201" y="20"/>
                </a:lnTo>
                <a:lnTo>
                  <a:pt x="205" y="28"/>
                </a:lnTo>
                <a:lnTo>
                  <a:pt x="208" y="36"/>
                </a:lnTo>
                <a:lnTo>
                  <a:pt x="209" y="44"/>
                </a:lnTo>
                <a:lnTo>
                  <a:pt x="208" y="53"/>
                </a:lnTo>
                <a:lnTo>
                  <a:pt x="206" y="59"/>
                </a:lnTo>
                <a:lnTo>
                  <a:pt x="204" y="66"/>
                </a:lnTo>
                <a:lnTo>
                  <a:pt x="199" y="72"/>
                </a:lnTo>
                <a:lnTo>
                  <a:pt x="202" y="73"/>
                </a:lnTo>
                <a:lnTo>
                  <a:pt x="210" y="76"/>
                </a:lnTo>
                <a:lnTo>
                  <a:pt x="219" y="80"/>
                </a:lnTo>
                <a:lnTo>
                  <a:pt x="226" y="86"/>
                </a:lnTo>
                <a:lnTo>
                  <a:pt x="232" y="91"/>
                </a:lnTo>
                <a:lnTo>
                  <a:pt x="238" y="97"/>
                </a:lnTo>
                <a:lnTo>
                  <a:pt x="243" y="103"/>
                </a:lnTo>
                <a:lnTo>
                  <a:pt x="252" y="117"/>
                </a:lnTo>
                <a:lnTo>
                  <a:pt x="257" y="131"/>
                </a:lnTo>
                <a:lnTo>
                  <a:pt x="260" y="145"/>
                </a:lnTo>
                <a:lnTo>
                  <a:pt x="263" y="157"/>
                </a:lnTo>
                <a:lnTo>
                  <a:pt x="263" y="168"/>
                </a:lnTo>
                <a:lnTo>
                  <a:pt x="263" y="183"/>
                </a:lnTo>
                <a:lnTo>
                  <a:pt x="265" y="197"/>
                </a:lnTo>
                <a:lnTo>
                  <a:pt x="268" y="211"/>
                </a:lnTo>
                <a:lnTo>
                  <a:pt x="272" y="222"/>
                </a:lnTo>
                <a:lnTo>
                  <a:pt x="276" y="233"/>
                </a:lnTo>
                <a:lnTo>
                  <a:pt x="281" y="242"/>
                </a:lnTo>
                <a:lnTo>
                  <a:pt x="292" y="259"/>
                </a:lnTo>
                <a:lnTo>
                  <a:pt x="303" y="270"/>
                </a:lnTo>
                <a:lnTo>
                  <a:pt x="312" y="278"/>
                </a:lnTo>
                <a:lnTo>
                  <a:pt x="322" y="285"/>
                </a:lnTo>
                <a:lnTo>
                  <a:pt x="323" y="286"/>
                </a:lnTo>
                <a:lnTo>
                  <a:pt x="326" y="289"/>
                </a:lnTo>
                <a:lnTo>
                  <a:pt x="327" y="292"/>
                </a:lnTo>
                <a:lnTo>
                  <a:pt x="327" y="295"/>
                </a:lnTo>
                <a:lnTo>
                  <a:pt x="327" y="354"/>
                </a:lnTo>
                <a:close/>
                <a:moveTo>
                  <a:pt x="142" y="44"/>
                </a:moveTo>
                <a:lnTo>
                  <a:pt x="142" y="44"/>
                </a:lnTo>
                <a:lnTo>
                  <a:pt x="143" y="48"/>
                </a:lnTo>
                <a:lnTo>
                  <a:pt x="144" y="53"/>
                </a:lnTo>
                <a:lnTo>
                  <a:pt x="149" y="59"/>
                </a:lnTo>
                <a:lnTo>
                  <a:pt x="155" y="65"/>
                </a:lnTo>
                <a:lnTo>
                  <a:pt x="160" y="66"/>
                </a:lnTo>
                <a:lnTo>
                  <a:pt x="164" y="66"/>
                </a:lnTo>
                <a:lnTo>
                  <a:pt x="168" y="66"/>
                </a:lnTo>
                <a:lnTo>
                  <a:pt x="172" y="65"/>
                </a:lnTo>
                <a:lnTo>
                  <a:pt x="179" y="59"/>
                </a:lnTo>
                <a:lnTo>
                  <a:pt x="184" y="53"/>
                </a:lnTo>
                <a:lnTo>
                  <a:pt x="186" y="48"/>
                </a:lnTo>
                <a:lnTo>
                  <a:pt x="186" y="44"/>
                </a:lnTo>
                <a:lnTo>
                  <a:pt x="186" y="40"/>
                </a:lnTo>
                <a:lnTo>
                  <a:pt x="184" y="36"/>
                </a:lnTo>
                <a:lnTo>
                  <a:pt x="179" y="29"/>
                </a:lnTo>
                <a:lnTo>
                  <a:pt x="172" y="25"/>
                </a:lnTo>
                <a:lnTo>
                  <a:pt x="168" y="24"/>
                </a:lnTo>
                <a:lnTo>
                  <a:pt x="164" y="22"/>
                </a:lnTo>
                <a:lnTo>
                  <a:pt x="160" y="24"/>
                </a:lnTo>
                <a:lnTo>
                  <a:pt x="155" y="25"/>
                </a:lnTo>
                <a:lnTo>
                  <a:pt x="149" y="29"/>
                </a:lnTo>
                <a:lnTo>
                  <a:pt x="144" y="36"/>
                </a:lnTo>
                <a:lnTo>
                  <a:pt x="143" y="40"/>
                </a:lnTo>
                <a:lnTo>
                  <a:pt x="142" y="44"/>
                </a:lnTo>
                <a:close/>
                <a:moveTo>
                  <a:pt x="304" y="343"/>
                </a:moveTo>
                <a:lnTo>
                  <a:pt x="304" y="343"/>
                </a:lnTo>
                <a:lnTo>
                  <a:pt x="304" y="302"/>
                </a:lnTo>
                <a:lnTo>
                  <a:pt x="297" y="296"/>
                </a:lnTo>
                <a:lnTo>
                  <a:pt x="287" y="288"/>
                </a:lnTo>
                <a:lnTo>
                  <a:pt x="276" y="275"/>
                </a:lnTo>
                <a:lnTo>
                  <a:pt x="265" y="262"/>
                </a:lnTo>
                <a:lnTo>
                  <a:pt x="256" y="244"/>
                </a:lnTo>
                <a:lnTo>
                  <a:pt x="252" y="233"/>
                </a:lnTo>
                <a:lnTo>
                  <a:pt x="248" y="222"/>
                </a:lnTo>
                <a:lnTo>
                  <a:pt x="243" y="209"/>
                </a:lnTo>
                <a:lnTo>
                  <a:pt x="242" y="197"/>
                </a:lnTo>
                <a:lnTo>
                  <a:pt x="241" y="182"/>
                </a:lnTo>
                <a:lnTo>
                  <a:pt x="239" y="167"/>
                </a:lnTo>
                <a:lnTo>
                  <a:pt x="239" y="157"/>
                </a:lnTo>
                <a:lnTo>
                  <a:pt x="238" y="147"/>
                </a:lnTo>
                <a:lnTo>
                  <a:pt x="234" y="135"/>
                </a:lnTo>
                <a:lnTo>
                  <a:pt x="230" y="124"/>
                </a:lnTo>
                <a:lnTo>
                  <a:pt x="221" y="112"/>
                </a:lnTo>
                <a:lnTo>
                  <a:pt x="216" y="106"/>
                </a:lnTo>
                <a:lnTo>
                  <a:pt x="210" y="102"/>
                </a:lnTo>
                <a:lnTo>
                  <a:pt x="202" y="98"/>
                </a:lnTo>
                <a:lnTo>
                  <a:pt x="195" y="95"/>
                </a:lnTo>
                <a:lnTo>
                  <a:pt x="184" y="92"/>
                </a:lnTo>
                <a:lnTo>
                  <a:pt x="175" y="91"/>
                </a:lnTo>
                <a:lnTo>
                  <a:pt x="164" y="90"/>
                </a:lnTo>
                <a:lnTo>
                  <a:pt x="153" y="91"/>
                </a:lnTo>
                <a:lnTo>
                  <a:pt x="143" y="92"/>
                </a:lnTo>
                <a:lnTo>
                  <a:pt x="133" y="95"/>
                </a:lnTo>
                <a:lnTo>
                  <a:pt x="125" y="98"/>
                </a:lnTo>
                <a:lnTo>
                  <a:pt x="118" y="102"/>
                </a:lnTo>
                <a:lnTo>
                  <a:pt x="111" y="106"/>
                </a:lnTo>
                <a:lnTo>
                  <a:pt x="107" y="112"/>
                </a:lnTo>
                <a:lnTo>
                  <a:pt x="99" y="124"/>
                </a:lnTo>
                <a:lnTo>
                  <a:pt x="94" y="135"/>
                </a:lnTo>
                <a:lnTo>
                  <a:pt x="91" y="146"/>
                </a:lnTo>
                <a:lnTo>
                  <a:pt x="89" y="157"/>
                </a:lnTo>
                <a:lnTo>
                  <a:pt x="88" y="167"/>
                </a:lnTo>
                <a:lnTo>
                  <a:pt x="88" y="182"/>
                </a:lnTo>
                <a:lnTo>
                  <a:pt x="87" y="196"/>
                </a:lnTo>
                <a:lnTo>
                  <a:pt x="84" y="209"/>
                </a:lnTo>
                <a:lnTo>
                  <a:pt x="81" y="222"/>
                </a:lnTo>
                <a:lnTo>
                  <a:pt x="77" y="233"/>
                </a:lnTo>
                <a:lnTo>
                  <a:pt x="73" y="244"/>
                </a:lnTo>
                <a:lnTo>
                  <a:pt x="62" y="262"/>
                </a:lnTo>
                <a:lnTo>
                  <a:pt x="52" y="275"/>
                </a:lnTo>
                <a:lnTo>
                  <a:pt x="41" y="288"/>
                </a:lnTo>
                <a:lnTo>
                  <a:pt x="32" y="296"/>
                </a:lnTo>
                <a:lnTo>
                  <a:pt x="23" y="302"/>
                </a:lnTo>
                <a:lnTo>
                  <a:pt x="23" y="343"/>
                </a:lnTo>
                <a:lnTo>
                  <a:pt x="304" y="343"/>
                </a:lnTo>
                <a:close/>
              </a:path>
            </a:pathLst>
          </a:custGeom>
          <a:solidFill>
            <a:schemeClr val="accent1"/>
          </a:solidFill>
          <a:ln>
            <a:noFill/>
          </a:ln>
        </p:spPr>
        <p:txBody>
          <a:bodyPr/>
          <a:lstStyle/>
          <a:p>
            <a:endParaRPr lang="en-US" dirty="0"/>
          </a:p>
        </p:txBody>
      </p:sp>
      <p:sp>
        <p:nvSpPr>
          <p:cNvPr id="119" name="Freeform 133"/>
          <p:cNvSpPr>
            <a:spLocks noEditPoints="1"/>
          </p:cNvSpPr>
          <p:nvPr/>
        </p:nvSpPr>
        <p:spPr bwMode="auto">
          <a:xfrm>
            <a:off x="7751038" y="248852"/>
            <a:ext cx="343336" cy="285678"/>
          </a:xfrm>
          <a:custGeom>
            <a:avLst/>
            <a:gdLst>
              <a:gd name="T0" fmla="*/ 130175 w 393"/>
              <a:gd name="T1" fmla="*/ 33764 h 328"/>
              <a:gd name="T2" fmla="*/ 130704 w 393"/>
              <a:gd name="T3" fmla="*/ 31126 h 328"/>
              <a:gd name="T4" fmla="*/ 133879 w 393"/>
              <a:gd name="T5" fmla="*/ 27960 h 328"/>
              <a:gd name="T6" fmla="*/ 135996 w 393"/>
              <a:gd name="T7" fmla="*/ 27433 h 328"/>
              <a:gd name="T8" fmla="*/ 140230 w 393"/>
              <a:gd name="T9" fmla="*/ 29543 h 328"/>
              <a:gd name="T10" fmla="*/ 142346 w 393"/>
              <a:gd name="T11" fmla="*/ 33764 h 328"/>
              <a:gd name="T12" fmla="*/ 174096 w 393"/>
              <a:gd name="T13" fmla="*/ 25323 h 328"/>
              <a:gd name="T14" fmla="*/ 175155 w 393"/>
              <a:gd name="T15" fmla="*/ 23740 h 328"/>
              <a:gd name="T16" fmla="*/ 180446 w 393"/>
              <a:gd name="T17" fmla="*/ 23740 h 328"/>
              <a:gd name="T18" fmla="*/ 182563 w 393"/>
              <a:gd name="T19" fmla="*/ 25323 h 328"/>
              <a:gd name="T20" fmla="*/ 184150 w 393"/>
              <a:gd name="T21" fmla="*/ 29543 h 328"/>
              <a:gd name="T22" fmla="*/ 182563 w 393"/>
              <a:gd name="T23" fmla="*/ 33764 h 328"/>
              <a:gd name="T24" fmla="*/ 174096 w 393"/>
              <a:gd name="T25" fmla="*/ 64889 h 328"/>
              <a:gd name="T26" fmla="*/ 176213 w 393"/>
              <a:gd name="T27" fmla="*/ 65944 h 328"/>
              <a:gd name="T28" fmla="*/ 179917 w 393"/>
              <a:gd name="T29" fmla="*/ 68582 h 328"/>
              <a:gd name="T30" fmla="*/ 180446 w 393"/>
              <a:gd name="T31" fmla="*/ 70692 h 328"/>
              <a:gd name="T32" fmla="*/ 178330 w 393"/>
              <a:gd name="T33" fmla="*/ 75440 h 328"/>
              <a:gd name="T34" fmla="*/ 174096 w 393"/>
              <a:gd name="T35" fmla="*/ 77551 h 328"/>
              <a:gd name="T36" fmla="*/ 136525 w 393"/>
              <a:gd name="T37" fmla="*/ 77551 h 328"/>
              <a:gd name="T38" fmla="*/ 132292 w 393"/>
              <a:gd name="T39" fmla="*/ 75440 h 328"/>
              <a:gd name="T40" fmla="*/ 130704 w 393"/>
              <a:gd name="T41" fmla="*/ 73858 h 328"/>
              <a:gd name="T42" fmla="*/ 130175 w 393"/>
              <a:gd name="T43" fmla="*/ 70692 h 328"/>
              <a:gd name="T44" fmla="*/ 207963 w 393"/>
              <a:gd name="T45" fmla="*/ 173038 h 328"/>
              <a:gd name="T46" fmla="*/ 0 w 393"/>
              <a:gd name="T47" fmla="*/ 173038 h 328"/>
              <a:gd name="T48" fmla="*/ 0 w 393"/>
              <a:gd name="T49" fmla="*/ 84409 h 328"/>
              <a:gd name="T50" fmla="*/ 0 w 393"/>
              <a:gd name="T51" fmla="*/ 0 h 328"/>
              <a:gd name="T52" fmla="*/ 109009 w 393"/>
              <a:gd name="T53" fmla="*/ 97070 h 328"/>
              <a:gd name="T54" fmla="*/ 12171 w 393"/>
              <a:gd name="T55" fmla="*/ 160904 h 328"/>
              <a:gd name="T56" fmla="*/ 109009 w 393"/>
              <a:gd name="T57" fmla="*/ 97070 h 328"/>
              <a:gd name="T58" fmla="*/ 12171 w 393"/>
              <a:gd name="T59" fmla="*/ 12134 h 328"/>
              <a:gd name="T60" fmla="*/ 120650 w 393"/>
              <a:gd name="T61" fmla="*/ 84409 h 328"/>
              <a:gd name="T62" fmla="*/ 195792 w 393"/>
              <a:gd name="T63" fmla="*/ 160904 h 3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3" h="328">
                <a:moveTo>
                  <a:pt x="246" y="134"/>
                </a:moveTo>
                <a:lnTo>
                  <a:pt x="246" y="64"/>
                </a:lnTo>
                <a:lnTo>
                  <a:pt x="247" y="59"/>
                </a:lnTo>
                <a:lnTo>
                  <a:pt x="249" y="56"/>
                </a:lnTo>
                <a:lnTo>
                  <a:pt x="253" y="53"/>
                </a:lnTo>
                <a:lnTo>
                  <a:pt x="257" y="52"/>
                </a:lnTo>
                <a:lnTo>
                  <a:pt x="263" y="53"/>
                </a:lnTo>
                <a:lnTo>
                  <a:pt x="265" y="56"/>
                </a:lnTo>
                <a:lnTo>
                  <a:pt x="268" y="59"/>
                </a:lnTo>
                <a:lnTo>
                  <a:pt x="269" y="64"/>
                </a:lnTo>
                <a:lnTo>
                  <a:pt x="269" y="107"/>
                </a:lnTo>
                <a:lnTo>
                  <a:pt x="329" y="48"/>
                </a:lnTo>
                <a:lnTo>
                  <a:pt x="331" y="45"/>
                </a:lnTo>
                <a:lnTo>
                  <a:pt x="337" y="45"/>
                </a:lnTo>
                <a:lnTo>
                  <a:pt x="341" y="45"/>
                </a:lnTo>
                <a:lnTo>
                  <a:pt x="345" y="48"/>
                </a:lnTo>
                <a:lnTo>
                  <a:pt x="346" y="52"/>
                </a:lnTo>
                <a:lnTo>
                  <a:pt x="348" y="56"/>
                </a:lnTo>
                <a:lnTo>
                  <a:pt x="346" y="60"/>
                </a:lnTo>
                <a:lnTo>
                  <a:pt x="345" y="64"/>
                </a:lnTo>
                <a:lnTo>
                  <a:pt x="286" y="123"/>
                </a:lnTo>
                <a:lnTo>
                  <a:pt x="329" y="123"/>
                </a:lnTo>
                <a:lnTo>
                  <a:pt x="333" y="125"/>
                </a:lnTo>
                <a:lnTo>
                  <a:pt x="337" y="126"/>
                </a:lnTo>
                <a:lnTo>
                  <a:pt x="340" y="130"/>
                </a:lnTo>
                <a:lnTo>
                  <a:pt x="341" y="134"/>
                </a:lnTo>
                <a:lnTo>
                  <a:pt x="340" y="140"/>
                </a:lnTo>
                <a:lnTo>
                  <a:pt x="337" y="143"/>
                </a:lnTo>
                <a:lnTo>
                  <a:pt x="333" y="145"/>
                </a:lnTo>
                <a:lnTo>
                  <a:pt x="329" y="147"/>
                </a:lnTo>
                <a:lnTo>
                  <a:pt x="258" y="147"/>
                </a:lnTo>
                <a:lnTo>
                  <a:pt x="253" y="145"/>
                </a:lnTo>
                <a:lnTo>
                  <a:pt x="250" y="143"/>
                </a:lnTo>
                <a:lnTo>
                  <a:pt x="247" y="140"/>
                </a:lnTo>
                <a:lnTo>
                  <a:pt x="246" y="134"/>
                </a:lnTo>
                <a:close/>
                <a:moveTo>
                  <a:pt x="393" y="0"/>
                </a:moveTo>
                <a:lnTo>
                  <a:pt x="393" y="328"/>
                </a:lnTo>
                <a:lnTo>
                  <a:pt x="0" y="328"/>
                </a:lnTo>
                <a:lnTo>
                  <a:pt x="0" y="160"/>
                </a:lnTo>
                <a:lnTo>
                  <a:pt x="0" y="0"/>
                </a:lnTo>
                <a:lnTo>
                  <a:pt x="393" y="0"/>
                </a:lnTo>
                <a:close/>
                <a:moveTo>
                  <a:pt x="206" y="184"/>
                </a:moveTo>
                <a:lnTo>
                  <a:pt x="23" y="184"/>
                </a:lnTo>
                <a:lnTo>
                  <a:pt x="23" y="305"/>
                </a:lnTo>
                <a:lnTo>
                  <a:pt x="206" y="305"/>
                </a:lnTo>
                <a:lnTo>
                  <a:pt x="206" y="184"/>
                </a:lnTo>
                <a:close/>
                <a:moveTo>
                  <a:pt x="370" y="23"/>
                </a:moveTo>
                <a:lnTo>
                  <a:pt x="23" y="23"/>
                </a:lnTo>
                <a:lnTo>
                  <a:pt x="23" y="160"/>
                </a:lnTo>
                <a:lnTo>
                  <a:pt x="228" y="160"/>
                </a:lnTo>
                <a:lnTo>
                  <a:pt x="228" y="305"/>
                </a:lnTo>
                <a:lnTo>
                  <a:pt x="370" y="305"/>
                </a:lnTo>
                <a:lnTo>
                  <a:pt x="370" y="23"/>
                </a:lnTo>
                <a:close/>
              </a:path>
            </a:pathLst>
          </a:custGeom>
          <a:solidFill>
            <a:schemeClr val="accent1"/>
          </a:solidFill>
          <a:ln>
            <a:noFill/>
          </a:ln>
        </p:spPr>
        <p:txBody>
          <a:bodyPr/>
          <a:lstStyle/>
          <a:p>
            <a:endParaRPr lang="en-US" dirty="0"/>
          </a:p>
        </p:txBody>
      </p:sp>
      <p:sp>
        <p:nvSpPr>
          <p:cNvPr id="120" name="Freeform 134"/>
          <p:cNvSpPr>
            <a:spLocks noEditPoints="1"/>
          </p:cNvSpPr>
          <p:nvPr/>
        </p:nvSpPr>
        <p:spPr bwMode="auto">
          <a:xfrm>
            <a:off x="7342346" y="248852"/>
            <a:ext cx="343336" cy="285678"/>
          </a:xfrm>
          <a:custGeom>
            <a:avLst/>
            <a:gdLst>
              <a:gd name="T0" fmla="*/ 130704 w 393"/>
              <a:gd name="T1" fmla="*/ 76495 h 328"/>
              <a:gd name="T2" fmla="*/ 129117 w 393"/>
              <a:gd name="T3" fmla="*/ 72275 h 328"/>
              <a:gd name="T4" fmla="*/ 130704 w 393"/>
              <a:gd name="T5" fmla="*/ 68055 h 328"/>
              <a:gd name="T6" fmla="*/ 139700 w 393"/>
              <a:gd name="T7" fmla="*/ 36929 h 328"/>
              <a:gd name="T8" fmla="*/ 137054 w 393"/>
              <a:gd name="T9" fmla="*/ 35874 h 328"/>
              <a:gd name="T10" fmla="*/ 133879 w 393"/>
              <a:gd name="T11" fmla="*/ 33236 h 328"/>
              <a:gd name="T12" fmla="*/ 132821 w 393"/>
              <a:gd name="T13" fmla="*/ 30071 h 328"/>
              <a:gd name="T14" fmla="*/ 134938 w 393"/>
              <a:gd name="T15" fmla="*/ 26378 h 328"/>
              <a:gd name="T16" fmla="*/ 139700 w 393"/>
              <a:gd name="T17" fmla="*/ 24268 h 328"/>
              <a:gd name="T18" fmla="*/ 176742 w 393"/>
              <a:gd name="T19" fmla="*/ 24268 h 328"/>
              <a:gd name="T20" fmla="*/ 180975 w 393"/>
              <a:gd name="T21" fmla="*/ 26378 h 328"/>
              <a:gd name="T22" fmla="*/ 182563 w 393"/>
              <a:gd name="T23" fmla="*/ 27960 h 328"/>
              <a:gd name="T24" fmla="*/ 183092 w 393"/>
              <a:gd name="T25" fmla="*/ 68055 h 328"/>
              <a:gd name="T26" fmla="*/ 182563 w 393"/>
              <a:gd name="T27" fmla="*/ 70692 h 328"/>
              <a:gd name="T28" fmla="*/ 179388 w 393"/>
              <a:gd name="T29" fmla="*/ 73858 h 328"/>
              <a:gd name="T30" fmla="*/ 177271 w 393"/>
              <a:gd name="T31" fmla="*/ 74385 h 328"/>
              <a:gd name="T32" fmla="*/ 173038 w 393"/>
              <a:gd name="T33" fmla="*/ 72275 h 328"/>
              <a:gd name="T34" fmla="*/ 170921 w 393"/>
              <a:gd name="T35" fmla="*/ 68055 h 328"/>
              <a:gd name="T36" fmla="*/ 139700 w 393"/>
              <a:gd name="T37" fmla="*/ 76495 h 328"/>
              <a:gd name="T38" fmla="*/ 137054 w 393"/>
              <a:gd name="T39" fmla="*/ 78078 h 328"/>
              <a:gd name="T40" fmla="*/ 134938 w 393"/>
              <a:gd name="T41" fmla="*/ 78078 h 328"/>
              <a:gd name="T42" fmla="*/ 130704 w 393"/>
              <a:gd name="T43" fmla="*/ 76495 h 328"/>
              <a:gd name="T44" fmla="*/ 207963 w 393"/>
              <a:gd name="T45" fmla="*/ 0 h 328"/>
              <a:gd name="T46" fmla="*/ 0 w 393"/>
              <a:gd name="T47" fmla="*/ 173038 h 328"/>
              <a:gd name="T48" fmla="*/ 0 w 393"/>
              <a:gd name="T49" fmla="*/ 173038 h 328"/>
              <a:gd name="T50" fmla="*/ 0 w 393"/>
              <a:gd name="T51" fmla="*/ 84409 h 328"/>
              <a:gd name="T52" fmla="*/ 207963 w 393"/>
              <a:gd name="T53" fmla="*/ 0 h 328"/>
              <a:gd name="T54" fmla="*/ 12171 w 393"/>
              <a:gd name="T55" fmla="*/ 97070 h 328"/>
              <a:gd name="T56" fmla="*/ 107950 w 393"/>
              <a:gd name="T57" fmla="*/ 160904 h 328"/>
              <a:gd name="T58" fmla="*/ 195263 w 393"/>
              <a:gd name="T59" fmla="*/ 12134 h 328"/>
              <a:gd name="T60" fmla="*/ 12171 w 393"/>
              <a:gd name="T61" fmla="*/ 84409 h 328"/>
              <a:gd name="T62" fmla="*/ 120650 w 393"/>
              <a:gd name="T63" fmla="*/ 160904 h 328"/>
              <a:gd name="T64" fmla="*/ 195263 w 393"/>
              <a:gd name="T65" fmla="*/ 12134 h 3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3" h="328">
                <a:moveTo>
                  <a:pt x="247" y="145"/>
                </a:moveTo>
                <a:lnTo>
                  <a:pt x="247" y="145"/>
                </a:lnTo>
                <a:lnTo>
                  <a:pt x="246" y="141"/>
                </a:lnTo>
                <a:lnTo>
                  <a:pt x="244" y="137"/>
                </a:lnTo>
                <a:lnTo>
                  <a:pt x="246" y="133"/>
                </a:lnTo>
                <a:lnTo>
                  <a:pt x="247" y="129"/>
                </a:lnTo>
                <a:lnTo>
                  <a:pt x="306" y="70"/>
                </a:lnTo>
                <a:lnTo>
                  <a:pt x="264" y="70"/>
                </a:lnTo>
                <a:lnTo>
                  <a:pt x="259" y="68"/>
                </a:lnTo>
                <a:lnTo>
                  <a:pt x="255" y="66"/>
                </a:lnTo>
                <a:lnTo>
                  <a:pt x="253" y="63"/>
                </a:lnTo>
                <a:lnTo>
                  <a:pt x="251" y="57"/>
                </a:lnTo>
                <a:lnTo>
                  <a:pt x="253" y="53"/>
                </a:lnTo>
                <a:lnTo>
                  <a:pt x="255" y="50"/>
                </a:lnTo>
                <a:lnTo>
                  <a:pt x="259" y="48"/>
                </a:lnTo>
                <a:lnTo>
                  <a:pt x="264" y="46"/>
                </a:lnTo>
                <a:lnTo>
                  <a:pt x="334" y="46"/>
                </a:lnTo>
                <a:lnTo>
                  <a:pt x="339" y="48"/>
                </a:lnTo>
                <a:lnTo>
                  <a:pt x="342" y="50"/>
                </a:lnTo>
                <a:lnTo>
                  <a:pt x="345" y="53"/>
                </a:lnTo>
                <a:lnTo>
                  <a:pt x="346" y="59"/>
                </a:lnTo>
                <a:lnTo>
                  <a:pt x="346" y="129"/>
                </a:lnTo>
                <a:lnTo>
                  <a:pt x="345" y="134"/>
                </a:lnTo>
                <a:lnTo>
                  <a:pt x="343" y="137"/>
                </a:lnTo>
                <a:lnTo>
                  <a:pt x="339" y="140"/>
                </a:lnTo>
                <a:lnTo>
                  <a:pt x="335" y="141"/>
                </a:lnTo>
                <a:lnTo>
                  <a:pt x="330" y="140"/>
                </a:lnTo>
                <a:lnTo>
                  <a:pt x="327" y="137"/>
                </a:lnTo>
                <a:lnTo>
                  <a:pt x="324" y="134"/>
                </a:lnTo>
                <a:lnTo>
                  <a:pt x="323" y="129"/>
                </a:lnTo>
                <a:lnTo>
                  <a:pt x="323" y="86"/>
                </a:lnTo>
                <a:lnTo>
                  <a:pt x="264" y="145"/>
                </a:lnTo>
                <a:lnTo>
                  <a:pt x="259" y="148"/>
                </a:lnTo>
                <a:lnTo>
                  <a:pt x="255" y="148"/>
                </a:lnTo>
                <a:lnTo>
                  <a:pt x="251" y="148"/>
                </a:lnTo>
                <a:lnTo>
                  <a:pt x="247" y="145"/>
                </a:lnTo>
                <a:close/>
                <a:moveTo>
                  <a:pt x="393" y="0"/>
                </a:moveTo>
                <a:lnTo>
                  <a:pt x="393" y="328"/>
                </a:lnTo>
                <a:lnTo>
                  <a:pt x="0" y="328"/>
                </a:lnTo>
                <a:lnTo>
                  <a:pt x="0" y="160"/>
                </a:lnTo>
                <a:lnTo>
                  <a:pt x="0" y="0"/>
                </a:lnTo>
                <a:lnTo>
                  <a:pt x="393" y="0"/>
                </a:lnTo>
                <a:close/>
                <a:moveTo>
                  <a:pt x="204" y="184"/>
                </a:moveTo>
                <a:lnTo>
                  <a:pt x="23" y="184"/>
                </a:lnTo>
                <a:lnTo>
                  <a:pt x="23" y="305"/>
                </a:lnTo>
                <a:lnTo>
                  <a:pt x="204" y="305"/>
                </a:lnTo>
                <a:lnTo>
                  <a:pt x="204" y="184"/>
                </a:lnTo>
                <a:close/>
                <a:moveTo>
                  <a:pt x="369" y="23"/>
                </a:moveTo>
                <a:lnTo>
                  <a:pt x="23" y="23"/>
                </a:lnTo>
                <a:lnTo>
                  <a:pt x="23" y="160"/>
                </a:lnTo>
                <a:lnTo>
                  <a:pt x="228" y="160"/>
                </a:lnTo>
                <a:lnTo>
                  <a:pt x="228" y="305"/>
                </a:lnTo>
                <a:lnTo>
                  <a:pt x="369" y="305"/>
                </a:lnTo>
                <a:lnTo>
                  <a:pt x="369" y="23"/>
                </a:lnTo>
                <a:close/>
              </a:path>
            </a:pathLst>
          </a:custGeom>
          <a:solidFill>
            <a:schemeClr val="accent1"/>
          </a:solidFill>
          <a:ln>
            <a:noFill/>
          </a:ln>
        </p:spPr>
        <p:txBody>
          <a:bodyPr/>
          <a:lstStyle/>
          <a:p>
            <a:endParaRPr lang="en-US" dirty="0"/>
          </a:p>
        </p:txBody>
      </p:sp>
      <p:sp>
        <p:nvSpPr>
          <p:cNvPr id="121" name="Freeform 136"/>
          <p:cNvSpPr>
            <a:spLocks noEditPoints="1"/>
          </p:cNvSpPr>
          <p:nvPr/>
        </p:nvSpPr>
        <p:spPr bwMode="auto">
          <a:xfrm>
            <a:off x="4752333" y="1101186"/>
            <a:ext cx="251606" cy="314507"/>
          </a:xfrm>
          <a:custGeom>
            <a:avLst/>
            <a:gdLst>
              <a:gd name="T0" fmla="*/ 137635 w 289"/>
              <a:gd name="T1" fmla="*/ 133721 h 359"/>
              <a:gd name="T2" fmla="*/ 131307 w 289"/>
              <a:gd name="T3" fmla="*/ 118333 h 359"/>
              <a:gd name="T4" fmla="*/ 109686 w 289"/>
              <a:gd name="T5" fmla="*/ 102944 h 359"/>
              <a:gd name="T6" fmla="*/ 100721 w 289"/>
              <a:gd name="T7" fmla="*/ 98169 h 359"/>
              <a:gd name="T8" fmla="*/ 100194 w 289"/>
              <a:gd name="T9" fmla="*/ 94985 h 359"/>
              <a:gd name="T10" fmla="*/ 100721 w 289"/>
              <a:gd name="T11" fmla="*/ 92862 h 359"/>
              <a:gd name="T12" fmla="*/ 109686 w 289"/>
              <a:gd name="T13" fmla="*/ 87556 h 359"/>
              <a:gd name="T14" fmla="*/ 131307 w 289"/>
              <a:gd name="T15" fmla="*/ 72167 h 359"/>
              <a:gd name="T16" fmla="*/ 137635 w 289"/>
              <a:gd name="T17" fmla="*/ 57309 h 359"/>
              <a:gd name="T18" fmla="*/ 148709 w 289"/>
              <a:gd name="T19" fmla="*/ 11674 h 359"/>
              <a:gd name="T20" fmla="*/ 152400 w 289"/>
              <a:gd name="T21" fmla="*/ 5837 h 359"/>
              <a:gd name="T22" fmla="*/ 146599 w 289"/>
              <a:gd name="T23" fmla="*/ 0 h 359"/>
              <a:gd name="T24" fmla="*/ 1582 w 289"/>
              <a:gd name="T25" fmla="*/ 1592 h 359"/>
              <a:gd name="T26" fmla="*/ 0 w 289"/>
              <a:gd name="T27" fmla="*/ 9021 h 359"/>
              <a:gd name="T28" fmla="*/ 14238 w 289"/>
              <a:gd name="T29" fmla="*/ 12735 h 359"/>
              <a:gd name="T30" fmla="*/ 15293 w 289"/>
              <a:gd name="T31" fmla="*/ 63146 h 359"/>
              <a:gd name="T32" fmla="*/ 28476 w 289"/>
              <a:gd name="T33" fmla="*/ 80657 h 359"/>
              <a:gd name="T34" fmla="*/ 46933 w 289"/>
              <a:gd name="T35" fmla="*/ 90740 h 359"/>
              <a:gd name="T36" fmla="*/ 51679 w 289"/>
              <a:gd name="T37" fmla="*/ 93393 h 359"/>
              <a:gd name="T38" fmla="*/ 50624 w 289"/>
              <a:gd name="T39" fmla="*/ 98169 h 359"/>
              <a:gd name="T40" fmla="*/ 50624 w 289"/>
              <a:gd name="T41" fmla="*/ 98169 h 359"/>
              <a:gd name="T42" fmla="*/ 33222 w 289"/>
              <a:gd name="T43" fmla="*/ 107189 h 359"/>
              <a:gd name="T44" fmla="*/ 17402 w 289"/>
              <a:gd name="T45" fmla="*/ 122578 h 359"/>
              <a:gd name="T46" fmla="*/ 13711 w 289"/>
              <a:gd name="T47" fmla="*/ 178826 h 359"/>
              <a:gd name="T48" fmla="*/ 1582 w 289"/>
              <a:gd name="T49" fmla="*/ 180418 h 359"/>
              <a:gd name="T50" fmla="*/ 0 w 289"/>
              <a:gd name="T51" fmla="*/ 186786 h 359"/>
              <a:gd name="T52" fmla="*/ 146599 w 289"/>
              <a:gd name="T53" fmla="*/ 190500 h 359"/>
              <a:gd name="T54" fmla="*/ 151345 w 289"/>
              <a:gd name="T55" fmla="*/ 186786 h 359"/>
              <a:gd name="T56" fmla="*/ 150291 w 289"/>
              <a:gd name="T57" fmla="*/ 180418 h 359"/>
              <a:gd name="T58" fmla="*/ 48515 w 289"/>
              <a:gd name="T59" fmla="*/ 178826 h 359"/>
              <a:gd name="T60" fmla="*/ 53788 w 289"/>
              <a:gd name="T61" fmla="*/ 162376 h 359"/>
              <a:gd name="T62" fmla="*/ 65390 w 289"/>
              <a:gd name="T63" fmla="*/ 149110 h 359"/>
              <a:gd name="T64" fmla="*/ 75409 w 289"/>
              <a:gd name="T65" fmla="*/ 144865 h 359"/>
              <a:gd name="T66" fmla="*/ 91229 w 289"/>
              <a:gd name="T67" fmla="*/ 153886 h 359"/>
              <a:gd name="T68" fmla="*/ 103885 w 289"/>
              <a:gd name="T69" fmla="*/ 178826 h 359"/>
              <a:gd name="T70" fmla="*/ 115487 w 289"/>
              <a:gd name="T71" fmla="*/ 178826 h 359"/>
              <a:gd name="T72" fmla="*/ 105994 w 289"/>
              <a:gd name="T73" fmla="*/ 152825 h 359"/>
              <a:gd name="T74" fmla="*/ 81210 w 289"/>
              <a:gd name="T75" fmla="*/ 133191 h 359"/>
              <a:gd name="T76" fmla="*/ 63808 w 289"/>
              <a:gd name="T77" fmla="*/ 135844 h 359"/>
              <a:gd name="T78" fmla="*/ 45878 w 289"/>
              <a:gd name="T79" fmla="*/ 151763 h 359"/>
              <a:gd name="T80" fmla="*/ 36386 w 289"/>
              <a:gd name="T81" fmla="*/ 178826 h 359"/>
              <a:gd name="T82" fmla="*/ 25839 w 289"/>
              <a:gd name="T83" fmla="*/ 133721 h 359"/>
              <a:gd name="T84" fmla="*/ 33222 w 289"/>
              <a:gd name="T85" fmla="*/ 122047 h 359"/>
              <a:gd name="T86" fmla="*/ 53788 w 289"/>
              <a:gd name="T87" fmla="*/ 110373 h 359"/>
              <a:gd name="T88" fmla="*/ 63280 w 289"/>
              <a:gd name="T89" fmla="*/ 101352 h 359"/>
              <a:gd name="T90" fmla="*/ 63280 w 289"/>
              <a:gd name="T91" fmla="*/ 91270 h 359"/>
              <a:gd name="T92" fmla="*/ 62226 w 289"/>
              <a:gd name="T93" fmla="*/ 87556 h 359"/>
              <a:gd name="T94" fmla="*/ 47988 w 289"/>
              <a:gd name="T95" fmla="*/ 76943 h 359"/>
              <a:gd name="T96" fmla="*/ 30585 w 289"/>
              <a:gd name="T97" fmla="*/ 65799 h 359"/>
              <a:gd name="T98" fmla="*/ 25839 w 289"/>
              <a:gd name="T99" fmla="*/ 57309 h 359"/>
              <a:gd name="T100" fmla="*/ 125506 w 289"/>
              <a:gd name="T101" fmla="*/ 57309 h 359"/>
              <a:gd name="T102" fmla="*/ 121287 w 289"/>
              <a:gd name="T103" fmla="*/ 65799 h 359"/>
              <a:gd name="T104" fmla="*/ 103885 w 289"/>
              <a:gd name="T105" fmla="*/ 76943 h 359"/>
              <a:gd name="T106" fmla="*/ 89120 w 289"/>
              <a:gd name="T107" fmla="*/ 87556 h 359"/>
              <a:gd name="T108" fmla="*/ 88592 w 289"/>
              <a:gd name="T109" fmla="*/ 91270 h 359"/>
              <a:gd name="T110" fmla="*/ 88592 w 289"/>
              <a:gd name="T111" fmla="*/ 101352 h 359"/>
              <a:gd name="T112" fmla="*/ 98084 w 289"/>
              <a:gd name="T113" fmla="*/ 110373 h 359"/>
              <a:gd name="T114" fmla="*/ 118123 w 289"/>
              <a:gd name="T115" fmla="*/ 122047 h 359"/>
              <a:gd name="T116" fmla="*/ 125506 w 289"/>
              <a:gd name="T117" fmla="*/ 133721 h 3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9" h="359">
                <a:moveTo>
                  <a:pt x="278" y="337"/>
                </a:moveTo>
                <a:lnTo>
                  <a:pt x="261" y="337"/>
                </a:lnTo>
                <a:lnTo>
                  <a:pt x="261" y="252"/>
                </a:lnTo>
                <a:lnTo>
                  <a:pt x="260" y="241"/>
                </a:lnTo>
                <a:lnTo>
                  <a:pt x="256" y="231"/>
                </a:lnTo>
                <a:lnTo>
                  <a:pt x="249" y="223"/>
                </a:lnTo>
                <a:lnTo>
                  <a:pt x="242" y="215"/>
                </a:lnTo>
                <a:lnTo>
                  <a:pt x="234" y="209"/>
                </a:lnTo>
                <a:lnTo>
                  <a:pt x="224" y="202"/>
                </a:lnTo>
                <a:lnTo>
                  <a:pt x="208" y="194"/>
                </a:lnTo>
                <a:lnTo>
                  <a:pt x="198" y="189"/>
                </a:lnTo>
                <a:lnTo>
                  <a:pt x="191" y="185"/>
                </a:lnTo>
                <a:lnTo>
                  <a:pt x="190" y="182"/>
                </a:lnTo>
                <a:lnTo>
                  <a:pt x="190" y="179"/>
                </a:lnTo>
                <a:lnTo>
                  <a:pt x="190" y="176"/>
                </a:lnTo>
                <a:lnTo>
                  <a:pt x="191" y="175"/>
                </a:lnTo>
                <a:lnTo>
                  <a:pt x="198" y="171"/>
                </a:lnTo>
                <a:lnTo>
                  <a:pt x="208" y="165"/>
                </a:lnTo>
                <a:lnTo>
                  <a:pt x="224" y="157"/>
                </a:lnTo>
                <a:lnTo>
                  <a:pt x="234" y="152"/>
                </a:lnTo>
                <a:lnTo>
                  <a:pt x="242" y="145"/>
                </a:lnTo>
                <a:lnTo>
                  <a:pt x="249" y="136"/>
                </a:lnTo>
                <a:lnTo>
                  <a:pt x="256" y="128"/>
                </a:lnTo>
                <a:lnTo>
                  <a:pt x="260" y="119"/>
                </a:lnTo>
                <a:lnTo>
                  <a:pt x="261" y="108"/>
                </a:lnTo>
                <a:lnTo>
                  <a:pt x="260" y="24"/>
                </a:lnTo>
                <a:lnTo>
                  <a:pt x="278" y="24"/>
                </a:lnTo>
                <a:lnTo>
                  <a:pt x="282" y="22"/>
                </a:lnTo>
                <a:lnTo>
                  <a:pt x="285" y="20"/>
                </a:lnTo>
                <a:lnTo>
                  <a:pt x="287" y="17"/>
                </a:lnTo>
                <a:lnTo>
                  <a:pt x="289" y="11"/>
                </a:lnTo>
                <a:lnTo>
                  <a:pt x="287" y="7"/>
                </a:lnTo>
                <a:lnTo>
                  <a:pt x="285" y="3"/>
                </a:lnTo>
                <a:lnTo>
                  <a:pt x="282" y="2"/>
                </a:lnTo>
                <a:lnTo>
                  <a:pt x="278" y="0"/>
                </a:lnTo>
                <a:lnTo>
                  <a:pt x="11" y="0"/>
                </a:lnTo>
                <a:lnTo>
                  <a:pt x="7" y="2"/>
                </a:lnTo>
                <a:lnTo>
                  <a:pt x="3" y="3"/>
                </a:lnTo>
                <a:lnTo>
                  <a:pt x="0" y="7"/>
                </a:lnTo>
                <a:lnTo>
                  <a:pt x="0" y="11"/>
                </a:lnTo>
                <a:lnTo>
                  <a:pt x="0" y="17"/>
                </a:lnTo>
                <a:lnTo>
                  <a:pt x="3" y="20"/>
                </a:lnTo>
                <a:lnTo>
                  <a:pt x="7" y="22"/>
                </a:lnTo>
                <a:lnTo>
                  <a:pt x="11" y="24"/>
                </a:lnTo>
                <a:lnTo>
                  <a:pt x="27" y="24"/>
                </a:lnTo>
                <a:lnTo>
                  <a:pt x="27" y="108"/>
                </a:lnTo>
                <a:lnTo>
                  <a:pt x="29" y="119"/>
                </a:lnTo>
                <a:lnTo>
                  <a:pt x="33" y="128"/>
                </a:lnTo>
                <a:lnTo>
                  <a:pt x="38" y="136"/>
                </a:lnTo>
                <a:lnTo>
                  <a:pt x="45" y="145"/>
                </a:lnTo>
                <a:lnTo>
                  <a:pt x="54" y="152"/>
                </a:lnTo>
                <a:lnTo>
                  <a:pt x="63" y="157"/>
                </a:lnTo>
                <a:lnTo>
                  <a:pt x="80" y="165"/>
                </a:lnTo>
                <a:lnTo>
                  <a:pt x="89" y="171"/>
                </a:lnTo>
                <a:lnTo>
                  <a:pt x="96" y="175"/>
                </a:lnTo>
                <a:lnTo>
                  <a:pt x="98" y="176"/>
                </a:lnTo>
                <a:lnTo>
                  <a:pt x="98" y="179"/>
                </a:lnTo>
                <a:lnTo>
                  <a:pt x="98" y="182"/>
                </a:lnTo>
                <a:lnTo>
                  <a:pt x="96" y="185"/>
                </a:lnTo>
                <a:lnTo>
                  <a:pt x="89" y="189"/>
                </a:lnTo>
                <a:lnTo>
                  <a:pt x="80" y="194"/>
                </a:lnTo>
                <a:lnTo>
                  <a:pt x="63" y="202"/>
                </a:lnTo>
                <a:lnTo>
                  <a:pt x="54" y="209"/>
                </a:lnTo>
                <a:lnTo>
                  <a:pt x="45" y="215"/>
                </a:lnTo>
                <a:lnTo>
                  <a:pt x="38" y="223"/>
                </a:lnTo>
                <a:lnTo>
                  <a:pt x="33" y="231"/>
                </a:lnTo>
                <a:lnTo>
                  <a:pt x="29" y="241"/>
                </a:lnTo>
                <a:lnTo>
                  <a:pt x="27" y="252"/>
                </a:lnTo>
                <a:lnTo>
                  <a:pt x="26" y="337"/>
                </a:lnTo>
                <a:lnTo>
                  <a:pt x="11" y="337"/>
                </a:lnTo>
                <a:lnTo>
                  <a:pt x="7" y="337"/>
                </a:lnTo>
                <a:lnTo>
                  <a:pt x="3" y="340"/>
                </a:lnTo>
                <a:lnTo>
                  <a:pt x="0" y="344"/>
                </a:lnTo>
                <a:lnTo>
                  <a:pt x="0" y="348"/>
                </a:lnTo>
                <a:lnTo>
                  <a:pt x="0" y="352"/>
                </a:lnTo>
                <a:lnTo>
                  <a:pt x="3" y="356"/>
                </a:lnTo>
                <a:lnTo>
                  <a:pt x="7" y="359"/>
                </a:lnTo>
                <a:lnTo>
                  <a:pt x="11" y="359"/>
                </a:lnTo>
                <a:lnTo>
                  <a:pt x="278" y="359"/>
                </a:lnTo>
                <a:lnTo>
                  <a:pt x="282" y="359"/>
                </a:lnTo>
                <a:lnTo>
                  <a:pt x="285" y="356"/>
                </a:lnTo>
                <a:lnTo>
                  <a:pt x="287" y="352"/>
                </a:lnTo>
                <a:lnTo>
                  <a:pt x="289" y="348"/>
                </a:lnTo>
                <a:lnTo>
                  <a:pt x="287" y="344"/>
                </a:lnTo>
                <a:lnTo>
                  <a:pt x="285" y="340"/>
                </a:lnTo>
                <a:lnTo>
                  <a:pt x="282" y="337"/>
                </a:lnTo>
                <a:lnTo>
                  <a:pt x="278" y="337"/>
                </a:lnTo>
                <a:close/>
                <a:moveTo>
                  <a:pt x="92" y="337"/>
                </a:moveTo>
                <a:lnTo>
                  <a:pt x="92" y="337"/>
                </a:lnTo>
                <a:lnTo>
                  <a:pt x="93" y="328"/>
                </a:lnTo>
                <a:lnTo>
                  <a:pt x="96" y="319"/>
                </a:lnTo>
                <a:lnTo>
                  <a:pt x="102" y="306"/>
                </a:lnTo>
                <a:lnTo>
                  <a:pt x="110" y="296"/>
                </a:lnTo>
                <a:lnTo>
                  <a:pt x="115" y="289"/>
                </a:lnTo>
                <a:lnTo>
                  <a:pt x="124" y="281"/>
                </a:lnTo>
                <a:lnTo>
                  <a:pt x="131" y="277"/>
                </a:lnTo>
                <a:lnTo>
                  <a:pt x="137" y="274"/>
                </a:lnTo>
                <a:lnTo>
                  <a:pt x="143" y="273"/>
                </a:lnTo>
                <a:lnTo>
                  <a:pt x="150" y="274"/>
                </a:lnTo>
                <a:lnTo>
                  <a:pt x="157" y="277"/>
                </a:lnTo>
                <a:lnTo>
                  <a:pt x="165" y="284"/>
                </a:lnTo>
                <a:lnTo>
                  <a:pt x="173" y="290"/>
                </a:lnTo>
                <a:lnTo>
                  <a:pt x="181" y="300"/>
                </a:lnTo>
                <a:lnTo>
                  <a:pt x="188" y="311"/>
                </a:lnTo>
                <a:lnTo>
                  <a:pt x="192" y="323"/>
                </a:lnTo>
                <a:lnTo>
                  <a:pt x="197" y="337"/>
                </a:lnTo>
                <a:lnTo>
                  <a:pt x="92" y="337"/>
                </a:lnTo>
                <a:close/>
                <a:moveTo>
                  <a:pt x="238" y="337"/>
                </a:moveTo>
                <a:lnTo>
                  <a:pt x="219" y="337"/>
                </a:lnTo>
                <a:lnTo>
                  <a:pt x="217" y="328"/>
                </a:lnTo>
                <a:lnTo>
                  <a:pt x="216" y="319"/>
                </a:lnTo>
                <a:lnTo>
                  <a:pt x="209" y="303"/>
                </a:lnTo>
                <a:lnTo>
                  <a:pt x="201" y="288"/>
                </a:lnTo>
                <a:lnTo>
                  <a:pt x="190" y="275"/>
                </a:lnTo>
                <a:lnTo>
                  <a:pt x="179" y="264"/>
                </a:lnTo>
                <a:lnTo>
                  <a:pt x="166" y="256"/>
                </a:lnTo>
                <a:lnTo>
                  <a:pt x="154" y="251"/>
                </a:lnTo>
                <a:lnTo>
                  <a:pt x="143" y="249"/>
                </a:lnTo>
                <a:lnTo>
                  <a:pt x="132" y="251"/>
                </a:lnTo>
                <a:lnTo>
                  <a:pt x="121" y="256"/>
                </a:lnTo>
                <a:lnTo>
                  <a:pt x="110" y="263"/>
                </a:lnTo>
                <a:lnTo>
                  <a:pt x="99" y="273"/>
                </a:lnTo>
                <a:lnTo>
                  <a:pt x="87" y="286"/>
                </a:lnTo>
                <a:lnTo>
                  <a:pt x="78" y="303"/>
                </a:lnTo>
                <a:lnTo>
                  <a:pt x="71" y="319"/>
                </a:lnTo>
                <a:lnTo>
                  <a:pt x="70" y="328"/>
                </a:lnTo>
                <a:lnTo>
                  <a:pt x="69" y="337"/>
                </a:lnTo>
                <a:lnTo>
                  <a:pt x="49" y="337"/>
                </a:lnTo>
                <a:lnTo>
                  <a:pt x="49" y="252"/>
                </a:lnTo>
                <a:lnTo>
                  <a:pt x="51" y="245"/>
                </a:lnTo>
                <a:lnTo>
                  <a:pt x="54" y="240"/>
                </a:lnTo>
                <a:lnTo>
                  <a:pt x="58" y="235"/>
                </a:lnTo>
                <a:lnTo>
                  <a:pt x="63" y="230"/>
                </a:lnTo>
                <a:lnTo>
                  <a:pt x="77" y="222"/>
                </a:lnTo>
                <a:lnTo>
                  <a:pt x="91" y="215"/>
                </a:lnTo>
                <a:lnTo>
                  <a:pt x="102" y="208"/>
                </a:lnTo>
                <a:lnTo>
                  <a:pt x="111" y="202"/>
                </a:lnTo>
                <a:lnTo>
                  <a:pt x="115" y="200"/>
                </a:lnTo>
                <a:lnTo>
                  <a:pt x="118" y="196"/>
                </a:lnTo>
                <a:lnTo>
                  <a:pt x="120" y="191"/>
                </a:lnTo>
                <a:lnTo>
                  <a:pt x="120" y="187"/>
                </a:lnTo>
                <a:lnTo>
                  <a:pt x="120" y="185"/>
                </a:lnTo>
                <a:lnTo>
                  <a:pt x="120" y="172"/>
                </a:lnTo>
                <a:lnTo>
                  <a:pt x="120" y="169"/>
                </a:lnTo>
                <a:lnTo>
                  <a:pt x="118" y="165"/>
                </a:lnTo>
                <a:lnTo>
                  <a:pt x="117" y="163"/>
                </a:lnTo>
                <a:lnTo>
                  <a:pt x="110" y="156"/>
                </a:lnTo>
                <a:lnTo>
                  <a:pt x="102" y="150"/>
                </a:lnTo>
                <a:lnTo>
                  <a:pt x="91" y="145"/>
                </a:lnTo>
                <a:lnTo>
                  <a:pt x="77" y="138"/>
                </a:lnTo>
                <a:lnTo>
                  <a:pt x="63" y="130"/>
                </a:lnTo>
                <a:lnTo>
                  <a:pt x="58" y="124"/>
                </a:lnTo>
                <a:lnTo>
                  <a:pt x="54" y="120"/>
                </a:lnTo>
                <a:lnTo>
                  <a:pt x="51" y="114"/>
                </a:lnTo>
                <a:lnTo>
                  <a:pt x="49" y="108"/>
                </a:lnTo>
                <a:lnTo>
                  <a:pt x="49" y="24"/>
                </a:lnTo>
                <a:lnTo>
                  <a:pt x="238" y="24"/>
                </a:lnTo>
                <a:lnTo>
                  <a:pt x="238" y="108"/>
                </a:lnTo>
                <a:lnTo>
                  <a:pt x="236" y="114"/>
                </a:lnTo>
                <a:lnTo>
                  <a:pt x="234" y="120"/>
                </a:lnTo>
                <a:lnTo>
                  <a:pt x="230" y="124"/>
                </a:lnTo>
                <a:lnTo>
                  <a:pt x="224" y="130"/>
                </a:lnTo>
                <a:lnTo>
                  <a:pt x="210" y="138"/>
                </a:lnTo>
                <a:lnTo>
                  <a:pt x="197" y="145"/>
                </a:lnTo>
                <a:lnTo>
                  <a:pt x="186" y="150"/>
                </a:lnTo>
                <a:lnTo>
                  <a:pt x="177" y="156"/>
                </a:lnTo>
                <a:lnTo>
                  <a:pt x="170" y="163"/>
                </a:lnTo>
                <a:lnTo>
                  <a:pt x="169" y="165"/>
                </a:lnTo>
                <a:lnTo>
                  <a:pt x="168" y="169"/>
                </a:lnTo>
                <a:lnTo>
                  <a:pt x="168" y="172"/>
                </a:lnTo>
                <a:lnTo>
                  <a:pt x="168" y="185"/>
                </a:lnTo>
                <a:lnTo>
                  <a:pt x="168" y="187"/>
                </a:lnTo>
                <a:lnTo>
                  <a:pt x="168" y="191"/>
                </a:lnTo>
                <a:lnTo>
                  <a:pt x="170" y="196"/>
                </a:lnTo>
                <a:lnTo>
                  <a:pt x="173" y="200"/>
                </a:lnTo>
                <a:lnTo>
                  <a:pt x="176" y="202"/>
                </a:lnTo>
                <a:lnTo>
                  <a:pt x="186" y="208"/>
                </a:lnTo>
                <a:lnTo>
                  <a:pt x="197" y="215"/>
                </a:lnTo>
                <a:lnTo>
                  <a:pt x="210" y="222"/>
                </a:lnTo>
                <a:lnTo>
                  <a:pt x="224" y="230"/>
                </a:lnTo>
                <a:lnTo>
                  <a:pt x="230" y="235"/>
                </a:lnTo>
                <a:lnTo>
                  <a:pt x="234" y="240"/>
                </a:lnTo>
                <a:lnTo>
                  <a:pt x="236" y="245"/>
                </a:lnTo>
                <a:lnTo>
                  <a:pt x="238" y="252"/>
                </a:lnTo>
                <a:lnTo>
                  <a:pt x="238" y="337"/>
                </a:lnTo>
                <a:close/>
              </a:path>
            </a:pathLst>
          </a:custGeom>
          <a:solidFill>
            <a:schemeClr val="accent1"/>
          </a:solidFill>
          <a:ln>
            <a:noFill/>
          </a:ln>
        </p:spPr>
        <p:txBody>
          <a:bodyPr/>
          <a:lstStyle/>
          <a:p>
            <a:endParaRPr lang="en-US" dirty="0"/>
          </a:p>
        </p:txBody>
      </p:sp>
      <p:sp>
        <p:nvSpPr>
          <p:cNvPr id="122" name="Freeform 138"/>
          <p:cNvSpPr>
            <a:spLocks noEditPoints="1"/>
          </p:cNvSpPr>
          <p:nvPr/>
        </p:nvSpPr>
        <p:spPr bwMode="auto">
          <a:xfrm>
            <a:off x="10491267" y="644138"/>
            <a:ext cx="382650" cy="283056"/>
          </a:xfrm>
          <a:custGeom>
            <a:avLst/>
            <a:gdLst>
              <a:gd name="T0" fmla="*/ 59267 w 438"/>
              <a:gd name="T1" fmla="*/ 80466 h 326"/>
              <a:gd name="T2" fmla="*/ 54504 w 438"/>
              <a:gd name="T3" fmla="*/ 74681 h 326"/>
              <a:gd name="T4" fmla="*/ 12700 w 438"/>
              <a:gd name="T5" fmla="*/ 120436 h 326"/>
              <a:gd name="T6" fmla="*/ 91017 w 438"/>
              <a:gd name="T7" fmla="*/ 80466 h 326"/>
              <a:gd name="T8" fmla="*/ 93133 w 438"/>
              <a:gd name="T9" fmla="*/ 80992 h 326"/>
              <a:gd name="T10" fmla="*/ 94721 w 438"/>
              <a:gd name="T11" fmla="*/ 82044 h 326"/>
              <a:gd name="T12" fmla="*/ 94721 w 438"/>
              <a:gd name="T13" fmla="*/ 82044 h 326"/>
              <a:gd name="T14" fmla="*/ 96838 w 438"/>
              <a:gd name="T15" fmla="*/ 80992 h 326"/>
              <a:gd name="T16" fmla="*/ 98954 w 438"/>
              <a:gd name="T17" fmla="*/ 80466 h 326"/>
              <a:gd name="T18" fmla="*/ 177800 w 438"/>
              <a:gd name="T19" fmla="*/ 17355 h 326"/>
              <a:gd name="T20" fmla="*/ 189971 w 438"/>
              <a:gd name="T21" fmla="*/ 17355 h 326"/>
              <a:gd name="T22" fmla="*/ 185208 w 438"/>
              <a:gd name="T23" fmla="*/ 5259 h 326"/>
              <a:gd name="T24" fmla="*/ 172508 w 438"/>
              <a:gd name="T25" fmla="*/ 0 h 326"/>
              <a:gd name="T26" fmla="*/ 11113 w 438"/>
              <a:gd name="T27" fmla="*/ 1578 h 326"/>
              <a:gd name="T28" fmla="*/ 1588 w 438"/>
              <a:gd name="T29" fmla="*/ 11044 h 326"/>
              <a:gd name="T30" fmla="*/ 0 w 438"/>
              <a:gd name="T31" fmla="*/ 124117 h 326"/>
              <a:gd name="T32" fmla="*/ 5292 w 438"/>
              <a:gd name="T33" fmla="*/ 136213 h 326"/>
              <a:gd name="T34" fmla="*/ 17463 w 438"/>
              <a:gd name="T35" fmla="*/ 141473 h 326"/>
              <a:gd name="T36" fmla="*/ 57679 w 438"/>
              <a:gd name="T37" fmla="*/ 84673 h 326"/>
              <a:gd name="T38" fmla="*/ 94721 w 438"/>
              <a:gd name="T39" fmla="*/ 68370 h 326"/>
              <a:gd name="T40" fmla="*/ 191558 w 438"/>
              <a:gd name="T41" fmla="*/ 126747 h 326"/>
              <a:gd name="T42" fmla="*/ 188913 w 438"/>
              <a:gd name="T43" fmla="*/ 141998 h 326"/>
              <a:gd name="T44" fmla="*/ 183621 w 438"/>
              <a:gd name="T45" fmla="*/ 147258 h 326"/>
              <a:gd name="T46" fmla="*/ 178329 w 438"/>
              <a:gd name="T47" fmla="*/ 144102 h 326"/>
              <a:gd name="T48" fmla="*/ 177271 w 438"/>
              <a:gd name="T49" fmla="*/ 128850 h 326"/>
              <a:gd name="T50" fmla="*/ 174096 w 438"/>
              <a:gd name="T51" fmla="*/ 123065 h 326"/>
              <a:gd name="T52" fmla="*/ 183621 w 438"/>
              <a:gd name="T53" fmla="*/ 113599 h 326"/>
              <a:gd name="T54" fmla="*/ 191558 w 438"/>
              <a:gd name="T55" fmla="*/ 119384 h 326"/>
              <a:gd name="T56" fmla="*/ 216429 w 438"/>
              <a:gd name="T57" fmla="*/ 90458 h 326"/>
              <a:gd name="T58" fmla="*/ 214312 w 438"/>
              <a:gd name="T59" fmla="*/ 72051 h 326"/>
              <a:gd name="T60" fmla="*/ 199496 w 438"/>
              <a:gd name="T61" fmla="*/ 57325 h 326"/>
              <a:gd name="T62" fmla="*/ 176213 w 438"/>
              <a:gd name="T63" fmla="*/ 55222 h 326"/>
              <a:gd name="T64" fmla="*/ 157163 w 438"/>
              <a:gd name="T65" fmla="*/ 63110 h 326"/>
              <a:gd name="T66" fmla="*/ 149225 w 438"/>
              <a:gd name="T67" fmla="*/ 82569 h 326"/>
              <a:gd name="T68" fmla="*/ 146579 w 438"/>
              <a:gd name="T69" fmla="*/ 91510 h 326"/>
              <a:gd name="T70" fmla="*/ 137583 w 438"/>
              <a:gd name="T71" fmla="*/ 96243 h 326"/>
              <a:gd name="T72" fmla="*/ 135467 w 438"/>
              <a:gd name="T73" fmla="*/ 158828 h 326"/>
              <a:gd name="T74" fmla="*/ 137583 w 438"/>
              <a:gd name="T75" fmla="*/ 165665 h 326"/>
              <a:gd name="T76" fmla="*/ 146579 w 438"/>
              <a:gd name="T77" fmla="*/ 171450 h 326"/>
              <a:gd name="T78" fmla="*/ 220662 w 438"/>
              <a:gd name="T79" fmla="*/ 171450 h 326"/>
              <a:gd name="T80" fmla="*/ 228600 w 438"/>
              <a:gd name="T81" fmla="*/ 165665 h 326"/>
              <a:gd name="T82" fmla="*/ 231775 w 438"/>
              <a:gd name="T83" fmla="*/ 103606 h 326"/>
              <a:gd name="T84" fmla="*/ 228600 w 438"/>
              <a:gd name="T85" fmla="*/ 96243 h 326"/>
              <a:gd name="T86" fmla="*/ 220662 w 438"/>
              <a:gd name="T87" fmla="*/ 91510 h 326"/>
              <a:gd name="T88" fmla="*/ 161925 w 438"/>
              <a:gd name="T89" fmla="*/ 82569 h 326"/>
              <a:gd name="T90" fmla="*/ 166158 w 438"/>
              <a:gd name="T91" fmla="*/ 72051 h 326"/>
              <a:gd name="T92" fmla="*/ 176213 w 438"/>
              <a:gd name="T93" fmla="*/ 67318 h 326"/>
              <a:gd name="T94" fmla="*/ 194733 w 438"/>
              <a:gd name="T95" fmla="*/ 68896 h 326"/>
              <a:gd name="T96" fmla="*/ 202671 w 438"/>
              <a:gd name="T97" fmla="*/ 76784 h 326"/>
              <a:gd name="T98" fmla="*/ 161925 w 438"/>
              <a:gd name="T99" fmla="*/ 90458 h 326"/>
              <a:gd name="T100" fmla="*/ 218546 w 438"/>
              <a:gd name="T101" fmla="*/ 159354 h 326"/>
              <a:gd name="T102" fmla="*/ 148167 w 438"/>
              <a:gd name="T103" fmla="*/ 159354 h 326"/>
              <a:gd name="T104" fmla="*/ 148167 w 438"/>
              <a:gd name="T105" fmla="*/ 103606 h 326"/>
              <a:gd name="T106" fmla="*/ 218546 w 438"/>
              <a:gd name="T107" fmla="*/ 103606 h 32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38" h="326">
                <a:moveTo>
                  <a:pt x="109" y="161"/>
                </a:moveTo>
                <a:lnTo>
                  <a:pt x="109" y="161"/>
                </a:lnTo>
                <a:lnTo>
                  <a:pt x="112" y="157"/>
                </a:lnTo>
                <a:lnTo>
                  <a:pt x="112" y="153"/>
                </a:lnTo>
                <a:lnTo>
                  <a:pt x="110" y="149"/>
                </a:lnTo>
                <a:lnTo>
                  <a:pt x="108" y="145"/>
                </a:lnTo>
                <a:lnTo>
                  <a:pt x="103" y="142"/>
                </a:lnTo>
                <a:lnTo>
                  <a:pt x="99" y="142"/>
                </a:lnTo>
                <a:lnTo>
                  <a:pt x="95" y="143"/>
                </a:lnTo>
                <a:lnTo>
                  <a:pt x="91" y="146"/>
                </a:lnTo>
                <a:lnTo>
                  <a:pt x="24" y="229"/>
                </a:lnTo>
                <a:lnTo>
                  <a:pt x="24" y="40"/>
                </a:lnTo>
                <a:lnTo>
                  <a:pt x="172" y="153"/>
                </a:lnTo>
                <a:lnTo>
                  <a:pt x="176" y="154"/>
                </a:lnTo>
                <a:lnTo>
                  <a:pt x="176" y="156"/>
                </a:lnTo>
                <a:lnTo>
                  <a:pt x="179" y="156"/>
                </a:lnTo>
                <a:lnTo>
                  <a:pt x="183" y="156"/>
                </a:lnTo>
                <a:lnTo>
                  <a:pt x="183" y="154"/>
                </a:lnTo>
                <a:lnTo>
                  <a:pt x="187" y="153"/>
                </a:lnTo>
                <a:lnTo>
                  <a:pt x="336" y="33"/>
                </a:lnTo>
                <a:lnTo>
                  <a:pt x="336" y="84"/>
                </a:lnTo>
                <a:lnTo>
                  <a:pt x="359" y="84"/>
                </a:lnTo>
                <a:lnTo>
                  <a:pt x="359" y="33"/>
                </a:lnTo>
                <a:lnTo>
                  <a:pt x="358" y="27"/>
                </a:lnTo>
                <a:lnTo>
                  <a:pt x="357" y="21"/>
                </a:lnTo>
                <a:lnTo>
                  <a:pt x="354" y="16"/>
                </a:lnTo>
                <a:lnTo>
                  <a:pt x="350" y="10"/>
                </a:lnTo>
                <a:lnTo>
                  <a:pt x="344" y="6"/>
                </a:lnTo>
                <a:lnTo>
                  <a:pt x="339" y="3"/>
                </a:lnTo>
                <a:lnTo>
                  <a:pt x="333" y="2"/>
                </a:lnTo>
                <a:lnTo>
                  <a:pt x="326" y="0"/>
                </a:lnTo>
                <a:lnTo>
                  <a:pt x="33" y="0"/>
                </a:lnTo>
                <a:lnTo>
                  <a:pt x="26" y="2"/>
                </a:lnTo>
                <a:lnTo>
                  <a:pt x="21" y="3"/>
                </a:lnTo>
                <a:lnTo>
                  <a:pt x="15" y="6"/>
                </a:lnTo>
                <a:lnTo>
                  <a:pt x="10" y="10"/>
                </a:lnTo>
                <a:lnTo>
                  <a:pt x="6" y="16"/>
                </a:lnTo>
                <a:lnTo>
                  <a:pt x="3" y="21"/>
                </a:lnTo>
                <a:lnTo>
                  <a:pt x="0" y="27"/>
                </a:lnTo>
                <a:lnTo>
                  <a:pt x="0" y="33"/>
                </a:lnTo>
                <a:lnTo>
                  <a:pt x="0" y="236"/>
                </a:lnTo>
                <a:lnTo>
                  <a:pt x="0" y="242"/>
                </a:lnTo>
                <a:lnTo>
                  <a:pt x="3" y="248"/>
                </a:lnTo>
                <a:lnTo>
                  <a:pt x="6" y="253"/>
                </a:lnTo>
                <a:lnTo>
                  <a:pt x="10" y="259"/>
                </a:lnTo>
                <a:lnTo>
                  <a:pt x="15" y="263"/>
                </a:lnTo>
                <a:lnTo>
                  <a:pt x="21" y="266"/>
                </a:lnTo>
                <a:lnTo>
                  <a:pt x="26" y="267"/>
                </a:lnTo>
                <a:lnTo>
                  <a:pt x="33" y="269"/>
                </a:lnTo>
                <a:lnTo>
                  <a:pt x="234" y="269"/>
                </a:lnTo>
                <a:lnTo>
                  <a:pt x="234" y="245"/>
                </a:lnTo>
                <a:lnTo>
                  <a:pt x="39" y="245"/>
                </a:lnTo>
                <a:lnTo>
                  <a:pt x="109" y="161"/>
                </a:lnTo>
                <a:close/>
                <a:moveTo>
                  <a:pt x="179" y="130"/>
                </a:moveTo>
                <a:lnTo>
                  <a:pt x="40" y="24"/>
                </a:lnTo>
                <a:lnTo>
                  <a:pt x="311" y="24"/>
                </a:lnTo>
                <a:lnTo>
                  <a:pt x="179" y="130"/>
                </a:lnTo>
                <a:close/>
                <a:moveTo>
                  <a:pt x="363" y="234"/>
                </a:moveTo>
                <a:lnTo>
                  <a:pt x="363" y="234"/>
                </a:lnTo>
                <a:lnTo>
                  <a:pt x="363" y="238"/>
                </a:lnTo>
                <a:lnTo>
                  <a:pt x="362" y="241"/>
                </a:lnTo>
                <a:lnTo>
                  <a:pt x="359" y="245"/>
                </a:lnTo>
                <a:lnTo>
                  <a:pt x="357" y="248"/>
                </a:lnTo>
                <a:lnTo>
                  <a:pt x="357" y="270"/>
                </a:lnTo>
                <a:lnTo>
                  <a:pt x="357" y="274"/>
                </a:lnTo>
                <a:lnTo>
                  <a:pt x="354" y="277"/>
                </a:lnTo>
                <a:lnTo>
                  <a:pt x="351" y="280"/>
                </a:lnTo>
                <a:lnTo>
                  <a:pt x="347" y="280"/>
                </a:lnTo>
                <a:lnTo>
                  <a:pt x="343" y="280"/>
                </a:lnTo>
                <a:lnTo>
                  <a:pt x="340" y="277"/>
                </a:lnTo>
                <a:lnTo>
                  <a:pt x="337" y="274"/>
                </a:lnTo>
                <a:lnTo>
                  <a:pt x="337" y="270"/>
                </a:lnTo>
                <a:lnTo>
                  <a:pt x="337" y="248"/>
                </a:lnTo>
                <a:lnTo>
                  <a:pt x="335" y="245"/>
                </a:lnTo>
                <a:lnTo>
                  <a:pt x="332" y="241"/>
                </a:lnTo>
                <a:lnTo>
                  <a:pt x="330" y="238"/>
                </a:lnTo>
                <a:lnTo>
                  <a:pt x="329" y="234"/>
                </a:lnTo>
                <a:lnTo>
                  <a:pt x="330" y="227"/>
                </a:lnTo>
                <a:lnTo>
                  <a:pt x="335" y="222"/>
                </a:lnTo>
                <a:lnTo>
                  <a:pt x="340" y="218"/>
                </a:lnTo>
                <a:lnTo>
                  <a:pt x="347" y="216"/>
                </a:lnTo>
                <a:lnTo>
                  <a:pt x="354" y="218"/>
                </a:lnTo>
                <a:lnTo>
                  <a:pt x="359" y="222"/>
                </a:lnTo>
                <a:lnTo>
                  <a:pt x="362" y="227"/>
                </a:lnTo>
                <a:lnTo>
                  <a:pt x="363" y="234"/>
                </a:lnTo>
                <a:close/>
                <a:moveTo>
                  <a:pt x="413" y="172"/>
                </a:moveTo>
                <a:lnTo>
                  <a:pt x="409" y="172"/>
                </a:lnTo>
                <a:lnTo>
                  <a:pt x="409" y="157"/>
                </a:lnTo>
                <a:lnTo>
                  <a:pt x="407" y="146"/>
                </a:lnTo>
                <a:lnTo>
                  <a:pt x="405" y="137"/>
                </a:lnTo>
                <a:lnTo>
                  <a:pt x="399" y="128"/>
                </a:lnTo>
                <a:lnTo>
                  <a:pt x="394" y="120"/>
                </a:lnTo>
                <a:lnTo>
                  <a:pt x="385" y="115"/>
                </a:lnTo>
                <a:lnTo>
                  <a:pt x="377" y="109"/>
                </a:lnTo>
                <a:lnTo>
                  <a:pt x="368" y="106"/>
                </a:lnTo>
                <a:lnTo>
                  <a:pt x="357" y="105"/>
                </a:lnTo>
                <a:lnTo>
                  <a:pt x="333" y="105"/>
                </a:lnTo>
                <a:lnTo>
                  <a:pt x="324" y="106"/>
                </a:lnTo>
                <a:lnTo>
                  <a:pt x="314" y="109"/>
                </a:lnTo>
                <a:lnTo>
                  <a:pt x="304" y="115"/>
                </a:lnTo>
                <a:lnTo>
                  <a:pt x="297" y="120"/>
                </a:lnTo>
                <a:lnTo>
                  <a:pt x="291" y="128"/>
                </a:lnTo>
                <a:lnTo>
                  <a:pt x="286" y="137"/>
                </a:lnTo>
                <a:lnTo>
                  <a:pt x="284" y="146"/>
                </a:lnTo>
                <a:lnTo>
                  <a:pt x="282" y="157"/>
                </a:lnTo>
                <a:lnTo>
                  <a:pt x="282" y="172"/>
                </a:lnTo>
                <a:lnTo>
                  <a:pt x="281" y="172"/>
                </a:lnTo>
                <a:lnTo>
                  <a:pt x="277" y="174"/>
                </a:lnTo>
                <a:lnTo>
                  <a:pt x="271" y="175"/>
                </a:lnTo>
                <a:lnTo>
                  <a:pt x="267" y="178"/>
                </a:lnTo>
                <a:lnTo>
                  <a:pt x="263" y="181"/>
                </a:lnTo>
                <a:lnTo>
                  <a:pt x="260" y="183"/>
                </a:lnTo>
                <a:lnTo>
                  <a:pt x="259" y="187"/>
                </a:lnTo>
                <a:lnTo>
                  <a:pt x="258" y="193"/>
                </a:lnTo>
                <a:lnTo>
                  <a:pt x="256" y="197"/>
                </a:lnTo>
                <a:lnTo>
                  <a:pt x="256" y="302"/>
                </a:lnTo>
                <a:lnTo>
                  <a:pt x="258" y="307"/>
                </a:lnTo>
                <a:lnTo>
                  <a:pt x="259" y="311"/>
                </a:lnTo>
                <a:lnTo>
                  <a:pt x="260" y="315"/>
                </a:lnTo>
                <a:lnTo>
                  <a:pt x="263" y="319"/>
                </a:lnTo>
                <a:lnTo>
                  <a:pt x="267" y="322"/>
                </a:lnTo>
                <a:lnTo>
                  <a:pt x="271" y="325"/>
                </a:lnTo>
                <a:lnTo>
                  <a:pt x="277" y="326"/>
                </a:lnTo>
                <a:lnTo>
                  <a:pt x="281" y="326"/>
                </a:lnTo>
                <a:lnTo>
                  <a:pt x="413" y="326"/>
                </a:lnTo>
                <a:lnTo>
                  <a:pt x="417" y="326"/>
                </a:lnTo>
                <a:lnTo>
                  <a:pt x="423" y="325"/>
                </a:lnTo>
                <a:lnTo>
                  <a:pt x="427" y="322"/>
                </a:lnTo>
                <a:lnTo>
                  <a:pt x="429" y="319"/>
                </a:lnTo>
                <a:lnTo>
                  <a:pt x="432" y="315"/>
                </a:lnTo>
                <a:lnTo>
                  <a:pt x="435" y="311"/>
                </a:lnTo>
                <a:lnTo>
                  <a:pt x="436" y="307"/>
                </a:lnTo>
                <a:lnTo>
                  <a:pt x="438" y="302"/>
                </a:lnTo>
                <a:lnTo>
                  <a:pt x="438" y="197"/>
                </a:lnTo>
                <a:lnTo>
                  <a:pt x="436" y="193"/>
                </a:lnTo>
                <a:lnTo>
                  <a:pt x="435" y="187"/>
                </a:lnTo>
                <a:lnTo>
                  <a:pt x="432" y="183"/>
                </a:lnTo>
                <a:lnTo>
                  <a:pt x="429" y="181"/>
                </a:lnTo>
                <a:lnTo>
                  <a:pt x="427" y="178"/>
                </a:lnTo>
                <a:lnTo>
                  <a:pt x="423" y="175"/>
                </a:lnTo>
                <a:lnTo>
                  <a:pt x="417" y="174"/>
                </a:lnTo>
                <a:lnTo>
                  <a:pt x="413" y="172"/>
                </a:lnTo>
                <a:close/>
                <a:moveTo>
                  <a:pt x="306" y="157"/>
                </a:moveTo>
                <a:lnTo>
                  <a:pt x="306" y="157"/>
                </a:lnTo>
                <a:lnTo>
                  <a:pt x="306" y="152"/>
                </a:lnTo>
                <a:lnTo>
                  <a:pt x="307" y="146"/>
                </a:lnTo>
                <a:lnTo>
                  <a:pt x="310" y="141"/>
                </a:lnTo>
                <a:lnTo>
                  <a:pt x="314" y="137"/>
                </a:lnTo>
                <a:lnTo>
                  <a:pt x="318" y="134"/>
                </a:lnTo>
                <a:lnTo>
                  <a:pt x="322" y="131"/>
                </a:lnTo>
                <a:lnTo>
                  <a:pt x="328" y="130"/>
                </a:lnTo>
                <a:lnTo>
                  <a:pt x="333" y="128"/>
                </a:lnTo>
                <a:lnTo>
                  <a:pt x="357" y="128"/>
                </a:lnTo>
                <a:lnTo>
                  <a:pt x="362" y="130"/>
                </a:lnTo>
                <a:lnTo>
                  <a:pt x="368" y="131"/>
                </a:lnTo>
                <a:lnTo>
                  <a:pt x="373" y="134"/>
                </a:lnTo>
                <a:lnTo>
                  <a:pt x="377" y="137"/>
                </a:lnTo>
                <a:lnTo>
                  <a:pt x="380" y="141"/>
                </a:lnTo>
                <a:lnTo>
                  <a:pt x="383" y="146"/>
                </a:lnTo>
                <a:lnTo>
                  <a:pt x="384" y="152"/>
                </a:lnTo>
                <a:lnTo>
                  <a:pt x="385" y="157"/>
                </a:lnTo>
                <a:lnTo>
                  <a:pt x="385" y="172"/>
                </a:lnTo>
                <a:lnTo>
                  <a:pt x="306" y="172"/>
                </a:lnTo>
                <a:lnTo>
                  <a:pt x="306" y="157"/>
                </a:lnTo>
                <a:close/>
                <a:moveTo>
                  <a:pt x="414" y="302"/>
                </a:moveTo>
                <a:lnTo>
                  <a:pt x="414" y="302"/>
                </a:lnTo>
                <a:lnTo>
                  <a:pt x="413" y="303"/>
                </a:lnTo>
                <a:lnTo>
                  <a:pt x="281" y="303"/>
                </a:lnTo>
                <a:lnTo>
                  <a:pt x="280" y="303"/>
                </a:lnTo>
                <a:lnTo>
                  <a:pt x="280" y="302"/>
                </a:lnTo>
                <a:lnTo>
                  <a:pt x="280" y="197"/>
                </a:lnTo>
                <a:lnTo>
                  <a:pt x="281" y="196"/>
                </a:lnTo>
                <a:lnTo>
                  <a:pt x="413" y="196"/>
                </a:lnTo>
                <a:lnTo>
                  <a:pt x="413" y="197"/>
                </a:lnTo>
                <a:lnTo>
                  <a:pt x="414" y="197"/>
                </a:lnTo>
                <a:lnTo>
                  <a:pt x="414" y="302"/>
                </a:lnTo>
                <a:close/>
              </a:path>
            </a:pathLst>
          </a:custGeom>
          <a:solidFill>
            <a:schemeClr val="accent1"/>
          </a:solidFill>
          <a:ln>
            <a:noFill/>
          </a:ln>
        </p:spPr>
        <p:txBody>
          <a:bodyPr/>
          <a:lstStyle/>
          <a:p>
            <a:endParaRPr lang="en-US" dirty="0"/>
          </a:p>
        </p:txBody>
      </p:sp>
      <p:sp>
        <p:nvSpPr>
          <p:cNvPr id="123" name="Freeform 139"/>
          <p:cNvSpPr>
            <a:spLocks noEditPoints="1"/>
          </p:cNvSpPr>
          <p:nvPr/>
        </p:nvSpPr>
        <p:spPr bwMode="auto">
          <a:xfrm>
            <a:off x="9573460" y="648901"/>
            <a:ext cx="382651" cy="269953"/>
          </a:xfrm>
          <a:custGeom>
            <a:avLst/>
            <a:gdLst>
              <a:gd name="T0" fmla="*/ 56492 w 439"/>
              <a:gd name="T1" fmla="*/ 83609 h 309"/>
              <a:gd name="T2" fmla="*/ 57548 w 439"/>
              <a:gd name="T3" fmla="*/ 76729 h 309"/>
              <a:gd name="T4" fmla="*/ 53852 w 439"/>
              <a:gd name="T5" fmla="*/ 74084 h 309"/>
              <a:gd name="T6" fmla="*/ 46989 w 439"/>
              <a:gd name="T7" fmla="*/ 75671 h 309"/>
              <a:gd name="T8" fmla="*/ 89225 w 439"/>
              <a:gd name="T9" fmla="*/ 79375 h 309"/>
              <a:gd name="T10" fmla="*/ 89753 w 439"/>
              <a:gd name="T11" fmla="*/ 79904 h 309"/>
              <a:gd name="T12" fmla="*/ 91337 w 439"/>
              <a:gd name="T13" fmla="*/ 80434 h 309"/>
              <a:gd name="T14" fmla="*/ 91337 w 439"/>
              <a:gd name="T15" fmla="*/ 80434 h 309"/>
              <a:gd name="T16" fmla="*/ 93449 w 439"/>
              <a:gd name="T17" fmla="*/ 80434 h 309"/>
              <a:gd name="T18" fmla="*/ 93449 w 439"/>
              <a:gd name="T19" fmla="*/ 80434 h 309"/>
              <a:gd name="T20" fmla="*/ 95033 w 439"/>
              <a:gd name="T21" fmla="*/ 80434 h 309"/>
              <a:gd name="T22" fmla="*/ 95561 w 439"/>
              <a:gd name="T23" fmla="*/ 80434 h 309"/>
              <a:gd name="T24" fmla="*/ 97145 w 439"/>
              <a:gd name="T25" fmla="*/ 79375 h 309"/>
              <a:gd name="T26" fmla="*/ 97145 w 439"/>
              <a:gd name="T27" fmla="*/ 79375 h 309"/>
              <a:gd name="T28" fmla="*/ 186370 w 439"/>
              <a:gd name="T29" fmla="*/ 42863 h 309"/>
              <a:gd name="T30" fmla="*/ 186370 w 439"/>
              <a:gd name="T31" fmla="*/ 13758 h 309"/>
              <a:gd name="T32" fmla="*/ 181619 w 439"/>
              <a:gd name="T33" fmla="*/ 4763 h 309"/>
              <a:gd name="T34" fmla="*/ 172643 w 439"/>
              <a:gd name="T35" fmla="*/ 0 h 309"/>
              <a:gd name="T36" fmla="*/ 17423 w 439"/>
              <a:gd name="T37" fmla="*/ 0 h 309"/>
              <a:gd name="T38" fmla="*/ 7391 w 439"/>
              <a:gd name="T39" fmla="*/ 2646 h 309"/>
              <a:gd name="T40" fmla="*/ 1584 w 439"/>
              <a:gd name="T41" fmla="*/ 10054 h 309"/>
              <a:gd name="T42" fmla="*/ 0 w 439"/>
              <a:gd name="T43" fmla="*/ 122238 h 309"/>
              <a:gd name="T44" fmla="*/ 1584 w 439"/>
              <a:gd name="T45" fmla="*/ 128588 h 309"/>
              <a:gd name="T46" fmla="*/ 7391 w 439"/>
              <a:gd name="T47" fmla="*/ 136525 h 309"/>
              <a:gd name="T48" fmla="*/ 17423 w 439"/>
              <a:gd name="T49" fmla="*/ 139700 h 309"/>
              <a:gd name="T50" fmla="*/ 20063 w 439"/>
              <a:gd name="T51" fmla="*/ 127000 h 309"/>
              <a:gd name="T52" fmla="*/ 162084 w 439"/>
              <a:gd name="T53" fmla="*/ 12171 h 309"/>
              <a:gd name="T54" fmla="*/ 230719 w 439"/>
              <a:gd name="T55" fmla="*/ 109009 h 309"/>
              <a:gd name="T56" fmla="*/ 226495 w 439"/>
              <a:gd name="T57" fmla="*/ 105304 h 309"/>
              <a:gd name="T58" fmla="*/ 205905 w 439"/>
              <a:gd name="T59" fmla="*/ 62442 h 309"/>
              <a:gd name="T60" fmla="*/ 201681 w 439"/>
              <a:gd name="T61" fmla="*/ 54504 h 309"/>
              <a:gd name="T62" fmla="*/ 162084 w 439"/>
              <a:gd name="T63" fmla="*/ 53446 h 309"/>
              <a:gd name="T64" fmla="*/ 156804 w 439"/>
              <a:gd name="T65" fmla="*/ 56621 h 309"/>
              <a:gd name="T66" fmla="*/ 153637 w 439"/>
              <a:gd name="T67" fmla="*/ 105304 h 309"/>
              <a:gd name="T68" fmla="*/ 131462 w 439"/>
              <a:gd name="T69" fmla="*/ 105304 h 309"/>
              <a:gd name="T70" fmla="*/ 127767 w 439"/>
              <a:gd name="T71" fmla="*/ 109009 h 309"/>
              <a:gd name="T72" fmla="*/ 127239 w 439"/>
              <a:gd name="T73" fmla="*/ 112713 h 309"/>
              <a:gd name="T74" fmla="*/ 173699 w 439"/>
              <a:gd name="T75" fmla="*/ 161396 h 309"/>
              <a:gd name="T76" fmla="*/ 179507 w 439"/>
              <a:gd name="T77" fmla="*/ 163513 h 309"/>
              <a:gd name="T78" fmla="*/ 185314 w 439"/>
              <a:gd name="T79" fmla="*/ 161396 h 309"/>
              <a:gd name="T80" fmla="*/ 230719 w 439"/>
              <a:gd name="T81" fmla="*/ 114830 h 309"/>
              <a:gd name="T82" fmla="*/ 230719 w 439"/>
              <a:gd name="T83" fmla="*/ 109009 h 309"/>
              <a:gd name="T84" fmla="*/ 147301 w 439"/>
              <a:gd name="T85" fmla="*/ 117475 h 309"/>
              <a:gd name="T86" fmla="*/ 166308 w 439"/>
              <a:gd name="T87" fmla="*/ 105304 h 309"/>
              <a:gd name="T88" fmla="*/ 194290 w 439"/>
              <a:gd name="T89" fmla="*/ 105304 h 309"/>
              <a:gd name="T90" fmla="*/ 211712 w 439"/>
              <a:gd name="T91" fmla="*/ 117475 h 3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39" h="309">
                <a:moveTo>
                  <a:pt x="38" y="240"/>
                </a:moveTo>
                <a:lnTo>
                  <a:pt x="107" y="158"/>
                </a:lnTo>
                <a:lnTo>
                  <a:pt x="110" y="154"/>
                </a:lnTo>
                <a:lnTo>
                  <a:pt x="110" y="150"/>
                </a:lnTo>
                <a:lnTo>
                  <a:pt x="109" y="145"/>
                </a:lnTo>
                <a:lnTo>
                  <a:pt x="106" y="141"/>
                </a:lnTo>
                <a:lnTo>
                  <a:pt x="102" y="140"/>
                </a:lnTo>
                <a:lnTo>
                  <a:pt x="98" y="139"/>
                </a:lnTo>
                <a:lnTo>
                  <a:pt x="93" y="140"/>
                </a:lnTo>
                <a:lnTo>
                  <a:pt x="89" y="143"/>
                </a:lnTo>
                <a:lnTo>
                  <a:pt x="23" y="224"/>
                </a:lnTo>
                <a:lnTo>
                  <a:pt x="23" y="38"/>
                </a:lnTo>
                <a:lnTo>
                  <a:pt x="169" y="150"/>
                </a:lnTo>
                <a:lnTo>
                  <a:pt x="170" y="151"/>
                </a:lnTo>
                <a:lnTo>
                  <a:pt x="173" y="152"/>
                </a:lnTo>
                <a:lnTo>
                  <a:pt x="177" y="152"/>
                </a:lnTo>
                <a:lnTo>
                  <a:pt x="180" y="152"/>
                </a:lnTo>
                <a:lnTo>
                  <a:pt x="181" y="152"/>
                </a:lnTo>
                <a:lnTo>
                  <a:pt x="184" y="150"/>
                </a:lnTo>
                <a:lnTo>
                  <a:pt x="330" y="33"/>
                </a:lnTo>
                <a:lnTo>
                  <a:pt x="330" y="81"/>
                </a:lnTo>
                <a:lnTo>
                  <a:pt x="353" y="81"/>
                </a:lnTo>
                <a:lnTo>
                  <a:pt x="353" y="33"/>
                </a:lnTo>
                <a:lnTo>
                  <a:pt x="353" y="26"/>
                </a:lnTo>
                <a:lnTo>
                  <a:pt x="351" y="19"/>
                </a:lnTo>
                <a:lnTo>
                  <a:pt x="348" y="13"/>
                </a:lnTo>
                <a:lnTo>
                  <a:pt x="344" y="9"/>
                </a:lnTo>
                <a:lnTo>
                  <a:pt x="340" y="5"/>
                </a:lnTo>
                <a:lnTo>
                  <a:pt x="334" y="2"/>
                </a:lnTo>
                <a:lnTo>
                  <a:pt x="327" y="0"/>
                </a:lnTo>
                <a:lnTo>
                  <a:pt x="320" y="0"/>
                </a:lnTo>
                <a:lnTo>
                  <a:pt x="33" y="0"/>
                </a:lnTo>
                <a:lnTo>
                  <a:pt x="26" y="0"/>
                </a:lnTo>
                <a:lnTo>
                  <a:pt x="19" y="2"/>
                </a:lnTo>
                <a:lnTo>
                  <a:pt x="14" y="5"/>
                </a:lnTo>
                <a:lnTo>
                  <a:pt x="10" y="9"/>
                </a:lnTo>
                <a:lnTo>
                  <a:pt x="5" y="13"/>
                </a:lnTo>
                <a:lnTo>
                  <a:pt x="3" y="19"/>
                </a:lnTo>
                <a:lnTo>
                  <a:pt x="0" y="26"/>
                </a:lnTo>
                <a:lnTo>
                  <a:pt x="0" y="33"/>
                </a:lnTo>
                <a:lnTo>
                  <a:pt x="0" y="231"/>
                </a:lnTo>
                <a:lnTo>
                  <a:pt x="0" y="238"/>
                </a:lnTo>
                <a:lnTo>
                  <a:pt x="3" y="243"/>
                </a:lnTo>
                <a:lnTo>
                  <a:pt x="5" y="249"/>
                </a:lnTo>
                <a:lnTo>
                  <a:pt x="10" y="254"/>
                </a:lnTo>
                <a:lnTo>
                  <a:pt x="14" y="258"/>
                </a:lnTo>
                <a:lnTo>
                  <a:pt x="19" y="261"/>
                </a:lnTo>
                <a:lnTo>
                  <a:pt x="26" y="264"/>
                </a:lnTo>
                <a:lnTo>
                  <a:pt x="33" y="264"/>
                </a:lnTo>
                <a:lnTo>
                  <a:pt x="257" y="264"/>
                </a:lnTo>
                <a:lnTo>
                  <a:pt x="235" y="240"/>
                </a:lnTo>
                <a:lnTo>
                  <a:pt x="38" y="240"/>
                </a:lnTo>
                <a:close/>
                <a:moveTo>
                  <a:pt x="176" y="126"/>
                </a:moveTo>
                <a:lnTo>
                  <a:pt x="40" y="23"/>
                </a:lnTo>
                <a:lnTo>
                  <a:pt x="307" y="23"/>
                </a:lnTo>
                <a:lnTo>
                  <a:pt x="176" y="126"/>
                </a:lnTo>
                <a:close/>
                <a:moveTo>
                  <a:pt x="437" y="206"/>
                </a:moveTo>
                <a:lnTo>
                  <a:pt x="437" y="206"/>
                </a:lnTo>
                <a:lnTo>
                  <a:pt x="434" y="202"/>
                </a:lnTo>
                <a:lnTo>
                  <a:pt x="432" y="199"/>
                </a:lnTo>
                <a:lnTo>
                  <a:pt x="429" y="199"/>
                </a:lnTo>
                <a:lnTo>
                  <a:pt x="390" y="199"/>
                </a:lnTo>
                <a:lnTo>
                  <a:pt x="390" y="118"/>
                </a:lnTo>
                <a:lnTo>
                  <a:pt x="390" y="111"/>
                </a:lnTo>
                <a:lnTo>
                  <a:pt x="386" y="107"/>
                </a:lnTo>
                <a:lnTo>
                  <a:pt x="382" y="103"/>
                </a:lnTo>
                <a:lnTo>
                  <a:pt x="375" y="101"/>
                </a:lnTo>
                <a:lnTo>
                  <a:pt x="307" y="101"/>
                </a:lnTo>
                <a:lnTo>
                  <a:pt x="301" y="103"/>
                </a:lnTo>
                <a:lnTo>
                  <a:pt x="297" y="107"/>
                </a:lnTo>
                <a:lnTo>
                  <a:pt x="293" y="111"/>
                </a:lnTo>
                <a:lnTo>
                  <a:pt x="291" y="118"/>
                </a:lnTo>
                <a:lnTo>
                  <a:pt x="291" y="199"/>
                </a:lnTo>
                <a:lnTo>
                  <a:pt x="253" y="199"/>
                </a:lnTo>
                <a:lnTo>
                  <a:pt x="249" y="199"/>
                </a:lnTo>
                <a:lnTo>
                  <a:pt x="246" y="200"/>
                </a:lnTo>
                <a:lnTo>
                  <a:pt x="243" y="203"/>
                </a:lnTo>
                <a:lnTo>
                  <a:pt x="242" y="206"/>
                </a:lnTo>
                <a:lnTo>
                  <a:pt x="241" y="210"/>
                </a:lnTo>
                <a:lnTo>
                  <a:pt x="241" y="213"/>
                </a:lnTo>
                <a:lnTo>
                  <a:pt x="242" y="217"/>
                </a:lnTo>
                <a:lnTo>
                  <a:pt x="245" y="220"/>
                </a:lnTo>
                <a:lnTo>
                  <a:pt x="329" y="305"/>
                </a:lnTo>
                <a:lnTo>
                  <a:pt x="334" y="309"/>
                </a:lnTo>
                <a:lnTo>
                  <a:pt x="340" y="309"/>
                </a:lnTo>
                <a:lnTo>
                  <a:pt x="345" y="309"/>
                </a:lnTo>
                <a:lnTo>
                  <a:pt x="351" y="305"/>
                </a:lnTo>
                <a:lnTo>
                  <a:pt x="436" y="220"/>
                </a:lnTo>
                <a:lnTo>
                  <a:pt x="437" y="217"/>
                </a:lnTo>
                <a:lnTo>
                  <a:pt x="439" y="214"/>
                </a:lnTo>
                <a:lnTo>
                  <a:pt x="439" y="210"/>
                </a:lnTo>
                <a:lnTo>
                  <a:pt x="437" y="206"/>
                </a:lnTo>
                <a:close/>
                <a:moveTo>
                  <a:pt x="340" y="283"/>
                </a:moveTo>
                <a:lnTo>
                  <a:pt x="279" y="222"/>
                </a:lnTo>
                <a:lnTo>
                  <a:pt x="291" y="222"/>
                </a:lnTo>
                <a:lnTo>
                  <a:pt x="315" y="222"/>
                </a:lnTo>
                <a:lnTo>
                  <a:pt x="315" y="199"/>
                </a:lnTo>
                <a:lnTo>
                  <a:pt x="315" y="125"/>
                </a:lnTo>
                <a:lnTo>
                  <a:pt x="368" y="125"/>
                </a:lnTo>
                <a:lnTo>
                  <a:pt x="368" y="199"/>
                </a:lnTo>
                <a:lnTo>
                  <a:pt x="368" y="222"/>
                </a:lnTo>
                <a:lnTo>
                  <a:pt x="390" y="222"/>
                </a:lnTo>
                <a:lnTo>
                  <a:pt x="401" y="222"/>
                </a:lnTo>
                <a:lnTo>
                  <a:pt x="340" y="283"/>
                </a:lnTo>
                <a:close/>
              </a:path>
            </a:pathLst>
          </a:custGeom>
          <a:solidFill>
            <a:schemeClr val="accent1"/>
          </a:solidFill>
          <a:ln>
            <a:noFill/>
          </a:ln>
        </p:spPr>
        <p:txBody>
          <a:bodyPr/>
          <a:lstStyle/>
          <a:p>
            <a:endParaRPr lang="en-US" dirty="0"/>
          </a:p>
        </p:txBody>
      </p:sp>
      <p:sp>
        <p:nvSpPr>
          <p:cNvPr id="124" name="Freeform 140"/>
          <p:cNvSpPr>
            <a:spLocks noEditPoints="1"/>
          </p:cNvSpPr>
          <p:nvPr/>
        </p:nvSpPr>
        <p:spPr bwMode="auto">
          <a:xfrm>
            <a:off x="4673779" y="251620"/>
            <a:ext cx="385270" cy="269951"/>
          </a:xfrm>
          <a:custGeom>
            <a:avLst/>
            <a:gdLst>
              <a:gd name="T0" fmla="*/ 57280 w 440"/>
              <a:gd name="T1" fmla="*/ 83339 h 310"/>
              <a:gd name="T2" fmla="*/ 57810 w 440"/>
              <a:gd name="T3" fmla="*/ 77009 h 310"/>
              <a:gd name="T4" fmla="*/ 54098 w 440"/>
              <a:gd name="T5" fmla="*/ 73845 h 310"/>
              <a:gd name="T6" fmla="*/ 47733 w 440"/>
              <a:gd name="T7" fmla="*/ 75427 h 310"/>
              <a:gd name="T8" fmla="*/ 90163 w 440"/>
              <a:gd name="T9" fmla="*/ 79119 h 310"/>
              <a:gd name="T10" fmla="*/ 90163 w 440"/>
              <a:gd name="T11" fmla="*/ 79647 h 310"/>
              <a:gd name="T12" fmla="*/ 92284 w 440"/>
              <a:gd name="T13" fmla="*/ 80702 h 310"/>
              <a:gd name="T14" fmla="*/ 92284 w 440"/>
              <a:gd name="T15" fmla="*/ 80702 h 310"/>
              <a:gd name="T16" fmla="*/ 94406 w 440"/>
              <a:gd name="T17" fmla="*/ 80702 h 310"/>
              <a:gd name="T18" fmla="*/ 94406 w 440"/>
              <a:gd name="T19" fmla="*/ 80702 h 310"/>
              <a:gd name="T20" fmla="*/ 95997 w 440"/>
              <a:gd name="T21" fmla="*/ 80702 h 310"/>
              <a:gd name="T22" fmla="*/ 96527 w 440"/>
              <a:gd name="T23" fmla="*/ 80702 h 310"/>
              <a:gd name="T24" fmla="*/ 98119 w 440"/>
              <a:gd name="T25" fmla="*/ 79119 h 310"/>
              <a:gd name="T26" fmla="*/ 98119 w 440"/>
              <a:gd name="T27" fmla="*/ 79119 h 310"/>
              <a:gd name="T28" fmla="*/ 175022 w 440"/>
              <a:gd name="T29" fmla="*/ 43779 h 310"/>
              <a:gd name="T30" fmla="*/ 180856 w 440"/>
              <a:gd name="T31" fmla="*/ 42724 h 310"/>
              <a:gd name="T32" fmla="*/ 187751 w 440"/>
              <a:gd name="T33" fmla="*/ 44307 h 310"/>
              <a:gd name="T34" fmla="*/ 187751 w 440"/>
              <a:gd name="T35" fmla="*/ 13714 h 310"/>
              <a:gd name="T36" fmla="*/ 182447 w 440"/>
              <a:gd name="T37" fmla="*/ 5275 h 310"/>
              <a:gd name="T38" fmla="*/ 173962 w 440"/>
              <a:gd name="T39" fmla="*/ 0 h 310"/>
              <a:gd name="T40" fmla="*/ 17502 w 440"/>
              <a:gd name="T41" fmla="*/ 0 h 310"/>
              <a:gd name="T42" fmla="*/ 7425 w 440"/>
              <a:gd name="T43" fmla="*/ 3165 h 310"/>
              <a:gd name="T44" fmla="*/ 1591 w 440"/>
              <a:gd name="T45" fmla="*/ 10022 h 310"/>
              <a:gd name="T46" fmla="*/ 0 w 440"/>
              <a:gd name="T47" fmla="*/ 121844 h 310"/>
              <a:gd name="T48" fmla="*/ 1591 w 440"/>
              <a:gd name="T49" fmla="*/ 128701 h 310"/>
              <a:gd name="T50" fmla="*/ 7425 w 440"/>
              <a:gd name="T51" fmla="*/ 136612 h 310"/>
              <a:gd name="T52" fmla="*/ 17502 w 440"/>
              <a:gd name="T53" fmla="*/ 139250 h 310"/>
              <a:gd name="T54" fmla="*/ 20684 w 440"/>
              <a:gd name="T55" fmla="*/ 127118 h 310"/>
              <a:gd name="T56" fmla="*/ 162824 w 440"/>
              <a:gd name="T57" fmla="*/ 12659 h 310"/>
              <a:gd name="T58" fmla="*/ 186690 w 440"/>
              <a:gd name="T59" fmla="*/ 56438 h 310"/>
              <a:gd name="T60" fmla="*/ 180856 w 440"/>
              <a:gd name="T61" fmla="*/ 53801 h 310"/>
              <a:gd name="T62" fmla="*/ 175022 w 440"/>
              <a:gd name="T63" fmla="*/ 56438 h 310"/>
              <a:gd name="T64" fmla="*/ 129410 w 440"/>
              <a:gd name="T65" fmla="*/ 102855 h 310"/>
              <a:gd name="T66" fmla="*/ 129410 w 440"/>
              <a:gd name="T67" fmla="*/ 108657 h 310"/>
              <a:gd name="T68" fmla="*/ 132062 w 440"/>
              <a:gd name="T69" fmla="*/ 111822 h 310"/>
              <a:gd name="T70" fmla="*/ 154338 w 440"/>
              <a:gd name="T71" fmla="*/ 155074 h 310"/>
              <a:gd name="T72" fmla="*/ 156459 w 440"/>
              <a:gd name="T73" fmla="*/ 160876 h 310"/>
              <a:gd name="T74" fmla="*/ 198359 w 440"/>
              <a:gd name="T75" fmla="*/ 163513 h 310"/>
              <a:gd name="T76" fmla="*/ 201541 w 440"/>
              <a:gd name="T77" fmla="*/ 163513 h 310"/>
              <a:gd name="T78" fmla="*/ 206844 w 440"/>
              <a:gd name="T79" fmla="*/ 155074 h 310"/>
              <a:gd name="T80" fmla="*/ 227529 w 440"/>
              <a:gd name="T81" fmla="*/ 112349 h 310"/>
              <a:gd name="T82" fmla="*/ 232302 w 440"/>
              <a:gd name="T83" fmla="*/ 110239 h 310"/>
              <a:gd name="T84" fmla="*/ 233363 w 440"/>
              <a:gd name="T85" fmla="*/ 106547 h 310"/>
              <a:gd name="T86" fmla="*/ 232302 w 440"/>
              <a:gd name="T87" fmla="*/ 101800 h 310"/>
              <a:gd name="T88" fmla="*/ 194116 w 440"/>
              <a:gd name="T89" fmla="*/ 100218 h 310"/>
              <a:gd name="T90" fmla="*/ 166536 w 440"/>
              <a:gd name="T91" fmla="*/ 151909 h 310"/>
              <a:gd name="T92" fmla="*/ 154338 w 440"/>
              <a:gd name="T93" fmla="*/ 100218 h 310"/>
              <a:gd name="T94" fmla="*/ 213209 w 440"/>
              <a:gd name="T95" fmla="*/ 100218 h 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40" h="310">
                <a:moveTo>
                  <a:pt x="39" y="241"/>
                </a:moveTo>
                <a:lnTo>
                  <a:pt x="108" y="158"/>
                </a:lnTo>
                <a:lnTo>
                  <a:pt x="110" y="154"/>
                </a:lnTo>
                <a:lnTo>
                  <a:pt x="110" y="150"/>
                </a:lnTo>
                <a:lnTo>
                  <a:pt x="109" y="146"/>
                </a:lnTo>
                <a:lnTo>
                  <a:pt x="106" y="142"/>
                </a:lnTo>
                <a:lnTo>
                  <a:pt x="102" y="140"/>
                </a:lnTo>
                <a:lnTo>
                  <a:pt x="98" y="139"/>
                </a:lnTo>
                <a:lnTo>
                  <a:pt x="94" y="140"/>
                </a:lnTo>
                <a:lnTo>
                  <a:pt x="90" y="143"/>
                </a:lnTo>
                <a:lnTo>
                  <a:pt x="24" y="224"/>
                </a:lnTo>
                <a:lnTo>
                  <a:pt x="24" y="39"/>
                </a:lnTo>
                <a:lnTo>
                  <a:pt x="170" y="150"/>
                </a:lnTo>
                <a:lnTo>
                  <a:pt x="170" y="151"/>
                </a:lnTo>
                <a:lnTo>
                  <a:pt x="171" y="151"/>
                </a:lnTo>
                <a:lnTo>
                  <a:pt x="174" y="153"/>
                </a:lnTo>
                <a:lnTo>
                  <a:pt x="176" y="153"/>
                </a:lnTo>
                <a:lnTo>
                  <a:pt x="178" y="153"/>
                </a:lnTo>
                <a:lnTo>
                  <a:pt x="181" y="153"/>
                </a:lnTo>
                <a:lnTo>
                  <a:pt x="182" y="153"/>
                </a:lnTo>
                <a:lnTo>
                  <a:pt x="185" y="150"/>
                </a:lnTo>
                <a:lnTo>
                  <a:pt x="330" y="33"/>
                </a:lnTo>
                <a:lnTo>
                  <a:pt x="330" y="83"/>
                </a:lnTo>
                <a:lnTo>
                  <a:pt x="336" y="81"/>
                </a:lnTo>
                <a:lnTo>
                  <a:pt x="341" y="81"/>
                </a:lnTo>
                <a:lnTo>
                  <a:pt x="348" y="81"/>
                </a:lnTo>
                <a:lnTo>
                  <a:pt x="354" y="84"/>
                </a:lnTo>
                <a:lnTo>
                  <a:pt x="354" y="33"/>
                </a:lnTo>
                <a:lnTo>
                  <a:pt x="354" y="26"/>
                </a:lnTo>
                <a:lnTo>
                  <a:pt x="351" y="19"/>
                </a:lnTo>
                <a:lnTo>
                  <a:pt x="348" y="14"/>
                </a:lnTo>
                <a:lnTo>
                  <a:pt x="344" y="10"/>
                </a:lnTo>
                <a:lnTo>
                  <a:pt x="340" y="6"/>
                </a:lnTo>
                <a:lnTo>
                  <a:pt x="333" y="3"/>
                </a:lnTo>
                <a:lnTo>
                  <a:pt x="328" y="0"/>
                </a:lnTo>
                <a:lnTo>
                  <a:pt x="321" y="0"/>
                </a:lnTo>
                <a:lnTo>
                  <a:pt x="33" y="0"/>
                </a:lnTo>
                <a:lnTo>
                  <a:pt x="27" y="0"/>
                </a:lnTo>
                <a:lnTo>
                  <a:pt x="20" y="3"/>
                </a:lnTo>
                <a:lnTo>
                  <a:pt x="14" y="6"/>
                </a:lnTo>
                <a:lnTo>
                  <a:pt x="10" y="10"/>
                </a:lnTo>
                <a:lnTo>
                  <a:pt x="6" y="14"/>
                </a:lnTo>
                <a:lnTo>
                  <a:pt x="3" y="19"/>
                </a:lnTo>
                <a:lnTo>
                  <a:pt x="0" y="26"/>
                </a:lnTo>
                <a:lnTo>
                  <a:pt x="0" y="33"/>
                </a:lnTo>
                <a:lnTo>
                  <a:pt x="0" y="231"/>
                </a:lnTo>
                <a:lnTo>
                  <a:pt x="0" y="238"/>
                </a:lnTo>
                <a:lnTo>
                  <a:pt x="3" y="244"/>
                </a:lnTo>
                <a:lnTo>
                  <a:pt x="6" y="249"/>
                </a:lnTo>
                <a:lnTo>
                  <a:pt x="10" y="255"/>
                </a:lnTo>
                <a:lnTo>
                  <a:pt x="14" y="259"/>
                </a:lnTo>
                <a:lnTo>
                  <a:pt x="20" y="261"/>
                </a:lnTo>
                <a:lnTo>
                  <a:pt x="27" y="264"/>
                </a:lnTo>
                <a:lnTo>
                  <a:pt x="33" y="264"/>
                </a:lnTo>
                <a:lnTo>
                  <a:pt x="269" y="264"/>
                </a:lnTo>
                <a:lnTo>
                  <a:pt x="269" y="241"/>
                </a:lnTo>
                <a:lnTo>
                  <a:pt x="39" y="241"/>
                </a:lnTo>
                <a:close/>
                <a:moveTo>
                  <a:pt x="176" y="127"/>
                </a:moveTo>
                <a:lnTo>
                  <a:pt x="40" y="24"/>
                </a:lnTo>
                <a:lnTo>
                  <a:pt x="307" y="24"/>
                </a:lnTo>
                <a:lnTo>
                  <a:pt x="176" y="127"/>
                </a:lnTo>
                <a:close/>
                <a:moveTo>
                  <a:pt x="438" y="193"/>
                </a:moveTo>
                <a:lnTo>
                  <a:pt x="352" y="107"/>
                </a:lnTo>
                <a:lnTo>
                  <a:pt x="347" y="103"/>
                </a:lnTo>
                <a:lnTo>
                  <a:pt x="341" y="102"/>
                </a:lnTo>
                <a:lnTo>
                  <a:pt x="336" y="103"/>
                </a:lnTo>
                <a:lnTo>
                  <a:pt x="330" y="107"/>
                </a:lnTo>
                <a:lnTo>
                  <a:pt x="245" y="193"/>
                </a:lnTo>
                <a:lnTo>
                  <a:pt x="244" y="195"/>
                </a:lnTo>
                <a:lnTo>
                  <a:pt x="242" y="198"/>
                </a:lnTo>
                <a:lnTo>
                  <a:pt x="242" y="202"/>
                </a:lnTo>
                <a:lnTo>
                  <a:pt x="244" y="206"/>
                </a:lnTo>
                <a:lnTo>
                  <a:pt x="247" y="211"/>
                </a:lnTo>
                <a:lnTo>
                  <a:pt x="249" y="212"/>
                </a:lnTo>
                <a:lnTo>
                  <a:pt x="252" y="213"/>
                </a:lnTo>
                <a:lnTo>
                  <a:pt x="291" y="213"/>
                </a:lnTo>
                <a:lnTo>
                  <a:pt x="291" y="294"/>
                </a:lnTo>
                <a:lnTo>
                  <a:pt x="292" y="301"/>
                </a:lnTo>
                <a:lnTo>
                  <a:pt x="295" y="305"/>
                </a:lnTo>
                <a:lnTo>
                  <a:pt x="300" y="310"/>
                </a:lnTo>
                <a:lnTo>
                  <a:pt x="306" y="310"/>
                </a:lnTo>
                <a:lnTo>
                  <a:pt x="374" y="310"/>
                </a:lnTo>
                <a:lnTo>
                  <a:pt x="380" y="310"/>
                </a:lnTo>
                <a:lnTo>
                  <a:pt x="385" y="305"/>
                </a:lnTo>
                <a:lnTo>
                  <a:pt x="388" y="301"/>
                </a:lnTo>
                <a:lnTo>
                  <a:pt x="390" y="294"/>
                </a:lnTo>
                <a:lnTo>
                  <a:pt x="390" y="213"/>
                </a:lnTo>
                <a:lnTo>
                  <a:pt x="429" y="213"/>
                </a:lnTo>
                <a:lnTo>
                  <a:pt x="432" y="213"/>
                </a:lnTo>
                <a:lnTo>
                  <a:pt x="435" y="212"/>
                </a:lnTo>
                <a:lnTo>
                  <a:pt x="438" y="209"/>
                </a:lnTo>
                <a:lnTo>
                  <a:pt x="439" y="206"/>
                </a:lnTo>
                <a:lnTo>
                  <a:pt x="440" y="202"/>
                </a:lnTo>
                <a:lnTo>
                  <a:pt x="440" y="198"/>
                </a:lnTo>
                <a:lnTo>
                  <a:pt x="439" y="195"/>
                </a:lnTo>
                <a:lnTo>
                  <a:pt x="438" y="193"/>
                </a:lnTo>
                <a:close/>
                <a:moveTo>
                  <a:pt x="390" y="190"/>
                </a:moveTo>
                <a:lnTo>
                  <a:pt x="366" y="190"/>
                </a:lnTo>
                <a:lnTo>
                  <a:pt x="366" y="213"/>
                </a:lnTo>
                <a:lnTo>
                  <a:pt x="366" y="288"/>
                </a:lnTo>
                <a:lnTo>
                  <a:pt x="314" y="288"/>
                </a:lnTo>
                <a:lnTo>
                  <a:pt x="314" y="213"/>
                </a:lnTo>
                <a:lnTo>
                  <a:pt x="314" y="190"/>
                </a:lnTo>
                <a:lnTo>
                  <a:pt x="291" y="190"/>
                </a:lnTo>
                <a:lnTo>
                  <a:pt x="281" y="190"/>
                </a:lnTo>
                <a:lnTo>
                  <a:pt x="341" y="129"/>
                </a:lnTo>
                <a:lnTo>
                  <a:pt x="402" y="190"/>
                </a:lnTo>
                <a:lnTo>
                  <a:pt x="390" y="190"/>
                </a:lnTo>
                <a:close/>
              </a:path>
            </a:pathLst>
          </a:custGeom>
          <a:solidFill>
            <a:schemeClr val="accent1"/>
          </a:solidFill>
          <a:ln>
            <a:noFill/>
          </a:ln>
        </p:spPr>
        <p:txBody>
          <a:bodyPr/>
          <a:lstStyle/>
          <a:p>
            <a:endParaRPr lang="en-US" dirty="0"/>
          </a:p>
        </p:txBody>
      </p:sp>
      <p:sp>
        <p:nvSpPr>
          <p:cNvPr id="125" name="Freeform 141"/>
          <p:cNvSpPr>
            <a:spLocks noEditPoints="1"/>
          </p:cNvSpPr>
          <p:nvPr/>
        </p:nvSpPr>
        <p:spPr bwMode="auto">
          <a:xfrm>
            <a:off x="7207629" y="660729"/>
            <a:ext cx="387892" cy="288298"/>
          </a:xfrm>
          <a:custGeom>
            <a:avLst/>
            <a:gdLst>
              <a:gd name="T0" fmla="*/ 59931 w 443"/>
              <a:gd name="T1" fmla="*/ 82301 h 331"/>
              <a:gd name="T2" fmla="*/ 57279 w 443"/>
              <a:gd name="T3" fmla="*/ 75970 h 331"/>
              <a:gd name="T4" fmla="*/ 48793 w 443"/>
              <a:gd name="T5" fmla="*/ 76497 h 331"/>
              <a:gd name="T6" fmla="*/ 91752 w 443"/>
              <a:gd name="T7" fmla="*/ 80190 h 331"/>
              <a:gd name="T8" fmla="*/ 91752 w 443"/>
              <a:gd name="T9" fmla="*/ 80190 h 331"/>
              <a:gd name="T10" fmla="*/ 93874 w 443"/>
              <a:gd name="T11" fmla="*/ 81773 h 331"/>
              <a:gd name="T12" fmla="*/ 95465 w 443"/>
              <a:gd name="T13" fmla="*/ 81773 h 331"/>
              <a:gd name="T14" fmla="*/ 97056 w 443"/>
              <a:gd name="T15" fmla="*/ 81773 h 331"/>
              <a:gd name="T16" fmla="*/ 99178 w 443"/>
              <a:gd name="T17" fmla="*/ 80190 h 331"/>
              <a:gd name="T18" fmla="*/ 177671 w 443"/>
              <a:gd name="T19" fmla="*/ 54340 h 331"/>
              <a:gd name="T20" fmla="*/ 190400 w 443"/>
              <a:gd name="T21" fmla="*/ 54867 h 331"/>
              <a:gd name="T22" fmla="*/ 188809 w 443"/>
              <a:gd name="T23" fmla="*/ 10551 h 331"/>
              <a:gd name="T24" fmla="*/ 179792 w 443"/>
              <a:gd name="T25" fmla="*/ 1055 h 331"/>
              <a:gd name="T26" fmla="*/ 17502 w 443"/>
              <a:gd name="T27" fmla="*/ 0 h 331"/>
              <a:gd name="T28" fmla="*/ 5834 w 443"/>
              <a:gd name="T29" fmla="*/ 4748 h 331"/>
              <a:gd name="T30" fmla="*/ 0 w 443"/>
              <a:gd name="T31" fmla="*/ 17410 h 331"/>
              <a:gd name="T32" fmla="*/ 1591 w 443"/>
              <a:gd name="T33" fmla="*/ 130309 h 331"/>
              <a:gd name="T34" fmla="*/ 10607 w 443"/>
              <a:gd name="T35" fmla="*/ 139806 h 331"/>
              <a:gd name="T36" fmla="*/ 117210 w 443"/>
              <a:gd name="T37" fmla="*/ 141388 h 331"/>
              <a:gd name="T38" fmla="*/ 95465 w 443"/>
              <a:gd name="T39" fmla="*/ 68056 h 331"/>
              <a:gd name="T40" fmla="*/ 180853 w 443"/>
              <a:gd name="T41" fmla="*/ 67529 h 331"/>
              <a:gd name="T42" fmla="*/ 164942 w 443"/>
              <a:gd name="T43" fmla="*/ 69639 h 331"/>
              <a:gd name="T44" fmla="*/ 146380 w 443"/>
              <a:gd name="T45" fmla="*/ 79135 h 331"/>
              <a:gd name="T46" fmla="*/ 133121 w 443"/>
              <a:gd name="T47" fmla="*/ 94962 h 331"/>
              <a:gd name="T48" fmla="*/ 126756 w 443"/>
              <a:gd name="T49" fmla="*/ 115010 h 331"/>
              <a:gd name="T50" fmla="*/ 127287 w 443"/>
              <a:gd name="T51" fmla="*/ 131892 h 331"/>
              <a:gd name="T52" fmla="*/ 136303 w 443"/>
              <a:gd name="T53" fmla="*/ 150884 h 331"/>
              <a:gd name="T54" fmla="*/ 150623 w 443"/>
              <a:gd name="T55" fmla="*/ 165129 h 331"/>
              <a:gd name="T56" fmla="*/ 169716 w 443"/>
              <a:gd name="T57" fmla="*/ 173042 h 331"/>
              <a:gd name="T58" fmla="*/ 186687 w 443"/>
              <a:gd name="T59" fmla="*/ 174097 h 331"/>
              <a:gd name="T60" fmla="*/ 206310 w 443"/>
              <a:gd name="T61" fmla="*/ 168294 h 331"/>
              <a:gd name="T62" fmla="*/ 222221 w 443"/>
              <a:gd name="T63" fmla="*/ 155105 h 331"/>
              <a:gd name="T64" fmla="*/ 232298 w 443"/>
              <a:gd name="T65" fmla="*/ 137168 h 331"/>
              <a:gd name="T66" fmla="*/ 234950 w 443"/>
              <a:gd name="T67" fmla="*/ 120813 h 331"/>
              <a:gd name="T68" fmla="*/ 230177 w 443"/>
              <a:gd name="T69" fmla="*/ 99710 h 331"/>
              <a:gd name="T70" fmla="*/ 219570 w 443"/>
              <a:gd name="T71" fmla="*/ 82301 h 331"/>
              <a:gd name="T72" fmla="*/ 202068 w 443"/>
              <a:gd name="T73" fmla="*/ 70694 h 331"/>
              <a:gd name="T74" fmla="*/ 180853 w 443"/>
              <a:gd name="T75" fmla="*/ 67529 h 331"/>
              <a:gd name="T76" fmla="*/ 172898 w 443"/>
              <a:gd name="T77" fmla="*/ 161436 h 331"/>
              <a:gd name="T78" fmla="*/ 146380 w 443"/>
              <a:gd name="T79" fmla="*/ 144026 h 331"/>
              <a:gd name="T80" fmla="*/ 138955 w 443"/>
              <a:gd name="T81" fmla="*/ 120813 h 331"/>
              <a:gd name="T82" fmla="*/ 151683 w 443"/>
              <a:gd name="T83" fmla="*/ 91269 h 331"/>
              <a:gd name="T84" fmla="*/ 180853 w 443"/>
              <a:gd name="T85" fmla="*/ 79135 h 331"/>
              <a:gd name="T86" fmla="*/ 204189 w 443"/>
              <a:gd name="T87" fmla="*/ 85994 h 331"/>
              <a:gd name="T88" fmla="*/ 221691 w 443"/>
              <a:gd name="T89" fmla="*/ 112372 h 331"/>
              <a:gd name="T90" fmla="*/ 219570 w 443"/>
              <a:gd name="T91" fmla="*/ 137168 h 331"/>
              <a:gd name="T92" fmla="*/ 196764 w 443"/>
              <a:gd name="T93" fmla="*/ 159326 h 331"/>
              <a:gd name="T94" fmla="*/ 190400 w 443"/>
              <a:gd name="T95" fmla="*/ 102876 h 331"/>
              <a:gd name="T96" fmla="*/ 188278 w 443"/>
              <a:gd name="T97" fmla="*/ 144026 h 331"/>
              <a:gd name="T98" fmla="*/ 181384 w 443"/>
              <a:gd name="T99" fmla="*/ 145609 h 331"/>
              <a:gd name="T100" fmla="*/ 177671 w 443"/>
              <a:gd name="T101" fmla="*/ 115010 h 331"/>
              <a:gd name="T102" fmla="*/ 171837 w 443"/>
              <a:gd name="T103" fmla="*/ 118175 h 331"/>
              <a:gd name="T104" fmla="*/ 167064 w 443"/>
              <a:gd name="T105" fmla="*/ 116065 h 331"/>
              <a:gd name="T106" fmla="*/ 168124 w 443"/>
              <a:gd name="T107" fmla="*/ 108151 h 331"/>
              <a:gd name="T108" fmla="*/ 179792 w 443"/>
              <a:gd name="T109" fmla="*/ 97600 h 331"/>
              <a:gd name="T110" fmla="*/ 186687 w 443"/>
              <a:gd name="T111" fmla="*/ 97073 h 331"/>
              <a:gd name="T112" fmla="*/ 190400 w 443"/>
              <a:gd name="T113" fmla="*/ 102876 h 33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43" h="331">
                <a:moveTo>
                  <a:pt x="40" y="244"/>
                </a:moveTo>
                <a:lnTo>
                  <a:pt x="110" y="161"/>
                </a:lnTo>
                <a:lnTo>
                  <a:pt x="113" y="156"/>
                </a:lnTo>
                <a:lnTo>
                  <a:pt x="113" y="152"/>
                </a:lnTo>
                <a:lnTo>
                  <a:pt x="111" y="148"/>
                </a:lnTo>
                <a:lnTo>
                  <a:pt x="108" y="144"/>
                </a:lnTo>
                <a:lnTo>
                  <a:pt x="104" y="143"/>
                </a:lnTo>
                <a:lnTo>
                  <a:pt x="100" y="141"/>
                </a:lnTo>
                <a:lnTo>
                  <a:pt x="96" y="143"/>
                </a:lnTo>
                <a:lnTo>
                  <a:pt x="92" y="145"/>
                </a:lnTo>
                <a:lnTo>
                  <a:pt x="23" y="228"/>
                </a:lnTo>
                <a:lnTo>
                  <a:pt x="23" y="40"/>
                </a:lnTo>
                <a:lnTo>
                  <a:pt x="173" y="152"/>
                </a:lnTo>
                <a:lnTo>
                  <a:pt x="176" y="155"/>
                </a:lnTo>
                <a:lnTo>
                  <a:pt x="177" y="155"/>
                </a:lnTo>
                <a:lnTo>
                  <a:pt x="180" y="155"/>
                </a:lnTo>
                <a:lnTo>
                  <a:pt x="183" y="155"/>
                </a:lnTo>
                <a:lnTo>
                  <a:pt x="184" y="155"/>
                </a:lnTo>
                <a:lnTo>
                  <a:pt x="187" y="152"/>
                </a:lnTo>
                <a:lnTo>
                  <a:pt x="335" y="34"/>
                </a:lnTo>
                <a:lnTo>
                  <a:pt x="335" y="103"/>
                </a:lnTo>
                <a:lnTo>
                  <a:pt x="341" y="103"/>
                </a:lnTo>
                <a:lnTo>
                  <a:pt x="359" y="104"/>
                </a:lnTo>
                <a:lnTo>
                  <a:pt x="359" y="33"/>
                </a:lnTo>
                <a:lnTo>
                  <a:pt x="359" y="27"/>
                </a:lnTo>
                <a:lnTo>
                  <a:pt x="356" y="20"/>
                </a:lnTo>
                <a:lnTo>
                  <a:pt x="353" y="15"/>
                </a:lnTo>
                <a:lnTo>
                  <a:pt x="349" y="9"/>
                </a:lnTo>
                <a:lnTo>
                  <a:pt x="345" y="5"/>
                </a:lnTo>
                <a:lnTo>
                  <a:pt x="339" y="2"/>
                </a:lnTo>
                <a:lnTo>
                  <a:pt x="333" y="1"/>
                </a:lnTo>
                <a:lnTo>
                  <a:pt x="326" y="0"/>
                </a:lnTo>
                <a:lnTo>
                  <a:pt x="33" y="0"/>
                </a:lnTo>
                <a:lnTo>
                  <a:pt x="27" y="1"/>
                </a:lnTo>
                <a:lnTo>
                  <a:pt x="20" y="2"/>
                </a:lnTo>
                <a:lnTo>
                  <a:pt x="15" y="5"/>
                </a:lnTo>
                <a:lnTo>
                  <a:pt x="11" y="9"/>
                </a:lnTo>
                <a:lnTo>
                  <a:pt x="7" y="15"/>
                </a:lnTo>
                <a:lnTo>
                  <a:pt x="3" y="20"/>
                </a:lnTo>
                <a:lnTo>
                  <a:pt x="1" y="27"/>
                </a:lnTo>
                <a:lnTo>
                  <a:pt x="0" y="33"/>
                </a:lnTo>
                <a:lnTo>
                  <a:pt x="0" y="235"/>
                </a:lnTo>
                <a:lnTo>
                  <a:pt x="1" y="242"/>
                </a:lnTo>
                <a:lnTo>
                  <a:pt x="3" y="247"/>
                </a:lnTo>
                <a:lnTo>
                  <a:pt x="7" y="253"/>
                </a:lnTo>
                <a:lnTo>
                  <a:pt x="11" y="258"/>
                </a:lnTo>
                <a:lnTo>
                  <a:pt x="15" y="262"/>
                </a:lnTo>
                <a:lnTo>
                  <a:pt x="20" y="265"/>
                </a:lnTo>
                <a:lnTo>
                  <a:pt x="27" y="268"/>
                </a:lnTo>
                <a:lnTo>
                  <a:pt x="33" y="268"/>
                </a:lnTo>
                <a:lnTo>
                  <a:pt x="221" y="268"/>
                </a:lnTo>
                <a:lnTo>
                  <a:pt x="217" y="257"/>
                </a:lnTo>
                <a:lnTo>
                  <a:pt x="216" y="244"/>
                </a:lnTo>
                <a:lnTo>
                  <a:pt x="40" y="244"/>
                </a:lnTo>
                <a:close/>
                <a:moveTo>
                  <a:pt x="180" y="129"/>
                </a:moveTo>
                <a:lnTo>
                  <a:pt x="41" y="23"/>
                </a:lnTo>
                <a:lnTo>
                  <a:pt x="312" y="23"/>
                </a:lnTo>
                <a:lnTo>
                  <a:pt x="180" y="129"/>
                </a:lnTo>
                <a:close/>
                <a:moveTo>
                  <a:pt x="341" y="128"/>
                </a:moveTo>
                <a:lnTo>
                  <a:pt x="341" y="128"/>
                </a:lnTo>
                <a:lnTo>
                  <a:pt x="330" y="128"/>
                </a:lnTo>
                <a:lnTo>
                  <a:pt x="320" y="129"/>
                </a:lnTo>
                <a:lnTo>
                  <a:pt x="311" y="132"/>
                </a:lnTo>
                <a:lnTo>
                  <a:pt x="301" y="134"/>
                </a:lnTo>
                <a:lnTo>
                  <a:pt x="293" y="139"/>
                </a:lnTo>
                <a:lnTo>
                  <a:pt x="284" y="144"/>
                </a:lnTo>
                <a:lnTo>
                  <a:pt x="276" y="150"/>
                </a:lnTo>
                <a:lnTo>
                  <a:pt x="269" y="156"/>
                </a:lnTo>
                <a:lnTo>
                  <a:pt x="262" y="165"/>
                </a:lnTo>
                <a:lnTo>
                  <a:pt x="257" y="172"/>
                </a:lnTo>
                <a:lnTo>
                  <a:pt x="251" y="180"/>
                </a:lnTo>
                <a:lnTo>
                  <a:pt x="247" y="189"/>
                </a:lnTo>
                <a:lnTo>
                  <a:pt x="243" y="199"/>
                </a:lnTo>
                <a:lnTo>
                  <a:pt x="240" y="209"/>
                </a:lnTo>
                <a:lnTo>
                  <a:pt x="239" y="218"/>
                </a:lnTo>
                <a:lnTo>
                  <a:pt x="239" y="229"/>
                </a:lnTo>
                <a:lnTo>
                  <a:pt x="239" y="239"/>
                </a:lnTo>
                <a:lnTo>
                  <a:pt x="240" y="250"/>
                </a:lnTo>
                <a:lnTo>
                  <a:pt x="243" y="260"/>
                </a:lnTo>
                <a:lnTo>
                  <a:pt x="247" y="269"/>
                </a:lnTo>
                <a:lnTo>
                  <a:pt x="251" y="277"/>
                </a:lnTo>
                <a:lnTo>
                  <a:pt x="257" y="286"/>
                </a:lnTo>
                <a:lnTo>
                  <a:pt x="262" y="294"/>
                </a:lnTo>
                <a:lnTo>
                  <a:pt x="269" y="301"/>
                </a:lnTo>
                <a:lnTo>
                  <a:pt x="276" y="308"/>
                </a:lnTo>
                <a:lnTo>
                  <a:pt x="284" y="313"/>
                </a:lnTo>
                <a:lnTo>
                  <a:pt x="293" y="319"/>
                </a:lnTo>
                <a:lnTo>
                  <a:pt x="301" y="323"/>
                </a:lnTo>
                <a:lnTo>
                  <a:pt x="311" y="327"/>
                </a:lnTo>
                <a:lnTo>
                  <a:pt x="320" y="328"/>
                </a:lnTo>
                <a:lnTo>
                  <a:pt x="330" y="330"/>
                </a:lnTo>
                <a:lnTo>
                  <a:pt x="341" y="331"/>
                </a:lnTo>
                <a:lnTo>
                  <a:pt x="352" y="330"/>
                </a:lnTo>
                <a:lnTo>
                  <a:pt x="361" y="328"/>
                </a:lnTo>
                <a:lnTo>
                  <a:pt x="371" y="327"/>
                </a:lnTo>
                <a:lnTo>
                  <a:pt x="381" y="323"/>
                </a:lnTo>
                <a:lnTo>
                  <a:pt x="389" y="319"/>
                </a:lnTo>
                <a:lnTo>
                  <a:pt x="399" y="313"/>
                </a:lnTo>
                <a:lnTo>
                  <a:pt x="405" y="308"/>
                </a:lnTo>
                <a:lnTo>
                  <a:pt x="414" y="301"/>
                </a:lnTo>
                <a:lnTo>
                  <a:pt x="419" y="294"/>
                </a:lnTo>
                <a:lnTo>
                  <a:pt x="426" y="286"/>
                </a:lnTo>
                <a:lnTo>
                  <a:pt x="430" y="277"/>
                </a:lnTo>
                <a:lnTo>
                  <a:pt x="434" y="269"/>
                </a:lnTo>
                <a:lnTo>
                  <a:pt x="438" y="260"/>
                </a:lnTo>
                <a:lnTo>
                  <a:pt x="441" y="250"/>
                </a:lnTo>
                <a:lnTo>
                  <a:pt x="443" y="239"/>
                </a:lnTo>
                <a:lnTo>
                  <a:pt x="443" y="229"/>
                </a:lnTo>
                <a:lnTo>
                  <a:pt x="443" y="218"/>
                </a:lnTo>
                <a:lnTo>
                  <a:pt x="441" y="209"/>
                </a:lnTo>
                <a:lnTo>
                  <a:pt x="438" y="199"/>
                </a:lnTo>
                <a:lnTo>
                  <a:pt x="434" y="189"/>
                </a:lnTo>
                <a:lnTo>
                  <a:pt x="430" y="180"/>
                </a:lnTo>
                <a:lnTo>
                  <a:pt x="426" y="172"/>
                </a:lnTo>
                <a:lnTo>
                  <a:pt x="419" y="165"/>
                </a:lnTo>
                <a:lnTo>
                  <a:pt x="414" y="156"/>
                </a:lnTo>
                <a:lnTo>
                  <a:pt x="405" y="150"/>
                </a:lnTo>
                <a:lnTo>
                  <a:pt x="399" y="144"/>
                </a:lnTo>
                <a:lnTo>
                  <a:pt x="389" y="139"/>
                </a:lnTo>
                <a:lnTo>
                  <a:pt x="381" y="134"/>
                </a:lnTo>
                <a:lnTo>
                  <a:pt x="371" y="132"/>
                </a:lnTo>
                <a:lnTo>
                  <a:pt x="361" y="129"/>
                </a:lnTo>
                <a:lnTo>
                  <a:pt x="352" y="128"/>
                </a:lnTo>
                <a:lnTo>
                  <a:pt x="341" y="128"/>
                </a:lnTo>
                <a:close/>
                <a:moveTo>
                  <a:pt x="341" y="308"/>
                </a:moveTo>
                <a:lnTo>
                  <a:pt x="341" y="308"/>
                </a:lnTo>
                <a:lnTo>
                  <a:pt x="326" y="306"/>
                </a:lnTo>
                <a:lnTo>
                  <a:pt x="311" y="302"/>
                </a:lnTo>
                <a:lnTo>
                  <a:pt x="297" y="294"/>
                </a:lnTo>
                <a:lnTo>
                  <a:pt x="286" y="284"/>
                </a:lnTo>
                <a:lnTo>
                  <a:pt x="276" y="273"/>
                </a:lnTo>
                <a:lnTo>
                  <a:pt x="268" y="260"/>
                </a:lnTo>
                <a:lnTo>
                  <a:pt x="264" y="244"/>
                </a:lnTo>
                <a:lnTo>
                  <a:pt x="262" y="229"/>
                </a:lnTo>
                <a:lnTo>
                  <a:pt x="264" y="213"/>
                </a:lnTo>
                <a:lnTo>
                  <a:pt x="268" y="198"/>
                </a:lnTo>
                <a:lnTo>
                  <a:pt x="276" y="185"/>
                </a:lnTo>
                <a:lnTo>
                  <a:pt x="286" y="173"/>
                </a:lnTo>
                <a:lnTo>
                  <a:pt x="297" y="163"/>
                </a:lnTo>
                <a:lnTo>
                  <a:pt x="311" y="156"/>
                </a:lnTo>
                <a:lnTo>
                  <a:pt x="326" y="152"/>
                </a:lnTo>
                <a:lnTo>
                  <a:pt x="341" y="150"/>
                </a:lnTo>
                <a:lnTo>
                  <a:pt x="357" y="152"/>
                </a:lnTo>
                <a:lnTo>
                  <a:pt x="371" y="156"/>
                </a:lnTo>
                <a:lnTo>
                  <a:pt x="385" y="163"/>
                </a:lnTo>
                <a:lnTo>
                  <a:pt x="397" y="173"/>
                </a:lnTo>
                <a:lnTo>
                  <a:pt x="407" y="185"/>
                </a:lnTo>
                <a:lnTo>
                  <a:pt x="414" y="198"/>
                </a:lnTo>
                <a:lnTo>
                  <a:pt x="418" y="213"/>
                </a:lnTo>
                <a:lnTo>
                  <a:pt x="419" y="229"/>
                </a:lnTo>
                <a:lnTo>
                  <a:pt x="418" y="244"/>
                </a:lnTo>
                <a:lnTo>
                  <a:pt x="414" y="260"/>
                </a:lnTo>
                <a:lnTo>
                  <a:pt x="407" y="273"/>
                </a:lnTo>
                <a:lnTo>
                  <a:pt x="397" y="284"/>
                </a:lnTo>
                <a:lnTo>
                  <a:pt x="385" y="294"/>
                </a:lnTo>
                <a:lnTo>
                  <a:pt x="371" y="302"/>
                </a:lnTo>
                <a:lnTo>
                  <a:pt x="357" y="306"/>
                </a:lnTo>
                <a:lnTo>
                  <a:pt x="341" y="308"/>
                </a:lnTo>
                <a:close/>
                <a:moveTo>
                  <a:pt x="359" y="195"/>
                </a:moveTo>
                <a:lnTo>
                  <a:pt x="359" y="265"/>
                </a:lnTo>
                <a:lnTo>
                  <a:pt x="357" y="269"/>
                </a:lnTo>
                <a:lnTo>
                  <a:pt x="355" y="273"/>
                </a:lnTo>
                <a:lnTo>
                  <a:pt x="352" y="276"/>
                </a:lnTo>
                <a:lnTo>
                  <a:pt x="346" y="276"/>
                </a:lnTo>
                <a:lnTo>
                  <a:pt x="342" y="276"/>
                </a:lnTo>
                <a:lnTo>
                  <a:pt x="338" y="273"/>
                </a:lnTo>
                <a:lnTo>
                  <a:pt x="337" y="269"/>
                </a:lnTo>
                <a:lnTo>
                  <a:pt x="335" y="265"/>
                </a:lnTo>
                <a:lnTo>
                  <a:pt x="335" y="218"/>
                </a:lnTo>
                <a:lnTo>
                  <a:pt x="331" y="222"/>
                </a:lnTo>
                <a:lnTo>
                  <a:pt x="328" y="224"/>
                </a:lnTo>
                <a:lnTo>
                  <a:pt x="324" y="224"/>
                </a:lnTo>
                <a:lnTo>
                  <a:pt x="319" y="224"/>
                </a:lnTo>
                <a:lnTo>
                  <a:pt x="315" y="220"/>
                </a:lnTo>
                <a:lnTo>
                  <a:pt x="313" y="216"/>
                </a:lnTo>
                <a:lnTo>
                  <a:pt x="313" y="211"/>
                </a:lnTo>
                <a:lnTo>
                  <a:pt x="315" y="207"/>
                </a:lnTo>
                <a:lnTo>
                  <a:pt x="317" y="205"/>
                </a:lnTo>
                <a:lnTo>
                  <a:pt x="338" y="187"/>
                </a:lnTo>
                <a:lnTo>
                  <a:pt x="339" y="185"/>
                </a:lnTo>
                <a:lnTo>
                  <a:pt x="342" y="184"/>
                </a:lnTo>
                <a:lnTo>
                  <a:pt x="346" y="183"/>
                </a:lnTo>
                <a:lnTo>
                  <a:pt x="352" y="184"/>
                </a:lnTo>
                <a:lnTo>
                  <a:pt x="355" y="187"/>
                </a:lnTo>
                <a:lnTo>
                  <a:pt x="357" y="189"/>
                </a:lnTo>
                <a:lnTo>
                  <a:pt x="359" y="195"/>
                </a:lnTo>
                <a:close/>
              </a:path>
            </a:pathLst>
          </a:custGeom>
          <a:solidFill>
            <a:schemeClr val="accent1"/>
          </a:solidFill>
          <a:ln>
            <a:noFill/>
          </a:ln>
        </p:spPr>
        <p:txBody>
          <a:bodyPr/>
          <a:lstStyle/>
          <a:p>
            <a:endParaRPr lang="en-US" dirty="0"/>
          </a:p>
        </p:txBody>
      </p:sp>
      <p:sp>
        <p:nvSpPr>
          <p:cNvPr id="126" name="Freeform 142"/>
          <p:cNvSpPr>
            <a:spLocks noEditPoints="1"/>
          </p:cNvSpPr>
          <p:nvPr/>
        </p:nvSpPr>
        <p:spPr bwMode="auto">
          <a:xfrm>
            <a:off x="8892774" y="2533458"/>
            <a:ext cx="327610" cy="382650"/>
          </a:xfrm>
          <a:custGeom>
            <a:avLst/>
            <a:gdLst>
              <a:gd name="T0" fmla="*/ 142644 w 377"/>
              <a:gd name="T1" fmla="*/ 210079 h 438"/>
              <a:gd name="T2" fmla="*/ 128432 w 377"/>
              <a:gd name="T3" fmla="*/ 227542 h 438"/>
              <a:gd name="T4" fmla="*/ 112115 w 377"/>
              <a:gd name="T5" fmla="*/ 231775 h 438"/>
              <a:gd name="T6" fmla="*/ 91060 w 377"/>
              <a:gd name="T7" fmla="*/ 223837 h 438"/>
              <a:gd name="T8" fmla="*/ 80007 w 377"/>
              <a:gd name="T9" fmla="*/ 204258 h 438"/>
              <a:gd name="T10" fmla="*/ 95271 w 377"/>
              <a:gd name="T11" fmla="*/ 210079 h 438"/>
              <a:gd name="T12" fmla="*/ 105272 w 377"/>
              <a:gd name="T13" fmla="*/ 218017 h 438"/>
              <a:gd name="T14" fmla="*/ 114747 w 377"/>
              <a:gd name="T15" fmla="*/ 219604 h 438"/>
              <a:gd name="T16" fmla="*/ 126327 w 377"/>
              <a:gd name="T17" fmla="*/ 212725 h 438"/>
              <a:gd name="T18" fmla="*/ 131064 w 377"/>
              <a:gd name="T19" fmla="*/ 204258 h 438"/>
              <a:gd name="T20" fmla="*/ 196859 w 377"/>
              <a:gd name="T21" fmla="*/ 153458 h 438"/>
              <a:gd name="T22" fmla="*/ 189490 w 377"/>
              <a:gd name="T23" fmla="*/ 147638 h 438"/>
              <a:gd name="T24" fmla="*/ 170541 w 377"/>
              <a:gd name="T25" fmla="*/ 123296 h 438"/>
              <a:gd name="T26" fmla="*/ 164225 w 377"/>
              <a:gd name="T27" fmla="*/ 96308 h 438"/>
              <a:gd name="T28" fmla="*/ 151592 w 377"/>
              <a:gd name="T29" fmla="*/ 98954 h 438"/>
              <a:gd name="T30" fmla="*/ 157382 w 377"/>
              <a:gd name="T31" fmla="*/ 122767 h 438"/>
              <a:gd name="T32" fmla="*/ 177384 w 377"/>
              <a:gd name="T33" fmla="*/ 152400 h 438"/>
              <a:gd name="T34" fmla="*/ 185805 w 377"/>
              <a:gd name="T35" fmla="*/ 180975 h 438"/>
              <a:gd name="T36" fmla="*/ 57900 w 377"/>
              <a:gd name="T37" fmla="*/ 193146 h 438"/>
              <a:gd name="T38" fmla="*/ 191595 w 377"/>
              <a:gd name="T39" fmla="*/ 193146 h 438"/>
              <a:gd name="T40" fmla="*/ 197385 w 377"/>
              <a:gd name="T41" fmla="*/ 189442 h 438"/>
              <a:gd name="T42" fmla="*/ 198438 w 377"/>
              <a:gd name="T43" fmla="*/ 156104 h 438"/>
              <a:gd name="T44" fmla="*/ 8422 w 377"/>
              <a:gd name="T45" fmla="*/ 224367 h 438"/>
              <a:gd name="T46" fmla="*/ 2105 w 377"/>
              <a:gd name="T47" fmla="*/ 223308 h 438"/>
              <a:gd name="T48" fmla="*/ 526 w 377"/>
              <a:gd name="T49" fmla="*/ 216429 h 438"/>
              <a:gd name="T50" fmla="*/ 25792 w 377"/>
              <a:gd name="T51" fmla="*/ 187325 h 438"/>
              <a:gd name="T52" fmla="*/ 25792 w 377"/>
              <a:gd name="T53" fmla="*/ 154517 h 438"/>
              <a:gd name="T54" fmla="*/ 28950 w 377"/>
              <a:gd name="T55" fmla="*/ 150283 h 438"/>
              <a:gd name="T56" fmla="*/ 50531 w 377"/>
              <a:gd name="T57" fmla="*/ 128058 h 438"/>
              <a:gd name="T58" fmla="*/ 58426 w 377"/>
              <a:gd name="T59" fmla="*/ 103717 h 438"/>
              <a:gd name="T60" fmla="*/ 60005 w 377"/>
              <a:gd name="T61" fmla="*/ 82550 h 438"/>
              <a:gd name="T62" fmla="*/ 70006 w 377"/>
              <a:gd name="T63" fmla="*/ 54504 h 438"/>
              <a:gd name="T64" fmla="*/ 87376 w 377"/>
              <a:gd name="T65" fmla="*/ 40746 h 438"/>
              <a:gd name="T66" fmla="*/ 93166 w 377"/>
              <a:gd name="T67" fmla="*/ 38100 h 438"/>
              <a:gd name="T68" fmla="*/ 87902 w 377"/>
              <a:gd name="T69" fmla="*/ 23813 h 438"/>
              <a:gd name="T70" fmla="*/ 92639 w 377"/>
              <a:gd name="T71" fmla="*/ 10054 h 438"/>
              <a:gd name="T72" fmla="*/ 106851 w 377"/>
              <a:gd name="T73" fmla="*/ 529 h 438"/>
              <a:gd name="T74" fmla="*/ 120537 w 377"/>
              <a:gd name="T75" fmla="*/ 2117 h 438"/>
              <a:gd name="T76" fmla="*/ 133696 w 377"/>
              <a:gd name="T77" fmla="*/ 14287 h 438"/>
              <a:gd name="T78" fmla="*/ 135275 w 377"/>
              <a:gd name="T79" fmla="*/ 27517 h 438"/>
              <a:gd name="T80" fmla="*/ 131064 w 377"/>
              <a:gd name="T81" fmla="*/ 38100 h 438"/>
              <a:gd name="T82" fmla="*/ 140012 w 377"/>
              <a:gd name="T83" fmla="*/ 41804 h 438"/>
              <a:gd name="T84" fmla="*/ 185805 w 377"/>
              <a:gd name="T85" fmla="*/ 29633 h 438"/>
              <a:gd name="T86" fmla="*/ 192122 w 377"/>
              <a:gd name="T87" fmla="*/ 28046 h 438"/>
              <a:gd name="T88" fmla="*/ 196859 w 377"/>
              <a:gd name="T89" fmla="*/ 33867 h 438"/>
              <a:gd name="T90" fmla="*/ 100535 w 377"/>
              <a:gd name="T91" fmla="*/ 23813 h 438"/>
              <a:gd name="T92" fmla="*/ 104219 w 377"/>
              <a:gd name="T93" fmla="*/ 31750 h 438"/>
              <a:gd name="T94" fmla="*/ 112115 w 377"/>
              <a:gd name="T95" fmla="*/ 35454 h 438"/>
              <a:gd name="T96" fmla="*/ 122116 w 377"/>
              <a:gd name="T97" fmla="*/ 28046 h 438"/>
              <a:gd name="T98" fmla="*/ 122642 w 377"/>
              <a:gd name="T99" fmla="*/ 21696 h 438"/>
              <a:gd name="T100" fmla="*/ 114220 w 377"/>
              <a:gd name="T101" fmla="*/ 12171 h 438"/>
              <a:gd name="T102" fmla="*/ 107904 w 377"/>
              <a:gd name="T103" fmla="*/ 12700 h 438"/>
              <a:gd name="T104" fmla="*/ 100535 w 377"/>
              <a:gd name="T105" fmla="*/ 23813 h 438"/>
              <a:gd name="T106" fmla="*/ 144749 w 377"/>
              <a:gd name="T107" fmla="*/ 62971 h 438"/>
              <a:gd name="T108" fmla="*/ 127906 w 377"/>
              <a:gd name="T109" fmla="*/ 49742 h 438"/>
              <a:gd name="T110" fmla="*/ 112115 w 377"/>
              <a:gd name="T111" fmla="*/ 47625 h 438"/>
              <a:gd name="T112" fmla="*/ 95271 w 377"/>
              <a:gd name="T113" fmla="*/ 49742 h 438"/>
              <a:gd name="T114" fmla="*/ 84744 w 377"/>
              <a:gd name="T115" fmla="*/ 56621 h 438"/>
              <a:gd name="T116" fmla="*/ 73164 w 377"/>
              <a:gd name="T117" fmla="*/ 78317 h 438"/>
              <a:gd name="T118" fmla="*/ 71585 w 377"/>
              <a:gd name="T119" fmla="*/ 95779 h 438"/>
              <a:gd name="T120" fmla="*/ 65795 w 377"/>
              <a:gd name="T121" fmla="*/ 123296 h 438"/>
              <a:gd name="T122" fmla="*/ 46846 w 377"/>
              <a:gd name="T123" fmla="*/ 151871 h 438"/>
              <a:gd name="T124" fmla="*/ 38424 w 377"/>
              <a:gd name="T125" fmla="*/ 178858 h 43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77" h="438">
                <a:moveTo>
                  <a:pt x="249" y="386"/>
                </a:moveTo>
                <a:lnTo>
                  <a:pt x="273" y="386"/>
                </a:lnTo>
                <a:lnTo>
                  <a:pt x="271" y="397"/>
                </a:lnTo>
                <a:lnTo>
                  <a:pt x="265" y="407"/>
                </a:lnTo>
                <a:lnTo>
                  <a:pt x="260" y="415"/>
                </a:lnTo>
                <a:lnTo>
                  <a:pt x="253" y="423"/>
                </a:lnTo>
                <a:lnTo>
                  <a:pt x="244" y="430"/>
                </a:lnTo>
                <a:lnTo>
                  <a:pt x="235" y="434"/>
                </a:lnTo>
                <a:lnTo>
                  <a:pt x="224" y="437"/>
                </a:lnTo>
                <a:lnTo>
                  <a:pt x="213" y="438"/>
                </a:lnTo>
                <a:lnTo>
                  <a:pt x="202" y="437"/>
                </a:lnTo>
                <a:lnTo>
                  <a:pt x="191" y="434"/>
                </a:lnTo>
                <a:lnTo>
                  <a:pt x="181" y="430"/>
                </a:lnTo>
                <a:lnTo>
                  <a:pt x="173" y="423"/>
                </a:lnTo>
                <a:lnTo>
                  <a:pt x="165" y="415"/>
                </a:lnTo>
                <a:lnTo>
                  <a:pt x="159" y="407"/>
                </a:lnTo>
                <a:lnTo>
                  <a:pt x="155" y="397"/>
                </a:lnTo>
                <a:lnTo>
                  <a:pt x="152" y="386"/>
                </a:lnTo>
                <a:lnTo>
                  <a:pt x="176" y="386"/>
                </a:lnTo>
                <a:lnTo>
                  <a:pt x="177" y="391"/>
                </a:lnTo>
                <a:lnTo>
                  <a:pt x="181" y="397"/>
                </a:lnTo>
                <a:lnTo>
                  <a:pt x="184" y="402"/>
                </a:lnTo>
                <a:lnTo>
                  <a:pt x="189" y="407"/>
                </a:lnTo>
                <a:lnTo>
                  <a:pt x="194" y="411"/>
                </a:lnTo>
                <a:lnTo>
                  <a:pt x="200" y="412"/>
                </a:lnTo>
                <a:lnTo>
                  <a:pt x="206" y="415"/>
                </a:lnTo>
                <a:lnTo>
                  <a:pt x="213" y="415"/>
                </a:lnTo>
                <a:lnTo>
                  <a:pt x="218" y="415"/>
                </a:lnTo>
                <a:lnTo>
                  <a:pt x="225" y="412"/>
                </a:lnTo>
                <a:lnTo>
                  <a:pt x="231" y="411"/>
                </a:lnTo>
                <a:lnTo>
                  <a:pt x="236" y="407"/>
                </a:lnTo>
                <a:lnTo>
                  <a:pt x="240" y="402"/>
                </a:lnTo>
                <a:lnTo>
                  <a:pt x="244" y="397"/>
                </a:lnTo>
                <a:lnTo>
                  <a:pt x="247" y="391"/>
                </a:lnTo>
                <a:lnTo>
                  <a:pt x="249" y="386"/>
                </a:lnTo>
                <a:close/>
                <a:moveTo>
                  <a:pt x="377" y="295"/>
                </a:moveTo>
                <a:lnTo>
                  <a:pt x="377" y="295"/>
                </a:lnTo>
                <a:lnTo>
                  <a:pt x="375" y="292"/>
                </a:lnTo>
                <a:lnTo>
                  <a:pt x="374" y="290"/>
                </a:lnTo>
                <a:lnTo>
                  <a:pt x="372" y="287"/>
                </a:lnTo>
                <a:lnTo>
                  <a:pt x="370" y="284"/>
                </a:lnTo>
                <a:lnTo>
                  <a:pt x="360" y="279"/>
                </a:lnTo>
                <a:lnTo>
                  <a:pt x="350" y="270"/>
                </a:lnTo>
                <a:lnTo>
                  <a:pt x="341" y="258"/>
                </a:lnTo>
                <a:lnTo>
                  <a:pt x="330" y="243"/>
                </a:lnTo>
                <a:lnTo>
                  <a:pt x="324" y="233"/>
                </a:lnTo>
                <a:lnTo>
                  <a:pt x="320" y="222"/>
                </a:lnTo>
                <a:lnTo>
                  <a:pt x="316" y="210"/>
                </a:lnTo>
                <a:lnTo>
                  <a:pt x="313" y="198"/>
                </a:lnTo>
                <a:lnTo>
                  <a:pt x="312" y="182"/>
                </a:lnTo>
                <a:lnTo>
                  <a:pt x="310" y="167"/>
                </a:lnTo>
                <a:lnTo>
                  <a:pt x="310" y="163"/>
                </a:lnTo>
                <a:lnTo>
                  <a:pt x="288" y="187"/>
                </a:lnTo>
                <a:lnTo>
                  <a:pt x="291" y="199"/>
                </a:lnTo>
                <a:lnTo>
                  <a:pt x="293" y="211"/>
                </a:lnTo>
                <a:lnTo>
                  <a:pt x="299" y="232"/>
                </a:lnTo>
                <a:lnTo>
                  <a:pt x="308" y="251"/>
                </a:lnTo>
                <a:lnTo>
                  <a:pt x="317" y="266"/>
                </a:lnTo>
                <a:lnTo>
                  <a:pt x="327" y="279"/>
                </a:lnTo>
                <a:lnTo>
                  <a:pt x="337" y="288"/>
                </a:lnTo>
                <a:lnTo>
                  <a:pt x="346" y="297"/>
                </a:lnTo>
                <a:lnTo>
                  <a:pt x="353" y="302"/>
                </a:lnTo>
                <a:lnTo>
                  <a:pt x="353" y="342"/>
                </a:lnTo>
                <a:lnTo>
                  <a:pt x="214" y="342"/>
                </a:lnTo>
                <a:lnTo>
                  <a:pt x="210" y="342"/>
                </a:lnTo>
                <a:lnTo>
                  <a:pt x="133" y="342"/>
                </a:lnTo>
                <a:lnTo>
                  <a:pt x="110" y="365"/>
                </a:lnTo>
                <a:lnTo>
                  <a:pt x="210" y="365"/>
                </a:lnTo>
                <a:lnTo>
                  <a:pt x="216" y="365"/>
                </a:lnTo>
                <a:lnTo>
                  <a:pt x="364" y="365"/>
                </a:lnTo>
                <a:lnTo>
                  <a:pt x="370" y="364"/>
                </a:lnTo>
                <a:lnTo>
                  <a:pt x="372" y="363"/>
                </a:lnTo>
                <a:lnTo>
                  <a:pt x="375" y="358"/>
                </a:lnTo>
                <a:lnTo>
                  <a:pt x="377" y="354"/>
                </a:lnTo>
                <a:lnTo>
                  <a:pt x="377" y="295"/>
                </a:lnTo>
                <a:close/>
                <a:moveTo>
                  <a:pt x="370" y="72"/>
                </a:moveTo>
                <a:lnTo>
                  <a:pt x="20" y="422"/>
                </a:lnTo>
                <a:lnTo>
                  <a:pt x="16" y="424"/>
                </a:lnTo>
                <a:lnTo>
                  <a:pt x="12" y="426"/>
                </a:lnTo>
                <a:lnTo>
                  <a:pt x="8" y="424"/>
                </a:lnTo>
                <a:lnTo>
                  <a:pt x="4" y="422"/>
                </a:lnTo>
                <a:lnTo>
                  <a:pt x="1" y="418"/>
                </a:lnTo>
                <a:lnTo>
                  <a:pt x="0" y="413"/>
                </a:lnTo>
                <a:lnTo>
                  <a:pt x="1" y="409"/>
                </a:lnTo>
                <a:lnTo>
                  <a:pt x="4" y="405"/>
                </a:lnTo>
                <a:lnTo>
                  <a:pt x="51" y="358"/>
                </a:lnTo>
                <a:lnTo>
                  <a:pt x="49" y="354"/>
                </a:lnTo>
                <a:lnTo>
                  <a:pt x="49" y="295"/>
                </a:lnTo>
                <a:lnTo>
                  <a:pt x="49" y="292"/>
                </a:lnTo>
                <a:lnTo>
                  <a:pt x="51" y="290"/>
                </a:lnTo>
                <a:lnTo>
                  <a:pt x="53" y="287"/>
                </a:lnTo>
                <a:lnTo>
                  <a:pt x="55" y="284"/>
                </a:lnTo>
                <a:lnTo>
                  <a:pt x="66" y="277"/>
                </a:lnTo>
                <a:lnTo>
                  <a:pt x="75" y="269"/>
                </a:lnTo>
                <a:lnTo>
                  <a:pt x="85" y="258"/>
                </a:lnTo>
                <a:lnTo>
                  <a:pt x="96" y="242"/>
                </a:lnTo>
                <a:lnTo>
                  <a:pt x="100" y="232"/>
                </a:lnTo>
                <a:lnTo>
                  <a:pt x="106" y="221"/>
                </a:lnTo>
                <a:lnTo>
                  <a:pt x="108" y="210"/>
                </a:lnTo>
                <a:lnTo>
                  <a:pt x="111" y="196"/>
                </a:lnTo>
                <a:lnTo>
                  <a:pt x="114" y="182"/>
                </a:lnTo>
                <a:lnTo>
                  <a:pt x="114" y="167"/>
                </a:lnTo>
                <a:lnTo>
                  <a:pt x="114" y="156"/>
                </a:lnTo>
                <a:lnTo>
                  <a:pt x="115" y="144"/>
                </a:lnTo>
                <a:lnTo>
                  <a:pt x="119" y="130"/>
                </a:lnTo>
                <a:lnTo>
                  <a:pt x="125" y="116"/>
                </a:lnTo>
                <a:lnTo>
                  <a:pt x="133" y="103"/>
                </a:lnTo>
                <a:lnTo>
                  <a:pt x="144" y="90"/>
                </a:lnTo>
                <a:lnTo>
                  <a:pt x="150" y="85"/>
                </a:lnTo>
                <a:lnTo>
                  <a:pt x="158" y="81"/>
                </a:lnTo>
                <a:lnTo>
                  <a:pt x="166" y="77"/>
                </a:lnTo>
                <a:lnTo>
                  <a:pt x="174" y="72"/>
                </a:lnTo>
                <a:lnTo>
                  <a:pt x="177" y="72"/>
                </a:lnTo>
                <a:lnTo>
                  <a:pt x="173" y="66"/>
                </a:lnTo>
                <a:lnTo>
                  <a:pt x="170" y="59"/>
                </a:lnTo>
                <a:lnTo>
                  <a:pt x="169" y="52"/>
                </a:lnTo>
                <a:lnTo>
                  <a:pt x="167" y="45"/>
                </a:lnTo>
                <a:lnTo>
                  <a:pt x="169" y="35"/>
                </a:lnTo>
                <a:lnTo>
                  <a:pt x="172" y="27"/>
                </a:lnTo>
                <a:lnTo>
                  <a:pt x="176" y="19"/>
                </a:lnTo>
                <a:lnTo>
                  <a:pt x="181" y="13"/>
                </a:lnTo>
                <a:lnTo>
                  <a:pt x="188" y="8"/>
                </a:lnTo>
                <a:lnTo>
                  <a:pt x="195" y="4"/>
                </a:lnTo>
                <a:lnTo>
                  <a:pt x="203" y="1"/>
                </a:lnTo>
                <a:lnTo>
                  <a:pt x="213" y="0"/>
                </a:lnTo>
                <a:lnTo>
                  <a:pt x="221" y="1"/>
                </a:lnTo>
                <a:lnTo>
                  <a:pt x="229" y="4"/>
                </a:lnTo>
                <a:lnTo>
                  <a:pt x="238" y="8"/>
                </a:lnTo>
                <a:lnTo>
                  <a:pt x="244" y="13"/>
                </a:lnTo>
                <a:lnTo>
                  <a:pt x="250" y="19"/>
                </a:lnTo>
                <a:lnTo>
                  <a:pt x="254" y="27"/>
                </a:lnTo>
                <a:lnTo>
                  <a:pt x="257" y="35"/>
                </a:lnTo>
                <a:lnTo>
                  <a:pt x="257" y="45"/>
                </a:lnTo>
                <a:lnTo>
                  <a:pt x="257" y="52"/>
                </a:lnTo>
                <a:lnTo>
                  <a:pt x="255" y="59"/>
                </a:lnTo>
                <a:lnTo>
                  <a:pt x="251" y="66"/>
                </a:lnTo>
                <a:lnTo>
                  <a:pt x="249" y="72"/>
                </a:lnTo>
                <a:lnTo>
                  <a:pt x="250" y="72"/>
                </a:lnTo>
                <a:lnTo>
                  <a:pt x="258" y="75"/>
                </a:lnTo>
                <a:lnTo>
                  <a:pt x="266" y="79"/>
                </a:lnTo>
                <a:lnTo>
                  <a:pt x="279" y="89"/>
                </a:lnTo>
                <a:lnTo>
                  <a:pt x="290" y="100"/>
                </a:lnTo>
                <a:lnTo>
                  <a:pt x="298" y="112"/>
                </a:lnTo>
                <a:lnTo>
                  <a:pt x="353" y="56"/>
                </a:lnTo>
                <a:lnTo>
                  <a:pt x="357" y="53"/>
                </a:lnTo>
                <a:lnTo>
                  <a:pt x="361" y="52"/>
                </a:lnTo>
                <a:lnTo>
                  <a:pt x="365" y="53"/>
                </a:lnTo>
                <a:lnTo>
                  <a:pt x="370" y="56"/>
                </a:lnTo>
                <a:lnTo>
                  <a:pt x="372" y="60"/>
                </a:lnTo>
                <a:lnTo>
                  <a:pt x="374" y="64"/>
                </a:lnTo>
                <a:lnTo>
                  <a:pt x="372" y="68"/>
                </a:lnTo>
                <a:lnTo>
                  <a:pt x="370" y="72"/>
                </a:lnTo>
                <a:close/>
                <a:moveTo>
                  <a:pt x="191" y="45"/>
                </a:moveTo>
                <a:lnTo>
                  <a:pt x="191" y="45"/>
                </a:lnTo>
                <a:lnTo>
                  <a:pt x="191" y="49"/>
                </a:lnTo>
                <a:lnTo>
                  <a:pt x="192" y="53"/>
                </a:lnTo>
                <a:lnTo>
                  <a:pt x="198" y="60"/>
                </a:lnTo>
                <a:lnTo>
                  <a:pt x="205" y="64"/>
                </a:lnTo>
                <a:lnTo>
                  <a:pt x="209" y="66"/>
                </a:lnTo>
                <a:lnTo>
                  <a:pt x="213" y="67"/>
                </a:lnTo>
                <a:lnTo>
                  <a:pt x="217" y="66"/>
                </a:lnTo>
                <a:lnTo>
                  <a:pt x="221" y="64"/>
                </a:lnTo>
                <a:lnTo>
                  <a:pt x="228" y="60"/>
                </a:lnTo>
                <a:lnTo>
                  <a:pt x="232" y="53"/>
                </a:lnTo>
                <a:lnTo>
                  <a:pt x="233" y="49"/>
                </a:lnTo>
                <a:lnTo>
                  <a:pt x="233" y="45"/>
                </a:lnTo>
                <a:lnTo>
                  <a:pt x="233" y="41"/>
                </a:lnTo>
                <a:lnTo>
                  <a:pt x="232" y="37"/>
                </a:lnTo>
                <a:lnTo>
                  <a:pt x="228" y="30"/>
                </a:lnTo>
                <a:lnTo>
                  <a:pt x="221" y="24"/>
                </a:lnTo>
                <a:lnTo>
                  <a:pt x="217" y="23"/>
                </a:lnTo>
                <a:lnTo>
                  <a:pt x="213" y="23"/>
                </a:lnTo>
                <a:lnTo>
                  <a:pt x="209" y="23"/>
                </a:lnTo>
                <a:lnTo>
                  <a:pt x="205" y="24"/>
                </a:lnTo>
                <a:lnTo>
                  <a:pt x="198" y="30"/>
                </a:lnTo>
                <a:lnTo>
                  <a:pt x="192" y="37"/>
                </a:lnTo>
                <a:lnTo>
                  <a:pt x="191" y="41"/>
                </a:lnTo>
                <a:lnTo>
                  <a:pt x="191" y="45"/>
                </a:lnTo>
                <a:close/>
                <a:moveTo>
                  <a:pt x="280" y="129"/>
                </a:moveTo>
                <a:lnTo>
                  <a:pt x="280" y="129"/>
                </a:lnTo>
                <a:lnTo>
                  <a:pt x="275" y="119"/>
                </a:lnTo>
                <a:lnTo>
                  <a:pt x="266" y="110"/>
                </a:lnTo>
                <a:lnTo>
                  <a:pt x="257" y="101"/>
                </a:lnTo>
                <a:lnTo>
                  <a:pt x="250" y="97"/>
                </a:lnTo>
                <a:lnTo>
                  <a:pt x="243" y="94"/>
                </a:lnTo>
                <a:lnTo>
                  <a:pt x="233" y="92"/>
                </a:lnTo>
                <a:lnTo>
                  <a:pt x="224" y="90"/>
                </a:lnTo>
                <a:lnTo>
                  <a:pt x="213" y="90"/>
                </a:lnTo>
                <a:lnTo>
                  <a:pt x="202" y="90"/>
                </a:lnTo>
                <a:lnTo>
                  <a:pt x="192" y="92"/>
                </a:lnTo>
                <a:lnTo>
                  <a:pt x="181" y="94"/>
                </a:lnTo>
                <a:lnTo>
                  <a:pt x="173" y="97"/>
                </a:lnTo>
                <a:lnTo>
                  <a:pt x="166" y="101"/>
                </a:lnTo>
                <a:lnTo>
                  <a:pt x="161" y="107"/>
                </a:lnTo>
                <a:lnTo>
                  <a:pt x="155" y="112"/>
                </a:lnTo>
                <a:lnTo>
                  <a:pt x="147" y="123"/>
                </a:lnTo>
                <a:lnTo>
                  <a:pt x="141" y="136"/>
                </a:lnTo>
                <a:lnTo>
                  <a:pt x="139" y="148"/>
                </a:lnTo>
                <a:lnTo>
                  <a:pt x="137" y="158"/>
                </a:lnTo>
                <a:lnTo>
                  <a:pt x="137" y="166"/>
                </a:lnTo>
                <a:lnTo>
                  <a:pt x="136" y="181"/>
                </a:lnTo>
                <a:lnTo>
                  <a:pt x="134" y="196"/>
                </a:lnTo>
                <a:lnTo>
                  <a:pt x="133" y="209"/>
                </a:lnTo>
                <a:lnTo>
                  <a:pt x="129" y="221"/>
                </a:lnTo>
                <a:lnTo>
                  <a:pt x="125" y="233"/>
                </a:lnTo>
                <a:lnTo>
                  <a:pt x="121" y="243"/>
                </a:lnTo>
                <a:lnTo>
                  <a:pt x="111" y="261"/>
                </a:lnTo>
                <a:lnTo>
                  <a:pt x="100" y="276"/>
                </a:lnTo>
                <a:lnTo>
                  <a:pt x="89" y="287"/>
                </a:lnTo>
                <a:lnTo>
                  <a:pt x="79" y="295"/>
                </a:lnTo>
                <a:lnTo>
                  <a:pt x="73" y="302"/>
                </a:lnTo>
                <a:lnTo>
                  <a:pt x="73" y="338"/>
                </a:lnTo>
                <a:lnTo>
                  <a:pt x="280" y="129"/>
                </a:lnTo>
                <a:close/>
              </a:path>
            </a:pathLst>
          </a:custGeom>
          <a:solidFill>
            <a:schemeClr val="accent1"/>
          </a:solidFill>
          <a:ln>
            <a:noFill/>
          </a:ln>
        </p:spPr>
        <p:txBody>
          <a:bodyPr/>
          <a:lstStyle/>
          <a:p>
            <a:endParaRPr lang="en-US" dirty="0"/>
          </a:p>
        </p:txBody>
      </p:sp>
      <p:sp>
        <p:nvSpPr>
          <p:cNvPr id="127" name="Freeform 143"/>
          <p:cNvSpPr>
            <a:spLocks noEditPoints="1"/>
          </p:cNvSpPr>
          <p:nvPr/>
        </p:nvSpPr>
        <p:spPr bwMode="auto">
          <a:xfrm>
            <a:off x="4447140" y="3471352"/>
            <a:ext cx="359062" cy="332853"/>
          </a:xfrm>
          <a:custGeom>
            <a:avLst/>
            <a:gdLst>
              <a:gd name="T0" fmla="*/ 126471 w 411"/>
              <a:gd name="T1" fmla="*/ 14288 h 381"/>
              <a:gd name="T2" fmla="*/ 115359 w 411"/>
              <a:gd name="T3" fmla="*/ 1058 h 381"/>
              <a:gd name="T4" fmla="*/ 101600 w 411"/>
              <a:gd name="T5" fmla="*/ 1058 h 381"/>
              <a:gd name="T6" fmla="*/ 91017 w 411"/>
              <a:gd name="T7" fmla="*/ 14288 h 381"/>
              <a:gd name="T8" fmla="*/ 60854 w 411"/>
              <a:gd name="T9" fmla="*/ 58208 h 381"/>
              <a:gd name="T10" fmla="*/ 105304 w 411"/>
              <a:gd name="T11" fmla="*/ 35983 h 381"/>
              <a:gd name="T12" fmla="*/ 117475 w 411"/>
              <a:gd name="T13" fmla="*/ 33867 h 381"/>
              <a:gd name="T14" fmla="*/ 109009 w 411"/>
              <a:gd name="T15" fmla="*/ 25929 h 381"/>
              <a:gd name="T16" fmla="*/ 102659 w 411"/>
              <a:gd name="T17" fmla="*/ 22225 h 381"/>
              <a:gd name="T18" fmla="*/ 102659 w 411"/>
              <a:gd name="T19" fmla="*/ 13758 h 381"/>
              <a:gd name="T20" fmla="*/ 109009 w 411"/>
              <a:gd name="T21" fmla="*/ 10054 h 381"/>
              <a:gd name="T22" fmla="*/ 115359 w 411"/>
              <a:gd name="T23" fmla="*/ 13758 h 381"/>
              <a:gd name="T24" fmla="*/ 116417 w 411"/>
              <a:gd name="T25" fmla="*/ 20108 h 381"/>
              <a:gd name="T26" fmla="*/ 109009 w 411"/>
              <a:gd name="T27" fmla="*/ 25929 h 381"/>
              <a:gd name="T28" fmla="*/ 14288 w 411"/>
              <a:gd name="T29" fmla="*/ 70379 h 381"/>
              <a:gd name="T30" fmla="*/ 1058 w 411"/>
              <a:gd name="T31" fmla="*/ 80434 h 381"/>
              <a:gd name="T32" fmla="*/ 529 w 411"/>
              <a:gd name="T33" fmla="*/ 187325 h 381"/>
              <a:gd name="T34" fmla="*/ 10583 w 411"/>
              <a:gd name="T35" fmla="*/ 200025 h 381"/>
              <a:gd name="T36" fmla="*/ 203730 w 411"/>
              <a:gd name="T37" fmla="*/ 201613 h 381"/>
              <a:gd name="T38" fmla="*/ 215900 w 411"/>
              <a:gd name="T39" fmla="*/ 191030 h 381"/>
              <a:gd name="T40" fmla="*/ 216430 w 411"/>
              <a:gd name="T41" fmla="*/ 84138 h 381"/>
              <a:gd name="T42" fmla="*/ 206375 w 411"/>
              <a:gd name="T43" fmla="*/ 71967 h 381"/>
              <a:gd name="T44" fmla="*/ 204788 w 411"/>
              <a:gd name="T45" fmla="*/ 184150 h 381"/>
              <a:gd name="T46" fmla="*/ 17463 w 411"/>
              <a:gd name="T47" fmla="*/ 188913 h 381"/>
              <a:gd name="T48" fmla="*/ 12171 w 411"/>
              <a:gd name="T49" fmla="*/ 184150 h 381"/>
              <a:gd name="T50" fmla="*/ 15875 w 411"/>
              <a:gd name="T51" fmla="*/ 82550 h 381"/>
              <a:gd name="T52" fmla="*/ 203730 w 411"/>
              <a:gd name="T53" fmla="*/ 84138 h 381"/>
              <a:gd name="T54" fmla="*/ 66146 w 411"/>
              <a:gd name="T55" fmla="*/ 145521 h 381"/>
              <a:gd name="T56" fmla="*/ 60325 w 411"/>
              <a:gd name="T57" fmla="*/ 160867 h 381"/>
              <a:gd name="T58" fmla="*/ 44979 w 411"/>
              <a:gd name="T59" fmla="*/ 163513 h 381"/>
              <a:gd name="T60" fmla="*/ 33338 w 411"/>
              <a:gd name="T61" fmla="*/ 153459 h 381"/>
              <a:gd name="T62" fmla="*/ 33338 w 411"/>
              <a:gd name="T63" fmla="*/ 120650 h 381"/>
              <a:gd name="T64" fmla="*/ 41804 w 411"/>
              <a:gd name="T65" fmla="*/ 109538 h 381"/>
              <a:gd name="T66" fmla="*/ 56621 w 411"/>
              <a:gd name="T67" fmla="*/ 109538 h 381"/>
              <a:gd name="T68" fmla="*/ 66146 w 411"/>
              <a:gd name="T69" fmla="*/ 120650 h 381"/>
              <a:gd name="T70" fmla="*/ 53446 w 411"/>
              <a:gd name="T71" fmla="*/ 122767 h 381"/>
              <a:gd name="T72" fmla="*/ 47096 w 411"/>
              <a:gd name="T73" fmla="*/ 118534 h 381"/>
              <a:gd name="T74" fmla="*/ 44979 w 411"/>
              <a:gd name="T75" fmla="*/ 146580 h 381"/>
              <a:gd name="T76" fmla="*/ 49213 w 411"/>
              <a:gd name="T77" fmla="*/ 153988 h 381"/>
              <a:gd name="T78" fmla="*/ 53446 w 411"/>
              <a:gd name="T79" fmla="*/ 149225 h 381"/>
              <a:gd name="T80" fmla="*/ 88371 w 411"/>
              <a:gd name="T81" fmla="*/ 109538 h 381"/>
              <a:gd name="T82" fmla="*/ 103717 w 411"/>
              <a:gd name="T83" fmla="*/ 114300 h 381"/>
              <a:gd name="T84" fmla="*/ 106892 w 411"/>
              <a:gd name="T85" fmla="*/ 125942 h 381"/>
              <a:gd name="T86" fmla="*/ 101600 w 411"/>
              <a:gd name="T87" fmla="*/ 138642 h 381"/>
              <a:gd name="T88" fmla="*/ 86254 w 411"/>
              <a:gd name="T89" fmla="*/ 141817 h 381"/>
              <a:gd name="T90" fmla="*/ 89959 w 411"/>
              <a:gd name="T91" fmla="*/ 132292 h 381"/>
              <a:gd name="T92" fmla="*/ 94192 w 411"/>
              <a:gd name="T93" fmla="*/ 125942 h 381"/>
              <a:gd name="T94" fmla="*/ 92075 w 411"/>
              <a:gd name="T95" fmla="*/ 120121 h 381"/>
              <a:gd name="T96" fmla="*/ 113242 w 411"/>
              <a:gd name="T97" fmla="*/ 161925 h 381"/>
              <a:gd name="T98" fmla="*/ 125942 w 411"/>
              <a:gd name="T99" fmla="*/ 130175 h 381"/>
              <a:gd name="T100" fmla="*/ 142346 w 411"/>
              <a:gd name="T101" fmla="*/ 151871 h 381"/>
              <a:gd name="T102" fmla="*/ 161396 w 411"/>
              <a:gd name="T103" fmla="*/ 161925 h 381"/>
              <a:gd name="T104" fmla="*/ 172509 w 411"/>
              <a:gd name="T105" fmla="*/ 138642 h 381"/>
              <a:gd name="T106" fmla="*/ 160867 w 411"/>
              <a:gd name="T107" fmla="*/ 132821 h 3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11" h="381">
                <a:moveTo>
                  <a:pt x="239" y="41"/>
                </a:moveTo>
                <a:lnTo>
                  <a:pt x="239" y="41"/>
                </a:lnTo>
                <a:lnTo>
                  <a:pt x="240" y="34"/>
                </a:lnTo>
                <a:lnTo>
                  <a:pt x="239" y="27"/>
                </a:lnTo>
                <a:lnTo>
                  <a:pt x="238" y="20"/>
                </a:lnTo>
                <a:lnTo>
                  <a:pt x="235" y="15"/>
                </a:lnTo>
                <a:lnTo>
                  <a:pt x="229" y="9"/>
                </a:lnTo>
                <a:lnTo>
                  <a:pt x="225" y="5"/>
                </a:lnTo>
                <a:lnTo>
                  <a:pt x="218" y="2"/>
                </a:lnTo>
                <a:lnTo>
                  <a:pt x="213" y="0"/>
                </a:lnTo>
                <a:lnTo>
                  <a:pt x="206" y="0"/>
                </a:lnTo>
                <a:lnTo>
                  <a:pt x="199" y="0"/>
                </a:lnTo>
                <a:lnTo>
                  <a:pt x="192" y="2"/>
                </a:lnTo>
                <a:lnTo>
                  <a:pt x="187" y="5"/>
                </a:lnTo>
                <a:lnTo>
                  <a:pt x="181" y="9"/>
                </a:lnTo>
                <a:lnTo>
                  <a:pt x="177" y="15"/>
                </a:lnTo>
                <a:lnTo>
                  <a:pt x="173" y="20"/>
                </a:lnTo>
                <a:lnTo>
                  <a:pt x="172" y="27"/>
                </a:lnTo>
                <a:lnTo>
                  <a:pt x="170" y="34"/>
                </a:lnTo>
                <a:lnTo>
                  <a:pt x="172" y="41"/>
                </a:lnTo>
                <a:lnTo>
                  <a:pt x="75" y="110"/>
                </a:lnTo>
                <a:lnTo>
                  <a:pt x="115" y="110"/>
                </a:lnTo>
                <a:lnTo>
                  <a:pt x="184" y="60"/>
                </a:lnTo>
                <a:lnTo>
                  <a:pt x="188" y="64"/>
                </a:lnTo>
                <a:lnTo>
                  <a:pt x="194" y="67"/>
                </a:lnTo>
                <a:lnTo>
                  <a:pt x="199" y="68"/>
                </a:lnTo>
                <a:lnTo>
                  <a:pt x="206" y="68"/>
                </a:lnTo>
                <a:lnTo>
                  <a:pt x="211" y="68"/>
                </a:lnTo>
                <a:lnTo>
                  <a:pt x="217" y="67"/>
                </a:lnTo>
                <a:lnTo>
                  <a:pt x="222" y="64"/>
                </a:lnTo>
                <a:lnTo>
                  <a:pt x="227" y="60"/>
                </a:lnTo>
                <a:lnTo>
                  <a:pt x="297" y="110"/>
                </a:lnTo>
                <a:lnTo>
                  <a:pt x="337" y="110"/>
                </a:lnTo>
                <a:lnTo>
                  <a:pt x="239" y="41"/>
                </a:lnTo>
                <a:close/>
                <a:moveTo>
                  <a:pt x="206" y="49"/>
                </a:moveTo>
                <a:lnTo>
                  <a:pt x="206" y="49"/>
                </a:lnTo>
                <a:lnTo>
                  <a:pt x="202" y="48"/>
                </a:lnTo>
                <a:lnTo>
                  <a:pt x="196" y="46"/>
                </a:lnTo>
                <a:lnTo>
                  <a:pt x="194" y="42"/>
                </a:lnTo>
                <a:lnTo>
                  <a:pt x="191" y="38"/>
                </a:lnTo>
                <a:lnTo>
                  <a:pt x="191" y="34"/>
                </a:lnTo>
                <a:lnTo>
                  <a:pt x="191" y="30"/>
                </a:lnTo>
                <a:lnTo>
                  <a:pt x="194" y="26"/>
                </a:lnTo>
                <a:lnTo>
                  <a:pt x="195" y="23"/>
                </a:lnTo>
                <a:lnTo>
                  <a:pt x="198" y="20"/>
                </a:lnTo>
                <a:lnTo>
                  <a:pt x="202" y="19"/>
                </a:lnTo>
                <a:lnTo>
                  <a:pt x="206" y="19"/>
                </a:lnTo>
                <a:lnTo>
                  <a:pt x="209" y="19"/>
                </a:lnTo>
                <a:lnTo>
                  <a:pt x="213" y="20"/>
                </a:lnTo>
                <a:lnTo>
                  <a:pt x="216" y="23"/>
                </a:lnTo>
                <a:lnTo>
                  <a:pt x="218" y="26"/>
                </a:lnTo>
                <a:lnTo>
                  <a:pt x="220" y="30"/>
                </a:lnTo>
                <a:lnTo>
                  <a:pt x="220" y="34"/>
                </a:lnTo>
                <a:lnTo>
                  <a:pt x="220" y="38"/>
                </a:lnTo>
                <a:lnTo>
                  <a:pt x="217" y="42"/>
                </a:lnTo>
                <a:lnTo>
                  <a:pt x="214" y="46"/>
                </a:lnTo>
                <a:lnTo>
                  <a:pt x="210" y="48"/>
                </a:lnTo>
                <a:lnTo>
                  <a:pt x="206" y="49"/>
                </a:lnTo>
                <a:close/>
                <a:moveTo>
                  <a:pt x="378" y="133"/>
                </a:moveTo>
                <a:lnTo>
                  <a:pt x="33" y="133"/>
                </a:lnTo>
                <a:lnTo>
                  <a:pt x="27" y="133"/>
                </a:lnTo>
                <a:lnTo>
                  <a:pt x="20" y="136"/>
                </a:lnTo>
                <a:lnTo>
                  <a:pt x="15" y="139"/>
                </a:lnTo>
                <a:lnTo>
                  <a:pt x="11" y="143"/>
                </a:lnTo>
                <a:lnTo>
                  <a:pt x="7" y="147"/>
                </a:lnTo>
                <a:lnTo>
                  <a:pt x="2" y="152"/>
                </a:lnTo>
                <a:lnTo>
                  <a:pt x="1" y="159"/>
                </a:lnTo>
                <a:lnTo>
                  <a:pt x="0" y="166"/>
                </a:lnTo>
                <a:lnTo>
                  <a:pt x="0" y="348"/>
                </a:lnTo>
                <a:lnTo>
                  <a:pt x="1" y="354"/>
                </a:lnTo>
                <a:lnTo>
                  <a:pt x="2" y="361"/>
                </a:lnTo>
                <a:lnTo>
                  <a:pt x="7" y="367"/>
                </a:lnTo>
                <a:lnTo>
                  <a:pt x="11" y="371"/>
                </a:lnTo>
                <a:lnTo>
                  <a:pt x="15" y="375"/>
                </a:lnTo>
                <a:lnTo>
                  <a:pt x="20" y="378"/>
                </a:lnTo>
                <a:lnTo>
                  <a:pt x="27" y="381"/>
                </a:lnTo>
                <a:lnTo>
                  <a:pt x="33" y="381"/>
                </a:lnTo>
                <a:lnTo>
                  <a:pt x="378" y="381"/>
                </a:lnTo>
                <a:lnTo>
                  <a:pt x="385" y="381"/>
                </a:lnTo>
                <a:lnTo>
                  <a:pt x="390" y="378"/>
                </a:lnTo>
                <a:lnTo>
                  <a:pt x="396" y="375"/>
                </a:lnTo>
                <a:lnTo>
                  <a:pt x="401" y="371"/>
                </a:lnTo>
                <a:lnTo>
                  <a:pt x="405" y="367"/>
                </a:lnTo>
                <a:lnTo>
                  <a:pt x="408" y="361"/>
                </a:lnTo>
                <a:lnTo>
                  <a:pt x="409" y="354"/>
                </a:lnTo>
                <a:lnTo>
                  <a:pt x="411" y="348"/>
                </a:lnTo>
                <a:lnTo>
                  <a:pt x="411" y="166"/>
                </a:lnTo>
                <a:lnTo>
                  <a:pt x="409" y="159"/>
                </a:lnTo>
                <a:lnTo>
                  <a:pt x="408" y="152"/>
                </a:lnTo>
                <a:lnTo>
                  <a:pt x="405" y="147"/>
                </a:lnTo>
                <a:lnTo>
                  <a:pt x="401" y="143"/>
                </a:lnTo>
                <a:lnTo>
                  <a:pt x="396" y="139"/>
                </a:lnTo>
                <a:lnTo>
                  <a:pt x="390" y="136"/>
                </a:lnTo>
                <a:lnTo>
                  <a:pt x="385" y="133"/>
                </a:lnTo>
                <a:lnTo>
                  <a:pt x="378" y="133"/>
                </a:lnTo>
                <a:close/>
                <a:moveTo>
                  <a:pt x="387" y="348"/>
                </a:moveTo>
                <a:lnTo>
                  <a:pt x="387" y="348"/>
                </a:lnTo>
                <a:lnTo>
                  <a:pt x="386" y="352"/>
                </a:lnTo>
                <a:lnTo>
                  <a:pt x="385" y="354"/>
                </a:lnTo>
                <a:lnTo>
                  <a:pt x="382" y="357"/>
                </a:lnTo>
                <a:lnTo>
                  <a:pt x="378" y="357"/>
                </a:lnTo>
                <a:lnTo>
                  <a:pt x="33" y="357"/>
                </a:lnTo>
                <a:lnTo>
                  <a:pt x="30" y="357"/>
                </a:lnTo>
                <a:lnTo>
                  <a:pt x="26" y="354"/>
                </a:lnTo>
                <a:lnTo>
                  <a:pt x="24" y="352"/>
                </a:lnTo>
                <a:lnTo>
                  <a:pt x="23" y="348"/>
                </a:lnTo>
                <a:lnTo>
                  <a:pt x="23" y="166"/>
                </a:lnTo>
                <a:lnTo>
                  <a:pt x="24" y="162"/>
                </a:lnTo>
                <a:lnTo>
                  <a:pt x="26" y="159"/>
                </a:lnTo>
                <a:lnTo>
                  <a:pt x="30" y="156"/>
                </a:lnTo>
                <a:lnTo>
                  <a:pt x="33" y="156"/>
                </a:lnTo>
                <a:lnTo>
                  <a:pt x="378" y="156"/>
                </a:lnTo>
                <a:lnTo>
                  <a:pt x="382" y="156"/>
                </a:lnTo>
                <a:lnTo>
                  <a:pt x="385" y="159"/>
                </a:lnTo>
                <a:lnTo>
                  <a:pt x="386" y="162"/>
                </a:lnTo>
                <a:lnTo>
                  <a:pt x="387" y="166"/>
                </a:lnTo>
                <a:lnTo>
                  <a:pt x="387" y="348"/>
                </a:lnTo>
                <a:close/>
                <a:moveTo>
                  <a:pt x="125" y="275"/>
                </a:moveTo>
                <a:lnTo>
                  <a:pt x="125" y="275"/>
                </a:lnTo>
                <a:lnTo>
                  <a:pt x="125" y="283"/>
                </a:lnTo>
                <a:lnTo>
                  <a:pt x="123" y="290"/>
                </a:lnTo>
                <a:lnTo>
                  <a:pt x="121" y="295"/>
                </a:lnTo>
                <a:lnTo>
                  <a:pt x="118" y="301"/>
                </a:lnTo>
                <a:lnTo>
                  <a:pt x="114" y="304"/>
                </a:lnTo>
                <a:lnTo>
                  <a:pt x="108" y="306"/>
                </a:lnTo>
                <a:lnTo>
                  <a:pt x="101" y="309"/>
                </a:lnTo>
                <a:lnTo>
                  <a:pt x="93" y="309"/>
                </a:lnTo>
                <a:lnTo>
                  <a:pt x="85" y="309"/>
                </a:lnTo>
                <a:lnTo>
                  <a:pt x="78" y="306"/>
                </a:lnTo>
                <a:lnTo>
                  <a:pt x="73" y="304"/>
                </a:lnTo>
                <a:lnTo>
                  <a:pt x="68" y="301"/>
                </a:lnTo>
                <a:lnTo>
                  <a:pt x="66" y="295"/>
                </a:lnTo>
                <a:lnTo>
                  <a:pt x="63" y="290"/>
                </a:lnTo>
                <a:lnTo>
                  <a:pt x="62" y="283"/>
                </a:lnTo>
                <a:lnTo>
                  <a:pt x="62" y="275"/>
                </a:lnTo>
                <a:lnTo>
                  <a:pt x="62" y="235"/>
                </a:lnTo>
                <a:lnTo>
                  <a:pt x="63" y="228"/>
                </a:lnTo>
                <a:lnTo>
                  <a:pt x="64" y="222"/>
                </a:lnTo>
                <a:lnTo>
                  <a:pt x="67" y="217"/>
                </a:lnTo>
                <a:lnTo>
                  <a:pt x="70" y="213"/>
                </a:lnTo>
                <a:lnTo>
                  <a:pt x="74" y="210"/>
                </a:lnTo>
                <a:lnTo>
                  <a:pt x="79" y="207"/>
                </a:lnTo>
                <a:lnTo>
                  <a:pt x="86" y="206"/>
                </a:lnTo>
                <a:lnTo>
                  <a:pt x="93" y="205"/>
                </a:lnTo>
                <a:lnTo>
                  <a:pt x="100" y="206"/>
                </a:lnTo>
                <a:lnTo>
                  <a:pt x="107" y="207"/>
                </a:lnTo>
                <a:lnTo>
                  <a:pt x="112" y="210"/>
                </a:lnTo>
                <a:lnTo>
                  <a:pt x="117" y="213"/>
                </a:lnTo>
                <a:lnTo>
                  <a:pt x="121" y="217"/>
                </a:lnTo>
                <a:lnTo>
                  <a:pt x="123" y="222"/>
                </a:lnTo>
                <a:lnTo>
                  <a:pt x="125" y="228"/>
                </a:lnTo>
                <a:lnTo>
                  <a:pt x="125" y="235"/>
                </a:lnTo>
                <a:lnTo>
                  <a:pt x="125" y="275"/>
                </a:lnTo>
                <a:close/>
                <a:moveTo>
                  <a:pt x="101" y="236"/>
                </a:moveTo>
                <a:lnTo>
                  <a:pt x="101" y="236"/>
                </a:lnTo>
                <a:lnTo>
                  <a:pt x="101" y="232"/>
                </a:lnTo>
                <a:lnTo>
                  <a:pt x="100" y="228"/>
                </a:lnTo>
                <a:lnTo>
                  <a:pt x="97" y="224"/>
                </a:lnTo>
                <a:lnTo>
                  <a:pt x="93" y="222"/>
                </a:lnTo>
                <a:lnTo>
                  <a:pt x="89" y="224"/>
                </a:lnTo>
                <a:lnTo>
                  <a:pt x="86" y="228"/>
                </a:lnTo>
                <a:lnTo>
                  <a:pt x="85" y="232"/>
                </a:lnTo>
                <a:lnTo>
                  <a:pt x="85" y="236"/>
                </a:lnTo>
                <a:lnTo>
                  <a:pt x="85" y="277"/>
                </a:lnTo>
                <a:lnTo>
                  <a:pt x="85" y="282"/>
                </a:lnTo>
                <a:lnTo>
                  <a:pt x="86" y="286"/>
                </a:lnTo>
                <a:lnTo>
                  <a:pt x="89" y="290"/>
                </a:lnTo>
                <a:lnTo>
                  <a:pt x="90" y="291"/>
                </a:lnTo>
                <a:lnTo>
                  <a:pt x="93" y="291"/>
                </a:lnTo>
                <a:lnTo>
                  <a:pt x="96" y="291"/>
                </a:lnTo>
                <a:lnTo>
                  <a:pt x="97" y="290"/>
                </a:lnTo>
                <a:lnTo>
                  <a:pt x="100" y="286"/>
                </a:lnTo>
                <a:lnTo>
                  <a:pt x="101" y="282"/>
                </a:lnTo>
                <a:lnTo>
                  <a:pt x="101" y="277"/>
                </a:lnTo>
                <a:lnTo>
                  <a:pt x="101" y="236"/>
                </a:lnTo>
                <a:close/>
                <a:moveTo>
                  <a:pt x="140" y="306"/>
                </a:moveTo>
                <a:lnTo>
                  <a:pt x="140" y="207"/>
                </a:lnTo>
                <a:lnTo>
                  <a:pt x="167" y="207"/>
                </a:lnTo>
                <a:lnTo>
                  <a:pt x="174" y="207"/>
                </a:lnTo>
                <a:lnTo>
                  <a:pt x="183" y="209"/>
                </a:lnTo>
                <a:lnTo>
                  <a:pt x="189" y="211"/>
                </a:lnTo>
                <a:lnTo>
                  <a:pt x="196" y="216"/>
                </a:lnTo>
                <a:lnTo>
                  <a:pt x="199" y="221"/>
                </a:lnTo>
                <a:lnTo>
                  <a:pt x="200" y="225"/>
                </a:lnTo>
                <a:lnTo>
                  <a:pt x="202" y="232"/>
                </a:lnTo>
                <a:lnTo>
                  <a:pt x="202" y="238"/>
                </a:lnTo>
                <a:lnTo>
                  <a:pt x="202" y="246"/>
                </a:lnTo>
                <a:lnTo>
                  <a:pt x="199" y="253"/>
                </a:lnTo>
                <a:lnTo>
                  <a:pt x="195" y="260"/>
                </a:lnTo>
                <a:lnTo>
                  <a:pt x="192" y="262"/>
                </a:lnTo>
                <a:lnTo>
                  <a:pt x="189" y="265"/>
                </a:lnTo>
                <a:lnTo>
                  <a:pt x="183" y="266"/>
                </a:lnTo>
                <a:lnTo>
                  <a:pt x="176" y="268"/>
                </a:lnTo>
                <a:lnTo>
                  <a:pt x="163" y="268"/>
                </a:lnTo>
                <a:lnTo>
                  <a:pt x="163" y="306"/>
                </a:lnTo>
                <a:lnTo>
                  <a:pt x="140" y="306"/>
                </a:lnTo>
                <a:close/>
                <a:moveTo>
                  <a:pt x="163" y="250"/>
                </a:moveTo>
                <a:lnTo>
                  <a:pt x="163" y="250"/>
                </a:lnTo>
                <a:lnTo>
                  <a:pt x="170" y="250"/>
                </a:lnTo>
                <a:lnTo>
                  <a:pt x="173" y="250"/>
                </a:lnTo>
                <a:lnTo>
                  <a:pt x="176" y="247"/>
                </a:lnTo>
                <a:lnTo>
                  <a:pt x="178" y="243"/>
                </a:lnTo>
                <a:lnTo>
                  <a:pt x="178" y="238"/>
                </a:lnTo>
                <a:lnTo>
                  <a:pt x="178" y="231"/>
                </a:lnTo>
                <a:lnTo>
                  <a:pt x="177" y="228"/>
                </a:lnTo>
                <a:lnTo>
                  <a:pt x="174" y="227"/>
                </a:lnTo>
                <a:lnTo>
                  <a:pt x="170" y="225"/>
                </a:lnTo>
                <a:lnTo>
                  <a:pt x="166" y="225"/>
                </a:lnTo>
                <a:lnTo>
                  <a:pt x="163" y="225"/>
                </a:lnTo>
                <a:lnTo>
                  <a:pt x="163" y="250"/>
                </a:lnTo>
                <a:close/>
                <a:moveTo>
                  <a:pt x="214" y="306"/>
                </a:moveTo>
                <a:lnTo>
                  <a:pt x="214" y="207"/>
                </a:lnTo>
                <a:lnTo>
                  <a:pt x="268" y="207"/>
                </a:lnTo>
                <a:lnTo>
                  <a:pt x="268" y="228"/>
                </a:lnTo>
                <a:lnTo>
                  <a:pt x="238" y="228"/>
                </a:lnTo>
                <a:lnTo>
                  <a:pt x="238" y="246"/>
                </a:lnTo>
                <a:lnTo>
                  <a:pt x="266" y="246"/>
                </a:lnTo>
                <a:lnTo>
                  <a:pt x="266" y="265"/>
                </a:lnTo>
                <a:lnTo>
                  <a:pt x="238" y="265"/>
                </a:lnTo>
                <a:lnTo>
                  <a:pt x="238" y="287"/>
                </a:lnTo>
                <a:lnTo>
                  <a:pt x="269" y="287"/>
                </a:lnTo>
                <a:lnTo>
                  <a:pt x="269" y="306"/>
                </a:lnTo>
                <a:lnTo>
                  <a:pt x="214" y="306"/>
                </a:lnTo>
                <a:close/>
                <a:moveTo>
                  <a:pt x="304" y="251"/>
                </a:moveTo>
                <a:lnTo>
                  <a:pt x="304" y="251"/>
                </a:lnTo>
                <a:lnTo>
                  <a:pt x="305" y="306"/>
                </a:lnTo>
                <a:lnTo>
                  <a:pt x="283" y="306"/>
                </a:lnTo>
                <a:lnTo>
                  <a:pt x="283" y="207"/>
                </a:lnTo>
                <a:lnTo>
                  <a:pt x="306" y="207"/>
                </a:lnTo>
                <a:lnTo>
                  <a:pt x="326" y="262"/>
                </a:lnTo>
                <a:lnTo>
                  <a:pt x="323" y="207"/>
                </a:lnTo>
                <a:lnTo>
                  <a:pt x="345" y="207"/>
                </a:lnTo>
                <a:lnTo>
                  <a:pt x="345" y="306"/>
                </a:lnTo>
                <a:lnTo>
                  <a:pt x="321" y="306"/>
                </a:lnTo>
                <a:lnTo>
                  <a:pt x="304" y="251"/>
                </a:lnTo>
                <a:close/>
              </a:path>
            </a:pathLst>
          </a:custGeom>
          <a:solidFill>
            <a:schemeClr val="accent1"/>
          </a:solidFill>
          <a:ln>
            <a:noFill/>
          </a:ln>
        </p:spPr>
        <p:txBody>
          <a:bodyPr/>
          <a:lstStyle/>
          <a:p>
            <a:endParaRPr lang="en-US" dirty="0"/>
          </a:p>
        </p:txBody>
      </p:sp>
      <p:sp>
        <p:nvSpPr>
          <p:cNvPr id="128" name="Freeform 144"/>
          <p:cNvSpPr>
            <a:spLocks noEditPoints="1"/>
          </p:cNvSpPr>
          <p:nvPr/>
        </p:nvSpPr>
        <p:spPr bwMode="auto">
          <a:xfrm>
            <a:off x="10934085" y="277096"/>
            <a:ext cx="296160" cy="296162"/>
          </a:xfrm>
          <a:custGeom>
            <a:avLst/>
            <a:gdLst>
              <a:gd name="T0" fmla="*/ 41928 w 338"/>
              <a:gd name="T1" fmla="*/ 41804 h 339"/>
              <a:gd name="T2" fmla="*/ 137991 w 338"/>
              <a:gd name="T3" fmla="*/ 41804 h 339"/>
              <a:gd name="T4" fmla="*/ 137991 w 338"/>
              <a:gd name="T5" fmla="*/ 28046 h 339"/>
              <a:gd name="T6" fmla="*/ 28660 w 338"/>
              <a:gd name="T7" fmla="*/ 137055 h 339"/>
              <a:gd name="T8" fmla="*/ 41928 w 338"/>
              <a:gd name="T9" fmla="*/ 137055 h 339"/>
              <a:gd name="T10" fmla="*/ 83325 w 338"/>
              <a:gd name="T11" fmla="*/ 13229 h 339"/>
              <a:gd name="T12" fmla="*/ 179388 w 338"/>
              <a:gd name="T13" fmla="*/ 0 h 339"/>
              <a:gd name="T14" fmla="*/ 149136 w 338"/>
              <a:gd name="T15" fmla="*/ 82550 h 339"/>
              <a:gd name="T16" fmla="*/ 109331 w 338"/>
              <a:gd name="T17" fmla="*/ 69850 h 339"/>
              <a:gd name="T18" fmla="*/ 96594 w 338"/>
              <a:gd name="T19" fmla="*/ 39688 h 339"/>
              <a:gd name="T20" fmla="*/ 83325 w 338"/>
              <a:gd name="T21" fmla="*/ 69321 h 339"/>
              <a:gd name="T22" fmla="*/ 96594 w 338"/>
              <a:gd name="T23" fmla="*/ 82550 h 339"/>
              <a:gd name="T24" fmla="*/ 41928 w 338"/>
              <a:gd name="T25" fmla="*/ 96309 h 339"/>
              <a:gd name="T26" fmla="*/ 70057 w 338"/>
              <a:gd name="T27" fmla="*/ 69850 h 339"/>
              <a:gd name="T28" fmla="*/ 29190 w 338"/>
              <a:gd name="T29" fmla="*/ 83079 h 339"/>
              <a:gd name="T30" fmla="*/ 41928 w 338"/>
              <a:gd name="T31" fmla="*/ 108479 h 339"/>
              <a:gd name="T32" fmla="*/ 83325 w 338"/>
              <a:gd name="T33" fmla="*/ 152400 h 339"/>
              <a:gd name="T34" fmla="*/ 109331 w 338"/>
              <a:gd name="T35" fmla="*/ 152400 h 339"/>
              <a:gd name="T36" fmla="*/ 83325 w 338"/>
              <a:gd name="T37" fmla="*/ 179388 h 339"/>
              <a:gd name="T38" fmla="*/ 70057 w 338"/>
              <a:gd name="T39" fmla="*/ 178330 h 339"/>
              <a:gd name="T40" fmla="*/ 28660 w 338"/>
              <a:gd name="T41" fmla="*/ 108479 h 339"/>
              <a:gd name="T42" fmla="*/ 0 w 338"/>
              <a:gd name="T43" fmla="*/ 82550 h 339"/>
              <a:gd name="T44" fmla="*/ 0 w 338"/>
              <a:gd name="T45" fmla="*/ 69850 h 339"/>
              <a:gd name="T46" fmla="*/ 70057 w 338"/>
              <a:gd name="T47" fmla="*/ 26458 h 339"/>
              <a:gd name="T48" fmla="*/ 109331 w 338"/>
              <a:gd name="T49" fmla="*/ 13229 h 339"/>
              <a:gd name="T50" fmla="*/ 12738 w 338"/>
              <a:gd name="T51" fmla="*/ 121180 h 339"/>
              <a:gd name="T52" fmla="*/ 57850 w 338"/>
              <a:gd name="T53" fmla="*/ 121180 h 339"/>
              <a:gd name="T54" fmla="*/ 12738 w 338"/>
              <a:gd name="T55" fmla="*/ 11642 h 339"/>
              <a:gd name="T56" fmla="*/ 57850 w 338"/>
              <a:gd name="T57" fmla="*/ 11642 h 339"/>
              <a:gd name="T58" fmla="*/ 122069 w 338"/>
              <a:gd name="T59" fmla="*/ 57679 h 339"/>
              <a:gd name="T60" fmla="*/ 109331 w 338"/>
              <a:gd name="T61" fmla="*/ 82550 h 339"/>
              <a:gd name="T62" fmla="*/ 109331 w 338"/>
              <a:gd name="T63" fmla="*/ 95779 h 339"/>
              <a:gd name="T64" fmla="*/ 96594 w 338"/>
              <a:gd name="T65" fmla="*/ 113242 h 339"/>
              <a:gd name="T66" fmla="*/ 83325 w 338"/>
              <a:gd name="T67" fmla="*/ 125942 h 339"/>
              <a:gd name="T68" fmla="*/ 109331 w 338"/>
              <a:gd name="T69" fmla="*/ 113242 h 339"/>
              <a:gd name="T70" fmla="*/ 135868 w 338"/>
              <a:gd name="T71" fmla="*/ 95779 h 339"/>
              <a:gd name="T72" fmla="*/ 179388 w 338"/>
              <a:gd name="T73" fmla="*/ 152400 h 339"/>
              <a:gd name="T74" fmla="*/ 152851 w 338"/>
              <a:gd name="T75" fmla="*/ 165630 h 339"/>
              <a:gd name="T76" fmla="*/ 179388 w 338"/>
              <a:gd name="T77" fmla="*/ 152400 h 339"/>
              <a:gd name="T78" fmla="*/ 166650 w 338"/>
              <a:gd name="T79" fmla="*/ 82550 h 339"/>
              <a:gd name="T80" fmla="*/ 135868 w 338"/>
              <a:gd name="T81" fmla="*/ 125942 h 339"/>
              <a:gd name="T82" fmla="*/ 165589 w 338"/>
              <a:gd name="T83" fmla="*/ 108479 h 339"/>
              <a:gd name="T84" fmla="*/ 179388 w 338"/>
              <a:gd name="T85" fmla="*/ 108479 h 339"/>
              <a:gd name="T86" fmla="*/ 179388 w 338"/>
              <a:gd name="T87" fmla="*/ 95779 h 339"/>
              <a:gd name="T88" fmla="*/ 135868 w 338"/>
              <a:gd name="T89" fmla="*/ 165630 h 339"/>
              <a:gd name="T90" fmla="*/ 135868 w 338"/>
              <a:gd name="T91" fmla="*/ 139171 h 339"/>
              <a:gd name="T92" fmla="*/ 122599 w 338"/>
              <a:gd name="T93" fmla="*/ 152400 h 339"/>
              <a:gd name="T94" fmla="*/ 122599 w 338"/>
              <a:gd name="T95" fmla="*/ 165630 h 339"/>
              <a:gd name="T96" fmla="*/ 149136 w 338"/>
              <a:gd name="T97" fmla="*/ 139171 h 3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38" h="339">
                <a:moveTo>
                  <a:pt x="54" y="53"/>
                </a:moveTo>
                <a:lnTo>
                  <a:pt x="79" y="53"/>
                </a:lnTo>
                <a:lnTo>
                  <a:pt x="79" y="79"/>
                </a:lnTo>
                <a:lnTo>
                  <a:pt x="54" y="79"/>
                </a:lnTo>
                <a:lnTo>
                  <a:pt x="54" y="53"/>
                </a:lnTo>
                <a:close/>
                <a:moveTo>
                  <a:pt x="260" y="79"/>
                </a:moveTo>
                <a:lnTo>
                  <a:pt x="285" y="79"/>
                </a:lnTo>
                <a:lnTo>
                  <a:pt x="285" y="53"/>
                </a:lnTo>
                <a:lnTo>
                  <a:pt x="260" y="53"/>
                </a:lnTo>
                <a:lnTo>
                  <a:pt x="260" y="79"/>
                </a:lnTo>
                <a:close/>
                <a:moveTo>
                  <a:pt x="79" y="259"/>
                </a:moveTo>
                <a:lnTo>
                  <a:pt x="54" y="259"/>
                </a:lnTo>
                <a:lnTo>
                  <a:pt x="54" y="285"/>
                </a:lnTo>
                <a:lnTo>
                  <a:pt x="79" y="285"/>
                </a:lnTo>
                <a:lnTo>
                  <a:pt x="79" y="259"/>
                </a:lnTo>
                <a:close/>
                <a:moveTo>
                  <a:pt x="182" y="0"/>
                </a:moveTo>
                <a:lnTo>
                  <a:pt x="157" y="0"/>
                </a:lnTo>
                <a:lnTo>
                  <a:pt x="157" y="25"/>
                </a:lnTo>
                <a:lnTo>
                  <a:pt x="182" y="25"/>
                </a:lnTo>
                <a:lnTo>
                  <a:pt x="182" y="0"/>
                </a:lnTo>
                <a:close/>
                <a:moveTo>
                  <a:pt x="338" y="0"/>
                </a:moveTo>
                <a:lnTo>
                  <a:pt x="338" y="132"/>
                </a:lnTo>
                <a:lnTo>
                  <a:pt x="281" y="132"/>
                </a:lnTo>
                <a:lnTo>
                  <a:pt x="281" y="156"/>
                </a:lnTo>
                <a:lnTo>
                  <a:pt x="256" y="156"/>
                </a:lnTo>
                <a:lnTo>
                  <a:pt x="256" y="132"/>
                </a:lnTo>
                <a:lnTo>
                  <a:pt x="206" y="132"/>
                </a:lnTo>
                <a:lnTo>
                  <a:pt x="206" y="50"/>
                </a:lnTo>
                <a:lnTo>
                  <a:pt x="182" y="50"/>
                </a:lnTo>
                <a:lnTo>
                  <a:pt x="182" y="75"/>
                </a:lnTo>
                <a:lnTo>
                  <a:pt x="132" y="75"/>
                </a:lnTo>
                <a:lnTo>
                  <a:pt x="132" y="131"/>
                </a:lnTo>
                <a:lnTo>
                  <a:pt x="157" y="131"/>
                </a:lnTo>
                <a:lnTo>
                  <a:pt x="157" y="99"/>
                </a:lnTo>
                <a:lnTo>
                  <a:pt x="182" y="99"/>
                </a:lnTo>
                <a:lnTo>
                  <a:pt x="182" y="156"/>
                </a:lnTo>
                <a:lnTo>
                  <a:pt x="132" y="157"/>
                </a:lnTo>
                <a:lnTo>
                  <a:pt x="132" y="182"/>
                </a:lnTo>
                <a:lnTo>
                  <a:pt x="79" y="182"/>
                </a:lnTo>
                <a:lnTo>
                  <a:pt x="79" y="156"/>
                </a:lnTo>
                <a:lnTo>
                  <a:pt x="132" y="156"/>
                </a:lnTo>
                <a:lnTo>
                  <a:pt x="132" y="132"/>
                </a:lnTo>
                <a:lnTo>
                  <a:pt x="55" y="132"/>
                </a:lnTo>
                <a:lnTo>
                  <a:pt x="55" y="157"/>
                </a:lnTo>
                <a:lnTo>
                  <a:pt x="55" y="182"/>
                </a:lnTo>
                <a:lnTo>
                  <a:pt x="79" y="182"/>
                </a:lnTo>
                <a:lnTo>
                  <a:pt x="79" y="205"/>
                </a:lnTo>
                <a:lnTo>
                  <a:pt x="132" y="205"/>
                </a:lnTo>
                <a:lnTo>
                  <a:pt x="132" y="288"/>
                </a:lnTo>
                <a:lnTo>
                  <a:pt x="157" y="288"/>
                </a:lnTo>
                <a:lnTo>
                  <a:pt x="157" y="263"/>
                </a:lnTo>
                <a:lnTo>
                  <a:pt x="206" y="263"/>
                </a:lnTo>
                <a:lnTo>
                  <a:pt x="206" y="288"/>
                </a:lnTo>
                <a:lnTo>
                  <a:pt x="182" y="288"/>
                </a:lnTo>
                <a:lnTo>
                  <a:pt x="182" y="339"/>
                </a:lnTo>
                <a:lnTo>
                  <a:pt x="157" y="339"/>
                </a:lnTo>
                <a:lnTo>
                  <a:pt x="157" y="313"/>
                </a:lnTo>
                <a:lnTo>
                  <a:pt x="132" y="313"/>
                </a:lnTo>
                <a:lnTo>
                  <a:pt x="132" y="337"/>
                </a:lnTo>
                <a:lnTo>
                  <a:pt x="0" y="337"/>
                </a:lnTo>
                <a:lnTo>
                  <a:pt x="0" y="205"/>
                </a:lnTo>
                <a:lnTo>
                  <a:pt x="54" y="205"/>
                </a:lnTo>
                <a:lnTo>
                  <a:pt x="54" y="182"/>
                </a:lnTo>
                <a:lnTo>
                  <a:pt x="0" y="182"/>
                </a:lnTo>
                <a:lnTo>
                  <a:pt x="0" y="156"/>
                </a:lnTo>
                <a:lnTo>
                  <a:pt x="30" y="156"/>
                </a:lnTo>
                <a:lnTo>
                  <a:pt x="30" y="132"/>
                </a:lnTo>
                <a:lnTo>
                  <a:pt x="0" y="132"/>
                </a:lnTo>
                <a:lnTo>
                  <a:pt x="0" y="0"/>
                </a:lnTo>
                <a:lnTo>
                  <a:pt x="132" y="0"/>
                </a:lnTo>
                <a:lnTo>
                  <a:pt x="132" y="50"/>
                </a:lnTo>
                <a:lnTo>
                  <a:pt x="182" y="50"/>
                </a:lnTo>
                <a:lnTo>
                  <a:pt x="182" y="25"/>
                </a:lnTo>
                <a:lnTo>
                  <a:pt x="206" y="25"/>
                </a:lnTo>
                <a:lnTo>
                  <a:pt x="206" y="0"/>
                </a:lnTo>
                <a:lnTo>
                  <a:pt x="338" y="0"/>
                </a:lnTo>
                <a:close/>
                <a:moveTo>
                  <a:pt x="24" y="229"/>
                </a:moveTo>
                <a:lnTo>
                  <a:pt x="24" y="315"/>
                </a:lnTo>
                <a:lnTo>
                  <a:pt x="109" y="315"/>
                </a:lnTo>
                <a:lnTo>
                  <a:pt x="109" y="229"/>
                </a:lnTo>
                <a:lnTo>
                  <a:pt x="24" y="229"/>
                </a:lnTo>
                <a:close/>
                <a:moveTo>
                  <a:pt x="109" y="22"/>
                </a:moveTo>
                <a:lnTo>
                  <a:pt x="24" y="22"/>
                </a:lnTo>
                <a:lnTo>
                  <a:pt x="24" y="109"/>
                </a:lnTo>
                <a:lnTo>
                  <a:pt x="109" y="109"/>
                </a:lnTo>
                <a:lnTo>
                  <a:pt x="109" y="22"/>
                </a:lnTo>
                <a:close/>
                <a:moveTo>
                  <a:pt x="315" y="22"/>
                </a:moveTo>
                <a:lnTo>
                  <a:pt x="230" y="22"/>
                </a:lnTo>
                <a:lnTo>
                  <a:pt x="230" y="109"/>
                </a:lnTo>
                <a:lnTo>
                  <a:pt x="315" y="109"/>
                </a:lnTo>
                <a:lnTo>
                  <a:pt x="315" y="22"/>
                </a:lnTo>
                <a:close/>
                <a:moveTo>
                  <a:pt x="206" y="156"/>
                </a:moveTo>
                <a:lnTo>
                  <a:pt x="206" y="156"/>
                </a:lnTo>
                <a:lnTo>
                  <a:pt x="206" y="181"/>
                </a:lnTo>
                <a:lnTo>
                  <a:pt x="206" y="214"/>
                </a:lnTo>
                <a:lnTo>
                  <a:pt x="182" y="214"/>
                </a:lnTo>
                <a:lnTo>
                  <a:pt x="182" y="181"/>
                </a:lnTo>
                <a:lnTo>
                  <a:pt x="157" y="181"/>
                </a:lnTo>
                <a:lnTo>
                  <a:pt x="157" y="238"/>
                </a:lnTo>
                <a:lnTo>
                  <a:pt x="206" y="238"/>
                </a:lnTo>
                <a:lnTo>
                  <a:pt x="206" y="214"/>
                </a:lnTo>
                <a:lnTo>
                  <a:pt x="231" y="214"/>
                </a:lnTo>
                <a:lnTo>
                  <a:pt x="231" y="181"/>
                </a:lnTo>
                <a:lnTo>
                  <a:pt x="256" y="181"/>
                </a:lnTo>
                <a:lnTo>
                  <a:pt x="256" y="156"/>
                </a:lnTo>
                <a:lnTo>
                  <a:pt x="206" y="156"/>
                </a:lnTo>
                <a:close/>
                <a:moveTo>
                  <a:pt x="338" y="288"/>
                </a:moveTo>
                <a:lnTo>
                  <a:pt x="312" y="288"/>
                </a:lnTo>
                <a:lnTo>
                  <a:pt x="312" y="313"/>
                </a:lnTo>
                <a:lnTo>
                  <a:pt x="288" y="313"/>
                </a:lnTo>
                <a:lnTo>
                  <a:pt x="288" y="339"/>
                </a:lnTo>
                <a:lnTo>
                  <a:pt x="338" y="339"/>
                </a:lnTo>
                <a:lnTo>
                  <a:pt x="338" y="288"/>
                </a:lnTo>
                <a:close/>
                <a:moveTo>
                  <a:pt x="338" y="181"/>
                </a:moveTo>
                <a:lnTo>
                  <a:pt x="338" y="156"/>
                </a:lnTo>
                <a:lnTo>
                  <a:pt x="314" y="156"/>
                </a:lnTo>
                <a:lnTo>
                  <a:pt x="314" y="181"/>
                </a:lnTo>
                <a:lnTo>
                  <a:pt x="256" y="181"/>
                </a:lnTo>
                <a:lnTo>
                  <a:pt x="256" y="238"/>
                </a:lnTo>
                <a:lnTo>
                  <a:pt x="281" y="238"/>
                </a:lnTo>
                <a:lnTo>
                  <a:pt x="281" y="205"/>
                </a:lnTo>
                <a:lnTo>
                  <a:pt x="312" y="205"/>
                </a:lnTo>
                <a:lnTo>
                  <a:pt x="312" y="263"/>
                </a:lnTo>
                <a:lnTo>
                  <a:pt x="338" y="263"/>
                </a:lnTo>
                <a:lnTo>
                  <a:pt x="338" y="205"/>
                </a:lnTo>
                <a:lnTo>
                  <a:pt x="314" y="205"/>
                </a:lnTo>
                <a:lnTo>
                  <a:pt x="314" y="181"/>
                </a:lnTo>
                <a:lnTo>
                  <a:pt x="338" y="181"/>
                </a:lnTo>
                <a:close/>
                <a:moveTo>
                  <a:pt x="231" y="339"/>
                </a:moveTo>
                <a:lnTo>
                  <a:pt x="256" y="339"/>
                </a:lnTo>
                <a:lnTo>
                  <a:pt x="256" y="313"/>
                </a:lnTo>
                <a:lnTo>
                  <a:pt x="231" y="313"/>
                </a:lnTo>
                <a:lnTo>
                  <a:pt x="231" y="339"/>
                </a:lnTo>
                <a:close/>
                <a:moveTo>
                  <a:pt x="256" y="263"/>
                </a:moveTo>
                <a:lnTo>
                  <a:pt x="256" y="238"/>
                </a:lnTo>
                <a:lnTo>
                  <a:pt x="231" y="238"/>
                </a:lnTo>
                <a:lnTo>
                  <a:pt x="231" y="288"/>
                </a:lnTo>
                <a:lnTo>
                  <a:pt x="206" y="288"/>
                </a:lnTo>
                <a:lnTo>
                  <a:pt x="206" y="313"/>
                </a:lnTo>
                <a:lnTo>
                  <a:pt x="231" y="313"/>
                </a:lnTo>
                <a:lnTo>
                  <a:pt x="231" y="288"/>
                </a:lnTo>
                <a:lnTo>
                  <a:pt x="281" y="288"/>
                </a:lnTo>
                <a:lnTo>
                  <a:pt x="281" y="263"/>
                </a:lnTo>
                <a:lnTo>
                  <a:pt x="256" y="263"/>
                </a:lnTo>
                <a:close/>
              </a:path>
            </a:pathLst>
          </a:custGeom>
          <a:solidFill>
            <a:schemeClr val="accent1"/>
          </a:solidFill>
          <a:ln>
            <a:noFill/>
          </a:ln>
        </p:spPr>
        <p:txBody>
          <a:bodyPr/>
          <a:lstStyle/>
          <a:p>
            <a:endParaRPr lang="en-US" dirty="0"/>
          </a:p>
        </p:txBody>
      </p:sp>
      <p:sp>
        <p:nvSpPr>
          <p:cNvPr id="129" name="Freeform 145"/>
          <p:cNvSpPr>
            <a:spLocks noEditPoints="1"/>
          </p:cNvSpPr>
          <p:nvPr/>
        </p:nvSpPr>
        <p:spPr bwMode="auto">
          <a:xfrm>
            <a:off x="4315134" y="1631743"/>
            <a:ext cx="298782" cy="340716"/>
          </a:xfrm>
          <a:custGeom>
            <a:avLst/>
            <a:gdLst>
              <a:gd name="T0" fmla="*/ 178852 w 341"/>
              <a:gd name="T1" fmla="*/ 27659 h 388"/>
              <a:gd name="T2" fmla="*/ 153908 w 341"/>
              <a:gd name="T3" fmla="*/ 27659 h 388"/>
              <a:gd name="T4" fmla="*/ 118350 w 341"/>
              <a:gd name="T5" fmla="*/ 20744 h 388"/>
              <a:gd name="T6" fmla="*/ 96591 w 341"/>
              <a:gd name="T7" fmla="*/ 3191 h 388"/>
              <a:gd name="T8" fmla="*/ 90753 w 341"/>
              <a:gd name="T9" fmla="*/ 0 h 388"/>
              <a:gd name="T10" fmla="*/ 83854 w 341"/>
              <a:gd name="T11" fmla="*/ 4255 h 388"/>
              <a:gd name="T12" fmla="*/ 57848 w 341"/>
              <a:gd name="T13" fmla="*/ 22871 h 388"/>
              <a:gd name="T14" fmla="*/ 17514 w 341"/>
              <a:gd name="T15" fmla="*/ 27659 h 388"/>
              <a:gd name="T16" fmla="*/ 3184 w 341"/>
              <a:gd name="T17" fmla="*/ 27659 h 388"/>
              <a:gd name="T18" fmla="*/ 1061 w 341"/>
              <a:gd name="T19" fmla="*/ 54253 h 388"/>
              <a:gd name="T20" fmla="*/ 12737 w 341"/>
              <a:gd name="T21" fmla="*/ 118612 h 388"/>
              <a:gd name="T22" fmla="*/ 38742 w 341"/>
              <a:gd name="T23" fmla="*/ 168079 h 388"/>
              <a:gd name="T24" fmla="*/ 71116 w 341"/>
              <a:gd name="T25" fmla="*/ 196801 h 388"/>
              <a:gd name="T26" fmla="*/ 90753 w 341"/>
              <a:gd name="T27" fmla="*/ 206375 h 388"/>
              <a:gd name="T28" fmla="*/ 93406 w 341"/>
              <a:gd name="T29" fmla="*/ 205843 h 388"/>
              <a:gd name="T30" fmla="*/ 124719 w 341"/>
              <a:gd name="T31" fmla="*/ 186695 h 388"/>
              <a:gd name="T32" fmla="*/ 152847 w 341"/>
              <a:gd name="T33" fmla="*/ 154249 h 388"/>
              <a:gd name="T34" fmla="*/ 176729 w 341"/>
              <a:gd name="T35" fmla="*/ 89890 h 388"/>
              <a:gd name="T36" fmla="*/ 180975 w 341"/>
              <a:gd name="T37" fmla="*/ 32446 h 388"/>
              <a:gd name="T38" fmla="*/ 77485 w 341"/>
              <a:gd name="T39" fmla="*/ 186695 h 388"/>
              <a:gd name="T40" fmla="*/ 39804 w 341"/>
              <a:gd name="T41" fmla="*/ 147867 h 388"/>
              <a:gd name="T42" fmla="*/ 17514 w 341"/>
              <a:gd name="T43" fmla="*/ 90954 h 388"/>
              <a:gd name="T44" fmla="*/ 12737 w 341"/>
              <a:gd name="T45" fmla="*/ 39360 h 388"/>
              <a:gd name="T46" fmla="*/ 65278 w 341"/>
              <a:gd name="T47" fmla="*/ 32977 h 388"/>
              <a:gd name="T48" fmla="*/ 90753 w 341"/>
              <a:gd name="T49" fmla="*/ 15425 h 388"/>
              <a:gd name="T50" fmla="*/ 126311 w 341"/>
              <a:gd name="T51" fmla="*/ 35637 h 388"/>
              <a:gd name="T52" fmla="*/ 168768 w 341"/>
              <a:gd name="T53" fmla="*/ 39360 h 388"/>
              <a:gd name="T54" fmla="*/ 161338 w 341"/>
              <a:gd name="T55" fmla="*/ 101592 h 388"/>
              <a:gd name="T56" fmla="*/ 134272 w 341"/>
              <a:gd name="T57" fmla="*/ 159036 h 388"/>
              <a:gd name="T58" fmla="*/ 97121 w 341"/>
              <a:gd name="T59" fmla="*/ 190418 h 388"/>
              <a:gd name="T60" fmla="*/ 98183 w 341"/>
              <a:gd name="T61" fmla="*/ 72338 h 388"/>
              <a:gd name="T62" fmla="*/ 116227 w 341"/>
              <a:gd name="T63" fmla="*/ 79784 h 388"/>
              <a:gd name="T64" fmla="*/ 124719 w 341"/>
              <a:gd name="T65" fmla="*/ 79252 h 388"/>
              <a:gd name="T66" fmla="*/ 124719 w 341"/>
              <a:gd name="T67" fmla="*/ 70742 h 388"/>
              <a:gd name="T68" fmla="*/ 98183 w 341"/>
              <a:gd name="T69" fmla="*/ 54253 h 388"/>
              <a:gd name="T70" fmla="*/ 91284 w 341"/>
              <a:gd name="T71" fmla="*/ 47339 h 388"/>
              <a:gd name="T72" fmla="*/ 85446 w 341"/>
              <a:gd name="T73" fmla="*/ 54253 h 388"/>
              <a:gd name="T74" fmla="*/ 65809 w 341"/>
              <a:gd name="T75" fmla="*/ 64891 h 388"/>
              <a:gd name="T76" fmla="*/ 51480 w 341"/>
              <a:gd name="T77" fmla="*/ 84039 h 388"/>
              <a:gd name="T78" fmla="*/ 60502 w 341"/>
              <a:gd name="T79" fmla="*/ 100528 h 388"/>
              <a:gd name="T80" fmla="*/ 85446 w 341"/>
              <a:gd name="T81" fmla="*/ 132974 h 388"/>
              <a:gd name="T82" fmla="*/ 64217 w 341"/>
              <a:gd name="T83" fmla="*/ 124463 h 388"/>
              <a:gd name="T84" fmla="*/ 55725 w 341"/>
              <a:gd name="T85" fmla="*/ 123931 h 388"/>
              <a:gd name="T86" fmla="*/ 54664 w 341"/>
              <a:gd name="T87" fmla="*/ 131910 h 388"/>
              <a:gd name="T88" fmla="*/ 67401 w 341"/>
              <a:gd name="T89" fmla="*/ 141484 h 388"/>
              <a:gd name="T90" fmla="*/ 86507 w 341"/>
              <a:gd name="T91" fmla="*/ 155313 h 388"/>
              <a:gd name="T92" fmla="*/ 94468 w 341"/>
              <a:gd name="T93" fmla="*/ 157973 h 388"/>
              <a:gd name="T94" fmla="*/ 98183 w 341"/>
              <a:gd name="T95" fmla="*/ 145739 h 388"/>
              <a:gd name="T96" fmla="*/ 125780 w 341"/>
              <a:gd name="T97" fmla="*/ 134037 h 388"/>
              <a:gd name="T98" fmla="*/ 130557 w 341"/>
              <a:gd name="T99" fmla="*/ 117017 h 388"/>
              <a:gd name="T100" fmla="*/ 110920 w 341"/>
              <a:gd name="T101" fmla="*/ 100528 h 388"/>
              <a:gd name="T102" fmla="*/ 63155 w 341"/>
              <a:gd name="T103" fmla="*/ 84039 h 388"/>
              <a:gd name="T104" fmla="*/ 72178 w 341"/>
              <a:gd name="T105" fmla="*/ 75529 h 388"/>
              <a:gd name="T106" fmla="*/ 85446 w 341"/>
              <a:gd name="T107" fmla="*/ 95741 h 388"/>
              <a:gd name="T108" fmla="*/ 66340 w 341"/>
              <a:gd name="T109" fmla="*/ 89358 h 388"/>
              <a:gd name="T110" fmla="*/ 98183 w 341"/>
              <a:gd name="T111" fmla="*/ 132974 h 388"/>
              <a:gd name="T112" fmla="*/ 113043 w 341"/>
              <a:gd name="T113" fmla="*/ 114357 h 388"/>
              <a:gd name="T114" fmla="*/ 118881 w 341"/>
              <a:gd name="T115" fmla="*/ 121272 h 388"/>
              <a:gd name="T116" fmla="*/ 106674 w 341"/>
              <a:gd name="T117" fmla="*/ 130846 h 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41" h="388">
                <a:moveTo>
                  <a:pt x="341" y="61"/>
                </a:moveTo>
                <a:lnTo>
                  <a:pt x="341" y="61"/>
                </a:lnTo>
                <a:lnTo>
                  <a:pt x="340" y="56"/>
                </a:lnTo>
                <a:lnTo>
                  <a:pt x="337" y="52"/>
                </a:lnTo>
                <a:lnTo>
                  <a:pt x="333" y="51"/>
                </a:lnTo>
                <a:lnTo>
                  <a:pt x="328" y="51"/>
                </a:lnTo>
                <a:lnTo>
                  <a:pt x="308" y="52"/>
                </a:lnTo>
                <a:lnTo>
                  <a:pt x="290" y="52"/>
                </a:lnTo>
                <a:lnTo>
                  <a:pt x="274" y="51"/>
                </a:lnTo>
                <a:lnTo>
                  <a:pt x="259" y="50"/>
                </a:lnTo>
                <a:lnTo>
                  <a:pt x="246" y="47"/>
                </a:lnTo>
                <a:lnTo>
                  <a:pt x="234" y="43"/>
                </a:lnTo>
                <a:lnTo>
                  <a:pt x="223" y="39"/>
                </a:lnTo>
                <a:lnTo>
                  <a:pt x="215" y="34"/>
                </a:lnTo>
                <a:lnTo>
                  <a:pt x="200" y="25"/>
                </a:lnTo>
                <a:lnTo>
                  <a:pt x="190" y="15"/>
                </a:lnTo>
                <a:lnTo>
                  <a:pt x="183" y="8"/>
                </a:lnTo>
                <a:lnTo>
                  <a:pt x="182" y="6"/>
                </a:lnTo>
                <a:lnTo>
                  <a:pt x="179" y="3"/>
                </a:lnTo>
                <a:lnTo>
                  <a:pt x="176" y="1"/>
                </a:lnTo>
                <a:lnTo>
                  <a:pt x="171" y="0"/>
                </a:lnTo>
                <a:lnTo>
                  <a:pt x="165" y="1"/>
                </a:lnTo>
                <a:lnTo>
                  <a:pt x="163" y="3"/>
                </a:lnTo>
                <a:lnTo>
                  <a:pt x="160" y="6"/>
                </a:lnTo>
                <a:lnTo>
                  <a:pt x="158" y="8"/>
                </a:lnTo>
                <a:lnTo>
                  <a:pt x="153" y="15"/>
                </a:lnTo>
                <a:lnTo>
                  <a:pt x="143" y="23"/>
                </a:lnTo>
                <a:lnTo>
                  <a:pt x="128" y="33"/>
                </a:lnTo>
                <a:lnTo>
                  <a:pt x="119" y="37"/>
                </a:lnTo>
                <a:lnTo>
                  <a:pt x="109" y="43"/>
                </a:lnTo>
                <a:lnTo>
                  <a:pt x="97" y="45"/>
                </a:lnTo>
                <a:lnTo>
                  <a:pt x="83" y="50"/>
                </a:lnTo>
                <a:lnTo>
                  <a:pt x="69" y="51"/>
                </a:lnTo>
                <a:lnTo>
                  <a:pt x="53" y="52"/>
                </a:lnTo>
                <a:lnTo>
                  <a:pt x="33" y="52"/>
                </a:lnTo>
                <a:lnTo>
                  <a:pt x="14" y="51"/>
                </a:lnTo>
                <a:lnTo>
                  <a:pt x="10" y="51"/>
                </a:lnTo>
                <a:lnTo>
                  <a:pt x="6" y="52"/>
                </a:lnTo>
                <a:lnTo>
                  <a:pt x="3" y="56"/>
                </a:lnTo>
                <a:lnTo>
                  <a:pt x="2" y="61"/>
                </a:lnTo>
                <a:lnTo>
                  <a:pt x="0" y="73"/>
                </a:lnTo>
                <a:lnTo>
                  <a:pt x="2" y="102"/>
                </a:lnTo>
                <a:lnTo>
                  <a:pt x="3" y="122"/>
                </a:lnTo>
                <a:lnTo>
                  <a:pt x="4" y="145"/>
                </a:lnTo>
                <a:lnTo>
                  <a:pt x="9" y="169"/>
                </a:lnTo>
                <a:lnTo>
                  <a:pt x="15" y="195"/>
                </a:lnTo>
                <a:lnTo>
                  <a:pt x="24" y="223"/>
                </a:lnTo>
                <a:lnTo>
                  <a:pt x="33" y="250"/>
                </a:lnTo>
                <a:lnTo>
                  <a:pt x="47" y="278"/>
                </a:lnTo>
                <a:lnTo>
                  <a:pt x="54" y="290"/>
                </a:lnTo>
                <a:lnTo>
                  <a:pt x="64" y="304"/>
                </a:lnTo>
                <a:lnTo>
                  <a:pt x="73" y="316"/>
                </a:lnTo>
                <a:lnTo>
                  <a:pt x="83" y="329"/>
                </a:lnTo>
                <a:lnTo>
                  <a:pt x="94" y="340"/>
                </a:lnTo>
                <a:lnTo>
                  <a:pt x="106" y="351"/>
                </a:lnTo>
                <a:lnTo>
                  <a:pt x="120" y="360"/>
                </a:lnTo>
                <a:lnTo>
                  <a:pt x="134" y="370"/>
                </a:lnTo>
                <a:lnTo>
                  <a:pt x="149" y="380"/>
                </a:lnTo>
                <a:lnTo>
                  <a:pt x="165" y="387"/>
                </a:lnTo>
                <a:lnTo>
                  <a:pt x="171" y="388"/>
                </a:lnTo>
                <a:lnTo>
                  <a:pt x="172" y="388"/>
                </a:lnTo>
                <a:lnTo>
                  <a:pt x="176" y="387"/>
                </a:lnTo>
                <a:lnTo>
                  <a:pt x="193" y="380"/>
                </a:lnTo>
                <a:lnTo>
                  <a:pt x="208" y="370"/>
                </a:lnTo>
                <a:lnTo>
                  <a:pt x="222" y="360"/>
                </a:lnTo>
                <a:lnTo>
                  <a:pt x="235" y="351"/>
                </a:lnTo>
                <a:lnTo>
                  <a:pt x="248" y="340"/>
                </a:lnTo>
                <a:lnTo>
                  <a:pt x="259" y="329"/>
                </a:lnTo>
                <a:lnTo>
                  <a:pt x="270" y="316"/>
                </a:lnTo>
                <a:lnTo>
                  <a:pt x="278" y="304"/>
                </a:lnTo>
                <a:lnTo>
                  <a:pt x="288" y="290"/>
                </a:lnTo>
                <a:lnTo>
                  <a:pt x="295" y="278"/>
                </a:lnTo>
                <a:lnTo>
                  <a:pt x="308" y="250"/>
                </a:lnTo>
                <a:lnTo>
                  <a:pt x="319" y="223"/>
                </a:lnTo>
                <a:lnTo>
                  <a:pt x="326" y="195"/>
                </a:lnTo>
                <a:lnTo>
                  <a:pt x="333" y="169"/>
                </a:lnTo>
                <a:lnTo>
                  <a:pt x="337" y="145"/>
                </a:lnTo>
                <a:lnTo>
                  <a:pt x="340" y="122"/>
                </a:lnTo>
                <a:lnTo>
                  <a:pt x="341" y="102"/>
                </a:lnTo>
                <a:lnTo>
                  <a:pt x="341" y="73"/>
                </a:lnTo>
                <a:lnTo>
                  <a:pt x="341" y="61"/>
                </a:lnTo>
                <a:close/>
                <a:moveTo>
                  <a:pt x="171" y="363"/>
                </a:moveTo>
                <a:lnTo>
                  <a:pt x="171" y="363"/>
                </a:lnTo>
                <a:lnTo>
                  <a:pt x="158" y="358"/>
                </a:lnTo>
                <a:lnTo>
                  <a:pt x="146" y="351"/>
                </a:lnTo>
                <a:lnTo>
                  <a:pt x="135" y="344"/>
                </a:lnTo>
                <a:lnTo>
                  <a:pt x="124" y="336"/>
                </a:lnTo>
                <a:lnTo>
                  <a:pt x="105" y="318"/>
                </a:lnTo>
                <a:lnTo>
                  <a:pt x="88" y="299"/>
                </a:lnTo>
                <a:lnTo>
                  <a:pt x="75" y="278"/>
                </a:lnTo>
                <a:lnTo>
                  <a:pt x="62" y="257"/>
                </a:lnTo>
                <a:lnTo>
                  <a:pt x="53" y="235"/>
                </a:lnTo>
                <a:lnTo>
                  <a:pt x="44" y="213"/>
                </a:lnTo>
                <a:lnTo>
                  <a:pt x="37" y="191"/>
                </a:lnTo>
                <a:lnTo>
                  <a:pt x="33" y="171"/>
                </a:lnTo>
                <a:lnTo>
                  <a:pt x="29" y="150"/>
                </a:lnTo>
                <a:lnTo>
                  <a:pt x="26" y="131"/>
                </a:lnTo>
                <a:lnTo>
                  <a:pt x="24" y="98"/>
                </a:lnTo>
                <a:lnTo>
                  <a:pt x="24" y="74"/>
                </a:lnTo>
                <a:lnTo>
                  <a:pt x="39" y="76"/>
                </a:lnTo>
                <a:lnTo>
                  <a:pt x="54" y="76"/>
                </a:lnTo>
                <a:lnTo>
                  <a:pt x="80" y="73"/>
                </a:lnTo>
                <a:lnTo>
                  <a:pt x="103" y="67"/>
                </a:lnTo>
                <a:lnTo>
                  <a:pt x="123" y="62"/>
                </a:lnTo>
                <a:lnTo>
                  <a:pt x="139" y="54"/>
                </a:lnTo>
                <a:lnTo>
                  <a:pt x="153" y="45"/>
                </a:lnTo>
                <a:lnTo>
                  <a:pt x="163" y="37"/>
                </a:lnTo>
                <a:lnTo>
                  <a:pt x="171" y="29"/>
                </a:lnTo>
                <a:lnTo>
                  <a:pt x="179" y="37"/>
                </a:lnTo>
                <a:lnTo>
                  <a:pt x="189" y="45"/>
                </a:lnTo>
                <a:lnTo>
                  <a:pt x="202" y="54"/>
                </a:lnTo>
                <a:lnTo>
                  <a:pt x="219" y="62"/>
                </a:lnTo>
                <a:lnTo>
                  <a:pt x="238" y="67"/>
                </a:lnTo>
                <a:lnTo>
                  <a:pt x="262" y="73"/>
                </a:lnTo>
                <a:lnTo>
                  <a:pt x="288" y="76"/>
                </a:lnTo>
                <a:lnTo>
                  <a:pt x="303" y="76"/>
                </a:lnTo>
                <a:lnTo>
                  <a:pt x="318" y="74"/>
                </a:lnTo>
                <a:lnTo>
                  <a:pt x="318" y="98"/>
                </a:lnTo>
                <a:lnTo>
                  <a:pt x="315" y="131"/>
                </a:lnTo>
                <a:lnTo>
                  <a:pt x="312" y="150"/>
                </a:lnTo>
                <a:lnTo>
                  <a:pt x="310" y="171"/>
                </a:lnTo>
                <a:lnTo>
                  <a:pt x="304" y="191"/>
                </a:lnTo>
                <a:lnTo>
                  <a:pt x="297" y="213"/>
                </a:lnTo>
                <a:lnTo>
                  <a:pt x="289" y="235"/>
                </a:lnTo>
                <a:lnTo>
                  <a:pt x="279" y="257"/>
                </a:lnTo>
                <a:lnTo>
                  <a:pt x="268" y="278"/>
                </a:lnTo>
                <a:lnTo>
                  <a:pt x="253" y="299"/>
                </a:lnTo>
                <a:lnTo>
                  <a:pt x="237" y="318"/>
                </a:lnTo>
                <a:lnTo>
                  <a:pt x="218" y="336"/>
                </a:lnTo>
                <a:lnTo>
                  <a:pt x="207" y="344"/>
                </a:lnTo>
                <a:lnTo>
                  <a:pt x="196" y="351"/>
                </a:lnTo>
                <a:lnTo>
                  <a:pt x="183" y="358"/>
                </a:lnTo>
                <a:lnTo>
                  <a:pt x="171" y="363"/>
                </a:lnTo>
                <a:close/>
                <a:moveTo>
                  <a:pt x="185" y="183"/>
                </a:moveTo>
                <a:lnTo>
                  <a:pt x="185" y="136"/>
                </a:lnTo>
                <a:lnTo>
                  <a:pt x="196" y="139"/>
                </a:lnTo>
                <a:lnTo>
                  <a:pt x="205" y="142"/>
                </a:lnTo>
                <a:lnTo>
                  <a:pt x="213" y="145"/>
                </a:lnTo>
                <a:lnTo>
                  <a:pt x="219" y="150"/>
                </a:lnTo>
                <a:lnTo>
                  <a:pt x="223" y="153"/>
                </a:lnTo>
                <a:lnTo>
                  <a:pt x="229" y="153"/>
                </a:lnTo>
                <a:lnTo>
                  <a:pt x="233" y="151"/>
                </a:lnTo>
                <a:lnTo>
                  <a:pt x="235" y="149"/>
                </a:lnTo>
                <a:lnTo>
                  <a:pt x="238" y="146"/>
                </a:lnTo>
                <a:lnTo>
                  <a:pt x="240" y="140"/>
                </a:lnTo>
                <a:lnTo>
                  <a:pt x="238" y="136"/>
                </a:lnTo>
                <a:lnTo>
                  <a:pt x="235" y="133"/>
                </a:lnTo>
                <a:lnTo>
                  <a:pt x="226" y="125"/>
                </a:lnTo>
                <a:lnTo>
                  <a:pt x="213" y="120"/>
                </a:lnTo>
                <a:lnTo>
                  <a:pt x="200" y="116"/>
                </a:lnTo>
                <a:lnTo>
                  <a:pt x="185" y="113"/>
                </a:lnTo>
                <a:lnTo>
                  <a:pt x="185" y="102"/>
                </a:lnTo>
                <a:lnTo>
                  <a:pt x="183" y="96"/>
                </a:lnTo>
                <a:lnTo>
                  <a:pt x="180" y="94"/>
                </a:lnTo>
                <a:lnTo>
                  <a:pt x="178" y="91"/>
                </a:lnTo>
                <a:lnTo>
                  <a:pt x="172" y="89"/>
                </a:lnTo>
                <a:lnTo>
                  <a:pt x="168" y="91"/>
                </a:lnTo>
                <a:lnTo>
                  <a:pt x="164" y="94"/>
                </a:lnTo>
                <a:lnTo>
                  <a:pt x="163" y="96"/>
                </a:lnTo>
                <a:lnTo>
                  <a:pt x="161" y="102"/>
                </a:lnTo>
                <a:lnTo>
                  <a:pt x="161" y="113"/>
                </a:lnTo>
                <a:lnTo>
                  <a:pt x="147" y="114"/>
                </a:lnTo>
                <a:lnTo>
                  <a:pt x="135" y="118"/>
                </a:lnTo>
                <a:lnTo>
                  <a:pt x="124" y="122"/>
                </a:lnTo>
                <a:lnTo>
                  <a:pt x="114" y="128"/>
                </a:lnTo>
                <a:lnTo>
                  <a:pt x="106" y="135"/>
                </a:lnTo>
                <a:lnTo>
                  <a:pt x="101" y="142"/>
                </a:lnTo>
                <a:lnTo>
                  <a:pt x="97" y="150"/>
                </a:lnTo>
                <a:lnTo>
                  <a:pt x="97" y="158"/>
                </a:lnTo>
                <a:lnTo>
                  <a:pt x="97" y="168"/>
                </a:lnTo>
                <a:lnTo>
                  <a:pt x="101" y="175"/>
                </a:lnTo>
                <a:lnTo>
                  <a:pt x="106" y="183"/>
                </a:lnTo>
                <a:lnTo>
                  <a:pt x="114" y="189"/>
                </a:lnTo>
                <a:lnTo>
                  <a:pt x="124" y="194"/>
                </a:lnTo>
                <a:lnTo>
                  <a:pt x="135" y="200"/>
                </a:lnTo>
                <a:lnTo>
                  <a:pt x="147" y="202"/>
                </a:lnTo>
                <a:lnTo>
                  <a:pt x="161" y="204"/>
                </a:lnTo>
                <a:lnTo>
                  <a:pt x="161" y="250"/>
                </a:lnTo>
                <a:lnTo>
                  <a:pt x="147" y="248"/>
                </a:lnTo>
                <a:lnTo>
                  <a:pt x="136" y="244"/>
                </a:lnTo>
                <a:lnTo>
                  <a:pt x="127" y="239"/>
                </a:lnTo>
                <a:lnTo>
                  <a:pt x="121" y="234"/>
                </a:lnTo>
                <a:lnTo>
                  <a:pt x="119" y="231"/>
                </a:lnTo>
                <a:lnTo>
                  <a:pt x="114" y="230"/>
                </a:lnTo>
                <a:lnTo>
                  <a:pt x="109" y="230"/>
                </a:lnTo>
                <a:lnTo>
                  <a:pt x="105" y="233"/>
                </a:lnTo>
                <a:lnTo>
                  <a:pt x="102" y="235"/>
                </a:lnTo>
                <a:lnTo>
                  <a:pt x="101" y="239"/>
                </a:lnTo>
                <a:lnTo>
                  <a:pt x="101" y="244"/>
                </a:lnTo>
                <a:lnTo>
                  <a:pt x="103" y="248"/>
                </a:lnTo>
                <a:lnTo>
                  <a:pt x="108" y="253"/>
                </a:lnTo>
                <a:lnTo>
                  <a:pt x="113" y="257"/>
                </a:lnTo>
                <a:lnTo>
                  <a:pt x="120" y="261"/>
                </a:lnTo>
                <a:lnTo>
                  <a:pt x="127" y="266"/>
                </a:lnTo>
                <a:lnTo>
                  <a:pt x="143" y="271"/>
                </a:lnTo>
                <a:lnTo>
                  <a:pt x="161" y="274"/>
                </a:lnTo>
                <a:lnTo>
                  <a:pt x="161" y="288"/>
                </a:lnTo>
                <a:lnTo>
                  <a:pt x="163" y="292"/>
                </a:lnTo>
                <a:lnTo>
                  <a:pt x="164" y="296"/>
                </a:lnTo>
                <a:lnTo>
                  <a:pt x="168" y="297"/>
                </a:lnTo>
                <a:lnTo>
                  <a:pt x="172" y="299"/>
                </a:lnTo>
                <a:lnTo>
                  <a:pt x="178" y="297"/>
                </a:lnTo>
                <a:lnTo>
                  <a:pt x="180" y="296"/>
                </a:lnTo>
                <a:lnTo>
                  <a:pt x="183" y="292"/>
                </a:lnTo>
                <a:lnTo>
                  <a:pt x="185" y="288"/>
                </a:lnTo>
                <a:lnTo>
                  <a:pt x="185" y="274"/>
                </a:lnTo>
                <a:lnTo>
                  <a:pt x="197" y="271"/>
                </a:lnTo>
                <a:lnTo>
                  <a:pt x="209" y="268"/>
                </a:lnTo>
                <a:lnTo>
                  <a:pt x="220" y="264"/>
                </a:lnTo>
                <a:lnTo>
                  <a:pt x="230" y="259"/>
                </a:lnTo>
                <a:lnTo>
                  <a:pt x="237" y="252"/>
                </a:lnTo>
                <a:lnTo>
                  <a:pt x="242" y="245"/>
                </a:lnTo>
                <a:lnTo>
                  <a:pt x="246" y="237"/>
                </a:lnTo>
                <a:lnTo>
                  <a:pt x="248" y="228"/>
                </a:lnTo>
                <a:lnTo>
                  <a:pt x="246" y="220"/>
                </a:lnTo>
                <a:lnTo>
                  <a:pt x="242" y="212"/>
                </a:lnTo>
                <a:lnTo>
                  <a:pt x="237" y="204"/>
                </a:lnTo>
                <a:lnTo>
                  <a:pt x="230" y="198"/>
                </a:lnTo>
                <a:lnTo>
                  <a:pt x="220" y="193"/>
                </a:lnTo>
                <a:lnTo>
                  <a:pt x="209" y="189"/>
                </a:lnTo>
                <a:lnTo>
                  <a:pt x="197" y="184"/>
                </a:lnTo>
                <a:lnTo>
                  <a:pt x="185" y="183"/>
                </a:lnTo>
                <a:close/>
                <a:moveTo>
                  <a:pt x="119" y="158"/>
                </a:moveTo>
                <a:lnTo>
                  <a:pt x="119" y="158"/>
                </a:lnTo>
                <a:lnTo>
                  <a:pt x="120" y="156"/>
                </a:lnTo>
                <a:lnTo>
                  <a:pt x="121" y="151"/>
                </a:lnTo>
                <a:lnTo>
                  <a:pt x="125" y="149"/>
                </a:lnTo>
                <a:lnTo>
                  <a:pt x="131" y="146"/>
                </a:lnTo>
                <a:lnTo>
                  <a:pt x="136" y="142"/>
                </a:lnTo>
                <a:lnTo>
                  <a:pt x="143" y="140"/>
                </a:lnTo>
                <a:lnTo>
                  <a:pt x="152" y="138"/>
                </a:lnTo>
                <a:lnTo>
                  <a:pt x="161" y="136"/>
                </a:lnTo>
                <a:lnTo>
                  <a:pt x="161" y="180"/>
                </a:lnTo>
                <a:lnTo>
                  <a:pt x="152" y="179"/>
                </a:lnTo>
                <a:lnTo>
                  <a:pt x="143" y="178"/>
                </a:lnTo>
                <a:lnTo>
                  <a:pt x="136" y="175"/>
                </a:lnTo>
                <a:lnTo>
                  <a:pt x="131" y="172"/>
                </a:lnTo>
                <a:lnTo>
                  <a:pt x="125" y="168"/>
                </a:lnTo>
                <a:lnTo>
                  <a:pt x="121" y="165"/>
                </a:lnTo>
                <a:lnTo>
                  <a:pt x="120" y="162"/>
                </a:lnTo>
                <a:lnTo>
                  <a:pt x="119" y="158"/>
                </a:lnTo>
                <a:close/>
                <a:moveTo>
                  <a:pt x="185" y="250"/>
                </a:moveTo>
                <a:lnTo>
                  <a:pt x="185" y="206"/>
                </a:lnTo>
                <a:lnTo>
                  <a:pt x="193" y="208"/>
                </a:lnTo>
                <a:lnTo>
                  <a:pt x="201" y="209"/>
                </a:lnTo>
                <a:lnTo>
                  <a:pt x="213" y="215"/>
                </a:lnTo>
                <a:lnTo>
                  <a:pt x="219" y="219"/>
                </a:lnTo>
                <a:lnTo>
                  <a:pt x="222" y="222"/>
                </a:lnTo>
                <a:lnTo>
                  <a:pt x="224" y="224"/>
                </a:lnTo>
                <a:lnTo>
                  <a:pt x="224" y="228"/>
                </a:lnTo>
                <a:lnTo>
                  <a:pt x="224" y="231"/>
                </a:lnTo>
                <a:lnTo>
                  <a:pt x="222" y="234"/>
                </a:lnTo>
                <a:lnTo>
                  <a:pt x="219" y="238"/>
                </a:lnTo>
                <a:lnTo>
                  <a:pt x="213" y="241"/>
                </a:lnTo>
                <a:lnTo>
                  <a:pt x="201" y="246"/>
                </a:lnTo>
                <a:lnTo>
                  <a:pt x="193" y="249"/>
                </a:lnTo>
                <a:lnTo>
                  <a:pt x="185" y="250"/>
                </a:lnTo>
                <a:close/>
              </a:path>
            </a:pathLst>
          </a:custGeom>
          <a:solidFill>
            <a:schemeClr val="accent1"/>
          </a:solidFill>
          <a:ln>
            <a:noFill/>
          </a:ln>
        </p:spPr>
        <p:txBody>
          <a:bodyPr/>
          <a:lstStyle/>
          <a:p>
            <a:endParaRPr lang="en-US" dirty="0"/>
          </a:p>
        </p:txBody>
      </p:sp>
      <p:sp>
        <p:nvSpPr>
          <p:cNvPr id="130" name="Freeform 146"/>
          <p:cNvSpPr>
            <a:spLocks noEditPoints="1"/>
          </p:cNvSpPr>
          <p:nvPr/>
        </p:nvSpPr>
        <p:spPr bwMode="auto">
          <a:xfrm>
            <a:off x="8030897" y="3004046"/>
            <a:ext cx="340716" cy="338094"/>
          </a:xfrm>
          <a:custGeom>
            <a:avLst/>
            <a:gdLst>
              <a:gd name="T0" fmla="*/ 142712 w 389"/>
              <a:gd name="T1" fmla="*/ 38957 h 389"/>
              <a:gd name="T2" fmla="*/ 142712 w 389"/>
              <a:gd name="T3" fmla="*/ 0 h 389"/>
              <a:gd name="T4" fmla="*/ 115655 w 389"/>
              <a:gd name="T5" fmla="*/ 12108 h 389"/>
              <a:gd name="T6" fmla="*/ 142712 w 389"/>
              <a:gd name="T7" fmla="*/ 104237 h 389"/>
              <a:gd name="T8" fmla="*/ 103453 w 389"/>
              <a:gd name="T9" fmla="*/ 0 h 389"/>
              <a:gd name="T10" fmla="*/ 103453 w 389"/>
              <a:gd name="T11" fmla="*/ 0 h 389"/>
              <a:gd name="T12" fmla="*/ 64724 w 389"/>
              <a:gd name="T13" fmla="*/ 12108 h 389"/>
              <a:gd name="T14" fmla="*/ 0 w 389"/>
              <a:gd name="T15" fmla="*/ 64227 h 389"/>
              <a:gd name="T16" fmla="*/ 25996 w 389"/>
              <a:gd name="T17" fmla="*/ 12108 h 389"/>
              <a:gd name="T18" fmla="*/ 0 w 389"/>
              <a:gd name="T19" fmla="*/ 12108 h 389"/>
              <a:gd name="T20" fmla="*/ 12202 w 389"/>
              <a:gd name="T21" fmla="*/ 76861 h 389"/>
              <a:gd name="T22" fmla="*/ 12202 w 389"/>
              <a:gd name="T23" fmla="*/ 76861 h 389"/>
              <a:gd name="T24" fmla="*/ 531 w 389"/>
              <a:gd name="T25" fmla="*/ 141088 h 389"/>
              <a:gd name="T26" fmla="*/ 12202 w 389"/>
              <a:gd name="T27" fmla="*/ 128980 h 389"/>
              <a:gd name="T28" fmla="*/ 77987 w 389"/>
              <a:gd name="T29" fmla="*/ 141088 h 389"/>
              <a:gd name="T30" fmla="*/ 65785 w 389"/>
              <a:gd name="T31" fmla="*/ 141088 h 389"/>
              <a:gd name="T32" fmla="*/ 206375 w 389"/>
              <a:gd name="T33" fmla="*/ 177939 h 389"/>
              <a:gd name="T34" fmla="*/ 202131 w 389"/>
              <a:gd name="T35" fmla="*/ 192680 h 389"/>
              <a:gd name="T36" fmla="*/ 185154 w 389"/>
              <a:gd name="T37" fmla="*/ 204262 h 389"/>
              <a:gd name="T38" fmla="*/ 169238 w 389"/>
              <a:gd name="T39" fmla="*/ 202682 h 389"/>
              <a:gd name="T40" fmla="*/ 154383 w 389"/>
              <a:gd name="T41" fmla="*/ 187942 h 389"/>
              <a:gd name="T42" fmla="*/ 152261 w 389"/>
              <a:gd name="T43" fmla="*/ 173728 h 389"/>
              <a:gd name="T44" fmla="*/ 145895 w 389"/>
              <a:gd name="T45" fmla="*/ 152670 h 389"/>
              <a:gd name="T46" fmla="*/ 138468 w 389"/>
              <a:gd name="T47" fmla="*/ 170042 h 389"/>
              <a:gd name="T48" fmla="*/ 138998 w 389"/>
              <a:gd name="T49" fmla="*/ 183204 h 389"/>
              <a:gd name="T50" fmla="*/ 127326 w 389"/>
              <a:gd name="T51" fmla="*/ 199524 h 389"/>
              <a:gd name="T52" fmla="*/ 113002 w 389"/>
              <a:gd name="T53" fmla="*/ 204788 h 389"/>
              <a:gd name="T54" fmla="*/ 93373 w 389"/>
              <a:gd name="T55" fmla="*/ 196891 h 389"/>
              <a:gd name="T56" fmla="*/ 85415 w 389"/>
              <a:gd name="T57" fmla="*/ 177939 h 389"/>
              <a:gd name="T58" fmla="*/ 90190 w 389"/>
              <a:gd name="T59" fmla="*/ 162672 h 389"/>
              <a:gd name="T60" fmla="*/ 107166 w 389"/>
              <a:gd name="T61" fmla="*/ 151090 h 389"/>
              <a:gd name="T62" fmla="*/ 120430 w 389"/>
              <a:gd name="T63" fmla="*/ 152143 h 389"/>
              <a:gd name="T64" fmla="*/ 97086 w 389"/>
              <a:gd name="T65" fmla="*/ 104237 h 389"/>
              <a:gd name="T66" fmla="*/ 95495 w 389"/>
              <a:gd name="T67" fmla="*/ 97919 h 389"/>
              <a:gd name="T68" fmla="*/ 101331 w 389"/>
              <a:gd name="T69" fmla="*/ 94234 h 389"/>
              <a:gd name="T70" fmla="*/ 186746 w 389"/>
              <a:gd name="T71" fmla="*/ 95287 h 389"/>
              <a:gd name="T72" fmla="*/ 193112 w 389"/>
              <a:gd name="T73" fmla="*/ 94234 h 389"/>
              <a:gd name="T74" fmla="*/ 196826 w 389"/>
              <a:gd name="T75" fmla="*/ 100025 h 389"/>
              <a:gd name="T76" fmla="*/ 165524 w 389"/>
              <a:gd name="T77" fmla="*/ 154776 h 389"/>
              <a:gd name="T78" fmla="*/ 175604 w 389"/>
              <a:gd name="T79" fmla="*/ 151090 h 389"/>
              <a:gd name="T80" fmla="*/ 189398 w 389"/>
              <a:gd name="T81" fmla="*/ 153196 h 389"/>
              <a:gd name="T82" fmla="*/ 204253 w 389"/>
              <a:gd name="T83" fmla="*/ 167410 h 389"/>
              <a:gd name="T84" fmla="*/ 127326 w 389"/>
              <a:gd name="T85" fmla="*/ 177939 h 389"/>
              <a:gd name="T86" fmla="*/ 124674 w 389"/>
              <a:gd name="T87" fmla="*/ 169516 h 389"/>
              <a:gd name="T88" fmla="*/ 115655 w 389"/>
              <a:gd name="T89" fmla="*/ 163725 h 389"/>
              <a:gd name="T90" fmla="*/ 107166 w 389"/>
              <a:gd name="T91" fmla="*/ 164252 h 389"/>
              <a:gd name="T92" fmla="*/ 99209 w 389"/>
              <a:gd name="T93" fmla="*/ 172148 h 389"/>
              <a:gd name="T94" fmla="*/ 98147 w 389"/>
              <a:gd name="T95" fmla="*/ 181098 h 389"/>
              <a:gd name="T96" fmla="*/ 103983 w 389"/>
              <a:gd name="T97" fmla="*/ 189521 h 389"/>
              <a:gd name="T98" fmla="*/ 113002 w 389"/>
              <a:gd name="T99" fmla="*/ 192680 h 389"/>
              <a:gd name="T100" fmla="*/ 123082 w 389"/>
              <a:gd name="T101" fmla="*/ 187942 h 389"/>
              <a:gd name="T102" fmla="*/ 127326 w 389"/>
              <a:gd name="T103" fmla="*/ 177939 h 389"/>
              <a:gd name="T104" fmla="*/ 194173 w 389"/>
              <a:gd name="T105" fmla="*/ 175307 h 389"/>
              <a:gd name="T106" fmla="*/ 187276 w 389"/>
              <a:gd name="T107" fmla="*/ 165831 h 389"/>
              <a:gd name="T108" fmla="*/ 179318 w 389"/>
              <a:gd name="T109" fmla="*/ 162672 h 389"/>
              <a:gd name="T110" fmla="*/ 169238 w 389"/>
              <a:gd name="T111" fmla="*/ 167410 h 389"/>
              <a:gd name="T112" fmla="*/ 164994 w 389"/>
              <a:gd name="T113" fmla="*/ 177939 h 389"/>
              <a:gd name="T114" fmla="*/ 167116 w 389"/>
              <a:gd name="T115" fmla="*/ 185836 h 389"/>
              <a:gd name="T116" fmla="*/ 176665 w 389"/>
              <a:gd name="T117" fmla="*/ 192680 h 389"/>
              <a:gd name="T118" fmla="*/ 185154 w 389"/>
              <a:gd name="T119" fmla="*/ 191100 h 389"/>
              <a:gd name="T120" fmla="*/ 193112 w 389"/>
              <a:gd name="T121" fmla="*/ 183730 h 38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89" h="389">
                <a:moveTo>
                  <a:pt x="269" y="122"/>
                </a:moveTo>
                <a:lnTo>
                  <a:pt x="246" y="122"/>
                </a:lnTo>
                <a:lnTo>
                  <a:pt x="246" y="74"/>
                </a:lnTo>
                <a:lnTo>
                  <a:pt x="269" y="74"/>
                </a:lnTo>
                <a:lnTo>
                  <a:pt x="269" y="122"/>
                </a:lnTo>
                <a:close/>
                <a:moveTo>
                  <a:pt x="246" y="49"/>
                </a:moveTo>
                <a:lnTo>
                  <a:pt x="269" y="49"/>
                </a:lnTo>
                <a:lnTo>
                  <a:pt x="269" y="0"/>
                </a:lnTo>
                <a:lnTo>
                  <a:pt x="268" y="0"/>
                </a:lnTo>
                <a:lnTo>
                  <a:pt x="218" y="0"/>
                </a:lnTo>
                <a:lnTo>
                  <a:pt x="218" y="23"/>
                </a:lnTo>
                <a:lnTo>
                  <a:pt x="246" y="23"/>
                </a:lnTo>
                <a:lnTo>
                  <a:pt x="246" y="49"/>
                </a:lnTo>
                <a:close/>
                <a:moveTo>
                  <a:pt x="246" y="198"/>
                </a:moveTo>
                <a:lnTo>
                  <a:pt x="269" y="198"/>
                </a:lnTo>
                <a:lnTo>
                  <a:pt x="269" y="148"/>
                </a:lnTo>
                <a:lnTo>
                  <a:pt x="246" y="148"/>
                </a:lnTo>
                <a:lnTo>
                  <a:pt x="246" y="198"/>
                </a:lnTo>
                <a:close/>
                <a:moveTo>
                  <a:pt x="195" y="0"/>
                </a:moveTo>
                <a:lnTo>
                  <a:pt x="146" y="0"/>
                </a:lnTo>
                <a:lnTo>
                  <a:pt x="146" y="23"/>
                </a:lnTo>
                <a:lnTo>
                  <a:pt x="195" y="23"/>
                </a:lnTo>
                <a:lnTo>
                  <a:pt x="195" y="0"/>
                </a:lnTo>
                <a:close/>
                <a:moveTo>
                  <a:pt x="122" y="0"/>
                </a:moveTo>
                <a:lnTo>
                  <a:pt x="73" y="0"/>
                </a:lnTo>
                <a:lnTo>
                  <a:pt x="73" y="23"/>
                </a:lnTo>
                <a:lnTo>
                  <a:pt x="122" y="23"/>
                </a:lnTo>
                <a:lnTo>
                  <a:pt x="122" y="0"/>
                </a:lnTo>
                <a:close/>
                <a:moveTo>
                  <a:pt x="23" y="73"/>
                </a:moveTo>
                <a:lnTo>
                  <a:pt x="0" y="73"/>
                </a:lnTo>
                <a:lnTo>
                  <a:pt x="0" y="122"/>
                </a:lnTo>
                <a:lnTo>
                  <a:pt x="23" y="122"/>
                </a:lnTo>
                <a:lnTo>
                  <a:pt x="23" y="73"/>
                </a:lnTo>
                <a:close/>
                <a:moveTo>
                  <a:pt x="23" y="23"/>
                </a:moveTo>
                <a:lnTo>
                  <a:pt x="49" y="23"/>
                </a:lnTo>
                <a:lnTo>
                  <a:pt x="49" y="0"/>
                </a:lnTo>
                <a:lnTo>
                  <a:pt x="0" y="0"/>
                </a:lnTo>
                <a:lnTo>
                  <a:pt x="0" y="23"/>
                </a:lnTo>
                <a:lnTo>
                  <a:pt x="0" y="49"/>
                </a:lnTo>
                <a:lnTo>
                  <a:pt x="23" y="49"/>
                </a:lnTo>
                <a:lnTo>
                  <a:pt x="23" y="23"/>
                </a:lnTo>
                <a:close/>
                <a:moveTo>
                  <a:pt x="23" y="146"/>
                </a:moveTo>
                <a:lnTo>
                  <a:pt x="0" y="146"/>
                </a:lnTo>
                <a:lnTo>
                  <a:pt x="0" y="195"/>
                </a:lnTo>
                <a:lnTo>
                  <a:pt x="23" y="195"/>
                </a:lnTo>
                <a:lnTo>
                  <a:pt x="23" y="146"/>
                </a:lnTo>
                <a:close/>
                <a:moveTo>
                  <a:pt x="23" y="219"/>
                </a:moveTo>
                <a:lnTo>
                  <a:pt x="0" y="219"/>
                </a:lnTo>
                <a:lnTo>
                  <a:pt x="0" y="268"/>
                </a:lnTo>
                <a:lnTo>
                  <a:pt x="1" y="268"/>
                </a:lnTo>
                <a:lnTo>
                  <a:pt x="51" y="268"/>
                </a:lnTo>
                <a:lnTo>
                  <a:pt x="51" y="245"/>
                </a:lnTo>
                <a:lnTo>
                  <a:pt x="23" y="245"/>
                </a:lnTo>
                <a:lnTo>
                  <a:pt x="23" y="219"/>
                </a:lnTo>
                <a:close/>
                <a:moveTo>
                  <a:pt x="196" y="245"/>
                </a:moveTo>
                <a:lnTo>
                  <a:pt x="147" y="245"/>
                </a:lnTo>
                <a:lnTo>
                  <a:pt x="147" y="268"/>
                </a:lnTo>
                <a:lnTo>
                  <a:pt x="196" y="268"/>
                </a:lnTo>
                <a:lnTo>
                  <a:pt x="196" y="245"/>
                </a:lnTo>
                <a:close/>
                <a:moveTo>
                  <a:pt x="74" y="268"/>
                </a:moveTo>
                <a:lnTo>
                  <a:pt x="124" y="268"/>
                </a:lnTo>
                <a:lnTo>
                  <a:pt x="124" y="245"/>
                </a:lnTo>
                <a:lnTo>
                  <a:pt x="74" y="245"/>
                </a:lnTo>
                <a:lnTo>
                  <a:pt x="74" y="268"/>
                </a:lnTo>
                <a:close/>
                <a:moveTo>
                  <a:pt x="389" y="338"/>
                </a:moveTo>
                <a:lnTo>
                  <a:pt x="389" y="338"/>
                </a:lnTo>
                <a:lnTo>
                  <a:pt x="388" y="348"/>
                </a:lnTo>
                <a:lnTo>
                  <a:pt x="385" y="357"/>
                </a:lnTo>
                <a:lnTo>
                  <a:pt x="381" y="366"/>
                </a:lnTo>
                <a:lnTo>
                  <a:pt x="374" y="374"/>
                </a:lnTo>
                <a:lnTo>
                  <a:pt x="367" y="379"/>
                </a:lnTo>
                <a:lnTo>
                  <a:pt x="357" y="385"/>
                </a:lnTo>
                <a:lnTo>
                  <a:pt x="349" y="388"/>
                </a:lnTo>
                <a:lnTo>
                  <a:pt x="338" y="389"/>
                </a:lnTo>
                <a:lnTo>
                  <a:pt x="328" y="388"/>
                </a:lnTo>
                <a:lnTo>
                  <a:pt x="319" y="385"/>
                </a:lnTo>
                <a:lnTo>
                  <a:pt x="309" y="379"/>
                </a:lnTo>
                <a:lnTo>
                  <a:pt x="302" y="374"/>
                </a:lnTo>
                <a:lnTo>
                  <a:pt x="295" y="366"/>
                </a:lnTo>
                <a:lnTo>
                  <a:pt x="291" y="357"/>
                </a:lnTo>
                <a:lnTo>
                  <a:pt x="289" y="348"/>
                </a:lnTo>
                <a:lnTo>
                  <a:pt x="287" y="338"/>
                </a:lnTo>
                <a:lnTo>
                  <a:pt x="287" y="330"/>
                </a:lnTo>
                <a:lnTo>
                  <a:pt x="290" y="323"/>
                </a:lnTo>
                <a:lnTo>
                  <a:pt x="291" y="316"/>
                </a:lnTo>
                <a:lnTo>
                  <a:pt x="295" y="311"/>
                </a:lnTo>
                <a:lnTo>
                  <a:pt x="275" y="290"/>
                </a:lnTo>
                <a:lnTo>
                  <a:pt x="256" y="311"/>
                </a:lnTo>
                <a:lnTo>
                  <a:pt x="258" y="316"/>
                </a:lnTo>
                <a:lnTo>
                  <a:pt x="261" y="323"/>
                </a:lnTo>
                <a:lnTo>
                  <a:pt x="262" y="330"/>
                </a:lnTo>
                <a:lnTo>
                  <a:pt x="264" y="338"/>
                </a:lnTo>
                <a:lnTo>
                  <a:pt x="262" y="348"/>
                </a:lnTo>
                <a:lnTo>
                  <a:pt x="260" y="357"/>
                </a:lnTo>
                <a:lnTo>
                  <a:pt x="254" y="366"/>
                </a:lnTo>
                <a:lnTo>
                  <a:pt x="249" y="374"/>
                </a:lnTo>
                <a:lnTo>
                  <a:pt x="240" y="379"/>
                </a:lnTo>
                <a:lnTo>
                  <a:pt x="232" y="385"/>
                </a:lnTo>
                <a:lnTo>
                  <a:pt x="223" y="388"/>
                </a:lnTo>
                <a:lnTo>
                  <a:pt x="213" y="389"/>
                </a:lnTo>
                <a:lnTo>
                  <a:pt x="202" y="388"/>
                </a:lnTo>
                <a:lnTo>
                  <a:pt x="192" y="385"/>
                </a:lnTo>
                <a:lnTo>
                  <a:pt x="184" y="379"/>
                </a:lnTo>
                <a:lnTo>
                  <a:pt x="176" y="374"/>
                </a:lnTo>
                <a:lnTo>
                  <a:pt x="170" y="366"/>
                </a:lnTo>
                <a:lnTo>
                  <a:pt x="165" y="357"/>
                </a:lnTo>
                <a:lnTo>
                  <a:pt x="162" y="348"/>
                </a:lnTo>
                <a:lnTo>
                  <a:pt x="161" y="338"/>
                </a:lnTo>
                <a:lnTo>
                  <a:pt x="162" y="327"/>
                </a:lnTo>
                <a:lnTo>
                  <a:pt x="165" y="318"/>
                </a:lnTo>
                <a:lnTo>
                  <a:pt x="170" y="309"/>
                </a:lnTo>
                <a:lnTo>
                  <a:pt x="176" y="301"/>
                </a:lnTo>
                <a:lnTo>
                  <a:pt x="184" y="296"/>
                </a:lnTo>
                <a:lnTo>
                  <a:pt x="192" y="291"/>
                </a:lnTo>
                <a:lnTo>
                  <a:pt x="202" y="287"/>
                </a:lnTo>
                <a:lnTo>
                  <a:pt x="213" y="287"/>
                </a:lnTo>
                <a:lnTo>
                  <a:pt x="220" y="287"/>
                </a:lnTo>
                <a:lnTo>
                  <a:pt x="227" y="289"/>
                </a:lnTo>
                <a:lnTo>
                  <a:pt x="232" y="291"/>
                </a:lnTo>
                <a:lnTo>
                  <a:pt x="239" y="294"/>
                </a:lnTo>
                <a:lnTo>
                  <a:pt x="258" y="274"/>
                </a:lnTo>
                <a:lnTo>
                  <a:pt x="183" y="198"/>
                </a:lnTo>
                <a:lnTo>
                  <a:pt x="180" y="194"/>
                </a:lnTo>
                <a:lnTo>
                  <a:pt x="180" y="190"/>
                </a:lnTo>
                <a:lnTo>
                  <a:pt x="180" y="186"/>
                </a:lnTo>
                <a:lnTo>
                  <a:pt x="183" y="181"/>
                </a:lnTo>
                <a:lnTo>
                  <a:pt x="187" y="179"/>
                </a:lnTo>
                <a:lnTo>
                  <a:pt x="191" y="179"/>
                </a:lnTo>
                <a:lnTo>
                  <a:pt x="195" y="179"/>
                </a:lnTo>
                <a:lnTo>
                  <a:pt x="199" y="181"/>
                </a:lnTo>
                <a:lnTo>
                  <a:pt x="275" y="258"/>
                </a:lnTo>
                <a:lnTo>
                  <a:pt x="352" y="181"/>
                </a:lnTo>
                <a:lnTo>
                  <a:pt x="355" y="179"/>
                </a:lnTo>
                <a:lnTo>
                  <a:pt x="360" y="179"/>
                </a:lnTo>
                <a:lnTo>
                  <a:pt x="364" y="179"/>
                </a:lnTo>
                <a:lnTo>
                  <a:pt x="367" y="181"/>
                </a:lnTo>
                <a:lnTo>
                  <a:pt x="370" y="186"/>
                </a:lnTo>
                <a:lnTo>
                  <a:pt x="371" y="190"/>
                </a:lnTo>
                <a:lnTo>
                  <a:pt x="370" y="194"/>
                </a:lnTo>
                <a:lnTo>
                  <a:pt x="367" y="198"/>
                </a:lnTo>
                <a:lnTo>
                  <a:pt x="291" y="274"/>
                </a:lnTo>
                <a:lnTo>
                  <a:pt x="312" y="294"/>
                </a:lnTo>
                <a:lnTo>
                  <a:pt x="317" y="291"/>
                </a:lnTo>
                <a:lnTo>
                  <a:pt x="324" y="289"/>
                </a:lnTo>
                <a:lnTo>
                  <a:pt x="331" y="287"/>
                </a:lnTo>
                <a:lnTo>
                  <a:pt x="338" y="287"/>
                </a:lnTo>
                <a:lnTo>
                  <a:pt x="349" y="287"/>
                </a:lnTo>
                <a:lnTo>
                  <a:pt x="357" y="291"/>
                </a:lnTo>
                <a:lnTo>
                  <a:pt x="367" y="296"/>
                </a:lnTo>
                <a:lnTo>
                  <a:pt x="374" y="301"/>
                </a:lnTo>
                <a:lnTo>
                  <a:pt x="381" y="309"/>
                </a:lnTo>
                <a:lnTo>
                  <a:pt x="385" y="318"/>
                </a:lnTo>
                <a:lnTo>
                  <a:pt x="388" y="327"/>
                </a:lnTo>
                <a:lnTo>
                  <a:pt x="389" y="338"/>
                </a:lnTo>
                <a:close/>
                <a:moveTo>
                  <a:pt x="240" y="338"/>
                </a:moveTo>
                <a:lnTo>
                  <a:pt x="240" y="338"/>
                </a:lnTo>
                <a:lnTo>
                  <a:pt x="239" y="333"/>
                </a:lnTo>
                <a:lnTo>
                  <a:pt x="238" y="327"/>
                </a:lnTo>
                <a:lnTo>
                  <a:pt x="235" y="322"/>
                </a:lnTo>
                <a:lnTo>
                  <a:pt x="232" y="318"/>
                </a:lnTo>
                <a:lnTo>
                  <a:pt x="228" y="315"/>
                </a:lnTo>
                <a:lnTo>
                  <a:pt x="223" y="312"/>
                </a:lnTo>
                <a:lnTo>
                  <a:pt x="218" y="311"/>
                </a:lnTo>
                <a:lnTo>
                  <a:pt x="213" y="309"/>
                </a:lnTo>
                <a:lnTo>
                  <a:pt x="206" y="311"/>
                </a:lnTo>
                <a:lnTo>
                  <a:pt x="202" y="312"/>
                </a:lnTo>
                <a:lnTo>
                  <a:pt x="196" y="315"/>
                </a:lnTo>
                <a:lnTo>
                  <a:pt x="192" y="318"/>
                </a:lnTo>
                <a:lnTo>
                  <a:pt x="190" y="322"/>
                </a:lnTo>
                <a:lnTo>
                  <a:pt x="187" y="327"/>
                </a:lnTo>
                <a:lnTo>
                  <a:pt x="185" y="333"/>
                </a:lnTo>
                <a:lnTo>
                  <a:pt x="184" y="338"/>
                </a:lnTo>
                <a:lnTo>
                  <a:pt x="185" y="344"/>
                </a:lnTo>
                <a:lnTo>
                  <a:pt x="187" y="349"/>
                </a:lnTo>
                <a:lnTo>
                  <a:pt x="190" y="353"/>
                </a:lnTo>
                <a:lnTo>
                  <a:pt x="192" y="357"/>
                </a:lnTo>
                <a:lnTo>
                  <a:pt x="196" y="360"/>
                </a:lnTo>
                <a:lnTo>
                  <a:pt x="202" y="363"/>
                </a:lnTo>
                <a:lnTo>
                  <a:pt x="206" y="366"/>
                </a:lnTo>
                <a:lnTo>
                  <a:pt x="213" y="366"/>
                </a:lnTo>
                <a:lnTo>
                  <a:pt x="218" y="366"/>
                </a:lnTo>
                <a:lnTo>
                  <a:pt x="223" y="363"/>
                </a:lnTo>
                <a:lnTo>
                  <a:pt x="228" y="360"/>
                </a:lnTo>
                <a:lnTo>
                  <a:pt x="232" y="357"/>
                </a:lnTo>
                <a:lnTo>
                  <a:pt x="235" y="353"/>
                </a:lnTo>
                <a:lnTo>
                  <a:pt x="238" y="349"/>
                </a:lnTo>
                <a:lnTo>
                  <a:pt x="239" y="344"/>
                </a:lnTo>
                <a:lnTo>
                  <a:pt x="240" y="338"/>
                </a:lnTo>
                <a:close/>
                <a:moveTo>
                  <a:pt x="366" y="338"/>
                </a:moveTo>
                <a:lnTo>
                  <a:pt x="366" y="338"/>
                </a:lnTo>
                <a:lnTo>
                  <a:pt x="366" y="333"/>
                </a:lnTo>
                <a:lnTo>
                  <a:pt x="364" y="327"/>
                </a:lnTo>
                <a:lnTo>
                  <a:pt x="361" y="322"/>
                </a:lnTo>
                <a:lnTo>
                  <a:pt x="357" y="318"/>
                </a:lnTo>
                <a:lnTo>
                  <a:pt x="353" y="315"/>
                </a:lnTo>
                <a:lnTo>
                  <a:pt x="349" y="312"/>
                </a:lnTo>
                <a:lnTo>
                  <a:pt x="344" y="311"/>
                </a:lnTo>
                <a:lnTo>
                  <a:pt x="338" y="309"/>
                </a:lnTo>
                <a:lnTo>
                  <a:pt x="333" y="311"/>
                </a:lnTo>
                <a:lnTo>
                  <a:pt x="327" y="312"/>
                </a:lnTo>
                <a:lnTo>
                  <a:pt x="323" y="315"/>
                </a:lnTo>
                <a:lnTo>
                  <a:pt x="319" y="318"/>
                </a:lnTo>
                <a:lnTo>
                  <a:pt x="315" y="322"/>
                </a:lnTo>
                <a:lnTo>
                  <a:pt x="312" y="327"/>
                </a:lnTo>
                <a:lnTo>
                  <a:pt x="311" y="333"/>
                </a:lnTo>
                <a:lnTo>
                  <a:pt x="311" y="338"/>
                </a:lnTo>
                <a:lnTo>
                  <a:pt x="311" y="344"/>
                </a:lnTo>
                <a:lnTo>
                  <a:pt x="312" y="349"/>
                </a:lnTo>
                <a:lnTo>
                  <a:pt x="315" y="353"/>
                </a:lnTo>
                <a:lnTo>
                  <a:pt x="319" y="357"/>
                </a:lnTo>
                <a:lnTo>
                  <a:pt x="323" y="360"/>
                </a:lnTo>
                <a:lnTo>
                  <a:pt x="327" y="363"/>
                </a:lnTo>
                <a:lnTo>
                  <a:pt x="333" y="366"/>
                </a:lnTo>
                <a:lnTo>
                  <a:pt x="338" y="366"/>
                </a:lnTo>
                <a:lnTo>
                  <a:pt x="344" y="366"/>
                </a:lnTo>
                <a:lnTo>
                  <a:pt x="349" y="363"/>
                </a:lnTo>
                <a:lnTo>
                  <a:pt x="353" y="360"/>
                </a:lnTo>
                <a:lnTo>
                  <a:pt x="357" y="357"/>
                </a:lnTo>
                <a:lnTo>
                  <a:pt x="361" y="353"/>
                </a:lnTo>
                <a:lnTo>
                  <a:pt x="364" y="349"/>
                </a:lnTo>
                <a:lnTo>
                  <a:pt x="366" y="344"/>
                </a:lnTo>
                <a:lnTo>
                  <a:pt x="366" y="338"/>
                </a:lnTo>
                <a:close/>
              </a:path>
            </a:pathLst>
          </a:custGeom>
          <a:solidFill>
            <a:schemeClr val="accent1"/>
          </a:solidFill>
          <a:ln>
            <a:noFill/>
          </a:ln>
        </p:spPr>
        <p:txBody>
          <a:bodyPr/>
          <a:lstStyle/>
          <a:p>
            <a:endParaRPr lang="en-US" dirty="0"/>
          </a:p>
        </p:txBody>
      </p:sp>
      <p:sp>
        <p:nvSpPr>
          <p:cNvPr id="131" name="Freeform 148"/>
          <p:cNvSpPr>
            <a:spLocks noEditPoints="1"/>
          </p:cNvSpPr>
          <p:nvPr/>
        </p:nvSpPr>
        <p:spPr bwMode="auto">
          <a:xfrm>
            <a:off x="3814458" y="245677"/>
            <a:ext cx="366925" cy="296162"/>
          </a:xfrm>
          <a:custGeom>
            <a:avLst/>
            <a:gdLst>
              <a:gd name="T0" fmla="*/ 25522 w 418"/>
              <a:gd name="T1" fmla="*/ 28745 h 337"/>
              <a:gd name="T2" fmla="*/ 60614 w 418"/>
              <a:gd name="T3" fmla="*/ 28745 h 337"/>
              <a:gd name="T4" fmla="*/ 60614 w 418"/>
              <a:gd name="T5" fmla="*/ 102736 h 337"/>
              <a:gd name="T6" fmla="*/ 94111 w 418"/>
              <a:gd name="T7" fmla="*/ 28745 h 337"/>
              <a:gd name="T8" fmla="*/ 106871 w 418"/>
              <a:gd name="T9" fmla="*/ 28745 h 337"/>
              <a:gd name="T10" fmla="*/ 71779 w 418"/>
              <a:gd name="T11" fmla="*/ 102203 h 337"/>
              <a:gd name="T12" fmla="*/ 129203 w 418"/>
              <a:gd name="T13" fmla="*/ 28212 h 337"/>
              <a:gd name="T14" fmla="*/ 129203 w 418"/>
              <a:gd name="T15" fmla="*/ 102203 h 337"/>
              <a:gd name="T16" fmla="*/ 17546 w 418"/>
              <a:gd name="T17" fmla="*/ 143191 h 337"/>
              <a:gd name="T18" fmla="*/ 13292 w 418"/>
              <a:gd name="T19" fmla="*/ 139997 h 337"/>
              <a:gd name="T20" fmla="*/ 12229 w 418"/>
              <a:gd name="T21" fmla="*/ 17566 h 337"/>
              <a:gd name="T22" fmla="*/ 15419 w 418"/>
              <a:gd name="T23" fmla="*/ 12775 h 337"/>
              <a:gd name="T24" fmla="*/ 183436 w 418"/>
              <a:gd name="T25" fmla="*/ 12775 h 337"/>
              <a:gd name="T26" fmla="*/ 187690 w 418"/>
              <a:gd name="T27" fmla="*/ 15437 h 337"/>
              <a:gd name="T28" fmla="*/ 188753 w 418"/>
              <a:gd name="T29" fmla="*/ 71862 h 337"/>
              <a:gd name="T30" fmla="*/ 200982 w 418"/>
              <a:gd name="T31" fmla="*/ 17566 h 337"/>
              <a:gd name="T32" fmla="*/ 199387 w 418"/>
              <a:gd name="T33" fmla="*/ 11178 h 337"/>
              <a:gd name="T34" fmla="*/ 193007 w 418"/>
              <a:gd name="T35" fmla="*/ 3194 h 337"/>
              <a:gd name="T36" fmla="*/ 183436 w 418"/>
              <a:gd name="T37" fmla="*/ 0 h 337"/>
              <a:gd name="T38" fmla="*/ 13824 w 418"/>
              <a:gd name="T39" fmla="*/ 0 h 337"/>
              <a:gd name="T40" fmla="*/ 5317 w 418"/>
              <a:gd name="T41" fmla="*/ 5323 h 337"/>
              <a:gd name="T42" fmla="*/ 532 w 418"/>
              <a:gd name="T43" fmla="*/ 14372 h 337"/>
              <a:gd name="T44" fmla="*/ 0 w 418"/>
              <a:gd name="T45" fmla="*/ 137868 h 337"/>
              <a:gd name="T46" fmla="*/ 3190 w 418"/>
              <a:gd name="T47" fmla="*/ 147982 h 337"/>
              <a:gd name="T48" fmla="*/ 11166 w 418"/>
              <a:gd name="T49" fmla="*/ 153837 h 337"/>
              <a:gd name="T50" fmla="*/ 138773 w 418"/>
              <a:gd name="T51" fmla="*/ 155434 h 337"/>
              <a:gd name="T52" fmla="*/ 130798 w 418"/>
              <a:gd name="T53" fmla="*/ 143191 h 337"/>
              <a:gd name="T54" fmla="*/ 152597 w 418"/>
              <a:gd name="T55" fmla="*/ 28212 h 337"/>
              <a:gd name="T56" fmla="*/ 140368 w 418"/>
              <a:gd name="T57" fmla="*/ 87299 h 337"/>
              <a:gd name="T58" fmla="*/ 152597 w 418"/>
              <a:gd name="T59" fmla="*/ 77717 h 337"/>
              <a:gd name="T60" fmla="*/ 163231 w 418"/>
              <a:gd name="T61" fmla="*/ 73459 h 337"/>
              <a:gd name="T62" fmla="*/ 175461 w 418"/>
              <a:gd name="T63" fmla="*/ 71329 h 337"/>
              <a:gd name="T64" fmla="*/ 220123 w 418"/>
              <a:gd name="T65" fmla="*/ 178856 h 337"/>
              <a:gd name="T66" fmla="*/ 215870 w 418"/>
              <a:gd name="T67" fmla="*/ 179388 h 337"/>
              <a:gd name="T68" fmla="*/ 196197 w 418"/>
              <a:gd name="T69" fmla="*/ 157563 h 337"/>
              <a:gd name="T70" fmla="*/ 187158 w 418"/>
              <a:gd name="T71" fmla="*/ 161290 h 337"/>
              <a:gd name="T72" fmla="*/ 177587 w 418"/>
              <a:gd name="T73" fmla="*/ 162886 h 337"/>
              <a:gd name="T74" fmla="*/ 155256 w 418"/>
              <a:gd name="T75" fmla="*/ 155434 h 337"/>
              <a:gd name="T76" fmla="*/ 140368 w 418"/>
              <a:gd name="T77" fmla="*/ 137868 h 337"/>
              <a:gd name="T78" fmla="*/ 137710 w 418"/>
              <a:gd name="T79" fmla="*/ 122431 h 337"/>
              <a:gd name="T80" fmla="*/ 144090 w 418"/>
              <a:gd name="T81" fmla="*/ 99542 h 337"/>
              <a:gd name="T82" fmla="*/ 161636 w 418"/>
              <a:gd name="T83" fmla="*/ 85169 h 337"/>
              <a:gd name="T84" fmla="*/ 177587 w 418"/>
              <a:gd name="T85" fmla="*/ 81976 h 337"/>
              <a:gd name="T86" fmla="*/ 199387 w 418"/>
              <a:gd name="T87" fmla="*/ 88896 h 337"/>
              <a:gd name="T88" fmla="*/ 214275 w 418"/>
              <a:gd name="T89" fmla="*/ 106462 h 337"/>
              <a:gd name="T90" fmla="*/ 217996 w 418"/>
              <a:gd name="T91" fmla="*/ 122431 h 337"/>
              <a:gd name="T92" fmla="*/ 210553 w 418"/>
              <a:gd name="T93" fmla="*/ 144256 h 337"/>
              <a:gd name="T94" fmla="*/ 220655 w 418"/>
              <a:gd name="T95" fmla="*/ 169806 h 337"/>
              <a:gd name="T96" fmla="*/ 221718 w 418"/>
              <a:gd name="T97" fmla="*/ 176726 h 337"/>
              <a:gd name="T98" fmla="*/ 177587 w 418"/>
              <a:gd name="T99" fmla="*/ 150111 h 337"/>
              <a:gd name="T100" fmla="*/ 187690 w 418"/>
              <a:gd name="T101" fmla="*/ 147982 h 337"/>
              <a:gd name="T102" fmla="*/ 200450 w 418"/>
              <a:gd name="T103" fmla="*/ 137868 h 337"/>
              <a:gd name="T104" fmla="*/ 205236 w 418"/>
              <a:gd name="T105" fmla="*/ 122431 h 337"/>
              <a:gd name="T106" fmla="*/ 203109 w 418"/>
              <a:gd name="T107" fmla="*/ 111252 h 337"/>
              <a:gd name="T108" fmla="*/ 193007 w 418"/>
              <a:gd name="T109" fmla="*/ 99009 h 337"/>
              <a:gd name="T110" fmla="*/ 177587 w 418"/>
              <a:gd name="T111" fmla="*/ 93686 h 337"/>
              <a:gd name="T112" fmla="*/ 166953 w 418"/>
              <a:gd name="T113" fmla="*/ 96348 h 337"/>
              <a:gd name="T114" fmla="*/ 154193 w 418"/>
              <a:gd name="T115" fmla="*/ 106462 h 337"/>
              <a:gd name="T116" fmla="*/ 149407 w 418"/>
              <a:gd name="T117" fmla="*/ 122431 h 337"/>
              <a:gd name="T118" fmla="*/ 151534 w 418"/>
              <a:gd name="T119" fmla="*/ 133609 h 337"/>
              <a:gd name="T120" fmla="*/ 161636 w 418"/>
              <a:gd name="T121" fmla="*/ 145320 h 337"/>
              <a:gd name="T122" fmla="*/ 177587 w 418"/>
              <a:gd name="T123" fmla="*/ 150111 h 3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8" h="337">
                <a:moveTo>
                  <a:pt x="72" y="238"/>
                </a:moveTo>
                <a:lnTo>
                  <a:pt x="48" y="238"/>
                </a:lnTo>
                <a:lnTo>
                  <a:pt x="48" y="54"/>
                </a:lnTo>
                <a:lnTo>
                  <a:pt x="72" y="54"/>
                </a:lnTo>
                <a:lnTo>
                  <a:pt x="72" y="238"/>
                </a:lnTo>
                <a:close/>
                <a:moveTo>
                  <a:pt x="114" y="54"/>
                </a:moveTo>
                <a:lnTo>
                  <a:pt x="91" y="54"/>
                </a:lnTo>
                <a:lnTo>
                  <a:pt x="91" y="193"/>
                </a:lnTo>
                <a:lnTo>
                  <a:pt x="114" y="193"/>
                </a:lnTo>
                <a:lnTo>
                  <a:pt x="114" y="54"/>
                </a:lnTo>
                <a:close/>
                <a:moveTo>
                  <a:pt x="201" y="54"/>
                </a:moveTo>
                <a:lnTo>
                  <a:pt x="177" y="54"/>
                </a:lnTo>
                <a:lnTo>
                  <a:pt x="177" y="193"/>
                </a:lnTo>
                <a:lnTo>
                  <a:pt x="201" y="193"/>
                </a:lnTo>
                <a:lnTo>
                  <a:pt x="201" y="54"/>
                </a:lnTo>
                <a:close/>
                <a:moveTo>
                  <a:pt x="157" y="53"/>
                </a:moveTo>
                <a:lnTo>
                  <a:pt x="135" y="53"/>
                </a:lnTo>
                <a:lnTo>
                  <a:pt x="135" y="192"/>
                </a:lnTo>
                <a:lnTo>
                  <a:pt x="157" y="192"/>
                </a:lnTo>
                <a:lnTo>
                  <a:pt x="157" y="53"/>
                </a:lnTo>
                <a:close/>
                <a:moveTo>
                  <a:pt x="243" y="53"/>
                </a:moveTo>
                <a:lnTo>
                  <a:pt x="220" y="53"/>
                </a:lnTo>
                <a:lnTo>
                  <a:pt x="220" y="192"/>
                </a:lnTo>
                <a:lnTo>
                  <a:pt x="243" y="192"/>
                </a:lnTo>
                <a:lnTo>
                  <a:pt x="243" y="53"/>
                </a:lnTo>
                <a:close/>
                <a:moveTo>
                  <a:pt x="33" y="269"/>
                </a:moveTo>
                <a:lnTo>
                  <a:pt x="33" y="269"/>
                </a:lnTo>
                <a:lnTo>
                  <a:pt x="29" y="269"/>
                </a:lnTo>
                <a:lnTo>
                  <a:pt x="26" y="266"/>
                </a:lnTo>
                <a:lnTo>
                  <a:pt x="25" y="263"/>
                </a:lnTo>
                <a:lnTo>
                  <a:pt x="23" y="259"/>
                </a:lnTo>
                <a:lnTo>
                  <a:pt x="23" y="33"/>
                </a:lnTo>
                <a:lnTo>
                  <a:pt x="25" y="29"/>
                </a:lnTo>
                <a:lnTo>
                  <a:pt x="26" y="27"/>
                </a:lnTo>
                <a:lnTo>
                  <a:pt x="29" y="24"/>
                </a:lnTo>
                <a:lnTo>
                  <a:pt x="33" y="24"/>
                </a:lnTo>
                <a:lnTo>
                  <a:pt x="345" y="24"/>
                </a:lnTo>
                <a:lnTo>
                  <a:pt x="348" y="24"/>
                </a:lnTo>
                <a:lnTo>
                  <a:pt x="352" y="27"/>
                </a:lnTo>
                <a:lnTo>
                  <a:pt x="353" y="29"/>
                </a:lnTo>
                <a:lnTo>
                  <a:pt x="355" y="33"/>
                </a:lnTo>
                <a:lnTo>
                  <a:pt x="355" y="135"/>
                </a:lnTo>
                <a:lnTo>
                  <a:pt x="366" y="139"/>
                </a:lnTo>
                <a:lnTo>
                  <a:pt x="378" y="145"/>
                </a:lnTo>
                <a:lnTo>
                  <a:pt x="378" y="33"/>
                </a:lnTo>
                <a:lnTo>
                  <a:pt x="377" y="27"/>
                </a:lnTo>
                <a:lnTo>
                  <a:pt x="375" y="21"/>
                </a:lnTo>
                <a:lnTo>
                  <a:pt x="371" y="14"/>
                </a:lnTo>
                <a:lnTo>
                  <a:pt x="369" y="10"/>
                </a:lnTo>
                <a:lnTo>
                  <a:pt x="363" y="6"/>
                </a:lnTo>
                <a:lnTo>
                  <a:pt x="358" y="3"/>
                </a:lnTo>
                <a:lnTo>
                  <a:pt x="351" y="0"/>
                </a:lnTo>
                <a:lnTo>
                  <a:pt x="345" y="0"/>
                </a:lnTo>
                <a:lnTo>
                  <a:pt x="33" y="0"/>
                </a:lnTo>
                <a:lnTo>
                  <a:pt x="26" y="0"/>
                </a:lnTo>
                <a:lnTo>
                  <a:pt x="21" y="3"/>
                </a:lnTo>
                <a:lnTo>
                  <a:pt x="15" y="6"/>
                </a:lnTo>
                <a:lnTo>
                  <a:pt x="10" y="10"/>
                </a:lnTo>
                <a:lnTo>
                  <a:pt x="6" y="14"/>
                </a:lnTo>
                <a:lnTo>
                  <a:pt x="3" y="21"/>
                </a:lnTo>
                <a:lnTo>
                  <a:pt x="1" y="27"/>
                </a:lnTo>
                <a:lnTo>
                  <a:pt x="0" y="33"/>
                </a:lnTo>
                <a:lnTo>
                  <a:pt x="0" y="259"/>
                </a:lnTo>
                <a:lnTo>
                  <a:pt x="1" y="266"/>
                </a:lnTo>
                <a:lnTo>
                  <a:pt x="3" y="271"/>
                </a:lnTo>
                <a:lnTo>
                  <a:pt x="6" y="278"/>
                </a:lnTo>
                <a:lnTo>
                  <a:pt x="10" y="282"/>
                </a:lnTo>
                <a:lnTo>
                  <a:pt x="15" y="286"/>
                </a:lnTo>
                <a:lnTo>
                  <a:pt x="21" y="289"/>
                </a:lnTo>
                <a:lnTo>
                  <a:pt x="26" y="292"/>
                </a:lnTo>
                <a:lnTo>
                  <a:pt x="33" y="292"/>
                </a:lnTo>
                <a:lnTo>
                  <a:pt x="261" y="292"/>
                </a:lnTo>
                <a:lnTo>
                  <a:pt x="253" y="281"/>
                </a:lnTo>
                <a:lnTo>
                  <a:pt x="246" y="269"/>
                </a:lnTo>
                <a:lnTo>
                  <a:pt x="33" y="269"/>
                </a:lnTo>
                <a:close/>
                <a:moveTo>
                  <a:pt x="287" y="146"/>
                </a:moveTo>
                <a:lnTo>
                  <a:pt x="287" y="53"/>
                </a:lnTo>
                <a:lnTo>
                  <a:pt x="264" y="53"/>
                </a:lnTo>
                <a:lnTo>
                  <a:pt x="264" y="164"/>
                </a:lnTo>
                <a:lnTo>
                  <a:pt x="275" y="154"/>
                </a:lnTo>
                <a:lnTo>
                  <a:pt x="287" y="146"/>
                </a:lnTo>
                <a:close/>
                <a:moveTo>
                  <a:pt x="330" y="54"/>
                </a:moveTo>
                <a:lnTo>
                  <a:pt x="307" y="54"/>
                </a:lnTo>
                <a:lnTo>
                  <a:pt x="307" y="138"/>
                </a:lnTo>
                <a:lnTo>
                  <a:pt x="318" y="135"/>
                </a:lnTo>
                <a:lnTo>
                  <a:pt x="330" y="134"/>
                </a:lnTo>
                <a:lnTo>
                  <a:pt x="330" y="54"/>
                </a:lnTo>
                <a:close/>
                <a:moveTo>
                  <a:pt x="414" y="336"/>
                </a:moveTo>
                <a:lnTo>
                  <a:pt x="414" y="336"/>
                </a:lnTo>
                <a:lnTo>
                  <a:pt x="410" y="337"/>
                </a:lnTo>
                <a:lnTo>
                  <a:pt x="406" y="337"/>
                </a:lnTo>
                <a:lnTo>
                  <a:pt x="402" y="336"/>
                </a:lnTo>
                <a:lnTo>
                  <a:pt x="397" y="333"/>
                </a:lnTo>
                <a:lnTo>
                  <a:pt x="369" y="296"/>
                </a:lnTo>
                <a:lnTo>
                  <a:pt x="360" y="300"/>
                </a:lnTo>
                <a:lnTo>
                  <a:pt x="352" y="303"/>
                </a:lnTo>
                <a:lnTo>
                  <a:pt x="342" y="304"/>
                </a:lnTo>
                <a:lnTo>
                  <a:pt x="334" y="306"/>
                </a:lnTo>
                <a:lnTo>
                  <a:pt x="319" y="304"/>
                </a:lnTo>
                <a:lnTo>
                  <a:pt x="304" y="299"/>
                </a:lnTo>
                <a:lnTo>
                  <a:pt x="292" y="292"/>
                </a:lnTo>
                <a:lnTo>
                  <a:pt x="281" y="284"/>
                </a:lnTo>
                <a:lnTo>
                  <a:pt x="271" y="271"/>
                </a:lnTo>
                <a:lnTo>
                  <a:pt x="264" y="259"/>
                </a:lnTo>
                <a:lnTo>
                  <a:pt x="260" y="245"/>
                </a:lnTo>
                <a:lnTo>
                  <a:pt x="259" y="230"/>
                </a:lnTo>
                <a:lnTo>
                  <a:pt x="260" y="215"/>
                </a:lnTo>
                <a:lnTo>
                  <a:pt x="264" y="200"/>
                </a:lnTo>
                <a:lnTo>
                  <a:pt x="271" y="187"/>
                </a:lnTo>
                <a:lnTo>
                  <a:pt x="281" y="176"/>
                </a:lnTo>
                <a:lnTo>
                  <a:pt x="292" y="167"/>
                </a:lnTo>
                <a:lnTo>
                  <a:pt x="304" y="160"/>
                </a:lnTo>
                <a:lnTo>
                  <a:pt x="319" y="156"/>
                </a:lnTo>
                <a:lnTo>
                  <a:pt x="334" y="154"/>
                </a:lnTo>
                <a:lnTo>
                  <a:pt x="349" y="156"/>
                </a:lnTo>
                <a:lnTo>
                  <a:pt x="363" y="160"/>
                </a:lnTo>
                <a:lnTo>
                  <a:pt x="375" y="167"/>
                </a:lnTo>
                <a:lnTo>
                  <a:pt x="388" y="176"/>
                </a:lnTo>
                <a:lnTo>
                  <a:pt x="396" y="187"/>
                </a:lnTo>
                <a:lnTo>
                  <a:pt x="403" y="200"/>
                </a:lnTo>
                <a:lnTo>
                  <a:pt x="408" y="215"/>
                </a:lnTo>
                <a:lnTo>
                  <a:pt x="410" y="230"/>
                </a:lnTo>
                <a:lnTo>
                  <a:pt x="408" y="245"/>
                </a:lnTo>
                <a:lnTo>
                  <a:pt x="403" y="259"/>
                </a:lnTo>
                <a:lnTo>
                  <a:pt x="396" y="271"/>
                </a:lnTo>
                <a:lnTo>
                  <a:pt x="388" y="282"/>
                </a:lnTo>
                <a:lnTo>
                  <a:pt x="415" y="319"/>
                </a:lnTo>
                <a:lnTo>
                  <a:pt x="418" y="324"/>
                </a:lnTo>
                <a:lnTo>
                  <a:pt x="418" y="328"/>
                </a:lnTo>
                <a:lnTo>
                  <a:pt x="417" y="332"/>
                </a:lnTo>
                <a:lnTo>
                  <a:pt x="414" y="336"/>
                </a:lnTo>
                <a:close/>
                <a:moveTo>
                  <a:pt x="334" y="282"/>
                </a:moveTo>
                <a:lnTo>
                  <a:pt x="334" y="282"/>
                </a:lnTo>
                <a:lnTo>
                  <a:pt x="344" y="281"/>
                </a:lnTo>
                <a:lnTo>
                  <a:pt x="353" y="278"/>
                </a:lnTo>
                <a:lnTo>
                  <a:pt x="363" y="273"/>
                </a:lnTo>
                <a:lnTo>
                  <a:pt x="371" y="267"/>
                </a:lnTo>
                <a:lnTo>
                  <a:pt x="377" y="259"/>
                </a:lnTo>
                <a:lnTo>
                  <a:pt x="382" y="251"/>
                </a:lnTo>
                <a:lnTo>
                  <a:pt x="385" y="240"/>
                </a:lnTo>
                <a:lnTo>
                  <a:pt x="386" y="230"/>
                </a:lnTo>
                <a:lnTo>
                  <a:pt x="385" y="219"/>
                </a:lnTo>
                <a:lnTo>
                  <a:pt x="382" y="209"/>
                </a:lnTo>
                <a:lnTo>
                  <a:pt x="377" y="200"/>
                </a:lnTo>
                <a:lnTo>
                  <a:pt x="371" y="193"/>
                </a:lnTo>
                <a:lnTo>
                  <a:pt x="363" y="186"/>
                </a:lnTo>
                <a:lnTo>
                  <a:pt x="353" y="181"/>
                </a:lnTo>
                <a:lnTo>
                  <a:pt x="344" y="178"/>
                </a:lnTo>
                <a:lnTo>
                  <a:pt x="334" y="176"/>
                </a:lnTo>
                <a:lnTo>
                  <a:pt x="323" y="178"/>
                </a:lnTo>
                <a:lnTo>
                  <a:pt x="314" y="181"/>
                </a:lnTo>
                <a:lnTo>
                  <a:pt x="304" y="186"/>
                </a:lnTo>
                <a:lnTo>
                  <a:pt x="297" y="193"/>
                </a:lnTo>
                <a:lnTo>
                  <a:pt x="290" y="200"/>
                </a:lnTo>
                <a:lnTo>
                  <a:pt x="285" y="209"/>
                </a:lnTo>
                <a:lnTo>
                  <a:pt x="282" y="219"/>
                </a:lnTo>
                <a:lnTo>
                  <a:pt x="281" y="230"/>
                </a:lnTo>
                <a:lnTo>
                  <a:pt x="282" y="240"/>
                </a:lnTo>
                <a:lnTo>
                  <a:pt x="285" y="251"/>
                </a:lnTo>
                <a:lnTo>
                  <a:pt x="290" y="259"/>
                </a:lnTo>
                <a:lnTo>
                  <a:pt x="297" y="267"/>
                </a:lnTo>
                <a:lnTo>
                  <a:pt x="304" y="273"/>
                </a:lnTo>
                <a:lnTo>
                  <a:pt x="314" y="278"/>
                </a:lnTo>
                <a:lnTo>
                  <a:pt x="323" y="281"/>
                </a:lnTo>
                <a:lnTo>
                  <a:pt x="334" y="282"/>
                </a:lnTo>
                <a:close/>
              </a:path>
            </a:pathLst>
          </a:custGeom>
          <a:solidFill>
            <a:schemeClr val="accent1"/>
          </a:solidFill>
          <a:ln>
            <a:noFill/>
          </a:ln>
        </p:spPr>
        <p:txBody>
          <a:bodyPr/>
          <a:lstStyle/>
          <a:p>
            <a:endParaRPr lang="en-US" dirty="0"/>
          </a:p>
        </p:txBody>
      </p:sp>
      <p:sp>
        <p:nvSpPr>
          <p:cNvPr id="132" name="Freeform 149"/>
          <p:cNvSpPr>
            <a:spLocks noEditPoints="1"/>
          </p:cNvSpPr>
          <p:nvPr/>
        </p:nvSpPr>
        <p:spPr bwMode="auto">
          <a:xfrm>
            <a:off x="4716592" y="1622218"/>
            <a:ext cx="298782" cy="372167"/>
          </a:xfrm>
          <a:custGeom>
            <a:avLst/>
            <a:gdLst>
              <a:gd name="T0" fmla="*/ 58551 w 340"/>
              <a:gd name="T1" fmla="*/ 12171 h 426"/>
              <a:gd name="T2" fmla="*/ 77181 w 340"/>
              <a:gd name="T3" fmla="*/ 0 h 426"/>
              <a:gd name="T4" fmla="*/ 118698 w 340"/>
              <a:gd name="T5" fmla="*/ 6350 h 426"/>
              <a:gd name="T6" fmla="*/ 112311 w 340"/>
              <a:gd name="T7" fmla="*/ 33867 h 426"/>
              <a:gd name="T8" fmla="*/ 104327 w 340"/>
              <a:gd name="T9" fmla="*/ 12171 h 426"/>
              <a:gd name="T10" fmla="*/ 69196 w 340"/>
              <a:gd name="T11" fmla="*/ 20108 h 426"/>
              <a:gd name="T12" fmla="*/ 176717 w 340"/>
              <a:gd name="T13" fmla="*/ 162454 h 426"/>
              <a:gd name="T14" fmla="*/ 147974 w 340"/>
              <a:gd name="T15" fmla="*/ 204258 h 426"/>
              <a:gd name="T16" fmla="*/ 99536 w 340"/>
              <a:gd name="T17" fmla="*/ 224896 h 426"/>
              <a:gd name="T18" fmla="*/ 55357 w 340"/>
              <a:gd name="T19" fmla="*/ 218017 h 426"/>
              <a:gd name="T20" fmla="*/ 15436 w 340"/>
              <a:gd name="T21" fmla="*/ 185738 h 426"/>
              <a:gd name="T22" fmla="*/ 0 w 340"/>
              <a:gd name="T23" fmla="*/ 135467 h 426"/>
              <a:gd name="T24" fmla="*/ 10646 w 340"/>
              <a:gd name="T25" fmla="*/ 93663 h 426"/>
              <a:gd name="T26" fmla="*/ 44179 w 340"/>
              <a:gd name="T27" fmla="*/ 58208 h 426"/>
              <a:gd name="T28" fmla="*/ 84632 w 340"/>
              <a:gd name="T29" fmla="*/ 25400 h 426"/>
              <a:gd name="T30" fmla="*/ 122424 w 340"/>
              <a:gd name="T31" fmla="*/ 50800 h 426"/>
              <a:gd name="T32" fmla="*/ 161813 w 340"/>
              <a:gd name="T33" fmla="*/ 79904 h 426"/>
              <a:gd name="T34" fmla="*/ 180443 w 340"/>
              <a:gd name="T35" fmla="*/ 126471 h 426"/>
              <a:gd name="T36" fmla="*/ 167136 w 340"/>
              <a:gd name="T37" fmla="*/ 120121 h 426"/>
              <a:gd name="T38" fmla="*/ 145845 w 340"/>
              <a:gd name="T39" fmla="*/ 80433 h 426"/>
              <a:gd name="T40" fmla="*/ 106456 w 340"/>
              <a:gd name="T41" fmla="*/ 58737 h 426"/>
              <a:gd name="T42" fmla="*/ 67599 w 340"/>
              <a:gd name="T43" fmla="*/ 60854 h 426"/>
              <a:gd name="T44" fmla="*/ 30340 w 340"/>
              <a:gd name="T45" fmla="*/ 85725 h 426"/>
              <a:gd name="T46" fmla="*/ 12775 w 340"/>
              <a:gd name="T47" fmla="*/ 127529 h 426"/>
              <a:gd name="T48" fmla="*/ 18630 w 340"/>
              <a:gd name="T49" fmla="*/ 165629 h 426"/>
              <a:gd name="T50" fmla="*/ 46841 w 340"/>
              <a:gd name="T51" fmla="*/ 199496 h 426"/>
              <a:gd name="T52" fmla="*/ 91020 w 340"/>
              <a:gd name="T53" fmla="*/ 213254 h 426"/>
              <a:gd name="T54" fmla="*/ 127747 w 340"/>
              <a:gd name="T55" fmla="*/ 203729 h 426"/>
              <a:gd name="T56" fmla="*/ 159152 w 340"/>
              <a:gd name="T57" fmla="*/ 172508 h 426"/>
              <a:gd name="T58" fmla="*/ 168733 w 340"/>
              <a:gd name="T59" fmla="*/ 135467 h 426"/>
              <a:gd name="T60" fmla="*/ 106456 w 340"/>
              <a:gd name="T61" fmla="*/ 84138 h 426"/>
              <a:gd name="T62" fmla="*/ 132005 w 340"/>
              <a:gd name="T63" fmla="*/ 101600 h 426"/>
              <a:gd name="T64" fmla="*/ 143715 w 340"/>
              <a:gd name="T65" fmla="*/ 130175 h 426"/>
              <a:gd name="T66" fmla="*/ 139989 w 340"/>
              <a:gd name="T67" fmla="*/ 155575 h 426"/>
              <a:gd name="T68" fmla="*/ 120295 w 340"/>
              <a:gd name="T69" fmla="*/ 179917 h 426"/>
              <a:gd name="T70" fmla="*/ 91020 w 340"/>
              <a:gd name="T71" fmla="*/ 188383 h 426"/>
              <a:gd name="T72" fmla="*/ 56422 w 340"/>
              <a:gd name="T73" fmla="*/ 191558 h 426"/>
              <a:gd name="T74" fmla="*/ 91020 w 340"/>
              <a:gd name="T75" fmla="*/ 200554 h 426"/>
              <a:gd name="T76" fmla="*/ 127747 w 340"/>
              <a:gd name="T77" fmla="*/ 189971 h 426"/>
              <a:gd name="T78" fmla="*/ 151167 w 340"/>
              <a:gd name="T79" fmla="*/ 160867 h 426"/>
              <a:gd name="T80" fmla="*/ 155958 w 340"/>
              <a:gd name="T81" fmla="*/ 128587 h 426"/>
              <a:gd name="T82" fmla="*/ 141586 w 340"/>
              <a:gd name="T83" fmla="*/ 93663 h 426"/>
              <a:gd name="T84" fmla="*/ 110182 w 340"/>
              <a:gd name="T85" fmla="*/ 72496 h 426"/>
              <a:gd name="T86" fmla="*/ 179378 w 340"/>
              <a:gd name="T87" fmla="*/ 60854 h 426"/>
              <a:gd name="T88" fmla="*/ 147441 w 340"/>
              <a:gd name="T89" fmla="*/ 48683 h 426"/>
              <a:gd name="T90" fmla="*/ 169797 w 340"/>
              <a:gd name="T91" fmla="*/ 68263 h 426"/>
              <a:gd name="T92" fmla="*/ 46841 w 340"/>
              <a:gd name="T93" fmla="*/ 180975 h 426"/>
              <a:gd name="T94" fmla="*/ 42050 w 340"/>
              <a:gd name="T95" fmla="*/ 172508 h 426"/>
              <a:gd name="T96" fmla="*/ 71325 w 340"/>
              <a:gd name="T97" fmla="*/ 135467 h 426"/>
              <a:gd name="T98" fmla="*/ 83036 w 340"/>
              <a:gd name="T99" fmla="*/ 118004 h 426"/>
              <a:gd name="T100" fmla="*/ 101133 w 340"/>
              <a:gd name="T101" fmla="*/ 119062 h 426"/>
              <a:gd name="T102" fmla="*/ 110182 w 340"/>
              <a:gd name="T103" fmla="*/ 135467 h 426"/>
              <a:gd name="T104" fmla="*/ 98472 w 340"/>
              <a:gd name="T105" fmla="*/ 152929 h 426"/>
              <a:gd name="T106" fmla="*/ 81439 w 340"/>
              <a:gd name="T107" fmla="*/ 151871 h 426"/>
              <a:gd name="T108" fmla="*/ 91020 w 340"/>
              <a:gd name="T109" fmla="*/ 141817 h 426"/>
              <a:gd name="T110" fmla="*/ 97407 w 340"/>
              <a:gd name="T111" fmla="*/ 135467 h 426"/>
              <a:gd name="T112" fmla="*/ 87826 w 340"/>
              <a:gd name="T113" fmla="*/ 129646 h 4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40" h="426">
                <a:moveTo>
                  <a:pt x="130" y="64"/>
                </a:moveTo>
                <a:lnTo>
                  <a:pt x="106" y="64"/>
                </a:lnTo>
                <a:lnTo>
                  <a:pt x="106" y="38"/>
                </a:lnTo>
                <a:lnTo>
                  <a:pt x="108" y="30"/>
                </a:lnTo>
                <a:lnTo>
                  <a:pt x="110" y="23"/>
                </a:lnTo>
                <a:lnTo>
                  <a:pt x="113" y="18"/>
                </a:lnTo>
                <a:lnTo>
                  <a:pt x="119" y="12"/>
                </a:lnTo>
                <a:lnTo>
                  <a:pt x="124" y="7"/>
                </a:lnTo>
                <a:lnTo>
                  <a:pt x="130" y="4"/>
                </a:lnTo>
                <a:lnTo>
                  <a:pt x="138" y="1"/>
                </a:lnTo>
                <a:lnTo>
                  <a:pt x="145" y="0"/>
                </a:lnTo>
                <a:lnTo>
                  <a:pt x="196" y="0"/>
                </a:lnTo>
                <a:lnTo>
                  <a:pt x="204" y="1"/>
                </a:lnTo>
                <a:lnTo>
                  <a:pt x="211" y="4"/>
                </a:lnTo>
                <a:lnTo>
                  <a:pt x="218" y="7"/>
                </a:lnTo>
                <a:lnTo>
                  <a:pt x="223" y="12"/>
                </a:lnTo>
                <a:lnTo>
                  <a:pt x="227" y="18"/>
                </a:lnTo>
                <a:lnTo>
                  <a:pt x="231" y="23"/>
                </a:lnTo>
                <a:lnTo>
                  <a:pt x="233" y="30"/>
                </a:lnTo>
                <a:lnTo>
                  <a:pt x="234" y="38"/>
                </a:lnTo>
                <a:lnTo>
                  <a:pt x="234" y="64"/>
                </a:lnTo>
                <a:lnTo>
                  <a:pt x="211" y="64"/>
                </a:lnTo>
                <a:lnTo>
                  <a:pt x="211" y="38"/>
                </a:lnTo>
                <a:lnTo>
                  <a:pt x="209" y="33"/>
                </a:lnTo>
                <a:lnTo>
                  <a:pt x="207" y="27"/>
                </a:lnTo>
                <a:lnTo>
                  <a:pt x="201" y="25"/>
                </a:lnTo>
                <a:lnTo>
                  <a:pt x="196" y="23"/>
                </a:lnTo>
                <a:lnTo>
                  <a:pt x="145" y="23"/>
                </a:lnTo>
                <a:lnTo>
                  <a:pt x="139" y="25"/>
                </a:lnTo>
                <a:lnTo>
                  <a:pt x="134" y="27"/>
                </a:lnTo>
                <a:lnTo>
                  <a:pt x="131" y="33"/>
                </a:lnTo>
                <a:lnTo>
                  <a:pt x="130" y="38"/>
                </a:lnTo>
                <a:lnTo>
                  <a:pt x="130" y="64"/>
                </a:lnTo>
                <a:close/>
                <a:moveTo>
                  <a:pt x="340" y="256"/>
                </a:moveTo>
                <a:lnTo>
                  <a:pt x="340" y="256"/>
                </a:lnTo>
                <a:lnTo>
                  <a:pt x="339" y="274"/>
                </a:lnTo>
                <a:lnTo>
                  <a:pt x="337" y="290"/>
                </a:lnTo>
                <a:lnTo>
                  <a:pt x="332" y="307"/>
                </a:lnTo>
                <a:lnTo>
                  <a:pt x="326" y="322"/>
                </a:lnTo>
                <a:lnTo>
                  <a:pt x="319" y="337"/>
                </a:lnTo>
                <a:lnTo>
                  <a:pt x="311" y="351"/>
                </a:lnTo>
                <a:lnTo>
                  <a:pt x="302" y="364"/>
                </a:lnTo>
                <a:lnTo>
                  <a:pt x="291" y="375"/>
                </a:lnTo>
                <a:lnTo>
                  <a:pt x="278" y="386"/>
                </a:lnTo>
                <a:lnTo>
                  <a:pt x="266" y="396"/>
                </a:lnTo>
                <a:lnTo>
                  <a:pt x="251" y="406"/>
                </a:lnTo>
                <a:lnTo>
                  <a:pt x="237" y="412"/>
                </a:lnTo>
                <a:lnTo>
                  <a:pt x="220" y="418"/>
                </a:lnTo>
                <a:lnTo>
                  <a:pt x="204" y="422"/>
                </a:lnTo>
                <a:lnTo>
                  <a:pt x="187" y="425"/>
                </a:lnTo>
                <a:lnTo>
                  <a:pt x="171" y="426"/>
                </a:lnTo>
                <a:lnTo>
                  <a:pt x="153" y="425"/>
                </a:lnTo>
                <a:lnTo>
                  <a:pt x="137" y="422"/>
                </a:lnTo>
                <a:lnTo>
                  <a:pt x="120" y="418"/>
                </a:lnTo>
                <a:lnTo>
                  <a:pt x="104" y="412"/>
                </a:lnTo>
                <a:lnTo>
                  <a:pt x="90" y="406"/>
                </a:lnTo>
                <a:lnTo>
                  <a:pt x="75" y="396"/>
                </a:lnTo>
                <a:lnTo>
                  <a:pt x="62" y="386"/>
                </a:lnTo>
                <a:lnTo>
                  <a:pt x="50" y="375"/>
                </a:lnTo>
                <a:lnTo>
                  <a:pt x="39" y="364"/>
                </a:lnTo>
                <a:lnTo>
                  <a:pt x="29" y="351"/>
                </a:lnTo>
                <a:lnTo>
                  <a:pt x="21" y="337"/>
                </a:lnTo>
                <a:lnTo>
                  <a:pt x="14" y="322"/>
                </a:lnTo>
                <a:lnTo>
                  <a:pt x="7" y="307"/>
                </a:lnTo>
                <a:lnTo>
                  <a:pt x="3" y="290"/>
                </a:lnTo>
                <a:lnTo>
                  <a:pt x="2" y="274"/>
                </a:lnTo>
                <a:lnTo>
                  <a:pt x="0" y="256"/>
                </a:lnTo>
                <a:lnTo>
                  <a:pt x="2" y="239"/>
                </a:lnTo>
                <a:lnTo>
                  <a:pt x="3" y="223"/>
                </a:lnTo>
                <a:lnTo>
                  <a:pt x="7" y="208"/>
                </a:lnTo>
                <a:lnTo>
                  <a:pt x="13" y="192"/>
                </a:lnTo>
                <a:lnTo>
                  <a:pt x="20" y="177"/>
                </a:lnTo>
                <a:lnTo>
                  <a:pt x="27" y="164"/>
                </a:lnTo>
                <a:lnTo>
                  <a:pt x="36" y="151"/>
                </a:lnTo>
                <a:lnTo>
                  <a:pt x="46" y="139"/>
                </a:lnTo>
                <a:lnTo>
                  <a:pt x="58" y="129"/>
                </a:lnTo>
                <a:lnTo>
                  <a:pt x="69" y="118"/>
                </a:lnTo>
                <a:lnTo>
                  <a:pt x="83" y="110"/>
                </a:lnTo>
                <a:lnTo>
                  <a:pt x="97" y="103"/>
                </a:lnTo>
                <a:lnTo>
                  <a:pt x="112" y="96"/>
                </a:lnTo>
                <a:lnTo>
                  <a:pt x="127" y="92"/>
                </a:lnTo>
                <a:lnTo>
                  <a:pt x="142" y="88"/>
                </a:lnTo>
                <a:lnTo>
                  <a:pt x="159" y="86"/>
                </a:lnTo>
                <a:lnTo>
                  <a:pt x="159" y="48"/>
                </a:lnTo>
                <a:lnTo>
                  <a:pt x="182" y="48"/>
                </a:lnTo>
                <a:lnTo>
                  <a:pt x="182" y="86"/>
                </a:lnTo>
                <a:lnTo>
                  <a:pt x="198" y="88"/>
                </a:lnTo>
                <a:lnTo>
                  <a:pt x="214" y="92"/>
                </a:lnTo>
                <a:lnTo>
                  <a:pt x="230" y="96"/>
                </a:lnTo>
                <a:lnTo>
                  <a:pt x="244" y="103"/>
                </a:lnTo>
                <a:lnTo>
                  <a:pt x="258" y="110"/>
                </a:lnTo>
                <a:lnTo>
                  <a:pt x="271" y="118"/>
                </a:lnTo>
                <a:lnTo>
                  <a:pt x="284" y="129"/>
                </a:lnTo>
                <a:lnTo>
                  <a:pt x="295" y="140"/>
                </a:lnTo>
                <a:lnTo>
                  <a:pt x="304" y="151"/>
                </a:lnTo>
                <a:lnTo>
                  <a:pt x="314" y="164"/>
                </a:lnTo>
                <a:lnTo>
                  <a:pt x="321" y="177"/>
                </a:lnTo>
                <a:lnTo>
                  <a:pt x="328" y="192"/>
                </a:lnTo>
                <a:lnTo>
                  <a:pt x="333" y="208"/>
                </a:lnTo>
                <a:lnTo>
                  <a:pt x="337" y="223"/>
                </a:lnTo>
                <a:lnTo>
                  <a:pt x="339" y="239"/>
                </a:lnTo>
                <a:lnTo>
                  <a:pt x="340" y="256"/>
                </a:lnTo>
                <a:close/>
                <a:moveTo>
                  <a:pt x="317" y="256"/>
                </a:moveTo>
                <a:lnTo>
                  <a:pt x="317" y="256"/>
                </a:lnTo>
                <a:lnTo>
                  <a:pt x="317" y="241"/>
                </a:lnTo>
                <a:lnTo>
                  <a:pt x="314" y="227"/>
                </a:lnTo>
                <a:lnTo>
                  <a:pt x="310" y="212"/>
                </a:lnTo>
                <a:lnTo>
                  <a:pt x="306" y="198"/>
                </a:lnTo>
                <a:lnTo>
                  <a:pt x="299" y="186"/>
                </a:lnTo>
                <a:lnTo>
                  <a:pt x="292" y="173"/>
                </a:lnTo>
                <a:lnTo>
                  <a:pt x="284" y="162"/>
                </a:lnTo>
                <a:lnTo>
                  <a:pt x="274" y="152"/>
                </a:lnTo>
                <a:lnTo>
                  <a:pt x="263" y="143"/>
                </a:lnTo>
                <a:lnTo>
                  <a:pt x="252" y="133"/>
                </a:lnTo>
                <a:lnTo>
                  <a:pt x="240" y="126"/>
                </a:lnTo>
                <a:lnTo>
                  <a:pt x="227" y="121"/>
                </a:lnTo>
                <a:lnTo>
                  <a:pt x="214" y="115"/>
                </a:lnTo>
                <a:lnTo>
                  <a:pt x="200" y="111"/>
                </a:lnTo>
                <a:lnTo>
                  <a:pt x="185" y="110"/>
                </a:lnTo>
                <a:lnTo>
                  <a:pt x="171" y="108"/>
                </a:lnTo>
                <a:lnTo>
                  <a:pt x="156" y="110"/>
                </a:lnTo>
                <a:lnTo>
                  <a:pt x="141" y="111"/>
                </a:lnTo>
                <a:lnTo>
                  <a:pt x="127" y="115"/>
                </a:lnTo>
                <a:lnTo>
                  <a:pt x="113" y="121"/>
                </a:lnTo>
                <a:lnTo>
                  <a:pt x="101" y="126"/>
                </a:lnTo>
                <a:lnTo>
                  <a:pt x="88" y="133"/>
                </a:lnTo>
                <a:lnTo>
                  <a:pt x="77" y="143"/>
                </a:lnTo>
                <a:lnTo>
                  <a:pt x="66" y="152"/>
                </a:lnTo>
                <a:lnTo>
                  <a:pt x="57" y="162"/>
                </a:lnTo>
                <a:lnTo>
                  <a:pt x="49" y="173"/>
                </a:lnTo>
                <a:lnTo>
                  <a:pt x="42" y="186"/>
                </a:lnTo>
                <a:lnTo>
                  <a:pt x="35" y="198"/>
                </a:lnTo>
                <a:lnTo>
                  <a:pt x="31" y="212"/>
                </a:lnTo>
                <a:lnTo>
                  <a:pt x="27" y="227"/>
                </a:lnTo>
                <a:lnTo>
                  <a:pt x="24" y="241"/>
                </a:lnTo>
                <a:lnTo>
                  <a:pt x="24" y="256"/>
                </a:lnTo>
                <a:lnTo>
                  <a:pt x="24" y="271"/>
                </a:lnTo>
                <a:lnTo>
                  <a:pt x="27" y="285"/>
                </a:lnTo>
                <a:lnTo>
                  <a:pt x="31" y="300"/>
                </a:lnTo>
                <a:lnTo>
                  <a:pt x="35" y="313"/>
                </a:lnTo>
                <a:lnTo>
                  <a:pt x="42" y="326"/>
                </a:lnTo>
                <a:lnTo>
                  <a:pt x="49" y="338"/>
                </a:lnTo>
                <a:lnTo>
                  <a:pt x="57" y="349"/>
                </a:lnTo>
                <a:lnTo>
                  <a:pt x="66" y="359"/>
                </a:lnTo>
                <a:lnTo>
                  <a:pt x="77" y="368"/>
                </a:lnTo>
                <a:lnTo>
                  <a:pt x="88" y="377"/>
                </a:lnTo>
                <a:lnTo>
                  <a:pt x="101" y="385"/>
                </a:lnTo>
                <a:lnTo>
                  <a:pt x="113" y="390"/>
                </a:lnTo>
                <a:lnTo>
                  <a:pt x="127" y="396"/>
                </a:lnTo>
                <a:lnTo>
                  <a:pt x="141" y="400"/>
                </a:lnTo>
                <a:lnTo>
                  <a:pt x="156" y="401"/>
                </a:lnTo>
                <a:lnTo>
                  <a:pt x="171" y="403"/>
                </a:lnTo>
                <a:lnTo>
                  <a:pt x="185" y="401"/>
                </a:lnTo>
                <a:lnTo>
                  <a:pt x="200" y="400"/>
                </a:lnTo>
                <a:lnTo>
                  <a:pt x="214" y="396"/>
                </a:lnTo>
                <a:lnTo>
                  <a:pt x="227" y="390"/>
                </a:lnTo>
                <a:lnTo>
                  <a:pt x="240" y="385"/>
                </a:lnTo>
                <a:lnTo>
                  <a:pt x="252" y="377"/>
                </a:lnTo>
                <a:lnTo>
                  <a:pt x="263" y="368"/>
                </a:lnTo>
                <a:lnTo>
                  <a:pt x="274" y="359"/>
                </a:lnTo>
                <a:lnTo>
                  <a:pt x="284" y="349"/>
                </a:lnTo>
                <a:lnTo>
                  <a:pt x="292" y="338"/>
                </a:lnTo>
                <a:lnTo>
                  <a:pt x="299" y="326"/>
                </a:lnTo>
                <a:lnTo>
                  <a:pt x="306" y="313"/>
                </a:lnTo>
                <a:lnTo>
                  <a:pt x="310" y="300"/>
                </a:lnTo>
                <a:lnTo>
                  <a:pt x="314" y="285"/>
                </a:lnTo>
                <a:lnTo>
                  <a:pt x="317" y="271"/>
                </a:lnTo>
                <a:lnTo>
                  <a:pt x="317" y="256"/>
                </a:lnTo>
                <a:close/>
                <a:moveTo>
                  <a:pt x="171" y="132"/>
                </a:moveTo>
                <a:lnTo>
                  <a:pt x="171" y="155"/>
                </a:lnTo>
                <a:lnTo>
                  <a:pt x="181" y="155"/>
                </a:lnTo>
                <a:lnTo>
                  <a:pt x="190" y="157"/>
                </a:lnTo>
                <a:lnTo>
                  <a:pt x="200" y="159"/>
                </a:lnTo>
                <a:lnTo>
                  <a:pt x="209" y="164"/>
                </a:lnTo>
                <a:lnTo>
                  <a:pt x="218" y="168"/>
                </a:lnTo>
                <a:lnTo>
                  <a:pt x="226" y="172"/>
                </a:lnTo>
                <a:lnTo>
                  <a:pt x="234" y="179"/>
                </a:lnTo>
                <a:lnTo>
                  <a:pt x="241" y="184"/>
                </a:lnTo>
                <a:lnTo>
                  <a:pt x="248" y="192"/>
                </a:lnTo>
                <a:lnTo>
                  <a:pt x="253" y="199"/>
                </a:lnTo>
                <a:lnTo>
                  <a:pt x="259" y="208"/>
                </a:lnTo>
                <a:lnTo>
                  <a:pt x="263" y="217"/>
                </a:lnTo>
                <a:lnTo>
                  <a:pt x="266" y="225"/>
                </a:lnTo>
                <a:lnTo>
                  <a:pt x="269" y="235"/>
                </a:lnTo>
                <a:lnTo>
                  <a:pt x="270" y="246"/>
                </a:lnTo>
                <a:lnTo>
                  <a:pt x="271" y="256"/>
                </a:lnTo>
                <a:lnTo>
                  <a:pt x="270" y="265"/>
                </a:lnTo>
                <a:lnTo>
                  <a:pt x="269" y="276"/>
                </a:lnTo>
                <a:lnTo>
                  <a:pt x="266" y="286"/>
                </a:lnTo>
                <a:lnTo>
                  <a:pt x="263" y="294"/>
                </a:lnTo>
                <a:lnTo>
                  <a:pt x="259" y="304"/>
                </a:lnTo>
                <a:lnTo>
                  <a:pt x="253" y="312"/>
                </a:lnTo>
                <a:lnTo>
                  <a:pt x="248" y="319"/>
                </a:lnTo>
                <a:lnTo>
                  <a:pt x="241" y="327"/>
                </a:lnTo>
                <a:lnTo>
                  <a:pt x="234" y="333"/>
                </a:lnTo>
                <a:lnTo>
                  <a:pt x="226" y="340"/>
                </a:lnTo>
                <a:lnTo>
                  <a:pt x="218" y="344"/>
                </a:lnTo>
                <a:lnTo>
                  <a:pt x="209" y="348"/>
                </a:lnTo>
                <a:lnTo>
                  <a:pt x="200" y="352"/>
                </a:lnTo>
                <a:lnTo>
                  <a:pt x="190" y="355"/>
                </a:lnTo>
                <a:lnTo>
                  <a:pt x="181" y="356"/>
                </a:lnTo>
                <a:lnTo>
                  <a:pt x="171" y="356"/>
                </a:lnTo>
                <a:lnTo>
                  <a:pt x="157" y="356"/>
                </a:lnTo>
                <a:lnTo>
                  <a:pt x="146" y="353"/>
                </a:lnTo>
                <a:lnTo>
                  <a:pt x="134" y="349"/>
                </a:lnTo>
                <a:lnTo>
                  <a:pt x="123" y="345"/>
                </a:lnTo>
                <a:lnTo>
                  <a:pt x="106" y="362"/>
                </a:lnTo>
                <a:lnTo>
                  <a:pt x="120" y="368"/>
                </a:lnTo>
                <a:lnTo>
                  <a:pt x="137" y="374"/>
                </a:lnTo>
                <a:lnTo>
                  <a:pt x="153" y="378"/>
                </a:lnTo>
                <a:lnTo>
                  <a:pt x="171" y="379"/>
                </a:lnTo>
                <a:lnTo>
                  <a:pt x="183" y="378"/>
                </a:lnTo>
                <a:lnTo>
                  <a:pt x="196" y="377"/>
                </a:lnTo>
                <a:lnTo>
                  <a:pt x="207" y="374"/>
                </a:lnTo>
                <a:lnTo>
                  <a:pt x="219" y="370"/>
                </a:lnTo>
                <a:lnTo>
                  <a:pt x="229" y="364"/>
                </a:lnTo>
                <a:lnTo>
                  <a:pt x="240" y="359"/>
                </a:lnTo>
                <a:lnTo>
                  <a:pt x="249" y="351"/>
                </a:lnTo>
                <a:lnTo>
                  <a:pt x="258" y="344"/>
                </a:lnTo>
                <a:lnTo>
                  <a:pt x="266" y="334"/>
                </a:lnTo>
                <a:lnTo>
                  <a:pt x="273" y="324"/>
                </a:lnTo>
                <a:lnTo>
                  <a:pt x="280" y="315"/>
                </a:lnTo>
                <a:lnTo>
                  <a:pt x="284" y="304"/>
                </a:lnTo>
                <a:lnTo>
                  <a:pt x="288" y="293"/>
                </a:lnTo>
                <a:lnTo>
                  <a:pt x="292" y="280"/>
                </a:lnTo>
                <a:lnTo>
                  <a:pt x="293" y="268"/>
                </a:lnTo>
                <a:lnTo>
                  <a:pt x="293" y="256"/>
                </a:lnTo>
                <a:lnTo>
                  <a:pt x="293" y="243"/>
                </a:lnTo>
                <a:lnTo>
                  <a:pt x="292" y="231"/>
                </a:lnTo>
                <a:lnTo>
                  <a:pt x="288" y="219"/>
                </a:lnTo>
                <a:lnTo>
                  <a:pt x="284" y="208"/>
                </a:lnTo>
                <a:lnTo>
                  <a:pt x="280" y="197"/>
                </a:lnTo>
                <a:lnTo>
                  <a:pt x="273" y="187"/>
                </a:lnTo>
                <a:lnTo>
                  <a:pt x="266" y="177"/>
                </a:lnTo>
                <a:lnTo>
                  <a:pt x="258" y="168"/>
                </a:lnTo>
                <a:lnTo>
                  <a:pt x="249" y="161"/>
                </a:lnTo>
                <a:lnTo>
                  <a:pt x="240" y="152"/>
                </a:lnTo>
                <a:lnTo>
                  <a:pt x="229" y="147"/>
                </a:lnTo>
                <a:lnTo>
                  <a:pt x="219" y="141"/>
                </a:lnTo>
                <a:lnTo>
                  <a:pt x="207" y="137"/>
                </a:lnTo>
                <a:lnTo>
                  <a:pt x="196" y="135"/>
                </a:lnTo>
                <a:lnTo>
                  <a:pt x="183" y="133"/>
                </a:lnTo>
                <a:lnTo>
                  <a:pt x="171" y="132"/>
                </a:lnTo>
                <a:close/>
                <a:moveTo>
                  <a:pt x="319" y="129"/>
                </a:moveTo>
                <a:lnTo>
                  <a:pt x="337" y="115"/>
                </a:lnTo>
                <a:lnTo>
                  <a:pt x="326" y="103"/>
                </a:lnTo>
                <a:lnTo>
                  <a:pt x="315" y="92"/>
                </a:lnTo>
                <a:lnTo>
                  <a:pt x="303" y="82"/>
                </a:lnTo>
                <a:lnTo>
                  <a:pt x="289" y="73"/>
                </a:lnTo>
                <a:lnTo>
                  <a:pt x="277" y="92"/>
                </a:lnTo>
                <a:lnTo>
                  <a:pt x="289" y="100"/>
                </a:lnTo>
                <a:lnTo>
                  <a:pt x="299" y="110"/>
                </a:lnTo>
                <a:lnTo>
                  <a:pt x="310" y="119"/>
                </a:lnTo>
                <a:lnTo>
                  <a:pt x="319" y="129"/>
                </a:lnTo>
                <a:close/>
                <a:moveTo>
                  <a:pt x="153" y="287"/>
                </a:moveTo>
                <a:lnTo>
                  <a:pt x="97" y="338"/>
                </a:lnTo>
                <a:lnTo>
                  <a:pt x="93" y="341"/>
                </a:lnTo>
                <a:lnTo>
                  <a:pt x="88" y="342"/>
                </a:lnTo>
                <a:lnTo>
                  <a:pt x="84" y="341"/>
                </a:lnTo>
                <a:lnTo>
                  <a:pt x="80" y="338"/>
                </a:lnTo>
                <a:lnTo>
                  <a:pt x="79" y="334"/>
                </a:lnTo>
                <a:lnTo>
                  <a:pt x="77" y="330"/>
                </a:lnTo>
                <a:lnTo>
                  <a:pt x="79" y="326"/>
                </a:lnTo>
                <a:lnTo>
                  <a:pt x="82" y="322"/>
                </a:lnTo>
                <a:lnTo>
                  <a:pt x="138" y="271"/>
                </a:lnTo>
                <a:lnTo>
                  <a:pt x="135" y="263"/>
                </a:lnTo>
                <a:lnTo>
                  <a:pt x="134" y="256"/>
                </a:lnTo>
                <a:lnTo>
                  <a:pt x="135" y="249"/>
                </a:lnTo>
                <a:lnTo>
                  <a:pt x="138" y="242"/>
                </a:lnTo>
                <a:lnTo>
                  <a:pt x="141" y="235"/>
                </a:lnTo>
                <a:lnTo>
                  <a:pt x="145" y="231"/>
                </a:lnTo>
                <a:lnTo>
                  <a:pt x="150" y="225"/>
                </a:lnTo>
                <a:lnTo>
                  <a:pt x="156" y="223"/>
                </a:lnTo>
                <a:lnTo>
                  <a:pt x="163" y="220"/>
                </a:lnTo>
                <a:lnTo>
                  <a:pt x="171" y="220"/>
                </a:lnTo>
                <a:lnTo>
                  <a:pt x="178" y="220"/>
                </a:lnTo>
                <a:lnTo>
                  <a:pt x="185" y="223"/>
                </a:lnTo>
                <a:lnTo>
                  <a:pt x="190" y="225"/>
                </a:lnTo>
                <a:lnTo>
                  <a:pt x="196" y="231"/>
                </a:lnTo>
                <a:lnTo>
                  <a:pt x="200" y="235"/>
                </a:lnTo>
                <a:lnTo>
                  <a:pt x="204" y="242"/>
                </a:lnTo>
                <a:lnTo>
                  <a:pt x="205" y="249"/>
                </a:lnTo>
                <a:lnTo>
                  <a:pt x="207" y="256"/>
                </a:lnTo>
                <a:lnTo>
                  <a:pt x="205" y="263"/>
                </a:lnTo>
                <a:lnTo>
                  <a:pt x="204" y="269"/>
                </a:lnTo>
                <a:lnTo>
                  <a:pt x="200" y="276"/>
                </a:lnTo>
                <a:lnTo>
                  <a:pt x="196" y="280"/>
                </a:lnTo>
                <a:lnTo>
                  <a:pt x="190" y="286"/>
                </a:lnTo>
                <a:lnTo>
                  <a:pt x="185" y="289"/>
                </a:lnTo>
                <a:lnTo>
                  <a:pt x="178" y="290"/>
                </a:lnTo>
                <a:lnTo>
                  <a:pt x="171" y="291"/>
                </a:lnTo>
                <a:lnTo>
                  <a:pt x="161" y="290"/>
                </a:lnTo>
                <a:lnTo>
                  <a:pt x="153" y="287"/>
                </a:lnTo>
                <a:close/>
                <a:moveTo>
                  <a:pt x="157" y="256"/>
                </a:moveTo>
                <a:lnTo>
                  <a:pt x="157" y="256"/>
                </a:lnTo>
                <a:lnTo>
                  <a:pt x="159" y="261"/>
                </a:lnTo>
                <a:lnTo>
                  <a:pt x="161" y="265"/>
                </a:lnTo>
                <a:lnTo>
                  <a:pt x="165" y="267"/>
                </a:lnTo>
                <a:lnTo>
                  <a:pt x="171" y="268"/>
                </a:lnTo>
                <a:lnTo>
                  <a:pt x="175" y="267"/>
                </a:lnTo>
                <a:lnTo>
                  <a:pt x="179" y="265"/>
                </a:lnTo>
                <a:lnTo>
                  <a:pt x="182" y="261"/>
                </a:lnTo>
                <a:lnTo>
                  <a:pt x="183" y="256"/>
                </a:lnTo>
                <a:lnTo>
                  <a:pt x="182" y="250"/>
                </a:lnTo>
                <a:lnTo>
                  <a:pt x="179" y="246"/>
                </a:lnTo>
                <a:lnTo>
                  <a:pt x="175" y="245"/>
                </a:lnTo>
                <a:lnTo>
                  <a:pt x="171" y="243"/>
                </a:lnTo>
                <a:lnTo>
                  <a:pt x="165" y="245"/>
                </a:lnTo>
                <a:lnTo>
                  <a:pt x="161" y="246"/>
                </a:lnTo>
                <a:lnTo>
                  <a:pt x="159" y="250"/>
                </a:lnTo>
                <a:lnTo>
                  <a:pt x="157" y="256"/>
                </a:lnTo>
                <a:close/>
              </a:path>
            </a:pathLst>
          </a:custGeom>
          <a:solidFill>
            <a:schemeClr val="accent1"/>
          </a:solidFill>
          <a:ln>
            <a:noFill/>
          </a:ln>
        </p:spPr>
        <p:txBody>
          <a:bodyPr/>
          <a:lstStyle/>
          <a:p>
            <a:endParaRPr lang="en-US" dirty="0"/>
          </a:p>
        </p:txBody>
      </p:sp>
      <p:sp>
        <p:nvSpPr>
          <p:cNvPr id="133" name="Freeform 150"/>
          <p:cNvSpPr>
            <a:spLocks noEditPoints="1"/>
          </p:cNvSpPr>
          <p:nvPr/>
        </p:nvSpPr>
        <p:spPr bwMode="auto">
          <a:xfrm>
            <a:off x="2356297" y="3452304"/>
            <a:ext cx="359063" cy="393134"/>
          </a:xfrm>
          <a:custGeom>
            <a:avLst/>
            <a:gdLst>
              <a:gd name="T0" fmla="*/ 178859 w 411"/>
              <a:gd name="T1" fmla="*/ 24761 h 452"/>
              <a:gd name="T2" fmla="*/ 119063 w 411"/>
              <a:gd name="T3" fmla="*/ 21600 h 452"/>
              <a:gd name="T4" fmla="*/ 82021 w 411"/>
              <a:gd name="T5" fmla="*/ 41092 h 452"/>
              <a:gd name="T6" fmla="*/ 58738 w 411"/>
              <a:gd name="T7" fmla="*/ 17385 h 452"/>
              <a:gd name="T8" fmla="*/ 62442 w 411"/>
              <a:gd name="T9" fmla="*/ 12117 h 452"/>
              <a:gd name="T10" fmla="*/ 98954 w 411"/>
              <a:gd name="T11" fmla="*/ 23707 h 452"/>
              <a:gd name="T12" fmla="*/ 71967 w 411"/>
              <a:gd name="T13" fmla="*/ 527 h 452"/>
              <a:gd name="T14" fmla="*/ 52388 w 411"/>
              <a:gd name="T15" fmla="*/ 2107 h 452"/>
              <a:gd name="T16" fmla="*/ 45508 w 411"/>
              <a:gd name="T17" fmla="*/ 11063 h 452"/>
              <a:gd name="T18" fmla="*/ 52388 w 411"/>
              <a:gd name="T19" fmla="*/ 28975 h 452"/>
              <a:gd name="T20" fmla="*/ 74084 w 411"/>
              <a:gd name="T21" fmla="*/ 50575 h 452"/>
              <a:gd name="T22" fmla="*/ 0 w 411"/>
              <a:gd name="T23" fmla="*/ 139609 h 452"/>
              <a:gd name="T24" fmla="*/ 94192 w 411"/>
              <a:gd name="T25" fmla="*/ 237071 h 452"/>
              <a:gd name="T26" fmla="*/ 103188 w 411"/>
              <a:gd name="T27" fmla="*/ 237071 h 452"/>
              <a:gd name="T28" fmla="*/ 216959 w 411"/>
              <a:gd name="T29" fmla="*/ 64273 h 452"/>
              <a:gd name="T30" fmla="*/ 105834 w 411"/>
              <a:gd name="T31" fmla="*/ 70068 h 452"/>
              <a:gd name="T32" fmla="*/ 141817 w 411"/>
              <a:gd name="T33" fmla="*/ 81658 h 452"/>
              <a:gd name="T34" fmla="*/ 155046 w 411"/>
              <a:gd name="T35" fmla="*/ 96409 h 452"/>
              <a:gd name="T36" fmla="*/ 172509 w 411"/>
              <a:gd name="T37" fmla="*/ 96409 h 452"/>
              <a:gd name="T38" fmla="*/ 184680 w 411"/>
              <a:gd name="T39" fmla="*/ 83765 h 452"/>
              <a:gd name="T40" fmla="*/ 182563 w 411"/>
              <a:gd name="T41" fmla="*/ 63219 h 452"/>
              <a:gd name="T42" fmla="*/ 167746 w 411"/>
              <a:gd name="T43" fmla="*/ 53736 h 452"/>
              <a:gd name="T44" fmla="*/ 151342 w 411"/>
              <a:gd name="T45" fmla="*/ 56370 h 452"/>
              <a:gd name="T46" fmla="*/ 141817 w 411"/>
              <a:gd name="T47" fmla="*/ 69541 h 452"/>
              <a:gd name="T48" fmla="*/ 121179 w 411"/>
              <a:gd name="T49" fmla="*/ 34244 h 452"/>
              <a:gd name="T50" fmla="*/ 161396 w 411"/>
              <a:gd name="T51" fmla="*/ 75336 h 452"/>
              <a:gd name="T52" fmla="*/ 162984 w 411"/>
              <a:gd name="T53" fmla="*/ 65326 h 452"/>
              <a:gd name="T54" fmla="*/ 170921 w 411"/>
              <a:gd name="T55" fmla="*/ 67960 h 452"/>
              <a:gd name="T56" fmla="*/ 170921 w 411"/>
              <a:gd name="T57" fmla="*/ 82712 h 452"/>
              <a:gd name="T58" fmla="*/ 156105 w 411"/>
              <a:gd name="T59" fmla="*/ 82712 h 452"/>
              <a:gd name="T60" fmla="*/ 159280 w 411"/>
              <a:gd name="T61" fmla="*/ 77970 h 452"/>
              <a:gd name="T62" fmla="*/ 74613 w 411"/>
              <a:gd name="T63" fmla="*/ 155940 h 452"/>
              <a:gd name="T64" fmla="*/ 66146 w 411"/>
              <a:gd name="T65" fmla="*/ 138555 h 452"/>
              <a:gd name="T66" fmla="*/ 76200 w 411"/>
              <a:gd name="T67" fmla="*/ 134867 h 452"/>
              <a:gd name="T68" fmla="*/ 82550 w 411"/>
              <a:gd name="T69" fmla="*/ 149092 h 452"/>
              <a:gd name="T70" fmla="*/ 87842 w 411"/>
              <a:gd name="T71" fmla="*/ 127492 h 452"/>
              <a:gd name="T72" fmla="*/ 85196 w 411"/>
              <a:gd name="T73" fmla="*/ 112741 h 452"/>
              <a:gd name="T74" fmla="*/ 94192 w 411"/>
              <a:gd name="T75" fmla="*/ 104311 h 452"/>
              <a:gd name="T76" fmla="*/ 114300 w 411"/>
              <a:gd name="T77" fmla="*/ 109580 h 452"/>
              <a:gd name="T78" fmla="*/ 126471 w 411"/>
              <a:gd name="T79" fmla="*/ 120116 h 452"/>
              <a:gd name="T80" fmla="*/ 134938 w 411"/>
              <a:gd name="T81" fmla="*/ 140662 h 452"/>
              <a:gd name="T82" fmla="*/ 124884 w 411"/>
              <a:gd name="T83" fmla="*/ 139082 h 452"/>
              <a:gd name="T84" fmla="*/ 107421 w 411"/>
              <a:gd name="T85" fmla="*/ 139609 h 452"/>
              <a:gd name="T86" fmla="*/ 116417 w 411"/>
              <a:gd name="T87" fmla="*/ 154887 h 452"/>
              <a:gd name="T88" fmla="*/ 116417 w 411"/>
              <a:gd name="T89" fmla="*/ 164896 h 452"/>
              <a:gd name="T90" fmla="*/ 107421 w 411"/>
              <a:gd name="T91" fmla="*/ 172272 h 452"/>
              <a:gd name="T92" fmla="*/ 87842 w 411"/>
              <a:gd name="T93" fmla="*/ 167530 h 452"/>
              <a:gd name="T94" fmla="*/ 89959 w 411"/>
              <a:gd name="T95" fmla="*/ 156467 h 452"/>
              <a:gd name="T96" fmla="*/ 103717 w 411"/>
              <a:gd name="T97" fmla="*/ 162262 h 452"/>
              <a:gd name="T98" fmla="*/ 104775 w 411"/>
              <a:gd name="T99" fmla="*/ 152252 h 452"/>
              <a:gd name="T100" fmla="*/ 111125 w 411"/>
              <a:gd name="T101" fmla="*/ 119589 h 452"/>
              <a:gd name="T102" fmla="*/ 95779 w 411"/>
              <a:gd name="T103" fmla="*/ 114321 h 452"/>
              <a:gd name="T104" fmla="*/ 101600 w 411"/>
              <a:gd name="T105" fmla="*/ 131179 h 4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11" h="452">
                <a:moveTo>
                  <a:pt x="410" y="122"/>
                </a:moveTo>
                <a:lnTo>
                  <a:pt x="410" y="122"/>
                </a:lnTo>
                <a:lnTo>
                  <a:pt x="408" y="118"/>
                </a:lnTo>
                <a:lnTo>
                  <a:pt x="405" y="114"/>
                </a:lnTo>
                <a:lnTo>
                  <a:pt x="338" y="47"/>
                </a:lnTo>
                <a:lnTo>
                  <a:pt x="335" y="44"/>
                </a:lnTo>
                <a:lnTo>
                  <a:pt x="330" y="44"/>
                </a:lnTo>
                <a:lnTo>
                  <a:pt x="225" y="41"/>
                </a:lnTo>
                <a:lnTo>
                  <a:pt x="220" y="43"/>
                </a:lnTo>
                <a:lnTo>
                  <a:pt x="217" y="45"/>
                </a:lnTo>
                <a:lnTo>
                  <a:pt x="172" y="89"/>
                </a:lnTo>
                <a:lnTo>
                  <a:pt x="155" y="78"/>
                </a:lnTo>
                <a:lnTo>
                  <a:pt x="141" y="67"/>
                </a:lnTo>
                <a:lnTo>
                  <a:pt x="130" y="58"/>
                </a:lnTo>
                <a:lnTo>
                  <a:pt x="122" y="48"/>
                </a:lnTo>
                <a:lnTo>
                  <a:pt x="115" y="40"/>
                </a:lnTo>
                <a:lnTo>
                  <a:pt x="111" y="33"/>
                </a:lnTo>
                <a:lnTo>
                  <a:pt x="108" y="27"/>
                </a:lnTo>
                <a:lnTo>
                  <a:pt x="108" y="25"/>
                </a:lnTo>
                <a:lnTo>
                  <a:pt x="111" y="23"/>
                </a:lnTo>
                <a:lnTo>
                  <a:pt x="118" y="23"/>
                </a:lnTo>
                <a:lnTo>
                  <a:pt x="132" y="25"/>
                </a:lnTo>
                <a:lnTo>
                  <a:pt x="148" y="29"/>
                </a:lnTo>
                <a:lnTo>
                  <a:pt x="167" y="36"/>
                </a:lnTo>
                <a:lnTo>
                  <a:pt x="187" y="45"/>
                </a:lnTo>
                <a:lnTo>
                  <a:pt x="203" y="27"/>
                </a:lnTo>
                <a:lnTo>
                  <a:pt x="180" y="16"/>
                </a:lnTo>
                <a:lnTo>
                  <a:pt x="156" y="7"/>
                </a:lnTo>
                <a:lnTo>
                  <a:pt x="136" y="1"/>
                </a:lnTo>
                <a:lnTo>
                  <a:pt x="126" y="0"/>
                </a:lnTo>
                <a:lnTo>
                  <a:pt x="118" y="0"/>
                </a:lnTo>
                <a:lnTo>
                  <a:pt x="107" y="1"/>
                </a:lnTo>
                <a:lnTo>
                  <a:pt x="99" y="4"/>
                </a:lnTo>
                <a:lnTo>
                  <a:pt x="93" y="8"/>
                </a:lnTo>
                <a:lnTo>
                  <a:pt x="89" y="12"/>
                </a:lnTo>
                <a:lnTo>
                  <a:pt x="88" y="16"/>
                </a:lnTo>
                <a:lnTo>
                  <a:pt x="86" y="21"/>
                </a:lnTo>
                <a:lnTo>
                  <a:pt x="85" y="26"/>
                </a:lnTo>
                <a:lnTo>
                  <a:pt x="86" y="33"/>
                </a:lnTo>
                <a:lnTo>
                  <a:pt x="89" y="40"/>
                </a:lnTo>
                <a:lnTo>
                  <a:pt x="92" y="47"/>
                </a:lnTo>
                <a:lnTo>
                  <a:pt x="99" y="55"/>
                </a:lnTo>
                <a:lnTo>
                  <a:pt x="106" y="65"/>
                </a:lnTo>
                <a:lnTo>
                  <a:pt x="117" y="76"/>
                </a:lnTo>
                <a:lnTo>
                  <a:pt x="128" y="87"/>
                </a:lnTo>
                <a:lnTo>
                  <a:pt x="140" y="96"/>
                </a:lnTo>
                <a:lnTo>
                  <a:pt x="155" y="107"/>
                </a:lnTo>
                <a:lnTo>
                  <a:pt x="4" y="257"/>
                </a:lnTo>
                <a:lnTo>
                  <a:pt x="1" y="261"/>
                </a:lnTo>
                <a:lnTo>
                  <a:pt x="0" y="265"/>
                </a:lnTo>
                <a:lnTo>
                  <a:pt x="1" y="271"/>
                </a:lnTo>
                <a:lnTo>
                  <a:pt x="4" y="274"/>
                </a:lnTo>
                <a:lnTo>
                  <a:pt x="178" y="450"/>
                </a:lnTo>
                <a:lnTo>
                  <a:pt x="183" y="451"/>
                </a:lnTo>
                <a:lnTo>
                  <a:pt x="187" y="452"/>
                </a:lnTo>
                <a:lnTo>
                  <a:pt x="191" y="451"/>
                </a:lnTo>
                <a:lnTo>
                  <a:pt x="195" y="450"/>
                </a:lnTo>
                <a:lnTo>
                  <a:pt x="408" y="236"/>
                </a:lnTo>
                <a:lnTo>
                  <a:pt x="411" y="232"/>
                </a:lnTo>
                <a:lnTo>
                  <a:pt x="411" y="228"/>
                </a:lnTo>
                <a:lnTo>
                  <a:pt x="410" y="122"/>
                </a:lnTo>
                <a:close/>
                <a:moveTo>
                  <a:pt x="187" y="425"/>
                </a:moveTo>
                <a:lnTo>
                  <a:pt x="29" y="265"/>
                </a:lnTo>
                <a:lnTo>
                  <a:pt x="174" y="120"/>
                </a:lnTo>
                <a:lnTo>
                  <a:pt x="200" y="133"/>
                </a:lnTo>
                <a:lnTo>
                  <a:pt x="225" y="144"/>
                </a:lnTo>
                <a:lnTo>
                  <a:pt x="249" y="151"/>
                </a:lnTo>
                <a:lnTo>
                  <a:pt x="258" y="154"/>
                </a:lnTo>
                <a:lnTo>
                  <a:pt x="268" y="155"/>
                </a:lnTo>
                <a:lnTo>
                  <a:pt x="272" y="165"/>
                </a:lnTo>
                <a:lnTo>
                  <a:pt x="279" y="173"/>
                </a:lnTo>
                <a:lnTo>
                  <a:pt x="286" y="179"/>
                </a:lnTo>
                <a:lnTo>
                  <a:pt x="293" y="183"/>
                </a:lnTo>
                <a:lnTo>
                  <a:pt x="301" y="186"/>
                </a:lnTo>
                <a:lnTo>
                  <a:pt x="309" y="186"/>
                </a:lnTo>
                <a:lnTo>
                  <a:pt x="317" y="186"/>
                </a:lnTo>
                <a:lnTo>
                  <a:pt x="326" y="183"/>
                </a:lnTo>
                <a:lnTo>
                  <a:pt x="334" y="179"/>
                </a:lnTo>
                <a:lnTo>
                  <a:pt x="339" y="173"/>
                </a:lnTo>
                <a:lnTo>
                  <a:pt x="345" y="166"/>
                </a:lnTo>
                <a:lnTo>
                  <a:pt x="349" y="159"/>
                </a:lnTo>
                <a:lnTo>
                  <a:pt x="352" y="151"/>
                </a:lnTo>
                <a:lnTo>
                  <a:pt x="352" y="143"/>
                </a:lnTo>
                <a:lnTo>
                  <a:pt x="352" y="135"/>
                </a:lnTo>
                <a:lnTo>
                  <a:pt x="349" y="126"/>
                </a:lnTo>
                <a:lnTo>
                  <a:pt x="345" y="120"/>
                </a:lnTo>
                <a:lnTo>
                  <a:pt x="339" y="113"/>
                </a:lnTo>
                <a:lnTo>
                  <a:pt x="334" y="107"/>
                </a:lnTo>
                <a:lnTo>
                  <a:pt x="326" y="103"/>
                </a:lnTo>
                <a:lnTo>
                  <a:pt x="317" y="102"/>
                </a:lnTo>
                <a:lnTo>
                  <a:pt x="309" y="100"/>
                </a:lnTo>
                <a:lnTo>
                  <a:pt x="301" y="102"/>
                </a:lnTo>
                <a:lnTo>
                  <a:pt x="293" y="103"/>
                </a:lnTo>
                <a:lnTo>
                  <a:pt x="286" y="107"/>
                </a:lnTo>
                <a:lnTo>
                  <a:pt x="279" y="113"/>
                </a:lnTo>
                <a:lnTo>
                  <a:pt x="272" y="122"/>
                </a:lnTo>
                <a:lnTo>
                  <a:pt x="268" y="132"/>
                </a:lnTo>
                <a:lnTo>
                  <a:pt x="251" y="129"/>
                </a:lnTo>
                <a:lnTo>
                  <a:pt x="233" y="122"/>
                </a:lnTo>
                <a:lnTo>
                  <a:pt x="213" y="114"/>
                </a:lnTo>
                <a:lnTo>
                  <a:pt x="192" y="102"/>
                </a:lnTo>
                <a:lnTo>
                  <a:pt x="229" y="65"/>
                </a:lnTo>
                <a:lnTo>
                  <a:pt x="326" y="66"/>
                </a:lnTo>
                <a:lnTo>
                  <a:pt x="386" y="128"/>
                </a:lnTo>
                <a:lnTo>
                  <a:pt x="388" y="224"/>
                </a:lnTo>
                <a:lnTo>
                  <a:pt x="187" y="425"/>
                </a:lnTo>
                <a:close/>
                <a:moveTo>
                  <a:pt x="305" y="143"/>
                </a:moveTo>
                <a:lnTo>
                  <a:pt x="305" y="143"/>
                </a:lnTo>
                <a:lnTo>
                  <a:pt x="306" y="139"/>
                </a:lnTo>
                <a:lnTo>
                  <a:pt x="308" y="133"/>
                </a:lnTo>
                <a:lnTo>
                  <a:pt x="308" y="129"/>
                </a:lnTo>
                <a:lnTo>
                  <a:pt x="308" y="124"/>
                </a:lnTo>
                <a:lnTo>
                  <a:pt x="309" y="124"/>
                </a:lnTo>
                <a:lnTo>
                  <a:pt x="317" y="125"/>
                </a:lnTo>
                <a:lnTo>
                  <a:pt x="323" y="129"/>
                </a:lnTo>
                <a:lnTo>
                  <a:pt x="328" y="136"/>
                </a:lnTo>
                <a:lnTo>
                  <a:pt x="330" y="143"/>
                </a:lnTo>
                <a:lnTo>
                  <a:pt x="328" y="151"/>
                </a:lnTo>
                <a:lnTo>
                  <a:pt x="323" y="157"/>
                </a:lnTo>
                <a:lnTo>
                  <a:pt x="317" y="161"/>
                </a:lnTo>
                <a:lnTo>
                  <a:pt x="309" y="162"/>
                </a:lnTo>
                <a:lnTo>
                  <a:pt x="302" y="161"/>
                </a:lnTo>
                <a:lnTo>
                  <a:pt x="295" y="157"/>
                </a:lnTo>
                <a:lnTo>
                  <a:pt x="293" y="153"/>
                </a:lnTo>
                <a:lnTo>
                  <a:pt x="297" y="151"/>
                </a:lnTo>
                <a:lnTo>
                  <a:pt x="301" y="148"/>
                </a:lnTo>
                <a:lnTo>
                  <a:pt x="305" y="143"/>
                </a:lnTo>
                <a:close/>
                <a:moveTo>
                  <a:pt x="130" y="309"/>
                </a:moveTo>
                <a:lnTo>
                  <a:pt x="143" y="297"/>
                </a:lnTo>
                <a:lnTo>
                  <a:pt x="141" y="296"/>
                </a:lnTo>
                <a:lnTo>
                  <a:pt x="133" y="282"/>
                </a:lnTo>
                <a:lnTo>
                  <a:pt x="129" y="275"/>
                </a:lnTo>
                <a:lnTo>
                  <a:pt x="126" y="269"/>
                </a:lnTo>
                <a:lnTo>
                  <a:pt x="125" y="263"/>
                </a:lnTo>
                <a:lnTo>
                  <a:pt x="125" y="256"/>
                </a:lnTo>
                <a:lnTo>
                  <a:pt x="126" y="250"/>
                </a:lnTo>
                <a:lnTo>
                  <a:pt x="128" y="245"/>
                </a:lnTo>
                <a:lnTo>
                  <a:pt x="144" y="256"/>
                </a:lnTo>
                <a:lnTo>
                  <a:pt x="145" y="261"/>
                </a:lnTo>
                <a:lnTo>
                  <a:pt x="147" y="267"/>
                </a:lnTo>
                <a:lnTo>
                  <a:pt x="150" y="274"/>
                </a:lnTo>
                <a:lnTo>
                  <a:pt x="155" y="282"/>
                </a:lnTo>
                <a:lnTo>
                  <a:pt x="156" y="283"/>
                </a:lnTo>
                <a:lnTo>
                  <a:pt x="178" y="261"/>
                </a:lnTo>
                <a:lnTo>
                  <a:pt x="177" y="261"/>
                </a:lnTo>
                <a:lnTo>
                  <a:pt x="170" y="250"/>
                </a:lnTo>
                <a:lnTo>
                  <a:pt x="166" y="242"/>
                </a:lnTo>
                <a:lnTo>
                  <a:pt x="161" y="231"/>
                </a:lnTo>
                <a:lnTo>
                  <a:pt x="161" y="230"/>
                </a:lnTo>
                <a:lnTo>
                  <a:pt x="161" y="221"/>
                </a:lnTo>
                <a:lnTo>
                  <a:pt x="161" y="214"/>
                </a:lnTo>
                <a:lnTo>
                  <a:pt x="163" y="209"/>
                </a:lnTo>
                <a:lnTo>
                  <a:pt x="167" y="203"/>
                </a:lnTo>
                <a:lnTo>
                  <a:pt x="172" y="199"/>
                </a:lnTo>
                <a:lnTo>
                  <a:pt x="178" y="198"/>
                </a:lnTo>
                <a:lnTo>
                  <a:pt x="184" y="197"/>
                </a:lnTo>
                <a:lnTo>
                  <a:pt x="192" y="198"/>
                </a:lnTo>
                <a:lnTo>
                  <a:pt x="199" y="199"/>
                </a:lnTo>
                <a:lnTo>
                  <a:pt x="207" y="203"/>
                </a:lnTo>
                <a:lnTo>
                  <a:pt x="216" y="208"/>
                </a:lnTo>
                <a:lnTo>
                  <a:pt x="224" y="213"/>
                </a:lnTo>
                <a:lnTo>
                  <a:pt x="225" y="214"/>
                </a:lnTo>
                <a:lnTo>
                  <a:pt x="238" y="202"/>
                </a:lnTo>
                <a:lnTo>
                  <a:pt x="251" y="216"/>
                </a:lnTo>
                <a:lnTo>
                  <a:pt x="239" y="228"/>
                </a:lnTo>
                <a:lnTo>
                  <a:pt x="240" y="230"/>
                </a:lnTo>
                <a:lnTo>
                  <a:pt x="249" y="242"/>
                </a:lnTo>
                <a:lnTo>
                  <a:pt x="254" y="254"/>
                </a:lnTo>
                <a:lnTo>
                  <a:pt x="255" y="267"/>
                </a:lnTo>
                <a:lnTo>
                  <a:pt x="255" y="272"/>
                </a:lnTo>
                <a:lnTo>
                  <a:pt x="254" y="276"/>
                </a:lnTo>
                <a:lnTo>
                  <a:pt x="236" y="268"/>
                </a:lnTo>
                <a:lnTo>
                  <a:pt x="236" y="264"/>
                </a:lnTo>
                <a:lnTo>
                  <a:pt x="235" y="258"/>
                </a:lnTo>
                <a:lnTo>
                  <a:pt x="231" y="252"/>
                </a:lnTo>
                <a:lnTo>
                  <a:pt x="227" y="245"/>
                </a:lnTo>
                <a:lnTo>
                  <a:pt x="225" y="242"/>
                </a:lnTo>
                <a:lnTo>
                  <a:pt x="203" y="265"/>
                </a:lnTo>
                <a:lnTo>
                  <a:pt x="203" y="267"/>
                </a:lnTo>
                <a:lnTo>
                  <a:pt x="213" y="282"/>
                </a:lnTo>
                <a:lnTo>
                  <a:pt x="220" y="294"/>
                </a:lnTo>
                <a:lnTo>
                  <a:pt x="221" y="302"/>
                </a:lnTo>
                <a:lnTo>
                  <a:pt x="221" y="305"/>
                </a:lnTo>
                <a:lnTo>
                  <a:pt x="220" y="313"/>
                </a:lnTo>
                <a:lnTo>
                  <a:pt x="217" y="318"/>
                </a:lnTo>
                <a:lnTo>
                  <a:pt x="214" y="322"/>
                </a:lnTo>
                <a:lnTo>
                  <a:pt x="209" y="324"/>
                </a:lnTo>
                <a:lnTo>
                  <a:pt x="203" y="327"/>
                </a:lnTo>
                <a:lnTo>
                  <a:pt x="196" y="327"/>
                </a:lnTo>
                <a:lnTo>
                  <a:pt x="189" y="327"/>
                </a:lnTo>
                <a:lnTo>
                  <a:pt x="183" y="326"/>
                </a:lnTo>
                <a:lnTo>
                  <a:pt x="174" y="322"/>
                </a:lnTo>
                <a:lnTo>
                  <a:pt x="166" y="318"/>
                </a:lnTo>
                <a:lnTo>
                  <a:pt x="158" y="312"/>
                </a:lnTo>
                <a:lnTo>
                  <a:pt x="156" y="311"/>
                </a:lnTo>
                <a:lnTo>
                  <a:pt x="144" y="323"/>
                </a:lnTo>
                <a:lnTo>
                  <a:pt x="130" y="309"/>
                </a:lnTo>
                <a:close/>
                <a:moveTo>
                  <a:pt x="170" y="297"/>
                </a:moveTo>
                <a:lnTo>
                  <a:pt x="172" y="298"/>
                </a:lnTo>
                <a:lnTo>
                  <a:pt x="181" y="304"/>
                </a:lnTo>
                <a:lnTo>
                  <a:pt x="189" y="308"/>
                </a:lnTo>
                <a:lnTo>
                  <a:pt x="196" y="308"/>
                </a:lnTo>
                <a:lnTo>
                  <a:pt x="200" y="307"/>
                </a:lnTo>
                <a:lnTo>
                  <a:pt x="202" y="304"/>
                </a:lnTo>
                <a:lnTo>
                  <a:pt x="200" y="297"/>
                </a:lnTo>
                <a:lnTo>
                  <a:pt x="198" y="289"/>
                </a:lnTo>
                <a:lnTo>
                  <a:pt x="192" y="279"/>
                </a:lnTo>
                <a:lnTo>
                  <a:pt x="191" y="278"/>
                </a:lnTo>
                <a:lnTo>
                  <a:pt x="170" y="297"/>
                </a:lnTo>
                <a:close/>
                <a:moveTo>
                  <a:pt x="210" y="227"/>
                </a:moveTo>
                <a:lnTo>
                  <a:pt x="210" y="227"/>
                </a:lnTo>
                <a:lnTo>
                  <a:pt x="200" y="221"/>
                </a:lnTo>
                <a:lnTo>
                  <a:pt x="191" y="217"/>
                </a:lnTo>
                <a:lnTo>
                  <a:pt x="185" y="216"/>
                </a:lnTo>
                <a:lnTo>
                  <a:pt x="181" y="217"/>
                </a:lnTo>
                <a:lnTo>
                  <a:pt x="180" y="221"/>
                </a:lnTo>
                <a:lnTo>
                  <a:pt x="181" y="228"/>
                </a:lnTo>
                <a:lnTo>
                  <a:pt x="184" y="236"/>
                </a:lnTo>
                <a:lnTo>
                  <a:pt x="191" y="247"/>
                </a:lnTo>
                <a:lnTo>
                  <a:pt x="192" y="249"/>
                </a:lnTo>
                <a:lnTo>
                  <a:pt x="211" y="228"/>
                </a:lnTo>
                <a:lnTo>
                  <a:pt x="210" y="227"/>
                </a:lnTo>
                <a:close/>
              </a:path>
            </a:pathLst>
          </a:custGeom>
          <a:solidFill>
            <a:schemeClr val="accent1"/>
          </a:solidFill>
          <a:ln>
            <a:noFill/>
          </a:ln>
        </p:spPr>
        <p:txBody>
          <a:bodyPr/>
          <a:lstStyle/>
          <a:p>
            <a:endParaRPr lang="en-US" dirty="0"/>
          </a:p>
        </p:txBody>
      </p:sp>
      <p:sp>
        <p:nvSpPr>
          <p:cNvPr id="134" name="Freeform 151"/>
          <p:cNvSpPr>
            <a:spLocks noEditPoints="1"/>
          </p:cNvSpPr>
          <p:nvPr/>
        </p:nvSpPr>
        <p:spPr bwMode="auto">
          <a:xfrm>
            <a:off x="1942321" y="3452304"/>
            <a:ext cx="359063" cy="393134"/>
          </a:xfrm>
          <a:custGeom>
            <a:avLst/>
            <a:gdLst>
              <a:gd name="T0" fmla="*/ 179295 w 410"/>
              <a:gd name="T1" fmla="*/ 24761 h 452"/>
              <a:gd name="T2" fmla="*/ 118823 w 410"/>
              <a:gd name="T3" fmla="*/ 21600 h 452"/>
              <a:gd name="T4" fmla="*/ 81691 w 410"/>
              <a:gd name="T5" fmla="*/ 41092 h 452"/>
              <a:gd name="T6" fmla="*/ 58350 w 410"/>
              <a:gd name="T7" fmla="*/ 17385 h 452"/>
              <a:gd name="T8" fmla="*/ 62064 w 410"/>
              <a:gd name="T9" fmla="*/ 12117 h 452"/>
              <a:gd name="T10" fmla="*/ 98665 w 410"/>
              <a:gd name="T11" fmla="*/ 23707 h 452"/>
              <a:gd name="T12" fmla="*/ 71612 w 410"/>
              <a:gd name="T13" fmla="*/ 527 h 452"/>
              <a:gd name="T14" fmla="*/ 51454 w 410"/>
              <a:gd name="T15" fmla="*/ 2107 h 452"/>
              <a:gd name="T16" fmla="*/ 45089 w 410"/>
              <a:gd name="T17" fmla="*/ 11063 h 452"/>
              <a:gd name="T18" fmla="*/ 51454 w 410"/>
              <a:gd name="T19" fmla="*/ 28975 h 452"/>
              <a:gd name="T20" fmla="*/ 74264 w 410"/>
              <a:gd name="T21" fmla="*/ 50575 h 452"/>
              <a:gd name="T22" fmla="*/ 0 w 410"/>
              <a:gd name="T23" fmla="*/ 139609 h 452"/>
              <a:gd name="T24" fmla="*/ 93891 w 410"/>
              <a:gd name="T25" fmla="*/ 237071 h 452"/>
              <a:gd name="T26" fmla="*/ 102909 w 410"/>
              <a:gd name="T27" fmla="*/ 237071 h 452"/>
              <a:gd name="T28" fmla="*/ 216427 w 410"/>
              <a:gd name="T29" fmla="*/ 64273 h 452"/>
              <a:gd name="T30" fmla="*/ 105561 w 410"/>
              <a:gd name="T31" fmla="*/ 70068 h 452"/>
              <a:gd name="T32" fmla="*/ 142163 w 410"/>
              <a:gd name="T33" fmla="*/ 81658 h 452"/>
              <a:gd name="T34" fmla="*/ 155424 w 410"/>
              <a:gd name="T35" fmla="*/ 96409 h 452"/>
              <a:gd name="T36" fmla="*/ 171869 w 410"/>
              <a:gd name="T37" fmla="*/ 96409 h 452"/>
              <a:gd name="T38" fmla="*/ 184600 w 410"/>
              <a:gd name="T39" fmla="*/ 83765 h 452"/>
              <a:gd name="T40" fmla="*/ 183008 w 410"/>
              <a:gd name="T41" fmla="*/ 63219 h 452"/>
              <a:gd name="T42" fmla="*/ 168686 w 410"/>
              <a:gd name="T43" fmla="*/ 53736 h 452"/>
              <a:gd name="T44" fmla="*/ 151181 w 410"/>
              <a:gd name="T45" fmla="*/ 56370 h 452"/>
              <a:gd name="T46" fmla="*/ 141632 w 410"/>
              <a:gd name="T47" fmla="*/ 69541 h 452"/>
              <a:gd name="T48" fmla="*/ 120945 w 410"/>
              <a:gd name="T49" fmla="*/ 34244 h 452"/>
              <a:gd name="T50" fmla="*/ 162851 w 410"/>
              <a:gd name="T51" fmla="*/ 65326 h 452"/>
              <a:gd name="T52" fmla="*/ 171338 w 410"/>
              <a:gd name="T53" fmla="*/ 67960 h 452"/>
              <a:gd name="T54" fmla="*/ 171338 w 410"/>
              <a:gd name="T55" fmla="*/ 82712 h 452"/>
              <a:gd name="T56" fmla="*/ 155955 w 410"/>
              <a:gd name="T57" fmla="*/ 82712 h 452"/>
              <a:gd name="T58" fmla="*/ 159138 w 410"/>
              <a:gd name="T59" fmla="*/ 77970 h 452"/>
              <a:gd name="T60" fmla="*/ 163381 w 410"/>
              <a:gd name="T61" fmla="*/ 67960 h 452"/>
              <a:gd name="T62" fmla="*/ 150120 w 410"/>
              <a:gd name="T63" fmla="*/ 131179 h 452"/>
              <a:gd name="T64" fmla="*/ 56229 w 410"/>
              <a:gd name="T65" fmla="*/ 151199 h 452"/>
              <a:gd name="T66" fmla="*/ 50924 w 410"/>
              <a:gd name="T67" fmla="*/ 149092 h 452"/>
              <a:gd name="T68" fmla="*/ 52515 w 410"/>
              <a:gd name="T69" fmla="*/ 141716 h 452"/>
              <a:gd name="T70" fmla="*/ 147998 w 410"/>
              <a:gd name="T71" fmla="*/ 125384 h 452"/>
              <a:gd name="T72" fmla="*/ 101318 w 410"/>
              <a:gd name="T73" fmla="*/ 122223 h 452"/>
              <a:gd name="T74" fmla="*/ 113518 w 410"/>
              <a:gd name="T75" fmla="*/ 117482 h 452"/>
              <a:gd name="T76" fmla="*/ 118823 w 410"/>
              <a:gd name="T77" fmla="*/ 104838 h 452"/>
              <a:gd name="T78" fmla="*/ 113518 w 410"/>
              <a:gd name="T79" fmla="*/ 92194 h 452"/>
              <a:gd name="T80" fmla="*/ 101318 w 410"/>
              <a:gd name="T81" fmla="*/ 86926 h 452"/>
              <a:gd name="T82" fmla="*/ 88056 w 410"/>
              <a:gd name="T83" fmla="*/ 92194 h 452"/>
              <a:gd name="T84" fmla="*/ 83282 w 410"/>
              <a:gd name="T85" fmla="*/ 107999 h 452"/>
              <a:gd name="T86" fmla="*/ 91239 w 410"/>
              <a:gd name="T87" fmla="*/ 119589 h 452"/>
              <a:gd name="T88" fmla="*/ 95483 w 410"/>
              <a:gd name="T89" fmla="*/ 99043 h 452"/>
              <a:gd name="T90" fmla="*/ 104500 w 410"/>
              <a:gd name="T91" fmla="*/ 97989 h 452"/>
              <a:gd name="T92" fmla="*/ 108744 w 410"/>
              <a:gd name="T93" fmla="*/ 104838 h 452"/>
              <a:gd name="T94" fmla="*/ 101318 w 410"/>
              <a:gd name="T95" fmla="*/ 112214 h 452"/>
              <a:gd name="T96" fmla="*/ 93361 w 410"/>
              <a:gd name="T97" fmla="*/ 104838 h 452"/>
              <a:gd name="T98" fmla="*/ 99726 w 410"/>
              <a:gd name="T99" fmla="*/ 153306 h 452"/>
              <a:gd name="T100" fmla="*/ 86995 w 410"/>
              <a:gd name="T101" fmla="*/ 158574 h 452"/>
              <a:gd name="T102" fmla="*/ 81691 w 410"/>
              <a:gd name="T103" fmla="*/ 174379 h 452"/>
              <a:gd name="T104" fmla="*/ 89647 w 410"/>
              <a:gd name="T105" fmla="*/ 185969 h 452"/>
              <a:gd name="T106" fmla="*/ 102909 w 410"/>
              <a:gd name="T107" fmla="*/ 189130 h 452"/>
              <a:gd name="T108" fmla="*/ 114579 w 410"/>
              <a:gd name="T109" fmla="*/ 181228 h 452"/>
              <a:gd name="T110" fmla="*/ 116170 w 410"/>
              <a:gd name="T111" fmla="*/ 164369 h 452"/>
              <a:gd name="T112" fmla="*/ 106622 w 410"/>
              <a:gd name="T113" fmla="*/ 154887 h 452"/>
              <a:gd name="T114" fmla="*/ 105031 w 410"/>
              <a:gd name="T115" fmla="*/ 176486 h 452"/>
              <a:gd name="T116" fmla="*/ 93891 w 410"/>
              <a:gd name="T117" fmla="*/ 176486 h 452"/>
              <a:gd name="T118" fmla="*/ 93891 w 410"/>
              <a:gd name="T119" fmla="*/ 165950 h 452"/>
              <a:gd name="T120" fmla="*/ 105031 w 410"/>
              <a:gd name="T121" fmla="*/ 166477 h 452"/>
              <a:gd name="T122" fmla="*/ 105031 w 410"/>
              <a:gd name="T123" fmla="*/ 176486 h 4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0" h="452">
                <a:moveTo>
                  <a:pt x="408" y="122"/>
                </a:moveTo>
                <a:lnTo>
                  <a:pt x="408" y="122"/>
                </a:lnTo>
                <a:lnTo>
                  <a:pt x="407" y="118"/>
                </a:lnTo>
                <a:lnTo>
                  <a:pt x="406" y="114"/>
                </a:lnTo>
                <a:lnTo>
                  <a:pt x="338" y="47"/>
                </a:lnTo>
                <a:lnTo>
                  <a:pt x="334" y="44"/>
                </a:lnTo>
                <a:lnTo>
                  <a:pt x="330" y="44"/>
                </a:lnTo>
                <a:lnTo>
                  <a:pt x="224" y="41"/>
                </a:lnTo>
                <a:lnTo>
                  <a:pt x="220" y="43"/>
                </a:lnTo>
                <a:lnTo>
                  <a:pt x="216" y="45"/>
                </a:lnTo>
                <a:lnTo>
                  <a:pt x="170" y="89"/>
                </a:lnTo>
                <a:lnTo>
                  <a:pt x="154" y="78"/>
                </a:lnTo>
                <a:lnTo>
                  <a:pt x="140" y="67"/>
                </a:lnTo>
                <a:lnTo>
                  <a:pt x="129" y="58"/>
                </a:lnTo>
                <a:lnTo>
                  <a:pt x="121" y="48"/>
                </a:lnTo>
                <a:lnTo>
                  <a:pt x="114" y="40"/>
                </a:lnTo>
                <a:lnTo>
                  <a:pt x="110" y="33"/>
                </a:lnTo>
                <a:lnTo>
                  <a:pt x="108" y="27"/>
                </a:lnTo>
                <a:lnTo>
                  <a:pt x="108" y="25"/>
                </a:lnTo>
                <a:lnTo>
                  <a:pt x="110" y="23"/>
                </a:lnTo>
                <a:lnTo>
                  <a:pt x="117" y="23"/>
                </a:lnTo>
                <a:lnTo>
                  <a:pt x="130" y="25"/>
                </a:lnTo>
                <a:lnTo>
                  <a:pt x="147" y="29"/>
                </a:lnTo>
                <a:lnTo>
                  <a:pt x="166" y="36"/>
                </a:lnTo>
                <a:lnTo>
                  <a:pt x="186" y="45"/>
                </a:lnTo>
                <a:lnTo>
                  <a:pt x="203" y="27"/>
                </a:lnTo>
                <a:lnTo>
                  <a:pt x="179" y="16"/>
                </a:lnTo>
                <a:lnTo>
                  <a:pt x="155" y="7"/>
                </a:lnTo>
                <a:lnTo>
                  <a:pt x="135" y="1"/>
                </a:lnTo>
                <a:lnTo>
                  <a:pt x="126" y="0"/>
                </a:lnTo>
                <a:lnTo>
                  <a:pt x="117" y="0"/>
                </a:lnTo>
                <a:lnTo>
                  <a:pt x="106" y="1"/>
                </a:lnTo>
                <a:lnTo>
                  <a:pt x="97" y="4"/>
                </a:lnTo>
                <a:lnTo>
                  <a:pt x="92" y="8"/>
                </a:lnTo>
                <a:lnTo>
                  <a:pt x="88" y="12"/>
                </a:lnTo>
                <a:lnTo>
                  <a:pt x="86" y="16"/>
                </a:lnTo>
                <a:lnTo>
                  <a:pt x="85" y="21"/>
                </a:lnTo>
                <a:lnTo>
                  <a:pt x="85" y="26"/>
                </a:lnTo>
                <a:lnTo>
                  <a:pt x="85" y="33"/>
                </a:lnTo>
                <a:lnTo>
                  <a:pt x="88" y="40"/>
                </a:lnTo>
                <a:lnTo>
                  <a:pt x="92" y="47"/>
                </a:lnTo>
                <a:lnTo>
                  <a:pt x="97" y="55"/>
                </a:lnTo>
                <a:lnTo>
                  <a:pt x="106" y="65"/>
                </a:lnTo>
                <a:lnTo>
                  <a:pt x="115" y="76"/>
                </a:lnTo>
                <a:lnTo>
                  <a:pt x="126" y="87"/>
                </a:lnTo>
                <a:lnTo>
                  <a:pt x="140" y="96"/>
                </a:lnTo>
                <a:lnTo>
                  <a:pt x="154" y="107"/>
                </a:lnTo>
                <a:lnTo>
                  <a:pt x="3" y="257"/>
                </a:lnTo>
                <a:lnTo>
                  <a:pt x="0" y="261"/>
                </a:lnTo>
                <a:lnTo>
                  <a:pt x="0" y="265"/>
                </a:lnTo>
                <a:lnTo>
                  <a:pt x="0" y="271"/>
                </a:lnTo>
                <a:lnTo>
                  <a:pt x="3" y="274"/>
                </a:lnTo>
                <a:lnTo>
                  <a:pt x="177" y="450"/>
                </a:lnTo>
                <a:lnTo>
                  <a:pt x="181" y="451"/>
                </a:lnTo>
                <a:lnTo>
                  <a:pt x="186" y="452"/>
                </a:lnTo>
                <a:lnTo>
                  <a:pt x="190" y="451"/>
                </a:lnTo>
                <a:lnTo>
                  <a:pt x="194" y="450"/>
                </a:lnTo>
                <a:lnTo>
                  <a:pt x="407" y="236"/>
                </a:lnTo>
                <a:lnTo>
                  <a:pt x="410" y="232"/>
                </a:lnTo>
                <a:lnTo>
                  <a:pt x="410" y="228"/>
                </a:lnTo>
                <a:lnTo>
                  <a:pt x="408" y="122"/>
                </a:lnTo>
                <a:close/>
                <a:moveTo>
                  <a:pt x="186" y="425"/>
                </a:moveTo>
                <a:lnTo>
                  <a:pt x="27" y="265"/>
                </a:lnTo>
                <a:lnTo>
                  <a:pt x="173" y="120"/>
                </a:lnTo>
                <a:lnTo>
                  <a:pt x="199" y="133"/>
                </a:lnTo>
                <a:lnTo>
                  <a:pt x="224" y="144"/>
                </a:lnTo>
                <a:lnTo>
                  <a:pt x="247" y="151"/>
                </a:lnTo>
                <a:lnTo>
                  <a:pt x="258" y="154"/>
                </a:lnTo>
                <a:lnTo>
                  <a:pt x="268" y="155"/>
                </a:lnTo>
                <a:lnTo>
                  <a:pt x="272" y="165"/>
                </a:lnTo>
                <a:lnTo>
                  <a:pt x="279" y="173"/>
                </a:lnTo>
                <a:lnTo>
                  <a:pt x="285" y="179"/>
                </a:lnTo>
                <a:lnTo>
                  <a:pt x="293" y="183"/>
                </a:lnTo>
                <a:lnTo>
                  <a:pt x="300" y="186"/>
                </a:lnTo>
                <a:lnTo>
                  <a:pt x="309" y="186"/>
                </a:lnTo>
                <a:lnTo>
                  <a:pt x="318" y="186"/>
                </a:lnTo>
                <a:lnTo>
                  <a:pt x="324" y="183"/>
                </a:lnTo>
                <a:lnTo>
                  <a:pt x="333" y="179"/>
                </a:lnTo>
                <a:lnTo>
                  <a:pt x="340" y="173"/>
                </a:lnTo>
                <a:lnTo>
                  <a:pt x="345" y="166"/>
                </a:lnTo>
                <a:lnTo>
                  <a:pt x="348" y="159"/>
                </a:lnTo>
                <a:lnTo>
                  <a:pt x="351" y="151"/>
                </a:lnTo>
                <a:lnTo>
                  <a:pt x="352" y="143"/>
                </a:lnTo>
                <a:lnTo>
                  <a:pt x="351" y="135"/>
                </a:lnTo>
                <a:lnTo>
                  <a:pt x="348" y="126"/>
                </a:lnTo>
                <a:lnTo>
                  <a:pt x="345" y="120"/>
                </a:lnTo>
                <a:lnTo>
                  <a:pt x="340" y="113"/>
                </a:lnTo>
                <a:lnTo>
                  <a:pt x="333" y="107"/>
                </a:lnTo>
                <a:lnTo>
                  <a:pt x="324" y="103"/>
                </a:lnTo>
                <a:lnTo>
                  <a:pt x="318" y="102"/>
                </a:lnTo>
                <a:lnTo>
                  <a:pt x="309" y="100"/>
                </a:lnTo>
                <a:lnTo>
                  <a:pt x="300" y="102"/>
                </a:lnTo>
                <a:lnTo>
                  <a:pt x="293" y="103"/>
                </a:lnTo>
                <a:lnTo>
                  <a:pt x="285" y="107"/>
                </a:lnTo>
                <a:lnTo>
                  <a:pt x="279" y="113"/>
                </a:lnTo>
                <a:lnTo>
                  <a:pt x="272" y="122"/>
                </a:lnTo>
                <a:lnTo>
                  <a:pt x="267" y="132"/>
                </a:lnTo>
                <a:lnTo>
                  <a:pt x="252" y="129"/>
                </a:lnTo>
                <a:lnTo>
                  <a:pt x="232" y="122"/>
                </a:lnTo>
                <a:lnTo>
                  <a:pt x="212" y="114"/>
                </a:lnTo>
                <a:lnTo>
                  <a:pt x="191" y="102"/>
                </a:lnTo>
                <a:lnTo>
                  <a:pt x="228" y="65"/>
                </a:lnTo>
                <a:lnTo>
                  <a:pt x="324" y="66"/>
                </a:lnTo>
                <a:lnTo>
                  <a:pt x="385" y="128"/>
                </a:lnTo>
                <a:lnTo>
                  <a:pt x="388" y="224"/>
                </a:lnTo>
                <a:lnTo>
                  <a:pt x="186" y="425"/>
                </a:lnTo>
                <a:close/>
                <a:moveTo>
                  <a:pt x="307" y="124"/>
                </a:moveTo>
                <a:lnTo>
                  <a:pt x="307" y="124"/>
                </a:lnTo>
                <a:lnTo>
                  <a:pt x="309" y="124"/>
                </a:lnTo>
                <a:lnTo>
                  <a:pt x="316" y="125"/>
                </a:lnTo>
                <a:lnTo>
                  <a:pt x="323" y="129"/>
                </a:lnTo>
                <a:lnTo>
                  <a:pt x="327" y="136"/>
                </a:lnTo>
                <a:lnTo>
                  <a:pt x="329" y="143"/>
                </a:lnTo>
                <a:lnTo>
                  <a:pt x="327" y="151"/>
                </a:lnTo>
                <a:lnTo>
                  <a:pt x="323" y="157"/>
                </a:lnTo>
                <a:lnTo>
                  <a:pt x="316" y="161"/>
                </a:lnTo>
                <a:lnTo>
                  <a:pt x="309" y="162"/>
                </a:lnTo>
                <a:lnTo>
                  <a:pt x="301" y="161"/>
                </a:lnTo>
                <a:lnTo>
                  <a:pt x="294" y="157"/>
                </a:lnTo>
                <a:lnTo>
                  <a:pt x="291" y="153"/>
                </a:lnTo>
                <a:lnTo>
                  <a:pt x="296" y="151"/>
                </a:lnTo>
                <a:lnTo>
                  <a:pt x="300" y="148"/>
                </a:lnTo>
                <a:lnTo>
                  <a:pt x="304" y="143"/>
                </a:lnTo>
                <a:lnTo>
                  <a:pt x="307" y="139"/>
                </a:lnTo>
                <a:lnTo>
                  <a:pt x="307" y="133"/>
                </a:lnTo>
                <a:lnTo>
                  <a:pt x="308" y="129"/>
                </a:lnTo>
                <a:lnTo>
                  <a:pt x="307" y="124"/>
                </a:lnTo>
                <a:close/>
                <a:moveTo>
                  <a:pt x="283" y="245"/>
                </a:moveTo>
                <a:lnTo>
                  <a:pt x="283" y="245"/>
                </a:lnTo>
                <a:lnTo>
                  <a:pt x="283" y="249"/>
                </a:lnTo>
                <a:lnTo>
                  <a:pt x="282" y="252"/>
                </a:lnTo>
                <a:lnTo>
                  <a:pt x="279" y="254"/>
                </a:lnTo>
                <a:lnTo>
                  <a:pt x="275" y="256"/>
                </a:lnTo>
                <a:lnTo>
                  <a:pt x="106" y="287"/>
                </a:lnTo>
                <a:lnTo>
                  <a:pt x="104" y="287"/>
                </a:lnTo>
                <a:lnTo>
                  <a:pt x="100" y="287"/>
                </a:lnTo>
                <a:lnTo>
                  <a:pt x="97" y="286"/>
                </a:lnTo>
                <a:lnTo>
                  <a:pt x="96" y="283"/>
                </a:lnTo>
                <a:lnTo>
                  <a:pt x="95" y="279"/>
                </a:lnTo>
                <a:lnTo>
                  <a:pt x="95" y="276"/>
                </a:lnTo>
                <a:lnTo>
                  <a:pt x="96" y="272"/>
                </a:lnTo>
                <a:lnTo>
                  <a:pt x="99" y="269"/>
                </a:lnTo>
                <a:lnTo>
                  <a:pt x="103" y="268"/>
                </a:lnTo>
                <a:lnTo>
                  <a:pt x="272" y="236"/>
                </a:lnTo>
                <a:lnTo>
                  <a:pt x="276" y="236"/>
                </a:lnTo>
                <a:lnTo>
                  <a:pt x="279" y="238"/>
                </a:lnTo>
                <a:lnTo>
                  <a:pt x="282" y="241"/>
                </a:lnTo>
                <a:lnTo>
                  <a:pt x="283" y="245"/>
                </a:lnTo>
                <a:close/>
                <a:moveTo>
                  <a:pt x="191" y="232"/>
                </a:moveTo>
                <a:lnTo>
                  <a:pt x="191" y="232"/>
                </a:lnTo>
                <a:lnTo>
                  <a:pt x="197" y="232"/>
                </a:lnTo>
                <a:lnTo>
                  <a:pt x="203" y="231"/>
                </a:lnTo>
                <a:lnTo>
                  <a:pt x="209" y="227"/>
                </a:lnTo>
                <a:lnTo>
                  <a:pt x="214" y="223"/>
                </a:lnTo>
                <a:lnTo>
                  <a:pt x="219" y="217"/>
                </a:lnTo>
                <a:lnTo>
                  <a:pt x="221" y="212"/>
                </a:lnTo>
                <a:lnTo>
                  <a:pt x="224" y="206"/>
                </a:lnTo>
                <a:lnTo>
                  <a:pt x="224" y="199"/>
                </a:lnTo>
                <a:lnTo>
                  <a:pt x="224" y="192"/>
                </a:lnTo>
                <a:lnTo>
                  <a:pt x="221" y="186"/>
                </a:lnTo>
                <a:lnTo>
                  <a:pt x="219" y="180"/>
                </a:lnTo>
                <a:lnTo>
                  <a:pt x="214" y="175"/>
                </a:lnTo>
                <a:lnTo>
                  <a:pt x="209" y="170"/>
                </a:lnTo>
                <a:lnTo>
                  <a:pt x="203" y="168"/>
                </a:lnTo>
                <a:lnTo>
                  <a:pt x="197" y="166"/>
                </a:lnTo>
                <a:lnTo>
                  <a:pt x="191" y="165"/>
                </a:lnTo>
                <a:lnTo>
                  <a:pt x="184" y="166"/>
                </a:lnTo>
                <a:lnTo>
                  <a:pt x="177" y="168"/>
                </a:lnTo>
                <a:lnTo>
                  <a:pt x="172" y="170"/>
                </a:lnTo>
                <a:lnTo>
                  <a:pt x="166" y="175"/>
                </a:lnTo>
                <a:lnTo>
                  <a:pt x="162" y="180"/>
                </a:lnTo>
                <a:lnTo>
                  <a:pt x="159" y="186"/>
                </a:lnTo>
                <a:lnTo>
                  <a:pt x="157" y="192"/>
                </a:lnTo>
                <a:lnTo>
                  <a:pt x="157" y="199"/>
                </a:lnTo>
                <a:lnTo>
                  <a:pt x="157" y="205"/>
                </a:lnTo>
                <a:lnTo>
                  <a:pt x="159" y="212"/>
                </a:lnTo>
                <a:lnTo>
                  <a:pt x="162" y="217"/>
                </a:lnTo>
                <a:lnTo>
                  <a:pt x="166" y="223"/>
                </a:lnTo>
                <a:lnTo>
                  <a:pt x="172" y="227"/>
                </a:lnTo>
                <a:lnTo>
                  <a:pt x="177" y="231"/>
                </a:lnTo>
                <a:lnTo>
                  <a:pt x="184" y="232"/>
                </a:lnTo>
                <a:lnTo>
                  <a:pt x="191" y="232"/>
                </a:lnTo>
                <a:close/>
                <a:moveTo>
                  <a:pt x="180" y="188"/>
                </a:moveTo>
                <a:lnTo>
                  <a:pt x="180" y="188"/>
                </a:lnTo>
                <a:lnTo>
                  <a:pt x="186" y="186"/>
                </a:lnTo>
                <a:lnTo>
                  <a:pt x="191" y="184"/>
                </a:lnTo>
                <a:lnTo>
                  <a:pt x="197" y="186"/>
                </a:lnTo>
                <a:lnTo>
                  <a:pt x="201" y="188"/>
                </a:lnTo>
                <a:lnTo>
                  <a:pt x="203" y="194"/>
                </a:lnTo>
                <a:lnTo>
                  <a:pt x="205" y="199"/>
                </a:lnTo>
                <a:lnTo>
                  <a:pt x="203" y="205"/>
                </a:lnTo>
                <a:lnTo>
                  <a:pt x="201" y="209"/>
                </a:lnTo>
                <a:lnTo>
                  <a:pt x="195" y="212"/>
                </a:lnTo>
                <a:lnTo>
                  <a:pt x="191" y="213"/>
                </a:lnTo>
                <a:lnTo>
                  <a:pt x="186" y="212"/>
                </a:lnTo>
                <a:lnTo>
                  <a:pt x="180" y="209"/>
                </a:lnTo>
                <a:lnTo>
                  <a:pt x="177" y="205"/>
                </a:lnTo>
                <a:lnTo>
                  <a:pt x="176" y="199"/>
                </a:lnTo>
                <a:lnTo>
                  <a:pt x="177" y="194"/>
                </a:lnTo>
                <a:lnTo>
                  <a:pt x="180" y="188"/>
                </a:lnTo>
                <a:close/>
                <a:moveTo>
                  <a:pt x="188" y="291"/>
                </a:moveTo>
                <a:lnTo>
                  <a:pt x="188" y="291"/>
                </a:lnTo>
                <a:lnTo>
                  <a:pt x="181" y="293"/>
                </a:lnTo>
                <a:lnTo>
                  <a:pt x="175" y="294"/>
                </a:lnTo>
                <a:lnTo>
                  <a:pt x="169" y="297"/>
                </a:lnTo>
                <a:lnTo>
                  <a:pt x="164" y="301"/>
                </a:lnTo>
                <a:lnTo>
                  <a:pt x="159" y="307"/>
                </a:lnTo>
                <a:lnTo>
                  <a:pt x="157" y="312"/>
                </a:lnTo>
                <a:lnTo>
                  <a:pt x="154" y="319"/>
                </a:lnTo>
                <a:lnTo>
                  <a:pt x="154" y="326"/>
                </a:lnTo>
                <a:lnTo>
                  <a:pt x="154" y="331"/>
                </a:lnTo>
                <a:lnTo>
                  <a:pt x="157" y="338"/>
                </a:lnTo>
                <a:lnTo>
                  <a:pt x="159" y="344"/>
                </a:lnTo>
                <a:lnTo>
                  <a:pt x="164" y="349"/>
                </a:lnTo>
                <a:lnTo>
                  <a:pt x="169" y="353"/>
                </a:lnTo>
                <a:lnTo>
                  <a:pt x="175" y="357"/>
                </a:lnTo>
                <a:lnTo>
                  <a:pt x="181" y="359"/>
                </a:lnTo>
                <a:lnTo>
                  <a:pt x="188" y="359"/>
                </a:lnTo>
                <a:lnTo>
                  <a:pt x="194" y="359"/>
                </a:lnTo>
                <a:lnTo>
                  <a:pt x="201" y="357"/>
                </a:lnTo>
                <a:lnTo>
                  <a:pt x="206" y="353"/>
                </a:lnTo>
                <a:lnTo>
                  <a:pt x="212" y="349"/>
                </a:lnTo>
                <a:lnTo>
                  <a:pt x="216" y="344"/>
                </a:lnTo>
                <a:lnTo>
                  <a:pt x="219" y="338"/>
                </a:lnTo>
                <a:lnTo>
                  <a:pt x="221" y="331"/>
                </a:lnTo>
                <a:lnTo>
                  <a:pt x="221" y="326"/>
                </a:lnTo>
                <a:lnTo>
                  <a:pt x="221" y="319"/>
                </a:lnTo>
                <a:lnTo>
                  <a:pt x="219" y="312"/>
                </a:lnTo>
                <a:lnTo>
                  <a:pt x="216" y="307"/>
                </a:lnTo>
                <a:lnTo>
                  <a:pt x="212" y="301"/>
                </a:lnTo>
                <a:lnTo>
                  <a:pt x="206" y="297"/>
                </a:lnTo>
                <a:lnTo>
                  <a:pt x="201" y="294"/>
                </a:lnTo>
                <a:lnTo>
                  <a:pt x="194" y="293"/>
                </a:lnTo>
                <a:lnTo>
                  <a:pt x="188" y="291"/>
                </a:lnTo>
                <a:close/>
                <a:moveTo>
                  <a:pt x="198" y="335"/>
                </a:moveTo>
                <a:lnTo>
                  <a:pt x="198" y="335"/>
                </a:lnTo>
                <a:lnTo>
                  <a:pt x="192" y="338"/>
                </a:lnTo>
                <a:lnTo>
                  <a:pt x="188" y="340"/>
                </a:lnTo>
                <a:lnTo>
                  <a:pt x="183" y="338"/>
                </a:lnTo>
                <a:lnTo>
                  <a:pt x="177" y="335"/>
                </a:lnTo>
                <a:lnTo>
                  <a:pt x="175" y="331"/>
                </a:lnTo>
                <a:lnTo>
                  <a:pt x="173" y="326"/>
                </a:lnTo>
                <a:lnTo>
                  <a:pt x="175" y="320"/>
                </a:lnTo>
                <a:lnTo>
                  <a:pt x="177" y="315"/>
                </a:lnTo>
                <a:lnTo>
                  <a:pt x="183" y="312"/>
                </a:lnTo>
                <a:lnTo>
                  <a:pt x="188" y="311"/>
                </a:lnTo>
                <a:lnTo>
                  <a:pt x="192" y="312"/>
                </a:lnTo>
                <a:lnTo>
                  <a:pt x="198" y="316"/>
                </a:lnTo>
                <a:lnTo>
                  <a:pt x="201" y="320"/>
                </a:lnTo>
                <a:lnTo>
                  <a:pt x="202" y="326"/>
                </a:lnTo>
                <a:lnTo>
                  <a:pt x="201" y="331"/>
                </a:lnTo>
                <a:lnTo>
                  <a:pt x="198" y="335"/>
                </a:lnTo>
                <a:close/>
              </a:path>
            </a:pathLst>
          </a:custGeom>
          <a:solidFill>
            <a:schemeClr val="accent1"/>
          </a:solidFill>
          <a:ln>
            <a:noFill/>
          </a:ln>
        </p:spPr>
        <p:txBody>
          <a:bodyPr/>
          <a:lstStyle/>
          <a:p>
            <a:endParaRPr lang="en-US" dirty="0"/>
          </a:p>
        </p:txBody>
      </p:sp>
      <p:grpSp>
        <p:nvGrpSpPr>
          <p:cNvPr id="135" name="Group 391"/>
          <p:cNvGrpSpPr>
            <a:grpSpLocks/>
          </p:cNvGrpSpPr>
          <p:nvPr/>
        </p:nvGrpSpPr>
        <p:grpSpPr bwMode="auto">
          <a:xfrm>
            <a:off x="7799390" y="2535044"/>
            <a:ext cx="330233" cy="377409"/>
            <a:chOff x="10436225" y="5218113"/>
            <a:chExt cx="200025" cy="228600"/>
          </a:xfrm>
          <a:solidFill>
            <a:schemeClr val="accent1"/>
          </a:solidFill>
        </p:grpSpPr>
        <p:sp>
          <p:nvSpPr>
            <p:cNvPr id="136" name="Freeform 152"/>
            <p:cNvSpPr>
              <a:spLocks/>
            </p:cNvSpPr>
            <p:nvPr/>
          </p:nvSpPr>
          <p:spPr bwMode="auto">
            <a:xfrm>
              <a:off x="10436225" y="5351463"/>
              <a:ext cx="87313" cy="95250"/>
            </a:xfrm>
            <a:custGeom>
              <a:avLst/>
              <a:gdLst>
                <a:gd name="T0" fmla="*/ 53852 w 167"/>
                <a:gd name="T1" fmla="*/ 71438 h 180"/>
                <a:gd name="T2" fmla="*/ 49146 w 167"/>
                <a:gd name="T3" fmla="*/ 48683 h 180"/>
                <a:gd name="T4" fmla="*/ 49146 w 167"/>
                <a:gd name="T5" fmla="*/ 48683 h 180"/>
                <a:gd name="T6" fmla="*/ 47578 w 167"/>
                <a:gd name="T7" fmla="*/ 46567 h 180"/>
                <a:gd name="T8" fmla="*/ 45486 w 167"/>
                <a:gd name="T9" fmla="*/ 44450 h 180"/>
                <a:gd name="T10" fmla="*/ 45486 w 167"/>
                <a:gd name="T11" fmla="*/ 44450 h 180"/>
                <a:gd name="T12" fmla="*/ 42349 w 167"/>
                <a:gd name="T13" fmla="*/ 44450 h 180"/>
                <a:gd name="T14" fmla="*/ 42349 w 167"/>
                <a:gd name="T15" fmla="*/ 44450 h 180"/>
                <a:gd name="T16" fmla="*/ 40258 w 167"/>
                <a:gd name="T17" fmla="*/ 44450 h 180"/>
                <a:gd name="T18" fmla="*/ 18822 w 167"/>
                <a:gd name="T19" fmla="*/ 54504 h 180"/>
                <a:gd name="T20" fmla="*/ 40258 w 167"/>
                <a:gd name="T21" fmla="*/ 9525 h 180"/>
                <a:gd name="T22" fmla="*/ 40258 w 167"/>
                <a:gd name="T23" fmla="*/ 9525 h 180"/>
                <a:gd name="T24" fmla="*/ 36075 w 167"/>
                <a:gd name="T25" fmla="*/ 5292 h 180"/>
                <a:gd name="T26" fmla="*/ 31893 w 167"/>
                <a:gd name="T27" fmla="*/ 0 h 180"/>
                <a:gd name="T28" fmla="*/ 1046 w 167"/>
                <a:gd name="T29" fmla="*/ 64029 h 180"/>
                <a:gd name="T30" fmla="*/ 1046 w 167"/>
                <a:gd name="T31" fmla="*/ 64029 h 180"/>
                <a:gd name="T32" fmla="*/ 0 w 167"/>
                <a:gd name="T33" fmla="*/ 65617 h 180"/>
                <a:gd name="T34" fmla="*/ 0 w 167"/>
                <a:gd name="T35" fmla="*/ 67733 h 180"/>
                <a:gd name="T36" fmla="*/ 1046 w 167"/>
                <a:gd name="T37" fmla="*/ 69321 h 180"/>
                <a:gd name="T38" fmla="*/ 2091 w 167"/>
                <a:gd name="T39" fmla="*/ 70908 h 180"/>
                <a:gd name="T40" fmla="*/ 2091 w 167"/>
                <a:gd name="T41" fmla="*/ 70908 h 180"/>
                <a:gd name="T42" fmla="*/ 3660 w 167"/>
                <a:gd name="T43" fmla="*/ 71967 h 180"/>
                <a:gd name="T44" fmla="*/ 5228 w 167"/>
                <a:gd name="T45" fmla="*/ 73025 h 180"/>
                <a:gd name="T46" fmla="*/ 7320 w 167"/>
                <a:gd name="T47" fmla="*/ 73025 h 180"/>
                <a:gd name="T48" fmla="*/ 8888 w 167"/>
                <a:gd name="T49" fmla="*/ 71967 h 180"/>
                <a:gd name="T50" fmla="*/ 38690 w 167"/>
                <a:gd name="T51" fmla="*/ 59267 h 180"/>
                <a:gd name="T52" fmla="*/ 46009 w 167"/>
                <a:gd name="T53" fmla="*/ 91017 h 180"/>
                <a:gd name="T54" fmla="*/ 46009 w 167"/>
                <a:gd name="T55" fmla="*/ 91017 h 180"/>
                <a:gd name="T56" fmla="*/ 47055 w 167"/>
                <a:gd name="T57" fmla="*/ 92604 h 180"/>
                <a:gd name="T58" fmla="*/ 48101 w 167"/>
                <a:gd name="T59" fmla="*/ 94192 h 180"/>
                <a:gd name="T60" fmla="*/ 49669 w 167"/>
                <a:gd name="T61" fmla="*/ 95250 h 180"/>
                <a:gd name="T62" fmla="*/ 51760 w 167"/>
                <a:gd name="T63" fmla="*/ 95250 h 180"/>
                <a:gd name="T64" fmla="*/ 51760 w 167"/>
                <a:gd name="T65" fmla="*/ 95250 h 180"/>
                <a:gd name="T66" fmla="*/ 52806 w 167"/>
                <a:gd name="T67" fmla="*/ 95250 h 180"/>
                <a:gd name="T68" fmla="*/ 52806 w 167"/>
                <a:gd name="T69" fmla="*/ 95250 h 180"/>
                <a:gd name="T70" fmla="*/ 53852 w 167"/>
                <a:gd name="T71" fmla="*/ 95250 h 180"/>
                <a:gd name="T72" fmla="*/ 55420 w 167"/>
                <a:gd name="T73" fmla="*/ 94721 h 180"/>
                <a:gd name="T74" fmla="*/ 56989 w 167"/>
                <a:gd name="T75" fmla="*/ 94192 h 180"/>
                <a:gd name="T76" fmla="*/ 57512 w 167"/>
                <a:gd name="T77" fmla="*/ 92604 h 180"/>
                <a:gd name="T78" fmla="*/ 87313 w 167"/>
                <a:gd name="T79" fmla="*/ 30692 h 180"/>
                <a:gd name="T80" fmla="*/ 87313 w 167"/>
                <a:gd name="T81" fmla="*/ 30692 h 180"/>
                <a:gd name="T82" fmla="*/ 81562 w 167"/>
                <a:gd name="T83" fmla="*/ 29104 h 180"/>
                <a:gd name="T84" fmla="*/ 74765 w 167"/>
                <a:gd name="T85" fmla="*/ 28575 h 180"/>
                <a:gd name="T86" fmla="*/ 53852 w 167"/>
                <a:gd name="T87" fmla="*/ 71438 h 18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67" h="180">
                  <a:moveTo>
                    <a:pt x="103" y="135"/>
                  </a:moveTo>
                  <a:lnTo>
                    <a:pt x="94" y="92"/>
                  </a:lnTo>
                  <a:lnTo>
                    <a:pt x="91" y="88"/>
                  </a:lnTo>
                  <a:lnTo>
                    <a:pt x="87" y="84"/>
                  </a:lnTo>
                  <a:lnTo>
                    <a:pt x="81" y="84"/>
                  </a:lnTo>
                  <a:lnTo>
                    <a:pt x="77" y="84"/>
                  </a:lnTo>
                  <a:lnTo>
                    <a:pt x="36" y="103"/>
                  </a:lnTo>
                  <a:lnTo>
                    <a:pt x="77" y="18"/>
                  </a:lnTo>
                  <a:lnTo>
                    <a:pt x="69" y="10"/>
                  </a:lnTo>
                  <a:lnTo>
                    <a:pt x="61" y="0"/>
                  </a:lnTo>
                  <a:lnTo>
                    <a:pt x="2" y="121"/>
                  </a:lnTo>
                  <a:lnTo>
                    <a:pt x="0" y="124"/>
                  </a:lnTo>
                  <a:lnTo>
                    <a:pt x="0" y="128"/>
                  </a:lnTo>
                  <a:lnTo>
                    <a:pt x="2" y="131"/>
                  </a:lnTo>
                  <a:lnTo>
                    <a:pt x="4" y="134"/>
                  </a:lnTo>
                  <a:lnTo>
                    <a:pt x="7" y="136"/>
                  </a:lnTo>
                  <a:lnTo>
                    <a:pt x="10" y="138"/>
                  </a:lnTo>
                  <a:lnTo>
                    <a:pt x="14" y="138"/>
                  </a:lnTo>
                  <a:lnTo>
                    <a:pt x="17" y="136"/>
                  </a:lnTo>
                  <a:lnTo>
                    <a:pt x="74" y="112"/>
                  </a:lnTo>
                  <a:lnTo>
                    <a:pt x="88" y="172"/>
                  </a:lnTo>
                  <a:lnTo>
                    <a:pt x="90" y="175"/>
                  </a:lnTo>
                  <a:lnTo>
                    <a:pt x="92" y="178"/>
                  </a:lnTo>
                  <a:lnTo>
                    <a:pt x="95" y="180"/>
                  </a:lnTo>
                  <a:lnTo>
                    <a:pt x="99" y="180"/>
                  </a:lnTo>
                  <a:lnTo>
                    <a:pt x="101" y="180"/>
                  </a:lnTo>
                  <a:lnTo>
                    <a:pt x="103" y="180"/>
                  </a:lnTo>
                  <a:lnTo>
                    <a:pt x="106" y="179"/>
                  </a:lnTo>
                  <a:lnTo>
                    <a:pt x="109" y="178"/>
                  </a:lnTo>
                  <a:lnTo>
                    <a:pt x="110" y="175"/>
                  </a:lnTo>
                  <a:lnTo>
                    <a:pt x="167" y="58"/>
                  </a:lnTo>
                  <a:lnTo>
                    <a:pt x="156" y="55"/>
                  </a:lnTo>
                  <a:lnTo>
                    <a:pt x="143" y="54"/>
                  </a:lnTo>
                  <a:lnTo>
                    <a:pt x="103" y="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dirty="0"/>
            </a:p>
          </p:txBody>
        </p:sp>
        <p:sp>
          <p:nvSpPr>
            <p:cNvPr id="137" name="Freeform 153"/>
            <p:cNvSpPr>
              <a:spLocks/>
            </p:cNvSpPr>
            <p:nvPr/>
          </p:nvSpPr>
          <p:spPr bwMode="auto">
            <a:xfrm>
              <a:off x="10547350" y="5351463"/>
              <a:ext cx="88900" cy="95250"/>
            </a:xfrm>
            <a:custGeom>
              <a:avLst/>
              <a:gdLst>
                <a:gd name="T0" fmla="*/ 87835 w 167"/>
                <a:gd name="T1" fmla="*/ 63849 h 182"/>
                <a:gd name="T2" fmla="*/ 55895 w 167"/>
                <a:gd name="T3" fmla="*/ 0 h 182"/>
                <a:gd name="T4" fmla="*/ 55895 w 167"/>
                <a:gd name="T5" fmla="*/ 0 h 182"/>
                <a:gd name="T6" fmla="*/ 51637 w 167"/>
                <a:gd name="T7" fmla="*/ 4710 h 182"/>
                <a:gd name="T8" fmla="*/ 47378 w 167"/>
                <a:gd name="T9" fmla="*/ 8897 h 182"/>
                <a:gd name="T10" fmla="*/ 69204 w 167"/>
                <a:gd name="T11" fmla="*/ 54952 h 182"/>
                <a:gd name="T12" fmla="*/ 47910 w 167"/>
                <a:gd name="T13" fmla="*/ 45008 h 182"/>
                <a:gd name="T14" fmla="*/ 47910 w 167"/>
                <a:gd name="T15" fmla="*/ 45008 h 182"/>
                <a:gd name="T16" fmla="*/ 45249 w 167"/>
                <a:gd name="T17" fmla="*/ 45008 h 182"/>
                <a:gd name="T18" fmla="*/ 43119 w 167"/>
                <a:gd name="T19" fmla="*/ 45008 h 182"/>
                <a:gd name="T20" fmla="*/ 43119 w 167"/>
                <a:gd name="T21" fmla="*/ 45008 h 182"/>
                <a:gd name="T22" fmla="*/ 40990 w 167"/>
                <a:gd name="T23" fmla="*/ 47102 h 182"/>
                <a:gd name="T24" fmla="*/ 39393 w 167"/>
                <a:gd name="T25" fmla="*/ 49195 h 182"/>
                <a:gd name="T26" fmla="*/ 34069 w 167"/>
                <a:gd name="T27" fmla="*/ 71699 h 182"/>
                <a:gd name="T28" fmla="*/ 12244 w 167"/>
                <a:gd name="T29" fmla="*/ 28784 h 182"/>
                <a:gd name="T30" fmla="*/ 12244 w 167"/>
                <a:gd name="T31" fmla="*/ 28784 h 182"/>
                <a:gd name="T32" fmla="*/ 6388 w 167"/>
                <a:gd name="T33" fmla="*/ 29831 h 182"/>
                <a:gd name="T34" fmla="*/ 0 w 167"/>
                <a:gd name="T35" fmla="*/ 30878 h 182"/>
                <a:gd name="T36" fmla="*/ 30343 w 167"/>
                <a:gd name="T37" fmla="*/ 92633 h 182"/>
                <a:gd name="T38" fmla="*/ 30343 w 167"/>
                <a:gd name="T39" fmla="*/ 92633 h 182"/>
                <a:gd name="T40" fmla="*/ 31408 w 167"/>
                <a:gd name="T41" fmla="*/ 94203 h 182"/>
                <a:gd name="T42" fmla="*/ 32472 w 167"/>
                <a:gd name="T43" fmla="*/ 94727 h 182"/>
                <a:gd name="T44" fmla="*/ 34069 w 167"/>
                <a:gd name="T45" fmla="*/ 95250 h 182"/>
                <a:gd name="T46" fmla="*/ 35666 w 167"/>
                <a:gd name="T47" fmla="*/ 95250 h 182"/>
                <a:gd name="T48" fmla="*/ 35666 w 167"/>
                <a:gd name="T49" fmla="*/ 95250 h 182"/>
                <a:gd name="T50" fmla="*/ 36199 w 167"/>
                <a:gd name="T51" fmla="*/ 95250 h 182"/>
                <a:gd name="T52" fmla="*/ 36199 w 167"/>
                <a:gd name="T53" fmla="*/ 95250 h 182"/>
                <a:gd name="T54" fmla="*/ 38328 w 167"/>
                <a:gd name="T55" fmla="*/ 95250 h 182"/>
                <a:gd name="T56" fmla="*/ 39925 w 167"/>
                <a:gd name="T57" fmla="*/ 94203 h 182"/>
                <a:gd name="T58" fmla="*/ 40990 w 167"/>
                <a:gd name="T59" fmla="*/ 92633 h 182"/>
                <a:gd name="T60" fmla="*/ 41522 w 167"/>
                <a:gd name="T61" fmla="*/ 91063 h 182"/>
                <a:gd name="T62" fmla="*/ 49507 w 167"/>
                <a:gd name="T63" fmla="*/ 59662 h 182"/>
                <a:gd name="T64" fmla="*/ 80383 w 167"/>
                <a:gd name="T65" fmla="*/ 72223 h 182"/>
                <a:gd name="T66" fmla="*/ 80383 w 167"/>
                <a:gd name="T67" fmla="*/ 72223 h 182"/>
                <a:gd name="T68" fmla="*/ 82512 w 167"/>
                <a:gd name="T69" fmla="*/ 73269 h 182"/>
                <a:gd name="T70" fmla="*/ 82512 w 167"/>
                <a:gd name="T71" fmla="*/ 73269 h 182"/>
                <a:gd name="T72" fmla="*/ 82512 w 167"/>
                <a:gd name="T73" fmla="*/ 73269 h 182"/>
                <a:gd name="T74" fmla="*/ 82512 w 167"/>
                <a:gd name="T75" fmla="*/ 73269 h 182"/>
                <a:gd name="T76" fmla="*/ 84641 w 167"/>
                <a:gd name="T77" fmla="*/ 72223 h 182"/>
                <a:gd name="T78" fmla="*/ 86771 w 167"/>
                <a:gd name="T79" fmla="*/ 71176 h 182"/>
                <a:gd name="T80" fmla="*/ 88368 w 167"/>
                <a:gd name="T81" fmla="*/ 69606 h 182"/>
                <a:gd name="T82" fmla="*/ 88900 w 167"/>
                <a:gd name="T83" fmla="*/ 67512 h 182"/>
                <a:gd name="T84" fmla="*/ 88900 w 167"/>
                <a:gd name="T85" fmla="*/ 67512 h 182"/>
                <a:gd name="T86" fmla="*/ 88368 w 167"/>
                <a:gd name="T87" fmla="*/ 65419 h 182"/>
                <a:gd name="T88" fmla="*/ 87835 w 167"/>
                <a:gd name="T89" fmla="*/ 63849 h 182"/>
                <a:gd name="T90" fmla="*/ 87835 w 167"/>
                <a:gd name="T91" fmla="*/ 63849 h 18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67" h="182">
                  <a:moveTo>
                    <a:pt x="165" y="122"/>
                  </a:moveTo>
                  <a:lnTo>
                    <a:pt x="105" y="0"/>
                  </a:lnTo>
                  <a:lnTo>
                    <a:pt x="97" y="9"/>
                  </a:lnTo>
                  <a:lnTo>
                    <a:pt x="89" y="17"/>
                  </a:lnTo>
                  <a:lnTo>
                    <a:pt x="130" y="105"/>
                  </a:lnTo>
                  <a:lnTo>
                    <a:pt x="90" y="86"/>
                  </a:lnTo>
                  <a:lnTo>
                    <a:pt x="85" y="86"/>
                  </a:lnTo>
                  <a:lnTo>
                    <a:pt x="81" y="86"/>
                  </a:lnTo>
                  <a:lnTo>
                    <a:pt x="77" y="90"/>
                  </a:lnTo>
                  <a:lnTo>
                    <a:pt x="74" y="94"/>
                  </a:lnTo>
                  <a:lnTo>
                    <a:pt x="64" y="137"/>
                  </a:lnTo>
                  <a:lnTo>
                    <a:pt x="23" y="55"/>
                  </a:lnTo>
                  <a:lnTo>
                    <a:pt x="12" y="57"/>
                  </a:lnTo>
                  <a:lnTo>
                    <a:pt x="0" y="59"/>
                  </a:lnTo>
                  <a:lnTo>
                    <a:pt x="57" y="177"/>
                  </a:lnTo>
                  <a:lnTo>
                    <a:pt x="59" y="180"/>
                  </a:lnTo>
                  <a:lnTo>
                    <a:pt x="61" y="181"/>
                  </a:lnTo>
                  <a:lnTo>
                    <a:pt x="64" y="182"/>
                  </a:lnTo>
                  <a:lnTo>
                    <a:pt x="67" y="182"/>
                  </a:lnTo>
                  <a:lnTo>
                    <a:pt x="68" y="182"/>
                  </a:lnTo>
                  <a:lnTo>
                    <a:pt x="72" y="182"/>
                  </a:lnTo>
                  <a:lnTo>
                    <a:pt x="75" y="180"/>
                  </a:lnTo>
                  <a:lnTo>
                    <a:pt x="77" y="177"/>
                  </a:lnTo>
                  <a:lnTo>
                    <a:pt x="78" y="174"/>
                  </a:lnTo>
                  <a:lnTo>
                    <a:pt x="93" y="114"/>
                  </a:lnTo>
                  <a:lnTo>
                    <a:pt x="151" y="138"/>
                  </a:lnTo>
                  <a:lnTo>
                    <a:pt x="155" y="140"/>
                  </a:lnTo>
                  <a:lnTo>
                    <a:pt x="159" y="138"/>
                  </a:lnTo>
                  <a:lnTo>
                    <a:pt x="163" y="136"/>
                  </a:lnTo>
                  <a:lnTo>
                    <a:pt x="166" y="133"/>
                  </a:lnTo>
                  <a:lnTo>
                    <a:pt x="167" y="129"/>
                  </a:lnTo>
                  <a:lnTo>
                    <a:pt x="166" y="125"/>
                  </a:lnTo>
                  <a:lnTo>
                    <a:pt x="165" y="12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dirty="0"/>
            </a:p>
          </p:txBody>
        </p:sp>
        <p:sp>
          <p:nvSpPr>
            <p:cNvPr id="138" name="Freeform 154"/>
            <p:cNvSpPr>
              <a:spLocks/>
            </p:cNvSpPr>
            <p:nvPr/>
          </p:nvSpPr>
          <p:spPr bwMode="auto">
            <a:xfrm>
              <a:off x="10518775" y="5270500"/>
              <a:ext cx="23813" cy="47625"/>
            </a:xfrm>
            <a:custGeom>
              <a:avLst/>
              <a:gdLst>
                <a:gd name="T0" fmla="*/ 17992 w 45"/>
                <a:gd name="T1" fmla="*/ 0 h 92"/>
                <a:gd name="T2" fmla="*/ 17992 w 45"/>
                <a:gd name="T3" fmla="*/ 0 h 92"/>
                <a:gd name="T4" fmla="*/ 14817 w 45"/>
                <a:gd name="T5" fmla="*/ 518 h 92"/>
                <a:gd name="T6" fmla="*/ 13759 w 45"/>
                <a:gd name="T7" fmla="*/ 1553 h 92"/>
                <a:gd name="T8" fmla="*/ 13759 w 45"/>
                <a:gd name="T9" fmla="*/ 1553 h 92"/>
                <a:gd name="T10" fmla="*/ 13759 w 45"/>
                <a:gd name="T11" fmla="*/ 2071 h 92"/>
                <a:gd name="T12" fmla="*/ 2117 w 45"/>
                <a:gd name="T13" fmla="*/ 10871 h 92"/>
                <a:gd name="T14" fmla="*/ 2117 w 45"/>
                <a:gd name="T15" fmla="*/ 10871 h 92"/>
                <a:gd name="T16" fmla="*/ 529 w 45"/>
                <a:gd name="T17" fmla="*/ 12942 h 92"/>
                <a:gd name="T18" fmla="*/ 0 w 45"/>
                <a:gd name="T19" fmla="*/ 15012 h 92"/>
                <a:gd name="T20" fmla="*/ 0 w 45"/>
                <a:gd name="T21" fmla="*/ 17083 h 92"/>
                <a:gd name="T22" fmla="*/ 1058 w 45"/>
                <a:gd name="T23" fmla="*/ 19154 h 92"/>
                <a:gd name="T24" fmla="*/ 1058 w 45"/>
                <a:gd name="T25" fmla="*/ 19154 h 92"/>
                <a:gd name="T26" fmla="*/ 3175 w 45"/>
                <a:gd name="T27" fmla="*/ 20707 h 92"/>
                <a:gd name="T28" fmla="*/ 5821 w 45"/>
                <a:gd name="T29" fmla="*/ 21224 h 92"/>
                <a:gd name="T30" fmla="*/ 5821 w 45"/>
                <a:gd name="T31" fmla="*/ 21224 h 92"/>
                <a:gd name="T32" fmla="*/ 7938 w 45"/>
                <a:gd name="T33" fmla="*/ 21224 h 92"/>
                <a:gd name="T34" fmla="*/ 10054 w 45"/>
                <a:gd name="T35" fmla="*/ 19671 h 92"/>
                <a:gd name="T36" fmla="*/ 11642 w 45"/>
                <a:gd name="T37" fmla="*/ 18636 h 92"/>
                <a:gd name="T38" fmla="*/ 11642 w 45"/>
                <a:gd name="T39" fmla="*/ 41931 h 92"/>
                <a:gd name="T40" fmla="*/ 11642 w 45"/>
                <a:gd name="T41" fmla="*/ 41931 h 92"/>
                <a:gd name="T42" fmla="*/ 12171 w 45"/>
                <a:gd name="T43" fmla="*/ 44001 h 92"/>
                <a:gd name="T44" fmla="*/ 13759 w 45"/>
                <a:gd name="T45" fmla="*/ 46072 h 92"/>
                <a:gd name="T46" fmla="*/ 14817 w 45"/>
                <a:gd name="T47" fmla="*/ 47625 h 92"/>
                <a:gd name="T48" fmla="*/ 17992 w 45"/>
                <a:gd name="T49" fmla="*/ 47625 h 92"/>
                <a:gd name="T50" fmla="*/ 17992 w 45"/>
                <a:gd name="T51" fmla="*/ 47625 h 92"/>
                <a:gd name="T52" fmla="*/ 20109 w 45"/>
                <a:gd name="T53" fmla="*/ 47625 h 92"/>
                <a:gd name="T54" fmla="*/ 22225 w 45"/>
                <a:gd name="T55" fmla="*/ 46072 h 92"/>
                <a:gd name="T56" fmla="*/ 23284 w 45"/>
                <a:gd name="T57" fmla="*/ 44001 h 92"/>
                <a:gd name="T58" fmla="*/ 23813 w 45"/>
                <a:gd name="T59" fmla="*/ 41931 h 92"/>
                <a:gd name="T60" fmla="*/ 23813 w 45"/>
                <a:gd name="T61" fmla="*/ 6212 h 92"/>
                <a:gd name="T62" fmla="*/ 23813 w 45"/>
                <a:gd name="T63" fmla="*/ 6212 h 92"/>
                <a:gd name="T64" fmla="*/ 23284 w 45"/>
                <a:gd name="T65" fmla="*/ 3624 h 92"/>
                <a:gd name="T66" fmla="*/ 22225 w 45"/>
                <a:gd name="T67" fmla="*/ 2071 h 92"/>
                <a:gd name="T68" fmla="*/ 20109 w 45"/>
                <a:gd name="T69" fmla="*/ 518 h 92"/>
                <a:gd name="T70" fmla="*/ 17992 w 45"/>
                <a:gd name="T71" fmla="*/ 0 h 92"/>
                <a:gd name="T72" fmla="*/ 17992 w 45"/>
                <a:gd name="T73" fmla="*/ 0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5" h="92">
                  <a:moveTo>
                    <a:pt x="34" y="0"/>
                  </a:moveTo>
                  <a:lnTo>
                    <a:pt x="34" y="0"/>
                  </a:lnTo>
                  <a:lnTo>
                    <a:pt x="28" y="1"/>
                  </a:lnTo>
                  <a:lnTo>
                    <a:pt x="26" y="3"/>
                  </a:lnTo>
                  <a:lnTo>
                    <a:pt x="26" y="4"/>
                  </a:lnTo>
                  <a:lnTo>
                    <a:pt x="4" y="21"/>
                  </a:lnTo>
                  <a:lnTo>
                    <a:pt x="1" y="25"/>
                  </a:lnTo>
                  <a:lnTo>
                    <a:pt x="0" y="29"/>
                  </a:lnTo>
                  <a:lnTo>
                    <a:pt x="0" y="33"/>
                  </a:lnTo>
                  <a:lnTo>
                    <a:pt x="2" y="37"/>
                  </a:lnTo>
                  <a:lnTo>
                    <a:pt x="6" y="40"/>
                  </a:lnTo>
                  <a:lnTo>
                    <a:pt x="11" y="41"/>
                  </a:lnTo>
                  <a:lnTo>
                    <a:pt x="15" y="41"/>
                  </a:lnTo>
                  <a:lnTo>
                    <a:pt x="19" y="38"/>
                  </a:lnTo>
                  <a:lnTo>
                    <a:pt x="22" y="36"/>
                  </a:lnTo>
                  <a:lnTo>
                    <a:pt x="22" y="81"/>
                  </a:lnTo>
                  <a:lnTo>
                    <a:pt x="23" y="85"/>
                  </a:lnTo>
                  <a:lnTo>
                    <a:pt x="26" y="89"/>
                  </a:lnTo>
                  <a:lnTo>
                    <a:pt x="28" y="92"/>
                  </a:lnTo>
                  <a:lnTo>
                    <a:pt x="34" y="92"/>
                  </a:lnTo>
                  <a:lnTo>
                    <a:pt x="38" y="92"/>
                  </a:lnTo>
                  <a:lnTo>
                    <a:pt x="42" y="89"/>
                  </a:lnTo>
                  <a:lnTo>
                    <a:pt x="44" y="85"/>
                  </a:lnTo>
                  <a:lnTo>
                    <a:pt x="45" y="81"/>
                  </a:lnTo>
                  <a:lnTo>
                    <a:pt x="45" y="12"/>
                  </a:lnTo>
                  <a:lnTo>
                    <a:pt x="44" y="7"/>
                  </a:lnTo>
                  <a:lnTo>
                    <a:pt x="42" y="4"/>
                  </a:lnTo>
                  <a:lnTo>
                    <a:pt x="38" y="1"/>
                  </a:lnTo>
                  <a:lnTo>
                    <a:pt x="34"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dirty="0"/>
            </a:p>
          </p:txBody>
        </p:sp>
        <p:sp>
          <p:nvSpPr>
            <p:cNvPr id="139" name="Freeform 155"/>
            <p:cNvSpPr>
              <a:spLocks noEditPoints="1"/>
            </p:cNvSpPr>
            <p:nvPr/>
          </p:nvSpPr>
          <p:spPr bwMode="auto">
            <a:xfrm>
              <a:off x="10483850" y="5243513"/>
              <a:ext cx="101600" cy="101600"/>
            </a:xfrm>
            <a:custGeom>
              <a:avLst/>
              <a:gdLst>
                <a:gd name="T0" fmla="*/ 50800 w 192"/>
                <a:gd name="T1" fmla="*/ 0 h 193"/>
                <a:gd name="T2" fmla="*/ 40746 w 192"/>
                <a:gd name="T3" fmla="*/ 1053 h 193"/>
                <a:gd name="T4" fmla="*/ 31221 w 192"/>
                <a:gd name="T5" fmla="*/ 4738 h 193"/>
                <a:gd name="T6" fmla="*/ 22754 w 192"/>
                <a:gd name="T7" fmla="*/ 8949 h 193"/>
                <a:gd name="T8" fmla="*/ 15346 w 192"/>
                <a:gd name="T9" fmla="*/ 14740 h 193"/>
                <a:gd name="T10" fmla="*/ 8467 w 192"/>
                <a:gd name="T11" fmla="*/ 22636 h 193"/>
                <a:gd name="T12" fmla="*/ 4233 w 192"/>
                <a:gd name="T13" fmla="*/ 31585 h 193"/>
                <a:gd name="T14" fmla="*/ 1588 w 192"/>
                <a:gd name="T15" fmla="*/ 40535 h 193"/>
                <a:gd name="T16" fmla="*/ 0 w 192"/>
                <a:gd name="T17" fmla="*/ 51063 h 193"/>
                <a:gd name="T18" fmla="*/ 529 w 192"/>
                <a:gd name="T19" fmla="*/ 55801 h 193"/>
                <a:gd name="T20" fmla="*/ 2117 w 192"/>
                <a:gd name="T21" fmla="*/ 66330 h 193"/>
                <a:gd name="T22" fmla="*/ 6350 w 192"/>
                <a:gd name="T23" fmla="*/ 74752 h 193"/>
                <a:gd name="T24" fmla="*/ 11642 w 192"/>
                <a:gd name="T25" fmla="*/ 82649 h 193"/>
                <a:gd name="T26" fmla="*/ 19050 w 192"/>
                <a:gd name="T27" fmla="*/ 90019 h 193"/>
                <a:gd name="T28" fmla="*/ 26987 w 192"/>
                <a:gd name="T29" fmla="*/ 95283 h 193"/>
                <a:gd name="T30" fmla="*/ 35454 w 192"/>
                <a:gd name="T31" fmla="*/ 98441 h 193"/>
                <a:gd name="T32" fmla="*/ 46038 w 192"/>
                <a:gd name="T33" fmla="*/ 101074 h 193"/>
                <a:gd name="T34" fmla="*/ 50800 w 192"/>
                <a:gd name="T35" fmla="*/ 101600 h 193"/>
                <a:gd name="T36" fmla="*/ 60854 w 192"/>
                <a:gd name="T37" fmla="*/ 100021 h 193"/>
                <a:gd name="T38" fmla="*/ 70379 w 192"/>
                <a:gd name="T39" fmla="*/ 97389 h 193"/>
                <a:gd name="T40" fmla="*/ 79375 w 192"/>
                <a:gd name="T41" fmla="*/ 92651 h 193"/>
                <a:gd name="T42" fmla="*/ 86783 w 192"/>
                <a:gd name="T43" fmla="*/ 86334 h 193"/>
                <a:gd name="T44" fmla="*/ 93133 w 192"/>
                <a:gd name="T45" fmla="*/ 78964 h 193"/>
                <a:gd name="T46" fmla="*/ 97367 w 192"/>
                <a:gd name="T47" fmla="*/ 70541 h 193"/>
                <a:gd name="T48" fmla="*/ 100542 w 192"/>
                <a:gd name="T49" fmla="*/ 61065 h 193"/>
                <a:gd name="T50" fmla="*/ 101600 w 192"/>
                <a:gd name="T51" fmla="*/ 51063 h 193"/>
                <a:gd name="T52" fmla="*/ 101071 w 192"/>
                <a:gd name="T53" fmla="*/ 45799 h 193"/>
                <a:gd name="T54" fmla="*/ 98954 w 192"/>
                <a:gd name="T55" fmla="*/ 35797 h 193"/>
                <a:gd name="T56" fmla="*/ 95250 w 192"/>
                <a:gd name="T57" fmla="*/ 26848 h 193"/>
                <a:gd name="T58" fmla="*/ 89958 w 192"/>
                <a:gd name="T59" fmla="*/ 18425 h 193"/>
                <a:gd name="T60" fmla="*/ 83079 w 192"/>
                <a:gd name="T61" fmla="*/ 11581 h 193"/>
                <a:gd name="T62" fmla="*/ 75142 w 192"/>
                <a:gd name="T63" fmla="*/ 5791 h 193"/>
                <a:gd name="T64" fmla="*/ 66146 w 192"/>
                <a:gd name="T65" fmla="*/ 2632 h 193"/>
                <a:gd name="T66" fmla="*/ 56092 w 192"/>
                <a:gd name="T67" fmla="*/ 0 h 193"/>
                <a:gd name="T68" fmla="*/ 50800 w 192"/>
                <a:gd name="T69" fmla="*/ 0 h 193"/>
                <a:gd name="T70" fmla="*/ 50800 w 192"/>
                <a:gd name="T71" fmla="*/ 89492 h 193"/>
                <a:gd name="T72" fmla="*/ 35454 w 192"/>
                <a:gd name="T73" fmla="*/ 86334 h 193"/>
                <a:gd name="T74" fmla="*/ 23283 w 192"/>
                <a:gd name="T75" fmla="*/ 77911 h 193"/>
                <a:gd name="T76" fmla="*/ 15346 w 192"/>
                <a:gd name="T77" fmla="*/ 65277 h 193"/>
                <a:gd name="T78" fmla="*/ 12171 w 192"/>
                <a:gd name="T79" fmla="*/ 51063 h 193"/>
                <a:gd name="T80" fmla="*/ 13229 w 192"/>
                <a:gd name="T81" fmla="*/ 43167 h 193"/>
                <a:gd name="T82" fmla="*/ 19050 w 192"/>
                <a:gd name="T83" fmla="*/ 28953 h 193"/>
                <a:gd name="T84" fmla="*/ 29104 w 192"/>
                <a:gd name="T85" fmla="*/ 18951 h 193"/>
                <a:gd name="T86" fmla="*/ 42863 w 192"/>
                <a:gd name="T87" fmla="*/ 13161 h 193"/>
                <a:gd name="T88" fmla="*/ 50800 w 192"/>
                <a:gd name="T89" fmla="*/ 12634 h 193"/>
                <a:gd name="T90" fmla="*/ 65617 w 192"/>
                <a:gd name="T91" fmla="*/ 15266 h 193"/>
                <a:gd name="T92" fmla="*/ 77788 w 192"/>
                <a:gd name="T93" fmla="*/ 23163 h 193"/>
                <a:gd name="T94" fmla="*/ 86783 w 192"/>
                <a:gd name="T95" fmla="*/ 35797 h 193"/>
                <a:gd name="T96" fmla="*/ 89429 w 192"/>
                <a:gd name="T97" fmla="*/ 51063 h 193"/>
                <a:gd name="T98" fmla="*/ 88900 w 192"/>
                <a:gd name="T99" fmla="*/ 57907 h 193"/>
                <a:gd name="T100" fmla="*/ 83079 w 192"/>
                <a:gd name="T101" fmla="*/ 72120 h 193"/>
                <a:gd name="T102" fmla="*/ 71967 w 192"/>
                <a:gd name="T103" fmla="*/ 82649 h 193"/>
                <a:gd name="T104" fmla="*/ 58737 w 192"/>
                <a:gd name="T105" fmla="*/ 88439 h 193"/>
                <a:gd name="T106" fmla="*/ 50800 w 192"/>
                <a:gd name="T107" fmla="*/ 89492 h 19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92" h="193">
                  <a:moveTo>
                    <a:pt x="96" y="0"/>
                  </a:moveTo>
                  <a:lnTo>
                    <a:pt x="96" y="0"/>
                  </a:lnTo>
                  <a:lnTo>
                    <a:pt x="87" y="0"/>
                  </a:lnTo>
                  <a:lnTo>
                    <a:pt x="77" y="2"/>
                  </a:lnTo>
                  <a:lnTo>
                    <a:pt x="67" y="5"/>
                  </a:lnTo>
                  <a:lnTo>
                    <a:pt x="59" y="9"/>
                  </a:lnTo>
                  <a:lnTo>
                    <a:pt x="51" y="11"/>
                  </a:lnTo>
                  <a:lnTo>
                    <a:pt x="43" y="17"/>
                  </a:lnTo>
                  <a:lnTo>
                    <a:pt x="36" y="22"/>
                  </a:lnTo>
                  <a:lnTo>
                    <a:pt x="29" y="28"/>
                  </a:lnTo>
                  <a:lnTo>
                    <a:pt x="22" y="35"/>
                  </a:lnTo>
                  <a:lnTo>
                    <a:pt x="16" y="43"/>
                  </a:lnTo>
                  <a:lnTo>
                    <a:pt x="12" y="51"/>
                  </a:lnTo>
                  <a:lnTo>
                    <a:pt x="8" y="60"/>
                  </a:lnTo>
                  <a:lnTo>
                    <a:pt x="4" y="68"/>
                  </a:lnTo>
                  <a:lnTo>
                    <a:pt x="3" y="77"/>
                  </a:lnTo>
                  <a:lnTo>
                    <a:pt x="1" y="87"/>
                  </a:lnTo>
                  <a:lnTo>
                    <a:pt x="0" y="97"/>
                  </a:lnTo>
                  <a:lnTo>
                    <a:pt x="1" y="106"/>
                  </a:lnTo>
                  <a:lnTo>
                    <a:pt x="3" y="116"/>
                  </a:lnTo>
                  <a:lnTo>
                    <a:pt x="4" y="126"/>
                  </a:lnTo>
                  <a:lnTo>
                    <a:pt x="8" y="134"/>
                  </a:lnTo>
                  <a:lnTo>
                    <a:pt x="12" y="142"/>
                  </a:lnTo>
                  <a:lnTo>
                    <a:pt x="16" y="150"/>
                  </a:lnTo>
                  <a:lnTo>
                    <a:pt x="22" y="157"/>
                  </a:lnTo>
                  <a:lnTo>
                    <a:pt x="29" y="164"/>
                  </a:lnTo>
                  <a:lnTo>
                    <a:pt x="36" y="171"/>
                  </a:lnTo>
                  <a:lnTo>
                    <a:pt x="43" y="176"/>
                  </a:lnTo>
                  <a:lnTo>
                    <a:pt x="51" y="181"/>
                  </a:lnTo>
                  <a:lnTo>
                    <a:pt x="59" y="185"/>
                  </a:lnTo>
                  <a:lnTo>
                    <a:pt x="67" y="187"/>
                  </a:lnTo>
                  <a:lnTo>
                    <a:pt x="77" y="190"/>
                  </a:lnTo>
                  <a:lnTo>
                    <a:pt x="87" y="192"/>
                  </a:lnTo>
                  <a:lnTo>
                    <a:pt x="96" y="193"/>
                  </a:lnTo>
                  <a:lnTo>
                    <a:pt x="106" y="192"/>
                  </a:lnTo>
                  <a:lnTo>
                    <a:pt x="115" y="190"/>
                  </a:lnTo>
                  <a:lnTo>
                    <a:pt x="125" y="187"/>
                  </a:lnTo>
                  <a:lnTo>
                    <a:pt x="133" y="185"/>
                  </a:lnTo>
                  <a:lnTo>
                    <a:pt x="142" y="181"/>
                  </a:lnTo>
                  <a:lnTo>
                    <a:pt x="150" y="176"/>
                  </a:lnTo>
                  <a:lnTo>
                    <a:pt x="157" y="171"/>
                  </a:lnTo>
                  <a:lnTo>
                    <a:pt x="164" y="164"/>
                  </a:lnTo>
                  <a:lnTo>
                    <a:pt x="170" y="157"/>
                  </a:lnTo>
                  <a:lnTo>
                    <a:pt x="176" y="150"/>
                  </a:lnTo>
                  <a:lnTo>
                    <a:pt x="180" y="142"/>
                  </a:lnTo>
                  <a:lnTo>
                    <a:pt x="184" y="134"/>
                  </a:lnTo>
                  <a:lnTo>
                    <a:pt x="187" y="126"/>
                  </a:lnTo>
                  <a:lnTo>
                    <a:pt x="190" y="116"/>
                  </a:lnTo>
                  <a:lnTo>
                    <a:pt x="191" y="106"/>
                  </a:lnTo>
                  <a:lnTo>
                    <a:pt x="192" y="97"/>
                  </a:lnTo>
                  <a:lnTo>
                    <a:pt x="191" y="87"/>
                  </a:lnTo>
                  <a:lnTo>
                    <a:pt x="190" y="77"/>
                  </a:lnTo>
                  <a:lnTo>
                    <a:pt x="187" y="68"/>
                  </a:lnTo>
                  <a:lnTo>
                    <a:pt x="184" y="60"/>
                  </a:lnTo>
                  <a:lnTo>
                    <a:pt x="180" y="51"/>
                  </a:lnTo>
                  <a:lnTo>
                    <a:pt x="176" y="43"/>
                  </a:lnTo>
                  <a:lnTo>
                    <a:pt x="170" y="35"/>
                  </a:lnTo>
                  <a:lnTo>
                    <a:pt x="164" y="28"/>
                  </a:lnTo>
                  <a:lnTo>
                    <a:pt x="157" y="22"/>
                  </a:lnTo>
                  <a:lnTo>
                    <a:pt x="150" y="17"/>
                  </a:lnTo>
                  <a:lnTo>
                    <a:pt x="142" y="11"/>
                  </a:lnTo>
                  <a:lnTo>
                    <a:pt x="133" y="9"/>
                  </a:lnTo>
                  <a:lnTo>
                    <a:pt x="125" y="5"/>
                  </a:lnTo>
                  <a:lnTo>
                    <a:pt x="115" y="2"/>
                  </a:lnTo>
                  <a:lnTo>
                    <a:pt x="106" y="0"/>
                  </a:lnTo>
                  <a:lnTo>
                    <a:pt x="96" y="0"/>
                  </a:lnTo>
                  <a:close/>
                  <a:moveTo>
                    <a:pt x="96" y="170"/>
                  </a:moveTo>
                  <a:lnTo>
                    <a:pt x="96" y="170"/>
                  </a:lnTo>
                  <a:lnTo>
                    <a:pt x="81" y="168"/>
                  </a:lnTo>
                  <a:lnTo>
                    <a:pt x="67" y="164"/>
                  </a:lnTo>
                  <a:lnTo>
                    <a:pt x="55" y="157"/>
                  </a:lnTo>
                  <a:lnTo>
                    <a:pt x="44" y="148"/>
                  </a:lnTo>
                  <a:lnTo>
                    <a:pt x="36" y="137"/>
                  </a:lnTo>
                  <a:lnTo>
                    <a:pt x="29" y="124"/>
                  </a:lnTo>
                  <a:lnTo>
                    <a:pt x="25" y="110"/>
                  </a:lnTo>
                  <a:lnTo>
                    <a:pt x="23" y="97"/>
                  </a:lnTo>
                  <a:lnTo>
                    <a:pt x="25" y="82"/>
                  </a:lnTo>
                  <a:lnTo>
                    <a:pt x="29" y="68"/>
                  </a:lnTo>
                  <a:lnTo>
                    <a:pt x="36" y="55"/>
                  </a:lnTo>
                  <a:lnTo>
                    <a:pt x="44" y="44"/>
                  </a:lnTo>
                  <a:lnTo>
                    <a:pt x="55" y="36"/>
                  </a:lnTo>
                  <a:lnTo>
                    <a:pt x="67" y="29"/>
                  </a:lnTo>
                  <a:lnTo>
                    <a:pt x="81" y="25"/>
                  </a:lnTo>
                  <a:lnTo>
                    <a:pt x="96" y="24"/>
                  </a:lnTo>
                  <a:lnTo>
                    <a:pt x="111" y="25"/>
                  </a:lnTo>
                  <a:lnTo>
                    <a:pt x="124" y="29"/>
                  </a:lnTo>
                  <a:lnTo>
                    <a:pt x="136" y="36"/>
                  </a:lnTo>
                  <a:lnTo>
                    <a:pt x="147" y="44"/>
                  </a:lnTo>
                  <a:lnTo>
                    <a:pt x="157" y="55"/>
                  </a:lnTo>
                  <a:lnTo>
                    <a:pt x="164" y="68"/>
                  </a:lnTo>
                  <a:lnTo>
                    <a:pt x="168" y="82"/>
                  </a:lnTo>
                  <a:lnTo>
                    <a:pt x="169" y="97"/>
                  </a:lnTo>
                  <a:lnTo>
                    <a:pt x="168" y="110"/>
                  </a:lnTo>
                  <a:lnTo>
                    <a:pt x="164" y="124"/>
                  </a:lnTo>
                  <a:lnTo>
                    <a:pt x="157" y="137"/>
                  </a:lnTo>
                  <a:lnTo>
                    <a:pt x="147" y="148"/>
                  </a:lnTo>
                  <a:lnTo>
                    <a:pt x="136" y="157"/>
                  </a:lnTo>
                  <a:lnTo>
                    <a:pt x="124" y="164"/>
                  </a:lnTo>
                  <a:lnTo>
                    <a:pt x="111" y="168"/>
                  </a:lnTo>
                  <a:lnTo>
                    <a:pt x="96"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dirty="0"/>
            </a:p>
          </p:txBody>
        </p:sp>
        <p:sp>
          <p:nvSpPr>
            <p:cNvPr id="140" name="Freeform 156"/>
            <p:cNvSpPr>
              <a:spLocks noEditPoints="1"/>
            </p:cNvSpPr>
            <p:nvPr/>
          </p:nvSpPr>
          <p:spPr bwMode="auto">
            <a:xfrm>
              <a:off x="10458450" y="5218113"/>
              <a:ext cx="152400" cy="152400"/>
            </a:xfrm>
            <a:custGeom>
              <a:avLst/>
              <a:gdLst>
                <a:gd name="T0" fmla="*/ 68026 w 289"/>
                <a:gd name="T1" fmla="*/ 526 h 290"/>
                <a:gd name="T2" fmla="*/ 46406 w 289"/>
                <a:gd name="T3" fmla="*/ 6306 h 290"/>
                <a:gd name="T4" fmla="*/ 27421 w 289"/>
                <a:gd name="T5" fmla="*/ 17868 h 290"/>
                <a:gd name="T6" fmla="*/ 13183 w 289"/>
                <a:gd name="T7" fmla="*/ 34159 h 290"/>
                <a:gd name="T8" fmla="*/ 2637 w 289"/>
                <a:gd name="T9" fmla="*/ 53603 h 290"/>
                <a:gd name="T10" fmla="*/ 0 w 289"/>
                <a:gd name="T11" fmla="*/ 76726 h 290"/>
                <a:gd name="T12" fmla="*/ 1582 w 289"/>
                <a:gd name="T13" fmla="*/ 91966 h 290"/>
                <a:gd name="T14" fmla="*/ 8437 w 289"/>
                <a:gd name="T15" fmla="*/ 112461 h 290"/>
                <a:gd name="T16" fmla="*/ 21621 w 289"/>
                <a:gd name="T17" fmla="*/ 129803 h 290"/>
                <a:gd name="T18" fmla="*/ 39550 w 289"/>
                <a:gd name="T19" fmla="*/ 142941 h 290"/>
                <a:gd name="T20" fmla="*/ 60644 w 289"/>
                <a:gd name="T21" fmla="*/ 150823 h 290"/>
                <a:gd name="T22" fmla="*/ 75936 w 289"/>
                <a:gd name="T23" fmla="*/ 152400 h 290"/>
                <a:gd name="T24" fmla="*/ 98612 w 289"/>
                <a:gd name="T25" fmla="*/ 148721 h 290"/>
                <a:gd name="T26" fmla="*/ 118651 w 289"/>
                <a:gd name="T27" fmla="*/ 139262 h 290"/>
                <a:gd name="T28" fmla="*/ 134998 w 289"/>
                <a:gd name="T29" fmla="*/ 125073 h 290"/>
                <a:gd name="T30" fmla="*/ 146599 w 289"/>
                <a:gd name="T31" fmla="*/ 106154 h 290"/>
                <a:gd name="T32" fmla="*/ 152400 w 289"/>
                <a:gd name="T33" fmla="*/ 84608 h 290"/>
                <a:gd name="T34" fmla="*/ 152400 w 289"/>
                <a:gd name="T35" fmla="*/ 68843 h 290"/>
                <a:gd name="T36" fmla="*/ 146599 w 289"/>
                <a:gd name="T37" fmla="*/ 46771 h 290"/>
                <a:gd name="T38" fmla="*/ 134998 w 289"/>
                <a:gd name="T39" fmla="*/ 28378 h 290"/>
                <a:gd name="T40" fmla="*/ 118651 w 289"/>
                <a:gd name="T41" fmla="*/ 13138 h 290"/>
                <a:gd name="T42" fmla="*/ 98612 w 289"/>
                <a:gd name="T43" fmla="*/ 3679 h 290"/>
                <a:gd name="T44" fmla="*/ 75936 w 289"/>
                <a:gd name="T45" fmla="*/ 0 h 290"/>
                <a:gd name="T46" fmla="*/ 75936 w 289"/>
                <a:gd name="T47" fmla="*/ 140313 h 290"/>
                <a:gd name="T48" fmla="*/ 56952 w 289"/>
                <a:gd name="T49" fmla="*/ 137160 h 290"/>
                <a:gd name="T50" fmla="*/ 39550 w 289"/>
                <a:gd name="T51" fmla="*/ 129277 h 290"/>
                <a:gd name="T52" fmla="*/ 26894 w 289"/>
                <a:gd name="T53" fmla="*/ 117190 h 290"/>
                <a:gd name="T54" fmla="*/ 16347 w 289"/>
                <a:gd name="T55" fmla="*/ 100899 h 290"/>
                <a:gd name="T56" fmla="*/ 12129 w 289"/>
                <a:gd name="T57" fmla="*/ 83032 h 290"/>
                <a:gd name="T58" fmla="*/ 12129 w 289"/>
                <a:gd name="T59" fmla="*/ 69894 h 290"/>
                <a:gd name="T60" fmla="*/ 16347 w 289"/>
                <a:gd name="T61" fmla="*/ 51501 h 290"/>
                <a:gd name="T62" fmla="*/ 26894 w 289"/>
                <a:gd name="T63" fmla="*/ 36261 h 290"/>
                <a:gd name="T64" fmla="*/ 39550 w 289"/>
                <a:gd name="T65" fmla="*/ 23123 h 290"/>
                <a:gd name="T66" fmla="*/ 56952 w 289"/>
                <a:gd name="T67" fmla="*/ 15240 h 290"/>
                <a:gd name="T68" fmla="*/ 75936 w 289"/>
                <a:gd name="T69" fmla="*/ 12087 h 290"/>
                <a:gd name="T70" fmla="*/ 89120 w 289"/>
                <a:gd name="T71" fmla="*/ 13663 h 290"/>
                <a:gd name="T72" fmla="*/ 106522 w 289"/>
                <a:gd name="T73" fmla="*/ 19970 h 290"/>
                <a:gd name="T74" fmla="*/ 120760 w 289"/>
                <a:gd name="T75" fmla="*/ 31006 h 290"/>
                <a:gd name="T76" fmla="*/ 132361 w 289"/>
                <a:gd name="T77" fmla="*/ 46246 h 290"/>
                <a:gd name="T78" fmla="*/ 139217 w 289"/>
                <a:gd name="T79" fmla="*/ 63588 h 290"/>
                <a:gd name="T80" fmla="*/ 139744 w 289"/>
                <a:gd name="T81" fmla="*/ 76726 h 290"/>
                <a:gd name="T82" fmla="*/ 137107 w 289"/>
                <a:gd name="T83" fmla="*/ 95119 h 290"/>
                <a:gd name="T84" fmla="*/ 129197 w 289"/>
                <a:gd name="T85" fmla="*/ 111935 h 290"/>
                <a:gd name="T86" fmla="*/ 116541 w 289"/>
                <a:gd name="T87" fmla="*/ 125599 h 290"/>
                <a:gd name="T88" fmla="*/ 100721 w 289"/>
                <a:gd name="T89" fmla="*/ 135058 h 290"/>
                <a:gd name="T90" fmla="*/ 82792 w 289"/>
                <a:gd name="T91" fmla="*/ 140313 h 29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89" h="290">
                  <a:moveTo>
                    <a:pt x="144" y="0"/>
                  </a:moveTo>
                  <a:lnTo>
                    <a:pt x="144" y="0"/>
                  </a:lnTo>
                  <a:lnTo>
                    <a:pt x="129" y="1"/>
                  </a:lnTo>
                  <a:lnTo>
                    <a:pt x="115" y="4"/>
                  </a:lnTo>
                  <a:lnTo>
                    <a:pt x="102" y="7"/>
                  </a:lnTo>
                  <a:lnTo>
                    <a:pt x="88" y="12"/>
                  </a:lnTo>
                  <a:lnTo>
                    <a:pt x="75" y="18"/>
                  </a:lnTo>
                  <a:lnTo>
                    <a:pt x="63" y="25"/>
                  </a:lnTo>
                  <a:lnTo>
                    <a:pt x="52" y="34"/>
                  </a:lnTo>
                  <a:lnTo>
                    <a:pt x="41" y="43"/>
                  </a:lnTo>
                  <a:lnTo>
                    <a:pt x="33" y="54"/>
                  </a:lnTo>
                  <a:lnTo>
                    <a:pt x="25" y="65"/>
                  </a:lnTo>
                  <a:lnTo>
                    <a:pt x="16" y="77"/>
                  </a:lnTo>
                  <a:lnTo>
                    <a:pt x="11" y="89"/>
                  </a:lnTo>
                  <a:lnTo>
                    <a:pt x="5" y="102"/>
                  </a:lnTo>
                  <a:lnTo>
                    <a:pt x="3" y="117"/>
                  </a:lnTo>
                  <a:lnTo>
                    <a:pt x="0" y="131"/>
                  </a:lnTo>
                  <a:lnTo>
                    <a:pt x="0" y="146"/>
                  </a:lnTo>
                  <a:lnTo>
                    <a:pt x="0" y="161"/>
                  </a:lnTo>
                  <a:lnTo>
                    <a:pt x="3" y="175"/>
                  </a:lnTo>
                  <a:lnTo>
                    <a:pt x="5" y="188"/>
                  </a:lnTo>
                  <a:lnTo>
                    <a:pt x="11" y="202"/>
                  </a:lnTo>
                  <a:lnTo>
                    <a:pt x="16" y="214"/>
                  </a:lnTo>
                  <a:lnTo>
                    <a:pt x="25" y="227"/>
                  </a:lnTo>
                  <a:lnTo>
                    <a:pt x="33" y="238"/>
                  </a:lnTo>
                  <a:lnTo>
                    <a:pt x="41" y="247"/>
                  </a:lnTo>
                  <a:lnTo>
                    <a:pt x="52" y="257"/>
                  </a:lnTo>
                  <a:lnTo>
                    <a:pt x="63" y="265"/>
                  </a:lnTo>
                  <a:lnTo>
                    <a:pt x="75" y="272"/>
                  </a:lnTo>
                  <a:lnTo>
                    <a:pt x="88" y="279"/>
                  </a:lnTo>
                  <a:lnTo>
                    <a:pt x="102" y="283"/>
                  </a:lnTo>
                  <a:lnTo>
                    <a:pt x="115" y="287"/>
                  </a:lnTo>
                  <a:lnTo>
                    <a:pt x="129" y="290"/>
                  </a:lnTo>
                  <a:lnTo>
                    <a:pt x="144" y="290"/>
                  </a:lnTo>
                  <a:lnTo>
                    <a:pt x="159" y="290"/>
                  </a:lnTo>
                  <a:lnTo>
                    <a:pt x="173" y="287"/>
                  </a:lnTo>
                  <a:lnTo>
                    <a:pt x="187" y="283"/>
                  </a:lnTo>
                  <a:lnTo>
                    <a:pt x="201" y="279"/>
                  </a:lnTo>
                  <a:lnTo>
                    <a:pt x="213" y="272"/>
                  </a:lnTo>
                  <a:lnTo>
                    <a:pt x="225" y="265"/>
                  </a:lnTo>
                  <a:lnTo>
                    <a:pt x="236" y="257"/>
                  </a:lnTo>
                  <a:lnTo>
                    <a:pt x="246" y="247"/>
                  </a:lnTo>
                  <a:lnTo>
                    <a:pt x="256" y="238"/>
                  </a:lnTo>
                  <a:lnTo>
                    <a:pt x="264" y="227"/>
                  </a:lnTo>
                  <a:lnTo>
                    <a:pt x="271" y="214"/>
                  </a:lnTo>
                  <a:lnTo>
                    <a:pt x="278" y="202"/>
                  </a:lnTo>
                  <a:lnTo>
                    <a:pt x="282" y="188"/>
                  </a:lnTo>
                  <a:lnTo>
                    <a:pt x="286" y="175"/>
                  </a:lnTo>
                  <a:lnTo>
                    <a:pt x="289" y="161"/>
                  </a:lnTo>
                  <a:lnTo>
                    <a:pt x="289" y="146"/>
                  </a:lnTo>
                  <a:lnTo>
                    <a:pt x="289" y="131"/>
                  </a:lnTo>
                  <a:lnTo>
                    <a:pt x="286" y="117"/>
                  </a:lnTo>
                  <a:lnTo>
                    <a:pt x="282" y="102"/>
                  </a:lnTo>
                  <a:lnTo>
                    <a:pt x="278" y="89"/>
                  </a:lnTo>
                  <a:lnTo>
                    <a:pt x="271" y="77"/>
                  </a:lnTo>
                  <a:lnTo>
                    <a:pt x="264" y="65"/>
                  </a:lnTo>
                  <a:lnTo>
                    <a:pt x="256" y="54"/>
                  </a:lnTo>
                  <a:lnTo>
                    <a:pt x="246" y="43"/>
                  </a:lnTo>
                  <a:lnTo>
                    <a:pt x="236" y="34"/>
                  </a:lnTo>
                  <a:lnTo>
                    <a:pt x="225" y="25"/>
                  </a:lnTo>
                  <a:lnTo>
                    <a:pt x="213" y="18"/>
                  </a:lnTo>
                  <a:lnTo>
                    <a:pt x="201" y="12"/>
                  </a:lnTo>
                  <a:lnTo>
                    <a:pt x="187" y="7"/>
                  </a:lnTo>
                  <a:lnTo>
                    <a:pt x="173" y="4"/>
                  </a:lnTo>
                  <a:lnTo>
                    <a:pt x="159" y="1"/>
                  </a:lnTo>
                  <a:lnTo>
                    <a:pt x="144" y="0"/>
                  </a:lnTo>
                  <a:close/>
                  <a:moveTo>
                    <a:pt x="144" y="267"/>
                  </a:moveTo>
                  <a:lnTo>
                    <a:pt x="144" y="267"/>
                  </a:lnTo>
                  <a:lnTo>
                    <a:pt x="132" y="267"/>
                  </a:lnTo>
                  <a:lnTo>
                    <a:pt x="119" y="264"/>
                  </a:lnTo>
                  <a:lnTo>
                    <a:pt x="108" y="261"/>
                  </a:lnTo>
                  <a:lnTo>
                    <a:pt x="96" y="257"/>
                  </a:lnTo>
                  <a:lnTo>
                    <a:pt x="86" y="253"/>
                  </a:lnTo>
                  <a:lnTo>
                    <a:pt x="75" y="246"/>
                  </a:lnTo>
                  <a:lnTo>
                    <a:pt x="67" y="239"/>
                  </a:lnTo>
                  <a:lnTo>
                    <a:pt x="58" y="231"/>
                  </a:lnTo>
                  <a:lnTo>
                    <a:pt x="51" y="223"/>
                  </a:lnTo>
                  <a:lnTo>
                    <a:pt x="44" y="213"/>
                  </a:lnTo>
                  <a:lnTo>
                    <a:pt x="37" y="203"/>
                  </a:lnTo>
                  <a:lnTo>
                    <a:pt x="31" y="192"/>
                  </a:lnTo>
                  <a:lnTo>
                    <a:pt x="27" y="181"/>
                  </a:lnTo>
                  <a:lnTo>
                    <a:pt x="25" y="170"/>
                  </a:lnTo>
                  <a:lnTo>
                    <a:pt x="23" y="158"/>
                  </a:lnTo>
                  <a:lnTo>
                    <a:pt x="22" y="146"/>
                  </a:lnTo>
                  <a:lnTo>
                    <a:pt x="23" y="133"/>
                  </a:lnTo>
                  <a:lnTo>
                    <a:pt x="25" y="121"/>
                  </a:lnTo>
                  <a:lnTo>
                    <a:pt x="27" y="109"/>
                  </a:lnTo>
                  <a:lnTo>
                    <a:pt x="31" y="98"/>
                  </a:lnTo>
                  <a:lnTo>
                    <a:pt x="37" y="88"/>
                  </a:lnTo>
                  <a:lnTo>
                    <a:pt x="44" y="77"/>
                  </a:lnTo>
                  <a:lnTo>
                    <a:pt x="51" y="69"/>
                  </a:lnTo>
                  <a:lnTo>
                    <a:pt x="58" y="59"/>
                  </a:lnTo>
                  <a:lnTo>
                    <a:pt x="67" y="52"/>
                  </a:lnTo>
                  <a:lnTo>
                    <a:pt x="75" y="44"/>
                  </a:lnTo>
                  <a:lnTo>
                    <a:pt x="86" y="38"/>
                  </a:lnTo>
                  <a:lnTo>
                    <a:pt x="96" y="33"/>
                  </a:lnTo>
                  <a:lnTo>
                    <a:pt x="108" y="29"/>
                  </a:lnTo>
                  <a:lnTo>
                    <a:pt x="119" y="26"/>
                  </a:lnTo>
                  <a:lnTo>
                    <a:pt x="132" y="25"/>
                  </a:lnTo>
                  <a:lnTo>
                    <a:pt x="144" y="23"/>
                  </a:lnTo>
                  <a:lnTo>
                    <a:pt x="157" y="25"/>
                  </a:lnTo>
                  <a:lnTo>
                    <a:pt x="169" y="26"/>
                  </a:lnTo>
                  <a:lnTo>
                    <a:pt x="180" y="29"/>
                  </a:lnTo>
                  <a:lnTo>
                    <a:pt x="191" y="33"/>
                  </a:lnTo>
                  <a:lnTo>
                    <a:pt x="202" y="38"/>
                  </a:lnTo>
                  <a:lnTo>
                    <a:pt x="212" y="44"/>
                  </a:lnTo>
                  <a:lnTo>
                    <a:pt x="221" y="52"/>
                  </a:lnTo>
                  <a:lnTo>
                    <a:pt x="229" y="59"/>
                  </a:lnTo>
                  <a:lnTo>
                    <a:pt x="238" y="69"/>
                  </a:lnTo>
                  <a:lnTo>
                    <a:pt x="245" y="77"/>
                  </a:lnTo>
                  <a:lnTo>
                    <a:pt x="251" y="88"/>
                  </a:lnTo>
                  <a:lnTo>
                    <a:pt x="256" y="98"/>
                  </a:lnTo>
                  <a:lnTo>
                    <a:pt x="260" y="109"/>
                  </a:lnTo>
                  <a:lnTo>
                    <a:pt x="264" y="121"/>
                  </a:lnTo>
                  <a:lnTo>
                    <a:pt x="265" y="133"/>
                  </a:lnTo>
                  <a:lnTo>
                    <a:pt x="265" y="146"/>
                  </a:lnTo>
                  <a:lnTo>
                    <a:pt x="265" y="158"/>
                  </a:lnTo>
                  <a:lnTo>
                    <a:pt x="264" y="170"/>
                  </a:lnTo>
                  <a:lnTo>
                    <a:pt x="260" y="181"/>
                  </a:lnTo>
                  <a:lnTo>
                    <a:pt x="256" y="192"/>
                  </a:lnTo>
                  <a:lnTo>
                    <a:pt x="251" y="203"/>
                  </a:lnTo>
                  <a:lnTo>
                    <a:pt x="245" y="213"/>
                  </a:lnTo>
                  <a:lnTo>
                    <a:pt x="238" y="223"/>
                  </a:lnTo>
                  <a:lnTo>
                    <a:pt x="229" y="231"/>
                  </a:lnTo>
                  <a:lnTo>
                    <a:pt x="221" y="239"/>
                  </a:lnTo>
                  <a:lnTo>
                    <a:pt x="212" y="246"/>
                  </a:lnTo>
                  <a:lnTo>
                    <a:pt x="202" y="253"/>
                  </a:lnTo>
                  <a:lnTo>
                    <a:pt x="191" y="257"/>
                  </a:lnTo>
                  <a:lnTo>
                    <a:pt x="180" y="261"/>
                  </a:lnTo>
                  <a:lnTo>
                    <a:pt x="169" y="264"/>
                  </a:lnTo>
                  <a:lnTo>
                    <a:pt x="157" y="267"/>
                  </a:lnTo>
                  <a:lnTo>
                    <a:pt x="144" y="26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dirty="0"/>
            </a:p>
          </p:txBody>
        </p:sp>
      </p:grpSp>
      <p:sp>
        <p:nvSpPr>
          <p:cNvPr id="141" name="Freeform 157"/>
          <p:cNvSpPr>
            <a:spLocks noEditPoints="1"/>
          </p:cNvSpPr>
          <p:nvPr/>
        </p:nvSpPr>
        <p:spPr bwMode="auto">
          <a:xfrm>
            <a:off x="5088666" y="1082136"/>
            <a:ext cx="248984" cy="377409"/>
          </a:xfrm>
          <a:custGeom>
            <a:avLst/>
            <a:gdLst>
              <a:gd name="T0" fmla="*/ 150813 w 287"/>
              <a:gd name="T1" fmla="*/ 211056 h 430"/>
              <a:gd name="T2" fmla="*/ 148186 w 287"/>
              <a:gd name="T3" fmla="*/ 221157 h 430"/>
              <a:gd name="T4" fmla="*/ 140829 w 287"/>
              <a:gd name="T5" fmla="*/ 228068 h 430"/>
              <a:gd name="T6" fmla="*/ 17341 w 287"/>
              <a:gd name="T7" fmla="*/ 228600 h 430"/>
              <a:gd name="T8" fmla="*/ 10510 w 287"/>
              <a:gd name="T9" fmla="*/ 228068 h 430"/>
              <a:gd name="T10" fmla="*/ 2627 w 287"/>
              <a:gd name="T11" fmla="*/ 221157 h 430"/>
              <a:gd name="T12" fmla="*/ 0 w 287"/>
              <a:gd name="T13" fmla="*/ 211056 h 430"/>
              <a:gd name="T14" fmla="*/ 0 w 287"/>
              <a:gd name="T15" fmla="*/ 56884 h 430"/>
              <a:gd name="T16" fmla="*/ 4729 w 287"/>
              <a:gd name="T17" fmla="*/ 47847 h 430"/>
              <a:gd name="T18" fmla="*/ 13663 w 287"/>
              <a:gd name="T19" fmla="*/ 43593 h 430"/>
              <a:gd name="T20" fmla="*/ 19443 w 287"/>
              <a:gd name="T21" fmla="*/ 55289 h 430"/>
              <a:gd name="T22" fmla="*/ 15239 w 287"/>
              <a:gd name="T23" fmla="*/ 55821 h 430"/>
              <a:gd name="T24" fmla="*/ 12086 w 287"/>
              <a:gd name="T25" fmla="*/ 60606 h 430"/>
              <a:gd name="T26" fmla="*/ 12086 w 287"/>
              <a:gd name="T27" fmla="*/ 213183 h 430"/>
              <a:gd name="T28" fmla="*/ 17341 w 287"/>
              <a:gd name="T29" fmla="*/ 216904 h 430"/>
              <a:gd name="T30" fmla="*/ 135574 w 287"/>
              <a:gd name="T31" fmla="*/ 216373 h 430"/>
              <a:gd name="T32" fmla="*/ 139252 w 287"/>
              <a:gd name="T33" fmla="*/ 211056 h 430"/>
              <a:gd name="T34" fmla="*/ 138727 w 287"/>
              <a:gd name="T35" fmla="*/ 58479 h 430"/>
              <a:gd name="T36" fmla="*/ 133472 w 287"/>
              <a:gd name="T37" fmla="*/ 55289 h 430"/>
              <a:gd name="T38" fmla="*/ 133472 w 287"/>
              <a:gd name="T39" fmla="*/ 43062 h 430"/>
              <a:gd name="T40" fmla="*/ 140829 w 287"/>
              <a:gd name="T41" fmla="*/ 44125 h 430"/>
              <a:gd name="T42" fmla="*/ 148186 w 287"/>
              <a:gd name="T43" fmla="*/ 51036 h 430"/>
              <a:gd name="T44" fmla="*/ 150813 w 287"/>
              <a:gd name="T45" fmla="*/ 60606 h 430"/>
              <a:gd name="T46" fmla="*/ 30478 w 287"/>
              <a:gd name="T47" fmla="*/ 143008 h 430"/>
              <a:gd name="T48" fmla="*/ 50972 w 287"/>
              <a:gd name="T49" fmla="*/ 143008 h 430"/>
              <a:gd name="T50" fmla="*/ 65160 w 287"/>
              <a:gd name="T51" fmla="*/ 155235 h 430"/>
              <a:gd name="T52" fmla="*/ 120335 w 287"/>
              <a:gd name="T53" fmla="*/ 143008 h 430"/>
              <a:gd name="T54" fmla="*/ 120335 w 287"/>
              <a:gd name="T55" fmla="*/ 155235 h 430"/>
              <a:gd name="T56" fmla="*/ 30478 w 287"/>
              <a:gd name="T57" fmla="*/ 166931 h 430"/>
              <a:gd name="T58" fmla="*/ 50972 w 287"/>
              <a:gd name="T59" fmla="*/ 166931 h 430"/>
              <a:gd name="T60" fmla="*/ 65160 w 287"/>
              <a:gd name="T61" fmla="*/ 179690 h 430"/>
              <a:gd name="T62" fmla="*/ 120335 w 287"/>
              <a:gd name="T63" fmla="*/ 166931 h 430"/>
              <a:gd name="T64" fmla="*/ 120335 w 287"/>
              <a:gd name="T65" fmla="*/ 179690 h 430"/>
              <a:gd name="T66" fmla="*/ 30478 w 287"/>
              <a:gd name="T67" fmla="*/ 191918 h 430"/>
              <a:gd name="T68" fmla="*/ 50972 w 287"/>
              <a:gd name="T69" fmla="*/ 191918 h 430"/>
              <a:gd name="T70" fmla="*/ 65160 w 287"/>
              <a:gd name="T71" fmla="*/ 204677 h 430"/>
              <a:gd name="T72" fmla="*/ 120335 w 287"/>
              <a:gd name="T73" fmla="*/ 191918 h 430"/>
              <a:gd name="T74" fmla="*/ 120335 w 287"/>
              <a:gd name="T75" fmla="*/ 204677 h 430"/>
              <a:gd name="T76" fmla="*/ 120335 w 287"/>
              <a:gd name="T77" fmla="*/ 127059 h 430"/>
              <a:gd name="T78" fmla="*/ 120335 w 287"/>
              <a:gd name="T79" fmla="*/ 91972 h 430"/>
              <a:gd name="T80" fmla="*/ 42564 w 287"/>
              <a:gd name="T81" fmla="*/ 114300 h 430"/>
              <a:gd name="T82" fmla="*/ 129268 w 287"/>
              <a:gd name="T83" fmla="*/ 73365 h 430"/>
              <a:gd name="T84" fmla="*/ 127692 w 287"/>
              <a:gd name="T85" fmla="*/ 78149 h 430"/>
              <a:gd name="T86" fmla="*/ 27325 w 287"/>
              <a:gd name="T87" fmla="*/ 79213 h 430"/>
              <a:gd name="T88" fmla="*/ 23647 w 287"/>
              <a:gd name="T89" fmla="*/ 78149 h 430"/>
              <a:gd name="T90" fmla="*/ 21545 w 287"/>
              <a:gd name="T91" fmla="*/ 73365 h 430"/>
              <a:gd name="T92" fmla="*/ 25223 w 287"/>
              <a:gd name="T93" fmla="*/ 67517 h 430"/>
              <a:gd name="T94" fmla="*/ 30478 w 287"/>
              <a:gd name="T95" fmla="*/ 25518 h 430"/>
              <a:gd name="T96" fmla="*/ 50972 w 287"/>
              <a:gd name="T97" fmla="*/ 6380 h 430"/>
              <a:gd name="T98" fmla="*/ 58328 w 287"/>
              <a:gd name="T99" fmla="*/ 0 h 430"/>
              <a:gd name="T100" fmla="*/ 120335 w 287"/>
              <a:gd name="T101" fmla="*/ 66985 h 430"/>
              <a:gd name="T102" fmla="*/ 125590 w 287"/>
              <a:gd name="T103" fmla="*/ 67517 h 430"/>
              <a:gd name="T104" fmla="*/ 129268 w 287"/>
              <a:gd name="T105" fmla="*/ 73365 h 430"/>
              <a:gd name="T106" fmla="*/ 60430 w 287"/>
              <a:gd name="T107" fmla="*/ 30303 h 430"/>
              <a:gd name="T108" fmla="*/ 42564 w 287"/>
              <a:gd name="T109" fmla="*/ 66985 h 430"/>
              <a:gd name="T110" fmla="*/ 73042 w 287"/>
              <a:gd name="T111" fmla="*/ 12227 h 430"/>
              <a:gd name="T112" fmla="*/ 42564 w 287"/>
              <a:gd name="T113" fmla="*/ 66985 h 4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87" h="430">
                <a:moveTo>
                  <a:pt x="287" y="114"/>
                </a:moveTo>
                <a:lnTo>
                  <a:pt x="287" y="397"/>
                </a:lnTo>
                <a:lnTo>
                  <a:pt x="287" y="404"/>
                </a:lnTo>
                <a:lnTo>
                  <a:pt x="284" y="411"/>
                </a:lnTo>
                <a:lnTo>
                  <a:pt x="282" y="416"/>
                </a:lnTo>
                <a:lnTo>
                  <a:pt x="278" y="420"/>
                </a:lnTo>
                <a:lnTo>
                  <a:pt x="273" y="424"/>
                </a:lnTo>
                <a:lnTo>
                  <a:pt x="268" y="429"/>
                </a:lnTo>
                <a:lnTo>
                  <a:pt x="261" y="430"/>
                </a:lnTo>
                <a:lnTo>
                  <a:pt x="254" y="430"/>
                </a:lnTo>
                <a:lnTo>
                  <a:pt x="33" y="430"/>
                </a:lnTo>
                <a:lnTo>
                  <a:pt x="26" y="430"/>
                </a:lnTo>
                <a:lnTo>
                  <a:pt x="20" y="429"/>
                </a:lnTo>
                <a:lnTo>
                  <a:pt x="15" y="424"/>
                </a:lnTo>
                <a:lnTo>
                  <a:pt x="9" y="420"/>
                </a:lnTo>
                <a:lnTo>
                  <a:pt x="5" y="416"/>
                </a:lnTo>
                <a:lnTo>
                  <a:pt x="3" y="411"/>
                </a:lnTo>
                <a:lnTo>
                  <a:pt x="0" y="404"/>
                </a:lnTo>
                <a:lnTo>
                  <a:pt x="0" y="397"/>
                </a:lnTo>
                <a:lnTo>
                  <a:pt x="0" y="114"/>
                </a:lnTo>
                <a:lnTo>
                  <a:pt x="0" y="107"/>
                </a:lnTo>
                <a:lnTo>
                  <a:pt x="3" y="101"/>
                </a:lnTo>
                <a:lnTo>
                  <a:pt x="5" y="96"/>
                </a:lnTo>
                <a:lnTo>
                  <a:pt x="9" y="90"/>
                </a:lnTo>
                <a:lnTo>
                  <a:pt x="15" y="86"/>
                </a:lnTo>
                <a:lnTo>
                  <a:pt x="20" y="83"/>
                </a:lnTo>
                <a:lnTo>
                  <a:pt x="26" y="82"/>
                </a:lnTo>
                <a:lnTo>
                  <a:pt x="33" y="81"/>
                </a:lnTo>
                <a:lnTo>
                  <a:pt x="37" y="81"/>
                </a:lnTo>
                <a:lnTo>
                  <a:pt x="37" y="104"/>
                </a:lnTo>
                <a:lnTo>
                  <a:pt x="33" y="104"/>
                </a:lnTo>
                <a:lnTo>
                  <a:pt x="29" y="105"/>
                </a:lnTo>
                <a:lnTo>
                  <a:pt x="26" y="107"/>
                </a:lnTo>
                <a:lnTo>
                  <a:pt x="23" y="110"/>
                </a:lnTo>
                <a:lnTo>
                  <a:pt x="23" y="114"/>
                </a:lnTo>
                <a:lnTo>
                  <a:pt x="23" y="397"/>
                </a:lnTo>
                <a:lnTo>
                  <a:pt x="23" y="401"/>
                </a:lnTo>
                <a:lnTo>
                  <a:pt x="26" y="404"/>
                </a:lnTo>
                <a:lnTo>
                  <a:pt x="29" y="407"/>
                </a:lnTo>
                <a:lnTo>
                  <a:pt x="33" y="408"/>
                </a:lnTo>
                <a:lnTo>
                  <a:pt x="254" y="408"/>
                </a:lnTo>
                <a:lnTo>
                  <a:pt x="258" y="407"/>
                </a:lnTo>
                <a:lnTo>
                  <a:pt x="261" y="404"/>
                </a:lnTo>
                <a:lnTo>
                  <a:pt x="264" y="401"/>
                </a:lnTo>
                <a:lnTo>
                  <a:pt x="265" y="397"/>
                </a:lnTo>
                <a:lnTo>
                  <a:pt x="265" y="114"/>
                </a:lnTo>
                <a:lnTo>
                  <a:pt x="264" y="110"/>
                </a:lnTo>
                <a:lnTo>
                  <a:pt x="261" y="107"/>
                </a:lnTo>
                <a:lnTo>
                  <a:pt x="258" y="105"/>
                </a:lnTo>
                <a:lnTo>
                  <a:pt x="254" y="104"/>
                </a:lnTo>
                <a:lnTo>
                  <a:pt x="250" y="104"/>
                </a:lnTo>
                <a:lnTo>
                  <a:pt x="250" y="81"/>
                </a:lnTo>
                <a:lnTo>
                  <a:pt x="254" y="81"/>
                </a:lnTo>
                <a:lnTo>
                  <a:pt x="261" y="82"/>
                </a:lnTo>
                <a:lnTo>
                  <a:pt x="268" y="83"/>
                </a:lnTo>
                <a:lnTo>
                  <a:pt x="273" y="86"/>
                </a:lnTo>
                <a:lnTo>
                  <a:pt x="278" y="90"/>
                </a:lnTo>
                <a:lnTo>
                  <a:pt x="282" y="96"/>
                </a:lnTo>
                <a:lnTo>
                  <a:pt x="284" y="101"/>
                </a:lnTo>
                <a:lnTo>
                  <a:pt x="287" y="107"/>
                </a:lnTo>
                <a:lnTo>
                  <a:pt x="287" y="114"/>
                </a:lnTo>
                <a:close/>
                <a:moveTo>
                  <a:pt x="97" y="269"/>
                </a:moveTo>
                <a:lnTo>
                  <a:pt x="58" y="269"/>
                </a:lnTo>
                <a:lnTo>
                  <a:pt x="58" y="292"/>
                </a:lnTo>
                <a:lnTo>
                  <a:pt x="97" y="292"/>
                </a:lnTo>
                <a:lnTo>
                  <a:pt x="97" y="269"/>
                </a:lnTo>
                <a:close/>
                <a:moveTo>
                  <a:pt x="163" y="269"/>
                </a:moveTo>
                <a:lnTo>
                  <a:pt x="124" y="269"/>
                </a:lnTo>
                <a:lnTo>
                  <a:pt x="124" y="292"/>
                </a:lnTo>
                <a:lnTo>
                  <a:pt x="163" y="292"/>
                </a:lnTo>
                <a:lnTo>
                  <a:pt x="163" y="269"/>
                </a:lnTo>
                <a:close/>
                <a:moveTo>
                  <a:pt x="229" y="269"/>
                </a:moveTo>
                <a:lnTo>
                  <a:pt x="190" y="269"/>
                </a:lnTo>
                <a:lnTo>
                  <a:pt x="190" y="292"/>
                </a:lnTo>
                <a:lnTo>
                  <a:pt x="229" y="292"/>
                </a:lnTo>
                <a:lnTo>
                  <a:pt x="229" y="269"/>
                </a:lnTo>
                <a:close/>
                <a:moveTo>
                  <a:pt x="97" y="314"/>
                </a:moveTo>
                <a:lnTo>
                  <a:pt x="58" y="314"/>
                </a:lnTo>
                <a:lnTo>
                  <a:pt x="58" y="338"/>
                </a:lnTo>
                <a:lnTo>
                  <a:pt x="97" y="338"/>
                </a:lnTo>
                <a:lnTo>
                  <a:pt x="97" y="314"/>
                </a:lnTo>
                <a:close/>
                <a:moveTo>
                  <a:pt x="163" y="314"/>
                </a:moveTo>
                <a:lnTo>
                  <a:pt x="124" y="314"/>
                </a:lnTo>
                <a:lnTo>
                  <a:pt x="124" y="338"/>
                </a:lnTo>
                <a:lnTo>
                  <a:pt x="163" y="338"/>
                </a:lnTo>
                <a:lnTo>
                  <a:pt x="163" y="314"/>
                </a:lnTo>
                <a:close/>
                <a:moveTo>
                  <a:pt x="229" y="314"/>
                </a:moveTo>
                <a:lnTo>
                  <a:pt x="190" y="314"/>
                </a:lnTo>
                <a:lnTo>
                  <a:pt x="190" y="338"/>
                </a:lnTo>
                <a:lnTo>
                  <a:pt x="229" y="338"/>
                </a:lnTo>
                <a:lnTo>
                  <a:pt x="229" y="314"/>
                </a:lnTo>
                <a:close/>
                <a:moveTo>
                  <a:pt x="97" y="361"/>
                </a:moveTo>
                <a:lnTo>
                  <a:pt x="58" y="361"/>
                </a:lnTo>
                <a:lnTo>
                  <a:pt x="58" y="385"/>
                </a:lnTo>
                <a:lnTo>
                  <a:pt x="97" y="385"/>
                </a:lnTo>
                <a:lnTo>
                  <a:pt x="97" y="361"/>
                </a:lnTo>
                <a:close/>
                <a:moveTo>
                  <a:pt x="163" y="361"/>
                </a:moveTo>
                <a:lnTo>
                  <a:pt x="124" y="361"/>
                </a:lnTo>
                <a:lnTo>
                  <a:pt x="124" y="385"/>
                </a:lnTo>
                <a:lnTo>
                  <a:pt x="163" y="385"/>
                </a:lnTo>
                <a:lnTo>
                  <a:pt x="163" y="361"/>
                </a:lnTo>
                <a:close/>
                <a:moveTo>
                  <a:pt x="229" y="361"/>
                </a:moveTo>
                <a:lnTo>
                  <a:pt x="190" y="361"/>
                </a:lnTo>
                <a:lnTo>
                  <a:pt x="190" y="385"/>
                </a:lnTo>
                <a:lnTo>
                  <a:pt x="229" y="385"/>
                </a:lnTo>
                <a:lnTo>
                  <a:pt x="229" y="361"/>
                </a:lnTo>
                <a:close/>
                <a:moveTo>
                  <a:pt x="229" y="173"/>
                </a:moveTo>
                <a:lnTo>
                  <a:pt x="229" y="239"/>
                </a:lnTo>
                <a:lnTo>
                  <a:pt x="58" y="239"/>
                </a:lnTo>
                <a:lnTo>
                  <a:pt x="58" y="173"/>
                </a:lnTo>
                <a:lnTo>
                  <a:pt x="229" y="173"/>
                </a:lnTo>
                <a:close/>
                <a:moveTo>
                  <a:pt x="206" y="196"/>
                </a:moveTo>
                <a:lnTo>
                  <a:pt x="81" y="196"/>
                </a:lnTo>
                <a:lnTo>
                  <a:pt x="81" y="215"/>
                </a:lnTo>
                <a:lnTo>
                  <a:pt x="206" y="215"/>
                </a:lnTo>
                <a:lnTo>
                  <a:pt x="206" y="196"/>
                </a:lnTo>
                <a:close/>
                <a:moveTo>
                  <a:pt x="246" y="138"/>
                </a:moveTo>
                <a:lnTo>
                  <a:pt x="246" y="138"/>
                </a:lnTo>
                <a:lnTo>
                  <a:pt x="246" y="143"/>
                </a:lnTo>
                <a:lnTo>
                  <a:pt x="243" y="147"/>
                </a:lnTo>
                <a:lnTo>
                  <a:pt x="239" y="148"/>
                </a:lnTo>
                <a:lnTo>
                  <a:pt x="235" y="149"/>
                </a:lnTo>
                <a:lnTo>
                  <a:pt x="52" y="149"/>
                </a:lnTo>
                <a:lnTo>
                  <a:pt x="48" y="148"/>
                </a:lnTo>
                <a:lnTo>
                  <a:pt x="45" y="147"/>
                </a:lnTo>
                <a:lnTo>
                  <a:pt x="42" y="143"/>
                </a:lnTo>
                <a:lnTo>
                  <a:pt x="41" y="138"/>
                </a:lnTo>
                <a:lnTo>
                  <a:pt x="42" y="133"/>
                </a:lnTo>
                <a:lnTo>
                  <a:pt x="45" y="130"/>
                </a:lnTo>
                <a:lnTo>
                  <a:pt x="48" y="127"/>
                </a:lnTo>
                <a:lnTo>
                  <a:pt x="52" y="126"/>
                </a:lnTo>
                <a:lnTo>
                  <a:pt x="58" y="126"/>
                </a:lnTo>
                <a:lnTo>
                  <a:pt x="58" y="48"/>
                </a:lnTo>
                <a:lnTo>
                  <a:pt x="58" y="46"/>
                </a:lnTo>
                <a:lnTo>
                  <a:pt x="97" y="12"/>
                </a:lnTo>
                <a:lnTo>
                  <a:pt x="111" y="0"/>
                </a:lnTo>
                <a:lnTo>
                  <a:pt x="229" y="0"/>
                </a:lnTo>
                <a:lnTo>
                  <a:pt x="229" y="126"/>
                </a:lnTo>
                <a:lnTo>
                  <a:pt x="235" y="126"/>
                </a:lnTo>
                <a:lnTo>
                  <a:pt x="239" y="127"/>
                </a:lnTo>
                <a:lnTo>
                  <a:pt x="243" y="130"/>
                </a:lnTo>
                <a:lnTo>
                  <a:pt x="246" y="133"/>
                </a:lnTo>
                <a:lnTo>
                  <a:pt x="246" y="138"/>
                </a:lnTo>
                <a:close/>
                <a:moveTo>
                  <a:pt x="81" y="57"/>
                </a:moveTo>
                <a:lnTo>
                  <a:pt x="115" y="57"/>
                </a:lnTo>
                <a:lnTo>
                  <a:pt x="115" y="27"/>
                </a:lnTo>
                <a:lnTo>
                  <a:pt x="81" y="57"/>
                </a:lnTo>
                <a:close/>
                <a:moveTo>
                  <a:pt x="81" y="126"/>
                </a:moveTo>
                <a:lnTo>
                  <a:pt x="207" y="126"/>
                </a:lnTo>
                <a:lnTo>
                  <a:pt x="207" y="23"/>
                </a:lnTo>
                <a:lnTo>
                  <a:pt x="139" y="23"/>
                </a:lnTo>
                <a:lnTo>
                  <a:pt x="139" y="79"/>
                </a:lnTo>
                <a:lnTo>
                  <a:pt x="81" y="79"/>
                </a:lnTo>
                <a:lnTo>
                  <a:pt x="81" y="126"/>
                </a:lnTo>
                <a:close/>
              </a:path>
            </a:pathLst>
          </a:custGeom>
          <a:solidFill>
            <a:schemeClr val="accent1"/>
          </a:solidFill>
          <a:ln>
            <a:noFill/>
          </a:ln>
        </p:spPr>
        <p:txBody>
          <a:bodyPr/>
          <a:lstStyle/>
          <a:p>
            <a:endParaRPr lang="en-US" dirty="0"/>
          </a:p>
        </p:txBody>
      </p:sp>
      <p:sp>
        <p:nvSpPr>
          <p:cNvPr id="142" name="Freeform 158"/>
          <p:cNvSpPr>
            <a:spLocks noEditPoints="1"/>
          </p:cNvSpPr>
          <p:nvPr/>
        </p:nvSpPr>
        <p:spPr bwMode="auto">
          <a:xfrm>
            <a:off x="9634823" y="1086900"/>
            <a:ext cx="209671" cy="361683"/>
          </a:xfrm>
          <a:custGeom>
            <a:avLst/>
            <a:gdLst>
              <a:gd name="T0" fmla="*/ 17463 w 240"/>
              <a:gd name="T1" fmla="*/ 0 h 415"/>
              <a:gd name="T2" fmla="*/ 8467 w 240"/>
              <a:gd name="T3" fmla="*/ 2639 h 415"/>
              <a:gd name="T4" fmla="*/ 1588 w 240"/>
              <a:gd name="T5" fmla="*/ 10030 h 415"/>
              <a:gd name="T6" fmla="*/ 0 w 240"/>
              <a:gd name="T7" fmla="*/ 201655 h 415"/>
              <a:gd name="T8" fmla="*/ 1588 w 240"/>
              <a:gd name="T9" fmla="*/ 207989 h 415"/>
              <a:gd name="T10" fmla="*/ 8467 w 240"/>
              <a:gd name="T11" fmla="*/ 216436 h 415"/>
              <a:gd name="T12" fmla="*/ 17463 w 240"/>
              <a:gd name="T13" fmla="*/ 219075 h 415"/>
              <a:gd name="T14" fmla="*/ 113242 w 240"/>
              <a:gd name="T15" fmla="*/ 218547 h 415"/>
              <a:gd name="T16" fmla="*/ 121708 w 240"/>
              <a:gd name="T17" fmla="*/ 213796 h 415"/>
              <a:gd name="T18" fmla="*/ 127000 w 240"/>
              <a:gd name="T19" fmla="*/ 205350 h 415"/>
              <a:gd name="T20" fmla="*/ 127000 w 240"/>
              <a:gd name="T21" fmla="*/ 17420 h 415"/>
              <a:gd name="T22" fmla="*/ 123825 w 240"/>
              <a:gd name="T23" fmla="*/ 7390 h 415"/>
              <a:gd name="T24" fmla="*/ 116417 w 240"/>
              <a:gd name="T25" fmla="*/ 528 h 415"/>
              <a:gd name="T26" fmla="*/ 109537 w 240"/>
              <a:gd name="T27" fmla="*/ 0 h 415"/>
              <a:gd name="T28" fmla="*/ 12700 w 240"/>
              <a:gd name="T29" fmla="*/ 42231 h 415"/>
              <a:gd name="T30" fmla="*/ 17463 w 240"/>
              <a:gd name="T31" fmla="*/ 11614 h 415"/>
              <a:gd name="T32" fmla="*/ 111654 w 240"/>
              <a:gd name="T33" fmla="*/ 12142 h 415"/>
              <a:gd name="T34" fmla="*/ 115358 w 240"/>
              <a:gd name="T35" fmla="*/ 17420 h 415"/>
              <a:gd name="T36" fmla="*/ 12700 w 240"/>
              <a:gd name="T37" fmla="*/ 17420 h 415"/>
              <a:gd name="T38" fmla="*/ 14287 w 240"/>
              <a:gd name="T39" fmla="*/ 13725 h 415"/>
              <a:gd name="T40" fmla="*/ 17463 w 240"/>
              <a:gd name="T41" fmla="*/ 11614 h 415"/>
              <a:gd name="T42" fmla="*/ 17463 w 240"/>
              <a:gd name="T43" fmla="*/ 206933 h 415"/>
              <a:gd name="T44" fmla="*/ 13229 w 240"/>
              <a:gd name="T45" fmla="*/ 203766 h 415"/>
              <a:gd name="T46" fmla="*/ 115358 w 240"/>
              <a:gd name="T47" fmla="*/ 174204 h 415"/>
              <a:gd name="T48" fmla="*/ 114300 w 240"/>
              <a:gd name="T49" fmla="*/ 203766 h 415"/>
              <a:gd name="T50" fmla="*/ 109537 w 240"/>
              <a:gd name="T51" fmla="*/ 206933 h 415"/>
              <a:gd name="T52" fmla="*/ 71438 w 240"/>
              <a:gd name="T53" fmla="*/ 190041 h 415"/>
              <a:gd name="T54" fmla="*/ 67204 w 240"/>
              <a:gd name="T55" fmla="*/ 197431 h 415"/>
              <a:gd name="T56" fmla="*/ 60854 w 240"/>
              <a:gd name="T57" fmla="*/ 197431 h 415"/>
              <a:gd name="T58" fmla="*/ 56092 w 240"/>
              <a:gd name="T59" fmla="*/ 190041 h 415"/>
              <a:gd name="T60" fmla="*/ 58208 w 240"/>
              <a:gd name="T61" fmla="*/ 184234 h 415"/>
              <a:gd name="T62" fmla="*/ 63500 w 240"/>
              <a:gd name="T63" fmla="*/ 182123 h 415"/>
              <a:gd name="T64" fmla="*/ 70908 w 240"/>
              <a:gd name="T65" fmla="*/ 186346 h 415"/>
              <a:gd name="T66" fmla="*/ 22225 w 240"/>
              <a:gd name="T67" fmla="*/ 110857 h 415"/>
              <a:gd name="T68" fmla="*/ 24342 w 240"/>
              <a:gd name="T69" fmla="*/ 106634 h 415"/>
              <a:gd name="T70" fmla="*/ 34925 w 240"/>
              <a:gd name="T71" fmla="*/ 105050 h 415"/>
              <a:gd name="T72" fmla="*/ 45508 w 240"/>
              <a:gd name="T73" fmla="*/ 88686 h 415"/>
              <a:gd name="T74" fmla="*/ 51329 w 240"/>
              <a:gd name="T75" fmla="*/ 89214 h 415"/>
              <a:gd name="T76" fmla="*/ 70908 w 240"/>
              <a:gd name="T77" fmla="*/ 70210 h 415"/>
              <a:gd name="T78" fmla="*/ 73025 w 240"/>
              <a:gd name="T79" fmla="*/ 67570 h 415"/>
              <a:gd name="T80" fmla="*/ 75671 w 240"/>
              <a:gd name="T81" fmla="*/ 65986 h 415"/>
              <a:gd name="T82" fmla="*/ 80433 w 240"/>
              <a:gd name="T83" fmla="*/ 68626 h 415"/>
              <a:gd name="T84" fmla="*/ 100013 w 240"/>
              <a:gd name="T85" fmla="*/ 106106 h 415"/>
              <a:gd name="T86" fmla="*/ 103717 w 240"/>
              <a:gd name="T87" fmla="*/ 107162 h 415"/>
              <a:gd name="T88" fmla="*/ 104775 w 240"/>
              <a:gd name="T89" fmla="*/ 110857 h 415"/>
              <a:gd name="T90" fmla="*/ 102129 w 240"/>
              <a:gd name="T91" fmla="*/ 116136 h 415"/>
              <a:gd name="T92" fmla="*/ 86783 w 240"/>
              <a:gd name="T93" fmla="*/ 116136 h 415"/>
              <a:gd name="T94" fmla="*/ 82550 w 240"/>
              <a:gd name="T95" fmla="*/ 114025 h 415"/>
              <a:gd name="T96" fmla="*/ 67204 w 240"/>
              <a:gd name="T97" fmla="*/ 131445 h 415"/>
              <a:gd name="T98" fmla="*/ 65617 w 240"/>
              <a:gd name="T99" fmla="*/ 134084 h 415"/>
              <a:gd name="T100" fmla="*/ 62971 w 240"/>
              <a:gd name="T101" fmla="*/ 135140 h 415"/>
              <a:gd name="T102" fmla="*/ 60854 w 240"/>
              <a:gd name="T103" fmla="*/ 135140 h 415"/>
              <a:gd name="T104" fmla="*/ 57679 w 240"/>
              <a:gd name="T105" fmla="*/ 131973 h 415"/>
              <a:gd name="T106" fmla="*/ 42333 w 240"/>
              <a:gd name="T107" fmla="*/ 112969 h 415"/>
              <a:gd name="T108" fmla="*/ 28046 w 240"/>
              <a:gd name="T109" fmla="*/ 116136 h 415"/>
              <a:gd name="T110" fmla="*/ 24342 w 240"/>
              <a:gd name="T111" fmla="*/ 114552 h 415"/>
              <a:gd name="T112" fmla="*/ 22225 w 240"/>
              <a:gd name="T113" fmla="*/ 110857 h 41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0" h="415">
                <a:moveTo>
                  <a:pt x="207" y="0"/>
                </a:moveTo>
                <a:lnTo>
                  <a:pt x="33" y="0"/>
                </a:lnTo>
                <a:lnTo>
                  <a:pt x="27" y="0"/>
                </a:lnTo>
                <a:lnTo>
                  <a:pt x="21" y="1"/>
                </a:lnTo>
                <a:lnTo>
                  <a:pt x="16" y="5"/>
                </a:lnTo>
                <a:lnTo>
                  <a:pt x="10" y="9"/>
                </a:lnTo>
                <a:lnTo>
                  <a:pt x="6" y="14"/>
                </a:lnTo>
                <a:lnTo>
                  <a:pt x="3" y="19"/>
                </a:lnTo>
                <a:lnTo>
                  <a:pt x="2" y="26"/>
                </a:lnTo>
                <a:lnTo>
                  <a:pt x="0" y="33"/>
                </a:lnTo>
                <a:lnTo>
                  <a:pt x="0" y="382"/>
                </a:lnTo>
                <a:lnTo>
                  <a:pt x="2" y="389"/>
                </a:lnTo>
                <a:lnTo>
                  <a:pt x="3" y="394"/>
                </a:lnTo>
                <a:lnTo>
                  <a:pt x="6" y="400"/>
                </a:lnTo>
                <a:lnTo>
                  <a:pt x="10" y="405"/>
                </a:lnTo>
                <a:lnTo>
                  <a:pt x="16" y="410"/>
                </a:lnTo>
                <a:lnTo>
                  <a:pt x="21" y="412"/>
                </a:lnTo>
                <a:lnTo>
                  <a:pt x="27" y="414"/>
                </a:lnTo>
                <a:lnTo>
                  <a:pt x="33" y="415"/>
                </a:lnTo>
                <a:lnTo>
                  <a:pt x="207" y="415"/>
                </a:lnTo>
                <a:lnTo>
                  <a:pt x="214" y="414"/>
                </a:lnTo>
                <a:lnTo>
                  <a:pt x="220" y="412"/>
                </a:lnTo>
                <a:lnTo>
                  <a:pt x="226" y="410"/>
                </a:lnTo>
                <a:lnTo>
                  <a:pt x="230" y="405"/>
                </a:lnTo>
                <a:lnTo>
                  <a:pt x="234" y="400"/>
                </a:lnTo>
                <a:lnTo>
                  <a:pt x="238" y="394"/>
                </a:lnTo>
                <a:lnTo>
                  <a:pt x="240" y="389"/>
                </a:lnTo>
                <a:lnTo>
                  <a:pt x="240" y="382"/>
                </a:lnTo>
                <a:lnTo>
                  <a:pt x="240" y="33"/>
                </a:lnTo>
                <a:lnTo>
                  <a:pt x="240" y="26"/>
                </a:lnTo>
                <a:lnTo>
                  <a:pt x="238" y="19"/>
                </a:lnTo>
                <a:lnTo>
                  <a:pt x="234" y="14"/>
                </a:lnTo>
                <a:lnTo>
                  <a:pt x="230" y="9"/>
                </a:lnTo>
                <a:lnTo>
                  <a:pt x="226" y="5"/>
                </a:lnTo>
                <a:lnTo>
                  <a:pt x="220" y="1"/>
                </a:lnTo>
                <a:lnTo>
                  <a:pt x="214" y="0"/>
                </a:lnTo>
                <a:lnTo>
                  <a:pt x="207" y="0"/>
                </a:lnTo>
                <a:close/>
                <a:moveTo>
                  <a:pt x="218" y="306"/>
                </a:moveTo>
                <a:lnTo>
                  <a:pt x="24" y="306"/>
                </a:lnTo>
                <a:lnTo>
                  <a:pt x="24" y="80"/>
                </a:lnTo>
                <a:lnTo>
                  <a:pt x="218" y="80"/>
                </a:lnTo>
                <a:lnTo>
                  <a:pt x="218" y="306"/>
                </a:lnTo>
                <a:close/>
                <a:moveTo>
                  <a:pt x="33" y="22"/>
                </a:moveTo>
                <a:lnTo>
                  <a:pt x="207" y="22"/>
                </a:lnTo>
                <a:lnTo>
                  <a:pt x="211" y="23"/>
                </a:lnTo>
                <a:lnTo>
                  <a:pt x="215" y="26"/>
                </a:lnTo>
                <a:lnTo>
                  <a:pt x="216" y="29"/>
                </a:lnTo>
                <a:lnTo>
                  <a:pt x="218" y="33"/>
                </a:lnTo>
                <a:lnTo>
                  <a:pt x="218" y="56"/>
                </a:lnTo>
                <a:lnTo>
                  <a:pt x="24" y="56"/>
                </a:lnTo>
                <a:lnTo>
                  <a:pt x="24" y="33"/>
                </a:lnTo>
                <a:lnTo>
                  <a:pt x="25" y="29"/>
                </a:lnTo>
                <a:lnTo>
                  <a:pt x="27" y="26"/>
                </a:lnTo>
                <a:lnTo>
                  <a:pt x="29" y="23"/>
                </a:lnTo>
                <a:lnTo>
                  <a:pt x="33" y="22"/>
                </a:lnTo>
                <a:close/>
                <a:moveTo>
                  <a:pt x="207" y="392"/>
                </a:moveTo>
                <a:lnTo>
                  <a:pt x="33" y="392"/>
                </a:lnTo>
                <a:lnTo>
                  <a:pt x="29" y="390"/>
                </a:lnTo>
                <a:lnTo>
                  <a:pt x="27" y="389"/>
                </a:lnTo>
                <a:lnTo>
                  <a:pt x="25" y="386"/>
                </a:lnTo>
                <a:lnTo>
                  <a:pt x="24" y="382"/>
                </a:lnTo>
                <a:lnTo>
                  <a:pt x="24" y="330"/>
                </a:lnTo>
                <a:lnTo>
                  <a:pt x="218" y="330"/>
                </a:lnTo>
                <a:lnTo>
                  <a:pt x="218" y="382"/>
                </a:lnTo>
                <a:lnTo>
                  <a:pt x="216" y="386"/>
                </a:lnTo>
                <a:lnTo>
                  <a:pt x="215" y="389"/>
                </a:lnTo>
                <a:lnTo>
                  <a:pt x="211" y="390"/>
                </a:lnTo>
                <a:lnTo>
                  <a:pt x="207" y="392"/>
                </a:lnTo>
                <a:close/>
                <a:moveTo>
                  <a:pt x="135" y="360"/>
                </a:moveTo>
                <a:lnTo>
                  <a:pt x="135" y="360"/>
                </a:lnTo>
                <a:lnTo>
                  <a:pt x="134" y="366"/>
                </a:lnTo>
                <a:lnTo>
                  <a:pt x="131" y="370"/>
                </a:lnTo>
                <a:lnTo>
                  <a:pt x="127" y="374"/>
                </a:lnTo>
                <a:lnTo>
                  <a:pt x="120" y="374"/>
                </a:lnTo>
                <a:lnTo>
                  <a:pt x="115" y="374"/>
                </a:lnTo>
                <a:lnTo>
                  <a:pt x="110" y="370"/>
                </a:lnTo>
                <a:lnTo>
                  <a:pt x="106" y="366"/>
                </a:lnTo>
                <a:lnTo>
                  <a:pt x="106" y="360"/>
                </a:lnTo>
                <a:lnTo>
                  <a:pt x="106" y="353"/>
                </a:lnTo>
                <a:lnTo>
                  <a:pt x="110" y="349"/>
                </a:lnTo>
                <a:lnTo>
                  <a:pt x="115" y="346"/>
                </a:lnTo>
                <a:lnTo>
                  <a:pt x="120" y="345"/>
                </a:lnTo>
                <a:lnTo>
                  <a:pt x="127" y="346"/>
                </a:lnTo>
                <a:lnTo>
                  <a:pt x="131" y="349"/>
                </a:lnTo>
                <a:lnTo>
                  <a:pt x="134" y="353"/>
                </a:lnTo>
                <a:lnTo>
                  <a:pt x="135" y="360"/>
                </a:lnTo>
                <a:close/>
                <a:moveTo>
                  <a:pt x="42" y="210"/>
                </a:moveTo>
                <a:lnTo>
                  <a:pt x="42" y="210"/>
                </a:lnTo>
                <a:lnTo>
                  <a:pt x="43" y="206"/>
                </a:lnTo>
                <a:lnTo>
                  <a:pt x="46" y="202"/>
                </a:lnTo>
                <a:lnTo>
                  <a:pt x="49" y="201"/>
                </a:lnTo>
                <a:lnTo>
                  <a:pt x="53" y="199"/>
                </a:lnTo>
                <a:lnTo>
                  <a:pt x="66" y="199"/>
                </a:lnTo>
                <a:lnTo>
                  <a:pt x="83" y="172"/>
                </a:lnTo>
                <a:lnTo>
                  <a:pt x="86" y="168"/>
                </a:lnTo>
                <a:lnTo>
                  <a:pt x="91" y="166"/>
                </a:lnTo>
                <a:lnTo>
                  <a:pt x="97" y="169"/>
                </a:lnTo>
                <a:lnTo>
                  <a:pt x="99" y="173"/>
                </a:lnTo>
                <a:lnTo>
                  <a:pt x="116" y="213"/>
                </a:lnTo>
                <a:lnTo>
                  <a:pt x="134" y="133"/>
                </a:lnTo>
                <a:lnTo>
                  <a:pt x="135" y="130"/>
                </a:lnTo>
                <a:lnTo>
                  <a:pt x="138" y="128"/>
                </a:lnTo>
                <a:lnTo>
                  <a:pt x="141" y="126"/>
                </a:lnTo>
                <a:lnTo>
                  <a:pt x="143" y="125"/>
                </a:lnTo>
                <a:lnTo>
                  <a:pt x="148" y="126"/>
                </a:lnTo>
                <a:lnTo>
                  <a:pt x="150" y="128"/>
                </a:lnTo>
                <a:lnTo>
                  <a:pt x="152" y="130"/>
                </a:lnTo>
                <a:lnTo>
                  <a:pt x="153" y="133"/>
                </a:lnTo>
                <a:lnTo>
                  <a:pt x="172" y="201"/>
                </a:lnTo>
                <a:lnTo>
                  <a:pt x="189" y="201"/>
                </a:lnTo>
                <a:lnTo>
                  <a:pt x="193" y="201"/>
                </a:lnTo>
                <a:lnTo>
                  <a:pt x="196" y="203"/>
                </a:lnTo>
                <a:lnTo>
                  <a:pt x="198" y="206"/>
                </a:lnTo>
                <a:lnTo>
                  <a:pt x="198" y="210"/>
                </a:lnTo>
                <a:lnTo>
                  <a:pt x="198" y="214"/>
                </a:lnTo>
                <a:lnTo>
                  <a:pt x="196" y="217"/>
                </a:lnTo>
                <a:lnTo>
                  <a:pt x="193" y="220"/>
                </a:lnTo>
                <a:lnTo>
                  <a:pt x="189" y="220"/>
                </a:lnTo>
                <a:lnTo>
                  <a:pt x="164" y="220"/>
                </a:lnTo>
                <a:lnTo>
                  <a:pt x="161" y="220"/>
                </a:lnTo>
                <a:lnTo>
                  <a:pt x="159" y="218"/>
                </a:lnTo>
                <a:lnTo>
                  <a:pt x="156" y="216"/>
                </a:lnTo>
                <a:lnTo>
                  <a:pt x="154" y="213"/>
                </a:lnTo>
                <a:lnTo>
                  <a:pt x="145" y="176"/>
                </a:lnTo>
                <a:lnTo>
                  <a:pt x="127" y="249"/>
                </a:lnTo>
                <a:lnTo>
                  <a:pt x="127" y="251"/>
                </a:lnTo>
                <a:lnTo>
                  <a:pt x="124" y="254"/>
                </a:lnTo>
                <a:lnTo>
                  <a:pt x="121" y="256"/>
                </a:lnTo>
                <a:lnTo>
                  <a:pt x="119" y="256"/>
                </a:lnTo>
                <a:lnTo>
                  <a:pt x="117" y="256"/>
                </a:lnTo>
                <a:lnTo>
                  <a:pt x="115" y="256"/>
                </a:lnTo>
                <a:lnTo>
                  <a:pt x="112" y="254"/>
                </a:lnTo>
                <a:lnTo>
                  <a:pt x="110" y="253"/>
                </a:lnTo>
                <a:lnTo>
                  <a:pt x="109" y="250"/>
                </a:lnTo>
                <a:lnTo>
                  <a:pt x="88" y="199"/>
                </a:lnTo>
                <a:lnTo>
                  <a:pt x="80" y="214"/>
                </a:lnTo>
                <a:lnTo>
                  <a:pt x="76" y="218"/>
                </a:lnTo>
                <a:lnTo>
                  <a:pt x="72" y="220"/>
                </a:lnTo>
                <a:lnTo>
                  <a:pt x="53" y="220"/>
                </a:lnTo>
                <a:lnTo>
                  <a:pt x="49" y="218"/>
                </a:lnTo>
                <a:lnTo>
                  <a:pt x="46" y="217"/>
                </a:lnTo>
                <a:lnTo>
                  <a:pt x="43" y="213"/>
                </a:lnTo>
                <a:lnTo>
                  <a:pt x="42" y="210"/>
                </a:lnTo>
                <a:close/>
              </a:path>
            </a:pathLst>
          </a:custGeom>
          <a:solidFill>
            <a:schemeClr val="accent1"/>
          </a:solidFill>
          <a:ln>
            <a:noFill/>
          </a:ln>
        </p:spPr>
        <p:txBody>
          <a:bodyPr/>
          <a:lstStyle/>
          <a:p>
            <a:endParaRPr lang="en-US" dirty="0"/>
          </a:p>
        </p:txBody>
      </p:sp>
      <p:sp>
        <p:nvSpPr>
          <p:cNvPr id="143" name="Freeform 159"/>
          <p:cNvSpPr>
            <a:spLocks noEditPoints="1"/>
          </p:cNvSpPr>
          <p:nvPr/>
        </p:nvSpPr>
        <p:spPr bwMode="auto">
          <a:xfrm>
            <a:off x="10950171" y="685877"/>
            <a:ext cx="380028" cy="283056"/>
          </a:xfrm>
          <a:custGeom>
            <a:avLst/>
            <a:gdLst>
              <a:gd name="T0" fmla="*/ 68578 w 433"/>
              <a:gd name="T1" fmla="*/ 95545 h 323"/>
              <a:gd name="T2" fmla="*/ 74426 w 433"/>
              <a:gd name="T3" fmla="*/ 91298 h 323"/>
              <a:gd name="T4" fmla="*/ 96753 w 433"/>
              <a:gd name="T5" fmla="*/ 73782 h 323"/>
              <a:gd name="T6" fmla="*/ 100475 w 433"/>
              <a:gd name="T7" fmla="*/ 70597 h 323"/>
              <a:gd name="T8" fmla="*/ 103664 w 433"/>
              <a:gd name="T9" fmla="*/ 71659 h 323"/>
              <a:gd name="T10" fmla="*/ 107386 w 433"/>
              <a:gd name="T11" fmla="*/ 74313 h 323"/>
              <a:gd name="T12" fmla="*/ 129713 w 433"/>
              <a:gd name="T13" fmla="*/ 49365 h 323"/>
              <a:gd name="T14" fmla="*/ 132903 w 433"/>
              <a:gd name="T15" fmla="*/ 45118 h 323"/>
              <a:gd name="T16" fmla="*/ 136624 w 433"/>
              <a:gd name="T17" fmla="*/ 45118 h 323"/>
              <a:gd name="T18" fmla="*/ 141409 w 433"/>
              <a:gd name="T19" fmla="*/ 49365 h 323"/>
              <a:gd name="T20" fmla="*/ 167989 w 433"/>
              <a:gd name="T21" fmla="*/ 91829 h 323"/>
              <a:gd name="T22" fmla="*/ 173306 w 433"/>
              <a:gd name="T23" fmla="*/ 95545 h 323"/>
              <a:gd name="T24" fmla="*/ 173306 w 433"/>
              <a:gd name="T25" fmla="*/ 99791 h 323"/>
              <a:gd name="T26" fmla="*/ 167989 w 433"/>
              <a:gd name="T27" fmla="*/ 104038 h 323"/>
              <a:gd name="T28" fmla="*/ 145662 w 433"/>
              <a:gd name="T29" fmla="*/ 103507 h 323"/>
              <a:gd name="T30" fmla="*/ 141940 w 433"/>
              <a:gd name="T31" fmla="*/ 99261 h 323"/>
              <a:gd name="T32" fmla="*/ 124397 w 433"/>
              <a:gd name="T33" fmla="*/ 121554 h 323"/>
              <a:gd name="T34" fmla="*/ 120676 w 433"/>
              <a:gd name="T35" fmla="*/ 126332 h 323"/>
              <a:gd name="T36" fmla="*/ 118549 w 433"/>
              <a:gd name="T37" fmla="*/ 126862 h 323"/>
              <a:gd name="T38" fmla="*/ 115360 w 433"/>
              <a:gd name="T39" fmla="*/ 125270 h 323"/>
              <a:gd name="T40" fmla="*/ 100475 w 433"/>
              <a:gd name="T41" fmla="*/ 91298 h 323"/>
              <a:gd name="T42" fmla="*/ 91969 w 433"/>
              <a:gd name="T43" fmla="*/ 102976 h 323"/>
              <a:gd name="T44" fmla="*/ 74426 w 433"/>
              <a:gd name="T45" fmla="*/ 103507 h 323"/>
              <a:gd name="T46" fmla="*/ 68578 w 433"/>
              <a:gd name="T47" fmla="*/ 99791 h 323"/>
              <a:gd name="T48" fmla="*/ 28707 w 433"/>
              <a:gd name="T49" fmla="*/ 78028 h 323"/>
              <a:gd name="T50" fmla="*/ 23391 w 433"/>
              <a:gd name="T51" fmla="*/ 80152 h 323"/>
              <a:gd name="T52" fmla="*/ 20733 w 433"/>
              <a:gd name="T53" fmla="*/ 85990 h 323"/>
              <a:gd name="T54" fmla="*/ 25517 w 433"/>
              <a:gd name="T55" fmla="*/ 93422 h 323"/>
              <a:gd name="T56" fmla="*/ 31365 w 433"/>
              <a:gd name="T57" fmla="*/ 93422 h 323"/>
              <a:gd name="T58" fmla="*/ 36681 w 433"/>
              <a:gd name="T59" fmla="*/ 85990 h 323"/>
              <a:gd name="T60" fmla="*/ 34555 w 433"/>
              <a:gd name="T61" fmla="*/ 80152 h 323"/>
              <a:gd name="T62" fmla="*/ 28707 w 433"/>
              <a:gd name="T63" fmla="*/ 78028 h 323"/>
              <a:gd name="T64" fmla="*/ 230188 w 433"/>
              <a:gd name="T65" fmla="*/ 153933 h 323"/>
              <a:gd name="T66" fmla="*/ 227530 w 433"/>
              <a:gd name="T67" fmla="*/ 164019 h 323"/>
              <a:gd name="T68" fmla="*/ 219556 w 433"/>
              <a:gd name="T69" fmla="*/ 169858 h 323"/>
              <a:gd name="T70" fmla="*/ 17543 w 433"/>
              <a:gd name="T71" fmla="*/ 171450 h 323"/>
              <a:gd name="T72" fmla="*/ 11164 w 433"/>
              <a:gd name="T73" fmla="*/ 169858 h 323"/>
              <a:gd name="T74" fmla="*/ 3190 w 433"/>
              <a:gd name="T75" fmla="*/ 164019 h 323"/>
              <a:gd name="T76" fmla="*/ 0 w 433"/>
              <a:gd name="T77" fmla="*/ 153933 h 323"/>
              <a:gd name="T78" fmla="*/ 0 w 433"/>
              <a:gd name="T79" fmla="*/ 13801 h 323"/>
              <a:gd name="T80" fmla="*/ 5316 w 433"/>
              <a:gd name="T81" fmla="*/ 4777 h 323"/>
              <a:gd name="T82" fmla="*/ 13822 w 433"/>
              <a:gd name="T83" fmla="*/ 531 h 323"/>
              <a:gd name="T84" fmla="*/ 212645 w 433"/>
              <a:gd name="T85" fmla="*/ 0 h 323"/>
              <a:gd name="T86" fmla="*/ 222214 w 433"/>
              <a:gd name="T87" fmla="*/ 2654 h 323"/>
              <a:gd name="T88" fmla="*/ 229125 w 433"/>
              <a:gd name="T89" fmla="*/ 10616 h 323"/>
              <a:gd name="T90" fmla="*/ 230188 w 433"/>
              <a:gd name="T91" fmla="*/ 17517 h 323"/>
              <a:gd name="T92" fmla="*/ 185533 w 433"/>
              <a:gd name="T93" fmla="*/ 159241 h 323"/>
              <a:gd name="T94" fmla="*/ 17543 w 433"/>
              <a:gd name="T95" fmla="*/ 159241 h 323"/>
              <a:gd name="T96" fmla="*/ 17543 w 433"/>
              <a:gd name="T97" fmla="*/ 12209 h 323"/>
              <a:gd name="T98" fmla="*/ 13822 w 433"/>
              <a:gd name="T99" fmla="*/ 13801 h 323"/>
              <a:gd name="T100" fmla="*/ 12759 w 433"/>
              <a:gd name="T101" fmla="*/ 153933 h 323"/>
              <a:gd name="T102" fmla="*/ 13822 w 433"/>
              <a:gd name="T103" fmla="*/ 157649 h 323"/>
              <a:gd name="T104" fmla="*/ 17543 w 433"/>
              <a:gd name="T105" fmla="*/ 159241 h 323"/>
              <a:gd name="T106" fmla="*/ 217961 w 433"/>
              <a:gd name="T107" fmla="*/ 15393 h 323"/>
              <a:gd name="T108" fmla="*/ 212645 w 433"/>
              <a:gd name="T109" fmla="*/ 12209 h 323"/>
              <a:gd name="T110" fmla="*/ 212645 w 433"/>
              <a:gd name="T111" fmla="*/ 159241 h 323"/>
              <a:gd name="T112" fmla="*/ 216366 w 433"/>
              <a:gd name="T113" fmla="*/ 157649 h 323"/>
              <a:gd name="T114" fmla="*/ 217961 w 433"/>
              <a:gd name="T115" fmla="*/ 17517 h 32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33" h="323">
                <a:moveTo>
                  <a:pt x="129" y="184"/>
                </a:moveTo>
                <a:lnTo>
                  <a:pt x="129" y="184"/>
                </a:lnTo>
                <a:lnTo>
                  <a:pt x="129" y="180"/>
                </a:lnTo>
                <a:lnTo>
                  <a:pt x="132" y="176"/>
                </a:lnTo>
                <a:lnTo>
                  <a:pt x="136" y="173"/>
                </a:lnTo>
                <a:lnTo>
                  <a:pt x="140" y="172"/>
                </a:lnTo>
                <a:lnTo>
                  <a:pt x="161" y="172"/>
                </a:lnTo>
                <a:lnTo>
                  <a:pt x="182" y="139"/>
                </a:lnTo>
                <a:lnTo>
                  <a:pt x="183" y="136"/>
                </a:lnTo>
                <a:lnTo>
                  <a:pt x="186" y="135"/>
                </a:lnTo>
                <a:lnTo>
                  <a:pt x="189" y="133"/>
                </a:lnTo>
                <a:lnTo>
                  <a:pt x="193" y="133"/>
                </a:lnTo>
                <a:lnTo>
                  <a:pt x="195" y="135"/>
                </a:lnTo>
                <a:lnTo>
                  <a:pt x="198" y="136"/>
                </a:lnTo>
                <a:lnTo>
                  <a:pt x="201" y="137"/>
                </a:lnTo>
                <a:lnTo>
                  <a:pt x="202" y="140"/>
                </a:lnTo>
                <a:lnTo>
                  <a:pt x="220" y="188"/>
                </a:lnTo>
                <a:lnTo>
                  <a:pt x="244" y="93"/>
                </a:lnTo>
                <a:lnTo>
                  <a:pt x="245" y="89"/>
                </a:lnTo>
                <a:lnTo>
                  <a:pt x="246" y="86"/>
                </a:lnTo>
                <a:lnTo>
                  <a:pt x="250" y="85"/>
                </a:lnTo>
                <a:lnTo>
                  <a:pt x="255" y="85"/>
                </a:lnTo>
                <a:lnTo>
                  <a:pt x="257" y="85"/>
                </a:lnTo>
                <a:lnTo>
                  <a:pt x="261" y="86"/>
                </a:lnTo>
                <a:lnTo>
                  <a:pt x="264" y="89"/>
                </a:lnTo>
                <a:lnTo>
                  <a:pt x="266" y="93"/>
                </a:lnTo>
                <a:lnTo>
                  <a:pt x="288" y="173"/>
                </a:lnTo>
                <a:lnTo>
                  <a:pt x="316" y="173"/>
                </a:lnTo>
                <a:lnTo>
                  <a:pt x="321" y="173"/>
                </a:lnTo>
                <a:lnTo>
                  <a:pt x="325" y="176"/>
                </a:lnTo>
                <a:lnTo>
                  <a:pt x="326" y="180"/>
                </a:lnTo>
                <a:lnTo>
                  <a:pt x="327" y="184"/>
                </a:lnTo>
                <a:lnTo>
                  <a:pt x="326" y="188"/>
                </a:lnTo>
                <a:lnTo>
                  <a:pt x="325" y="192"/>
                </a:lnTo>
                <a:lnTo>
                  <a:pt x="321" y="195"/>
                </a:lnTo>
                <a:lnTo>
                  <a:pt x="316" y="196"/>
                </a:lnTo>
                <a:lnTo>
                  <a:pt x="278" y="196"/>
                </a:lnTo>
                <a:lnTo>
                  <a:pt x="274" y="195"/>
                </a:lnTo>
                <a:lnTo>
                  <a:pt x="271" y="194"/>
                </a:lnTo>
                <a:lnTo>
                  <a:pt x="268" y="191"/>
                </a:lnTo>
                <a:lnTo>
                  <a:pt x="267" y="187"/>
                </a:lnTo>
                <a:lnTo>
                  <a:pt x="255" y="143"/>
                </a:lnTo>
                <a:lnTo>
                  <a:pt x="234" y="229"/>
                </a:lnTo>
                <a:lnTo>
                  <a:pt x="233" y="234"/>
                </a:lnTo>
                <a:lnTo>
                  <a:pt x="231" y="236"/>
                </a:lnTo>
                <a:lnTo>
                  <a:pt x="227" y="238"/>
                </a:lnTo>
                <a:lnTo>
                  <a:pt x="224" y="239"/>
                </a:lnTo>
                <a:lnTo>
                  <a:pt x="223" y="239"/>
                </a:lnTo>
                <a:lnTo>
                  <a:pt x="220" y="238"/>
                </a:lnTo>
                <a:lnTo>
                  <a:pt x="217" y="236"/>
                </a:lnTo>
                <a:lnTo>
                  <a:pt x="215" y="234"/>
                </a:lnTo>
                <a:lnTo>
                  <a:pt x="212" y="231"/>
                </a:lnTo>
                <a:lnTo>
                  <a:pt x="189" y="172"/>
                </a:lnTo>
                <a:lnTo>
                  <a:pt x="179" y="190"/>
                </a:lnTo>
                <a:lnTo>
                  <a:pt x="173" y="194"/>
                </a:lnTo>
                <a:lnTo>
                  <a:pt x="168" y="195"/>
                </a:lnTo>
                <a:lnTo>
                  <a:pt x="140" y="195"/>
                </a:lnTo>
                <a:lnTo>
                  <a:pt x="136" y="195"/>
                </a:lnTo>
                <a:lnTo>
                  <a:pt x="132" y="192"/>
                </a:lnTo>
                <a:lnTo>
                  <a:pt x="129" y="188"/>
                </a:lnTo>
                <a:lnTo>
                  <a:pt x="129" y="184"/>
                </a:lnTo>
                <a:close/>
                <a:moveTo>
                  <a:pt x="54" y="147"/>
                </a:moveTo>
                <a:lnTo>
                  <a:pt x="54" y="147"/>
                </a:lnTo>
                <a:lnTo>
                  <a:pt x="48" y="148"/>
                </a:lnTo>
                <a:lnTo>
                  <a:pt x="44" y="151"/>
                </a:lnTo>
                <a:lnTo>
                  <a:pt x="40" y="155"/>
                </a:lnTo>
                <a:lnTo>
                  <a:pt x="39" y="162"/>
                </a:lnTo>
                <a:lnTo>
                  <a:pt x="40" y="168"/>
                </a:lnTo>
                <a:lnTo>
                  <a:pt x="44" y="172"/>
                </a:lnTo>
                <a:lnTo>
                  <a:pt x="48" y="176"/>
                </a:lnTo>
                <a:lnTo>
                  <a:pt x="54" y="176"/>
                </a:lnTo>
                <a:lnTo>
                  <a:pt x="59" y="176"/>
                </a:lnTo>
                <a:lnTo>
                  <a:pt x="65" y="172"/>
                </a:lnTo>
                <a:lnTo>
                  <a:pt x="68" y="168"/>
                </a:lnTo>
                <a:lnTo>
                  <a:pt x="69" y="162"/>
                </a:lnTo>
                <a:lnTo>
                  <a:pt x="68" y="155"/>
                </a:lnTo>
                <a:lnTo>
                  <a:pt x="65" y="151"/>
                </a:lnTo>
                <a:lnTo>
                  <a:pt x="59" y="148"/>
                </a:lnTo>
                <a:lnTo>
                  <a:pt x="54" y="147"/>
                </a:lnTo>
                <a:close/>
                <a:moveTo>
                  <a:pt x="433" y="33"/>
                </a:moveTo>
                <a:lnTo>
                  <a:pt x="433" y="290"/>
                </a:lnTo>
                <a:lnTo>
                  <a:pt x="432" y="297"/>
                </a:lnTo>
                <a:lnTo>
                  <a:pt x="431" y="302"/>
                </a:lnTo>
                <a:lnTo>
                  <a:pt x="428" y="309"/>
                </a:lnTo>
                <a:lnTo>
                  <a:pt x="424" y="313"/>
                </a:lnTo>
                <a:lnTo>
                  <a:pt x="418" y="317"/>
                </a:lnTo>
                <a:lnTo>
                  <a:pt x="413" y="320"/>
                </a:lnTo>
                <a:lnTo>
                  <a:pt x="407" y="323"/>
                </a:lnTo>
                <a:lnTo>
                  <a:pt x="400" y="323"/>
                </a:lnTo>
                <a:lnTo>
                  <a:pt x="33" y="323"/>
                </a:lnTo>
                <a:lnTo>
                  <a:pt x="26" y="323"/>
                </a:lnTo>
                <a:lnTo>
                  <a:pt x="21" y="320"/>
                </a:lnTo>
                <a:lnTo>
                  <a:pt x="14" y="317"/>
                </a:lnTo>
                <a:lnTo>
                  <a:pt x="10" y="313"/>
                </a:lnTo>
                <a:lnTo>
                  <a:pt x="6" y="309"/>
                </a:lnTo>
                <a:lnTo>
                  <a:pt x="3" y="302"/>
                </a:lnTo>
                <a:lnTo>
                  <a:pt x="0" y="297"/>
                </a:lnTo>
                <a:lnTo>
                  <a:pt x="0" y="290"/>
                </a:lnTo>
                <a:lnTo>
                  <a:pt x="0" y="33"/>
                </a:lnTo>
                <a:lnTo>
                  <a:pt x="0" y="26"/>
                </a:lnTo>
                <a:lnTo>
                  <a:pt x="3" y="20"/>
                </a:lnTo>
                <a:lnTo>
                  <a:pt x="6" y="15"/>
                </a:lnTo>
                <a:lnTo>
                  <a:pt x="10" y="9"/>
                </a:lnTo>
                <a:lnTo>
                  <a:pt x="14" y="5"/>
                </a:lnTo>
                <a:lnTo>
                  <a:pt x="21" y="3"/>
                </a:lnTo>
                <a:lnTo>
                  <a:pt x="26" y="1"/>
                </a:lnTo>
                <a:lnTo>
                  <a:pt x="33" y="0"/>
                </a:lnTo>
                <a:lnTo>
                  <a:pt x="400" y="0"/>
                </a:lnTo>
                <a:lnTo>
                  <a:pt x="407" y="1"/>
                </a:lnTo>
                <a:lnTo>
                  <a:pt x="413" y="3"/>
                </a:lnTo>
                <a:lnTo>
                  <a:pt x="418" y="5"/>
                </a:lnTo>
                <a:lnTo>
                  <a:pt x="424" y="9"/>
                </a:lnTo>
                <a:lnTo>
                  <a:pt x="428" y="15"/>
                </a:lnTo>
                <a:lnTo>
                  <a:pt x="431" y="20"/>
                </a:lnTo>
                <a:lnTo>
                  <a:pt x="432" y="26"/>
                </a:lnTo>
                <a:lnTo>
                  <a:pt x="433" y="33"/>
                </a:lnTo>
                <a:close/>
                <a:moveTo>
                  <a:pt x="107" y="23"/>
                </a:moveTo>
                <a:lnTo>
                  <a:pt x="107" y="300"/>
                </a:lnTo>
                <a:lnTo>
                  <a:pt x="349" y="300"/>
                </a:lnTo>
                <a:lnTo>
                  <a:pt x="349" y="23"/>
                </a:lnTo>
                <a:lnTo>
                  <a:pt x="107" y="23"/>
                </a:lnTo>
                <a:close/>
                <a:moveTo>
                  <a:pt x="33" y="300"/>
                </a:moveTo>
                <a:lnTo>
                  <a:pt x="85" y="300"/>
                </a:lnTo>
                <a:lnTo>
                  <a:pt x="85" y="23"/>
                </a:lnTo>
                <a:lnTo>
                  <a:pt x="33" y="23"/>
                </a:lnTo>
                <a:lnTo>
                  <a:pt x="29" y="23"/>
                </a:lnTo>
                <a:lnTo>
                  <a:pt x="26" y="26"/>
                </a:lnTo>
                <a:lnTo>
                  <a:pt x="24" y="29"/>
                </a:lnTo>
                <a:lnTo>
                  <a:pt x="24" y="33"/>
                </a:lnTo>
                <a:lnTo>
                  <a:pt x="24" y="290"/>
                </a:lnTo>
                <a:lnTo>
                  <a:pt x="24" y="294"/>
                </a:lnTo>
                <a:lnTo>
                  <a:pt x="26" y="297"/>
                </a:lnTo>
                <a:lnTo>
                  <a:pt x="29" y="300"/>
                </a:lnTo>
                <a:lnTo>
                  <a:pt x="33" y="300"/>
                </a:lnTo>
                <a:close/>
                <a:moveTo>
                  <a:pt x="410" y="33"/>
                </a:moveTo>
                <a:lnTo>
                  <a:pt x="410" y="33"/>
                </a:lnTo>
                <a:lnTo>
                  <a:pt x="410" y="29"/>
                </a:lnTo>
                <a:lnTo>
                  <a:pt x="407" y="26"/>
                </a:lnTo>
                <a:lnTo>
                  <a:pt x="404" y="23"/>
                </a:lnTo>
                <a:lnTo>
                  <a:pt x="400" y="23"/>
                </a:lnTo>
                <a:lnTo>
                  <a:pt x="373" y="23"/>
                </a:lnTo>
                <a:lnTo>
                  <a:pt x="373" y="300"/>
                </a:lnTo>
                <a:lnTo>
                  <a:pt x="400" y="300"/>
                </a:lnTo>
                <a:lnTo>
                  <a:pt x="404" y="300"/>
                </a:lnTo>
                <a:lnTo>
                  <a:pt x="407" y="297"/>
                </a:lnTo>
                <a:lnTo>
                  <a:pt x="410" y="294"/>
                </a:lnTo>
                <a:lnTo>
                  <a:pt x="410" y="290"/>
                </a:lnTo>
                <a:lnTo>
                  <a:pt x="410" y="33"/>
                </a:lnTo>
                <a:close/>
              </a:path>
            </a:pathLst>
          </a:custGeom>
          <a:solidFill>
            <a:schemeClr val="accent1"/>
          </a:solidFill>
          <a:ln>
            <a:noFill/>
          </a:ln>
        </p:spPr>
        <p:txBody>
          <a:bodyPr/>
          <a:lstStyle/>
          <a:p>
            <a:endParaRPr lang="en-US" dirty="0"/>
          </a:p>
        </p:txBody>
      </p:sp>
      <p:sp>
        <p:nvSpPr>
          <p:cNvPr id="144" name="Freeform 160"/>
          <p:cNvSpPr>
            <a:spLocks noEditPoints="1"/>
          </p:cNvSpPr>
          <p:nvPr/>
        </p:nvSpPr>
        <p:spPr bwMode="auto">
          <a:xfrm>
            <a:off x="4669916" y="656839"/>
            <a:ext cx="427206" cy="243742"/>
          </a:xfrm>
          <a:custGeom>
            <a:avLst/>
            <a:gdLst>
              <a:gd name="T0" fmla="*/ 112644 w 487"/>
              <a:gd name="T1" fmla="*/ 81492 h 279"/>
              <a:gd name="T2" fmla="*/ 99361 w 487"/>
              <a:gd name="T3" fmla="*/ 56621 h 279"/>
              <a:gd name="T4" fmla="*/ 108394 w 487"/>
              <a:gd name="T5" fmla="*/ 35454 h 279"/>
              <a:gd name="T6" fmla="*/ 129116 w 487"/>
              <a:gd name="T7" fmla="*/ 26988 h 279"/>
              <a:gd name="T8" fmla="*/ 134961 w 487"/>
              <a:gd name="T9" fmla="*/ 32808 h 279"/>
              <a:gd name="T10" fmla="*/ 129116 w 487"/>
              <a:gd name="T11" fmla="*/ 39158 h 279"/>
              <a:gd name="T12" fmla="*/ 114770 w 487"/>
              <a:gd name="T13" fmla="*/ 47096 h 279"/>
              <a:gd name="T14" fmla="*/ 111582 w 487"/>
              <a:gd name="T15" fmla="*/ 60325 h 279"/>
              <a:gd name="T16" fmla="*/ 122740 w 487"/>
              <a:gd name="T17" fmla="*/ 73554 h 279"/>
              <a:gd name="T18" fmla="*/ 136555 w 487"/>
              <a:gd name="T19" fmla="*/ 73554 h 279"/>
              <a:gd name="T20" fmla="*/ 146650 w 487"/>
              <a:gd name="T21" fmla="*/ 60325 h 279"/>
              <a:gd name="T22" fmla="*/ 151432 w 487"/>
              <a:gd name="T23" fmla="*/ 50800 h 279"/>
              <a:gd name="T24" fmla="*/ 159402 w 487"/>
              <a:gd name="T25" fmla="*/ 54504 h 279"/>
              <a:gd name="T26" fmla="*/ 154089 w 487"/>
              <a:gd name="T27" fmla="*/ 73554 h 279"/>
              <a:gd name="T28" fmla="*/ 129116 w 487"/>
              <a:gd name="T29" fmla="*/ 86254 h 279"/>
              <a:gd name="T30" fmla="*/ 246542 w 487"/>
              <a:gd name="T31" fmla="*/ 89959 h 279"/>
              <a:gd name="T32" fmla="*/ 200316 w 487"/>
              <a:gd name="T33" fmla="*/ 126471 h 279"/>
              <a:gd name="T34" fmla="*/ 142399 w 487"/>
              <a:gd name="T35" fmla="*/ 147109 h 279"/>
              <a:gd name="T36" fmla="*/ 91391 w 487"/>
              <a:gd name="T37" fmla="*/ 141288 h 279"/>
              <a:gd name="T38" fmla="*/ 40382 w 487"/>
              <a:gd name="T39" fmla="*/ 112713 h 279"/>
              <a:gd name="T40" fmla="*/ 1594 w 487"/>
              <a:gd name="T41" fmla="*/ 75671 h 279"/>
              <a:gd name="T42" fmla="*/ 1594 w 487"/>
              <a:gd name="T43" fmla="*/ 68263 h 279"/>
              <a:gd name="T44" fmla="*/ 31349 w 487"/>
              <a:gd name="T45" fmla="*/ 39158 h 279"/>
              <a:gd name="T46" fmla="*/ 80232 w 487"/>
              <a:gd name="T47" fmla="*/ 10054 h 279"/>
              <a:gd name="T48" fmla="*/ 129116 w 487"/>
              <a:gd name="T49" fmla="*/ 0 h 279"/>
              <a:gd name="T50" fmla="*/ 190220 w 487"/>
              <a:gd name="T51" fmla="*/ 15875 h 279"/>
              <a:gd name="T52" fmla="*/ 234853 w 487"/>
              <a:gd name="T53" fmla="*/ 46567 h 279"/>
              <a:gd name="T54" fmla="*/ 258763 w 487"/>
              <a:gd name="T55" fmla="*/ 71967 h 279"/>
              <a:gd name="T56" fmla="*/ 129116 w 487"/>
              <a:gd name="T57" fmla="*/ 12171 h 279"/>
              <a:gd name="T58" fmla="*/ 95641 w 487"/>
              <a:gd name="T59" fmla="*/ 17463 h 279"/>
              <a:gd name="T60" fmla="*/ 82358 w 487"/>
              <a:gd name="T61" fmla="*/ 34925 h 279"/>
              <a:gd name="T62" fmla="*/ 77576 w 487"/>
              <a:gd name="T63" fmla="*/ 56621 h 279"/>
              <a:gd name="T64" fmla="*/ 83952 w 487"/>
              <a:gd name="T65" fmla="*/ 81492 h 279"/>
              <a:gd name="T66" fmla="*/ 99892 w 487"/>
              <a:gd name="T67" fmla="*/ 99484 h 279"/>
              <a:gd name="T68" fmla="*/ 124334 w 487"/>
              <a:gd name="T69" fmla="*/ 108480 h 279"/>
              <a:gd name="T70" fmla="*/ 144525 w 487"/>
              <a:gd name="T71" fmla="*/ 106363 h 279"/>
              <a:gd name="T72" fmla="*/ 165778 w 487"/>
              <a:gd name="T73" fmla="*/ 93134 h 279"/>
              <a:gd name="T74" fmla="*/ 179062 w 487"/>
              <a:gd name="T75" fmla="*/ 71967 h 279"/>
              <a:gd name="T76" fmla="*/ 180656 w 487"/>
              <a:gd name="T77" fmla="*/ 50800 h 279"/>
              <a:gd name="T78" fmla="*/ 171092 w 487"/>
              <a:gd name="T79" fmla="*/ 25929 h 279"/>
              <a:gd name="T80" fmla="*/ 146650 w 487"/>
              <a:gd name="T81" fmla="*/ 13758 h 279"/>
              <a:gd name="T82" fmla="*/ 244948 w 487"/>
              <a:gd name="T83" fmla="*/ 74084 h 279"/>
              <a:gd name="T84" fmla="*/ 196596 w 487"/>
              <a:gd name="T85" fmla="*/ 33867 h 279"/>
              <a:gd name="T86" fmla="*/ 192877 w 487"/>
              <a:gd name="T87" fmla="*/ 49213 h 279"/>
              <a:gd name="T88" fmla="*/ 190751 w 487"/>
              <a:gd name="T89" fmla="*/ 75671 h 279"/>
              <a:gd name="T90" fmla="*/ 174811 w 487"/>
              <a:gd name="T91" fmla="*/ 101600 h 279"/>
              <a:gd name="T92" fmla="*/ 148244 w 487"/>
              <a:gd name="T93" fmla="*/ 118005 h 279"/>
              <a:gd name="T94" fmla="*/ 122740 w 487"/>
              <a:gd name="T95" fmla="*/ 120121 h 279"/>
              <a:gd name="T96" fmla="*/ 93516 w 487"/>
              <a:gd name="T97" fmla="*/ 109538 h 279"/>
              <a:gd name="T98" fmla="*/ 73325 w 487"/>
              <a:gd name="T99" fmla="*/ 87313 h 279"/>
              <a:gd name="T100" fmla="*/ 64824 w 487"/>
              <a:gd name="T101" fmla="*/ 56621 h 279"/>
              <a:gd name="T102" fmla="*/ 72262 w 487"/>
              <a:gd name="T103" fmla="*/ 27517 h 279"/>
              <a:gd name="T104" fmla="*/ 35600 w 487"/>
              <a:gd name="T105" fmla="*/ 52388 h 279"/>
              <a:gd name="T106" fmla="*/ 29755 w 487"/>
              <a:gd name="T107" fmla="*/ 87842 h 279"/>
              <a:gd name="T108" fmla="*/ 81295 w 487"/>
              <a:gd name="T109" fmla="*/ 123825 h 279"/>
              <a:gd name="T110" fmla="*/ 129116 w 487"/>
              <a:gd name="T111" fmla="*/ 135467 h 279"/>
              <a:gd name="T112" fmla="*/ 168966 w 487"/>
              <a:gd name="T113" fmla="*/ 128059 h 279"/>
              <a:gd name="T114" fmla="*/ 217318 w 487"/>
              <a:gd name="T115" fmla="*/ 99484 h 27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7" h="279">
                <a:moveTo>
                  <a:pt x="243" y="163"/>
                </a:moveTo>
                <a:lnTo>
                  <a:pt x="243" y="163"/>
                </a:lnTo>
                <a:lnTo>
                  <a:pt x="232" y="163"/>
                </a:lnTo>
                <a:lnTo>
                  <a:pt x="221" y="159"/>
                </a:lnTo>
                <a:lnTo>
                  <a:pt x="212" y="154"/>
                </a:lnTo>
                <a:lnTo>
                  <a:pt x="204" y="147"/>
                </a:lnTo>
                <a:lnTo>
                  <a:pt x="197" y="139"/>
                </a:lnTo>
                <a:lnTo>
                  <a:pt x="191" y="129"/>
                </a:lnTo>
                <a:lnTo>
                  <a:pt x="188" y="119"/>
                </a:lnTo>
                <a:lnTo>
                  <a:pt x="187" y="107"/>
                </a:lnTo>
                <a:lnTo>
                  <a:pt x="188" y="96"/>
                </a:lnTo>
                <a:lnTo>
                  <a:pt x="191" y="85"/>
                </a:lnTo>
                <a:lnTo>
                  <a:pt x="197" y="75"/>
                </a:lnTo>
                <a:lnTo>
                  <a:pt x="204" y="67"/>
                </a:lnTo>
                <a:lnTo>
                  <a:pt x="212" y="60"/>
                </a:lnTo>
                <a:lnTo>
                  <a:pt x="221" y="55"/>
                </a:lnTo>
                <a:lnTo>
                  <a:pt x="232" y="52"/>
                </a:lnTo>
                <a:lnTo>
                  <a:pt x="243" y="51"/>
                </a:lnTo>
                <a:lnTo>
                  <a:pt x="248" y="52"/>
                </a:lnTo>
                <a:lnTo>
                  <a:pt x="252" y="53"/>
                </a:lnTo>
                <a:lnTo>
                  <a:pt x="254" y="58"/>
                </a:lnTo>
                <a:lnTo>
                  <a:pt x="254" y="62"/>
                </a:lnTo>
                <a:lnTo>
                  <a:pt x="254" y="67"/>
                </a:lnTo>
                <a:lnTo>
                  <a:pt x="252" y="70"/>
                </a:lnTo>
                <a:lnTo>
                  <a:pt x="248" y="73"/>
                </a:lnTo>
                <a:lnTo>
                  <a:pt x="243" y="74"/>
                </a:lnTo>
                <a:lnTo>
                  <a:pt x="237" y="74"/>
                </a:lnTo>
                <a:lnTo>
                  <a:pt x="231" y="77"/>
                </a:lnTo>
                <a:lnTo>
                  <a:pt x="224" y="80"/>
                </a:lnTo>
                <a:lnTo>
                  <a:pt x="220" y="84"/>
                </a:lnTo>
                <a:lnTo>
                  <a:pt x="216" y="89"/>
                </a:lnTo>
                <a:lnTo>
                  <a:pt x="213" y="95"/>
                </a:lnTo>
                <a:lnTo>
                  <a:pt x="210" y="100"/>
                </a:lnTo>
                <a:lnTo>
                  <a:pt x="210" y="107"/>
                </a:lnTo>
                <a:lnTo>
                  <a:pt x="210" y="114"/>
                </a:lnTo>
                <a:lnTo>
                  <a:pt x="213" y="121"/>
                </a:lnTo>
                <a:lnTo>
                  <a:pt x="216" y="126"/>
                </a:lnTo>
                <a:lnTo>
                  <a:pt x="220" y="130"/>
                </a:lnTo>
                <a:lnTo>
                  <a:pt x="224" y="135"/>
                </a:lnTo>
                <a:lnTo>
                  <a:pt x="231" y="139"/>
                </a:lnTo>
                <a:lnTo>
                  <a:pt x="237" y="140"/>
                </a:lnTo>
                <a:lnTo>
                  <a:pt x="243" y="141"/>
                </a:lnTo>
                <a:lnTo>
                  <a:pt x="250" y="140"/>
                </a:lnTo>
                <a:lnTo>
                  <a:pt x="257" y="139"/>
                </a:lnTo>
                <a:lnTo>
                  <a:pt x="263" y="135"/>
                </a:lnTo>
                <a:lnTo>
                  <a:pt x="267" y="130"/>
                </a:lnTo>
                <a:lnTo>
                  <a:pt x="271" y="126"/>
                </a:lnTo>
                <a:lnTo>
                  <a:pt x="275" y="121"/>
                </a:lnTo>
                <a:lnTo>
                  <a:pt x="276" y="114"/>
                </a:lnTo>
                <a:lnTo>
                  <a:pt x="276" y="107"/>
                </a:lnTo>
                <a:lnTo>
                  <a:pt x="278" y="103"/>
                </a:lnTo>
                <a:lnTo>
                  <a:pt x="281" y="99"/>
                </a:lnTo>
                <a:lnTo>
                  <a:pt x="285" y="96"/>
                </a:lnTo>
                <a:lnTo>
                  <a:pt x="289" y="96"/>
                </a:lnTo>
                <a:lnTo>
                  <a:pt x="293" y="96"/>
                </a:lnTo>
                <a:lnTo>
                  <a:pt x="297" y="99"/>
                </a:lnTo>
                <a:lnTo>
                  <a:pt x="300" y="103"/>
                </a:lnTo>
                <a:lnTo>
                  <a:pt x="300" y="107"/>
                </a:lnTo>
                <a:lnTo>
                  <a:pt x="298" y="119"/>
                </a:lnTo>
                <a:lnTo>
                  <a:pt x="296" y="129"/>
                </a:lnTo>
                <a:lnTo>
                  <a:pt x="290" y="139"/>
                </a:lnTo>
                <a:lnTo>
                  <a:pt x="283" y="147"/>
                </a:lnTo>
                <a:lnTo>
                  <a:pt x="275" y="154"/>
                </a:lnTo>
                <a:lnTo>
                  <a:pt x="265" y="159"/>
                </a:lnTo>
                <a:lnTo>
                  <a:pt x="254" y="163"/>
                </a:lnTo>
                <a:lnTo>
                  <a:pt x="243" y="163"/>
                </a:lnTo>
                <a:close/>
                <a:moveTo>
                  <a:pt x="484" y="147"/>
                </a:moveTo>
                <a:lnTo>
                  <a:pt x="484" y="147"/>
                </a:lnTo>
                <a:lnTo>
                  <a:pt x="479" y="154"/>
                </a:lnTo>
                <a:lnTo>
                  <a:pt x="464" y="170"/>
                </a:lnTo>
                <a:lnTo>
                  <a:pt x="442" y="191"/>
                </a:lnTo>
                <a:lnTo>
                  <a:pt x="428" y="203"/>
                </a:lnTo>
                <a:lnTo>
                  <a:pt x="411" y="214"/>
                </a:lnTo>
                <a:lnTo>
                  <a:pt x="395" y="227"/>
                </a:lnTo>
                <a:lnTo>
                  <a:pt x="377" y="239"/>
                </a:lnTo>
                <a:lnTo>
                  <a:pt x="358" y="250"/>
                </a:lnTo>
                <a:lnTo>
                  <a:pt x="337" y="260"/>
                </a:lnTo>
                <a:lnTo>
                  <a:pt x="315" y="268"/>
                </a:lnTo>
                <a:lnTo>
                  <a:pt x="292" y="273"/>
                </a:lnTo>
                <a:lnTo>
                  <a:pt x="268" y="278"/>
                </a:lnTo>
                <a:lnTo>
                  <a:pt x="243" y="279"/>
                </a:lnTo>
                <a:lnTo>
                  <a:pt x="219" y="278"/>
                </a:lnTo>
                <a:lnTo>
                  <a:pt x="195" y="273"/>
                </a:lnTo>
                <a:lnTo>
                  <a:pt x="172" y="267"/>
                </a:lnTo>
                <a:lnTo>
                  <a:pt x="151" y="258"/>
                </a:lnTo>
                <a:lnTo>
                  <a:pt x="129" y="249"/>
                </a:lnTo>
                <a:lnTo>
                  <a:pt x="110" y="238"/>
                </a:lnTo>
                <a:lnTo>
                  <a:pt x="92" y="225"/>
                </a:lnTo>
                <a:lnTo>
                  <a:pt x="76" y="213"/>
                </a:lnTo>
                <a:lnTo>
                  <a:pt x="59" y="201"/>
                </a:lnTo>
                <a:lnTo>
                  <a:pt x="45" y="188"/>
                </a:lnTo>
                <a:lnTo>
                  <a:pt x="23" y="168"/>
                </a:lnTo>
                <a:lnTo>
                  <a:pt x="8" y="151"/>
                </a:lnTo>
                <a:lnTo>
                  <a:pt x="3" y="143"/>
                </a:lnTo>
                <a:lnTo>
                  <a:pt x="0" y="140"/>
                </a:lnTo>
                <a:lnTo>
                  <a:pt x="0" y="136"/>
                </a:lnTo>
                <a:lnTo>
                  <a:pt x="0" y="132"/>
                </a:lnTo>
                <a:lnTo>
                  <a:pt x="3" y="129"/>
                </a:lnTo>
                <a:lnTo>
                  <a:pt x="8" y="122"/>
                </a:lnTo>
                <a:lnTo>
                  <a:pt x="23" y="107"/>
                </a:lnTo>
                <a:lnTo>
                  <a:pt x="45" y="86"/>
                </a:lnTo>
                <a:lnTo>
                  <a:pt x="59" y="74"/>
                </a:lnTo>
                <a:lnTo>
                  <a:pt x="76" y="63"/>
                </a:lnTo>
                <a:lnTo>
                  <a:pt x="92" y="51"/>
                </a:lnTo>
                <a:lnTo>
                  <a:pt x="110" y="40"/>
                </a:lnTo>
                <a:lnTo>
                  <a:pt x="131" y="29"/>
                </a:lnTo>
                <a:lnTo>
                  <a:pt x="151" y="19"/>
                </a:lnTo>
                <a:lnTo>
                  <a:pt x="173" y="11"/>
                </a:lnTo>
                <a:lnTo>
                  <a:pt x="195" y="5"/>
                </a:lnTo>
                <a:lnTo>
                  <a:pt x="219" y="1"/>
                </a:lnTo>
                <a:lnTo>
                  <a:pt x="243" y="0"/>
                </a:lnTo>
                <a:lnTo>
                  <a:pt x="268" y="1"/>
                </a:lnTo>
                <a:lnTo>
                  <a:pt x="292" y="5"/>
                </a:lnTo>
                <a:lnTo>
                  <a:pt x="315" y="12"/>
                </a:lnTo>
                <a:lnTo>
                  <a:pt x="337" y="20"/>
                </a:lnTo>
                <a:lnTo>
                  <a:pt x="358" y="30"/>
                </a:lnTo>
                <a:lnTo>
                  <a:pt x="377" y="41"/>
                </a:lnTo>
                <a:lnTo>
                  <a:pt x="395" y="52"/>
                </a:lnTo>
                <a:lnTo>
                  <a:pt x="411" y="64"/>
                </a:lnTo>
                <a:lnTo>
                  <a:pt x="428" y="77"/>
                </a:lnTo>
                <a:lnTo>
                  <a:pt x="442" y="88"/>
                </a:lnTo>
                <a:lnTo>
                  <a:pt x="464" y="110"/>
                </a:lnTo>
                <a:lnTo>
                  <a:pt x="479" y="125"/>
                </a:lnTo>
                <a:lnTo>
                  <a:pt x="484" y="132"/>
                </a:lnTo>
                <a:lnTo>
                  <a:pt x="487" y="136"/>
                </a:lnTo>
                <a:lnTo>
                  <a:pt x="487" y="140"/>
                </a:lnTo>
                <a:lnTo>
                  <a:pt x="487" y="143"/>
                </a:lnTo>
                <a:lnTo>
                  <a:pt x="484" y="147"/>
                </a:lnTo>
                <a:close/>
                <a:moveTo>
                  <a:pt x="243" y="23"/>
                </a:moveTo>
                <a:lnTo>
                  <a:pt x="243" y="23"/>
                </a:lnTo>
                <a:lnTo>
                  <a:pt x="227" y="25"/>
                </a:lnTo>
                <a:lnTo>
                  <a:pt x="212" y="26"/>
                </a:lnTo>
                <a:lnTo>
                  <a:pt x="195" y="29"/>
                </a:lnTo>
                <a:lnTo>
                  <a:pt x="180" y="33"/>
                </a:lnTo>
                <a:lnTo>
                  <a:pt x="173" y="41"/>
                </a:lnTo>
                <a:lnTo>
                  <a:pt x="166" y="48"/>
                </a:lnTo>
                <a:lnTo>
                  <a:pt x="161" y="56"/>
                </a:lnTo>
                <a:lnTo>
                  <a:pt x="155" y="66"/>
                </a:lnTo>
                <a:lnTo>
                  <a:pt x="151" y="75"/>
                </a:lnTo>
                <a:lnTo>
                  <a:pt x="149" y="86"/>
                </a:lnTo>
                <a:lnTo>
                  <a:pt x="147" y="96"/>
                </a:lnTo>
                <a:lnTo>
                  <a:pt x="146" y="107"/>
                </a:lnTo>
                <a:lnTo>
                  <a:pt x="147" y="117"/>
                </a:lnTo>
                <a:lnTo>
                  <a:pt x="149" y="126"/>
                </a:lnTo>
                <a:lnTo>
                  <a:pt x="150" y="136"/>
                </a:lnTo>
                <a:lnTo>
                  <a:pt x="154" y="146"/>
                </a:lnTo>
                <a:lnTo>
                  <a:pt x="158" y="154"/>
                </a:lnTo>
                <a:lnTo>
                  <a:pt x="162" y="162"/>
                </a:lnTo>
                <a:lnTo>
                  <a:pt x="168" y="169"/>
                </a:lnTo>
                <a:lnTo>
                  <a:pt x="175" y="176"/>
                </a:lnTo>
                <a:lnTo>
                  <a:pt x="182" y="183"/>
                </a:lnTo>
                <a:lnTo>
                  <a:pt x="188" y="188"/>
                </a:lnTo>
                <a:lnTo>
                  <a:pt x="197" y="192"/>
                </a:lnTo>
                <a:lnTo>
                  <a:pt x="206" y="196"/>
                </a:lnTo>
                <a:lnTo>
                  <a:pt x="215" y="201"/>
                </a:lnTo>
                <a:lnTo>
                  <a:pt x="224" y="203"/>
                </a:lnTo>
                <a:lnTo>
                  <a:pt x="234" y="205"/>
                </a:lnTo>
                <a:lnTo>
                  <a:pt x="243" y="205"/>
                </a:lnTo>
                <a:lnTo>
                  <a:pt x="253" y="205"/>
                </a:lnTo>
                <a:lnTo>
                  <a:pt x="263" y="203"/>
                </a:lnTo>
                <a:lnTo>
                  <a:pt x="272" y="201"/>
                </a:lnTo>
                <a:lnTo>
                  <a:pt x="282" y="196"/>
                </a:lnTo>
                <a:lnTo>
                  <a:pt x="290" y="192"/>
                </a:lnTo>
                <a:lnTo>
                  <a:pt x="298" y="188"/>
                </a:lnTo>
                <a:lnTo>
                  <a:pt x="305" y="183"/>
                </a:lnTo>
                <a:lnTo>
                  <a:pt x="312" y="176"/>
                </a:lnTo>
                <a:lnTo>
                  <a:pt x="319" y="169"/>
                </a:lnTo>
                <a:lnTo>
                  <a:pt x="325" y="162"/>
                </a:lnTo>
                <a:lnTo>
                  <a:pt x="329" y="154"/>
                </a:lnTo>
                <a:lnTo>
                  <a:pt x="333" y="146"/>
                </a:lnTo>
                <a:lnTo>
                  <a:pt x="337" y="136"/>
                </a:lnTo>
                <a:lnTo>
                  <a:pt x="338" y="126"/>
                </a:lnTo>
                <a:lnTo>
                  <a:pt x="341" y="117"/>
                </a:lnTo>
                <a:lnTo>
                  <a:pt x="341" y="107"/>
                </a:lnTo>
                <a:lnTo>
                  <a:pt x="340" y="96"/>
                </a:lnTo>
                <a:lnTo>
                  <a:pt x="338" y="86"/>
                </a:lnTo>
                <a:lnTo>
                  <a:pt x="336" y="75"/>
                </a:lnTo>
                <a:lnTo>
                  <a:pt x="332" y="66"/>
                </a:lnTo>
                <a:lnTo>
                  <a:pt x="327" y="58"/>
                </a:lnTo>
                <a:lnTo>
                  <a:pt x="322" y="49"/>
                </a:lnTo>
                <a:lnTo>
                  <a:pt x="315" y="41"/>
                </a:lnTo>
                <a:lnTo>
                  <a:pt x="308" y="34"/>
                </a:lnTo>
                <a:lnTo>
                  <a:pt x="292" y="30"/>
                </a:lnTo>
                <a:lnTo>
                  <a:pt x="276" y="26"/>
                </a:lnTo>
                <a:lnTo>
                  <a:pt x="260" y="25"/>
                </a:lnTo>
                <a:lnTo>
                  <a:pt x="243" y="23"/>
                </a:lnTo>
                <a:close/>
                <a:moveTo>
                  <a:pt x="461" y="140"/>
                </a:moveTo>
                <a:lnTo>
                  <a:pt x="461" y="140"/>
                </a:lnTo>
                <a:lnTo>
                  <a:pt x="444" y="124"/>
                </a:lnTo>
                <a:lnTo>
                  <a:pt x="420" y="100"/>
                </a:lnTo>
                <a:lnTo>
                  <a:pt x="404" y="88"/>
                </a:lnTo>
                <a:lnTo>
                  <a:pt x="388" y="75"/>
                </a:lnTo>
                <a:lnTo>
                  <a:pt x="370" y="64"/>
                </a:lnTo>
                <a:lnTo>
                  <a:pt x="351" y="52"/>
                </a:lnTo>
                <a:lnTo>
                  <a:pt x="356" y="66"/>
                </a:lnTo>
                <a:lnTo>
                  <a:pt x="360" y="78"/>
                </a:lnTo>
                <a:lnTo>
                  <a:pt x="363" y="93"/>
                </a:lnTo>
                <a:lnTo>
                  <a:pt x="365" y="107"/>
                </a:lnTo>
                <a:lnTo>
                  <a:pt x="363" y="119"/>
                </a:lnTo>
                <a:lnTo>
                  <a:pt x="362" y="132"/>
                </a:lnTo>
                <a:lnTo>
                  <a:pt x="359" y="143"/>
                </a:lnTo>
                <a:lnTo>
                  <a:pt x="355" y="154"/>
                </a:lnTo>
                <a:lnTo>
                  <a:pt x="349" y="165"/>
                </a:lnTo>
                <a:lnTo>
                  <a:pt x="344" y="174"/>
                </a:lnTo>
                <a:lnTo>
                  <a:pt x="337" y="184"/>
                </a:lnTo>
                <a:lnTo>
                  <a:pt x="329" y="192"/>
                </a:lnTo>
                <a:lnTo>
                  <a:pt x="321" y="201"/>
                </a:lnTo>
                <a:lnTo>
                  <a:pt x="311" y="207"/>
                </a:lnTo>
                <a:lnTo>
                  <a:pt x="301" y="213"/>
                </a:lnTo>
                <a:lnTo>
                  <a:pt x="290" y="218"/>
                </a:lnTo>
                <a:lnTo>
                  <a:pt x="279" y="223"/>
                </a:lnTo>
                <a:lnTo>
                  <a:pt x="268" y="225"/>
                </a:lnTo>
                <a:lnTo>
                  <a:pt x="256" y="227"/>
                </a:lnTo>
                <a:lnTo>
                  <a:pt x="243" y="228"/>
                </a:lnTo>
                <a:lnTo>
                  <a:pt x="231" y="227"/>
                </a:lnTo>
                <a:lnTo>
                  <a:pt x="219" y="225"/>
                </a:lnTo>
                <a:lnTo>
                  <a:pt x="208" y="223"/>
                </a:lnTo>
                <a:lnTo>
                  <a:pt x="197" y="218"/>
                </a:lnTo>
                <a:lnTo>
                  <a:pt x="186" y="213"/>
                </a:lnTo>
                <a:lnTo>
                  <a:pt x="176" y="207"/>
                </a:lnTo>
                <a:lnTo>
                  <a:pt x="166" y="201"/>
                </a:lnTo>
                <a:lnTo>
                  <a:pt x="158" y="192"/>
                </a:lnTo>
                <a:lnTo>
                  <a:pt x="150" y="184"/>
                </a:lnTo>
                <a:lnTo>
                  <a:pt x="143" y="174"/>
                </a:lnTo>
                <a:lnTo>
                  <a:pt x="138" y="165"/>
                </a:lnTo>
                <a:lnTo>
                  <a:pt x="132" y="154"/>
                </a:lnTo>
                <a:lnTo>
                  <a:pt x="128" y="143"/>
                </a:lnTo>
                <a:lnTo>
                  <a:pt x="125" y="132"/>
                </a:lnTo>
                <a:lnTo>
                  <a:pt x="124" y="119"/>
                </a:lnTo>
                <a:lnTo>
                  <a:pt x="122" y="107"/>
                </a:lnTo>
                <a:lnTo>
                  <a:pt x="124" y="92"/>
                </a:lnTo>
                <a:lnTo>
                  <a:pt x="127" y="78"/>
                </a:lnTo>
                <a:lnTo>
                  <a:pt x="131" y="64"/>
                </a:lnTo>
                <a:lnTo>
                  <a:pt x="136" y="52"/>
                </a:lnTo>
                <a:lnTo>
                  <a:pt x="117" y="63"/>
                </a:lnTo>
                <a:lnTo>
                  <a:pt x="99" y="74"/>
                </a:lnTo>
                <a:lnTo>
                  <a:pt x="83" y="86"/>
                </a:lnTo>
                <a:lnTo>
                  <a:pt x="67" y="99"/>
                </a:lnTo>
                <a:lnTo>
                  <a:pt x="43" y="121"/>
                </a:lnTo>
                <a:lnTo>
                  <a:pt x="28" y="136"/>
                </a:lnTo>
                <a:lnTo>
                  <a:pt x="39" y="150"/>
                </a:lnTo>
                <a:lnTo>
                  <a:pt x="56" y="166"/>
                </a:lnTo>
                <a:lnTo>
                  <a:pt x="78" y="187"/>
                </a:lnTo>
                <a:lnTo>
                  <a:pt x="106" y="206"/>
                </a:lnTo>
                <a:lnTo>
                  <a:pt x="120" y="216"/>
                </a:lnTo>
                <a:lnTo>
                  <a:pt x="136" y="225"/>
                </a:lnTo>
                <a:lnTo>
                  <a:pt x="153" y="234"/>
                </a:lnTo>
                <a:lnTo>
                  <a:pt x="169" y="240"/>
                </a:lnTo>
                <a:lnTo>
                  <a:pt x="187" y="247"/>
                </a:lnTo>
                <a:lnTo>
                  <a:pt x="205" y="251"/>
                </a:lnTo>
                <a:lnTo>
                  <a:pt x="224" y="256"/>
                </a:lnTo>
                <a:lnTo>
                  <a:pt x="243" y="256"/>
                </a:lnTo>
                <a:lnTo>
                  <a:pt x="263" y="256"/>
                </a:lnTo>
                <a:lnTo>
                  <a:pt x="282" y="251"/>
                </a:lnTo>
                <a:lnTo>
                  <a:pt x="300" y="247"/>
                </a:lnTo>
                <a:lnTo>
                  <a:pt x="318" y="242"/>
                </a:lnTo>
                <a:lnTo>
                  <a:pt x="334" y="235"/>
                </a:lnTo>
                <a:lnTo>
                  <a:pt x="351" y="227"/>
                </a:lnTo>
                <a:lnTo>
                  <a:pt x="367" y="217"/>
                </a:lnTo>
                <a:lnTo>
                  <a:pt x="382" y="207"/>
                </a:lnTo>
                <a:lnTo>
                  <a:pt x="409" y="188"/>
                </a:lnTo>
                <a:lnTo>
                  <a:pt x="431" y="169"/>
                </a:lnTo>
                <a:lnTo>
                  <a:pt x="448" y="152"/>
                </a:lnTo>
                <a:lnTo>
                  <a:pt x="461" y="140"/>
                </a:lnTo>
                <a:close/>
              </a:path>
            </a:pathLst>
          </a:custGeom>
          <a:solidFill>
            <a:schemeClr val="accent1"/>
          </a:solidFill>
          <a:ln>
            <a:noFill/>
          </a:ln>
        </p:spPr>
        <p:txBody>
          <a:bodyPr/>
          <a:lstStyle/>
          <a:p>
            <a:endParaRPr lang="en-US" dirty="0"/>
          </a:p>
        </p:txBody>
      </p:sp>
      <p:sp>
        <p:nvSpPr>
          <p:cNvPr id="145" name="Freeform 161"/>
          <p:cNvSpPr>
            <a:spLocks noEditPoints="1"/>
          </p:cNvSpPr>
          <p:nvPr/>
        </p:nvSpPr>
        <p:spPr bwMode="auto">
          <a:xfrm>
            <a:off x="1665058" y="1083725"/>
            <a:ext cx="262089" cy="372167"/>
          </a:xfrm>
          <a:custGeom>
            <a:avLst/>
            <a:gdLst>
              <a:gd name="T0" fmla="*/ 132380 w 301"/>
              <a:gd name="T1" fmla="*/ 135785 h 425"/>
              <a:gd name="T2" fmla="*/ 113920 w 301"/>
              <a:gd name="T3" fmla="*/ 178218 h 425"/>
              <a:gd name="T4" fmla="*/ 102845 w 301"/>
              <a:gd name="T5" fmla="*/ 209513 h 425"/>
              <a:gd name="T6" fmla="*/ 79111 w 301"/>
              <a:gd name="T7" fmla="*/ 223834 h 425"/>
              <a:gd name="T8" fmla="*/ 59070 w 301"/>
              <a:gd name="T9" fmla="*/ 224895 h 425"/>
              <a:gd name="T10" fmla="*/ 40610 w 301"/>
              <a:gd name="T11" fmla="*/ 211634 h 425"/>
              <a:gd name="T12" fmla="*/ 30062 w 301"/>
              <a:gd name="T13" fmla="*/ 185644 h 425"/>
              <a:gd name="T14" fmla="*/ 39556 w 301"/>
              <a:gd name="T15" fmla="*/ 181931 h 425"/>
              <a:gd name="T16" fmla="*/ 52213 w 301"/>
              <a:gd name="T17" fmla="*/ 206330 h 425"/>
              <a:gd name="T18" fmla="*/ 69618 w 301"/>
              <a:gd name="T19" fmla="*/ 213226 h 425"/>
              <a:gd name="T20" fmla="*/ 85440 w 301"/>
              <a:gd name="T21" fmla="*/ 208982 h 425"/>
              <a:gd name="T22" fmla="*/ 101262 w 301"/>
              <a:gd name="T23" fmla="*/ 182992 h 425"/>
              <a:gd name="T24" fmla="*/ 110228 w 301"/>
              <a:gd name="T25" fmla="*/ 147985 h 425"/>
              <a:gd name="T26" fmla="*/ 124468 w 301"/>
              <a:gd name="T27" fmla="*/ 126238 h 425"/>
              <a:gd name="T28" fmla="*/ 145037 w 301"/>
              <a:gd name="T29" fmla="*/ 89640 h 425"/>
              <a:gd name="T30" fmla="*/ 138181 w 301"/>
              <a:gd name="T31" fmla="*/ 46146 h 425"/>
              <a:gd name="T32" fmla="*/ 116557 w 301"/>
              <a:gd name="T33" fmla="*/ 23338 h 425"/>
              <a:gd name="T34" fmla="*/ 75947 w 301"/>
              <a:gd name="T35" fmla="*/ 12730 h 425"/>
              <a:gd name="T36" fmla="*/ 38501 w 301"/>
              <a:gd name="T37" fmla="*/ 22808 h 425"/>
              <a:gd name="T38" fmla="*/ 13713 w 301"/>
              <a:gd name="T39" fmla="*/ 56224 h 425"/>
              <a:gd name="T40" fmla="*/ 15295 w 301"/>
              <a:gd name="T41" fmla="*/ 99187 h 425"/>
              <a:gd name="T42" fmla="*/ 8439 w 301"/>
              <a:gd name="T43" fmla="*/ 107143 h 425"/>
              <a:gd name="T44" fmla="*/ 1055 w 301"/>
              <a:gd name="T45" fmla="*/ 92292 h 425"/>
              <a:gd name="T46" fmla="*/ 4747 w 301"/>
              <a:gd name="T47" fmla="*/ 44555 h 425"/>
              <a:gd name="T48" fmla="*/ 32699 w 301"/>
              <a:gd name="T49" fmla="*/ 11669 h 425"/>
              <a:gd name="T50" fmla="*/ 75947 w 301"/>
              <a:gd name="T51" fmla="*/ 0 h 425"/>
              <a:gd name="T52" fmla="*/ 122886 w 301"/>
              <a:gd name="T53" fmla="*/ 12730 h 425"/>
              <a:gd name="T54" fmla="*/ 148729 w 301"/>
              <a:gd name="T55" fmla="*/ 39781 h 425"/>
              <a:gd name="T56" fmla="*/ 156640 w 301"/>
              <a:gd name="T57" fmla="*/ 92292 h 425"/>
              <a:gd name="T58" fmla="*/ 124468 w 301"/>
              <a:gd name="T59" fmla="*/ 94944 h 425"/>
              <a:gd name="T60" fmla="*/ 131852 w 301"/>
              <a:gd name="T61" fmla="*/ 79031 h 425"/>
              <a:gd name="T62" fmla="*/ 118667 w 301"/>
              <a:gd name="T63" fmla="*/ 42433 h 425"/>
              <a:gd name="T64" fmla="*/ 93351 w 301"/>
              <a:gd name="T65" fmla="*/ 26521 h 425"/>
              <a:gd name="T66" fmla="*/ 59070 w 301"/>
              <a:gd name="T67" fmla="*/ 27051 h 425"/>
              <a:gd name="T68" fmla="*/ 40610 w 301"/>
              <a:gd name="T69" fmla="*/ 44555 h 425"/>
              <a:gd name="T70" fmla="*/ 33754 w 301"/>
              <a:gd name="T71" fmla="*/ 75849 h 425"/>
              <a:gd name="T72" fmla="*/ 46939 w 301"/>
              <a:gd name="T73" fmla="*/ 101309 h 425"/>
              <a:gd name="T74" fmla="*/ 61707 w 301"/>
              <a:gd name="T75" fmla="*/ 93352 h 425"/>
              <a:gd name="T76" fmla="*/ 75419 w 301"/>
              <a:gd name="T77" fmla="*/ 81153 h 425"/>
              <a:gd name="T78" fmla="*/ 89659 w 301"/>
              <a:gd name="T79" fmla="*/ 93352 h 425"/>
              <a:gd name="T80" fmla="*/ 89132 w 301"/>
              <a:gd name="T81" fmla="*/ 107143 h 425"/>
              <a:gd name="T82" fmla="*/ 75947 w 301"/>
              <a:gd name="T83" fmla="*/ 114569 h 425"/>
              <a:gd name="T84" fmla="*/ 62234 w 301"/>
              <a:gd name="T85" fmla="*/ 146924 h 425"/>
              <a:gd name="T86" fmla="*/ 56960 w 301"/>
              <a:gd name="T87" fmla="*/ 157532 h 425"/>
              <a:gd name="T88" fmla="*/ 50631 w 301"/>
              <a:gd name="T89" fmla="*/ 139498 h 425"/>
              <a:gd name="T90" fmla="*/ 46939 w 301"/>
              <a:gd name="T91" fmla="*/ 130481 h 425"/>
              <a:gd name="T92" fmla="*/ 38501 w 301"/>
              <a:gd name="T93" fmla="*/ 135785 h 425"/>
              <a:gd name="T94" fmla="*/ 43248 w 301"/>
              <a:gd name="T95" fmla="*/ 161245 h 425"/>
              <a:gd name="T96" fmla="*/ 56433 w 301"/>
              <a:gd name="T97" fmla="*/ 170262 h 425"/>
              <a:gd name="T98" fmla="*/ 67508 w 301"/>
              <a:gd name="T99" fmla="*/ 166549 h 425"/>
              <a:gd name="T100" fmla="*/ 73837 w 301"/>
              <a:gd name="T101" fmla="*/ 152759 h 425"/>
              <a:gd name="T102" fmla="*/ 84913 w 301"/>
              <a:gd name="T103" fmla="*/ 123586 h 425"/>
              <a:gd name="T104" fmla="*/ 102845 w 301"/>
              <a:gd name="T105" fmla="*/ 108204 h 425"/>
              <a:gd name="T106" fmla="*/ 101262 w 301"/>
              <a:gd name="T107" fmla="*/ 89109 h 425"/>
              <a:gd name="T108" fmla="*/ 84913 w 301"/>
              <a:gd name="T109" fmla="*/ 71606 h 425"/>
              <a:gd name="T110" fmla="*/ 66453 w 301"/>
              <a:gd name="T111" fmla="*/ 71606 h 425"/>
              <a:gd name="T112" fmla="*/ 51159 w 301"/>
              <a:gd name="T113" fmla="*/ 86988 h 425"/>
              <a:gd name="T114" fmla="*/ 46412 w 301"/>
              <a:gd name="T115" fmla="*/ 73727 h 425"/>
              <a:gd name="T116" fmla="*/ 55905 w 301"/>
              <a:gd name="T117" fmla="*/ 44555 h 425"/>
              <a:gd name="T118" fmla="*/ 71728 w 301"/>
              <a:gd name="T119" fmla="*/ 36598 h 425"/>
              <a:gd name="T120" fmla="*/ 99153 w 301"/>
              <a:gd name="T121" fmla="*/ 42433 h 425"/>
              <a:gd name="T122" fmla="*/ 117085 w 301"/>
              <a:gd name="T123" fmla="*/ 63649 h 425"/>
              <a:gd name="T124" fmla="*/ 118140 w 301"/>
              <a:gd name="T125" fmla="*/ 89640 h 42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1" h="425">
                <a:moveTo>
                  <a:pt x="282" y="218"/>
                </a:moveTo>
                <a:lnTo>
                  <a:pt x="282" y="218"/>
                </a:lnTo>
                <a:lnTo>
                  <a:pt x="273" y="231"/>
                </a:lnTo>
                <a:lnTo>
                  <a:pt x="264" y="244"/>
                </a:lnTo>
                <a:lnTo>
                  <a:pt x="251" y="256"/>
                </a:lnTo>
                <a:lnTo>
                  <a:pt x="246" y="263"/>
                </a:lnTo>
                <a:lnTo>
                  <a:pt x="235" y="279"/>
                </a:lnTo>
                <a:lnTo>
                  <a:pt x="229" y="292"/>
                </a:lnTo>
                <a:lnTo>
                  <a:pt x="222" y="304"/>
                </a:lnTo>
                <a:lnTo>
                  <a:pt x="218" y="319"/>
                </a:lnTo>
                <a:lnTo>
                  <a:pt x="216" y="336"/>
                </a:lnTo>
                <a:lnTo>
                  <a:pt x="214" y="348"/>
                </a:lnTo>
                <a:lnTo>
                  <a:pt x="213" y="361"/>
                </a:lnTo>
                <a:lnTo>
                  <a:pt x="207" y="374"/>
                </a:lnTo>
                <a:lnTo>
                  <a:pt x="200" y="388"/>
                </a:lnTo>
                <a:lnTo>
                  <a:pt x="195" y="395"/>
                </a:lnTo>
                <a:lnTo>
                  <a:pt x="189" y="400"/>
                </a:lnTo>
                <a:lnTo>
                  <a:pt x="184" y="407"/>
                </a:lnTo>
                <a:lnTo>
                  <a:pt x="177" y="411"/>
                </a:lnTo>
                <a:lnTo>
                  <a:pt x="169" y="417"/>
                </a:lnTo>
                <a:lnTo>
                  <a:pt x="159" y="420"/>
                </a:lnTo>
                <a:lnTo>
                  <a:pt x="150" y="422"/>
                </a:lnTo>
                <a:lnTo>
                  <a:pt x="139" y="425"/>
                </a:lnTo>
                <a:lnTo>
                  <a:pt x="128" y="425"/>
                </a:lnTo>
                <a:lnTo>
                  <a:pt x="121" y="425"/>
                </a:lnTo>
                <a:lnTo>
                  <a:pt x="112" y="424"/>
                </a:lnTo>
                <a:lnTo>
                  <a:pt x="104" y="421"/>
                </a:lnTo>
                <a:lnTo>
                  <a:pt x="95" y="417"/>
                </a:lnTo>
                <a:lnTo>
                  <a:pt x="88" y="411"/>
                </a:lnTo>
                <a:lnTo>
                  <a:pt x="82" y="406"/>
                </a:lnTo>
                <a:lnTo>
                  <a:pt x="77" y="399"/>
                </a:lnTo>
                <a:lnTo>
                  <a:pt x="73" y="392"/>
                </a:lnTo>
                <a:lnTo>
                  <a:pt x="67" y="384"/>
                </a:lnTo>
                <a:lnTo>
                  <a:pt x="64" y="376"/>
                </a:lnTo>
                <a:lnTo>
                  <a:pt x="57" y="355"/>
                </a:lnTo>
                <a:lnTo>
                  <a:pt x="57" y="350"/>
                </a:lnTo>
                <a:lnTo>
                  <a:pt x="60" y="345"/>
                </a:lnTo>
                <a:lnTo>
                  <a:pt x="63" y="343"/>
                </a:lnTo>
                <a:lnTo>
                  <a:pt x="67" y="341"/>
                </a:lnTo>
                <a:lnTo>
                  <a:pt x="71" y="341"/>
                </a:lnTo>
                <a:lnTo>
                  <a:pt x="75" y="343"/>
                </a:lnTo>
                <a:lnTo>
                  <a:pt x="78" y="345"/>
                </a:lnTo>
                <a:lnTo>
                  <a:pt x="81" y="350"/>
                </a:lnTo>
                <a:lnTo>
                  <a:pt x="85" y="366"/>
                </a:lnTo>
                <a:lnTo>
                  <a:pt x="90" y="378"/>
                </a:lnTo>
                <a:lnTo>
                  <a:pt x="99" y="389"/>
                </a:lnTo>
                <a:lnTo>
                  <a:pt x="107" y="396"/>
                </a:lnTo>
                <a:lnTo>
                  <a:pt x="112" y="399"/>
                </a:lnTo>
                <a:lnTo>
                  <a:pt x="117" y="400"/>
                </a:lnTo>
                <a:lnTo>
                  <a:pt x="126" y="403"/>
                </a:lnTo>
                <a:lnTo>
                  <a:pt x="132" y="402"/>
                </a:lnTo>
                <a:lnTo>
                  <a:pt x="134" y="402"/>
                </a:lnTo>
                <a:lnTo>
                  <a:pt x="136" y="402"/>
                </a:lnTo>
                <a:lnTo>
                  <a:pt x="145" y="400"/>
                </a:lnTo>
                <a:lnTo>
                  <a:pt x="154" y="398"/>
                </a:lnTo>
                <a:lnTo>
                  <a:pt x="162" y="394"/>
                </a:lnTo>
                <a:lnTo>
                  <a:pt x="169" y="389"/>
                </a:lnTo>
                <a:lnTo>
                  <a:pt x="174" y="384"/>
                </a:lnTo>
                <a:lnTo>
                  <a:pt x="178" y="378"/>
                </a:lnTo>
                <a:lnTo>
                  <a:pt x="185" y="367"/>
                </a:lnTo>
                <a:lnTo>
                  <a:pt x="189" y="356"/>
                </a:lnTo>
                <a:lnTo>
                  <a:pt x="192" y="345"/>
                </a:lnTo>
                <a:lnTo>
                  <a:pt x="192" y="336"/>
                </a:lnTo>
                <a:lnTo>
                  <a:pt x="192" y="334"/>
                </a:lnTo>
                <a:lnTo>
                  <a:pt x="196" y="314"/>
                </a:lnTo>
                <a:lnTo>
                  <a:pt x="202" y="296"/>
                </a:lnTo>
                <a:lnTo>
                  <a:pt x="209" y="279"/>
                </a:lnTo>
                <a:lnTo>
                  <a:pt x="216" y="266"/>
                </a:lnTo>
                <a:lnTo>
                  <a:pt x="222" y="255"/>
                </a:lnTo>
                <a:lnTo>
                  <a:pt x="229" y="246"/>
                </a:lnTo>
                <a:lnTo>
                  <a:pt x="236" y="240"/>
                </a:lnTo>
                <a:lnTo>
                  <a:pt x="236" y="238"/>
                </a:lnTo>
                <a:lnTo>
                  <a:pt x="246" y="229"/>
                </a:lnTo>
                <a:lnTo>
                  <a:pt x="254" y="218"/>
                </a:lnTo>
                <a:lnTo>
                  <a:pt x="261" y="207"/>
                </a:lnTo>
                <a:lnTo>
                  <a:pt x="269" y="187"/>
                </a:lnTo>
                <a:lnTo>
                  <a:pt x="275" y="169"/>
                </a:lnTo>
                <a:lnTo>
                  <a:pt x="277" y="153"/>
                </a:lnTo>
                <a:lnTo>
                  <a:pt x="277" y="138"/>
                </a:lnTo>
                <a:lnTo>
                  <a:pt x="276" y="123"/>
                </a:lnTo>
                <a:lnTo>
                  <a:pt x="272" y="110"/>
                </a:lnTo>
                <a:lnTo>
                  <a:pt x="268" y="98"/>
                </a:lnTo>
                <a:lnTo>
                  <a:pt x="262" y="87"/>
                </a:lnTo>
                <a:lnTo>
                  <a:pt x="255" y="77"/>
                </a:lnTo>
                <a:lnTo>
                  <a:pt x="249" y="69"/>
                </a:lnTo>
                <a:lnTo>
                  <a:pt x="236" y="55"/>
                </a:lnTo>
                <a:lnTo>
                  <a:pt x="227" y="47"/>
                </a:lnTo>
                <a:lnTo>
                  <a:pt x="221" y="44"/>
                </a:lnTo>
                <a:lnTo>
                  <a:pt x="207" y="36"/>
                </a:lnTo>
                <a:lnTo>
                  <a:pt x="195" y="31"/>
                </a:lnTo>
                <a:lnTo>
                  <a:pt x="181" y="28"/>
                </a:lnTo>
                <a:lnTo>
                  <a:pt x="169" y="25"/>
                </a:lnTo>
                <a:lnTo>
                  <a:pt x="156" y="24"/>
                </a:lnTo>
                <a:lnTo>
                  <a:pt x="144" y="24"/>
                </a:lnTo>
                <a:lnTo>
                  <a:pt x="132" y="25"/>
                </a:lnTo>
                <a:lnTo>
                  <a:pt x="121" y="26"/>
                </a:lnTo>
                <a:lnTo>
                  <a:pt x="101" y="31"/>
                </a:lnTo>
                <a:lnTo>
                  <a:pt x="86" y="36"/>
                </a:lnTo>
                <a:lnTo>
                  <a:pt x="73" y="43"/>
                </a:lnTo>
                <a:lnTo>
                  <a:pt x="60" y="51"/>
                </a:lnTo>
                <a:lnTo>
                  <a:pt x="49" y="61"/>
                </a:lnTo>
                <a:lnTo>
                  <a:pt x="41" y="72"/>
                </a:lnTo>
                <a:lnTo>
                  <a:pt x="35" y="83"/>
                </a:lnTo>
                <a:lnTo>
                  <a:pt x="30" y="95"/>
                </a:lnTo>
                <a:lnTo>
                  <a:pt x="26" y="106"/>
                </a:lnTo>
                <a:lnTo>
                  <a:pt x="24" y="119"/>
                </a:lnTo>
                <a:lnTo>
                  <a:pt x="23" y="131"/>
                </a:lnTo>
                <a:lnTo>
                  <a:pt x="23" y="153"/>
                </a:lnTo>
                <a:lnTo>
                  <a:pt x="24" y="171"/>
                </a:lnTo>
                <a:lnTo>
                  <a:pt x="29" y="187"/>
                </a:lnTo>
                <a:lnTo>
                  <a:pt x="29" y="193"/>
                </a:lnTo>
                <a:lnTo>
                  <a:pt x="27" y="197"/>
                </a:lnTo>
                <a:lnTo>
                  <a:pt x="24" y="200"/>
                </a:lnTo>
                <a:lnTo>
                  <a:pt x="20" y="202"/>
                </a:lnTo>
                <a:lnTo>
                  <a:pt x="16" y="202"/>
                </a:lnTo>
                <a:lnTo>
                  <a:pt x="11" y="201"/>
                </a:lnTo>
                <a:lnTo>
                  <a:pt x="8" y="198"/>
                </a:lnTo>
                <a:lnTo>
                  <a:pt x="5" y="194"/>
                </a:lnTo>
                <a:lnTo>
                  <a:pt x="4" y="189"/>
                </a:lnTo>
                <a:lnTo>
                  <a:pt x="2" y="174"/>
                </a:lnTo>
                <a:lnTo>
                  <a:pt x="0" y="153"/>
                </a:lnTo>
                <a:lnTo>
                  <a:pt x="0" y="141"/>
                </a:lnTo>
                <a:lnTo>
                  <a:pt x="0" y="127"/>
                </a:lnTo>
                <a:lnTo>
                  <a:pt x="1" y="113"/>
                </a:lnTo>
                <a:lnTo>
                  <a:pt x="5" y="99"/>
                </a:lnTo>
                <a:lnTo>
                  <a:pt x="9" y="84"/>
                </a:lnTo>
                <a:lnTo>
                  <a:pt x="15" y="70"/>
                </a:lnTo>
                <a:lnTo>
                  <a:pt x="23" y="57"/>
                </a:lnTo>
                <a:lnTo>
                  <a:pt x="34" y="44"/>
                </a:lnTo>
                <a:lnTo>
                  <a:pt x="46" y="33"/>
                </a:lnTo>
                <a:lnTo>
                  <a:pt x="62" y="22"/>
                </a:lnTo>
                <a:lnTo>
                  <a:pt x="67" y="20"/>
                </a:lnTo>
                <a:lnTo>
                  <a:pt x="78" y="14"/>
                </a:lnTo>
                <a:lnTo>
                  <a:pt x="96" y="9"/>
                </a:lnTo>
                <a:lnTo>
                  <a:pt x="118" y="3"/>
                </a:lnTo>
                <a:lnTo>
                  <a:pt x="130" y="2"/>
                </a:lnTo>
                <a:lnTo>
                  <a:pt x="144" y="0"/>
                </a:lnTo>
                <a:lnTo>
                  <a:pt x="158" y="0"/>
                </a:lnTo>
                <a:lnTo>
                  <a:pt x="173" y="2"/>
                </a:lnTo>
                <a:lnTo>
                  <a:pt x="188" y="4"/>
                </a:lnTo>
                <a:lnTo>
                  <a:pt x="203" y="10"/>
                </a:lnTo>
                <a:lnTo>
                  <a:pt x="218" y="15"/>
                </a:lnTo>
                <a:lnTo>
                  <a:pt x="233" y="24"/>
                </a:lnTo>
                <a:lnTo>
                  <a:pt x="238" y="28"/>
                </a:lnTo>
                <a:lnTo>
                  <a:pt x="250" y="37"/>
                </a:lnTo>
                <a:lnTo>
                  <a:pt x="265" y="53"/>
                </a:lnTo>
                <a:lnTo>
                  <a:pt x="273" y="64"/>
                </a:lnTo>
                <a:lnTo>
                  <a:pt x="282" y="75"/>
                </a:lnTo>
                <a:lnTo>
                  <a:pt x="288" y="88"/>
                </a:lnTo>
                <a:lnTo>
                  <a:pt x="294" y="102"/>
                </a:lnTo>
                <a:lnTo>
                  <a:pt x="298" y="119"/>
                </a:lnTo>
                <a:lnTo>
                  <a:pt x="301" y="135"/>
                </a:lnTo>
                <a:lnTo>
                  <a:pt x="301" y="154"/>
                </a:lnTo>
                <a:lnTo>
                  <a:pt x="297" y="174"/>
                </a:lnTo>
                <a:lnTo>
                  <a:pt x="291" y="196"/>
                </a:lnTo>
                <a:lnTo>
                  <a:pt x="282" y="218"/>
                </a:lnTo>
                <a:close/>
                <a:moveTo>
                  <a:pt x="232" y="179"/>
                </a:moveTo>
                <a:lnTo>
                  <a:pt x="232" y="179"/>
                </a:lnTo>
                <a:lnTo>
                  <a:pt x="236" y="179"/>
                </a:lnTo>
                <a:lnTo>
                  <a:pt x="240" y="179"/>
                </a:lnTo>
                <a:lnTo>
                  <a:pt x="244" y="176"/>
                </a:lnTo>
                <a:lnTo>
                  <a:pt x="246" y="172"/>
                </a:lnTo>
                <a:lnTo>
                  <a:pt x="249" y="161"/>
                </a:lnTo>
                <a:lnTo>
                  <a:pt x="250" y="149"/>
                </a:lnTo>
                <a:lnTo>
                  <a:pt x="250" y="135"/>
                </a:lnTo>
                <a:lnTo>
                  <a:pt x="247" y="119"/>
                </a:lnTo>
                <a:lnTo>
                  <a:pt x="240" y="103"/>
                </a:lnTo>
                <a:lnTo>
                  <a:pt x="236" y="95"/>
                </a:lnTo>
                <a:lnTo>
                  <a:pt x="232" y="88"/>
                </a:lnTo>
                <a:lnTo>
                  <a:pt x="225" y="80"/>
                </a:lnTo>
                <a:lnTo>
                  <a:pt x="218" y="73"/>
                </a:lnTo>
                <a:lnTo>
                  <a:pt x="210" y="66"/>
                </a:lnTo>
                <a:lnTo>
                  <a:pt x="200" y="61"/>
                </a:lnTo>
                <a:lnTo>
                  <a:pt x="189" y="55"/>
                </a:lnTo>
                <a:lnTo>
                  <a:pt x="177" y="50"/>
                </a:lnTo>
                <a:lnTo>
                  <a:pt x="163" y="47"/>
                </a:lnTo>
                <a:lnTo>
                  <a:pt x="148" y="44"/>
                </a:lnTo>
                <a:lnTo>
                  <a:pt x="139" y="44"/>
                </a:lnTo>
                <a:lnTo>
                  <a:pt x="130" y="46"/>
                </a:lnTo>
                <a:lnTo>
                  <a:pt x="122" y="48"/>
                </a:lnTo>
                <a:lnTo>
                  <a:pt x="112" y="51"/>
                </a:lnTo>
                <a:lnTo>
                  <a:pt x="104" y="57"/>
                </a:lnTo>
                <a:lnTo>
                  <a:pt x="95" y="62"/>
                </a:lnTo>
                <a:lnTo>
                  <a:pt x="89" y="69"/>
                </a:lnTo>
                <a:lnTo>
                  <a:pt x="82" y="76"/>
                </a:lnTo>
                <a:lnTo>
                  <a:pt x="77" y="84"/>
                </a:lnTo>
                <a:lnTo>
                  <a:pt x="70" y="97"/>
                </a:lnTo>
                <a:lnTo>
                  <a:pt x="66" y="110"/>
                </a:lnTo>
                <a:lnTo>
                  <a:pt x="63" y="125"/>
                </a:lnTo>
                <a:lnTo>
                  <a:pt x="63" y="134"/>
                </a:lnTo>
                <a:lnTo>
                  <a:pt x="64" y="143"/>
                </a:lnTo>
                <a:lnTo>
                  <a:pt x="66" y="156"/>
                </a:lnTo>
                <a:lnTo>
                  <a:pt x="70" y="171"/>
                </a:lnTo>
                <a:lnTo>
                  <a:pt x="73" y="178"/>
                </a:lnTo>
                <a:lnTo>
                  <a:pt x="77" y="185"/>
                </a:lnTo>
                <a:lnTo>
                  <a:pt x="82" y="189"/>
                </a:lnTo>
                <a:lnTo>
                  <a:pt x="89" y="191"/>
                </a:lnTo>
                <a:lnTo>
                  <a:pt x="95" y="191"/>
                </a:lnTo>
                <a:lnTo>
                  <a:pt x="100" y="191"/>
                </a:lnTo>
                <a:lnTo>
                  <a:pt x="104" y="189"/>
                </a:lnTo>
                <a:lnTo>
                  <a:pt x="108" y="186"/>
                </a:lnTo>
                <a:lnTo>
                  <a:pt x="117" y="176"/>
                </a:lnTo>
                <a:lnTo>
                  <a:pt x="123" y="168"/>
                </a:lnTo>
                <a:lnTo>
                  <a:pt x="129" y="160"/>
                </a:lnTo>
                <a:lnTo>
                  <a:pt x="134" y="156"/>
                </a:lnTo>
                <a:lnTo>
                  <a:pt x="139" y="154"/>
                </a:lnTo>
                <a:lnTo>
                  <a:pt x="143" y="153"/>
                </a:lnTo>
                <a:lnTo>
                  <a:pt x="150" y="154"/>
                </a:lnTo>
                <a:lnTo>
                  <a:pt x="156" y="160"/>
                </a:lnTo>
                <a:lnTo>
                  <a:pt x="163" y="167"/>
                </a:lnTo>
                <a:lnTo>
                  <a:pt x="170" y="176"/>
                </a:lnTo>
                <a:lnTo>
                  <a:pt x="173" y="185"/>
                </a:lnTo>
                <a:lnTo>
                  <a:pt x="174" y="190"/>
                </a:lnTo>
                <a:lnTo>
                  <a:pt x="174" y="196"/>
                </a:lnTo>
                <a:lnTo>
                  <a:pt x="172" y="200"/>
                </a:lnTo>
                <a:lnTo>
                  <a:pt x="169" y="202"/>
                </a:lnTo>
                <a:lnTo>
                  <a:pt x="163" y="205"/>
                </a:lnTo>
                <a:lnTo>
                  <a:pt x="158" y="207"/>
                </a:lnTo>
                <a:lnTo>
                  <a:pt x="150" y="211"/>
                </a:lnTo>
                <a:lnTo>
                  <a:pt x="144" y="216"/>
                </a:lnTo>
                <a:lnTo>
                  <a:pt x="136" y="224"/>
                </a:lnTo>
                <a:lnTo>
                  <a:pt x="129" y="234"/>
                </a:lnTo>
                <a:lnTo>
                  <a:pt x="122" y="249"/>
                </a:lnTo>
                <a:lnTo>
                  <a:pt x="121" y="257"/>
                </a:lnTo>
                <a:lnTo>
                  <a:pt x="118" y="266"/>
                </a:lnTo>
                <a:lnTo>
                  <a:pt x="118" y="277"/>
                </a:lnTo>
                <a:lnTo>
                  <a:pt x="117" y="288"/>
                </a:lnTo>
                <a:lnTo>
                  <a:pt x="117" y="290"/>
                </a:lnTo>
                <a:lnTo>
                  <a:pt x="114" y="295"/>
                </a:lnTo>
                <a:lnTo>
                  <a:pt x="111" y="296"/>
                </a:lnTo>
                <a:lnTo>
                  <a:pt x="108" y="297"/>
                </a:lnTo>
                <a:lnTo>
                  <a:pt x="104" y="296"/>
                </a:lnTo>
                <a:lnTo>
                  <a:pt x="103" y="293"/>
                </a:lnTo>
                <a:lnTo>
                  <a:pt x="100" y="285"/>
                </a:lnTo>
                <a:lnTo>
                  <a:pt x="96" y="263"/>
                </a:lnTo>
                <a:lnTo>
                  <a:pt x="96" y="257"/>
                </a:lnTo>
                <a:lnTo>
                  <a:pt x="95" y="253"/>
                </a:lnTo>
                <a:lnTo>
                  <a:pt x="93" y="249"/>
                </a:lnTo>
                <a:lnTo>
                  <a:pt x="89" y="246"/>
                </a:lnTo>
                <a:lnTo>
                  <a:pt x="85" y="245"/>
                </a:lnTo>
                <a:lnTo>
                  <a:pt x="81" y="245"/>
                </a:lnTo>
                <a:lnTo>
                  <a:pt x="77" y="248"/>
                </a:lnTo>
                <a:lnTo>
                  <a:pt x="74" y="251"/>
                </a:lnTo>
                <a:lnTo>
                  <a:pt x="73" y="256"/>
                </a:lnTo>
                <a:lnTo>
                  <a:pt x="73" y="264"/>
                </a:lnTo>
                <a:lnTo>
                  <a:pt x="78" y="289"/>
                </a:lnTo>
                <a:lnTo>
                  <a:pt x="79" y="297"/>
                </a:lnTo>
                <a:lnTo>
                  <a:pt x="82" y="304"/>
                </a:lnTo>
                <a:lnTo>
                  <a:pt x="86" y="310"/>
                </a:lnTo>
                <a:lnTo>
                  <a:pt x="89" y="314"/>
                </a:lnTo>
                <a:lnTo>
                  <a:pt x="93" y="317"/>
                </a:lnTo>
                <a:lnTo>
                  <a:pt x="99" y="319"/>
                </a:lnTo>
                <a:lnTo>
                  <a:pt x="103" y="321"/>
                </a:lnTo>
                <a:lnTo>
                  <a:pt x="107" y="321"/>
                </a:lnTo>
                <a:lnTo>
                  <a:pt x="111" y="321"/>
                </a:lnTo>
                <a:lnTo>
                  <a:pt x="117" y="319"/>
                </a:lnTo>
                <a:lnTo>
                  <a:pt x="122" y="317"/>
                </a:lnTo>
                <a:lnTo>
                  <a:pt x="128" y="314"/>
                </a:lnTo>
                <a:lnTo>
                  <a:pt x="132" y="310"/>
                </a:lnTo>
                <a:lnTo>
                  <a:pt x="136" y="304"/>
                </a:lnTo>
                <a:lnTo>
                  <a:pt x="139" y="299"/>
                </a:lnTo>
                <a:lnTo>
                  <a:pt x="140" y="293"/>
                </a:lnTo>
                <a:lnTo>
                  <a:pt x="140" y="288"/>
                </a:lnTo>
                <a:lnTo>
                  <a:pt x="141" y="273"/>
                </a:lnTo>
                <a:lnTo>
                  <a:pt x="144" y="260"/>
                </a:lnTo>
                <a:lnTo>
                  <a:pt x="147" y="249"/>
                </a:lnTo>
                <a:lnTo>
                  <a:pt x="151" y="242"/>
                </a:lnTo>
                <a:lnTo>
                  <a:pt x="156" y="237"/>
                </a:lnTo>
                <a:lnTo>
                  <a:pt x="161" y="233"/>
                </a:lnTo>
                <a:lnTo>
                  <a:pt x="166" y="229"/>
                </a:lnTo>
                <a:lnTo>
                  <a:pt x="176" y="224"/>
                </a:lnTo>
                <a:lnTo>
                  <a:pt x="184" y="219"/>
                </a:lnTo>
                <a:lnTo>
                  <a:pt x="191" y="212"/>
                </a:lnTo>
                <a:lnTo>
                  <a:pt x="195" y="204"/>
                </a:lnTo>
                <a:lnTo>
                  <a:pt x="198" y="197"/>
                </a:lnTo>
                <a:lnTo>
                  <a:pt x="198" y="190"/>
                </a:lnTo>
                <a:lnTo>
                  <a:pt x="198" y="183"/>
                </a:lnTo>
                <a:lnTo>
                  <a:pt x="196" y="178"/>
                </a:lnTo>
                <a:lnTo>
                  <a:pt x="192" y="168"/>
                </a:lnTo>
                <a:lnTo>
                  <a:pt x="189" y="164"/>
                </a:lnTo>
                <a:lnTo>
                  <a:pt x="178" y="149"/>
                </a:lnTo>
                <a:lnTo>
                  <a:pt x="173" y="143"/>
                </a:lnTo>
                <a:lnTo>
                  <a:pt x="167" y="138"/>
                </a:lnTo>
                <a:lnTo>
                  <a:pt x="161" y="135"/>
                </a:lnTo>
                <a:lnTo>
                  <a:pt x="155" y="132"/>
                </a:lnTo>
                <a:lnTo>
                  <a:pt x="148" y="131"/>
                </a:lnTo>
                <a:lnTo>
                  <a:pt x="141" y="131"/>
                </a:lnTo>
                <a:lnTo>
                  <a:pt x="133" y="132"/>
                </a:lnTo>
                <a:lnTo>
                  <a:pt x="126" y="135"/>
                </a:lnTo>
                <a:lnTo>
                  <a:pt x="119" y="138"/>
                </a:lnTo>
                <a:lnTo>
                  <a:pt x="114" y="143"/>
                </a:lnTo>
                <a:lnTo>
                  <a:pt x="107" y="152"/>
                </a:lnTo>
                <a:lnTo>
                  <a:pt x="103" y="156"/>
                </a:lnTo>
                <a:lnTo>
                  <a:pt x="97" y="164"/>
                </a:lnTo>
                <a:lnTo>
                  <a:pt x="95" y="168"/>
                </a:lnTo>
                <a:lnTo>
                  <a:pt x="90" y="157"/>
                </a:lnTo>
                <a:lnTo>
                  <a:pt x="88" y="141"/>
                </a:lnTo>
                <a:lnTo>
                  <a:pt x="88" y="139"/>
                </a:lnTo>
                <a:lnTo>
                  <a:pt x="86" y="127"/>
                </a:lnTo>
                <a:lnTo>
                  <a:pt x="88" y="116"/>
                </a:lnTo>
                <a:lnTo>
                  <a:pt x="92" y="105"/>
                </a:lnTo>
                <a:lnTo>
                  <a:pt x="96" y="97"/>
                </a:lnTo>
                <a:lnTo>
                  <a:pt x="100" y="90"/>
                </a:lnTo>
                <a:lnTo>
                  <a:pt x="106" y="84"/>
                </a:lnTo>
                <a:lnTo>
                  <a:pt x="110" y="80"/>
                </a:lnTo>
                <a:lnTo>
                  <a:pt x="117" y="76"/>
                </a:lnTo>
                <a:lnTo>
                  <a:pt x="122" y="72"/>
                </a:lnTo>
                <a:lnTo>
                  <a:pt x="129" y="70"/>
                </a:lnTo>
                <a:lnTo>
                  <a:pt x="136" y="69"/>
                </a:lnTo>
                <a:lnTo>
                  <a:pt x="148" y="68"/>
                </a:lnTo>
                <a:lnTo>
                  <a:pt x="161" y="69"/>
                </a:lnTo>
                <a:lnTo>
                  <a:pt x="172" y="73"/>
                </a:lnTo>
                <a:lnTo>
                  <a:pt x="180" y="76"/>
                </a:lnTo>
                <a:lnTo>
                  <a:pt x="188" y="80"/>
                </a:lnTo>
                <a:lnTo>
                  <a:pt x="196" y="86"/>
                </a:lnTo>
                <a:lnTo>
                  <a:pt x="205" y="92"/>
                </a:lnTo>
                <a:lnTo>
                  <a:pt x="211" y="99"/>
                </a:lnTo>
                <a:lnTo>
                  <a:pt x="216" y="106"/>
                </a:lnTo>
                <a:lnTo>
                  <a:pt x="220" y="113"/>
                </a:lnTo>
                <a:lnTo>
                  <a:pt x="222" y="120"/>
                </a:lnTo>
                <a:lnTo>
                  <a:pt x="227" y="134"/>
                </a:lnTo>
                <a:lnTo>
                  <a:pt x="227" y="145"/>
                </a:lnTo>
                <a:lnTo>
                  <a:pt x="227" y="154"/>
                </a:lnTo>
                <a:lnTo>
                  <a:pt x="224" y="164"/>
                </a:lnTo>
                <a:lnTo>
                  <a:pt x="224" y="169"/>
                </a:lnTo>
                <a:lnTo>
                  <a:pt x="225" y="174"/>
                </a:lnTo>
                <a:lnTo>
                  <a:pt x="228" y="176"/>
                </a:lnTo>
                <a:lnTo>
                  <a:pt x="232" y="179"/>
                </a:lnTo>
                <a:close/>
              </a:path>
            </a:pathLst>
          </a:custGeom>
          <a:solidFill>
            <a:schemeClr val="accent1"/>
          </a:solidFill>
          <a:ln>
            <a:noFill/>
          </a:ln>
        </p:spPr>
        <p:txBody>
          <a:bodyPr/>
          <a:lstStyle/>
          <a:p>
            <a:endParaRPr lang="en-US" dirty="0"/>
          </a:p>
        </p:txBody>
      </p:sp>
      <p:sp>
        <p:nvSpPr>
          <p:cNvPr id="146" name="Freeform 162"/>
          <p:cNvSpPr>
            <a:spLocks noEditPoints="1"/>
          </p:cNvSpPr>
          <p:nvPr/>
        </p:nvSpPr>
        <p:spPr bwMode="auto">
          <a:xfrm>
            <a:off x="10997352" y="3491285"/>
            <a:ext cx="348578" cy="319749"/>
          </a:xfrm>
          <a:custGeom>
            <a:avLst/>
            <a:gdLst>
              <a:gd name="T0" fmla="*/ 154517 w 399"/>
              <a:gd name="T1" fmla="*/ 161484 h 367"/>
              <a:gd name="T2" fmla="*/ 146580 w 399"/>
              <a:gd name="T3" fmla="*/ 164650 h 367"/>
              <a:gd name="T4" fmla="*/ 135467 w 399"/>
              <a:gd name="T5" fmla="*/ 179954 h 367"/>
              <a:gd name="T6" fmla="*/ 110596 w 399"/>
              <a:gd name="T7" fmla="*/ 192092 h 367"/>
              <a:gd name="T8" fmla="*/ 104775 w 399"/>
              <a:gd name="T9" fmla="*/ 192620 h 367"/>
              <a:gd name="T10" fmla="*/ 104246 w 399"/>
              <a:gd name="T11" fmla="*/ 192620 h 367"/>
              <a:gd name="T12" fmla="*/ 79904 w 399"/>
              <a:gd name="T13" fmla="*/ 184704 h 367"/>
              <a:gd name="T14" fmla="*/ 65617 w 399"/>
              <a:gd name="T15" fmla="*/ 166761 h 367"/>
              <a:gd name="T16" fmla="*/ 58208 w 399"/>
              <a:gd name="T17" fmla="*/ 161484 h 367"/>
              <a:gd name="T18" fmla="*/ 43921 w 399"/>
              <a:gd name="T19" fmla="*/ 166761 h 367"/>
              <a:gd name="T20" fmla="*/ 35983 w 399"/>
              <a:gd name="T21" fmla="*/ 165178 h 367"/>
              <a:gd name="T22" fmla="*/ 37042 w 399"/>
              <a:gd name="T23" fmla="*/ 157262 h 367"/>
              <a:gd name="T24" fmla="*/ 59267 w 399"/>
              <a:gd name="T25" fmla="*/ 149874 h 367"/>
              <a:gd name="T26" fmla="*/ 73554 w 399"/>
              <a:gd name="T27" fmla="*/ 157262 h 367"/>
              <a:gd name="T28" fmla="*/ 83079 w 399"/>
              <a:gd name="T29" fmla="*/ 171511 h 367"/>
              <a:gd name="T30" fmla="*/ 104246 w 399"/>
              <a:gd name="T31" fmla="*/ 180482 h 367"/>
              <a:gd name="T32" fmla="*/ 112713 w 399"/>
              <a:gd name="T33" fmla="*/ 179954 h 367"/>
              <a:gd name="T34" fmla="*/ 131763 w 399"/>
              <a:gd name="T35" fmla="*/ 165178 h 367"/>
              <a:gd name="T36" fmla="*/ 135996 w 399"/>
              <a:gd name="T37" fmla="*/ 157262 h 367"/>
              <a:gd name="T38" fmla="*/ 139171 w 399"/>
              <a:gd name="T39" fmla="*/ 138264 h 367"/>
              <a:gd name="T40" fmla="*/ 134938 w 399"/>
              <a:gd name="T41" fmla="*/ 98685 h 367"/>
              <a:gd name="T42" fmla="*/ 123825 w 399"/>
              <a:gd name="T43" fmla="*/ 6333 h 367"/>
              <a:gd name="T44" fmla="*/ 129117 w 399"/>
              <a:gd name="T45" fmla="*/ 0 h 367"/>
              <a:gd name="T46" fmla="*/ 135467 w 399"/>
              <a:gd name="T47" fmla="*/ 4750 h 367"/>
              <a:gd name="T48" fmla="*/ 147638 w 399"/>
              <a:gd name="T49" fmla="*/ 102906 h 367"/>
              <a:gd name="T50" fmla="*/ 150284 w 399"/>
              <a:gd name="T51" fmla="*/ 149346 h 367"/>
              <a:gd name="T52" fmla="*/ 169863 w 399"/>
              <a:gd name="T53" fmla="*/ 154096 h 367"/>
              <a:gd name="T54" fmla="*/ 175684 w 399"/>
              <a:gd name="T55" fmla="*/ 163067 h 367"/>
              <a:gd name="T56" fmla="*/ 168275 w 399"/>
              <a:gd name="T57" fmla="*/ 168344 h 367"/>
              <a:gd name="T58" fmla="*/ 41804 w 399"/>
              <a:gd name="T59" fmla="*/ 179954 h 367"/>
              <a:gd name="T60" fmla="*/ 24342 w 399"/>
              <a:gd name="T61" fmla="*/ 177316 h 367"/>
              <a:gd name="T62" fmla="*/ 12700 w 399"/>
              <a:gd name="T63" fmla="*/ 153040 h 367"/>
              <a:gd name="T64" fmla="*/ 18521 w 399"/>
              <a:gd name="T65" fmla="*/ 130348 h 367"/>
              <a:gd name="T66" fmla="*/ 41804 w 399"/>
              <a:gd name="T67" fmla="*/ 106600 h 367"/>
              <a:gd name="T68" fmla="*/ 42863 w 399"/>
              <a:gd name="T69" fmla="*/ 97629 h 367"/>
              <a:gd name="T70" fmla="*/ 34925 w 399"/>
              <a:gd name="T71" fmla="*/ 96046 h 367"/>
              <a:gd name="T72" fmla="*/ 13229 w 399"/>
              <a:gd name="T73" fmla="*/ 116627 h 367"/>
              <a:gd name="T74" fmla="*/ 1058 w 399"/>
              <a:gd name="T75" fmla="*/ 143541 h 367"/>
              <a:gd name="T76" fmla="*/ 3175 w 399"/>
              <a:gd name="T77" fmla="*/ 168344 h 367"/>
              <a:gd name="T78" fmla="*/ 13229 w 399"/>
              <a:gd name="T79" fmla="*/ 184176 h 367"/>
              <a:gd name="T80" fmla="*/ 29104 w 399"/>
              <a:gd name="T81" fmla="*/ 193675 h 367"/>
              <a:gd name="T82" fmla="*/ 48683 w 399"/>
              <a:gd name="T83" fmla="*/ 189981 h 367"/>
              <a:gd name="T84" fmla="*/ 56092 w 399"/>
              <a:gd name="T85" fmla="*/ 180482 h 367"/>
              <a:gd name="T86" fmla="*/ 48683 w 399"/>
              <a:gd name="T87" fmla="*/ 175205 h 367"/>
              <a:gd name="T88" fmla="*/ 209550 w 399"/>
              <a:gd name="T89" fmla="*/ 138264 h 367"/>
              <a:gd name="T90" fmla="*/ 186267 w 399"/>
              <a:gd name="T91" fmla="*/ 104490 h 367"/>
              <a:gd name="T92" fmla="*/ 171980 w 399"/>
              <a:gd name="T93" fmla="*/ 94990 h 367"/>
              <a:gd name="T94" fmla="*/ 167746 w 399"/>
              <a:gd name="T95" fmla="*/ 101851 h 367"/>
              <a:gd name="T96" fmla="*/ 178330 w 399"/>
              <a:gd name="T97" fmla="*/ 112933 h 367"/>
              <a:gd name="T98" fmla="*/ 197909 w 399"/>
              <a:gd name="T99" fmla="*/ 141430 h 367"/>
              <a:gd name="T100" fmla="*/ 194205 w 399"/>
              <a:gd name="T101" fmla="*/ 168344 h 367"/>
              <a:gd name="T102" fmla="*/ 179917 w 399"/>
              <a:gd name="T103" fmla="*/ 181010 h 367"/>
              <a:gd name="T104" fmla="*/ 164571 w 399"/>
              <a:gd name="T105" fmla="*/ 176788 h 367"/>
              <a:gd name="T106" fmla="*/ 156105 w 399"/>
              <a:gd name="T107" fmla="*/ 178371 h 367"/>
              <a:gd name="T108" fmla="*/ 157163 w 399"/>
              <a:gd name="T109" fmla="*/ 186815 h 367"/>
              <a:gd name="T110" fmla="*/ 177800 w 399"/>
              <a:gd name="T111" fmla="*/ 193675 h 367"/>
              <a:gd name="T112" fmla="*/ 189442 w 399"/>
              <a:gd name="T113" fmla="*/ 190509 h 367"/>
              <a:gd name="T114" fmla="*/ 203200 w 399"/>
              <a:gd name="T115" fmla="*/ 177316 h 367"/>
              <a:gd name="T116" fmla="*/ 211138 w 399"/>
              <a:gd name="T117" fmla="*/ 153568 h 36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99" h="367">
                <a:moveTo>
                  <a:pt x="314" y="316"/>
                </a:moveTo>
                <a:lnTo>
                  <a:pt x="314" y="316"/>
                </a:lnTo>
                <a:lnTo>
                  <a:pt x="308" y="312"/>
                </a:lnTo>
                <a:lnTo>
                  <a:pt x="300" y="309"/>
                </a:lnTo>
                <a:lnTo>
                  <a:pt x="292" y="306"/>
                </a:lnTo>
                <a:lnTo>
                  <a:pt x="288" y="306"/>
                </a:lnTo>
                <a:lnTo>
                  <a:pt x="284" y="306"/>
                </a:lnTo>
                <a:lnTo>
                  <a:pt x="279" y="309"/>
                </a:lnTo>
                <a:lnTo>
                  <a:pt x="277" y="312"/>
                </a:lnTo>
                <a:lnTo>
                  <a:pt x="274" y="317"/>
                </a:lnTo>
                <a:lnTo>
                  <a:pt x="270" y="325"/>
                </a:lnTo>
                <a:lnTo>
                  <a:pt x="264" y="332"/>
                </a:lnTo>
                <a:lnTo>
                  <a:pt x="256" y="341"/>
                </a:lnTo>
                <a:lnTo>
                  <a:pt x="246" y="350"/>
                </a:lnTo>
                <a:lnTo>
                  <a:pt x="234" y="357"/>
                </a:lnTo>
                <a:lnTo>
                  <a:pt x="227" y="360"/>
                </a:lnTo>
                <a:lnTo>
                  <a:pt x="219" y="363"/>
                </a:lnTo>
                <a:lnTo>
                  <a:pt x="209" y="364"/>
                </a:lnTo>
                <a:lnTo>
                  <a:pt x="201" y="365"/>
                </a:lnTo>
                <a:lnTo>
                  <a:pt x="200" y="365"/>
                </a:lnTo>
                <a:lnTo>
                  <a:pt x="198" y="365"/>
                </a:lnTo>
                <a:lnTo>
                  <a:pt x="197" y="365"/>
                </a:lnTo>
                <a:lnTo>
                  <a:pt x="187" y="364"/>
                </a:lnTo>
                <a:lnTo>
                  <a:pt x="179" y="363"/>
                </a:lnTo>
                <a:lnTo>
                  <a:pt x="171" y="360"/>
                </a:lnTo>
                <a:lnTo>
                  <a:pt x="164" y="357"/>
                </a:lnTo>
                <a:lnTo>
                  <a:pt x="151" y="350"/>
                </a:lnTo>
                <a:lnTo>
                  <a:pt x="140" y="341"/>
                </a:lnTo>
                <a:lnTo>
                  <a:pt x="134" y="332"/>
                </a:lnTo>
                <a:lnTo>
                  <a:pt x="128" y="324"/>
                </a:lnTo>
                <a:lnTo>
                  <a:pt x="124" y="316"/>
                </a:lnTo>
                <a:lnTo>
                  <a:pt x="121" y="312"/>
                </a:lnTo>
                <a:lnTo>
                  <a:pt x="118" y="309"/>
                </a:lnTo>
                <a:lnTo>
                  <a:pt x="114" y="308"/>
                </a:lnTo>
                <a:lnTo>
                  <a:pt x="110" y="306"/>
                </a:lnTo>
                <a:lnTo>
                  <a:pt x="105" y="308"/>
                </a:lnTo>
                <a:lnTo>
                  <a:pt x="96" y="309"/>
                </a:lnTo>
                <a:lnTo>
                  <a:pt x="88" y="313"/>
                </a:lnTo>
                <a:lnTo>
                  <a:pt x="83" y="316"/>
                </a:lnTo>
                <a:lnTo>
                  <a:pt x="79" y="319"/>
                </a:lnTo>
                <a:lnTo>
                  <a:pt x="74" y="319"/>
                </a:lnTo>
                <a:lnTo>
                  <a:pt x="70" y="317"/>
                </a:lnTo>
                <a:lnTo>
                  <a:pt x="68" y="313"/>
                </a:lnTo>
                <a:lnTo>
                  <a:pt x="65" y="309"/>
                </a:lnTo>
                <a:lnTo>
                  <a:pt x="65" y="305"/>
                </a:lnTo>
                <a:lnTo>
                  <a:pt x="66" y="301"/>
                </a:lnTo>
                <a:lnTo>
                  <a:pt x="70" y="298"/>
                </a:lnTo>
                <a:lnTo>
                  <a:pt x="76" y="294"/>
                </a:lnTo>
                <a:lnTo>
                  <a:pt x="87" y="288"/>
                </a:lnTo>
                <a:lnTo>
                  <a:pt x="95" y="286"/>
                </a:lnTo>
                <a:lnTo>
                  <a:pt x="103" y="284"/>
                </a:lnTo>
                <a:lnTo>
                  <a:pt x="112" y="284"/>
                </a:lnTo>
                <a:lnTo>
                  <a:pt x="120" y="286"/>
                </a:lnTo>
                <a:lnTo>
                  <a:pt x="125" y="287"/>
                </a:lnTo>
                <a:lnTo>
                  <a:pt x="132" y="291"/>
                </a:lnTo>
                <a:lnTo>
                  <a:pt x="139" y="298"/>
                </a:lnTo>
                <a:lnTo>
                  <a:pt x="145" y="308"/>
                </a:lnTo>
                <a:lnTo>
                  <a:pt x="149" y="313"/>
                </a:lnTo>
                <a:lnTo>
                  <a:pt x="151" y="319"/>
                </a:lnTo>
                <a:lnTo>
                  <a:pt x="157" y="325"/>
                </a:lnTo>
                <a:lnTo>
                  <a:pt x="164" y="331"/>
                </a:lnTo>
                <a:lnTo>
                  <a:pt x="174" y="336"/>
                </a:lnTo>
                <a:lnTo>
                  <a:pt x="185" y="341"/>
                </a:lnTo>
                <a:lnTo>
                  <a:pt x="197" y="342"/>
                </a:lnTo>
                <a:lnTo>
                  <a:pt x="198" y="342"/>
                </a:lnTo>
                <a:lnTo>
                  <a:pt x="200" y="342"/>
                </a:lnTo>
                <a:lnTo>
                  <a:pt x="213" y="341"/>
                </a:lnTo>
                <a:lnTo>
                  <a:pt x="224" y="336"/>
                </a:lnTo>
                <a:lnTo>
                  <a:pt x="233" y="331"/>
                </a:lnTo>
                <a:lnTo>
                  <a:pt x="240" y="325"/>
                </a:lnTo>
                <a:lnTo>
                  <a:pt x="245" y="319"/>
                </a:lnTo>
                <a:lnTo>
                  <a:pt x="249" y="313"/>
                </a:lnTo>
                <a:lnTo>
                  <a:pt x="252" y="308"/>
                </a:lnTo>
                <a:lnTo>
                  <a:pt x="256" y="302"/>
                </a:lnTo>
                <a:lnTo>
                  <a:pt x="257" y="298"/>
                </a:lnTo>
                <a:lnTo>
                  <a:pt x="259" y="292"/>
                </a:lnTo>
                <a:lnTo>
                  <a:pt x="260" y="286"/>
                </a:lnTo>
                <a:lnTo>
                  <a:pt x="262" y="275"/>
                </a:lnTo>
                <a:lnTo>
                  <a:pt x="263" y="262"/>
                </a:lnTo>
                <a:lnTo>
                  <a:pt x="263" y="246"/>
                </a:lnTo>
                <a:lnTo>
                  <a:pt x="260" y="225"/>
                </a:lnTo>
                <a:lnTo>
                  <a:pt x="256" y="200"/>
                </a:lnTo>
                <a:lnTo>
                  <a:pt x="255" y="187"/>
                </a:lnTo>
                <a:lnTo>
                  <a:pt x="248" y="152"/>
                </a:lnTo>
                <a:lnTo>
                  <a:pt x="241" y="93"/>
                </a:lnTo>
                <a:lnTo>
                  <a:pt x="237" y="55"/>
                </a:lnTo>
                <a:lnTo>
                  <a:pt x="234" y="12"/>
                </a:lnTo>
                <a:lnTo>
                  <a:pt x="234" y="6"/>
                </a:lnTo>
                <a:lnTo>
                  <a:pt x="237" y="2"/>
                </a:lnTo>
                <a:lnTo>
                  <a:pt x="240" y="0"/>
                </a:lnTo>
                <a:lnTo>
                  <a:pt x="244" y="0"/>
                </a:lnTo>
                <a:lnTo>
                  <a:pt x="249" y="0"/>
                </a:lnTo>
                <a:lnTo>
                  <a:pt x="252" y="2"/>
                </a:lnTo>
                <a:lnTo>
                  <a:pt x="255" y="5"/>
                </a:lnTo>
                <a:lnTo>
                  <a:pt x="256" y="9"/>
                </a:lnTo>
                <a:lnTo>
                  <a:pt x="260" y="53"/>
                </a:lnTo>
                <a:lnTo>
                  <a:pt x="263" y="90"/>
                </a:lnTo>
                <a:lnTo>
                  <a:pt x="271" y="148"/>
                </a:lnTo>
                <a:lnTo>
                  <a:pt x="277" y="184"/>
                </a:lnTo>
                <a:lnTo>
                  <a:pt x="279" y="195"/>
                </a:lnTo>
                <a:lnTo>
                  <a:pt x="284" y="224"/>
                </a:lnTo>
                <a:lnTo>
                  <a:pt x="285" y="248"/>
                </a:lnTo>
                <a:lnTo>
                  <a:pt x="285" y="268"/>
                </a:lnTo>
                <a:lnTo>
                  <a:pt x="284" y="283"/>
                </a:lnTo>
                <a:lnTo>
                  <a:pt x="292" y="283"/>
                </a:lnTo>
                <a:lnTo>
                  <a:pt x="299" y="284"/>
                </a:lnTo>
                <a:lnTo>
                  <a:pt x="311" y="288"/>
                </a:lnTo>
                <a:lnTo>
                  <a:pt x="321" y="292"/>
                </a:lnTo>
                <a:lnTo>
                  <a:pt x="328" y="297"/>
                </a:lnTo>
                <a:lnTo>
                  <a:pt x="330" y="301"/>
                </a:lnTo>
                <a:lnTo>
                  <a:pt x="332" y="305"/>
                </a:lnTo>
                <a:lnTo>
                  <a:pt x="332" y="309"/>
                </a:lnTo>
                <a:lnTo>
                  <a:pt x="330" y="313"/>
                </a:lnTo>
                <a:lnTo>
                  <a:pt x="328" y="316"/>
                </a:lnTo>
                <a:lnTo>
                  <a:pt x="323" y="319"/>
                </a:lnTo>
                <a:lnTo>
                  <a:pt x="318" y="319"/>
                </a:lnTo>
                <a:lnTo>
                  <a:pt x="314" y="316"/>
                </a:lnTo>
                <a:close/>
                <a:moveTo>
                  <a:pt x="88" y="335"/>
                </a:moveTo>
                <a:lnTo>
                  <a:pt x="88" y="335"/>
                </a:lnTo>
                <a:lnTo>
                  <a:pt x="79" y="341"/>
                </a:lnTo>
                <a:lnTo>
                  <a:pt x="69" y="343"/>
                </a:lnTo>
                <a:lnTo>
                  <a:pt x="61" y="343"/>
                </a:lnTo>
                <a:lnTo>
                  <a:pt x="55" y="342"/>
                </a:lnTo>
                <a:lnTo>
                  <a:pt x="50" y="341"/>
                </a:lnTo>
                <a:lnTo>
                  <a:pt x="46" y="336"/>
                </a:lnTo>
                <a:lnTo>
                  <a:pt x="40" y="331"/>
                </a:lnTo>
                <a:lnTo>
                  <a:pt x="32" y="319"/>
                </a:lnTo>
                <a:lnTo>
                  <a:pt x="25" y="303"/>
                </a:lnTo>
                <a:lnTo>
                  <a:pt x="24" y="290"/>
                </a:lnTo>
                <a:lnTo>
                  <a:pt x="24" y="276"/>
                </a:lnTo>
                <a:lnTo>
                  <a:pt x="25" y="268"/>
                </a:lnTo>
                <a:lnTo>
                  <a:pt x="28" y="261"/>
                </a:lnTo>
                <a:lnTo>
                  <a:pt x="35" y="247"/>
                </a:lnTo>
                <a:lnTo>
                  <a:pt x="44" y="233"/>
                </a:lnTo>
                <a:lnTo>
                  <a:pt x="54" y="222"/>
                </a:lnTo>
                <a:lnTo>
                  <a:pt x="63" y="214"/>
                </a:lnTo>
                <a:lnTo>
                  <a:pt x="70" y="207"/>
                </a:lnTo>
                <a:lnTo>
                  <a:pt x="79" y="202"/>
                </a:lnTo>
                <a:lnTo>
                  <a:pt x="81" y="198"/>
                </a:lnTo>
                <a:lnTo>
                  <a:pt x="84" y="193"/>
                </a:lnTo>
                <a:lnTo>
                  <a:pt x="84" y="189"/>
                </a:lnTo>
                <a:lnTo>
                  <a:pt x="81" y="185"/>
                </a:lnTo>
                <a:lnTo>
                  <a:pt x="79" y="182"/>
                </a:lnTo>
                <a:lnTo>
                  <a:pt x="74" y="180"/>
                </a:lnTo>
                <a:lnTo>
                  <a:pt x="70" y="180"/>
                </a:lnTo>
                <a:lnTo>
                  <a:pt x="66" y="182"/>
                </a:lnTo>
                <a:lnTo>
                  <a:pt x="57" y="189"/>
                </a:lnTo>
                <a:lnTo>
                  <a:pt x="47" y="198"/>
                </a:lnTo>
                <a:lnTo>
                  <a:pt x="36" y="207"/>
                </a:lnTo>
                <a:lnTo>
                  <a:pt x="25" y="221"/>
                </a:lnTo>
                <a:lnTo>
                  <a:pt x="14" y="236"/>
                </a:lnTo>
                <a:lnTo>
                  <a:pt x="6" y="253"/>
                </a:lnTo>
                <a:lnTo>
                  <a:pt x="3" y="262"/>
                </a:lnTo>
                <a:lnTo>
                  <a:pt x="2" y="272"/>
                </a:lnTo>
                <a:lnTo>
                  <a:pt x="0" y="281"/>
                </a:lnTo>
                <a:lnTo>
                  <a:pt x="0" y="291"/>
                </a:lnTo>
                <a:lnTo>
                  <a:pt x="2" y="301"/>
                </a:lnTo>
                <a:lnTo>
                  <a:pt x="3" y="310"/>
                </a:lnTo>
                <a:lnTo>
                  <a:pt x="6" y="319"/>
                </a:lnTo>
                <a:lnTo>
                  <a:pt x="10" y="328"/>
                </a:lnTo>
                <a:lnTo>
                  <a:pt x="15" y="336"/>
                </a:lnTo>
                <a:lnTo>
                  <a:pt x="22" y="345"/>
                </a:lnTo>
                <a:lnTo>
                  <a:pt x="25" y="349"/>
                </a:lnTo>
                <a:lnTo>
                  <a:pt x="30" y="356"/>
                </a:lnTo>
                <a:lnTo>
                  <a:pt x="41" y="361"/>
                </a:lnTo>
                <a:lnTo>
                  <a:pt x="48" y="364"/>
                </a:lnTo>
                <a:lnTo>
                  <a:pt x="55" y="367"/>
                </a:lnTo>
                <a:lnTo>
                  <a:pt x="63" y="367"/>
                </a:lnTo>
                <a:lnTo>
                  <a:pt x="73" y="367"/>
                </a:lnTo>
                <a:lnTo>
                  <a:pt x="83" y="364"/>
                </a:lnTo>
                <a:lnTo>
                  <a:pt x="92" y="360"/>
                </a:lnTo>
                <a:lnTo>
                  <a:pt x="102" y="354"/>
                </a:lnTo>
                <a:lnTo>
                  <a:pt x="105" y="350"/>
                </a:lnTo>
                <a:lnTo>
                  <a:pt x="106" y="346"/>
                </a:lnTo>
                <a:lnTo>
                  <a:pt x="106" y="342"/>
                </a:lnTo>
                <a:lnTo>
                  <a:pt x="105" y="338"/>
                </a:lnTo>
                <a:lnTo>
                  <a:pt x="101" y="335"/>
                </a:lnTo>
                <a:lnTo>
                  <a:pt x="96" y="332"/>
                </a:lnTo>
                <a:lnTo>
                  <a:pt x="92" y="332"/>
                </a:lnTo>
                <a:lnTo>
                  <a:pt x="88" y="335"/>
                </a:lnTo>
                <a:close/>
                <a:moveTo>
                  <a:pt x="399" y="272"/>
                </a:moveTo>
                <a:lnTo>
                  <a:pt x="399" y="272"/>
                </a:lnTo>
                <a:lnTo>
                  <a:pt x="396" y="262"/>
                </a:lnTo>
                <a:lnTo>
                  <a:pt x="394" y="253"/>
                </a:lnTo>
                <a:lnTo>
                  <a:pt x="385" y="236"/>
                </a:lnTo>
                <a:lnTo>
                  <a:pt x="374" y="221"/>
                </a:lnTo>
                <a:lnTo>
                  <a:pt x="363" y="207"/>
                </a:lnTo>
                <a:lnTo>
                  <a:pt x="352" y="198"/>
                </a:lnTo>
                <a:lnTo>
                  <a:pt x="344" y="189"/>
                </a:lnTo>
                <a:lnTo>
                  <a:pt x="333" y="182"/>
                </a:lnTo>
                <a:lnTo>
                  <a:pt x="329" y="180"/>
                </a:lnTo>
                <a:lnTo>
                  <a:pt x="325" y="180"/>
                </a:lnTo>
                <a:lnTo>
                  <a:pt x="321" y="182"/>
                </a:lnTo>
                <a:lnTo>
                  <a:pt x="318" y="185"/>
                </a:lnTo>
                <a:lnTo>
                  <a:pt x="317" y="189"/>
                </a:lnTo>
                <a:lnTo>
                  <a:pt x="317" y="193"/>
                </a:lnTo>
                <a:lnTo>
                  <a:pt x="318" y="198"/>
                </a:lnTo>
                <a:lnTo>
                  <a:pt x="321" y="202"/>
                </a:lnTo>
                <a:lnTo>
                  <a:pt x="329" y="207"/>
                </a:lnTo>
                <a:lnTo>
                  <a:pt x="337" y="214"/>
                </a:lnTo>
                <a:lnTo>
                  <a:pt x="345" y="222"/>
                </a:lnTo>
                <a:lnTo>
                  <a:pt x="355" y="233"/>
                </a:lnTo>
                <a:lnTo>
                  <a:pt x="365" y="246"/>
                </a:lnTo>
                <a:lnTo>
                  <a:pt x="372" y="261"/>
                </a:lnTo>
                <a:lnTo>
                  <a:pt x="374" y="268"/>
                </a:lnTo>
                <a:lnTo>
                  <a:pt x="376" y="276"/>
                </a:lnTo>
                <a:lnTo>
                  <a:pt x="376" y="290"/>
                </a:lnTo>
                <a:lnTo>
                  <a:pt x="374" y="303"/>
                </a:lnTo>
                <a:lnTo>
                  <a:pt x="367" y="319"/>
                </a:lnTo>
                <a:lnTo>
                  <a:pt x="359" y="332"/>
                </a:lnTo>
                <a:lnTo>
                  <a:pt x="354" y="336"/>
                </a:lnTo>
                <a:lnTo>
                  <a:pt x="348" y="341"/>
                </a:lnTo>
                <a:lnTo>
                  <a:pt x="340" y="343"/>
                </a:lnTo>
                <a:lnTo>
                  <a:pt x="333" y="343"/>
                </a:lnTo>
                <a:lnTo>
                  <a:pt x="326" y="342"/>
                </a:lnTo>
                <a:lnTo>
                  <a:pt x="319" y="339"/>
                </a:lnTo>
                <a:lnTo>
                  <a:pt x="311" y="335"/>
                </a:lnTo>
                <a:lnTo>
                  <a:pt x="307" y="332"/>
                </a:lnTo>
                <a:lnTo>
                  <a:pt x="303" y="332"/>
                </a:lnTo>
                <a:lnTo>
                  <a:pt x="299" y="335"/>
                </a:lnTo>
                <a:lnTo>
                  <a:pt x="295" y="338"/>
                </a:lnTo>
                <a:lnTo>
                  <a:pt x="293" y="342"/>
                </a:lnTo>
                <a:lnTo>
                  <a:pt x="293" y="346"/>
                </a:lnTo>
                <a:lnTo>
                  <a:pt x="295" y="350"/>
                </a:lnTo>
                <a:lnTo>
                  <a:pt x="297" y="354"/>
                </a:lnTo>
                <a:lnTo>
                  <a:pt x="307" y="360"/>
                </a:lnTo>
                <a:lnTo>
                  <a:pt x="317" y="364"/>
                </a:lnTo>
                <a:lnTo>
                  <a:pt x="326" y="367"/>
                </a:lnTo>
                <a:lnTo>
                  <a:pt x="336" y="367"/>
                </a:lnTo>
                <a:lnTo>
                  <a:pt x="344" y="367"/>
                </a:lnTo>
                <a:lnTo>
                  <a:pt x="351" y="364"/>
                </a:lnTo>
                <a:lnTo>
                  <a:pt x="358" y="361"/>
                </a:lnTo>
                <a:lnTo>
                  <a:pt x="369" y="356"/>
                </a:lnTo>
                <a:lnTo>
                  <a:pt x="374" y="349"/>
                </a:lnTo>
                <a:lnTo>
                  <a:pt x="377" y="346"/>
                </a:lnTo>
                <a:lnTo>
                  <a:pt x="384" y="336"/>
                </a:lnTo>
                <a:lnTo>
                  <a:pt x="389" y="328"/>
                </a:lnTo>
                <a:lnTo>
                  <a:pt x="394" y="319"/>
                </a:lnTo>
                <a:lnTo>
                  <a:pt x="396" y="310"/>
                </a:lnTo>
                <a:lnTo>
                  <a:pt x="399" y="301"/>
                </a:lnTo>
                <a:lnTo>
                  <a:pt x="399" y="291"/>
                </a:lnTo>
                <a:lnTo>
                  <a:pt x="399" y="281"/>
                </a:lnTo>
                <a:lnTo>
                  <a:pt x="399" y="272"/>
                </a:lnTo>
                <a:close/>
              </a:path>
            </a:pathLst>
          </a:custGeom>
          <a:solidFill>
            <a:schemeClr val="accent1"/>
          </a:solidFill>
          <a:ln>
            <a:noFill/>
          </a:ln>
        </p:spPr>
        <p:txBody>
          <a:bodyPr/>
          <a:lstStyle/>
          <a:p>
            <a:endParaRPr lang="en-US" dirty="0"/>
          </a:p>
        </p:txBody>
      </p:sp>
      <p:sp>
        <p:nvSpPr>
          <p:cNvPr id="147" name="Freeform 164"/>
          <p:cNvSpPr>
            <a:spLocks noEditPoints="1"/>
          </p:cNvSpPr>
          <p:nvPr/>
        </p:nvSpPr>
        <p:spPr bwMode="auto">
          <a:xfrm>
            <a:off x="8972038" y="3476114"/>
            <a:ext cx="351199" cy="314507"/>
          </a:xfrm>
          <a:custGeom>
            <a:avLst/>
            <a:gdLst>
              <a:gd name="T0" fmla="*/ 66311 w 401"/>
              <a:gd name="T1" fmla="*/ 17366 h 362"/>
              <a:gd name="T2" fmla="*/ 67902 w 401"/>
              <a:gd name="T3" fmla="*/ 11051 h 362"/>
              <a:gd name="T4" fmla="*/ 74268 w 401"/>
              <a:gd name="T5" fmla="*/ 3157 h 362"/>
              <a:gd name="T6" fmla="*/ 83817 w 401"/>
              <a:gd name="T7" fmla="*/ 0 h 362"/>
              <a:gd name="T8" fmla="*/ 132091 w 401"/>
              <a:gd name="T9" fmla="*/ 1052 h 362"/>
              <a:gd name="T10" fmla="*/ 140579 w 401"/>
              <a:gd name="T11" fmla="*/ 5262 h 362"/>
              <a:gd name="T12" fmla="*/ 145884 w 401"/>
              <a:gd name="T13" fmla="*/ 13682 h 362"/>
              <a:gd name="T14" fmla="*/ 134213 w 401"/>
              <a:gd name="T15" fmla="*/ 28417 h 362"/>
              <a:gd name="T16" fmla="*/ 133152 w 401"/>
              <a:gd name="T17" fmla="*/ 15261 h 362"/>
              <a:gd name="T18" fmla="*/ 128378 w 401"/>
              <a:gd name="T19" fmla="*/ 12630 h 362"/>
              <a:gd name="T20" fmla="*/ 81695 w 401"/>
              <a:gd name="T21" fmla="*/ 12630 h 362"/>
              <a:gd name="T22" fmla="*/ 78512 w 401"/>
              <a:gd name="T23" fmla="*/ 17366 h 362"/>
              <a:gd name="T24" fmla="*/ 212725 w 401"/>
              <a:gd name="T25" fmla="*/ 173134 h 362"/>
              <a:gd name="T26" fmla="*/ 211134 w 401"/>
              <a:gd name="T27" fmla="*/ 179449 h 362"/>
              <a:gd name="T28" fmla="*/ 205298 w 401"/>
              <a:gd name="T29" fmla="*/ 187343 h 362"/>
              <a:gd name="T30" fmla="*/ 195219 w 401"/>
              <a:gd name="T31" fmla="*/ 190500 h 362"/>
              <a:gd name="T32" fmla="*/ 13793 w 401"/>
              <a:gd name="T33" fmla="*/ 189974 h 362"/>
              <a:gd name="T34" fmla="*/ 4774 w 401"/>
              <a:gd name="T35" fmla="*/ 185238 h 362"/>
              <a:gd name="T36" fmla="*/ 0 w 401"/>
              <a:gd name="T37" fmla="*/ 176818 h 362"/>
              <a:gd name="T38" fmla="*/ 0 w 401"/>
              <a:gd name="T39" fmla="*/ 57887 h 362"/>
              <a:gd name="T40" fmla="*/ 2652 w 401"/>
              <a:gd name="T41" fmla="*/ 48414 h 362"/>
              <a:gd name="T42" fmla="*/ 10079 w 401"/>
              <a:gd name="T43" fmla="*/ 42099 h 362"/>
              <a:gd name="T44" fmla="*/ 195219 w 401"/>
              <a:gd name="T45" fmla="*/ 40521 h 362"/>
              <a:gd name="T46" fmla="*/ 202115 w 401"/>
              <a:gd name="T47" fmla="*/ 42099 h 362"/>
              <a:gd name="T48" fmla="*/ 210073 w 401"/>
              <a:gd name="T49" fmla="*/ 48414 h 362"/>
              <a:gd name="T50" fmla="*/ 212725 w 401"/>
              <a:gd name="T51" fmla="*/ 57887 h 362"/>
              <a:gd name="T52" fmla="*/ 200524 w 401"/>
              <a:gd name="T53" fmla="*/ 57887 h 362"/>
              <a:gd name="T54" fmla="*/ 197341 w 401"/>
              <a:gd name="T55" fmla="*/ 53677 h 362"/>
              <a:gd name="T56" fmla="*/ 17506 w 401"/>
              <a:gd name="T57" fmla="*/ 53151 h 362"/>
              <a:gd name="T58" fmla="*/ 12201 w 401"/>
              <a:gd name="T59" fmla="*/ 55782 h 362"/>
              <a:gd name="T60" fmla="*/ 11671 w 401"/>
              <a:gd name="T61" fmla="*/ 173134 h 362"/>
              <a:gd name="T62" fmla="*/ 15384 w 401"/>
              <a:gd name="T63" fmla="*/ 177344 h 362"/>
              <a:gd name="T64" fmla="*/ 195219 w 401"/>
              <a:gd name="T65" fmla="*/ 178396 h 362"/>
              <a:gd name="T66" fmla="*/ 200524 w 401"/>
              <a:gd name="T67" fmla="*/ 175239 h 362"/>
              <a:gd name="T68" fmla="*/ 124664 w 401"/>
              <a:gd name="T69" fmla="*/ 97355 h 362"/>
              <a:gd name="T70" fmla="*/ 124664 w 401"/>
              <a:gd name="T71" fmla="*/ 134192 h 362"/>
              <a:gd name="T72" fmla="*/ 88061 w 401"/>
              <a:gd name="T73" fmla="*/ 134192 h 362"/>
              <a:gd name="T74" fmla="*/ 88061 w 401"/>
              <a:gd name="T75" fmla="*/ 97355 h 362"/>
              <a:gd name="T76" fmla="*/ 124664 w 401"/>
              <a:gd name="T77" fmla="*/ 97355 h 362"/>
              <a:gd name="T78" fmla="*/ 98140 w 401"/>
              <a:gd name="T79" fmla="*/ 82620 h 362"/>
              <a:gd name="T80" fmla="*/ 72677 w 401"/>
              <a:gd name="T81" fmla="*/ 123141 h 362"/>
              <a:gd name="T82" fmla="*/ 114585 w 401"/>
              <a:gd name="T83" fmla="*/ 148401 h 362"/>
              <a:gd name="T84" fmla="*/ 140048 w 401"/>
              <a:gd name="T85" fmla="*/ 107880 h 362"/>
              <a:gd name="T86" fmla="*/ 35012 w 401"/>
              <a:gd name="T87" fmla="*/ 73148 h 362"/>
              <a:gd name="T88" fmla="*/ 30238 w 401"/>
              <a:gd name="T89" fmla="*/ 76831 h 362"/>
              <a:gd name="T90" fmla="*/ 29707 w 401"/>
              <a:gd name="T91" fmla="*/ 152610 h 362"/>
              <a:gd name="T92" fmla="*/ 32890 w 401"/>
              <a:gd name="T93" fmla="*/ 157347 h 362"/>
              <a:gd name="T94" fmla="*/ 37134 w 401"/>
              <a:gd name="T95" fmla="*/ 157347 h 362"/>
              <a:gd name="T96" fmla="*/ 39786 w 401"/>
              <a:gd name="T97" fmla="*/ 152610 h 362"/>
              <a:gd name="T98" fmla="*/ 39786 w 401"/>
              <a:gd name="T99" fmla="*/ 76831 h 362"/>
              <a:gd name="T100" fmla="*/ 35012 w 401"/>
              <a:gd name="T101" fmla="*/ 73148 h 362"/>
              <a:gd name="T102" fmla="*/ 177182 w 401"/>
              <a:gd name="T103" fmla="*/ 73148 h 362"/>
              <a:gd name="T104" fmla="*/ 172939 w 401"/>
              <a:gd name="T105" fmla="*/ 76831 h 362"/>
              <a:gd name="T106" fmla="*/ 171878 w 401"/>
              <a:gd name="T107" fmla="*/ 152610 h 362"/>
              <a:gd name="T108" fmla="*/ 175591 w 401"/>
              <a:gd name="T109" fmla="*/ 157347 h 362"/>
              <a:gd name="T110" fmla="*/ 179304 w 401"/>
              <a:gd name="T111" fmla="*/ 157347 h 362"/>
              <a:gd name="T112" fmla="*/ 183018 w 401"/>
              <a:gd name="T113" fmla="*/ 152610 h 362"/>
              <a:gd name="T114" fmla="*/ 181957 w 401"/>
              <a:gd name="T115" fmla="*/ 76831 h 362"/>
              <a:gd name="T116" fmla="*/ 177182 w 401"/>
              <a:gd name="T117" fmla="*/ 73148 h 3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01" h="362">
                <a:moveTo>
                  <a:pt x="148" y="54"/>
                </a:moveTo>
                <a:lnTo>
                  <a:pt x="125" y="54"/>
                </a:lnTo>
                <a:lnTo>
                  <a:pt x="125" y="33"/>
                </a:lnTo>
                <a:lnTo>
                  <a:pt x="126" y="26"/>
                </a:lnTo>
                <a:lnTo>
                  <a:pt x="128" y="21"/>
                </a:lnTo>
                <a:lnTo>
                  <a:pt x="130" y="15"/>
                </a:lnTo>
                <a:lnTo>
                  <a:pt x="134" y="10"/>
                </a:lnTo>
                <a:lnTo>
                  <a:pt x="140" y="6"/>
                </a:lnTo>
                <a:lnTo>
                  <a:pt x="145" y="3"/>
                </a:lnTo>
                <a:lnTo>
                  <a:pt x="151" y="2"/>
                </a:lnTo>
                <a:lnTo>
                  <a:pt x="158" y="0"/>
                </a:lnTo>
                <a:lnTo>
                  <a:pt x="242" y="0"/>
                </a:lnTo>
                <a:lnTo>
                  <a:pt x="249" y="2"/>
                </a:lnTo>
                <a:lnTo>
                  <a:pt x="255" y="3"/>
                </a:lnTo>
                <a:lnTo>
                  <a:pt x="261" y="6"/>
                </a:lnTo>
                <a:lnTo>
                  <a:pt x="265" y="10"/>
                </a:lnTo>
                <a:lnTo>
                  <a:pt x="269" y="15"/>
                </a:lnTo>
                <a:lnTo>
                  <a:pt x="273" y="21"/>
                </a:lnTo>
                <a:lnTo>
                  <a:pt x="275" y="26"/>
                </a:lnTo>
                <a:lnTo>
                  <a:pt x="275" y="33"/>
                </a:lnTo>
                <a:lnTo>
                  <a:pt x="275" y="54"/>
                </a:lnTo>
                <a:lnTo>
                  <a:pt x="253" y="54"/>
                </a:lnTo>
                <a:lnTo>
                  <a:pt x="253" y="33"/>
                </a:lnTo>
                <a:lnTo>
                  <a:pt x="251" y="29"/>
                </a:lnTo>
                <a:lnTo>
                  <a:pt x="250" y="26"/>
                </a:lnTo>
                <a:lnTo>
                  <a:pt x="246" y="24"/>
                </a:lnTo>
                <a:lnTo>
                  <a:pt x="242" y="24"/>
                </a:lnTo>
                <a:lnTo>
                  <a:pt x="158" y="24"/>
                </a:lnTo>
                <a:lnTo>
                  <a:pt x="154" y="24"/>
                </a:lnTo>
                <a:lnTo>
                  <a:pt x="151" y="26"/>
                </a:lnTo>
                <a:lnTo>
                  <a:pt x="150" y="29"/>
                </a:lnTo>
                <a:lnTo>
                  <a:pt x="148" y="33"/>
                </a:lnTo>
                <a:lnTo>
                  <a:pt x="148" y="54"/>
                </a:lnTo>
                <a:close/>
                <a:moveTo>
                  <a:pt x="401" y="110"/>
                </a:moveTo>
                <a:lnTo>
                  <a:pt x="401" y="329"/>
                </a:lnTo>
                <a:lnTo>
                  <a:pt x="401" y="336"/>
                </a:lnTo>
                <a:lnTo>
                  <a:pt x="398" y="341"/>
                </a:lnTo>
                <a:lnTo>
                  <a:pt x="396" y="347"/>
                </a:lnTo>
                <a:lnTo>
                  <a:pt x="392" y="352"/>
                </a:lnTo>
                <a:lnTo>
                  <a:pt x="387" y="356"/>
                </a:lnTo>
                <a:lnTo>
                  <a:pt x="381" y="359"/>
                </a:lnTo>
                <a:lnTo>
                  <a:pt x="375" y="361"/>
                </a:lnTo>
                <a:lnTo>
                  <a:pt x="368" y="362"/>
                </a:lnTo>
                <a:lnTo>
                  <a:pt x="33" y="362"/>
                </a:lnTo>
                <a:lnTo>
                  <a:pt x="26" y="361"/>
                </a:lnTo>
                <a:lnTo>
                  <a:pt x="19" y="359"/>
                </a:lnTo>
                <a:lnTo>
                  <a:pt x="13" y="356"/>
                </a:lnTo>
                <a:lnTo>
                  <a:pt x="9" y="352"/>
                </a:lnTo>
                <a:lnTo>
                  <a:pt x="5" y="347"/>
                </a:lnTo>
                <a:lnTo>
                  <a:pt x="1" y="341"/>
                </a:lnTo>
                <a:lnTo>
                  <a:pt x="0" y="336"/>
                </a:lnTo>
                <a:lnTo>
                  <a:pt x="0" y="329"/>
                </a:lnTo>
                <a:lnTo>
                  <a:pt x="0" y="110"/>
                </a:lnTo>
                <a:lnTo>
                  <a:pt x="0" y="103"/>
                </a:lnTo>
                <a:lnTo>
                  <a:pt x="1" y="98"/>
                </a:lnTo>
                <a:lnTo>
                  <a:pt x="5" y="92"/>
                </a:lnTo>
                <a:lnTo>
                  <a:pt x="9" y="87"/>
                </a:lnTo>
                <a:lnTo>
                  <a:pt x="13" y="83"/>
                </a:lnTo>
                <a:lnTo>
                  <a:pt x="19" y="80"/>
                </a:lnTo>
                <a:lnTo>
                  <a:pt x="26" y="79"/>
                </a:lnTo>
                <a:lnTo>
                  <a:pt x="33" y="77"/>
                </a:lnTo>
                <a:lnTo>
                  <a:pt x="368" y="77"/>
                </a:lnTo>
                <a:lnTo>
                  <a:pt x="375" y="79"/>
                </a:lnTo>
                <a:lnTo>
                  <a:pt x="381" y="80"/>
                </a:lnTo>
                <a:lnTo>
                  <a:pt x="387" y="83"/>
                </a:lnTo>
                <a:lnTo>
                  <a:pt x="392" y="87"/>
                </a:lnTo>
                <a:lnTo>
                  <a:pt x="396" y="92"/>
                </a:lnTo>
                <a:lnTo>
                  <a:pt x="398" y="98"/>
                </a:lnTo>
                <a:lnTo>
                  <a:pt x="401" y="103"/>
                </a:lnTo>
                <a:lnTo>
                  <a:pt x="401" y="110"/>
                </a:lnTo>
                <a:close/>
                <a:moveTo>
                  <a:pt x="378" y="110"/>
                </a:moveTo>
                <a:lnTo>
                  <a:pt x="378" y="110"/>
                </a:lnTo>
                <a:lnTo>
                  <a:pt x="378" y="106"/>
                </a:lnTo>
                <a:lnTo>
                  <a:pt x="375" y="103"/>
                </a:lnTo>
                <a:lnTo>
                  <a:pt x="372" y="102"/>
                </a:lnTo>
                <a:lnTo>
                  <a:pt x="368" y="101"/>
                </a:lnTo>
                <a:lnTo>
                  <a:pt x="33" y="101"/>
                </a:lnTo>
                <a:lnTo>
                  <a:pt x="29" y="102"/>
                </a:lnTo>
                <a:lnTo>
                  <a:pt x="24" y="103"/>
                </a:lnTo>
                <a:lnTo>
                  <a:pt x="23" y="106"/>
                </a:lnTo>
                <a:lnTo>
                  <a:pt x="22" y="110"/>
                </a:lnTo>
                <a:lnTo>
                  <a:pt x="22" y="329"/>
                </a:lnTo>
                <a:lnTo>
                  <a:pt x="23" y="333"/>
                </a:lnTo>
                <a:lnTo>
                  <a:pt x="24" y="336"/>
                </a:lnTo>
                <a:lnTo>
                  <a:pt x="29" y="337"/>
                </a:lnTo>
                <a:lnTo>
                  <a:pt x="33" y="339"/>
                </a:lnTo>
                <a:lnTo>
                  <a:pt x="368" y="339"/>
                </a:lnTo>
                <a:lnTo>
                  <a:pt x="372" y="337"/>
                </a:lnTo>
                <a:lnTo>
                  <a:pt x="375" y="336"/>
                </a:lnTo>
                <a:lnTo>
                  <a:pt x="378" y="333"/>
                </a:lnTo>
                <a:lnTo>
                  <a:pt x="378" y="329"/>
                </a:lnTo>
                <a:lnTo>
                  <a:pt x="378" y="110"/>
                </a:lnTo>
                <a:close/>
                <a:moveTo>
                  <a:pt x="235" y="185"/>
                </a:moveTo>
                <a:lnTo>
                  <a:pt x="283" y="185"/>
                </a:lnTo>
                <a:lnTo>
                  <a:pt x="283" y="255"/>
                </a:lnTo>
                <a:lnTo>
                  <a:pt x="235" y="255"/>
                </a:lnTo>
                <a:lnTo>
                  <a:pt x="235" y="303"/>
                </a:lnTo>
                <a:lnTo>
                  <a:pt x="166" y="303"/>
                </a:lnTo>
                <a:lnTo>
                  <a:pt x="166" y="255"/>
                </a:lnTo>
                <a:lnTo>
                  <a:pt x="118" y="255"/>
                </a:lnTo>
                <a:lnTo>
                  <a:pt x="118" y="185"/>
                </a:lnTo>
                <a:lnTo>
                  <a:pt x="166" y="185"/>
                </a:lnTo>
                <a:lnTo>
                  <a:pt x="166" y="136"/>
                </a:lnTo>
                <a:lnTo>
                  <a:pt x="235" y="136"/>
                </a:lnTo>
                <a:lnTo>
                  <a:pt x="235" y="185"/>
                </a:lnTo>
                <a:close/>
                <a:moveTo>
                  <a:pt x="216" y="205"/>
                </a:moveTo>
                <a:lnTo>
                  <a:pt x="216" y="157"/>
                </a:lnTo>
                <a:lnTo>
                  <a:pt x="185" y="157"/>
                </a:lnTo>
                <a:lnTo>
                  <a:pt x="185" y="205"/>
                </a:lnTo>
                <a:lnTo>
                  <a:pt x="137" y="205"/>
                </a:lnTo>
                <a:lnTo>
                  <a:pt x="137" y="234"/>
                </a:lnTo>
                <a:lnTo>
                  <a:pt x="185" y="234"/>
                </a:lnTo>
                <a:lnTo>
                  <a:pt x="185" y="282"/>
                </a:lnTo>
                <a:lnTo>
                  <a:pt x="216" y="282"/>
                </a:lnTo>
                <a:lnTo>
                  <a:pt x="216" y="234"/>
                </a:lnTo>
                <a:lnTo>
                  <a:pt x="264" y="234"/>
                </a:lnTo>
                <a:lnTo>
                  <a:pt x="264" y="205"/>
                </a:lnTo>
                <a:lnTo>
                  <a:pt x="216" y="205"/>
                </a:lnTo>
                <a:close/>
                <a:moveTo>
                  <a:pt x="66" y="139"/>
                </a:moveTo>
                <a:lnTo>
                  <a:pt x="66" y="139"/>
                </a:lnTo>
                <a:lnTo>
                  <a:pt x="62" y="141"/>
                </a:lnTo>
                <a:lnTo>
                  <a:pt x="59" y="142"/>
                </a:lnTo>
                <a:lnTo>
                  <a:pt x="57" y="146"/>
                </a:lnTo>
                <a:lnTo>
                  <a:pt x="56" y="149"/>
                </a:lnTo>
                <a:lnTo>
                  <a:pt x="56" y="290"/>
                </a:lnTo>
                <a:lnTo>
                  <a:pt x="57" y="295"/>
                </a:lnTo>
                <a:lnTo>
                  <a:pt x="59" y="297"/>
                </a:lnTo>
                <a:lnTo>
                  <a:pt x="62" y="299"/>
                </a:lnTo>
                <a:lnTo>
                  <a:pt x="66" y="300"/>
                </a:lnTo>
                <a:lnTo>
                  <a:pt x="70" y="299"/>
                </a:lnTo>
                <a:lnTo>
                  <a:pt x="73" y="297"/>
                </a:lnTo>
                <a:lnTo>
                  <a:pt x="75" y="295"/>
                </a:lnTo>
                <a:lnTo>
                  <a:pt x="75" y="290"/>
                </a:lnTo>
                <a:lnTo>
                  <a:pt x="75" y="149"/>
                </a:lnTo>
                <a:lnTo>
                  <a:pt x="75" y="146"/>
                </a:lnTo>
                <a:lnTo>
                  <a:pt x="73" y="142"/>
                </a:lnTo>
                <a:lnTo>
                  <a:pt x="70" y="141"/>
                </a:lnTo>
                <a:lnTo>
                  <a:pt x="66" y="139"/>
                </a:lnTo>
                <a:close/>
                <a:moveTo>
                  <a:pt x="334" y="139"/>
                </a:moveTo>
                <a:lnTo>
                  <a:pt x="334" y="139"/>
                </a:lnTo>
                <a:lnTo>
                  <a:pt x="331" y="141"/>
                </a:lnTo>
                <a:lnTo>
                  <a:pt x="327" y="142"/>
                </a:lnTo>
                <a:lnTo>
                  <a:pt x="326" y="146"/>
                </a:lnTo>
                <a:lnTo>
                  <a:pt x="324" y="149"/>
                </a:lnTo>
                <a:lnTo>
                  <a:pt x="324" y="290"/>
                </a:lnTo>
                <a:lnTo>
                  <a:pt x="326" y="295"/>
                </a:lnTo>
                <a:lnTo>
                  <a:pt x="327" y="297"/>
                </a:lnTo>
                <a:lnTo>
                  <a:pt x="331" y="299"/>
                </a:lnTo>
                <a:lnTo>
                  <a:pt x="334" y="300"/>
                </a:lnTo>
                <a:lnTo>
                  <a:pt x="338" y="299"/>
                </a:lnTo>
                <a:lnTo>
                  <a:pt x="342" y="297"/>
                </a:lnTo>
                <a:lnTo>
                  <a:pt x="343" y="295"/>
                </a:lnTo>
                <a:lnTo>
                  <a:pt x="345" y="290"/>
                </a:lnTo>
                <a:lnTo>
                  <a:pt x="345" y="149"/>
                </a:lnTo>
                <a:lnTo>
                  <a:pt x="343" y="146"/>
                </a:lnTo>
                <a:lnTo>
                  <a:pt x="342" y="142"/>
                </a:lnTo>
                <a:lnTo>
                  <a:pt x="338" y="141"/>
                </a:lnTo>
                <a:lnTo>
                  <a:pt x="334" y="139"/>
                </a:lnTo>
                <a:close/>
              </a:path>
            </a:pathLst>
          </a:custGeom>
          <a:solidFill>
            <a:schemeClr val="accent1"/>
          </a:solidFill>
          <a:ln>
            <a:noFill/>
          </a:ln>
        </p:spPr>
        <p:txBody>
          <a:bodyPr/>
          <a:lstStyle/>
          <a:p>
            <a:endParaRPr lang="en-US" dirty="0"/>
          </a:p>
        </p:txBody>
      </p:sp>
      <p:sp>
        <p:nvSpPr>
          <p:cNvPr id="148" name="Freeform 165"/>
          <p:cNvSpPr>
            <a:spLocks noEditPoints="1"/>
          </p:cNvSpPr>
          <p:nvPr/>
        </p:nvSpPr>
        <p:spPr bwMode="auto">
          <a:xfrm>
            <a:off x="11000598" y="3021370"/>
            <a:ext cx="340716" cy="338094"/>
          </a:xfrm>
          <a:custGeom>
            <a:avLst/>
            <a:gdLst>
              <a:gd name="T0" fmla="*/ 92842 w 389"/>
              <a:gd name="T1" fmla="*/ 526 h 389"/>
              <a:gd name="T2" fmla="*/ 63663 w 389"/>
              <a:gd name="T3" fmla="*/ 7897 h 389"/>
              <a:gd name="T4" fmla="*/ 37667 w 389"/>
              <a:gd name="T5" fmla="*/ 23164 h 389"/>
              <a:gd name="T6" fmla="*/ 18038 w 389"/>
              <a:gd name="T7" fmla="*/ 44748 h 389"/>
              <a:gd name="T8" fmla="*/ 5305 w 389"/>
              <a:gd name="T9" fmla="*/ 71597 h 389"/>
              <a:gd name="T10" fmla="*/ 0 w 389"/>
              <a:gd name="T11" fmla="*/ 102131 h 389"/>
              <a:gd name="T12" fmla="*/ 2122 w 389"/>
              <a:gd name="T13" fmla="*/ 123189 h 389"/>
              <a:gd name="T14" fmla="*/ 12202 w 389"/>
              <a:gd name="T15" fmla="*/ 151090 h 389"/>
              <a:gd name="T16" fmla="*/ 30771 w 389"/>
              <a:gd name="T17" fmla="*/ 174254 h 389"/>
              <a:gd name="T18" fmla="*/ 54114 w 389"/>
              <a:gd name="T19" fmla="*/ 192680 h 389"/>
              <a:gd name="T20" fmla="*/ 82232 w 389"/>
              <a:gd name="T21" fmla="*/ 202682 h 389"/>
              <a:gd name="T22" fmla="*/ 103453 w 389"/>
              <a:gd name="T23" fmla="*/ 204788 h 389"/>
              <a:gd name="T24" fmla="*/ 134223 w 389"/>
              <a:gd name="T25" fmla="*/ 199524 h 389"/>
              <a:gd name="T26" fmla="*/ 161280 w 389"/>
              <a:gd name="T27" fmla="*/ 187415 h 389"/>
              <a:gd name="T28" fmla="*/ 183032 w 389"/>
              <a:gd name="T29" fmla="*/ 167410 h 389"/>
              <a:gd name="T30" fmla="*/ 198417 w 389"/>
              <a:gd name="T31" fmla="*/ 141614 h 389"/>
              <a:gd name="T32" fmla="*/ 205844 w 389"/>
              <a:gd name="T33" fmla="*/ 112660 h 389"/>
              <a:gd name="T34" fmla="*/ 205844 w 389"/>
              <a:gd name="T35" fmla="*/ 92128 h 389"/>
              <a:gd name="T36" fmla="*/ 198417 w 389"/>
              <a:gd name="T37" fmla="*/ 62121 h 389"/>
              <a:gd name="T38" fmla="*/ 183032 w 389"/>
              <a:gd name="T39" fmla="*/ 37378 h 389"/>
              <a:gd name="T40" fmla="*/ 161280 w 389"/>
              <a:gd name="T41" fmla="*/ 17373 h 389"/>
              <a:gd name="T42" fmla="*/ 134223 w 389"/>
              <a:gd name="T43" fmla="*/ 4212 h 389"/>
              <a:gd name="T44" fmla="*/ 103453 w 389"/>
              <a:gd name="T45" fmla="*/ 0 h 389"/>
              <a:gd name="T46" fmla="*/ 103453 w 389"/>
              <a:gd name="T47" fmla="*/ 192680 h 389"/>
              <a:gd name="T48" fmla="*/ 76396 w 389"/>
              <a:gd name="T49" fmla="*/ 187942 h 389"/>
              <a:gd name="T50" fmla="*/ 52522 w 389"/>
              <a:gd name="T51" fmla="*/ 177413 h 389"/>
              <a:gd name="T52" fmla="*/ 33423 w 389"/>
              <a:gd name="T53" fmla="*/ 160040 h 389"/>
              <a:gd name="T54" fmla="*/ 19629 w 389"/>
              <a:gd name="T55" fmla="*/ 137403 h 389"/>
              <a:gd name="T56" fmla="*/ 13263 w 389"/>
              <a:gd name="T57" fmla="*/ 111607 h 389"/>
              <a:gd name="T58" fmla="*/ 13263 w 389"/>
              <a:gd name="T59" fmla="*/ 93181 h 389"/>
              <a:gd name="T60" fmla="*/ 19629 w 389"/>
              <a:gd name="T61" fmla="*/ 67385 h 389"/>
              <a:gd name="T62" fmla="*/ 33423 w 389"/>
              <a:gd name="T63" fmla="*/ 44748 h 389"/>
              <a:gd name="T64" fmla="*/ 52522 w 389"/>
              <a:gd name="T65" fmla="*/ 27375 h 389"/>
              <a:gd name="T66" fmla="*/ 76396 w 389"/>
              <a:gd name="T67" fmla="*/ 16846 h 389"/>
              <a:gd name="T68" fmla="*/ 103453 w 389"/>
              <a:gd name="T69" fmla="*/ 12108 h 389"/>
              <a:gd name="T70" fmla="*/ 122021 w 389"/>
              <a:gd name="T71" fmla="*/ 13688 h 389"/>
              <a:gd name="T72" fmla="*/ 146425 w 389"/>
              <a:gd name="T73" fmla="*/ 23164 h 389"/>
              <a:gd name="T74" fmla="*/ 167647 w 389"/>
              <a:gd name="T75" fmla="*/ 38431 h 389"/>
              <a:gd name="T76" fmla="*/ 183032 w 389"/>
              <a:gd name="T77" fmla="*/ 59489 h 389"/>
              <a:gd name="T78" fmla="*/ 192581 w 389"/>
              <a:gd name="T79" fmla="*/ 83705 h 389"/>
              <a:gd name="T80" fmla="*/ 194173 w 389"/>
              <a:gd name="T81" fmla="*/ 102131 h 389"/>
              <a:gd name="T82" fmla="*/ 190459 w 389"/>
              <a:gd name="T83" fmla="*/ 128980 h 389"/>
              <a:gd name="T84" fmla="*/ 178788 w 389"/>
              <a:gd name="T85" fmla="*/ 152670 h 389"/>
              <a:gd name="T86" fmla="*/ 161280 w 389"/>
              <a:gd name="T87" fmla="*/ 171622 h 389"/>
              <a:gd name="T88" fmla="*/ 138468 w 389"/>
              <a:gd name="T89" fmla="*/ 185309 h 389"/>
              <a:gd name="T90" fmla="*/ 112472 w 389"/>
              <a:gd name="T91" fmla="*/ 191627 h 389"/>
              <a:gd name="T92" fmla="*/ 153853 w 389"/>
              <a:gd name="T93" fmla="*/ 56330 h 389"/>
              <a:gd name="T94" fmla="*/ 153322 w 389"/>
              <a:gd name="T95" fmla="*/ 150564 h 389"/>
              <a:gd name="T96" fmla="*/ 147487 w 389"/>
              <a:gd name="T97" fmla="*/ 154776 h 389"/>
              <a:gd name="T98" fmla="*/ 142712 w 389"/>
              <a:gd name="T99" fmla="*/ 152670 h 389"/>
              <a:gd name="T100" fmla="*/ 141651 w 389"/>
              <a:gd name="T101" fmla="*/ 108448 h 389"/>
              <a:gd name="T102" fmla="*/ 65785 w 389"/>
              <a:gd name="T103" fmla="*/ 148458 h 389"/>
              <a:gd name="T104" fmla="*/ 61011 w 389"/>
              <a:gd name="T105" fmla="*/ 154249 h 389"/>
              <a:gd name="T106" fmla="*/ 56766 w 389"/>
              <a:gd name="T107" fmla="*/ 154249 h 389"/>
              <a:gd name="T108" fmla="*/ 53053 w 389"/>
              <a:gd name="T109" fmla="*/ 148458 h 389"/>
              <a:gd name="T110" fmla="*/ 53053 w 389"/>
              <a:gd name="T111" fmla="*/ 53698 h 389"/>
              <a:gd name="T112" fmla="*/ 58888 w 389"/>
              <a:gd name="T113" fmla="*/ 50012 h 389"/>
              <a:gd name="T114" fmla="*/ 63663 w 389"/>
              <a:gd name="T115" fmla="*/ 52118 h 389"/>
              <a:gd name="T116" fmla="*/ 65785 w 389"/>
              <a:gd name="T117" fmla="*/ 96340 h 389"/>
              <a:gd name="T118" fmla="*/ 141651 w 389"/>
              <a:gd name="T119" fmla="*/ 56330 h 389"/>
              <a:gd name="T120" fmla="*/ 145364 w 389"/>
              <a:gd name="T121" fmla="*/ 50539 h 389"/>
              <a:gd name="T122" fmla="*/ 150139 w 389"/>
              <a:gd name="T123" fmla="*/ 50539 h 389"/>
              <a:gd name="T124" fmla="*/ 153853 w 389"/>
              <a:gd name="T125" fmla="*/ 56330 h 38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89" h="389">
                <a:moveTo>
                  <a:pt x="195" y="0"/>
                </a:moveTo>
                <a:lnTo>
                  <a:pt x="195" y="0"/>
                </a:lnTo>
                <a:lnTo>
                  <a:pt x="175" y="1"/>
                </a:lnTo>
                <a:lnTo>
                  <a:pt x="155" y="4"/>
                </a:lnTo>
                <a:lnTo>
                  <a:pt x="137" y="8"/>
                </a:lnTo>
                <a:lnTo>
                  <a:pt x="120" y="15"/>
                </a:lnTo>
                <a:lnTo>
                  <a:pt x="102" y="23"/>
                </a:lnTo>
                <a:lnTo>
                  <a:pt x="87" y="33"/>
                </a:lnTo>
                <a:lnTo>
                  <a:pt x="71" y="44"/>
                </a:lnTo>
                <a:lnTo>
                  <a:pt x="58" y="56"/>
                </a:lnTo>
                <a:lnTo>
                  <a:pt x="45" y="71"/>
                </a:lnTo>
                <a:lnTo>
                  <a:pt x="34" y="85"/>
                </a:lnTo>
                <a:lnTo>
                  <a:pt x="23" y="102"/>
                </a:lnTo>
                <a:lnTo>
                  <a:pt x="16" y="118"/>
                </a:lnTo>
                <a:lnTo>
                  <a:pt x="10" y="136"/>
                </a:lnTo>
                <a:lnTo>
                  <a:pt x="4" y="155"/>
                </a:lnTo>
                <a:lnTo>
                  <a:pt x="1" y="175"/>
                </a:lnTo>
                <a:lnTo>
                  <a:pt x="0" y="194"/>
                </a:lnTo>
                <a:lnTo>
                  <a:pt x="1" y="214"/>
                </a:lnTo>
                <a:lnTo>
                  <a:pt x="4" y="234"/>
                </a:lnTo>
                <a:lnTo>
                  <a:pt x="10" y="252"/>
                </a:lnTo>
                <a:lnTo>
                  <a:pt x="16" y="269"/>
                </a:lnTo>
                <a:lnTo>
                  <a:pt x="23" y="287"/>
                </a:lnTo>
                <a:lnTo>
                  <a:pt x="34" y="302"/>
                </a:lnTo>
                <a:lnTo>
                  <a:pt x="45" y="318"/>
                </a:lnTo>
                <a:lnTo>
                  <a:pt x="58" y="331"/>
                </a:lnTo>
                <a:lnTo>
                  <a:pt x="71" y="344"/>
                </a:lnTo>
                <a:lnTo>
                  <a:pt x="87" y="356"/>
                </a:lnTo>
                <a:lnTo>
                  <a:pt x="102" y="366"/>
                </a:lnTo>
                <a:lnTo>
                  <a:pt x="120" y="374"/>
                </a:lnTo>
                <a:lnTo>
                  <a:pt x="137" y="379"/>
                </a:lnTo>
                <a:lnTo>
                  <a:pt x="155" y="385"/>
                </a:lnTo>
                <a:lnTo>
                  <a:pt x="175" y="388"/>
                </a:lnTo>
                <a:lnTo>
                  <a:pt x="195" y="389"/>
                </a:lnTo>
                <a:lnTo>
                  <a:pt x="214" y="388"/>
                </a:lnTo>
                <a:lnTo>
                  <a:pt x="234" y="385"/>
                </a:lnTo>
                <a:lnTo>
                  <a:pt x="253" y="379"/>
                </a:lnTo>
                <a:lnTo>
                  <a:pt x="271" y="374"/>
                </a:lnTo>
                <a:lnTo>
                  <a:pt x="287" y="366"/>
                </a:lnTo>
                <a:lnTo>
                  <a:pt x="304" y="356"/>
                </a:lnTo>
                <a:lnTo>
                  <a:pt x="319" y="344"/>
                </a:lnTo>
                <a:lnTo>
                  <a:pt x="333" y="331"/>
                </a:lnTo>
                <a:lnTo>
                  <a:pt x="345" y="318"/>
                </a:lnTo>
                <a:lnTo>
                  <a:pt x="356" y="302"/>
                </a:lnTo>
                <a:lnTo>
                  <a:pt x="366" y="287"/>
                </a:lnTo>
                <a:lnTo>
                  <a:pt x="374" y="269"/>
                </a:lnTo>
                <a:lnTo>
                  <a:pt x="381" y="252"/>
                </a:lnTo>
                <a:lnTo>
                  <a:pt x="385" y="234"/>
                </a:lnTo>
                <a:lnTo>
                  <a:pt x="388" y="214"/>
                </a:lnTo>
                <a:lnTo>
                  <a:pt x="389" y="194"/>
                </a:lnTo>
                <a:lnTo>
                  <a:pt x="388" y="175"/>
                </a:lnTo>
                <a:lnTo>
                  <a:pt x="385" y="155"/>
                </a:lnTo>
                <a:lnTo>
                  <a:pt x="381" y="136"/>
                </a:lnTo>
                <a:lnTo>
                  <a:pt x="374" y="118"/>
                </a:lnTo>
                <a:lnTo>
                  <a:pt x="366" y="102"/>
                </a:lnTo>
                <a:lnTo>
                  <a:pt x="356" y="85"/>
                </a:lnTo>
                <a:lnTo>
                  <a:pt x="345" y="71"/>
                </a:lnTo>
                <a:lnTo>
                  <a:pt x="333" y="56"/>
                </a:lnTo>
                <a:lnTo>
                  <a:pt x="319" y="44"/>
                </a:lnTo>
                <a:lnTo>
                  <a:pt x="304" y="33"/>
                </a:lnTo>
                <a:lnTo>
                  <a:pt x="287" y="23"/>
                </a:lnTo>
                <a:lnTo>
                  <a:pt x="271" y="15"/>
                </a:lnTo>
                <a:lnTo>
                  <a:pt x="253" y="8"/>
                </a:lnTo>
                <a:lnTo>
                  <a:pt x="234" y="4"/>
                </a:lnTo>
                <a:lnTo>
                  <a:pt x="214" y="1"/>
                </a:lnTo>
                <a:lnTo>
                  <a:pt x="195" y="0"/>
                </a:lnTo>
                <a:close/>
                <a:moveTo>
                  <a:pt x="195" y="366"/>
                </a:moveTo>
                <a:lnTo>
                  <a:pt x="195" y="366"/>
                </a:lnTo>
                <a:lnTo>
                  <a:pt x="177" y="364"/>
                </a:lnTo>
                <a:lnTo>
                  <a:pt x="161" y="362"/>
                </a:lnTo>
                <a:lnTo>
                  <a:pt x="144" y="357"/>
                </a:lnTo>
                <a:lnTo>
                  <a:pt x="128" y="352"/>
                </a:lnTo>
                <a:lnTo>
                  <a:pt x="113" y="345"/>
                </a:lnTo>
                <a:lnTo>
                  <a:pt x="99" y="337"/>
                </a:lnTo>
                <a:lnTo>
                  <a:pt x="87" y="326"/>
                </a:lnTo>
                <a:lnTo>
                  <a:pt x="74" y="315"/>
                </a:lnTo>
                <a:lnTo>
                  <a:pt x="63" y="304"/>
                </a:lnTo>
                <a:lnTo>
                  <a:pt x="54" y="290"/>
                </a:lnTo>
                <a:lnTo>
                  <a:pt x="44" y="276"/>
                </a:lnTo>
                <a:lnTo>
                  <a:pt x="37" y="261"/>
                </a:lnTo>
                <a:lnTo>
                  <a:pt x="32" y="245"/>
                </a:lnTo>
                <a:lnTo>
                  <a:pt x="27" y="228"/>
                </a:lnTo>
                <a:lnTo>
                  <a:pt x="25" y="212"/>
                </a:lnTo>
                <a:lnTo>
                  <a:pt x="23" y="194"/>
                </a:lnTo>
                <a:lnTo>
                  <a:pt x="25" y="177"/>
                </a:lnTo>
                <a:lnTo>
                  <a:pt x="27" y="159"/>
                </a:lnTo>
                <a:lnTo>
                  <a:pt x="32" y="143"/>
                </a:lnTo>
                <a:lnTo>
                  <a:pt x="37" y="128"/>
                </a:lnTo>
                <a:lnTo>
                  <a:pt x="44" y="113"/>
                </a:lnTo>
                <a:lnTo>
                  <a:pt x="54" y="99"/>
                </a:lnTo>
                <a:lnTo>
                  <a:pt x="63" y="85"/>
                </a:lnTo>
                <a:lnTo>
                  <a:pt x="74" y="73"/>
                </a:lnTo>
                <a:lnTo>
                  <a:pt x="87" y="62"/>
                </a:lnTo>
                <a:lnTo>
                  <a:pt x="99" y="52"/>
                </a:lnTo>
                <a:lnTo>
                  <a:pt x="113" y="44"/>
                </a:lnTo>
                <a:lnTo>
                  <a:pt x="128" y="37"/>
                </a:lnTo>
                <a:lnTo>
                  <a:pt x="144" y="32"/>
                </a:lnTo>
                <a:lnTo>
                  <a:pt x="161" y="26"/>
                </a:lnTo>
                <a:lnTo>
                  <a:pt x="177" y="25"/>
                </a:lnTo>
                <a:lnTo>
                  <a:pt x="195" y="23"/>
                </a:lnTo>
                <a:lnTo>
                  <a:pt x="212" y="25"/>
                </a:lnTo>
                <a:lnTo>
                  <a:pt x="230" y="26"/>
                </a:lnTo>
                <a:lnTo>
                  <a:pt x="246" y="32"/>
                </a:lnTo>
                <a:lnTo>
                  <a:pt x="261" y="37"/>
                </a:lnTo>
                <a:lnTo>
                  <a:pt x="276" y="44"/>
                </a:lnTo>
                <a:lnTo>
                  <a:pt x="290" y="52"/>
                </a:lnTo>
                <a:lnTo>
                  <a:pt x="304" y="62"/>
                </a:lnTo>
                <a:lnTo>
                  <a:pt x="316" y="73"/>
                </a:lnTo>
                <a:lnTo>
                  <a:pt x="327" y="85"/>
                </a:lnTo>
                <a:lnTo>
                  <a:pt x="337" y="99"/>
                </a:lnTo>
                <a:lnTo>
                  <a:pt x="345" y="113"/>
                </a:lnTo>
                <a:lnTo>
                  <a:pt x="352" y="128"/>
                </a:lnTo>
                <a:lnTo>
                  <a:pt x="359" y="143"/>
                </a:lnTo>
                <a:lnTo>
                  <a:pt x="363" y="159"/>
                </a:lnTo>
                <a:lnTo>
                  <a:pt x="366" y="177"/>
                </a:lnTo>
                <a:lnTo>
                  <a:pt x="366" y="194"/>
                </a:lnTo>
                <a:lnTo>
                  <a:pt x="366" y="212"/>
                </a:lnTo>
                <a:lnTo>
                  <a:pt x="363" y="228"/>
                </a:lnTo>
                <a:lnTo>
                  <a:pt x="359" y="245"/>
                </a:lnTo>
                <a:lnTo>
                  <a:pt x="352" y="261"/>
                </a:lnTo>
                <a:lnTo>
                  <a:pt x="345" y="276"/>
                </a:lnTo>
                <a:lnTo>
                  <a:pt x="337" y="290"/>
                </a:lnTo>
                <a:lnTo>
                  <a:pt x="327" y="304"/>
                </a:lnTo>
                <a:lnTo>
                  <a:pt x="316" y="315"/>
                </a:lnTo>
                <a:lnTo>
                  <a:pt x="304" y="326"/>
                </a:lnTo>
                <a:lnTo>
                  <a:pt x="290" y="337"/>
                </a:lnTo>
                <a:lnTo>
                  <a:pt x="276" y="345"/>
                </a:lnTo>
                <a:lnTo>
                  <a:pt x="261" y="352"/>
                </a:lnTo>
                <a:lnTo>
                  <a:pt x="246" y="357"/>
                </a:lnTo>
                <a:lnTo>
                  <a:pt x="230" y="362"/>
                </a:lnTo>
                <a:lnTo>
                  <a:pt x="212" y="364"/>
                </a:lnTo>
                <a:lnTo>
                  <a:pt x="195" y="366"/>
                </a:lnTo>
                <a:close/>
                <a:moveTo>
                  <a:pt x="290" y="107"/>
                </a:moveTo>
                <a:lnTo>
                  <a:pt x="290" y="282"/>
                </a:lnTo>
                <a:lnTo>
                  <a:pt x="289" y="286"/>
                </a:lnTo>
                <a:lnTo>
                  <a:pt x="286" y="290"/>
                </a:lnTo>
                <a:lnTo>
                  <a:pt x="283" y="293"/>
                </a:lnTo>
                <a:lnTo>
                  <a:pt x="278" y="294"/>
                </a:lnTo>
                <a:lnTo>
                  <a:pt x="274" y="293"/>
                </a:lnTo>
                <a:lnTo>
                  <a:pt x="269" y="290"/>
                </a:lnTo>
                <a:lnTo>
                  <a:pt x="268" y="286"/>
                </a:lnTo>
                <a:lnTo>
                  <a:pt x="267" y="282"/>
                </a:lnTo>
                <a:lnTo>
                  <a:pt x="267" y="206"/>
                </a:lnTo>
                <a:lnTo>
                  <a:pt x="124" y="206"/>
                </a:lnTo>
                <a:lnTo>
                  <a:pt x="124" y="282"/>
                </a:lnTo>
                <a:lnTo>
                  <a:pt x="122" y="286"/>
                </a:lnTo>
                <a:lnTo>
                  <a:pt x="120" y="290"/>
                </a:lnTo>
                <a:lnTo>
                  <a:pt x="115" y="293"/>
                </a:lnTo>
                <a:lnTo>
                  <a:pt x="111" y="294"/>
                </a:lnTo>
                <a:lnTo>
                  <a:pt x="107" y="293"/>
                </a:lnTo>
                <a:lnTo>
                  <a:pt x="103" y="290"/>
                </a:lnTo>
                <a:lnTo>
                  <a:pt x="100" y="286"/>
                </a:lnTo>
                <a:lnTo>
                  <a:pt x="100" y="282"/>
                </a:lnTo>
                <a:lnTo>
                  <a:pt x="100" y="107"/>
                </a:lnTo>
                <a:lnTo>
                  <a:pt x="100" y="102"/>
                </a:lnTo>
                <a:lnTo>
                  <a:pt x="103" y="99"/>
                </a:lnTo>
                <a:lnTo>
                  <a:pt x="107" y="96"/>
                </a:lnTo>
                <a:lnTo>
                  <a:pt x="111" y="95"/>
                </a:lnTo>
                <a:lnTo>
                  <a:pt x="115" y="96"/>
                </a:lnTo>
                <a:lnTo>
                  <a:pt x="120" y="99"/>
                </a:lnTo>
                <a:lnTo>
                  <a:pt x="122" y="102"/>
                </a:lnTo>
                <a:lnTo>
                  <a:pt x="124" y="107"/>
                </a:lnTo>
                <a:lnTo>
                  <a:pt x="124" y="183"/>
                </a:lnTo>
                <a:lnTo>
                  <a:pt x="267" y="183"/>
                </a:lnTo>
                <a:lnTo>
                  <a:pt x="267" y="107"/>
                </a:lnTo>
                <a:lnTo>
                  <a:pt x="268" y="102"/>
                </a:lnTo>
                <a:lnTo>
                  <a:pt x="269" y="99"/>
                </a:lnTo>
                <a:lnTo>
                  <a:pt x="274" y="96"/>
                </a:lnTo>
                <a:lnTo>
                  <a:pt x="278" y="95"/>
                </a:lnTo>
                <a:lnTo>
                  <a:pt x="283" y="96"/>
                </a:lnTo>
                <a:lnTo>
                  <a:pt x="286" y="99"/>
                </a:lnTo>
                <a:lnTo>
                  <a:pt x="289" y="102"/>
                </a:lnTo>
                <a:lnTo>
                  <a:pt x="290" y="107"/>
                </a:lnTo>
                <a:close/>
              </a:path>
            </a:pathLst>
          </a:custGeom>
          <a:solidFill>
            <a:schemeClr val="accent1"/>
          </a:solidFill>
          <a:ln>
            <a:noFill/>
          </a:ln>
        </p:spPr>
        <p:txBody>
          <a:bodyPr/>
          <a:lstStyle/>
          <a:p>
            <a:endParaRPr lang="en-US" dirty="0"/>
          </a:p>
        </p:txBody>
      </p:sp>
      <p:sp>
        <p:nvSpPr>
          <p:cNvPr id="149" name="Freeform 166"/>
          <p:cNvSpPr>
            <a:spLocks noEditPoints="1"/>
          </p:cNvSpPr>
          <p:nvPr/>
        </p:nvSpPr>
        <p:spPr bwMode="auto">
          <a:xfrm>
            <a:off x="7195769" y="1086900"/>
            <a:ext cx="241122" cy="361683"/>
          </a:xfrm>
          <a:custGeom>
            <a:avLst/>
            <a:gdLst>
              <a:gd name="T0" fmla="*/ 53446 w 276"/>
              <a:gd name="T1" fmla="*/ 55033 h 414"/>
              <a:gd name="T2" fmla="*/ 68792 w 276"/>
              <a:gd name="T3" fmla="*/ 39688 h 414"/>
              <a:gd name="T4" fmla="*/ 70908 w 276"/>
              <a:gd name="T5" fmla="*/ 23283 h 414"/>
              <a:gd name="T6" fmla="*/ 58737 w 276"/>
              <a:gd name="T7" fmla="*/ 4763 h 414"/>
              <a:gd name="T8" fmla="*/ 42863 w 276"/>
              <a:gd name="T9" fmla="*/ 0 h 414"/>
              <a:gd name="T10" fmla="*/ 22225 w 276"/>
              <a:gd name="T11" fmla="*/ 8467 h 414"/>
              <a:gd name="T12" fmla="*/ 13758 w 276"/>
              <a:gd name="T13" fmla="*/ 29104 h 414"/>
              <a:gd name="T14" fmla="*/ 18521 w 276"/>
              <a:gd name="T15" fmla="*/ 44979 h 414"/>
              <a:gd name="T16" fmla="*/ 37042 w 276"/>
              <a:gd name="T17" fmla="*/ 57150 h 414"/>
              <a:gd name="T18" fmla="*/ 42863 w 276"/>
              <a:gd name="T19" fmla="*/ 12171 h 414"/>
              <a:gd name="T20" fmla="*/ 54504 w 276"/>
              <a:gd name="T21" fmla="*/ 17463 h 414"/>
              <a:gd name="T22" fmla="*/ 59267 w 276"/>
              <a:gd name="T23" fmla="*/ 29104 h 414"/>
              <a:gd name="T24" fmla="*/ 56621 w 276"/>
              <a:gd name="T25" fmla="*/ 38629 h 414"/>
              <a:gd name="T26" fmla="*/ 46567 w 276"/>
              <a:gd name="T27" fmla="*/ 44979 h 414"/>
              <a:gd name="T28" fmla="*/ 35983 w 276"/>
              <a:gd name="T29" fmla="*/ 44450 h 414"/>
              <a:gd name="T30" fmla="*/ 27517 w 276"/>
              <a:gd name="T31" fmla="*/ 35454 h 414"/>
              <a:gd name="T32" fmla="*/ 26987 w 276"/>
              <a:gd name="T33" fmla="*/ 25400 h 414"/>
              <a:gd name="T34" fmla="*/ 33338 w 276"/>
              <a:gd name="T35" fmla="*/ 15346 h 414"/>
              <a:gd name="T36" fmla="*/ 42863 w 276"/>
              <a:gd name="T37" fmla="*/ 12171 h 414"/>
              <a:gd name="T38" fmla="*/ 85196 w 276"/>
              <a:gd name="T39" fmla="*/ 146050 h 414"/>
              <a:gd name="T40" fmla="*/ 77788 w 276"/>
              <a:gd name="T41" fmla="*/ 159808 h 414"/>
              <a:gd name="T42" fmla="*/ 67733 w 276"/>
              <a:gd name="T43" fmla="*/ 219075 h 414"/>
              <a:gd name="T44" fmla="*/ 60854 w 276"/>
              <a:gd name="T45" fmla="*/ 155046 h 414"/>
              <a:gd name="T46" fmla="*/ 69850 w 276"/>
              <a:gd name="T47" fmla="*/ 151342 h 414"/>
              <a:gd name="T48" fmla="*/ 73554 w 276"/>
              <a:gd name="T49" fmla="*/ 142346 h 414"/>
              <a:gd name="T50" fmla="*/ 72496 w 276"/>
              <a:gd name="T51" fmla="*/ 89958 h 414"/>
              <a:gd name="T52" fmla="*/ 66146 w 276"/>
              <a:gd name="T53" fmla="*/ 83608 h 414"/>
              <a:gd name="T54" fmla="*/ 24342 w 276"/>
              <a:gd name="T55" fmla="*/ 82021 h 414"/>
              <a:gd name="T56" fmla="*/ 15875 w 276"/>
              <a:gd name="T57" fmla="*/ 86254 h 414"/>
              <a:gd name="T58" fmla="*/ 12171 w 276"/>
              <a:gd name="T59" fmla="*/ 95250 h 414"/>
              <a:gd name="T60" fmla="*/ 12700 w 276"/>
              <a:gd name="T61" fmla="*/ 147108 h 414"/>
              <a:gd name="T62" fmla="*/ 19579 w 276"/>
              <a:gd name="T63" fmla="*/ 153458 h 414"/>
              <a:gd name="T64" fmla="*/ 30162 w 276"/>
              <a:gd name="T65" fmla="*/ 219075 h 414"/>
              <a:gd name="T66" fmla="*/ 14287 w 276"/>
              <a:gd name="T67" fmla="*/ 164571 h 414"/>
              <a:gd name="T68" fmla="*/ 2646 w 276"/>
              <a:gd name="T69" fmla="*/ 153988 h 414"/>
              <a:gd name="T70" fmla="*/ 0 w 276"/>
              <a:gd name="T71" fmla="*/ 95250 h 414"/>
              <a:gd name="T72" fmla="*/ 4233 w 276"/>
              <a:gd name="T73" fmla="*/ 81492 h 414"/>
              <a:gd name="T74" fmla="*/ 19579 w 276"/>
              <a:gd name="T75" fmla="*/ 70379 h 414"/>
              <a:gd name="T76" fmla="*/ 66146 w 276"/>
              <a:gd name="T77" fmla="*/ 70379 h 414"/>
              <a:gd name="T78" fmla="*/ 81492 w 276"/>
              <a:gd name="T79" fmla="*/ 81492 h 414"/>
              <a:gd name="T80" fmla="*/ 85725 w 276"/>
              <a:gd name="T81" fmla="*/ 95250 h 414"/>
              <a:gd name="T82" fmla="*/ 116946 w 276"/>
              <a:gd name="T83" fmla="*/ 167217 h 414"/>
              <a:gd name="T84" fmla="*/ 116946 w 276"/>
              <a:gd name="T85" fmla="*/ 193675 h 414"/>
              <a:gd name="T86" fmla="*/ 105304 w 276"/>
              <a:gd name="T87" fmla="*/ 219075 h 414"/>
              <a:gd name="T88" fmla="*/ 116946 w 276"/>
              <a:gd name="T89" fmla="*/ 12171 h 414"/>
              <a:gd name="T90" fmla="*/ 116946 w 276"/>
              <a:gd name="T91" fmla="*/ 38629 h 414"/>
              <a:gd name="T92" fmla="*/ 116946 w 276"/>
              <a:gd name="T93" fmla="*/ 64029 h 414"/>
              <a:gd name="T94" fmla="*/ 116946 w 276"/>
              <a:gd name="T95" fmla="*/ 89958 h 414"/>
              <a:gd name="T96" fmla="*/ 116946 w 276"/>
              <a:gd name="T97" fmla="*/ 115358 h 414"/>
              <a:gd name="T98" fmla="*/ 116946 w 276"/>
              <a:gd name="T99" fmla="*/ 141817 h 41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6" h="414">
                <a:moveTo>
                  <a:pt x="81" y="108"/>
                </a:moveTo>
                <a:lnTo>
                  <a:pt x="81" y="108"/>
                </a:lnTo>
                <a:lnTo>
                  <a:pt x="92" y="108"/>
                </a:lnTo>
                <a:lnTo>
                  <a:pt x="101" y="104"/>
                </a:lnTo>
                <a:lnTo>
                  <a:pt x="111" y="100"/>
                </a:lnTo>
                <a:lnTo>
                  <a:pt x="119" y="93"/>
                </a:lnTo>
                <a:lnTo>
                  <a:pt x="126" y="85"/>
                </a:lnTo>
                <a:lnTo>
                  <a:pt x="130" y="75"/>
                </a:lnTo>
                <a:lnTo>
                  <a:pt x="134" y="66"/>
                </a:lnTo>
                <a:lnTo>
                  <a:pt x="136" y="55"/>
                </a:lnTo>
                <a:lnTo>
                  <a:pt x="134" y="44"/>
                </a:lnTo>
                <a:lnTo>
                  <a:pt x="130" y="33"/>
                </a:lnTo>
                <a:lnTo>
                  <a:pt x="126" y="25"/>
                </a:lnTo>
                <a:lnTo>
                  <a:pt x="119" y="16"/>
                </a:lnTo>
                <a:lnTo>
                  <a:pt x="111" y="9"/>
                </a:lnTo>
                <a:lnTo>
                  <a:pt x="101" y="4"/>
                </a:lnTo>
                <a:lnTo>
                  <a:pt x="92" y="1"/>
                </a:lnTo>
                <a:lnTo>
                  <a:pt x="81" y="0"/>
                </a:lnTo>
                <a:lnTo>
                  <a:pt x="70" y="1"/>
                </a:lnTo>
                <a:lnTo>
                  <a:pt x="60" y="4"/>
                </a:lnTo>
                <a:lnTo>
                  <a:pt x="51" y="9"/>
                </a:lnTo>
                <a:lnTo>
                  <a:pt x="42" y="16"/>
                </a:lnTo>
                <a:lnTo>
                  <a:pt x="35" y="25"/>
                </a:lnTo>
                <a:lnTo>
                  <a:pt x="31" y="33"/>
                </a:lnTo>
                <a:lnTo>
                  <a:pt x="27" y="44"/>
                </a:lnTo>
                <a:lnTo>
                  <a:pt x="26" y="55"/>
                </a:lnTo>
                <a:lnTo>
                  <a:pt x="27" y="66"/>
                </a:lnTo>
                <a:lnTo>
                  <a:pt x="31" y="75"/>
                </a:lnTo>
                <a:lnTo>
                  <a:pt x="35" y="85"/>
                </a:lnTo>
                <a:lnTo>
                  <a:pt x="42" y="93"/>
                </a:lnTo>
                <a:lnTo>
                  <a:pt x="51" y="100"/>
                </a:lnTo>
                <a:lnTo>
                  <a:pt x="60" y="104"/>
                </a:lnTo>
                <a:lnTo>
                  <a:pt x="70" y="108"/>
                </a:lnTo>
                <a:lnTo>
                  <a:pt x="81" y="108"/>
                </a:lnTo>
                <a:close/>
                <a:moveTo>
                  <a:pt x="81" y="23"/>
                </a:moveTo>
                <a:lnTo>
                  <a:pt x="81" y="23"/>
                </a:lnTo>
                <a:lnTo>
                  <a:pt x="88" y="25"/>
                </a:lnTo>
                <a:lnTo>
                  <a:pt x="93" y="26"/>
                </a:lnTo>
                <a:lnTo>
                  <a:pt x="99" y="29"/>
                </a:lnTo>
                <a:lnTo>
                  <a:pt x="103" y="33"/>
                </a:lnTo>
                <a:lnTo>
                  <a:pt x="107" y="37"/>
                </a:lnTo>
                <a:lnTo>
                  <a:pt x="110" y="42"/>
                </a:lnTo>
                <a:lnTo>
                  <a:pt x="111" y="48"/>
                </a:lnTo>
                <a:lnTo>
                  <a:pt x="112" y="55"/>
                </a:lnTo>
                <a:lnTo>
                  <a:pt x="111" y="60"/>
                </a:lnTo>
                <a:lnTo>
                  <a:pt x="110" y="67"/>
                </a:lnTo>
                <a:lnTo>
                  <a:pt x="107" y="73"/>
                </a:lnTo>
                <a:lnTo>
                  <a:pt x="103" y="77"/>
                </a:lnTo>
                <a:lnTo>
                  <a:pt x="99" y="81"/>
                </a:lnTo>
                <a:lnTo>
                  <a:pt x="93" y="84"/>
                </a:lnTo>
                <a:lnTo>
                  <a:pt x="88" y="85"/>
                </a:lnTo>
                <a:lnTo>
                  <a:pt x="81" y="86"/>
                </a:lnTo>
                <a:lnTo>
                  <a:pt x="74" y="85"/>
                </a:lnTo>
                <a:lnTo>
                  <a:pt x="68" y="84"/>
                </a:lnTo>
                <a:lnTo>
                  <a:pt x="63" y="81"/>
                </a:lnTo>
                <a:lnTo>
                  <a:pt x="59" y="77"/>
                </a:lnTo>
                <a:lnTo>
                  <a:pt x="55" y="73"/>
                </a:lnTo>
                <a:lnTo>
                  <a:pt x="52" y="67"/>
                </a:lnTo>
                <a:lnTo>
                  <a:pt x="51" y="60"/>
                </a:lnTo>
                <a:lnTo>
                  <a:pt x="49" y="55"/>
                </a:lnTo>
                <a:lnTo>
                  <a:pt x="51" y="48"/>
                </a:lnTo>
                <a:lnTo>
                  <a:pt x="52" y="42"/>
                </a:lnTo>
                <a:lnTo>
                  <a:pt x="55" y="37"/>
                </a:lnTo>
                <a:lnTo>
                  <a:pt x="59" y="33"/>
                </a:lnTo>
                <a:lnTo>
                  <a:pt x="63" y="29"/>
                </a:lnTo>
                <a:lnTo>
                  <a:pt x="68" y="26"/>
                </a:lnTo>
                <a:lnTo>
                  <a:pt x="74" y="25"/>
                </a:lnTo>
                <a:lnTo>
                  <a:pt x="81" y="23"/>
                </a:lnTo>
                <a:close/>
                <a:moveTo>
                  <a:pt x="162" y="180"/>
                </a:moveTo>
                <a:lnTo>
                  <a:pt x="162" y="269"/>
                </a:lnTo>
                <a:lnTo>
                  <a:pt x="161" y="276"/>
                </a:lnTo>
                <a:lnTo>
                  <a:pt x="159" y="284"/>
                </a:lnTo>
                <a:lnTo>
                  <a:pt x="156" y="291"/>
                </a:lnTo>
                <a:lnTo>
                  <a:pt x="152" y="297"/>
                </a:lnTo>
                <a:lnTo>
                  <a:pt x="147" y="302"/>
                </a:lnTo>
                <a:lnTo>
                  <a:pt x="141" y="308"/>
                </a:lnTo>
                <a:lnTo>
                  <a:pt x="134" y="311"/>
                </a:lnTo>
                <a:lnTo>
                  <a:pt x="128" y="313"/>
                </a:lnTo>
                <a:lnTo>
                  <a:pt x="128" y="414"/>
                </a:lnTo>
                <a:lnTo>
                  <a:pt x="104" y="414"/>
                </a:lnTo>
                <a:lnTo>
                  <a:pt x="104" y="293"/>
                </a:lnTo>
                <a:lnTo>
                  <a:pt x="115" y="293"/>
                </a:lnTo>
                <a:lnTo>
                  <a:pt x="119" y="293"/>
                </a:lnTo>
                <a:lnTo>
                  <a:pt x="125" y="290"/>
                </a:lnTo>
                <a:lnTo>
                  <a:pt x="129" y="289"/>
                </a:lnTo>
                <a:lnTo>
                  <a:pt x="132" y="286"/>
                </a:lnTo>
                <a:lnTo>
                  <a:pt x="134" y="282"/>
                </a:lnTo>
                <a:lnTo>
                  <a:pt x="137" y="278"/>
                </a:lnTo>
                <a:lnTo>
                  <a:pt x="139" y="273"/>
                </a:lnTo>
                <a:lnTo>
                  <a:pt x="139" y="269"/>
                </a:lnTo>
                <a:lnTo>
                  <a:pt x="139" y="180"/>
                </a:lnTo>
                <a:lnTo>
                  <a:pt x="139" y="174"/>
                </a:lnTo>
                <a:lnTo>
                  <a:pt x="137" y="170"/>
                </a:lnTo>
                <a:lnTo>
                  <a:pt x="134" y="166"/>
                </a:lnTo>
                <a:lnTo>
                  <a:pt x="132" y="163"/>
                </a:lnTo>
                <a:lnTo>
                  <a:pt x="129" y="159"/>
                </a:lnTo>
                <a:lnTo>
                  <a:pt x="125" y="158"/>
                </a:lnTo>
                <a:lnTo>
                  <a:pt x="119" y="157"/>
                </a:lnTo>
                <a:lnTo>
                  <a:pt x="115" y="155"/>
                </a:lnTo>
                <a:lnTo>
                  <a:pt x="46" y="155"/>
                </a:lnTo>
                <a:lnTo>
                  <a:pt x="42" y="157"/>
                </a:lnTo>
                <a:lnTo>
                  <a:pt x="37" y="158"/>
                </a:lnTo>
                <a:lnTo>
                  <a:pt x="34" y="159"/>
                </a:lnTo>
                <a:lnTo>
                  <a:pt x="30" y="163"/>
                </a:lnTo>
                <a:lnTo>
                  <a:pt x="27" y="166"/>
                </a:lnTo>
                <a:lnTo>
                  <a:pt x="24" y="170"/>
                </a:lnTo>
                <a:lnTo>
                  <a:pt x="23" y="174"/>
                </a:lnTo>
                <a:lnTo>
                  <a:pt x="23" y="180"/>
                </a:lnTo>
                <a:lnTo>
                  <a:pt x="23" y="269"/>
                </a:lnTo>
                <a:lnTo>
                  <a:pt x="23" y="273"/>
                </a:lnTo>
                <a:lnTo>
                  <a:pt x="24" y="278"/>
                </a:lnTo>
                <a:lnTo>
                  <a:pt x="27" y="282"/>
                </a:lnTo>
                <a:lnTo>
                  <a:pt x="30" y="286"/>
                </a:lnTo>
                <a:lnTo>
                  <a:pt x="34" y="289"/>
                </a:lnTo>
                <a:lnTo>
                  <a:pt x="37" y="290"/>
                </a:lnTo>
                <a:lnTo>
                  <a:pt x="42" y="293"/>
                </a:lnTo>
                <a:lnTo>
                  <a:pt x="46" y="293"/>
                </a:lnTo>
                <a:lnTo>
                  <a:pt x="57" y="293"/>
                </a:lnTo>
                <a:lnTo>
                  <a:pt x="57" y="414"/>
                </a:lnTo>
                <a:lnTo>
                  <a:pt x="34" y="414"/>
                </a:lnTo>
                <a:lnTo>
                  <a:pt x="34" y="313"/>
                </a:lnTo>
                <a:lnTo>
                  <a:pt x="27" y="311"/>
                </a:lnTo>
                <a:lnTo>
                  <a:pt x="20" y="308"/>
                </a:lnTo>
                <a:lnTo>
                  <a:pt x="15" y="302"/>
                </a:lnTo>
                <a:lnTo>
                  <a:pt x="9" y="297"/>
                </a:lnTo>
                <a:lnTo>
                  <a:pt x="5" y="291"/>
                </a:lnTo>
                <a:lnTo>
                  <a:pt x="2" y="284"/>
                </a:lnTo>
                <a:lnTo>
                  <a:pt x="1" y="276"/>
                </a:lnTo>
                <a:lnTo>
                  <a:pt x="0" y="269"/>
                </a:lnTo>
                <a:lnTo>
                  <a:pt x="0" y="180"/>
                </a:lnTo>
                <a:lnTo>
                  <a:pt x="1" y="170"/>
                </a:lnTo>
                <a:lnTo>
                  <a:pt x="4" y="161"/>
                </a:lnTo>
                <a:lnTo>
                  <a:pt x="8" y="154"/>
                </a:lnTo>
                <a:lnTo>
                  <a:pt x="13" y="147"/>
                </a:lnTo>
                <a:lnTo>
                  <a:pt x="20" y="140"/>
                </a:lnTo>
                <a:lnTo>
                  <a:pt x="29" y="136"/>
                </a:lnTo>
                <a:lnTo>
                  <a:pt x="37" y="133"/>
                </a:lnTo>
                <a:lnTo>
                  <a:pt x="46" y="133"/>
                </a:lnTo>
                <a:lnTo>
                  <a:pt x="115" y="133"/>
                </a:lnTo>
                <a:lnTo>
                  <a:pt x="125" y="133"/>
                </a:lnTo>
                <a:lnTo>
                  <a:pt x="133" y="136"/>
                </a:lnTo>
                <a:lnTo>
                  <a:pt x="141" y="140"/>
                </a:lnTo>
                <a:lnTo>
                  <a:pt x="148" y="147"/>
                </a:lnTo>
                <a:lnTo>
                  <a:pt x="154" y="154"/>
                </a:lnTo>
                <a:lnTo>
                  <a:pt x="158" y="161"/>
                </a:lnTo>
                <a:lnTo>
                  <a:pt x="161" y="170"/>
                </a:lnTo>
                <a:lnTo>
                  <a:pt x="162" y="180"/>
                </a:lnTo>
                <a:close/>
                <a:moveTo>
                  <a:pt x="221" y="293"/>
                </a:moveTo>
                <a:lnTo>
                  <a:pt x="276" y="293"/>
                </a:lnTo>
                <a:lnTo>
                  <a:pt x="276" y="316"/>
                </a:lnTo>
                <a:lnTo>
                  <a:pt x="221" y="316"/>
                </a:lnTo>
                <a:lnTo>
                  <a:pt x="221" y="342"/>
                </a:lnTo>
                <a:lnTo>
                  <a:pt x="250" y="342"/>
                </a:lnTo>
                <a:lnTo>
                  <a:pt x="250" y="366"/>
                </a:lnTo>
                <a:lnTo>
                  <a:pt x="221" y="366"/>
                </a:lnTo>
                <a:lnTo>
                  <a:pt x="221" y="390"/>
                </a:lnTo>
                <a:lnTo>
                  <a:pt x="276" y="390"/>
                </a:lnTo>
                <a:lnTo>
                  <a:pt x="276" y="414"/>
                </a:lnTo>
                <a:lnTo>
                  <a:pt x="199" y="414"/>
                </a:lnTo>
                <a:lnTo>
                  <a:pt x="199" y="0"/>
                </a:lnTo>
                <a:lnTo>
                  <a:pt x="276" y="0"/>
                </a:lnTo>
                <a:lnTo>
                  <a:pt x="276" y="23"/>
                </a:lnTo>
                <a:lnTo>
                  <a:pt x="221" y="23"/>
                </a:lnTo>
                <a:lnTo>
                  <a:pt x="221" y="49"/>
                </a:lnTo>
                <a:lnTo>
                  <a:pt x="250" y="49"/>
                </a:lnTo>
                <a:lnTo>
                  <a:pt x="250" y="73"/>
                </a:lnTo>
                <a:lnTo>
                  <a:pt x="221" y="73"/>
                </a:lnTo>
                <a:lnTo>
                  <a:pt x="221" y="97"/>
                </a:lnTo>
                <a:lnTo>
                  <a:pt x="276" y="97"/>
                </a:lnTo>
                <a:lnTo>
                  <a:pt x="276" y="121"/>
                </a:lnTo>
                <a:lnTo>
                  <a:pt x="221" y="121"/>
                </a:lnTo>
                <a:lnTo>
                  <a:pt x="221" y="147"/>
                </a:lnTo>
                <a:lnTo>
                  <a:pt x="250" y="147"/>
                </a:lnTo>
                <a:lnTo>
                  <a:pt x="250" y="170"/>
                </a:lnTo>
                <a:lnTo>
                  <a:pt x="221" y="170"/>
                </a:lnTo>
                <a:lnTo>
                  <a:pt x="221" y="195"/>
                </a:lnTo>
                <a:lnTo>
                  <a:pt x="276" y="195"/>
                </a:lnTo>
                <a:lnTo>
                  <a:pt x="276" y="218"/>
                </a:lnTo>
                <a:lnTo>
                  <a:pt x="221" y="218"/>
                </a:lnTo>
                <a:lnTo>
                  <a:pt x="221" y="245"/>
                </a:lnTo>
                <a:lnTo>
                  <a:pt x="250" y="245"/>
                </a:lnTo>
                <a:lnTo>
                  <a:pt x="250" y="268"/>
                </a:lnTo>
                <a:lnTo>
                  <a:pt x="221" y="268"/>
                </a:lnTo>
                <a:lnTo>
                  <a:pt x="221" y="293"/>
                </a:lnTo>
                <a:close/>
              </a:path>
            </a:pathLst>
          </a:custGeom>
          <a:solidFill>
            <a:schemeClr val="accent1"/>
          </a:solidFill>
          <a:ln>
            <a:noFill/>
          </a:ln>
        </p:spPr>
        <p:txBody>
          <a:bodyPr/>
          <a:lstStyle/>
          <a:p>
            <a:endParaRPr lang="en-US" dirty="0"/>
          </a:p>
        </p:txBody>
      </p:sp>
      <p:sp>
        <p:nvSpPr>
          <p:cNvPr id="150" name="Freeform 167"/>
          <p:cNvSpPr>
            <a:spLocks noEditPoints="1"/>
          </p:cNvSpPr>
          <p:nvPr/>
        </p:nvSpPr>
        <p:spPr bwMode="auto">
          <a:xfrm>
            <a:off x="3384799" y="247265"/>
            <a:ext cx="364303" cy="290918"/>
          </a:xfrm>
          <a:custGeom>
            <a:avLst/>
            <a:gdLst>
              <a:gd name="T0" fmla="*/ 107164 w 418"/>
              <a:gd name="T1" fmla="*/ 174621 h 332"/>
              <a:gd name="T2" fmla="*/ 98190 w 418"/>
              <a:gd name="T3" fmla="*/ 174621 h 332"/>
              <a:gd name="T4" fmla="*/ 16893 w 418"/>
              <a:gd name="T5" fmla="*/ 93414 h 332"/>
              <a:gd name="T6" fmla="*/ 4223 w 418"/>
              <a:gd name="T7" fmla="*/ 75368 h 332"/>
              <a:gd name="T8" fmla="*/ 0 w 418"/>
              <a:gd name="T9" fmla="*/ 48830 h 332"/>
              <a:gd name="T10" fmla="*/ 8446 w 418"/>
              <a:gd name="T11" fmla="*/ 24415 h 332"/>
              <a:gd name="T12" fmla="*/ 23756 w 418"/>
              <a:gd name="T13" fmla="*/ 9554 h 332"/>
              <a:gd name="T14" fmla="*/ 48039 w 418"/>
              <a:gd name="T15" fmla="*/ 1062 h 332"/>
              <a:gd name="T16" fmla="*/ 69683 w 418"/>
              <a:gd name="T17" fmla="*/ 3185 h 332"/>
              <a:gd name="T18" fmla="*/ 92911 w 418"/>
              <a:gd name="T19" fmla="*/ 16984 h 332"/>
              <a:gd name="T20" fmla="*/ 77602 w 418"/>
              <a:gd name="T21" fmla="*/ 19638 h 332"/>
              <a:gd name="T22" fmla="*/ 44872 w 418"/>
              <a:gd name="T23" fmla="*/ 13269 h 332"/>
              <a:gd name="T24" fmla="*/ 21644 w 418"/>
              <a:gd name="T25" fmla="*/ 27600 h 332"/>
              <a:gd name="T26" fmla="*/ 13198 w 418"/>
              <a:gd name="T27" fmla="*/ 62630 h 332"/>
              <a:gd name="T28" fmla="*/ 43288 w 418"/>
              <a:gd name="T29" fmla="*/ 103499 h 332"/>
              <a:gd name="T30" fmla="*/ 131975 w 418"/>
              <a:gd name="T31" fmla="*/ 151267 h 332"/>
              <a:gd name="T32" fmla="*/ 181598 w 418"/>
              <a:gd name="T33" fmla="*/ 9554 h 332"/>
              <a:gd name="T34" fmla="*/ 157315 w 418"/>
              <a:gd name="T35" fmla="*/ 1062 h 332"/>
              <a:gd name="T36" fmla="*/ 135671 w 418"/>
              <a:gd name="T37" fmla="*/ 3185 h 332"/>
              <a:gd name="T38" fmla="*/ 112971 w 418"/>
              <a:gd name="T39" fmla="*/ 16984 h 332"/>
              <a:gd name="T40" fmla="*/ 87104 w 418"/>
              <a:gd name="T41" fmla="*/ 44053 h 332"/>
              <a:gd name="T42" fmla="*/ 90799 w 418"/>
              <a:gd name="T43" fmla="*/ 52015 h 332"/>
              <a:gd name="T44" fmla="*/ 117722 w 418"/>
              <a:gd name="T45" fmla="*/ 29192 h 332"/>
              <a:gd name="T46" fmla="*/ 127752 w 418"/>
              <a:gd name="T47" fmla="*/ 19638 h 332"/>
              <a:gd name="T48" fmla="*/ 160482 w 418"/>
              <a:gd name="T49" fmla="*/ 13269 h 332"/>
              <a:gd name="T50" fmla="*/ 186349 w 418"/>
              <a:gd name="T51" fmla="*/ 30784 h 332"/>
              <a:gd name="T52" fmla="*/ 199547 w 418"/>
              <a:gd name="T53" fmla="*/ 54668 h 332"/>
              <a:gd name="T54" fmla="*/ 203770 w 418"/>
              <a:gd name="T55" fmla="*/ 40869 h 332"/>
              <a:gd name="T56" fmla="*/ 190045 w 418"/>
              <a:gd name="T57" fmla="*/ 15923 h 332"/>
              <a:gd name="T58" fmla="*/ 158371 w 418"/>
              <a:gd name="T59" fmla="*/ 89168 h 332"/>
              <a:gd name="T60" fmla="*/ 149396 w 418"/>
              <a:gd name="T61" fmla="*/ 104560 h 332"/>
              <a:gd name="T62" fmla="*/ 152564 w 418"/>
              <a:gd name="T63" fmla="*/ 113052 h 332"/>
              <a:gd name="T64" fmla="*/ 158898 w 418"/>
              <a:gd name="T65" fmla="*/ 110399 h 332"/>
              <a:gd name="T66" fmla="*/ 164705 w 418"/>
              <a:gd name="T67" fmla="*/ 97660 h 332"/>
              <a:gd name="T68" fmla="*/ 172096 w 418"/>
              <a:gd name="T69" fmla="*/ 90760 h 332"/>
              <a:gd name="T70" fmla="*/ 166817 w 418"/>
              <a:gd name="T71" fmla="*/ 85453 h 332"/>
              <a:gd name="T72" fmla="*/ 216440 w 418"/>
              <a:gd name="T73" fmla="*/ 169313 h 332"/>
              <a:gd name="T74" fmla="*/ 195852 w 418"/>
              <a:gd name="T75" fmla="*/ 149144 h 332"/>
              <a:gd name="T76" fmla="*/ 173680 w 418"/>
              <a:gd name="T77" fmla="*/ 155513 h 332"/>
              <a:gd name="T78" fmla="*/ 155203 w 418"/>
              <a:gd name="T79" fmla="*/ 151267 h 332"/>
              <a:gd name="T80" fmla="*/ 133031 w 418"/>
              <a:gd name="T81" fmla="*/ 130567 h 332"/>
              <a:gd name="T82" fmla="*/ 127224 w 418"/>
              <a:gd name="T83" fmla="*/ 108806 h 332"/>
              <a:gd name="T84" fmla="*/ 130392 w 418"/>
              <a:gd name="T85" fmla="*/ 90760 h 332"/>
              <a:gd name="T86" fmla="*/ 151508 w 418"/>
              <a:gd name="T87" fmla="*/ 67407 h 332"/>
              <a:gd name="T88" fmla="*/ 173680 w 418"/>
              <a:gd name="T89" fmla="*/ 62099 h 332"/>
              <a:gd name="T90" fmla="*/ 191628 w 418"/>
              <a:gd name="T91" fmla="*/ 65814 h 332"/>
              <a:gd name="T92" fmla="*/ 214328 w 418"/>
              <a:gd name="T93" fmla="*/ 85983 h 332"/>
              <a:gd name="T94" fmla="*/ 220135 w 418"/>
              <a:gd name="T95" fmla="*/ 108806 h 332"/>
              <a:gd name="T96" fmla="*/ 216440 w 418"/>
              <a:gd name="T97" fmla="*/ 126852 h 332"/>
              <a:gd name="T98" fmla="*/ 219079 w 418"/>
              <a:gd name="T99" fmla="*/ 159759 h 332"/>
              <a:gd name="T100" fmla="*/ 218551 w 418"/>
              <a:gd name="T101" fmla="*/ 168782 h 332"/>
              <a:gd name="T102" fmla="*/ 186349 w 418"/>
              <a:gd name="T103" fmla="*/ 140121 h 332"/>
              <a:gd name="T104" fmla="*/ 206938 w 418"/>
              <a:gd name="T105" fmla="*/ 115175 h 332"/>
              <a:gd name="T106" fmla="*/ 201659 w 418"/>
              <a:gd name="T107" fmla="*/ 89168 h 332"/>
              <a:gd name="T108" fmla="*/ 173680 w 418"/>
              <a:gd name="T109" fmla="*/ 73776 h 332"/>
              <a:gd name="T110" fmla="*/ 149396 w 418"/>
              <a:gd name="T111" fmla="*/ 83860 h 332"/>
              <a:gd name="T112" fmla="*/ 139366 w 418"/>
              <a:gd name="T113" fmla="*/ 108806 h 332"/>
              <a:gd name="T114" fmla="*/ 154675 w 418"/>
              <a:gd name="T115" fmla="*/ 137467 h 3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8" h="332">
                <a:moveTo>
                  <a:pt x="250" y="285"/>
                </a:moveTo>
                <a:lnTo>
                  <a:pt x="213" y="322"/>
                </a:lnTo>
                <a:lnTo>
                  <a:pt x="210" y="323"/>
                </a:lnTo>
                <a:lnTo>
                  <a:pt x="203" y="329"/>
                </a:lnTo>
                <a:lnTo>
                  <a:pt x="199" y="330"/>
                </a:lnTo>
                <a:lnTo>
                  <a:pt x="194" y="332"/>
                </a:lnTo>
                <a:lnTo>
                  <a:pt x="190" y="330"/>
                </a:lnTo>
                <a:lnTo>
                  <a:pt x="186" y="329"/>
                </a:lnTo>
                <a:lnTo>
                  <a:pt x="177" y="323"/>
                </a:lnTo>
                <a:lnTo>
                  <a:pt x="176" y="322"/>
                </a:lnTo>
                <a:lnTo>
                  <a:pt x="69" y="213"/>
                </a:lnTo>
                <a:lnTo>
                  <a:pt x="51" y="197"/>
                </a:lnTo>
                <a:lnTo>
                  <a:pt x="32" y="176"/>
                </a:lnTo>
                <a:lnTo>
                  <a:pt x="23" y="168"/>
                </a:lnTo>
                <a:lnTo>
                  <a:pt x="18" y="160"/>
                </a:lnTo>
                <a:lnTo>
                  <a:pt x="12" y="151"/>
                </a:lnTo>
                <a:lnTo>
                  <a:pt x="8" y="142"/>
                </a:lnTo>
                <a:lnTo>
                  <a:pt x="4" y="132"/>
                </a:lnTo>
                <a:lnTo>
                  <a:pt x="3" y="123"/>
                </a:lnTo>
                <a:lnTo>
                  <a:pt x="1" y="113"/>
                </a:lnTo>
                <a:lnTo>
                  <a:pt x="0" y="103"/>
                </a:lnTo>
                <a:lnTo>
                  <a:pt x="0" y="92"/>
                </a:lnTo>
                <a:lnTo>
                  <a:pt x="1" y="83"/>
                </a:lnTo>
                <a:lnTo>
                  <a:pt x="4" y="73"/>
                </a:lnTo>
                <a:lnTo>
                  <a:pt x="7" y="63"/>
                </a:lnTo>
                <a:lnTo>
                  <a:pt x="11" y="55"/>
                </a:lnTo>
                <a:lnTo>
                  <a:pt x="16" y="46"/>
                </a:lnTo>
                <a:lnTo>
                  <a:pt x="23" y="37"/>
                </a:lnTo>
                <a:lnTo>
                  <a:pt x="30" y="30"/>
                </a:lnTo>
                <a:lnTo>
                  <a:pt x="37" y="24"/>
                </a:lnTo>
                <a:lnTo>
                  <a:pt x="45" y="18"/>
                </a:lnTo>
                <a:lnTo>
                  <a:pt x="54" y="13"/>
                </a:lnTo>
                <a:lnTo>
                  <a:pt x="62" y="8"/>
                </a:lnTo>
                <a:lnTo>
                  <a:pt x="71" y="6"/>
                </a:lnTo>
                <a:lnTo>
                  <a:pt x="81" y="3"/>
                </a:lnTo>
                <a:lnTo>
                  <a:pt x="91" y="2"/>
                </a:lnTo>
                <a:lnTo>
                  <a:pt x="102" y="0"/>
                </a:lnTo>
                <a:lnTo>
                  <a:pt x="111" y="2"/>
                </a:lnTo>
                <a:lnTo>
                  <a:pt x="122" y="3"/>
                </a:lnTo>
                <a:lnTo>
                  <a:pt x="132" y="6"/>
                </a:lnTo>
                <a:lnTo>
                  <a:pt x="142" y="8"/>
                </a:lnTo>
                <a:lnTo>
                  <a:pt x="151" y="13"/>
                </a:lnTo>
                <a:lnTo>
                  <a:pt x="159" y="18"/>
                </a:lnTo>
                <a:lnTo>
                  <a:pt x="168" y="25"/>
                </a:lnTo>
                <a:lnTo>
                  <a:pt x="176" y="32"/>
                </a:lnTo>
                <a:lnTo>
                  <a:pt x="179" y="35"/>
                </a:lnTo>
                <a:lnTo>
                  <a:pt x="164" y="51"/>
                </a:lnTo>
                <a:lnTo>
                  <a:pt x="159" y="48"/>
                </a:lnTo>
                <a:lnTo>
                  <a:pt x="147" y="37"/>
                </a:lnTo>
                <a:lnTo>
                  <a:pt x="132" y="30"/>
                </a:lnTo>
                <a:lnTo>
                  <a:pt x="117" y="25"/>
                </a:lnTo>
                <a:lnTo>
                  <a:pt x="102" y="24"/>
                </a:lnTo>
                <a:lnTo>
                  <a:pt x="85" y="25"/>
                </a:lnTo>
                <a:lnTo>
                  <a:pt x="71" y="29"/>
                </a:lnTo>
                <a:lnTo>
                  <a:pt x="58" y="37"/>
                </a:lnTo>
                <a:lnTo>
                  <a:pt x="45" y="47"/>
                </a:lnTo>
                <a:lnTo>
                  <a:pt x="41" y="52"/>
                </a:lnTo>
                <a:lnTo>
                  <a:pt x="36" y="59"/>
                </a:lnTo>
                <a:lnTo>
                  <a:pt x="29" y="73"/>
                </a:lnTo>
                <a:lnTo>
                  <a:pt x="25" y="88"/>
                </a:lnTo>
                <a:lnTo>
                  <a:pt x="23" y="103"/>
                </a:lnTo>
                <a:lnTo>
                  <a:pt x="25" y="118"/>
                </a:lnTo>
                <a:lnTo>
                  <a:pt x="29" y="134"/>
                </a:lnTo>
                <a:lnTo>
                  <a:pt x="37" y="147"/>
                </a:lnTo>
                <a:lnTo>
                  <a:pt x="47" y="160"/>
                </a:lnTo>
                <a:lnTo>
                  <a:pt x="66" y="179"/>
                </a:lnTo>
                <a:lnTo>
                  <a:pt x="82" y="195"/>
                </a:lnTo>
                <a:lnTo>
                  <a:pt x="195" y="307"/>
                </a:lnTo>
                <a:lnTo>
                  <a:pt x="235" y="267"/>
                </a:lnTo>
                <a:lnTo>
                  <a:pt x="242" y="275"/>
                </a:lnTo>
                <a:lnTo>
                  <a:pt x="250" y="285"/>
                </a:lnTo>
                <a:close/>
                <a:moveTo>
                  <a:pt x="360" y="30"/>
                </a:moveTo>
                <a:lnTo>
                  <a:pt x="360" y="30"/>
                </a:lnTo>
                <a:lnTo>
                  <a:pt x="352" y="24"/>
                </a:lnTo>
                <a:lnTo>
                  <a:pt x="344" y="18"/>
                </a:lnTo>
                <a:lnTo>
                  <a:pt x="336" y="13"/>
                </a:lnTo>
                <a:lnTo>
                  <a:pt x="327" y="8"/>
                </a:lnTo>
                <a:lnTo>
                  <a:pt x="318" y="6"/>
                </a:lnTo>
                <a:lnTo>
                  <a:pt x="308" y="3"/>
                </a:lnTo>
                <a:lnTo>
                  <a:pt x="298" y="2"/>
                </a:lnTo>
                <a:lnTo>
                  <a:pt x="287" y="0"/>
                </a:lnTo>
                <a:lnTo>
                  <a:pt x="278" y="2"/>
                </a:lnTo>
                <a:lnTo>
                  <a:pt x="267" y="3"/>
                </a:lnTo>
                <a:lnTo>
                  <a:pt x="257" y="6"/>
                </a:lnTo>
                <a:lnTo>
                  <a:pt x="247" y="8"/>
                </a:lnTo>
                <a:lnTo>
                  <a:pt x="239" y="13"/>
                </a:lnTo>
                <a:lnTo>
                  <a:pt x="230" y="18"/>
                </a:lnTo>
                <a:lnTo>
                  <a:pt x="221" y="25"/>
                </a:lnTo>
                <a:lnTo>
                  <a:pt x="214" y="32"/>
                </a:lnTo>
                <a:lnTo>
                  <a:pt x="198" y="47"/>
                </a:lnTo>
                <a:lnTo>
                  <a:pt x="195" y="51"/>
                </a:lnTo>
                <a:lnTo>
                  <a:pt x="168" y="79"/>
                </a:lnTo>
                <a:lnTo>
                  <a:pt x="165" y="83"/>
                </a:lnTo>
                <a:lnTo>
                  <a:pt x="164" y="87"/>
                </a:lnTo>
                <a:lnTo>
                  <a:pt x="165" y="91"/>
                </a:lnTo>
                <a:lnTo>
                  <a:pt x="168" y="95"/>
                </a:lnTo>
                <a:lnTo>
                  <a:pt x="172" y="98"/>
                </a:lnTo>
                <a:lnTo>
                  <a:pt x="176" y="99"/>
                </a:lnTo>
                <a:lnTo>
                  <a:pt x="180" y="98"/>
                </a:lnTo>
                <a:lnTo>
                  <a:pt x="184" y="95"/>
                </a:lnTo>
                <a:lnTo>
                  <a:pt x="223" y="55"/>
                </a:lnTo>
                <a:lnTo>
                  <a:pt x="230" y="48"/>
                </a:lnTo>
                <a:lnTo>
                  <a:pt x="242" y="37"/>
                </a:lnTo>
                <a:lnTo>
                  <a:pt x="257" y="30"/>
                </a:lnTo>
                <a:lnTo>
                  <a:pt x="272" y="25"/>
                </a:lnTo>
                <a:lnTo>
                  <a:pt x="287" y="24"/>
                </a:lnTo>
                <a:lnTo>
                  <a:pt x="304" y="25"/>
                </a:lnTo>
                <a:lnTo>
                  <a:pt x="318" y="29"/>
                </a:lnTo>
                <a:lnTo>
                  <a:pt x="331" y="37"/>
                </a:lnTo>
                <a:lnTo>
                  <a:pt x="344" y="47"/>
                </a:lnTo>
                <a:lnTo>
                  <a:pt x="353" y="58"/>
                </a:lnTo>
                <a:lnTo>
                  <a:pt x="360" y="70"/>
                </a:lnTo>
                <a:lnTo>
                  <a:pt x="364" y="84"/>
                </a:lnTo>
                <a:lnTo>
                  <a:pt x="366" y="99"/>
                </a:lnTo>
                <a:lnTo>
                  <a:pt x="378" y="103"/>
                </a:lnTo>
                <a:lnTo>
                  <a:pt x="389" y="110"/>
                </a:lnTo>
                <a:lnTo>
                  <a:pt x="389" y="99"/>
                </a:lnTo>
                <a:lnTo>
                  <a:pt x="388" y="88"/>
                </a:lnTo>
                <a:lnTo>
                  <a:pt x="386" y="77"/>
                </a:lnTo>
                <a:lnTo>
                  <a:pt x="384" y="68"/>
                </a:lnTo>
                <a:lnTo>
                  <a:pt x="380" y="58"/>
                </a:lnTo>
                <a:lnTo>
                  <a:pt x="374" y="48"/>
                </a:lnTo>
                <a:lnTo>
                  <a:pt x="367" y="39"/>
                </a:lnTo>
                <a:lnTo>
                  <a:pt x="360" y="30"/>
                </a:lnTo>
                <a:close/>
                <a:moveTo>
                  <a:pt x="312" y="161"/>
                </a:moveTo>
                <a:lnTo>
                  <a:pt x="312" y="161"/>
                </a:lnTo>
                <a:lnTo>
                  <a:pt x="305" y="164"/>
                </a:lnTo>
                <a:lnTo>
                  <a:pt x="300" y="168"/>
                </a:lnTo>
                <a:lnTo>
                  <a:pt x="294" y="173"/>
                </a:lnTo>
                <a:lnTo>
                  <a:pt x="290" y="179"/>
                </a:lnTo>
                <a:lnTo>
                  <a:pt x="287" y="184"/>
                </a:lnTo>
                <a:lnTo>
                  <a:pt x="285" y="191"/>
                </a:lnTo>
                <a:lnTo>
                  <a:pt x="283" y="197"/>
                </a:lnTo>
                <a:lnTo>
                  <a:pt x="282" y="205"/>
                </a:lnTo>
                <a:lnTo>
                  <a:pt x="283" y="208"/>
                </a:lnTo>
                <a:lnTo>
                  <a:pt x="285" y="212"/>
                </a:lnTo>
                <a:lnTo>
                  <a:pt x="289" y="213"/>
                </a:lnTo>
                <a:lnTo>
                  <a:pt x="293" y="215"/>
                </a:lnTo>
                <a:lnTo>
                  <a:pt x="296" y="213"/>
                </a:lnTo>
                <a:lnTo>
                  <a:pt x="300" y="212"/>
                </a:lnTo>
                <a:lnTo>
                  <a:pt x="301" y="208"/>
                </a:lnTo>
                <a:lnTo>
                  <a:pt x="302" y="205"/>
                </a:lnTo>
                <a:lnTo>
                  <a:pt x="304" y="197"/>
                </a:lnTo>
                <a:lnTo>
                  <a:pt x="307" y="190"/>
                </a:lnTo>
                <a:lnTo>
                  <a:pt x="312" y="184"/>
                </a:lnTo>
                <a:lnTo>
                  <a:pt x="319" y="180"/>
                </a:lnTo>
                <a:lnTo>
                  <a:pt x="322" y="178"/>
                </a:lnTo>
                <a:lnTo>
                  <a:pt x="324" y="175"/>
                </a:lnTo>
                <a:lnTo>
                  <a:pt x="326" y="171"/>
                </a:lnTo>
                <a:lnTo>
                  <a:pt x="324" y="167"/>
                </a:lnTo>
                <a:lnTo>
                  <a:pt x="323" y="164"/>
                </a:lnTo>
                <a:lnTo>
                  <a:pt x="319" y="161"/>
                </a:lnTo>
                <a:lnTo>
                  <a:pt x="316" y="161"/>
                </a:lnTo>
                <a:lnTo>
                  <a:pt x="312" y="161"/>
                </a:lnTo>
                <a:close/>
                <a:moveTo>
                  <a:pt x="414" y="318"/>
                </a:moveTo>
                <a:lnTo>
                  <a:pt x="414" y="318"/>
                </a:lnTo>
                <a:lnTo>
                  <a:pt x="410" y="319"/>
                </a:lnTo>
                <a:lnTo>
                  <a:pt x="407" y="319"/>
                </a:lnTo>
                <a:lnTo>
                  <a:pt x="402" y="319"/>
                </a:lnTo>
                <a:lnTo>
                  <a:pt x="397" y="315"/>
                </a:lnTo>
                <a:lnTo>
                  <a:pt x="371" y="281"/>
                </a:lnTo>
                <a:lnTo>
                  <a:pt x="362" y="286"/>
                </a:lnTo>
                <a:lnTo>
                  <a:pt x="351" y="289"/>
                </a:lnTo>
                <a:lnTo>
                  <a:pt x="340" y="292"/>
                </a:lnTo>
                <a:lnTo>
                  <a:pt x="329" y="293"/>
                </a:lnTo>
                <a:lnTo>
                  <a:pt x="319" y="292"/>
                </a:lnTo>
                <a:lnTo>
                  <a:pt x="311" y="290"/>
                </a:lnTo>
                <a:lnTo>
                  <a:pt x="302" y="289"/>
                </a:lnTo>
                <a:lnTo>
                  <a:pt x="294" y="285"/>
                </a:lnTo>
                <a:lnTo>
                  <a:pt x="287" y="282"/>
                </a:lnTo>
                <a:lnTo>
                  <a:pt x="279" y="278"/>
                </a:lnTo>
                <a:lnTo>
                  <a:pt x="267" y="267"/>
                </a:lnTo>
                <a:lnTo>
                  <a:pt x="256" y="253"/>
                </a:lnTo>
                <a:lnTo>
                  <a:pt x="252" y="246"/>
                </a:lnTo>
                <a:lnTo>
                  <a:pt x="247" y="238"/>
                </a:lnTo>
                <a:lnTo>
                  <a:pt x="245" y="231"/>
                </a:lnTo>
                <a:lnTo>
                  <a:pt x="242" y="222"/>
                </a:lnTo>
                <a:lnTo>
                  <a:pt x="241" y="213"/>
                </a:lnTo>
                <a:lnTo>
                  <a:pt x="241" y="205"/>
                </a:lnTo>
                <a:lnTo>
                  <a:pt x="241" y="195"/>
                </a:lnTo>
                <a:lnTo>
                  <a:pt x="242" y="187"/>
                </a:lnTo>
                <a:lnTo>
                  <a:pt x="245" y="179"/>
                </a:lnTo>
                <a:lnTo>
                  <a:pt x="247" y="171"/>
                </a:lnTo>
                <a:lnTo>
                  <a:pt x="252" y="162"/>
                </a:lnTo>
                <a:lnTo>
                  <a:pt x="256" y="156"/>
                </a:lnTo>
                <a:lnTo>
                  <a:pt x="267" y="142"/>
                </a:lnTo>
                <a:lnTo>
                  <a:pt x="279" y="132"/>
                </a:lnTo>
                <a:lnTo>
                  <a:pt x="287" y="127"/>
                </a:lnTo>
                <a:lnTo>
                  <a:pt x="294" y="124"/>
                </a:lnTo>
                <a:lnTo>
                  <a:pt x="302" y="121"/>
                </a:lnTo>
                <a:lnTo>
                  <a:pt x="311" y="118"/>
                </a:lnTo>
                <a:lnTo>
                  <a:pt x="319" y="117"/>
                </a:lnTo>
                <a:lnTo>
                  <a:pt x="329" y="117"/>
                </a:lnTo>
                <a:lnTo>
                  <a:pt x="337" y="117"/>
                </a:lnTo>
                <a:lnTo>
                  <a:pt x="347" y="118"/>
                </a:lnTo>
                <a:lnTo>
                  <a:pt x="355" y="121"/>
                </a:lnTo>
                <a:lnTo>
                  <a:pt x="363" y="124"/>
                </a:lnTo>
                <a:lnTo>
                  <a:pt x="370" y="127"/>
                </a:lnTo>
                <a:lnTo>
                  <a:pt x="378" y="132"/>
                </a:lnTo>
                <a:lnTo>
                  <a:pt x="391" y="142"/>
                </a:lnTo>
                <a:lnTo>
                  <a:pt x="402" y="156"/>
                </a:lnTo>
                <a:lnTo>
                  <a:pt x="406" y="162"/>
                </a:lnTo>
                <a:lnTo>
                  <a:pt x="410" y="171"/>
                </a:lnTo>
                <a:lnTo>
                  <a:pt x="413" y="179"/>
                </a:lnTo>
                <a:lnTo>
                  <a:pt x="415" y="187"/>
                </a:lnTo>
                <a:lnTo>
                  <a:pt x="417" y="195"/>
                </a:lnTo>
                <a:lnTo>
                  <a:pt x="417" y="205"/>
                </a:lnTo>
                <a:lnTo>
                  <a:pt x="417" y="213"/>
                </a:lnTo>
                <a:lnTo>
                  <a:pt x="415" y="223"/>
                </a:lnTo>
                <a:lnTo>
                  <a:pt x="413" y="231"/>
                </a:lnTo>
                <a:lnTo>
                  <a:pt x="410" y="239"/>
                </a:lnTo>
                <a:lnTo>
                  <a:pt x="406" y="248"/>
                </a:lnTo>
                <a:lnTo>
                  <a:pt x="402" y="255"/>
                </a:lnTo>
                <a:lnTo>
                  <a:pt x="396" y="261"/>
                </a:lnTo>
                <a:lnTo>
                  <a:pt x="389" y="267"/>
                </a:lnTo>
                <a:lnTo>
                  <a:pt x="415" y="301"/>
                </a:lnTo>
                <a:lnTo>
                  <a:pt x="418" y="305"/>
                </a:lnTo>
                <a:lnTo>
                  <a:pt x="418" y="310"/>
                </a:lnTo>
                <a:lnTo>
                  <a:pt x="417" y="314"/>
                </a:lnTo>
                <a:lnTo>
                  <a:pt x="414" y="318"/>
                </a:lnTo>
                <a:close/>
                <a:moveTo>
                  <a:pt x="329" y="270"/>
                </a:moveTo>
                <a:lnTo>
                  <a:pt x="329" y="270"/>
                </a:lnTo>
                <a:lnTo>
                  <a:pt x="341" y="268"/>
                </a:lnTo>
                <a:lnTo>
                  <a:pt x="353" y="264"/>
                </a:lnTo>
                <a:lnTo>
                  <a:pt x="364" y="259"/>
                </a:lnTo>
                <a:lnTo>
                  <a:pt x="374" y="250"/>
                </a:lnTo>
                <a:lnTo>
                  <a:pt x="382" y="241"/>
                </a:lnTo>
                <a:lnTo>
                  <a:pt x="388" y="230"/>
                </a:lnTo>
                <a:lnTo>
                  <a:pt x="392" y="217"/>
                </a:lnTo>
                <a:lnTo>
                  <a:pt x="393" y="205"/>
                </a:lnTo>
                <a:lnTo>
                  <a:pt x="392" y="191"/>
                </a:lnTo>
                <a:lnTo>
                  <a:pt x="388" y="179"/>
                </a:lnTo>
                <a:lnTo>
                  <a:pt x="382" y="168"/>
                </a:lnTo>
                <a:lnTo>
                  <a:pt x="374" y="158"/>
                </a:lnTo>
                <a:lnTo>
                  <a:pt x="364" y="151"/>
                </a:lnTo>
                <a:lnTo>
                  <a:pt x="353" y="145"/>
                </a:lnTo>
                <a:lnTo>
                  <a:pt x="341" y="140"/>
                </a:lnTo>
                <a:lnTo>
                  <a:pt x="329" y="139"/>
                </a:lnTo>
                <a:lnTo>
                  <a:pt x="315" y="140"/>
                </a:lnTo>
                <a:lnTo>
                  <a:pt x="304" y="145"/>
                </a:lnTo>
                <a:lnTo>
                  <a:pt x="293" y="151"/>
                </a:lnTo>
                <a:lnTo>
                  <a:pt x="283" y="158"/>
                </a:lnTo>
                <a:lnTo>
                  <a:pt x="275" y="168"/>
                </a:lnTo>
                <a:lnTo>
                  <a:pt x="269" y="179"/>
                </a:lnTo>
                <a:lnTo>
                  <a:pt x="265" y="191"/>
                </a:lnTo>
                <a:lnTo>
                  <a:pt x="264" y="205"/>
                </a:lnTo>
                <a:lnTo>
                  <a:pt x="265" y="217"/>
                </a:lnTo>
                <a:lnTo>
                  <a:pt x="269" y="230"/>
                </a:lnTo>
                <a:lnTo>
                  <a:pt x="275" y="241"/>
                </a:lnTo>
                <a:lnTo>
                  <a:pt x="283" y="250"/>
                </a:lnTo>
                <a:lnTo>
                  <a:pt x="293" y="259"/>
                </a:lnTo>
                <a:lnTo>
                  <a:pt x="304" y="264"/>
                </a:lnTo>
                <a:lnTo>
                  <a:pt x="315" y="268"/>
                </a:lnTo>
                <a:lnTo>
                  <a:pt x="329" y="270"/>
                </a:lnTo>
                <a:close/>
              </a:path>
            </a:pathLst>
          </a:custGeom>
          <a:solidFill>
            <a:schemeClr val="accent1"/>
          </a:solidFill>
          <a:ln>
            <a:noFill/>
          </a:ln>
        </p:spPr>
        <p:txBody>
          <a:bodyPr/>
          <a:lstStyle/>
          <a:p>
            <a:endParaRPr lang="en-US" dirty="0"/>
          </a:p>
        </p:txBody>
      </p:sp>
      <p:sp>
        <p:nvSpPr>
          <p:cNvPr id="151" name="Freeform 168"/>
          <p:cNvSpPr>
            <a:spLocks noEditPoints="1"/>
          </p:cNvSpPr>
          <p:nvPr/>
        </p:nvSpPr>
        <p:spPr bwMode="auto">
          <a:xfrm>
            <a:off x="1453000" y="2081209"/>
            <a:ext cx="322369" cy="366925"/>
          </a:xfrm>
          <a:custGeom>
            <a:avLst/>
            <a:gdLst>
              <a:gd name="T0" fmla="*/ 147767 w 370"/>
              <a:gd name="T1" fmla="*/ 86577 h 421"/>
              <a:gd name="T2" fmla="*/ 93410 w 370"/>
              <a:gd name="T3" fmla="*/ 133561 h 421"/>
              <a:gd name="T4" fmla="*/ 92882 w 370"/>
              <a:gd name="T5" fmla="*/ 191103 h 421"/>
              <a:gd name="T6" fmla="*/ 83383 w 370"/>
              <a:gd name="T7" fmla="*/ 209580 h 421"/>
              <a:gd name="T8" fmla="*/ 52246 w 370"/>
              <a:gd name="T9" fmla="*/ 222250 h 421"/>
              <a:gd name="T10" fmla="*/ 22165 w 370"/>
              <a:gd name="T11" fmla="*/ 214859 h 421"/>
              <a:gd name="T12" fmla="*/ 0 w 370"/>
              <a:gd name="T13" fmla="*/ 186352 h 421"/>
              <a:gd name="T14" fmla="*/ 4222 w 370"/>
              <a:gd name="T15" fmla="*/ 169987 h 421"/>
              <a:gd name="T16" fmla="*/ 25859 w 370"/>
              <a:gd name="T17" fmla="*/ 156261 h 421"/>
              <a:gd name="T18" fmla="*/ 56468 w 370"/>
              <a:gd name="T19" fmla="*/ 156261 h 421"/>
              <a:gd name="T20" fmla="*/ 70717 w 370"/>
              <a:gd name="T21" fmla="*/ 163124 h 421"/>
              <a:gd name="T22" fmla="*/ 66495 w 370"/>
              <a:gd name="T23" fmla="*/ 174738 h 421"/>
              <a:gd name="T24" fmla="*/ 49607 w 370"/>
              <a:gd name="T25" fmla="*/ 166819 h 421"/>
              <a:gd name="T26" fmla="*/ 19526 w 370"/>
              <a:gd name="T27" fmla="*/ 172099 h 421"/>
              <a:gd name="T28" fmla="*/ 13721 w 370"/>
              <a:gd name="T29" fmla="*/ 190048 h 421"/>
              <a:gd name="T30" fmla="*/ 41691 w 370"/>
              <a:gd name="T31" fmla="*/ 209052 h 421"/>
              <a:gd name="T32" fmla="*/ 70717 w 370"/>
              <a:gd name="T33" fmla="*/ 204829 h 421"/>
              <a:gd name="T34" fmla="*/ 81272 w 370"/>
              <a:gd name="T35" fmla="*/ 135145 h 421"/>
              <a:gd name="T36" fmla="*/ 27442 w 370"/>
              <a:gd name="T37" fmla="*/ 90800 h 421"/>
              <a:gd name="T38" fmla="*/ 23220 w 370"/>
              <a:gd name="T39" fmla="*/ 34314 h 421"/>
              <a:gd name="T40" fmla="*/ 36942 w 370"/>
              <a:gd name="T41" fmla="*/ 13198 h 421"/>
              <a:gd name="T42" fmla="*/ 56468 w 370"/>
              <a:gd name="T43" fmla="*/ 3695 h 421"/>
              <a:gd name="T44" fmla="*/ 65967 w 370"/>
              <a:gd name="T45" fmla="*/ 2112 h 421"/>
              <a:gd name="T46" fmla="*/ 65967 w 370"/>
              <a:gd name="T47" fmla="*/ 31675 h 421"/>
              <a:gd name="T48" fmla="*/ 56468 w 370"/>
              <a:gd name="T49" fmla="*/ 29563 h 421"/>
              <a:gd name="T50" fmla="*/ 41691 w 370"/>
              <a:gd name="T51" fmla="*/ 23756 h 421"/>
              <a:gd name="T52" fmla="*/ 35358 w 370"/>
              <a:gd name="T53" fmla="*/ 73379 h 421"/>
              <a:gd name="T54" fmla="*/ 126657 w 370"/>
              <a:gd name="T55" fmla="*/ 95024 h 421"/>
              <a:gd name="T56" fmla="*/ 138267 w 370"/>
              <a:gd name="T57" fmla="*/ 34314 h 421"/>
              <a:gd name="T58" fmla="*/ 129824 w 370"/>
              <a:gd name="T59" fmla="*/ 23228 h 421"/>
              <a:gd name="T60" fmla="*/ 111353 w 370"/>
              <a:gd name="T61" fmla="*/ 31675 h 421"/>
              <a:gd name="T62" fmla="*/ 101326 w 370"/>
              <a:gd name="T63" fmla="*/ 29563 h 421"/>
              <a:gd name="T64" fmla="*/ 105020 w 370"/>
              <a:gd name="T65" fmla="*/ 528 h 421"/>
              <a:gd name="T66" fmla="*/ 112936 w 370"/>
              <a:gd name="T67" fmla="*/ 6335 h 421"/>
              <a:gd name="T68" fmla="*/ 139851 w 370"/>
              <a:gd name="T69" fmla="*/ 15309 h 421"/>
              <a:gd name="T70" fmla="*/ 149878 w 370"/>
              <a:gd name="T71" fmla="*/ 34314 h 421"/>
              <a:gd name="T72" fmla="*/ 184708 w 370"/>
              <a:gd name="T73" fmla="*/ 172626 h 421"/>
              <a:gd name="T74" fmla="*/ 155155 w 370"/>
              <a:gd name="T75" fmla="*/ 182657 h 421"/>
              <a:gd name="T76" fmla="*/ 131934 w 370"/>
              <a:gd name="T77" fmla="*/ 185824 h 421"/>
              <a:gd name="T78" fmla="*/ 108714 w 370"/>
              <a:gd name="T79" fmla="*/ 193743 h 421"/>
              <a:gd name="T80" fmla="*/ 112408 w 370"/>
              <a:gd name="T81" fmla="*/ 180545 h 421"/>
              <a:gd name="T82" fmla="*/ 129824 w 370"/>
              <a:gd name="T83" fmla="*/ 170515 h 421"/>
              <a:gd name="T84" fmla="*/ 125602 w 370"/>
              <a:gd name="T85" fmla="*/ 147815 h 421"/>
              <a:gd name="T86" fmla="*/ 140378 w 370"/>
              <a:gd name="T87" fmla="*/ 118780 h 421"/>
              <a:gd name="T88" fmla="*/ 174153 w 370"/>
              <a:gd name="T89" fmla="*/ 116140 h 421"/>
              <a:gd name="T90" fmla="*/ 195263 w 370"/>
              <a:gd name="T91" fmla="*/ 147815 h 421"/>
              <a:gd name="T92" fmla="*/ 178903 w 370"/>
              <a:gd name="T93" fmla="*/ 135145 h 421"/>
              <a:gd name="T94" fmla="*/ 160432 w 370"/>
              <a:gd name="T95" fmla="*/ 125643 h 421"/>
              <a:gd name="T96" fmla="*/ 139323 w 370"/>
              <a:gd name="T97" fmla="*/ 139368 h 421"/>
              <a:gd name="T98" fmla="*/ 141434 w 370"/>
              <a:gd name="T99" fmla="*/ 161012 h 421"/>
              <a:gd name="T100" fmla="*/ 160432 w 370"/>
              <a:gd name="T101" fmla="*/ 170515 h 421"/>
              <a:gd name="T102" fmla="*/ 181014 w 370"/>
              <a:gd name="T103" fmla="*/ 156789 h 421"/>
              <a:gd name="T104" fmla="*/ 155683 w 370"/>
              <a:gd name="T105" fmla="*/ 138840 h 421"/>
              <a:gd name="T106" fmla="*/ 153044 w 370"/>
              <a:gd name="T107" fmla="*/ 155205 h 421"/>
              <a:gd name="T108" fmla="*/ 169404 w 370"/>
              <a:gd name="T109" fmla="*/ 152566 h 421"/>
              <a:gd name="T110" fmla="*/ 160432 w 370"/>
              <a:gd name="T111" fmla="*/ 137784 h 42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0" h="421">
                <a:moveTo>
                  <a:pt x="284" y="65"/>
                </a:moveTo>
                <a:lnTo>
                  <a:pt x="284" y="139"/>
                </a:lnTo>
                <a:lnTo>
                  <a:pt x="284" y="147"/>
                </a:lnTo>
                <a:lnTo>
                  <a:pt x="283" y="155"/>
                </a:lnTo>
                <a:lnTo>
                  <a:pt x="280" y="164"/>
                </a:lnTo>
                <a:lnTo>
                  <a:pt x="276" y="172"/>
                </a:lnTo>
                <a:lnTo>
                  <a:pt x="272" y="180"/>
                </a:lnTo>
                <a:lnTo>
                  <a:pt x="266" y="187"/>
                </a:lnTo>
                <a:lnTo>
                  <a:pt x="260" y="194"/>
                </a:lnTo>
                <a:lnTo>
                  <a:pt x="254" y="199"/>
                </a:lnTo>
                <a:lnTo>
                  <a:pt x="177" y="253"/>
                </a:lnTo>
                <a:lnTo>
                  <a:pt x="177" y="351"/>
                </a:lnTo>
                <a:lnTo>
                  <a:pt x="177" y="355"/>
                </a:lnTo>
                <a:lnTo>
                  <a:pt x="176" y="362"/>
                </a:lnTo>
                <a:lnTo>
                  <a:pt x="171" y="375"/>
                </a:lnTo>
                <a:lnTo>
                  <a:pt x="166" y="386"/>
                </a:lnTo>
                <a:lnTo>
                  <a:pt x="158" y="397"/>
                </a:lnTo>
                <a:lnTo>
                  <a:pt x="148" y="406"/>
                </a:lnTo>
                <a:lnTo>
                  <a:pt x="137" y="412"/>
                </a:lnTo>
                <a:lnTo>
                  <a:pt x="126" y="417"/>
                </a:lnTo>
                <a:lnTo>
                  <a:pt x="112" y="419"/>
                </a:lnTo>
                <a:lnTo>
                  <a:pt x="99" y="421"/>
                </a:lnTo>
                <a:lnTo>
                  <a:pt x="88" y="421"/>
                </a:lnTo>
                <a:lnTo>
                  <a:pt x="75" y="418"/>
                </a:lnTo>
                <a:lnTo>
                  <a:pt x="59" y="414"/>
                </a:lnTo>
                <a:lnTo>
                  <a:pt x="42" y="407"/>
                </a:lnTo>
                <a:lnTo>
                  <a:pt x="28" y="399"/>
                </a:lnTo>
                <a:lnTo>
                  <a:pt x="17" y="389"/>
                </a:lnTo>
                <a:lnTo>
                  <a:pt x="9" y="378"/>
                </a:lnTo>
                <a:lnTo>
                  <a:pt x="2" y="366"/>
                </a:lnTo>
                <a:lnTo>
                  <a:pt x="1" y="360"/>
                </a:lnTo>
                <a:lnTo>
                  <a:pt x="0" y="353"/>
                </a:lnTo>
                <a:lnTo>
                  <a:pt x="0" y="346"/>
                </a:lnTo>
                <a:lnTo>
                  <a:pt x="1" y="341"/>
                </a:lnTo>
                <a:lnTo>
                  <a:pt x="2" y="334"/>
                </a:lnTo>
                <a:lnTo>
                  <a:pt x="5" y="329"/>
                </a:lnTo>
                <a:lnTo>
                  <a:pt x="8" y="322"/>
                </a:lnTo>
                <a:lnTo>
                  <a:pt x="12" y="318"/>
                </a:lnTo>
                <a:lnTo>
                  <a:pt x="17" y="312"/>
                </a:lnTo>
                <a:lnTo>
                  <a:pt x="23" y="308"/>
                </a:lnTo>
                <a:lnTo>
                  <a:pt x="35" y="300"/>
                </a:lnTo>
                <a:lnTo>
                  <a:pt x="49" y="296"/>
                </a:lnTo>
                <a:lnTo>
                  <a:pt x="63" y="293"/>
                </a:lnTo>
                <a:lnTo>
                  <a:pt x="77" y="291"/>
                </a:lnTo>
                <a:lnTo>
                  <a:pt x="92" y="293"/>
                </a:lnTo>
                <a:lnTo>
                  <a:pt x="97" y="294"/>
                </a:lnTo>
                <a:lnTo>
                  <a:pt x="107" y="296"/>
                </a:lnTo>
                <a:lnTo>
                  <a:pt x="121" y="301"/>
                </a:lnTo>
                <a:lnTo>
                  <a:pt x="127" y="304"/>
                </a:lnTo>
                <a:lnTo>
                  <a:pt x="134" y="309"/>
                </a:lnTo>
                <a:lnTo>
                  <a:pt x="134" y="322"/>
                </a:lnTo>
                <a:lnTo>
                  <a:pt x="134" y="338"/>
                </a:lnTo>
                <a:lnTo>
                  <a:pt x="126" y="331"/>
                </a:lnTo>
                <a:lnTo>
                  <a:pt x="118" y="326"/>
                </a:lnTo>
                <a:lnTo>
                  <a:pt x="108" y="320"/>
                </a:lnTo>
                <a:lnTo>
                  <a:pt x="101" y="318"/>
                </a:lnTo>
                <a:lnTo>
                  <a:pt x="94" y="316"/>
                </a:lnTo>
                <a:lnTo>
                  <a:pt x="81" y="315"/>
                </a:lnTo>
                <a:lnTo>
                  <a:pt x="68" y="315"/>
                </a:lnTo>
                <a:lnTo>
                  <a:pt x="56" y="318"/>
                </a:lnTo>
                <a:lnTo>
                  <a:pt x="45" y="322"/>
                </a:lnTo>
                <a:lnTo>
                  <a:pt x="37" y="326"/>
                </a:lnTo>
                <a:lnTo>
                  <a:pt x="30" y="331"/>
                </a:lnTo>
                <a:lnTo>
                  <a:pt x="26" y="338"/>
                </a:lnTo>
                <a:lnTo>
                  <a:pt x="23" y="345"/>
                </a:lnTo>
                <a:lnTo>
                  <a:pt x="23" y="353"/>
                </a:lnTo>
                <a:lnTo>
                  <a:pt x="26" y="360"/>
                </a:lnTo>
                <a:lnTo>
                  <a:pt x="30" y="368"/>
                </a:lnTo>
                <a:lnTo>
                  <a:pt x="37" y="375"/>
                </a:lnTo>
                <a:lnTo>
                  <a:pt x="45" y="382"/>
                </a:lnTo>
                <a:lnTo>
                  <a:pt x="56" y="388"/>
                </a:lnTo>
                <a:lnTo>
                  <a:pt x="67" y="393"/>
                </a:lnTo>
                <a:lnTo>
                  <a:pt x="79" y="396"/>
                </a:lnTo>
                <a:lnTo>
                  <a:pt x="96" y="397"/>
                </a:lnTo>
                <a:lnTo>
                  <a:pt x="111" y="397"/>
                </a:lnTo>
                <a:lnTo>
                  <a:pt x="123" y="393"/>
                </a:lnTo>
                <a:lnTo>
                  <a:pt x="134" y="388"/>
                </a:lnTo>
                <a:lnTo>
                  <a:pt x="141" y="381"/>
                </a:lnTo>
                <a:lnTo>
                  <a:pt x="147" y="373"/>
                </a:lnTo>
                <a:lnTo>
                  <a:pt x="151" y="363"/>
                </a:lnTo>
                <a:lnTo>
                  <a:pt x="154" y="352"/>
                </a:lnTo>
                <a:lnTo>
                  <a:pt x="154" y="351"/>
                </a:lnTo>
                <a:lnTo>
                  <a:pt x="154" y="256"/>
                </a:lnTo>
                <a:lnTo>
                  <a:pt x="74" y="199"/>
                </a:lnTo>
                <a:lnTo>
                  <a:pt x="68" y="194"/>
                </a:lnTo>
                <a:lnTo>
                  <a:pt x="61" y="187"/>
                </a:lnTo>
                <a:lnTo>
                  <a:pt x="57" y="180"/>
                </a:lnTo>
                <a:lnTo>
                  <a:pt x="52" y="172"/>
                </a:lnTo>
                <a:lnTo>
                  <a:pt x="49" y="164"/>
                </a:lnTo>
                <a:lnTo>
                  <a:pt x="46" y="155"/>
                </a:lnTo>
                <a:lnTo>
                  <a:pt x="44" y="147"/>
                </a:lnTo>
                <a:lnTo>
                  <a:pt x="44" y="139"/>
                </a:lnTo>
                <a:lnTo>
                  <a:pt x="44" y="65"/>
                </a:lnTo>
                <a:lnTo>
                  <a:pt x="44" y="56"/>
                </a:lnTo>
                <a:lnTo>
                  <a:pt x="46" y="48"/>
                </a:lnTo>
                <a:lnTo>
                  <a:pt x="50" y="40"/>
                </a:lnTo>
                <a:lnTo>
                  <a:pt x="56" y="34"/>
                </a:lnTo>
                <a:lnTo>
                  <a:pt x="63" y="29"/>
                </a:lnTo>
                <a:lnTo>
                  <a:pt x="70" y="25"/>
                </a:lnTo>
                <a:lnTo>
                  <a:pt x="78" y="22"/>
                </a:lnTo>
                <a:lnTo>
                  <a:pt x="86" y="21"/>
                </a:lnTo>
                <a:lnTo>
                  <a:pt x="105" y="21"/>
                </a:lnTo>
                <a:lnTo>
                  <a:pt x="105" y="12"/>
                </a:lnTo>
                <a:lnTo>
                  <a:pt x="107" y="7"/>
                </a:lnTo>
                <a:lnTo>
                  <a:pt x="108" y="4"/>
                </a:lnTo>
                <a:lnTo>
                  <a:pt x="112" y="1"/>
                </a:lnTo>
                <a:lnTo>
                  <a:pt x="116" y="0"/>
                </a:lnTo>
                <a:lnTo>
                  <a:pt x="122" y="1"/>
                </a:lnTo>
                <a:lnTo>
                  <a:pt x="125" y="4"/>
                </a:lnTo>
                <a:lnTo>
                  <a:pt x="127" y="7"/>
                </a:lnTo>
                <a:lnTo>
                  <a:pt x="129" y="12"/>
                </a:lnTo>
                <a:lnTo>
                  <a:pt x="129" y="52"/>
                </a:lnTo>
                <a:lnTo>
                  <a:pt x="127" y="56"/>
                </a:lnTo>
                <a:lnTo>
                  <a:pt x="125" y="60"/>
                </a:lnTo>
                <a:lnTo>
                  <a:pt x="122" y="62"/>
                </a:lnTo>
                <a:lnTo>
                  <a:pt x="116" y="63"/>
                </a:lnTo>
                <a:lnTo>
                  <a:pt x="112" y="62"/>
                </a:lnTo>
                <a:lnTo>
                  <a:pt x="108" y="60"/>
                </a:lnTo>
                <a:lnTo>
                  <a:pt x="107" y="56"/>
                </a:lnTo>
                <a:lnTo>
                  <a:pt x="105" y="52"/>
                </a:lnTo>
                <a:lnTo>
                  <a:pt x="105" y="44"/>
                </a:lnTo>
                <a:lnTo>
                  <a:pt x="86" y="44"/>
                </a:lnTo>
                <a:lnTo>
                  <a:pt x="82" y="44"/>
                </a:lnTo>
                <a:lnTo>
                  <a:pt x="79" y="45"/>
                </a:lnTo>
                <a:lnTo>
                  <a:pt x="72" y="49"/>
                </a:lnTo>
                <a:lnTo>
                  <a:pt x="68" y="56"/>
                </a:lnTo>
                <a:lnTo>
                  <a:pt x="67" y="60"/>
                </a:lnTo>
                <a:lnTo>
                  <a:pt x="67" y="65"/>
                </a:lnTo>
                <a:lnTo>
                  <a:pt x="67" y="139"/>
                </a:lnTo>
                <a:lnTo>
                  <a:pt x="68" y="150"/>
                </a:lnTo>
                <a:lnTo>
                  <a:pt x="72" y="162"/>
                </a:lnTo>
                <a:lnTo>
                  <a:pt x="79" y="172"/>
                </a:lnTo>
                <a:lnTo>
                  <a:pt x="88" y="180"/>
                </a:lnTo>
                <a:lnTo>
                  <a:pt x="165" y="234"/>
                </a:lnTo>
                <a:lnTo>
                  <a:pt x="240" y="180"/>
                </a:lnTo>
                <a:lnTo>
                  <a:pt x="249" y="172"/>
                </a:lnTo>
                <a:lnTo>
                  <a:pt x="255" y="162"/>
                </a:lnTo>
                <a:lnTo>
                  <a:pt x="260" y="150"/>
                </a:lnTo>
                <a:lnTo>
                  <a:pt x="262" y="139"/>
                </a:lnTo>
                <a:lnTo>
                  <a:pt x="262" y="65"/>
                </a:lnTo>
                <a:lnTo>
                  <a:pt x="261" y="60"/>
                </a:lnTo>
                <a:lnTo>
                  <a:pt x="260" y="56"/>
                </a:lnTo>
                <a:lnTo>
                  <a:pt x="255" y="49"/>
                </a:lnTo>
                <a:lnTo>
                  <a:pt x="250" y="45"/>
                </a:lnTo>
                <a:lnTo>
                  <a:pt x="246" y="44"/>
                </a:lnTo>
                <a:lnTo>
                  <a:pt x="242" y="44"/>
                </a:lnTo>
                <a:lnTo>
                  <a:pt x="214" y="44"/>
                </a:lnTo>
                <a:lnTo>
                  <a:pt x="214" y="52"/>
                </a:lnTo>
                <a:lnTo>
                  <a:pt x="214" y="56"/>
                </a:lnTo>
                <a:lnTo>
                  <a:pt x="211" y="60"/>
                </a:lnTo>
                <a:lnTo>
                  <a:pt x="207" y="62"/>
                </a:lnTo>
                <a:lnTo>
                  <a:pt x="203" y="63"/>
                </a:lnTo>
                <a:lnTo>
                  <a:pt x="199" y="62"/>
                </a:lnTo>
                <a:lnTo>
                  <a:pt x="195" y="60"/>
                </a:lnTo>
                <a:lnTo>
                  <a:pt x="192" y="56"/>
                </a:lnTo>
                <a:lnTo>
                  <a:pt x="192" y="52"/>
                </a:lnTo>
                <a:lnTo>
                  <a:pt x="192" y="12"/>
                </a:lnTo>
                <a:lnTo>
                  <a:pt x="192" y="7"/>
                </a:lnTo>
                <a:lnTo>
                  <a:pt x="195" y="4"/>
                </a:lnTo>
                <a:lnTo>
                  <a:pt x="199" y="1"/>
                </a:lnTo>
                <a:lnTo>
                  <a:pt x="203" y="0"/>
                </a:lnTo>
                <a:lnTo>
                  <a:pt x="207" y="1"/>
                </a:lnTo>
                <a:lnTo>
                  <a:pt x="211" y="4"/>
                </a:lnTo>
                <a:lnTo>
                  <a:pt x="214" y="7"/>
                </a:lnTo>
                <a:lnTo>
                  <a:pt x="214" y="12"/>
                </a:lnTo>
                <a:lnTo>
                  <a:pt x="214" y="21"/>
                </a:lnTo>
                <a:lnTo>
                  <a:pt x="242" y="21"/>
                </a:lnTo>
                <a:lnTo>
                  <a:pt x="250" y="22"/>
                </a:lnTo>
                <a:lnTo>
                  <a:pt x="258" y="25"/>
                </a:lnTo>
                <a:lnTo>
                  <a:pt x="265" y="29"/>
                </a:lnTo>
                <a:lnTo>
                  <a:pt x="272" y="34"/>
                </a:lnTo>
                <a:lnTo>
                  <a:pt x="277" y="40"/>
                </a:lnTo>
                <a:lnTo>
                  <a:pt x="282" y="48"/>
                </a:lnTo>
                <a:lnTo>
                  <a:pt x="284" y="56"/>
                </a:lnTo>
                <a:lnTo>
                  <a:pt x="284" y="65"/>
                </a:lnTo>
                <a:close/>
                <a:moveTo>
                  <a:pt x="370" y="280"/>
                </a:moveTo>
                <a:lnTo>
                  <a:pt x="370" y="280"/>
                </a:lnTo>
                <a:lnTo>
                  <a:pt x="368" y="294"/>
                </a:lnTo>
                <a:lnTo>
                  <a:pt x="364" y="307"/>
                </a:lnTo>
                <a:lnTo>
                  <a:pt x="359" y="318"/>
                </a:lnTo>
                <a:lnTo>
                  <a:pt x="350" y="327"/>
                </a:lnTo>
                <a:lnTo>
                  <a:pt x="341" y="335"/>
                </a:lnTo>
                <a:lnTo>
                  <a:pt x="330" y="342"/>
                </a:lnTo>
                <a:lnTo>
                  <a:pt x="317" y="345"/>
                </a:lnTo>
                <a:lnTo>
                  <a:pt x="304" y="346"/>
                </a:lnTo>
                <a:lnTo>
                  <a:pt x="294" y="346"/>
                </a:lnTo>
                <a:lnTo>
                  <a:pt x="284" y="344"/>
                </a:lnTo>
                <a:lnTo>
                  <a:pt x="275" y="341"/>
                </a:lnTo>
                <a:lnTo>
                  <a:pt x="266" y="335"/>
                </a:lnTo>
                <a:lnTo>
                  <a:pt x="260" y="344"/>
                </a:lnTo>
                <a:lnTo>
                  <a:pt x="250" y="352"/>
                </a:lnTo>
                <a:lnTo>
                  <a:pt x="243" y="356"/>
                </a:lnTo>
                <a:lnTo>
                  <a:pt x="235" y="360"/>
                </a:lnTo>
                <a:lnTo>
                  <a:pt x="227" y="363"/>
                </a:lnTo>
                <a:lnTo>
                  <a:pt x="217" y="366"/>
                </a:lnTo>
                <a:lnTo>
                  <a:pt x="206" y="367"/>
                </a:lnTo>
                <a:lnTo>
                  <a:pt x="198" y="366"/>
                </a:lnTo>
                <a:lnTo>
                  <a:pt x="198" y="342"/>
                </a:lnTo>
                <a:lnTo>
                  <a:pt x="206" y="344"/>
                </a:lnTo>
                <a:lnTo>
                  <a:pt x="213" y="342"/>
                </a:lnTo>
                <a:lnTo>
                  <a:pt x="221" y="341"/>
                </a:lnTo>
                <a:lnTo>
                  <a:pt x="228" y="338"/>
                </a:lnTo>
                <a:lnTo>
                  <a:pt x="233" y="334"/>
                </a:lnTo>
                <a:lnTo>
                  <a:pt x="239" y="331"/>
                </a:lnTo>
                <a:lnTo>
                  <a:pt x="246" y="323"/>
                </a:lnTo>
                <a:lnTo>
                  <a:pt x="250" y="319"/>
                </a:lnTo>
                <a:lnTo>
                  <a:pt x="244" y="311"/>
                </a:lnTo>
                <a:lnTo>
                  <a:pt x="240" y="301"/>
                </a:lnTo>
                <a:lnTo>
                  <a:pt x="238" y="291"/>
                </a:lnTo>
                <a:lnTo>
                  <a:pt x="238" y="280"/>
                </a:lnTo>
                <a:lnTo>
                  <a:pt x="239" y="267"/>
                </a:lnTo>
                <a:lnTo>
                  <a:pt x="242" y="254"/>
                </a:lnTo>
                <a:lnTo>
                  <a:pt x="249" y="243"/>
                </a:lnTo>
                <a:lnTo>
                  <a:pt x="257" y="234"/>
                </a:lnTo>
                <a:lnTo>
                  <a:pt x="266" y="225"/>
                </a:lnTo>
                <a:lnTo>
                  <a:pt x="277" y="220"/>
                </a:lnTo>
                <a:lnTo>
                  <a:pt x="290" y="216"/>
                </a:lnTo>
                <a:lnTo>
                  <a:pt x="304" y="214"/>
                </a:lnTo>
                <a:lnTo>
                  <a:pt x="317" y="216"/>
                </a:lnTo>
                <a:lnTo>
                  <a:pt x="330" y="220"/>
                </a:lnTo>
                <a:lnTo>
                  <a:pt x="341" y="225"/>
                </a:lnTo>
                <a:lnTo>
                  <a:pt x="350" y="234"/>
                </a:lnTo>
                <a:lnTo>
                  <a:pt x="359" y="243"/>
                </a:lnTo>
                <a:lnTo>
                  <a:pt x="364" y="254"/>
                </a:lnTo>
                <a:lnTo>
                  <a:pt x="368" y="267"/>
                </a:lnTo>
                <a:lnTo>
                  <a:pt x="370" y="280"/>
                </a:lnTo>
                <a:close/>
                <a:moveTo>
                  <a:pt x="346" y="280"/>
                </a:moveTo>
                <a:lnTo>
                  <a:pt x="346" y="280"/>
                </a:lnTo>
                <a:lnTo>
                  <a:pt x="346" y="272"/>
                </a:lnTo>
                <a:lnTo>
                  <a:pt x="343" y="264"/>
                </a:lnTo>
                <a:lnTo>
                  <a:pt x="339" y="256"/>
                </a:lnTo>
                <a:lnTo>
                  <a:pt x="334" y="250"/>
                </a:lnTo>
                <a:lnTo>
                  <a:pt x="327" y="245"/>
                </a:lnTo>
                <a:lnTo>
                  <a:pt x="320" y="241"/>
                </a:lnTo>
                <a:lnTo>
                  <a:pt x="312" y="238"/>
                </a:lnTo>
                <a:lnTo>
                  <a:pt x="304" y="238"/>
                </a:lnTo>
                <a:lnTo>
                  <a:pt x="295" y="238"/>
                </a:lnTo>
                <a:lnTo>
                  <a:pt x="287" y="241"/>
                </a:lnTo>
                <a:lnTo>
                  <a:pt x="279" y="245"/>
                </a:lnTo>
                <a:lnTo>
                  <a:pt x="273" y="250"/>
                </a:lnTo>
                <a:lnTo>
                  <a:pt x="268" y="256"/>
                </a:lnTo>
                <a:lnTo>
                  <a:pt x="264" y="264"/>
                </a:lnTo>
                <a:lnTo>
                  <a:pt x="261" y="272"/>
                </a:lnTo>
                <a:lnTo>
                  <a:pt x="260" y="280"/>
                </a:lnTo>
                <a:lnTo>
                  <a:pt x="261" y="289"/>
                </a:lnTo>
                <a:lnTo>
                  <a:pt x="264" y="297"/>
                </a:lnTo>
                <a:lnTo>
                  <a:pt x="268" y="305"/>
                </a:lnTo>
                <a:lnTo>
                  <a:pt x="273" y="311"/>
                </a:lnTo>
                <a:lnTo>
                  <a:pt x="279" y="316"/>
                </a:lnTo>
                <a:lnTo>
                  <a:pt x="287" y="320"/>
                </a:lnTo>
                <a:lnTo>
                  <a:pt x="295" y="323"/>
                </a:lnTo>
                <a:lnTo>
                  <a:pt x="304" y="323"/>
                </a:lnTo>
                <a:lnTo>
                  <a:pt x="312" y="323"/>
                </a:lnTo>
                <a:lnTo>
                  <a:pt x="320" y="320"/>
                </a:lnTo>
                <a:lnTo>
                  <a:pt x="327" y="316"/>
                </a:lnTo>
                <a:lnTo>
                  <a:pt x="334" y="311"/>
                </a:lnTo>
                <a:lnTo>
                  <a:pt x="339" y="305"/>
                </a:lnTo>
                <a:lnTo>
                  <a:pt x="343" y="297"/>
                </a:lnTo>
                <a:lnTo>
                  <a:pt x="346" y="289"/>
                </a:lnTo>
                <a:lnTo>
                  <a:pt x="346" y="280"/>
                </a:lnTo>
                <a:close/>
                <a:moveTo>
                  <a:pt x="304" y="261"/>
                </a:moveTo>
                <a:lnTo>
                  <a:pt x="304" y="261"/>
                </a:lnTo>
                <a:lnTo>
                  <a:pt x="295" y="263"/>
                </a:lnTo>
                <a:lnTo>
                  <a:pt x="290" y="267"/>
                </a:lnTo>
                <a:lnTo>
                  <a:pt x="286" y="272"/>
                </a:lnTo>
                <a:lnTo>
                  <a:pt x="283" y="280"/>
                </a:lnTo>
                <a:lnTo>
                  <a:pt x="286" y="289"/>
                </a:lnTo>
                <a:lnTo>
                  <a:pt x="290" y="294"/>
                </a:lnTo>
                <a:lnTo>
                  <a:pt x="295" y="298"/>
                </a:lnTo>
                <a:lnTo>
                  <a:pt x="304" y="300"/>
                </a:lnTo>
                <a:lnTo>
                  <a:pt x="310" y="298"/>
                </a:lnTo>
                <a:lnTo>
                  <a:pt x="317" y="294"/>
                </a:lnTo>
                <a:lnTo>
                  <a:pt x="321" y="289"/>
                </a:lnTo>
                <a:lnTo>
                  <a:pt x="323" y="280"/>
                </a:lnTo>
                <a:lnTo>
                  <a:pt x="321" y="272"/>
                </a:lnTo>
                <a:lnTo>
                  <a:pt x="317" y="267"/>
                </a:lnTo>
                <a:lnTo>
                  <a:pt x="310" y="263"/>
                </a:lnTo>
                <a:lnTo>
                  <a:pt x="304" y="261"/>
                </a:lnTo>
                <a:close/>
              </a:path>
            </a:pathLst>
          </a:custGeom>
          <a:solidFill>
            <a:schemeClr val="accent1"/>
          </a:solidFill>
          <a:ln>
            <a:noFill/>
          </a:ln>
        </p:spPr>
        <p:txBody>
          <a:bodyPr/>
          <a:lstStyle/>
          <a:p>
            <a:endParaRPr lang="en-US" dirty="0"/>
          </a:p>
        </p:txBody>
      </p:sp>
      <p:sp>
        <p:nvSpPr>
          <p:cNvPr id="152" name="Freeform 169"/>
          <p:cNvSpPr>
            <a:spLocks noEditPoints="1"/>
          </p:cNvSpPr>
          <p:nvPr/>
        </p:nvSpPr>
        <p:spPr bwMode="auto">
          <a:xfrm>
            <a:off x="3913676" y="1623804"/>
            <a:ext cx="298782" cy="366925"/>
          </a:xfrm>
          <a:custGeom>
            <a:avLst/>
            <a:gdLst>
              <a:gd name="T0" fmla="*/ 141702 w 341"/>
              <a:gd name="T1" fmla="*/ 120650 h 420"/>
              <a:gd name="T2" fmla="*/ 97121 w 341"/>
              <a:gd name="T3" fmla="*/ 146579 h 420"/>
              <a:gd name="T4" fmla="*/ 104021 w 341"/>
              <a:gd name="T5" fmla="*/ 130704 h 420"/>
              <a:gd name="T6" fmla="*/ 147540 w 341"/>
              <a:gd name="T7" fmla="*/ 97896 h 420"/>
              <a:gd name="T8" fmla="*/ 162400 w 341"/>
              <a:gd name="T9" fmla="*/ 76729 h 420"/>
              <a:gd name="T10" fmla="*/ 168768 w 341"/>
              <a:gd name="T11" fmla="*/ 45508 h 420"/>
              <a:gd name="T12" fmla="*/ 157093 w 341"/>
              <a:gd name="T13" fmla="*/ 22225 h 420"/>
              <a:gd name="T14" fmla="*/ 133741 w 341"/>
              <a:gd name="T15" fmla="*/ 12171 h 420"/>
              <a:gd name="T16" fmla="*/ 104021 w 341"/>
              <a:gd name="T17" fmla="*/ 18521 h 420"/>
              <a:gd name="T18" fmla="*/ 91814 w 341"/>
              <a:gd name="T19" fmla="*/ 31221 h 420"/>
              <a:gd name="T20" fmla="*/ 79077 w 341"/>
              <a:gd name="T21" fmla="*/ 30162 h 420"/>
              <a:gd name="T22" fmla="*/ 78016 w 341"/>
              <a:gd name="T23" fmla="*/ 22225 h 420"/>
              <a:gd name="T24" fmla="*/ 91284 w 341"/>
              <a:gd name="T25" fmla="*/ 8996 h 420"/>
              <a:gd name="T26" fmla="*/ 111982 w 341"/>
              <a:gd name="T27" fmla="*/ 2117 h 420"/>
              <a:gd name="T28" fmla="*/ 153908 w 341"/>
              <a:gd name="T29" fmla="*/ 5821 h 420"/>
              <a:gd name="T30" fmla="*/ 168768 w 341"/>
              <a:gd name="T31" fmla="*/ 17992 h 420"/>
              <a:gd name="T32" fmla="*/ 180975 w 341"/>
              <a:gd name="T33" fmla="*/ 48683 h 420"/>
              <a:gd name="T34" fmla="*/ 168768 w 341"/>
              <a:gd name="T35" fmla="*/ 91017 h 420"/>
              <a:gd name="T36" fmla="*/ 140110 w 341"/>
              <a:gd name="T37" fmla="*/ 222250 h 420"/>
              <a:gd name="T38" fmla="*/ 134272 w 341"/>
              <a:gd name="T39" fmla="*/ 219075 h 420"/>
              <a:gd name="T40" fmla="*/ 124719 w 341"/>
              <a:gd name="T41" fmla="*/ 207433 h 420"/>
              <a:gd name="T42" fmla="*/ 117820 w 341"/>
              <a:gd name="T43" fmla="*/ 210079 h 420"/>
              <a:gd name="T44" fmla="*/ 24944 w 341"/>
              <a:gd name="T45" fmla="*/ 214312 h 420"/>
              <a:gd name="T46" fmla="*/ 44050 w 341"/>
              <a:gd name="T47" fmla="*/ 192088 h 420"/>
              <a:gd name="T48" fmla="*/ 49888 w 341"/>
              <a:gd name="T49" fmla="*/ 182563 h 420"/>
              <a:gd name="T50" fmla="*/ 40865 w 341"/>
              <a:gd name="T51" fmla="*/ 169863 h 420"/>
              <a:gd name="T52" fmla="*/ 44050 w 341"/>
              <a:gd name="T53" fmla="*/ 155046 h 420"/>
              <a:gd name="T54" fmla="*/ 55725 w 341"/>
              <a:gd name="T55" fmla="*/ 159808 h 420"/>
              <a:gd name="T56" fmla="*/ 53603 w 341"/>
              <a:gd name="T57" fmla="*/ 167217 h 420"/>
              <a:gd name="T58" fmla="*/ 56256 w 341"/>
              <a:gd name="T59" fmla="*/ 171450 h 420"/>
              <a:gd name="T60" fmla="*/ 61563 w 341"/>
              <a:gd name="T61" fmla="*/ 175683 h 420"/>
              <a:gd name="T62" fmla="*/ 66340 w 341"/>
              <a:gd name="T63" fmla="*/ 178858 h 420"/>
              <a:gd name="T64" fmla="*/ 87038 w 341"/>
              <a:gd name="T65" fmla="*/ 183092 h 420"/>
              <a:gd name="T66" fmla="*/ 115697 w 341"/>
              <a:gd name="T67" fmla="*/ 188913 h 420"/>
              <a:gd name="T68" fmla="*/ 139579 w 341"/>
              <a:gd name="T69" fmla="*/ 204787 h 420"/>
              <a:gd name="T70" fmla="*/ 145417 w 341"/>
              <a:gd name="T71" fmla="*/ 219075 h 420"/>
              <a:gd name="T72" fmla="*/ 102429 w 341"/>
              <a:gd name="T73" fmla="*/ 207962 h 420"/>
              <a:gd name="T74" fmla="*/ 72178 w 341"/>
              <a:gd name="T75" fmla="*/ 196850 h 420"/>
              <a:gd name="T76" fmla="*/ 102429 w 341"/>
              <a:gd name="T77" fmla="*/ 207962 h 420"/>
              <a:gd name="T78" fmla="*/ 143825 w 341"/>
              <a:gd name="T79" fmla="*/ 59267 h 420"/>
              <a:gd name="T80" fmla="*/ 134272 w 341"/>
              <a:gd name="T81" fmla="*/ 89429 h 420"/>
              <a:gd name="T82" fmla="*/ 114104 w 341"/>
              <a:gd name="T83" fmla="*/ 111654 h 420"/>
              <a:gd name="T84" fmla="*/ 84915 w 341"/>
              <a:gd name="T85" fmla="*/ 124354 h 420"/>
              <a:gd name="T86" fmla="*/ 66340 w 341"/>
              <a:gd name="T87" fmla="*/ 166688 h 420"/>
              <a:gd name="T88" fmla="*/ 47765 w 341"/>
              <a:gd name="T89" fmla="*/ 120650 h 420"/>
              <a:gd name="T90" fmla="*/ 21229 w 341"/>
              <a:gd name="T91" fmla="*/ 103717 h 420"/>
              <a:gd name="T92" fmla="*/ 4246 w 341"/>
              <a:gd name="T93" fmla="*/ 78317 h 420"/>
              <a:gd name="T94" fmla="*/ 1061 w 341"/>
              <a:gd name="T95" fmla="*/ 58737 h 420"/>
              <a:gd name="T96" fmla="*/ 132149 w 341"/>
              <a:gd name="T97" fmla="*/ 59267 h 420"/>
              <a:gd name="T98" fmla="*/ 16983 w 341"/>
              <a:gd name="T99" fmla="*/ 75671 h 420"/>
              <a:gd name="T100" fmla="*/ 32374 w 341"/>
              <a:gd name="T101" fmla="*/ 97367 h 420"/>
              <a:gd name="T102" fmla="*/ 55725 w 341"/>
              <a:gd name="T103" fmla="*/ 110596 h 420"/>
              <a:gd name="T104" fmla="*/ 78016 w 341"/>
              <a:gd name="T105" fmla="*/ 112712 h 420"/>
              <a:gd name="T106" fmla="*/ 104021 w 341"/>
              <a:gd name="T107" fmla="*/ 103717 h 420"/>
              <a:gd name="T108" fmla="*/ 122596 w 341"/>
              <a:gd name="T109" fmla="*/ 85196 h 420"/>
              <a:gd name="T110" fmla="*/ 132149 w 341"/>
              <a:gd name="T111" fmla="*/ 59267 h 42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41" h="420">
                <a:moveTo>
                  <a:pt x="304" y="189"/>
                </a:moveTo>
                <a:lnTo>
                  <a:pt x="304" y="189"/>
                </a:lnTo>
                <a:lnTo>
                  <a:pt x="293" y="203"/>
                </a:lnTo>
                <a:lnTo>
                  <a:pt x="282" y="214"/>
                </a:lnTo>
                <a:lnTo>
                  <a:pt x="267" y="228"/>
                </a:lnTo>
                <a:lnTo>
                  <a:pt x="248" y="243"/>
                </a:lnTo>
                <a:lnTo>
                  <a:pt x="226" y="258"/>
                </a:lnTo>
                <a:lnTo>
                  <a:pt x="212" y="265"/>
                </a:lnTo>
                <a:lnTo>
                  <a:pt x="198" y="271"/>
                </a:lnTo>
                <a:lnTo>
                  <a:pt x="183" y="277"/>
                </a:lnTo>
                <a:lnTo>
                  <a:pt x="168" y="283"/>
                </a:lnTo>
                <a:lnTo>
                  <a:pt x="168" y="258"/>
                </a:lnTo>
                <a:lnTo>
                  <a:pt x="182" y="253"/>
                </a:lnTo>
                <a:lnTo>
                  <a:pt x="196" y="247"/>
                </a:lnTo>
                <a:lnTo>
                  <a:pt x="219" y="235"/>
                </a:lnTo>
                <a:lnTo>
                  <a:pt x="240" y="221"/>
                </a:lnTo>
                <a:lnTo>
                  <a:pt x="256" y="207"/>
                </a:lnTo>
                <a:lnTo>
                  <a:pt x="268" y="195"/>
                </a:lnTo>
                <a:lnTo>
                  <a:pt x="278" y="185"/>
                </a:lnTo>
                <a:lnTo>
                  <a:pt x="286" y="176"/>
                </a:lnTo>
                <a:lnTo>
                  <a:pt x="286" y="174"/>
                </a:lnTo>
                <a:lnTo>
                  <a:pt x="297" y="161"/>
                </a:lnTo>
                <a:lnTo>
                  <a:pt x="306" y="145"/>
                </a:lnTo>
                <a:lnTo>
                  <a:pt x="312" y="132"/>
                </a:lnTo>
                <a:lnTo>
                  <a:pt x="317" y="119"/>
                </a:lnTo>
                <a:lnTo>
                  <a:pt x="318" y="107"/>
                </a:lnTo>
                <a:lnTo>
                  <a:pt x="318" y="97"/>
                </a:lnTo>
                <a:lnTo>
                  <a:pt x="318" y="86"/>
                </a:lnTo>
                <a:lnTo>
                  <a:pt x="315" y="77"/>
                </a:lnTo>
                <a:lnTo>
                  <a:pt x="312" y="68"/>
                </a:lnTo>
                <a:lnTo>
                  <a:pt x="310" y="61"/>
                </a:lnTo>
                <a:lnTo>
                  <a:pt x="301" y="50"/>
                </a:lnTo>
                <a:lnTo>
                  <a:pt x="296" y="42"/>
                </a:lnTo>
                <a:lnTo>
                  <a:pt x="293" y="39"/>
                </a:lnTo>
                <a:lnTo>
                  <a:pt x="279" y="31"/>
                </a:lnTo>
                <a:lnTo>
                  <a:pt x="266" y="26"/>
                </a:lnTo>
                <a:lnTo>
                  <a:pt x="252" y="23"/>
                </a:lnTo>
                <a:lnTo>
                  <a:pt x="240" y="23"/>
                </a:lnTo>
                <a:lnTo>
                  <a:pt x="227" y="24"/>
                </a:lnTo>
                <a:lnTo>
                  <a:pt x="216" y="27"/>
                </a:lnTo>
                <a:lnTo>
                  <a:pt x="205" y="31"/>
                </a:lnTo>
                <a:lnTo>
                  <a:pt x="196" y="35"/>
                </a:lnTo>
                <a:lnTo>
                  <a:pt x="191" y="44"/>
                </a:lnTo>
                <a:lnTo>
                  <a:pt x="183" y="52"/>
                </a:lnTo>
                <a:lnTo>
                  <a:pt x="173" y="59"/>
                </a:lnTo>
                <a:lnTo>
                  <a:pt x="164" y="61"/>
                </a:lnTo>
                <a:lnTo>
                  <a:pt x="160" y="63"/>
                </a:lnTo>
                <a:lnTo>
                  <a:pt x="156" y="61"/>
                </a:lnTo>
                <a:lnTo>
                  <a:pt x="151" y="60"/>
                </a:lnTo>
                <a:lnTo>
                  <a:pt x="149" y="57"/>
                </a:lnTo>
                <a:lnTo>
                  <a:pt x="147" y="55"/>
                </a:lnTo>
                <a:lnTo>
                  <a:pt x="146" y="50"/>
                </a:lnTo>
                <a:lnTo>
                  <a:pt x="146" y="46"/>
                </a:lnTo>
                <a:lnTo>
                  <a:pt x="147" y="42"/>
                </a:lnTo>
                <a:lnTo>
                  <a:pt x="153" y="34"/>
                </a:lnTo>
                <a:lnTo>
                  <a:pt x="161" y="26"/>
                </a:lnTo>
                <a:lnTo>
                  <a:pt x="167" y="20"/>
                </a:lnTo>
                <a:lnTo>
                  <a:pt x="172" y="17"/>
                </a:lnTo>
                <a:lnTo>
                  <a:pt x="179" y="16"/>
                </a:lnTo>
                <a:lnTo>
                  <a:pt x="184" y="15"/>
                </a:lnTo>
                <a:lnTo>
                  <a:pt x="197" y="9"/>
                </a:lnTo>
                <a:lnTo>
                  <a:pt x="211" y="4"/>
                </a:lnTo>
                <a:lnTo>
                  <a:pt x="226" y="1"/>
                </a:lnTo>
                <a:lnTo>
                  <a:pt x="241" y="0"/>
                </a:lnTo>
                <a:lnTo>
                  <a:pt x="257" y="1"/>
                </a:lnTo>
                <a:lnTo>
                  <a:pt x="274" y="4"/>
                </a:lnTo>
                <a:lnTo>
                  <a:pt x="290" y="11"/>
                </a:lnTo>
                <a:lnTo>
                  <a:pt x="299" y="16"/>
                </a:lnTo>
                <a:lnTo>
                  <a:pt x="307" y="22"/>
                </a:lnTo>
                <a:lnTo>
                  <a:pt x="311" y="26"/>
                </a:lnTo>
                <a:lnTo>
                  <a:pt x="318" y="34"/>
                </a:lnTo>
                <a:lnTo>
                  <a:pt x="328" y="49"/>
                </a:lnTo>
                <a:lnTo>
                  <a:pt x="333" y="57"/>
                </a:lnTo>
                <a:lnTo>
                  <a:pt x="337" y="68"/>
                </a:lnTo>
                <a:lnTo>
                  <a:pt x="340" y="79"/>
                </a:lnTo>
                <a:lnTo>
                  <a:pt x="341" y="92"/>
                </a:lnTo>
                <a:lnTo>
                  <a:pt x="341" y="105"/>
                </a:lnTo>
                <a:lnTo>
                  <a:pt x="340" y="121"/>
                </a:lnTo>
                <a:lnTo>
                  <a:pt x="334" y="137"/>
                </a:lnTo>
                <a:lnTo>
                  <a:pt x="328" y="154"/>
                </a:lnTo>
                <a:lnTo>
                  <a:pt x="318" y="172"/>
                </a:lnTo>
                <a:lnTo>
                  <a:pt x="304" y="189"/>
                </a:lnTo>
                <a:close/>
                <a:moveTo>
                  <a:pt x="268" y="419"/>
                </a:moveTo>
                <a:lnTo>
                  <a:pt x="268" y="419"/>
                </a:lnTo>
                <a:lnTo>
                  <a:pt x="264" y="420"/>
                </a:lnTo>
                <a:lnTo>
                  <a:pt x="260" y="420"/>
                </a:lnTo>
                <a:lnTo>
                  <a:pt x="257" y="419"/>
                </a:lnTo>
                <a:lnTo>
                  <a:pt x="255" y="416"/>
                </a:lnTo>
                <a:lnTo>
                  <a:pt x="253" y="414"/>
                </a:lnTo>
                <a:lnTo>
                  <a:pt x="249" y="407"/>
                </a:lnTo>
                <a:lnTo>
                  <a:pt x="245" y="401"/>
                </a:lnTo>
                <a:lnTo>
                  <a:pt x="241" y="396"/>
                </a:lnTo>
                <a:lnTo>
                  <a:pt x="235" y="392"/>
                </a:lnTo>
                <a:lnTo>
                  <a:pt x="223" y="385"/>
                </a:lnTo>
                <a:lnTo>
                  <a:pt x="211" y="379"/>
                </a:lnTo>
                <a:lnTo>
                  <a:pt x="218" y="387"/>
                </a:lnTo>
                <a:lnTo>
                  <a:pt x="222" y="397"/>
                </a:lnTo>
                <a:lnTo>
                  <a:pt x="224" y="407"/>
                </a:lnTo>
                <a:lnTo>
                  <a:pt x="226" y="416"/>
                </a:lnTo>
                <a:lnTo>
                  <a:pt x="47" y="416"/>
                </a:lnTo>
                <a:lnTo>
                  <a:pt x="47" y="405"/>
                </a:lnTo>
                <a:lnTo>
                  <a:pt x="51" y="396"/>
                </a:lnTo>
                <a:lnTo>
                  <a:pt x="57" y="386"/>
                </a:lnTo>
                <a:lnTo>
                  <a:pt x="63" y="378"/>
                </a:lnTo>
                <a:lnTo>
                  <a:pt x="72" y="370"/>
                </a:lnTo>
                <a:lnTo>
                  <a:pt x="83" y="363"/>
                </a:lnTo>
                <a:lnTo>
                  <a:pt x="94" y="357"/>
                </a:lnTo>
                <a:lnTo>
                  <a:pt x="106" y="353"/>
                </a:lnTo>
                <a:lnTo>
                  <a:pt x="99" y="349"/>
                </a:lnTo>
                <a:lnTo>
                  <a:pt x="94" y="345"/>
                </a:lnTo>
                <a:lnTo>
                  <a:pt x="88" y="339"/>
                </a:lnTo>
                <a:lnTo>
                  <a:pt x="83" y="332"/>
                </a:lnTo>
                <a:lnTo>
                  <a:pt x="80" y="327"/>
                </a:lnTo>
                <a:lnTo>
                  <a:pt x="77" y="321"/>
                </a:lnTo>
                <a:lnTo>
                  <a:pt x="77" y="316"/>
                </a:lnTo>
                <a:lnTo>
                  <a:pt x="76" y="306"/>
                </a:lnTo>
                <a:lnTo>
                  <a:pt x="79" y="299"/>
                </a:lnTo>
                <a:lnTo>
                  <a:pt x="83" y="293"/>
                </a:lnTo>
                <a:lnTo>
                  <a:pt x="90" y="286"/>
                </a:lnTo>
                <a:lnTo>
                  <a:pt x="96" y="280"/>
                </a:lnTo>
                <a:lnTo>
                  <a:pt x="105" y="276"/>
                </a:lnTo>
                <a:lnTo>
                  <a:pt x="105" y="302"/>
                </a:lnTo>
                <a:lnTo>
                  <a:pt x="102" y="305"/>
                </a:lnTo>
                <a:lnTo>
                  <a:pt x="99" y="308"/>
                </a:lnTo>
                <a:lnTo>
                  <a:pt x="99" y="312"/>
                </a:lnTo>
                <a:lnTo>
                  <a:pt x="101" y="316"/>
                </a:lnTo>
                <a:lnTo>
                  <a:pt x="105" y="324"/>
                </a:lnTo>
                <a:lnTo>
                  <a:pt x="106" y="324"/>
                </a:lnTo>
                <a:lnTo>
                  <a:pt x="106" y="326"/>
                </a:lnTo>
                <a:lnTo>
                  <a:pt x="110" y="330"/>
                </a:lnTo>
                <a:lnTo>
                  <a:pt x="116" y="332"/>
                </a:lnTo>
                <a:lnTo>
                  <a:pt x="125" y="337"/>
                </a:lnTo>
                <a:lnTo>
                  <a:pt x="125" y="338"/>
                </a:lnTo>
                <a:lnTo>
                  <a:pt x="136" y="341"/>
                </a:lnTo>
                <a:lnTo>
                  <a:pt x="147" y="345"/>
                </a:lnTo>
                <a:lnTo>
                  <a:pt x="164" y="346"/>
                </a:lnTo>
                <a:lnTo>
                  <a:pt x="176" y="348"/>
                </a:lnTo>
                <a:lnTo>
                  <a:pt x="190" y="350"/>
                </a:lnTo>
                <a:lnTo>
                  <a:pt x="202" y="352"/>
                </a:lnTo>
                <a:lnTo>
                  <a:pt x="218" y="357"/>
                </a:lnTo>
                <a:lnTo>
                  <a:pt x="234" y="364"/>
                </a:lnTo>
                <a:lnTo>
                  <a:pt x="242" y="368"/>
                </a:lnTo>
                <a:lnTo>
                  <a:pt x="249" y="374"/>
                </a:lnTo>
                <a:lnTo>
                  <a:pt x="257" y="381"/>
                </a:lnTo>
                <a:lnTo>
                  <a:pt x="263" y="387"/>
                </a:lnTo>
                <a:lnTo>
                  <a:pt x="270" y="396"/>
                </a:lnTo>
                <a:lnTo>
                  <a:pt x="274" y="404"/>
                </a:lnTo>
                <a:lnTo>
                  <a:pt x="275" y="408"/>
                </a:lnTo>
                <a:lnTo>
                  <a:pt x="274" y="414"/>
                </a:lnTo>
                <a:lnTo>
                  <a:pt x="273" y="416"/>
                </a:lnTo>
                <a:lnTo>
                  <a:pt x="268" y="419"/>
                </a:lnTo>
                <a:close/>
                <a:moveTo>
                  <a:pt x="193" y="393"/>
                </a:moveTo>
                <a:lnTo>
                  <a:pt x="193" y="393"/>
                </a:lnTo>
                <a:lnTo>
                  <a:pt x="182" y="385"/>
                </a:lnTo>
                <a:lnTo>
                  <a:pt x="168" y="379"/>
                </a:lnTo>
                <a:lnTo>
                  <a:pt x="153" y="374"/>
                </a:lnTo>
                <a:lnTo>
                  <a:pt x="136" y="372"/>
                </a:lnTo>
                <a:lnTo>
                  <a:pt x="120" y="374"/>
                </a:lnTo>
                <a:lnTo>
                  <a:pt x="103" y="379"/>
                </a:lnTo>
                <a:lnTo>
                  <a:pt x="91" y="385"/>
                </a:lnTo>
                <a:lnTo>
                  <a:pt x="80" y="393"/>
                </a:lnTo>
                <a:lnTo>
                  <a:pt x="193" y="393"/>
                </a:lnTo>
                <a:close/>
                <a:moveTo>
                  <a:pt x="273" y="89"/>
                </a:moveTo>
                <a:lnTo>
                  <a:pt x="273" y="101"/>
                </a:lnTo>
                <a:lnTo>
                  <a:pt x="271" y="112"/>
                </a:lnTo>
                <a:lnTo>
                  <a:pt x="270" y="125"/>
                </a:lnTo>
                <a:lnTo>
                  <a:pt x="267" y="136"/>
                </a:lnTo>
                <a:lnTo>
                  <a:pt x="264" y="148"/>
                </a:lnTo>
                <a:lnTo>
                  <a:pt x="259" y="159"/>
                </a:lnTo>
                <a:lnTo>
                  <a:pt x="253" y="169"/>
                </a:lnTo>
                <a:lnTo>
                  <a:pt x="248" y="178"/>
                </a:lnTo>
                <a:lnTo>
                  <a:pt x="241" y="188"/>
                </a:lnTo>
                <a:lnTo>
                  <a:pt x="233" y="196"/>
                </a:lnTo>
                <a:lnTo>
                  <a:pt x="224" y="205"/>
                </a:lnTo>
                <a:lnTo>
                  <a:pt x="215" y="211"/>
                </a:lnTo>
                <a:lnTo>
                  <a:pt x="205" y="218"/>
                </a:lnTo>
                <a:lnTo>
                  <a:pt x="194" y="224"/>
                </a:lnTo>
                <a:lnTo>
                  <a:pt x="183" y="228"/>
                </a:lnTo>
                <a:lnTo>
                  <a:pt x="172" y="232"/>
                </a:lnTo>
                <a:lnTo>
                  <a:pt x="160" y="235"/>
                </a:lnTo>
                <a:lnTo>
                  <a:pt x="147" y="236"/>
                </a:lnTo>
                <a:lnTo>
                  <a:pt x="147" y="324"/>
                </a:lnTo>
                <a:lnTo>
                  <a:pt x="134" y="320"/>
                </a:lnTo>
                <a:lnTo>
                  <a:pt x="125" y="315"/>
                </a:lnTo>
                <a:lnTo>
                  <a:pt x="125" y="236"/>
                </a:lnTo>
                <a:lnTo>
                  <a:pt x="113" y="235"/>
                </a:lnTo>
                <a:lnTo>
                  <a:pt x="101" y="232"/>
                </a:lnTo>
                <a:lnTo>
                  <a:pt x="90" y="228"/>
                </a:lnTo>
                <a:lnTo>
                  <a:pt x="79" y="224"/>
                </a:lnTo>
                <a:lnTo>
                  <a:pt x="68" y="218"/>
                </a:lnTo>
                <a:lnTo>
                  <a:pt x="58" y="211"/>
                </a:lnTo>
                <a:lnTo>
                  <a:pt x="50" y="205"/>
                </a:lnTo>
                <a:lnTo>
                  <a:pt x="40" y="196"/>
                </a:lnTo>
                <a:lnTo>
                  <a:pt x="33" y="188"/>
                </a:lnTo>
                <a:lnTo>
                  <a:pt x="25" y="178"/>
                </a:lnTo>
                <a:lnTo>
                  <a:pt x="19" y="169"/>
                </a:lnTo>
                <a:lnTo>
                  <a:pt x="14" y="159"/>
                </a:lnTo>
                <a:lnTo>
                  <a:pt x="8" y="148"/>
                </a:lnTo>
                <a:lnTo>
                  <a:pt x="6" y="136"/>
                </a:lnTo>
                <a:lnTo>
                  <a:pt x="3" y="125"/>
                </a:lnTo>
                <a:lnTo>
                  <a:pt x="2" y="112"/>
                </a:lnTo>
                <a:lnTo>
                  <a:pt x="2" y="111"/>
                </a:lnTo>
                <a:lnTo>
                  <a:pt x="0" y="101"/>
                </a:lnTo>
                <a:lnTo>
                  <a:pt x="0" y="89"/>
                </a:lnTo>
                <a:lnTo>
                  <a:pt x="273" y="89"/>
                </a:lnTo>
                <a:close/>
                <a:moveTo>
                  <a:pt x="249" y="112"/>
                </a:moveTo>
                <a:lnTo>
                  <a:pt x="24" y="112"/>
                </a:lnTo>
                <a:lnTo>
                  <a:pt x="26" y="123"/>
                </a:lnTo>
                <a:lnTo>
                  <a:pt x="28" y="133"/>
                </a:lnTo>
                <a:lnTo>
                  <a:pt x="32" y="143"/>
                </a:lnTo>
                <a:lnTo>
                  <a:pt x="36" y="152"/>
                </a:lnTo>
                <a:lnTo>
                  <a:pt x="41" y="161"/>
                </a:lnTo>
                <a:lnTo>
                  <a:pt x="47" y="169"/>
                </a:lnTo>
                <a:lnTo>
                  <a:pt x="54" y="177"/>
                </a:lnTo>
                <a:lnTo>
                  <a:pt x="61" y="184"/>
                </a:lnTo>
                <a:lnTo>
                  <a:pt x="69" y="191"/>
                </a:lnTo>
                <a:lnTo>
                  <a:pt x="77" y="196"/>
                </a:lnTo>
                <a:lnTo>
                  <a:pt x="85" y="202"/>
                </a:lnTo>
                <a:lnTo>
                  <a:pt x="95" y="206"/>
                </a:lnTo>
                <a:lnTo>
                  <a:pt x="105" y="209"/>
                </a:lnTo>
                <a:lnTo>
                  <a:pt x="116" y="211"/>
                </a:lnTo>
                <a:lnTo>
                  <a:pt x="125" y="213"/>
                </a:lnTo>
                <a:lnTo>
                  <a:pt x="136" y="214"/>
                </a:lnTo>
                <a:lnTo>
                  <a:pt x="147" y="213"/>
                </a:lnTo>
                <a:lnTo>
                  <a:pt x="158" y="211"/>
                </a:lnTo>
                <a:lnTo>
                  <a:pt x="168" y="209"/>
                </a:lnTo>
                <a:lnTo>
                  <a:pt x="178" y="206"/>
                </a:lnTo>
                <a:lnTo>
                  <a:pt x="187" y="202"/>
                </a:lnTo>
                <a:lnTo>
                  <a:pt x="196" y="196"/>
                </a:lnTo>
                <a:lnTo>
                  <a:pt x="204" y="191"/>
                </a:lnTo>
                <a:lnTo>
                  <a:pt x="212" y="184"/>
                </a:lnTo>
                <a:lnTo>
                  <a:pt x="219" y="177"/>
                </a:lnTo>
                <a:lnTo>
                  <a:pt x="226" y="169"/>
                </a:lnTo>
                <a:lnTo>
                  <a:pt x="231" y="161"/>
                </a:lnTo>
                <a:lnTo>
                  <a:pt x="237" y="152"/>
                </a:lnTo>
                <a:lnTo>
                  <a:pt x="241" y="143"/>
                </a:lnTo>
                <a:lnTo>
                  <a:pt x="245" y="133"/>
                </a:lnTo>
                <a:lnTo>
                  <a:pt x="248" y="123"/>
                </a:lnTo>
                <a:lnTo>
                  <a:pt x="249" y="112"/>
                </a:lnTo>
                <a:close/>
              </a:path>
            </a:pathLst>
          </a:custGeom>
          <a:solidFill>
            <a:schemeClr val="accent1"/>
          </a:solidFill>
          <a:ln>
            <a:noFill/>
          </a:ln>
        </p:spPr>
        <p:txBody>
          <a:bodyPr/>
          <a:lstStyle/>
          <a:p>
            <a:endParaRPr lang="en-US" dirty="0"/>
          </a:p>
        </p:txBody>
      </p:sp>
      <p:sp>
        <p:nvSpPr>
          <p:cNvPr id="153" name="Freeform 171"/>
          <p:cNvSpPr>
            <a:spLocks noEditPoints="1"/>
          </p:cNvSpPr>
          <p:nvPr/>
        </p:nvSpPr>
        <p:spPr bwMode="auto">
          <a:xfrm>
            <a:off x="10577477" y="3004046"/>
            <a:ext cx="340716" cy="338094"/>
          </a:xfrm>
          <a:custGeom>
            <a:avLst/>
            <a:gdLst>
              <a:gd name="T0" fmla="*/ 152654 w 388"/>
              <a:gd name="T1" fmla="*/ 46854 h 389"/>
              <a:gd name="T2" fmla="*/ 89358 w 388"/>
              <a:gd name="T3" fmla="*/ 88443 h 389"/>
              <a:gd name="T4" fmla="*/ 87763 w 388"/>
              <a:gd name="T5" fmla="*/ 88970 h 389"/>
              <a:gd name="T6" fmla="*/ 47339 w 388"/>
              <a:gd name="T7" fmla="*/ 154776 h 389"/>
              <a:gd name="T8" fmla="*/ 52126 w 388"/>
              <a:gd name="T9" fmla="*/ 157934 h 389"/>
              <a:gd name="T10" fmla="*/ 117017 w 388"/>
              <a:gd name="T11" fmla="*/ 116345 h 389"/>
              <a:gd name="T12" fmla="*/ 117549 w 388"/>
              <a:gd name="T13" fmla="*/ 115818 h 389"/>
              <a:gd name="T14" fmla="*/ 159568 w 388"/>
              <a:gd name="T15" fmla="*/ 51592 h 389"/>
              <a:gd name="T16" fmla="*/ 93613 w 388"/>
              <a:gd name="T17" fmla="*/ 100551 h 389"/>
              <a:gd name="T18" fmla="*/ 136165 w 388"/>
              <a:gd name="T19" fmla="*/ 70017 h 389"/>
              <a:gd name="T20" fmla="*/ 82444 w 388"/>
              <a:gd name="T21" fmla="*/ 2106 h 389"/>
              <a:gd name="T22" fmla="*/ 37233 w 388"/>
              <a:gd name="T23" fmla="*/ 23164 h 389"/>
              <a:gd name="T24" fmla="*/ 7978 w 388"/>
              <a:gd name="T25" fmla="*/ 62121 h 389"/>
              <a:gd name="T26" fmla="*/ 0 w 388"/>
              <a:gd name="T27" fmla="*/ 102131 h 389"/>
              <a:gd name="T28" fmla="*/ 12234 w 388"/>
              <a:gd name="T29" fmla="*/ 151090 h 389"/>
              <a:gd name="T30" fmla="*/ 45211 w 388"/>
              <a:gd name="T31" fmla="*/ 187415 h 389"/>
              <a:gd name="T32" fmla="*/ 93082 w 388"/>
              <a:gd name="T33" fmla="*/ 204262 h 389"/>
              <a:gd name="T34" fmla="*/ 134037 w 388"/>
              <a:gd name="T35" fmla="*/ 199524 h 389"/>
              <a:gd name="T36" fmla="*/ 176057 w 388"/>
              <a:gd name="T37" fmla="*/ 174254 h 389"/>
              <a:gd name="T38" fmla="*/ 202120 w 388"/>
              <a:gd name="T39" fmla="*/ 132665 h 389"/>
              <a:gd name="T40" fmla="*/ 206375 w 388"/>
              <a:gd name="T41" fmla="*/ 92128 h 389"/>
              <a:gd name="T42" fmla="*/ 188822 w 388"/>
              <a:gd name="T43" fmla="*/ 44748 h 389"/>
              <a:gd name="T44" fmla="*/ 152122 w 388"/>
              <a:gd name="T45" fmla="*/ 12108 h 389"/>
              <a:gd name="T46" fmla="*/ 103188 w 388"/>
              <a:gd name="T47" fmla="*/ 0 h 389"/>
              <a:gd name="T48" fmla="*/ 85103 w 388"/>
              <a:gd name="T49" fmla="*/ 190574 h 389"/>
              <a:gd name="T50" fmla="*/ 45211 w 388"/>
              <a:gd name="T51" fmla="*/ 171622 h 389"/>
              <a:gd name="T52" fmla="*/ 19148 w 388"/>
              <a:gd name="T53" fmla="*/ 137403 h 389"/>
              <a:gd name="T54" fmla="*/ 12234 w 388"/>
              <a:gd name="T55" fmla="*/ 102131 h 389"/>
              <a:gd name="T56" fmla="*/ 23403 w 388"/>
              <a:gd name="T57" fmla="*/ 59489 h 389"/>
              <a:gd name="T58" fmla="*/ 52658 w 388"/>
              <a:gd name="T59" fmla="*/ 27375 h 389"/>
              <a:gd name="T60" fmla="*/ 93613 w 388"/>
              <a:gd name="T61" fmla="*/ 13161 h 389"/>
              <a:gd name="T62" fmla="*/ 130314 w 388"/>
              <a:gd name="T63" fmla="*/ 16846 h 389"/>
              <a:gd name="T64" fmla="*/ 167547 w 388"/>
              <a:gd name="T65" fmla="*/ 38431 h 389"/>
              <a:gd name="T66" fmla="*/ 190418 w 388"/>
              <a:gd name="T67" fmla="*/ 75282 h 389"/>
              <a:gd name="T68" fmla="*/ 193610 w 388"/>
              <a:gd name="T69" fmla="*/ 111607 h 389"/>
              <a:gd name="T70" fmla="*/ 178716 w 388"/>
              <a:gd name="T71" fmla="*/ 152670 h 389"/>
              <a:gd name="T72" fmla="*/ 146271 w 388"/>
              <a:gd name="T73" fmla="*/ 181624 h 389"/>
              <a:gd name="T74" fmla="*/ 103188 w 388"/>
              <a:gd name="T75" fmla="*/ 192680 h 389"/>
              <a:gd name="T76" fmla="*/ 109038 w 388"/>
              <a:gd name="T77" fmla="*/ 36851 h 389"/>
              <a:gd name="T78" fmla="*/ 97337 w 388"/>
              <a:gd name="T79" fmla="*/ 36851 h 389"/>
              <a:gd name="T80" fmla="*/ 97337 w 388"/>
              <a:gd name="T81" fmla="*/ 25269 h 389"/>
              <a:gd name="T82" fmla="*/ 109038 w 388"/>
              <a:gd name="T83" fmla="*/ 25269 h 389"/>
              <a:gd name="T84" fmla="*/ 111166 w 388"/>
              <a:gd name="T85" fmla="*/ 173728 h 389"/>
              <a:gd name="T86" fmla="*/ 103188 w 388"/>
              <a:gd name="T87" fmla="*/ 181624 h 389"/>
              <a:gd name="T88" fmla="*/ 95209 w 388"/>
              <a:gd name="T89" fmla="*/ 173728 h 389"/>
              <a:gd name="T90" fmla="*/ 103188 w 388"/>
              <a:gd name="T91" fmla="*/ 165831 h 389"/>
              <a:gd name="T92" fmla="*/ 111166 w 388"/>
              <a:gd name="T93" fmla="*/ 173728 h 389"/>
              <a:gd name="T94" fmla="*/ 167547 w 388"/>
              <a:gd name="T95" fmla="*/ 105816 h 389"/>
              <a:gd name="T96" fmla="*/ 171802 w 388"/>
              <a:gd name="T97" fmla="*/ 94761 h 389"/>
              <a:gd name="T98" fmla="*/ 181908 w 388"/>
              <a:gd name="T99" fmla="*/ 98972 h 389"/>
              <a:gd name="T100" fmla="*/ 178716 w 388"/>
              <a:gd name="T101" fmla="*/ 109501 h 389"/>
              <a:gd name="T102" fmla="*/ 28722 w 388"/>
              <a:gd name="T103" fmla="*/ 109501 h 389"/>
              <a:gd name="T104" fmla="*/ 23935 w 388"/>
              <a:gd name="T105" fmla="*/ 98972 h 389"/>
              <a:gd name="T106" fmla="*/ 34573 w 388"/>
              <a:gd name="T107" fmla="*/ 94761 h 389"/>
              <a:gd name="T108" fmla="*/ 38828 w 388"/>
              <a:gd name="T109" fmla="*/ 105816 h 3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88" h="389">
                <a:moveTo>
                  <a:pt x="297" y="92"/>
                </a:moveTo>
                <a:lnTo>
                  <a:pt x="297" y="92"/>
                </a:lnTo>
                <a:lnTo>
                  <a:pt x="294" y="89"/>
                </a:lnTo>
                <a:lnTo>
                  <a:pt x="292" y="88"/>
                </a:lnTo>
                <a:lnTo>
                  <a:pt x="287" y="89"/>
                </a:lnTo>
                <a:lnTo>
                  <a:pt x="285" y="91"/>
                </a:lnTo>
                <a:lnTo>
                  <a:pt x="169" y="166"/>
                </a:lnTo>
                <a:lnTo>
                  <a:pt x="168" y="168"/>
                </a:lnTo>
                <a:lnTo>
                  <a:pt x="166" y="168"/>
                </a:lnTo>
                <a:lnTo>
                  <a:pt x="166" y="169"/>
                </a:lnTo>
                <a:lnTo>
                  <a:pt x="165" y="169"/>
                </a:lnTo>
                <a:lnTo>
                  <a:pt x="89" y="285"/>
                </a:lnTo>
                <a:lnTo>
                  <a:pt x="88" y="289"/>
                </a:lnTo>
                <a:lnTo>
                  <a:pt x="88" y="291"/>
                </a:lnTo>
                <a:lnTo>
                  <a:pt x="89" y="294"/>
                </a:lnTo>
                <a:lnTo>
                  <a:pt x="91" y="297"/>
                </a:lnTo>
                <a:lnTo>
                  <a:pt x="95" y="300"/>
                </a:lnTo>
                <a:lnTo>
                  <a:pt x="98" y="300"/>
                </a:lnTo>
                <a:lnTo>
                  <a:pt x="100" y="300"/>
                </a:lnTo>
                <a:lnTo>
                  <a:pt x="103" y="298"/>
                </a:lnTo>
                <a:lnTo>
                  <a:pt x="219" y="223"/>
                </a:lnTo>
                <a:lnTo>
                  <a:pt x="220" y="221"/>
                </a:lnTo>
                <a:lnTo>
                  <a:pt x="221" y="220"/>
                </a:lnTo>
                <a:lnTo>
                  <a:pt x="298" y="104"/>
                </a:lnTo>
                <a:lnTo>
                  <a:pt x="300" y="100"/>
                </a:lnTo>
                <a:lnTo>
                  <a:pt x="300" y="98"/>
                </a:lnTo>
                <a:lnTo>
                  <a:pt x="298" y="95"/>
                </a:lnTo>
                <a:lnTo>
                  <a:pt x="297" y="92"/>
                </a:lnTo>
                <a:close/>
                <a:moveTo>
                  <a:pt x="132" y="256"/>
                </a:moveTo>
                <a:lnTo>
                  <a:pt x="176" y="191"/>
                </a:lnTo>
                <a:lnTo>
                  <a:pt x="198" y="213"/>
                </a:lnTo>
                <a:lnTo>
                  <a:pt x="132" y="256"/>
                </a:lnTo>
                <a:close/>
                <a:moveTo>
                  <a:pt x="212" y="199"/>
                </a:moveTo>
                <a:lnTo>
                  <a:pt x="190" y="176"/>
                </a:lnTo>
                <a:lnTo>
                  <a:pt x="256" y="133"/>
                </a:lnTo>
                <a:lnTo>
                  <a:pt x="212" y="199"/>
                </a:lnTo>
                <a:close/>
                <a:moveTo>
                  <a:pt x="194" y="0"/>
                </a:moveTo>
                <a:lnTo>
                  <a:pt x="194" y="0"/>
                </a:lnTo>
                <a:lnTo>
                  <a:pt x="175" y="1"/>
                </a:lnTo>
                <a:lnTo>
                  <a:pt x="155" y="4"/>
                </a:lnTo>
                <a:lnTo>
                  <a:pt x="136" y="8"/>
                </a:lnTo>
                <a:lnTo>
                  <a:pt x="118" y="15"/>
                </a:lnTo>
                <a:lnTo>
                  <a:pt x="102" y="23"/>
                </a:lnTo>
                <a:lnTo>
                  <a:pt x="85" y="33"/>
                </a:lnTo>
                <a:lnTo>
                  <a:pt x="70" y="44"/>
                </a:lnTo>
                <a:lnTo>
                  <a:pt x="56" y="56"/>
                </a:lnTo>
                <a:lnTo>
                  <a:pt x="44" y="71"/>
                </a:lnTo>
                <a:lnTo>
                  <a:pt x="33" y="85"/>
                </a:lnTo>
                <a:lnTo>
                  <a:pt x="23" y="102"/>
                </a:lnTo>
                <a:lnTo>
                  <a:pt x="15" y="118"/>
                </a:lnTo>
                <a:lnTo>
                  <a:pt x="8" y="136"/>
                </a:lnTo>
                <a:lnTo>
                  <a:pt x="4" y="155"/>
                </a:lnTo>
                <a:lnTo>
                  <a:pt x="1" y="175"/>
                </a:lnTo>
                <a:lnTo>
                  <a:pt x="0" y="194"/>
                </a:lnTo>
                <a:lnTo>
                  <a:pt x="1" y="214"/>
                </a:lnTo>
                <a:lnTo>
                  <a:pt x="4" y="234"/>
                </a:lnTo>
                <a:lnTo>
                  <a:pt x="8" y="252"/>
                </a:lnTo>
                <a:lnTo>
                  <a:pt x="15" y="269"/>
                </a:lnTo>
                <a:lnTo>
                  <a:pt x="23" y="287"/>
                </a:lnTo>
                <a:lnTo>
                  <a:pt x="33" y="302"/>
                </a:lnTo>
                <a:lnTo>
                  <a:pt x="44" y="318"/>
                </a:lnTo>
                <a:lnTo>
                  <a:pt x="56" y="331"/>
                </a:lnTo>
                <a:lnTo>
                  <a:pt x="70" y="344"/>
                </a:lnTo>
                <a:lnTo>
                  <a:pt x="85" y="356"/>
                </a:lnTo>
                <a:lnTo>
                  <a:pt x="102" y="366"/>
                </a:lnTo>
                <a:lnTo>
                  <a:pt x="118" y="374"/>
                </a:lnTo>
                <a:lnTo>
                  <a:pt x="136" y="379"/>
                </a:lnTo>
                <a:lnTo>
                  <a:pt x="155" y="385"/>
                </a:lnTo>
                <a:lnTo>
                  <a:pt x="175" y="388"/>
                </a:lnTo>
                <a:lnTo>
                  <a:pt x="194" y="389"/>
                </a:lnTo>
                <a:lnTo>
                  <a:pt x="215" y="388"/>
                </a:lnTo>
                <a:lnTo>
                  <a:pt x="234" y="385"/>
                </a:lnTo>
                <a:lnTo>
                  <a:pt x="252" y="379"/>
                </a:lnTo>
                <a:lnTo>
                  <a:pt x="270" y="374"/>
                </a:lnTo>
                <a:lnTo>
                  <a:pt x="286" y="366"/>
                </a:lnTo>
                <a:lnTo>
                  <a:pt x="303" y="356"/>
                </a:lnTo>
                <a:lnTo>
                  <a:pt x="318" y="344"/>
                </a:lnTo>
                <a:lnTo>
                  <a:pt x="331" y="331"/>
                </a:lnTo>
                <a:lnTo>
                  <a:pt x="344" y="318"/>
                </a:lnTo>
                <a:lnTo>
                  <a:pt x="355" y="302"/>
                </a:lnTo>
                <a:lnTo>
                  <a:pt x="364" y="287"/>
                </a:lnTo>
                <a:lnTo>
                  <a:pt x="373" y="269"/>
                </a:lnTo>
                <a:lnTo>
                  <a:pt x="380" y="252"/>
                </a:lnTo>
                <a:lnTo>
                  <a:pt x="385" y="234"/>
                </a:lnTo>
                <a:lnTo>
                  <a:pt x="388" y="214"/>
                </a:lnTo>
                <a:lnTo>
                  <a:pt x="388" y="194"/>
                </a:lnTo>
                <a:lnTo>
                  <a:pt x="388" y="175"/>
                </a:lnTo>
                <a:lnTo>
                  <a:pt x="385" y="155"/>
                </a:lnTo>
                <a:lnTo>
                  <a:pt x="380" y="136"/>
                </a:lnTo>
                <a:lnTo>
                  <a:pt x="373" y="118"/>
                </a:lnTo>
                <a:lnTo>
                  <a:pt x="364" y="102"/>
                </a:lnTo>
                <a:lnTo>
                  <a:pt x="355" y="85"/>
                </a:lnTo>
                <a:lnTo>
                  <a:pt x="344" y="71"/>
                </a:lnTo>
                <a:lnTo>
                  <a:pt x="331" y="56"/>
                </a:lnTo>
                <a:lnTo>
                  <a:pt x="318" y="44"/>
                </a:lnTo>
                <a:lnTo>
                  <a:pt x="303" y="33"/>
                </a:lnTo>
                <a:lnTo>
                  <a:pt x="286" y="23"/>
                </a:lnTo>
                <a:lnTo>
                  <a:pt x="270" y="15"/>
                </a:lnTo>
                <a:lnTo>
                  <a:pt x="252" y="8"/>
                </a:lnTo>
                <a:lnTo>
                  <a:pt x="234" y="4"/>
                </a:lnTo>
                <a:lnTo>
                  <a:pt x="215" y="1"/>
                </a:lnTo>
                <a:lnTo>
                  <a:pt x="194" y="0"/>
                </a:lnTo>
                <a:close/>
                <a:moveTo>
                  <a:pt x="194" y="366"/>
                </a:moveTo>
                <a:lnTo>
                  <a:pt x="194" y="366"/>
                </a:lnTo>
                <a:lnTo>
                  <a:pt x="176" y="364"/>
                </a:lnTo>
                <a:lnTo>
                  <a:pt x="160" y="362"/>
                </a:lnTo>
                <a:lnTo>
                  <a:pt x="143" y="357"/>
                </a:lnTo>
                <a:lnTo>
                  <a:pt x="128" y="352"/>
                </a:lnTo>
                <a:lnTo>
                  <a:pt x="113" y="345"/>
                </a:lnTo>
                <a:lnTo>
                  <a:pt x="99" y="337"/>
                </a:lnTo>
                <a:lnTo>
                  <a:pt x="85" y="326"/>
                </a:lnTo>
                <a:lnTo>
                  <a:pt x="73" y="315"/>
                </a:lnTo>
                <a:lnTo>
                  <a:pt x="62" y="304"/>
                </a:lnTo>
                <a:lnTo>
                  <a:pt x="52" y="290"/>
                </a:lnTo>
                <a:lnTo>
                  <a:pt x="44" y="276"/>
                </a:lnTo>
                <a:lnTo>
                  <a:pt x="36" y="261"/>
                </a:lnTo>
                <a:lnTo>
                  <a:pt x="30" y="245"/>
                </a:lnTo>
                <a:lnTo>
                  <a:pt x="26" y="228"/>
                </a:lnTo>
                <a:lnTo>
                  <a:pt x="23" y="212"/>
                </a:lnTo>
                <a:lnTo>
                  <a:pt x="23" y="194"/>
                </a:lnTo>
                <a:lnTo>
                  <a:pt x="23" y="177"/>
                </a:lnTo>
                <a:lnTo>
                  <a:pt x="26" y="159"/>
                </a:lnTo>
                <a:lnTo>
                  <a:pt x="30" y="143"/>
                </a:lnTo>
                <a:lnTo>
                  <a:pt x="36" y="128"/>
                </a:lnTo>
                <a:lnTo>
                  <a:pt x="44" y="113"/>
                </a:lnTo>
                <a:lnTo>
                  <a:pt x="52" y="99"/>
                </a:lnTo>
                <a:lnTo>
                  <a:pt x="62" y="85"/>
                </a:lnTo>
                <a:lnTo>
                  <a:pt x="73" y="73"/>
                </a:lnTo>
                <a:lnTo>
                  <a:pt x="85" y="62"/>
                </a:lnTo>
                <a:lnTo>
                  <a:pt x="99" y="52"/>
                </a:lnTo>
                <a:lnTo>
                  <a:pt x="113" y="44"/>
                </a:lnTo>
                <a:lnTo>
                  <a:pt x="128" y="37"/>
                </a:lnTo>
                <a:lnTo>
                  <a:pt x="143" y="32"/>
                </a:lnTo>
                <a:lnTo>
                  <a:pt x="160" y="26"/>
                </a:lnTo>
                <a:lnTo>
                  <a:pt x="176" y="25"/>
                </a:lnTo>
                <a:lnTo>
                  <a:pt x="194" y="23"/>
                </a:lnTo>
                <a:lnTo>
                  <a:pt x="212" y="25"/>
                </a:lnTo>
                <a:lnTo>
                  <a:pt x="228" y="26"/>
                </a:lnTo>
                <a:lnTo>
                  <a:pt x="245" y="32"/>
                </a:lnTo>
                <a:lnTo>
                  <a:pt x="260" y="37"/>
                </a:lnTo>
                <a:lnTo>
                  <a:pt x="275" y="44"/>
                </a:lnTo>
                <a:lnTo>
                  <a:pt x="290" y="52"/>
                </a:lnTo>
                <a:lnTo>
                  <a:pt x="303" y="62"/>
                </a:lnTo>
                <a:lnTo>
                  <a:pt x="315" y="73"/>
                </a:lnTo>
                <a:lnTo>
                  <a:pt x="326" y="85"/>
                </a:lnTo>
                <a:lnTo>
                  <a:pt x="336" y="99"/>
                </a:lnTo>
                <a:lnTo>
                  <a:pt x="345" y="113"/>
                </a:lnTo>
                <a:lnTo>
                  <a:pt x="352" y="128"/>
                </a:lnTo>
                <a:lnTo>
                  <a:pt x="358" y="143"/>
                </a:lnTo>
                <a:lnTo>
                  <a:pt x="362" y="159"/>
                </a:lnTo>
                <a:lnTo>
                  <a:pt x="364" y="177"/>
                </a:lnTo>
                <a:lnTo>
                  <a:pt x="366" y="194"/>
                </a:lnTo>
                <a:lnTo>
                  <a:pt x="364" y="212"/>
                </a:lnTo>
                <a:lnTo>
                  <a:pt x="362" y="228"/>
                </a:lnTo>
                <a:lnTo>
                  <a:pt x="358" y="245"/>
                </a:lnTo>
                <a:lnTo>
                  <a:pt x="352" y="261"/>
                </a:lnTo>
                <a:lnTo>
                  <a:pt x="345" y="276"/>
                </a:lnTo>
                <a:lnTo>
                  <a:pt x="336" y="290"/>
                </a:lnTo>
                <a:lnTo>
                  <a:pt x="326" y="304"/>
                </a:lnTo>
                <a:lnTo>
                  <a:pt x="315" y="315"/>
                </a:lnTo>
                <a:lnTo>
                  <a:pt x="303" y="326"/>
                </a:lnTo>
                <a:lnTo>
                  <a:pt x="290" y="337"/>
                </a:lnTo>
                <a:lnTo>
                  <a:pt x="275" y="345"/>
                </a:lnTo>
                <a:lnTo>
                  <a:pt x="260" y="352"/>
                </a:lnTo>
                <a:lnTo>
                  <a:pt x="245" y="357"/>
                </a:lnTo>
                <a:lnTo>
                  <a:pt x="228" y="362"/>
                </a:lnTo>
                <a:lnTo>
                  <a:pt x="212" y="364"/>
                </a:lnTo>
                <a:lnTo>
                  <a:pt x="194" y="366"/>
                </a:lnTo>
                <a:close/>
                <a:moveTo>
                  <a:pt x="209" y="59"/>
                </a:moveTo>
                <a:lnTo>
                  <a:pt x="209" y="59"/>
                </a:lnTo>
                <a:lnTo>
                  <a:pt x="208" y="65"/>
                </a:lnTo>
                <a:lnTo>
                  <a:pt x="205" y="70"/>
                </a:lnTo>
                <a:lnTo>
                  <a:pt x="199" y="73"/>
                </a:lnTo>
                <a:lnTo>
                  <a:pt x="194" y="74"/>
                </a:lnTo>
                <a:lnTo>
                  <a:pt x="188" y="73"/>
                </a:lnTo>
                <a:lnTo>
                  <a:pt x="183" y="70"/>
                </a:lnTo>
                <a:lnTo>
                  <a:pt x="180" y="65"/>
                </a:lnTo>
                <a:lnTo>
                  <a:pt x="179" y="59"/>
                </a:lnTo>
                <a:lnTo>
                  <a:pt x="180" y="54"/>
                </a:lnTo>
                <a:lnTo>
                  <a:pt x="183" y="48"/>
                </a:lnTo>
                <a:lnTo>
                  <a:pt x="188" y="45"/>
                </a:lnTo>
                <a:lnTo>
                  <a:pt x="194" y="44"/>
                </a:lnTo>
                <a:lnTo>
                  <a:pt x="199" y="45"/>
                </a:lnTo>
                <a:lnTo>
                  <a:pt x="205" y="48"/>
                </a:lnTo>
                <a:lnTo>
                  <a:pt x="208" y="54"/>
                </a:lnTo>
                <a:lnTo>
                  <a:pt x="209" y="59"/>
                </a:lnTo>
                <a:close/>
                <a:moveTo>
                  <a:pt x="209" y="330"/>
                </a:moveTo>
                <a:lnTo>
                  <a:pt x="209" y="330"/>
                </a:lnTo>
                <a:lnTo>
                  <a:pt x="208" y="335"/>
                </a:lnTo>
                <a:lnTo>
                  <a:pt x="205" y="340"/>
                </a:lnTo>
                <a:lnTo>
                  <a:pt x="199" y="344"/>
                </a:lnTo>
                <a:lnTo>
                  <a:pt x="194" y="345"/>
                </a:lnTo>
                <a:lnTo>
                  <a:pt x="188" y="344"/>
                </a:lnTo>
                <a:lnTo>
                  <a:pt x="183" y="340"/>
                </a:lnTo>
                <a:lnTo>
                  <a:pt x="180" y="335"/>
                </a:lnTo>
                <a:lnTo>
                  <a:pt x="179" y="330"/>
                </a:lnTo>
                <a:lnTo>
                  <a:pt x="180" y="324"/>
                </a:lnTo>
                <a:lnTo>
                  <a:pt x="183" y="319"/>
                </a:lnTo>
                <a:lnTo>
                  <a:pt x="188" y="316"/>
                </a:lnTo>
                <a:lnTo>
                  <a:pt x="194" y="315"/>
                </a:lnTo>
                <a:lnTo>
                  <a:pt x="199" y="316"/>
                </a:lnTo>
                <a:lnTo>
                  <a:pt x="205" y="319"/>
                </a:lnTo>
                <a:lnTo>
                  <a:pt x="208" y="324"/>
                </a:lnTo>
                <a:lnTo>
                  <a:pt x="209" y="330"/>
                </a:lnTo>
                <a:close/>
                <a:moveTo>
                  <a:pt x="329" y="209"/>
                </a:moveTo>
                <a:lnTo>
                  <a:pt x="329" y="209"/>
                </a:lnTo>
                <a:lnTo>
                  <a:pt x="323" y="208"/>
                </a:lnTo>
                <a:lnTo>
                  <a:pt x="319" y="205"/>
                </a:lnTo>
                <a:lnTo>
                  <a:pt x="315" y="201"/>
                </a:lnTo>
                <a:lnTo>
                  <a:pt x="315" y="194"/>
                </a:lnTo>
                <a:lnTo>
                  <a:pt x="315" y="188"/>
                </a:lnTo>
                <a:lnTo>
                  <a:pt x="319" y="184"/>
                </a:lnTo>
                <a:lnTo>
                  <a:pt x="323" y="180"/>
                </a:lnTo>
                <a:lnTo>
                  <a:pt x="329" y="180"/>
                </a:lnTo>
                <a:lnTo>
                  <a:pt x="336" y="180"/>
                </a:lnTo>
                <a:lnTo>
                  <a:pt x="340" y="184"/>
                </a:lnTo>
                <a:lnTo>
                  <a:pt x="342" y="188"/>
                </a:lnTo>
                <a:lnTo>
                  <a:pt x="344" y="194"/>
                </a:lnTo>
                <a:lnTo>
                  <a:pt x="342" y="201"/>
                </a:lnTo>
                <a:lnTo>
                  <a:pt x="340" y="205"/>
                </a:lnTo>
                <a:lnTo>
                  <a:pt x="336" y="208"/>
                </a:lnTo>
                <a:lnTo>
                  <a:pt x="329" y="209"/>
                </a:lnTo>
                <a:close/>
                <a:moveTo>
                  <a:pt x="59" y="209"/>
                </a:moveTo>
                <a:lnTo>
                  <a:pt x="59" y="209"/>
                </a:lnTo>
                <a:lnTo>
                  <a:pt x="54" y="208"/>
                </a:lnTo>
                <a:lnTo>
                  <a:pt x="48" y="205"/>
                </a:lnTo>
                <a:lnTo>
                  <a:pt x="45" y="201"/>
                </a:lnTo>
                <a:lnTo>
                  <a:pt x="44" y="194"/>
                </a:lnTo>
                <a:lnTo>
                  <a:pt x="45" y="188"/>
                </a:lnTo>
                <a:lnTo>
                  <a:pt x="48" y="184"/>
                </a:lnTo>
                <a:lnTo>
                  <a:pt x="54" y="180"/>
                </a:lnTo>
                <a:lnTo>
                  <a:pt x="59" y="180"/>
                </a:lnTo>
                <a:lnTo>
                  <a:pt x="65" y="180"/>
                </a:lnTo>
                <a:lnTo>
                  <a:pt x="69" y="184"/>
                </a:lnTo>
                <a:lnTo>
                  <a:pt x="73" y="188"/>
                </a:lnTo>
                <a:lnTo>
                  <a:pt x="74" y="194"/>
                </a:lnTo>
                <a:lnTo>
                  <a:pt x="73" y="201"/>
                </a:lnTo>
                <a:lnTo>
                  <a:pt x="69" y="205"/>
                </a:lnTo>
                <a:lnTo>
                  <a:pt x="65" y="208"/>
                </a:lnTo>
                <a:lnTo>
                  <a:pt x="59" y="209"/>
                </a:lnTo>
                <a:close/>
              </a:path>
            </a:pathLst>
          </a:custGeom>
          <a:solidFill>
            <a:schemeClr val="accent1"/>
          </a:solidFill>
          <a:ln>
            <a:noFill/>
          </a:ln>
        </p:spPr>
        <p:txBody>
          <a:bodyPr/>
          <a:lstStyle/>
          <a:p>
            <a:endParaRPr lang="en-US" dirty="0"/>
          </a:p>
        </p:txBody>
      </p:sp>
      <p:sp>
        <p:nvSpPr>
          <p:cNvPr id="154" name="Freeform 172"/>
          <p:cNvSpPr>
            <a:spLocks noEditPoints="1"/>
          </p:cNvSpPr>
          <p:nvPr/>
        </p:nvSpPr>
        <p:spPr bwMode="auto">
          <a:xfrm>
            <a:off x="6108404" y="247265"/>
            <a:ext cx="348578" cy="290918"/>
          </a:xfrm>
          <a:custGeom>
            <a:avLst/>
            <a:gdLst>
              <a:gd name="T0" fmla="*/ 81288 w 400"/>
              <a:gd name="T1" fmla="*/ 64222 h 332"/>
              <a:gd name="T2" fmla="*/ 83400 w 400"/>
              <a:gd name="T3" fmla="*/ 62099 h 332"/>
              <a:gd name="T4" fmla="*/ 86567 w 400"/>
              <a:gd name="T5" fmla="*/ 61568 h 332"/>
              <a:gd name="T6" fmla="*/ 91845 w 400"/>
              <a:gd name="T7" fmla="*/ 64222 h 332"/>
              <a:gd name="T8" fmla="*/ 138823 w 400"/>
              <a:gd name="T9" fmla="*/ 67938 h 332"/>
              <a:gd name="T10" fmla="*/ 140935 w 400"/>
              <a:gd name="T11" fmla="*/ 66345 h 332"/>
              <a:gd name="T12" fmla="*/ 145157 w 400"/>
              <a:gd name="T13" fmla="*/ 66345 h 332"/>
              <a:gd name="T14" fmla="*/ 165743 w 400"/>
              <a:gd name="T15" fmla="*/ 84922 h 332"/>
              <a:gd name="T16" fmla="*/ 194775 w 400"/>
              <a:gd name="T17" fmla="*/ 11146 h 332"/>
              <a:gd name="T18" fmla="*/ 197414 w 400"/>
              <a:gd name="T19" fmla="*/ 7961 h 332"/>
              <a:gd name="T20" fmla="*/ 202692 w 400"/>
              <a:gd name="T21" fmla="*/ 7961 h 332"/>
              <a:gd name="T22" fmla="*/ 204276 w 400"/>
              <a:gd name="T23" fmla="*/ 9023 h 332"/>
              <a:gd name="T24" fmla="*/ 206387 w 400"/>
              <a:gd name="T25" fmla="*/ 13269 h 332"/>
              <a:gd name="T26" fmla="*/ 173661 w 400"/>
              <a:gd name="T27" fmla="*/ 97660 h 332"/>
              <a:gd name="T28" fmla="*/ 171550 w 400"/>
              <a:gd name="T29" fmla="*/ 100314 h 332"/>
              <a:gd name="T30" fmla="*/ 169438 w 400"/>
              <a:gd name="T31" fmla="*/ 101376 h 332"/>
              <a:gd name="T32" fmla="*/ 163632 w 400"/>
              <a:gd name="T33" fmla="*/ 100314 h 332"/>
              <a:gd name="T34" fmla="*/ 115598 w 400"/>
              <a:gd name="T35" fmla="*/ 107214 h 332"/>
              <a:gd name="T36" fmla="*/ 113487 w 400"/>
              <a:gd name="T37" fmla="*/ 108806 h 332"/>
              <a:gd name="T38" fmla="*/ 110320 w 400"/>
              <a:gd name="T39" fmla="*/ 108806 h 332"/>
              <a:gd name="T40" fmla="*/ 106097 w 400"/>
              <a:gd name="T41" fmla="*/ 106683 h 332"/>
              <a:gd name="T42" fmla="*/ 60174 w 400"/>
              <a:gd name="T43" fmla="*/ 122075 h 332"/>
              <a:gd name="T44" fmla="*/ 57535 w 400"/>
              <a:gd name="T45" fmla="*/ 124198 h 332"/>
              <a:gd name="T46" fmla="*/ 54368 w 400"/>
              <a:gd name="T47" fmla="*/ 124729 h 332"/>
              <a:gd name="T48" fmla="*/ 51729 w 400"/>
              <a:gd name="T49" fmla="*/ 124198 h 332"/>
              <a:gd name="T50" fmla="*/ 50145 w 400"/>
              <a:gd name="T51" fmla="*/ 122075 h 332"/>
              <a:gd name="T52" fmla="*/ 48562 w 400"/>
              <a:gd name="T53" fmla="*/ 117829 h 332"/>
              <a:gd name="T54" fmla="*/ 49617 w 400"/>
              <a:gd name="T55" fmla="*/ 115175 h 332"/>
              <a:gd name="T56" fmla="*/ 30615 w 400"/>
              <a:gd name="T57" fmla="*/ 145960 h 332"/>
              <a:gd name="T58" fmla="*/ 19002 w 400"/>
              <a:gd name="T59" fmla="*/ 0 h 332"/>
              <a:gd name="T60" fmla="*/ 0 w 400"/>
              <a:gd name="T61" fmla="*/ 23354 h 332"/>
              <a:gd name="T62" fmla="*/ 19002 w 400"/>
              <a:gd name="T63" fmla="*/ 36092 h 332"/>
              <a:gd name="T64" fmla="*/ 0 w 400"/>
              <a:gd name="T65" fmla="*/ 73245 h 332"/>
              <a:gd name="T66" fmla="*/ 19002 w 400"/>
              <a:gd name="T67" fmla="*/ 84922 h 332"/>
              <a:gd name="T68" fmla="*/ 0 w 400"/>
              <a:gd name="T69" fmla="*/ 122075 h 332"/>
              <a:gd name="T70" fmla="*/ 19002 w 400"/>
              <a:gd name="T71" fmla="*/ 134283 h 332"/>
              <a:gd name="T72" fmla="*/ 19002 w 400"/>
              <a:gd name="T73" fmla="*/ 157636 h 332"/>
              <a:gd name="T74" fmla="*/ 43811 w 400"/>
              <a:gd name="T75" fmla="*/ 158698 h 332"/>
              <a:gd name="T76" fmla="*/ 55952 w 400"/>
              <a:gd name="T77" fmla="*/ 176213 h 332"/>
              <a:gd name="T78" fmla="*/ 87094 w 400"/>
              <a:gd name="T79" fmla="*/ 158698 h 332"/>
              <a:gd name="T80" fmla="*/ 99763 w 400"/>
              <a:gd name="T81" fmla="*/ 176213 h 332"/>
              <a:gd name="T82" fmla="*/ 130906 w 400"/>
              <a:gd name="T83" fmla="*/ 158698 h 332"/>
              <a:gd name="T84" fmla="*/ 143046 w 400"/>
              <a:gd name="T85" fmla="*/ 176213 h 332"/>
              <a:gd name="T86" fmla="*/ 175245 w 400"/>
              <a:gd name="T87" fmla="*/ 158698 h 332"/>
              <a:gd name="T88" fmla="*/ 186857 w 400"/>
              <a:gd name="T89" fmla="*/ 176213 h 332"/>
              <a:gd name="T90" fmla="*/ 211138 w 400"/>
              <a:gd name="T91" fmla="*/ 158698 h 33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00" h="332">
                <a:moveTo>
                  <a:pt x="94" y="217"/>
                </a:moveTo>
                <a:lnTo>
                  <a:pt x="154" y="121"/>
                </a:lnTo>
                <a:lnTo>
                  <a:pt x="158" y="117"/>
                </a:lnTo>
                <a:lnTo>
                  <a:pt x="164" y="116"/>
                </a:lnTo>
                <a:lnTo>
                  <a:pt x="169" y="117"/>
                </a:lnTo>
                <a:lnTo>
                  <a:pt x="174" y="121"/>
                </a:lnTo>
                <a:lnTo>
                  <a:pt x="212" y="176"/>
                </a:lnTo>
                <a:lnTo>
                  <a:pt x="263" y="128"/>
                </a:lnTo>
                <a:lnTo>
                  <a:pt x="267" y="125"/>
                </a:lnTo>
                <a:lnTo>
                  <a:pt x="271" y="124"/>
                </a:lnTo>
                <a:lnTo>
                  <a:pt x="275" y="125"/>
                </a:lnTo>
                <a:lnTo>
                  <a:pt x="279" y="127"/>
                </a:lnTo>
                <a:lnTo>
                  <a:pt x="314" y="160"/>
                </a:lnTo>
                <a:lnTo>
                  <a:pt x="369" y="21"/>
                </a:lnTo>
                <a:lnTo>
                  <a:pt x="372" y="17"/>
                </a:lnTo>
                <a:lnTo>
                  <a:pt x="374" y="15"/>
                </a:lnTo>
                <a:lnTo>
                  <a:pt x="378" y="14"/>
                </a:lnTo>
                <a:lnTo>
                  <a:pt x="384" y="15"/>
                </a:lnTo>
                <a:lnTo>
                  <a:pt x="387" y="17"/>
                </a:lnTo>
                <a:lnTo>
                  <a:pt x="389" y="21"/>
                </a:lnTo>
                <a:lnTo>
                  <a:pt x="391" y="25"/>
                </a:lnTo>
                <a:lnTo>
                  <a:pt x="389" y="29"/>
                </a:lnTo>
                <a:lnTo>
                  <a:pt x="329" y="184"/>
                </a:lnTo>
                <a:lnTo>
                  <a:pt x="325" y="189"/>
                </a:lnTo>
                <a:lnTo>
                  <a:pt x="321" y="191"/>
                </a:lnTo>
                <a:lnTo>
                  <a:pt x="314" y="191"/>
                </a:lnTo>
                <a:lnTo>
                  <a:pt x="310" y="189"/>
                </a:lnTo>
                <a:lnTo>
                  <a:pt x="271" y="151"/>
                </a:lnTo>
                <a:lnTo>
                  <a:pt x="219" y="202"/>
                </a:lnTo>
                <a:lnTo>
                  <a:pt x="215" y="205"/>
                </a:lnTo>
                <a:lnTo>
                  <a:pt x="209" y="205"/>
                </a:lnTo>
                <a:lnTo>
                  <a:pt x="205" y="204"/>
                </a:lnTo>
                <a:lnTo>
                  <a:pt x="201" y="201"/>
                </a:lnTo>
                <a:lnTo>
                  <a:pt x="165" y="149"/>
                </a:lnTo>
                <a:lnTo>
                  <a:pt x="114" y="230"/>
                </a:lnTo>
                <a:lnTo>
                  <a:pt x="109" y="234"/>
                </a:lnTo>
                <a:lnTo>
                  <a:pt x="103" y="235"/>
                </a:lnTo>
                <a:lnTo>
                  <a:pt x="101" y="235"/>
                </a:lnTo>
                <a:lnTo>
                  <a:pt x="98" y="234"/>
                </a:lnTo>
                <a:lnTo>
                  <a:pt x="95" y="230"/>
                </a:lnTo>
                <a:lnTo>
                  <a:pt x="92" y="226"/>
                </a:lnTo>
                <a:lnTo>
                  <a:pt x="92" y="222"/>
                </a:lnTo>
                <a:lnTo>
                  <a:pt x="94" y="217"/>
                </a:lnTo>
                <a:close/>
                <a:moveTo>
                  <a:pt x="400" y="275"/>
                </a:moveTo>
                <a:lnTo>
                  <a:pt x="58" y="275"/>
                </a:lnTo>
                <a:lnTo>
                  <a:pt x="58" y="0"/>
                </a:lnTo>
                <a:lnTo>
                  <a:pt x="36" y="0"/>
                </a:lnTo>
                <a:lnTo>
                  <a:pt x="36" y="44"/>
                </a:lnTo>
                <a:lnTo>
                  <a:pt x="0" y="44"/>
                </a:lnTo>
                <a:lnTo>
                  <a:pt x="0" y="68"/>
                </a:lnTo>
                <a:lnTo>
                  <a:pt x="36" y="68"/>
                </a:lnTo>
                <a:lnTo>
                  <a:pt x="36" y="138"/>
                </a:lnTo>
                <a:lnTo>
                  <a:pt x="0" y="138"/>
                </a:lnTo>
                <a:lnTo>
                  <a:pt x="0" y="160"/>
                </a:lnTo>
                <a:lnTo>
                  <a:pt x="36" y="160"/>
                </a:lnTo>
                <a:lnTo>
                  <a:pt x="36" y="230"/>
                </a:lnTo>
                <a:lnTo>
                  <a:pt x="0" y="230"/>
                </a:lnTo>
                <a:lnTo>
                  <a:pt x="0" y="253"/>
                </a:lnTo>
                <a:lnTo>
                  <a:pt x="36" y="253"/>
                </a:lnTo>
                <a:lnTo>
                  <a:pt x="36" y="275"/>
                </a:lnTo>
                <a:lnTo>
                  <a:pt x="36" y="297"/>
                </a:lnTo>
                <a:lnTo>
                  <a:pt x="36" y="299"/>
                </a:lnTo>
                <a:lnTo>
                  <a:pt x="83" y="299"/>
                </a:lnTo>
                <a:lnTo>
                  <a:pt x="83" y="332"/>
                </a:lnTo>
                <a:lnTo>
                  <a:pt x="106" y="332"/>
                </a:lnTo>
                <a:lnTo>
                  <a:pt x="106" y="299"/>
                </a:lnTo>
                <a:lnTo>
                  <a:pt x="165" y="299"/>
                </a:lnTo>
                <a:lnTo>
                  <a:pt x="165" y="332"/>
                </a:lnTo>
                <a:lnTo>
                  <a:pt x="189" y="332"/>
                </a:lnTo>
                <a:lnTo>
                  <a:pt x="189" y="299"/>
                </a:lnTo>
                <a:lnTo>
                  <a:pt x="248" y="299"/>
                </a:lnTo>
                <a:lnTo>
                  <a:pt x="248" y="332"/>
                </a:lnTo>
                <a:lnTo>
                  <a:pt x="271" y="332"/>
                </a:lnTo>
                <a:lnTo>
                  <a:pt x="271" y="299"/>
                </a:lnTo>
                <a:lnTo>
                  <a:pt x="332" y="299"/>
                </a:lnTo>
                <a:lnTo>
                  <a:pt x="332" y="332"/>
                </a:lnTo>
                <a:lnTo>
                  <a:pt x="354" y="332"/>
                </a:lnTo>
                <a:lnTo>
                  <a:pt x="354" y="299"/>
                </a:lnTo>
                <a:lnTo>
                  <a:pt x="400" y="299"/>
                </a:lnTo>
                <a:lnTo>
                  <a:pt x="400" y="275"/>
                </a:lnTo>
                <a:close/>
              </a:path>
            </a:pathLst>
          </a:custGeom>
          <a:solidFill>
            <a:schemeClr val="accent1"/>
          </a:solidFill>
          <a:ln>
            <a:noFill/>
          </a:ln>
        </p:spPr>
        <p:txBody>
          <a:bodyPr/>
          <a:lstStyle/>
          <a:p>
            <a:endParaRPr lang="en-US" dirty="0"/>
          </a:p>
        </p:txBody>
      </p:sp>
      <p:sp>
        <p:nvSpPr>
          <p:cNvPr id="155" name="Freeform 173"/>
          <p:cNvSpPr>
            <a:spLocks noEditPoints="1"/>
          </p:cNvSpPr>
          <p:nvPr/>
        </p:nvSpPr>
        <p:spPr bwMode="auto">
          <a:xfrm>
            <a:off x="5694469" y="247265"/>
            <a:ext cx="348579" cy="290918"/>
          </a:xfrm>
          <a:custGeom>
            <a:avLst/>
            <a:gdLst>
              <a:gd name="T0" fmla="*/ 48562 w 400"/>
              <a:gd name="T1" fmla="*/ 19107 h 332"/>
              <a:gd name="T2" fmla="*/ 48034 w 400"/>
              <a:gd name="T3" fmla="*/ 13800 h 332"/>
              <a:gd name="T4" fmla="*/ 50673 w 400"/>
              <a:gd name="T5" fmla="*/ 10084 h 332"/>
              <a:gd name="T6" fmla="*/ 52785 w 400"/>
              <a:gd name="T7" fmla="*/ 9554 h 332"/>
              <a:gd name="T8" fmla="*/ 57535 w 400"/>
              <a:gd name="T9" fmla="*/ 11146 h 332"/>
              <a:gd name="T10" fmla="*/ 77593 w 400"/>
              <a:gd name="T11" fmla="*/ 49892 h 332"/>
              <a:gd name="T12" fmla="*/ 106097 w 400"/>
              <a:gd name="T13" fmla="*/ 27069 h 332"/>
              <a:gd name="T14" fmla="*/ 111903 w 400"/>
              <a:gd name="T15" fmla="*/ 25477 h 332"/>
              <a:gd name="T16" fmla="*/ 114542 w 400"/>
              <a:gd name="T17" fmla="*/ 27600 h 332"/>
              <a:gd name="T18" fmla="*/ 127211 w 400"/>
              <a:gd name="T19" fmla="*/ 71122 h 332"/>
              <a:gd name="T20" fmla="*/ 143574 w 400"/>
              <a:gd name="T21" fmla="*/ 44053 h 332"/>
              <a:gd name="T22" fmla="*/ 148852 w 400"/>
              <a:gd name="T23" fmla="*/ 40869 h 332"/>
              <a:gd name="T24" fmla="*/ 151492 w 400"/>
              <a:gd name="T25" fmla="*/ 41930 h 332"/>
              <a:gd name="T26" fmla="*/ 203748 w 400"/>
              <a:gd name="T27" fmla="*/ 117829 h 332"/>
              <a:gd name="T28" fmla="*/ 204804 w 400"/>
              <a:gd name="T29" fmla="*/ 119952 h 332"/>
              <a:gd name="T30" fmla="*/ 203748 w 400"/>
              <a:gd name="T31" fmla="*/ 124198 h 332"/>
              <a:gd name="T32" fmla="*/ 202692 w 400"/>
              <a:gd name="T33" fmla="*/ 126321 h 332"/>
              <a:gd name="T34" fmla="*/ 198998 w 400"/>
              <a:gd name="T35" fmla="*/ 126852 h 332"/>
              <a:gd name="T36" fmla="*/ 195830 w 400"/>
              <a:gd name="T37" fmla="*/ 126321 h 332"/>
              <a:gd name="T38" fmla="*/ 148852 w 400"/>
              <a:gd name="T39" fmla="*/ 58384 h 332"/>
              <a:gd name="T40" fmla="*/ 129850 w 400"/>
              <a:gd name="T41" fmla="*/ 89168 h 332"/>
              <a:gd name="T42" fmla="*/ 127211 w 400"/>
              <a:gd name="T43" fmla="*/ 91291 h 332"/>
              <a:gd name="T44" fmla="*/ 123516 w 400"/>
              <a:gd name="T45" fmla="*/ 91822 h 332"/>
              <a:gd name="T46" fmla="*/ 121932 w 400"/>
              <a:gd name="T47" fmla="*/ 91291 h 332"/>
              <a:gd name="T48" fmla="*/ 119293 w 400"/>
              <a:gd name="T49" fmla="*/ 89168 h 332"/>
              <a:gd name="T50" fmla="*/ 106625 w 400"/>
              <a:gd name="T51" fmla="*/ 42461 h 332"/>
              <a:gd name="T52" fmla="*/ 79705 w 400"/>
              <a:gd name="T53" fmla="*/ 64222 h 332"/>
              <a:gd name="T54" fmla="*/ 74954 w 400"/>
              <a:gd name="T55" fmla="*/ 65284 h 332"/>
              <a:gd name="T56" fmla="*/ 71787 w 400"/>
              <a:gd name="T57" fmla="*/ 64222 h 332"/>
              <a:gd name="T58" fmla="*/ 48562 w 400"/>
              <a:gd name="T59" fmla="*/ 19107 h 332"/>
              <a:gd name="T60" fmla="*/ 30615 w 400"/>
              <a:gd name="T61" fmla="*/ 145960 h 332"/>
              <a:gd name="T62" fmla="*/ 19002 w 400"/>
              <a:gd name="T63" fmla="*/ 0 h 332"/>
              <a:gd name="T64" fmla="*/ 0 w 400"/>
              <a:gd name="T65" fmla="*/ 23354 h 332"/>
              <a:gd name="T66" fmla="*/ 19002 w 400"/>
              <a:gd name="T67" fmla="*/ 36092 h 332"/>
              <a:gd name="T68" fmla="*/ 0 w 400"/>
              <a:gd name="T69" fmla="*/ 73245 h 332"/>
              <a:gd name="T70" fmla="*/ 19002 w 400"/>
              <a:gd name="T71" fmla="*/ 84922 h 332"/>
              <a:gd name="T72" fmla="*/ 0 w 400"/>
              <a:gd name="T73" fmla="*/ 122075 h 332"/>
              <a:gd name="T74" fmla="*/ 19002 w 400"/>
              <a:gd name="T75" fmla="*/ 134283 h 332"/>
              <a:gd name="T76" fmla="*/ 19002 w 400"/>
              <a:gd name="T77" fmla="*/ 157636 h 332"/>
              <a:gd name="T78" fmla="*/ 43811 w 400"/>
              <a:gd name="T79" fmla="*/ 158698 h 332"/>
              <a:gd name="T80" fmla="*/ 55952 w 400"/>
              <a:gd name="T81" fmla="*/ 176213 h 332"/>
              <a:gd name="T82" fmla="*/ 87094 w 400"/>
              <a:gd name="T83" fmla="*/ 158698 h 332"/>
              <a:gd name="T84" fmla="*/ 99235 w 400"/>
              <a:gd name="T85" fmla="*/ 176213 h 332"/>
              <a:gd name="T86" fmla="*/ 130906 w 400"/>
              <a:gd name="T87" fmla="*/ 158698 h 332"/>
              <a:gd name="T88" fmla="*/ 143046 w 400"/>
              <a:gd name="T89" fmla="*/ 176213 h 332"/>
              <a:gd name="T90" fmla="*/ 174717 w 400"/>
              <a:gd name="T91" fmla="*/ 158698 h 332"/>
              <a:gd name="T92" fmla="*/ 186329 w 400"/>
              <a:gd name="T93" fmla="*/ 176213 h 332"/>
              <a:gd name="T94" fmla="*/ 211138 w 400"/>
              <a:gd name="T95" fmla="*/ 158698 h 3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00" h="332">
                <a:moveTo>
                  <a:pt x="92" y="36"/>
                </a:moveTo>
                <a:lnTo>
                  <a:pt x="92" y="36"/>
                </a:lnTo>
                <a:lnTo>
                  <a:pt x="91" y="30"/>
                </a:lnTo>
                <a:lnTo>
                  <a:pt x="91" y="26"/>
                </a:lnTo>
                <a:lnTo>
                  <a:pt x="94" y="22"/>
                </a:lnTo>
                <a:lnTo>
                  <a:pt x="96" y="19"/>
                </a:lnTo>
                <a:lnTo>
                  <a:pt x="100" y="18"/>
                </a:lnTo>
                <a:lnTo>
                  <a:pt x="106" y="19"/>
                </a:lnTo>
                <a:lnTo>
                  <a:pt x="109" y="21"/>
                </a:lnTo>
                <a:lnTo>
                  <a:pt x="113" y="25"/>
                </a:lnTo>
                <a:lnTo>
                  <a:pt x="147" y="94"/>
                </a:lnTo>
                <a:lnTo>
                  <a:pt x="201" y="51"/>
                </a:lnTo>
                <a:lnTo>
                  <a:pt x="206" y="48"/>
                </a:lnTo>
                <a:lnTo>
                  <a:pt x="212" y="48"/>
                </a:lnTo>
                <a:lnTo>
                  <a:pt x="217" y="52"/>
                </a:lnTo>
                <a:lnTo>
                  <a:pt x="220" y="57"/>
                </a:lnTo>
                <a:lnTo>
                  <a:pt x="241" y="134"/>
                </a:lnTo>
                <a:lnTo>
                  <a:pt x="272" y="83"/>
                </a:lnTo>
                <a:lnTo>
                  <a:pt x="276" y="79"/>
                </a:lnTo>
                <a:lnTo>
                  <a:pt x="282" y="77"/>
                </a:lnTo>
                <a:lnTo>
                  <a:pt x="287" y="79"/>
                </a:lnTo>
                <a:lnTo>
                  <a:pt x="292" y="83"/>
                </a:lnTo>
                <a:lnTo>
                  <a:pt x="386" y="222"/>
                </a:lnTo>
                <a:lnTo>
                  <a:pt x="388" y="226"/>
                </a:lnTo>
                <a:lnTo>
                  <a:pt x="388" y="230"/>
                </a:lnTo>
                <a:lnTo>
                  <a:pt x="386" y="234"/>
                </a:lnTo>
                <a:lnTo>
                  <a:pt x="384" y="238"/>
                </a:lnTo>
                <a:lnTo>
                  <a:pt x="381" y="239"/>
                </a:lnTo>
                <a:lnTo>
                  <a:pt x="377" y="239"/>
                </a:lnTo>
                <a:lnTo>
                  <a:pt x="371" y="238"/>
                </a:lnTo>
                <a:lnTo>
                  <a:pt x="367" y="235"/>
                </a:lnTo>
                <a:lnTo>
                  <a:pt x="282" y="110"/>
                </a:lnTo>
                <a:lnTo>
                  <a:pt x="246" y="168"/>
                </a:lnTo>
                <a:lnTo>
                  <a:pt x="243" y="171"/>
                </a:lnTo>
                <a:lnTo>
                  <a:pt x="241" y="172"/>
                </a:lnTo>
                <a:lnTo>
                  <a:pt x="238" y="173"/>
                </a:lnTo>
                <a:lnTo>
                  <a:pt x="234" y="173"/>
                </a:lnTo>
                <a:lnTo>
                  <a:pt x="231" y="172"/>
                </a:lnTo>
                <a:lnTo>
                  <a:pt x="228" y="171"/>
                </a:lnTo>
                <a:lnTo>
                  <a:pt x="226" y="168"/>
                </a:lnTo>
                <a:lnTo>
                  <a:pt x="224" y="164"/>
                </a:lnTo>
                <a:lnTo>
                  <a:pt x="202" y="80"/>
                </a:lnTo>
                <a:lnTo>
                  <a:pt x="151" y="121"/>
                </a:lnTo>
                <a:lnTo>
                  <a:pt x="146" y="123"/>
                </a:lnTo>
                <a:lnTo>
                  <a:pt x="142" y="123"/>
                </a:lnTo>
                <a:lnTo>
                  <a:pt x="136" y="121"/>
                </a:lnTo>
                <a:lnTo>
                  <a:pt x="133" y="117"/>
                </a:lnTo>
                <a:lnTo>
                  <a:pt x="92" y="36"/>
                </a:lnTo>
                <a:close/>
                <a:moveTo>
                  <a:pt x="400" y="275"/>
                </a:moveTo>
                <a:lnTo>
                  <a:pt x="58" y="275"/>
                </a:lnTo>
                <a:lnTo>
                  <a:pt x="58" y="0"/>
                </a:lnTo>
                <a:lnTo>
                  <a:pt x="36" y="0"/>
                </a:lnTo>
                <a:lnTo>
                  <a:pt x="36" y="44"/>
                </a:lnTo>
                <a:lnTo>
                  <a:pt x="0" y="44"/>
                </a:lnTo>
                <a:lnTo>
                  <a:pt x="0" y="68"/>
                </a:lnTo>
                <a:lnTo>
                  <a:pt x="36" y="68"/>
                </a:lnTo>
                <a:lnTo>
                  <a:pt x="36" y="138"/>
                </a:lnTo>
                <a:lnTo>
                  <a:pt x="0" y="138"/>
                </a:lnTo>
                <a:lnTo>
                  <a:pt x="0" y="160"/>
                </a:lnTo>
                <a:lnTo>
                  <a:pt x="36" y="160"/>
                </a:lnTo>
                <a:lnTo>
                  <a:pt x="36" y="230"/>
                </a:lnTo>
                <a:lnTo>
                  <a:pt x="0" y="230"/>
                </a:lnTo>
                <a:lnTo>
                  <a:pt x="0" y="253"/>
                </a:lnTo>
                <a:lnTo>
                  <a:pt x="36" y="253"/>
                </a:lnTo>
                <a:lnTo>
                  <a:pt x="36" y="275"/>
                </a:lnTo>
                <a:lnTo>
                  <a:pt x="36" y="297"/>
                </a:lnTo>
                <a:lnTo>
                  <a:pt x="36" y="299"/>
                </a:lnTo>
                <a:lnTo>
                  <a:pt x="83" y="299"/>
                </a:lnTo>
                <a:lnTo>
                  <a:pt x="83" y="332"/>
                </a:lnTo>
                <a:lnTo>
                  <a:pt x="106" y="332"/>
                </a:lnTo>
                <a:lnTo>
                  <a:pt x="106" y="299"/>
                </a:lnTo>
                <a:lnTo>
                  <a:pt x="165" y="299"/>
                </a:lnTo>
                <a:lnTo>
                  <a:pt x="165" y="332"/>
                </a:lnTo>
                <a:lnTo>
                  <a:pt x="188" y="332"/>
                </a:lnTo>
                <a:lnTo>
                  <a:pt x="188" y="299"/>
                </a:lnTo>
                <a:lnTo>
                  <a:pt x="248" y="299"/>
                </a:lnTo>
                <a:lnTo>
                  <a:pt x="248" y="332"/>
                </a:lnTo>
                <a:lnTo>
                  <a:pt x="271" y="332"/>
                </a:lnTo>
                <a:lnTo>
                  <a:pt x="271" y="299"/>
                </a:lnTo>
                <a:lnTo>
                  <a:pt x="331" y="299"/>
                </a:lnTo>
                <a:lnTo>
                  <a:pt x="331" y="332"/>
                </a:lnTo>
                <a:lnTo>
                  <a:pt x="353" y="332"/>
                </a:lnTo>
                <a:lnTo>
                  <a:pt x="353" y="299"/>
                </a:lnTo>
                <a:lnTo>
                  <a:pt x="400" y="299"/>
                </a:lnTo>
                <a:lnTo>
                  <a:pt x="400" y="275"/>
                </a:lnTo>
                <a:close/>
              </a:path>
            </a:pathLst>
          </a:custGeom>
          <a:solidFill>
            <a:schemeClr val="accent1"/>
          </a:solidFill>
          <a:ln>
            <a:noFill/>
          </a:ln>
        </p:spPr>
        <p:txBody>
          <a:bodyPr/>
          <a:lstStyle/>
          <a:p>
            <a:endParaRPr lang="en-US" dirty="0"/>
          </a:p>
        </p:txBody>
      </p:sp>
      <p:sp>
        <p:nvSpPr>
          <p:cNvPr id="156" name="Freeform 174"/>
          <p:cNvSpPr>
            <a:spLocks noEditPoints="1"/>
          </p:cNvSpPr>
          <p:nvPr/>
        </p:nvSpPr>
        <p:spPr bwMode="auto">
          <a:xfrm>
            <a:off x="5042851" y="3002458"/>
            <a:ext cx="340716" cy="343338"/>
          </a:xfrm>
          <a:custGeom>
            <a:avLst/>
            <a:gdLst>
              <a:gd name="T0" fmla="*/ 153594 w 391"/>
              <a:gd name="T1" fmla="*/ 1064 h 391"/>
              <a:gd name="T2" fmla="*/ 63865 w 391"/>
              <a:gd name="T3" fmla="*/ 61697 h 391"/>
              <a:gd name="T4" fmla="*/ 20585 w 391"/>
              <a:gd name="T5" fmla="*/ 82441 h 391"/>
              <a:gd name="T6" fmla="*/ 4750 w 391"/>
              <a:gd name="T7" fmla="*/ 107439 h 391"/>
              <a:gd name="T8" fmla="*/ 0 w 391"/>
              <a:gd name="T9" fmla="*/ 141479 h 391"/>
              <a:gd name="T10" fmla="*/ 11612 w 391"/>
              <a:gd name="T11" fmla="*/ 175519 h 391"/>
              <a:gd name="T12" fmla="*/ 32197 w 391"/>
              <a:gd name="T13" fmla="*/ 196262 h 391"/>
              <a:gd name="T14" fmla="*/ 65977 w 391"/>
              <a:gd name="T15" fmla="*/ 207963 h 391"/>
              <a:gd name="T16" fmla="*/ 99757 w 391"/>
              <a:gd name="T17" fmla="*/ 203176 h 391"/>
              <a:gd name="T18" fmla="*/ 124036 w 391"/>
              <a:gd name="T19" fmla="*/ 187220 h 391"/>
              <a:gd name="T20" fmla="*/ 145149 w 391"/>
              <a:gd name="T21" fmla="*/ 143606 h 391"/>
              <a:gd name="T22" fmla="*/ 153066 w 391"/>
              <a:gd name="T23" fmla="*/ 105311 h 391"/>
              <a:gd name="T24" fmla="*/ 174178 w 391"/>
              <a:gd name="T25" fmla="*/ 81909 h 391"/>
              <a:gd name="T26" fmla="*/ 180512 w 391"/>
              <a:gd name="T27" fmla="*/ 57442 h 391"/>
              <a:gd name="T28" fmla="*/ 205319 w 391"/>
              <a:gd name="T29" fmla="*/ 52656 h 391"/>
              <a:gd name="T30" fmla="*/ 203208 w 391"/>
              <a:gd name="T31" fmla="*/ 6382 h 391"/>
              <a:gd name="T32" fmla="*/ 194235 w 391"/>
              <a:gd name="T33" fmla="*/ 43082 h 391"/>
              <a:gd name="T34" fmla="*/ 168900 w 391"/>
              <a:gd name="T35" fmla="*/ 49464 h 391"/>
              <a:gd name="T36" fmla="*/ 147788 w 391"/>
              <a:gd name="T37" fmla="*/ 71271 h 391"/>
              <a:gd name="T38" fmla="*/ 138287 w 391"/>
              <a:gd name="T39" fmla="*/ 102652 h 391"/>
              <a:gd name="T40" fmla="*/ 132481 w 391"/>
              <a:gd name="T41" fmla="*/ 125522 h 391"/>
              <a:gd name="T42" fmla="*/ 127731 w 391"/>
              <a:gd name="T43" fmla="*/ 160094 h 391"/>
              <a:gd name="T44" fmla="*/ 110841 w 391"/>
              <a:gd name="T45" fmla="*/ 182433 h 391"/>
              <a:gd name="T46" fmla="*/ 83922 w 391"/>
              <a:gd name="T47" fmla="*/ 195198 h 391"/>
              <a:gd name="T48" fmla="*/ 54893 w 391"/>
              <a:gd name="T49" fmla="*/ 193602 h 391"/>
              <a:gd name="T50" fmla="*/ 29558 w 391"/>
              <a:gd name="T51" fmla="*/ 178178 h 391"/>
              <a:gd name="T52" fmla="*/ 16362 w 391"/>
              <a:gd name="T53" fmla="*/ 157967 h 391"/>
              <a:gd name="T54" fmla="*/ 12140 w 391"/>
              <a:gd name="T55" fmla="*/ 129246 h 391"/>
              <a:gd name="T56" fmla="*/ 21640 w 391"/>
              <a:gd name="T57" fmla="*/ 100524 h 391"/>
              <a:gd name="T58" fmla="*/ 41169 w 391"/>
              <a:gd name="T59" fmla="*/ 82441 h 391"/>
              <a:gd name="T60" fmla="*/ 74422 w 391"/>
              <a:gd name="T61" fmla="*/ 73399 h 391"/>
              <a:gd name="T62" fmla="*/ 104507 w 391"/>
              <a:gd name="T63" fmla="*/ 68612 h 391"/>
              <a:gd name="T64" fmla="*/ 168372 w 391"/>
              <a:gd name="T65" fmla="*/ 26062 h 391"/>
              <a:gd name="T66" fmla="*/ 114535 w 391"/>
              <a:gd name="T67" fmla="*/ 88291 h 391"/>
              <a:gd name="T68" fmla="*/ 106618 w 391"/>
              <a:gd name="T69" fmla="*/ 88291 h 391"/>
              <a:gd name="T70" fmla="*/ 106618 w 391"/>
              <a:gd name="T71" fmla="*/ 80845 h 391"/>
              <a:gd name="T72" fmla="*/ 166789 w 391"/>
              <a:gd name="T73" fmla="*/ 24466 h 391"/>
              <a:gd name="T74" fmla="*/ 41169 w 391"/>
              <a:gd name="T75" fmla="*/ 131373 h 391"/>
              <a:gd name="T76" fmla="*/ 39058 w 391"/>
              <a:gd name="T77" fmla="*/ 154776 h 391"/>
              <a:gd name="T78" fmla="*/ 52781 w 391"/>
              <a:gd name="T79" fmla="*/ 168604 h 391"/>
              <a:gd name="T80" fmla="*/ 75477 w 391"/>
              <a:gd name="T81" fmla="*/ 166477 h 391"/>
              <a:gd name="T82" fmla="*/ 86034 w 391"/>
              <a:gd name="T83" fmla="*/ 150521 h 391"/>
              <a:gd name="T84" fmla="*/ 79700 w 391"/>
              <a:gd name="T85" fmla="*/ 127650 h 391"/>
              <a:gd name="T86" fmla="*/ 62282 w 391"/>
              <a:gd name="T87" fmla="*/ 120204 h 391"/>
              <a:gd name="T88" fmla="*/ 43809 w 391"/>
              <a:gd name="T89" fmla="*/ 127650 h 391"/>
              <a:gd name="T90" fmla="*/ 64393 w 391"/>
              <a:gd name="T91" fmla="*/ 157967 h 391"/>
              <a:gd name="T92" fmla="*/ 52781 w 391"/>
              <a:gd name="T93" fmla="*/ 154776 h 391"/>
              <a:gd name="T94" fmla="*/ 49087 w 391"/>
              <a:gd name="T95" fmla="*/ 145202 h 391"/>
              <a:gd name="T96" fmla="*/ 52781 w 391"/>
              <a:gd name="T97" fmla="*/ 136692 h 391"/>
              <a:gd name="T98" fmla="*/ 64393 w 391"/>
              <a:gd name="T99" fmla="*/ 132969 h 391"/>
              <a:gd name="T100" fmla="*/ 72310 w 391"/>
              <a:gd name="T101" fmla="*/ 138819 h 391"/>
              <a:gd name="T102" fmla="*/ 73894 w 391"/>
              <a:gd name="T103" fmla="*/ 150521 h 39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91" h="391">
                <a:moveTo>
                  <a:pt x="375" y="5"/>
                </a:moveTo>
                <a:lnTo>
                  <a:pt x="301" y="0"/>
                </a:lnTo>
                <a:lnTo>
                  <a:pt x="295" y="0"/>
                </a:lnTo>
                <a:lnTo>
                  <a:pt x="291" y="2"/>
                </a:lnTo>
                <a:lnTo>
                  <a:pt x="174" y="121"/>
                </a:lnTo>
                <a:lnTo>
                  <a:pt x="156" y="116"/>
                </a:lnTo>
                <a:lnTo>
                  <a:pt x="138" y="115"/>
                </a:lnTo>
                <a:lnTo>
                  <a:pt x="121" y="116"/>
                </a:lnTo>
                <a:lnTo>
                  <a:pt x="103" y="119"/>
                </a:lnTo>
                <a:lnTo>
                  <a:pt x="86" y="125"/>
                </a:lnTo>
                <a:lnTo>
                  <a:pt x="70" y="133"/>
                </a:lnTo>
                <a:lnTo>
                  <a:pt x="53" y="143"/>
                </a:lnTo>
                <a:lnTo>
                  <a:pt x="39" y="155"/>
                </a:lnTo>
                <a:lnTo>
                  <a:pt x="30" y="166"/>
                </a:lnTo>
                <a:lnTo>
                  <a:pt x="22" y="177"/>
                </a:lnTo>
                <a:lnTo>
                  <a:pt x="15" y="189"/>
                </a:lnTo>
                <a:lnTo>
                  <a:pt x="9" y="202"/>
                </a:lnTo>
                <a:lnTo>
                  <a:pt x="5" y="214"/>
                </a:lnTo>
                <a:lnTo>
                  <a:pt x="1" y="226"/>
                </a:lnTo>
                <a:lnTo>
                  <a:pt x="0" y="240"/>
                </a:lnTo>
                <a:lnTo>
                  <a:pt x="0" y="254"/>
                </a:lnTo>
                <a:lnTo>
                  <a:pt x="0" y="266"/>
                </a:lnTo>
                <a:lnTo>
                  <a:pt x="1" y="280"/>
                </a:lnTo>
                <a:lnTo>
                  <a:pt x="5" y="292"/>
                </a:lnTo>
                <a:lnTo>
                  <a:pt x="9" y="305"/>
                </a:lnTo>
                <a:lnTo>
                  <a:pt x="15" y="317"/>
                </a:lnTo>
                <a:lnTo>
                  <a:pt x="22" y="330"/>
                </a:lnTo>
                <a:lnTo>
                  <a:pt x="30" y="341"/>
                </a:lnTo>
                <a:lnTo>
                  <a:pt x="39" y="352"/>
                </a:lnTo>
                <a:lnTo>
                  <a:pt x="50" y="361"/>
                </a:lnTo>
                <a:lnTo>
                  <a:pt x="61" y="369"/>
                </a:lnTo>
                <a:lnTo>
                  <a:pt x="72" y="376"/>
                </a:lnTo>
                <a:lnTo>
                  <a:pt x="85" y="382"/>
                </a:lnTo>
                <a:lnTo>
                  <a:pt x="99" y="386"/>
                </a:lnTo>
                <a:lnTo>
                  <a:pt x="111" y="389"/>
                </a:lnTo>
                <a:lnTo>
                  <a:pt x="125" y="391"/>
                </a:lnTo>
                <a:lnTo>
                  <a:pt x="137" y="391"/>
                </a:lnTo>
                <a:lnTo>
                  <a:pt x="151" y="391"/>
                </a:lnTo>
                <a:lnTo>
                  <a:pt x="163" y="389"/>
                </a:lnTo>
                <a:lnTo>
                  <a:pt x="177" y="386"/>
                </a:lnTo>
                <a:lnTo>
                  <a:pt x="189" y="382"/>
                </a:lnTo>
                <a:lnTo>
                  <a:pt x="202" y="376"/>
                </a:lnTo>
                <a:lnTo>
                  <a:pt x="214" y="369"/>
                </a:lnTo>
                <a:lnTo>
                  <a:pt x="225" y="361"/>
                </a:lnTo>
                <a:lnTo>
                  <a:pt x="235" y="352"/>
                </a:lnTo>
                <a:lnTo>
                  <a:pt x="247" y="336"/>
                </a:lnTo>
                <a:lnTo>
                  <a:pt x="258" y="321"/>
                </a:lnTo>
                <a:lnTo>
                  <a:pt x="266" y="305"/>
                </a:lnTo>
                <a:lnTo>
                  <a:pt x="272" y="288"/>
                </a:lnTo>
                <a:lnTo>
                  <a:pt x="275" y="270"/>
                </a:lnTo>
                <a:lnTo>
                  <a:pt x="276" y="253"/>
                </a:lnTo>
                <a:lnTo>
                  <a:pt x="275" y="235"/>
                </a:lnTo>
                <a:lnTo>
                  <a:pt x="270" y="217"/>
                </a:lnTo>
                <a:lnTo>
                  <a:pt x="290" y="198"/>
                </a:lnTo>
                <a:lnTo>
                  <a:pt x="292" y="193"/>
                </a:lnTo>
                <a:lnTo>
                  <a:pt x="294" y="189"/>
                </a:lnTo>
                <a:lnTo>
                  <a:pt x="295" y="155"/>
                </a:lnTo>
                <a:lnTo>
                  <a:pt x="330" y="154"/>
                </a:lnTo>
                <a:lnTo>
                  <a:pt x="334" y="152"/>
                </a:lnTo>
                <a:lnTo>
                  <a:pt x="338" y="149"/>
                </a:lnTo>
                <a:lnTo>
                  <a:pt x="341" y="147"/>
                </a:lnTo>
                <a:lnTo>
                  <a:pt x="341" y="143"/>
                </a:lnTo>
                <a:lnTo>
                  <a:pt x="342" y="108"/>
                </a:lnTo>
                <a:lnTo>
                  <a:pt x="382" y="103"/>
                </a:lnTo>
                <a:lnTo>
                  <a:pt x="386" y="101"/>
                </a:lnTo>
                <a:lnTo>
                  <a:pt x="389" y="99"/>
                </a:lnTo>
                <a:lnTo>
                  <a:pt x="391" y="94"/>
                </a:lnTo>
                <a:lnTo>
                  <a:pt x="391" y="90"/>
                </a:lnTo>
                <a:lnTo>
                  <a:pt x="386" y="16"/>
                </a:lnTo>
                <a:lnTo>
                  <a:pt x="385" y="12"/>
                </a:lnTo>
                <a:lnTo>
                  <a:pt x="382" y="9"/>
                </a:lnTo>
                <a:lnTo>
                  <a:pt x="379" y="6"/>
                </a:lnTo>
                <a:lnTo>
                  <a:pt x="375" y="5"/>
                </a:lnTo>
                <a:close/>
                <a:moveTo>
                  <a:pt x="368" y="81"/>
                </a:moveTo>
                <a:lnTo>
                  <a:pt x="330" y="86"/>
                </a:lnTo>
                <a:lnTo>
                  <a:pt x="325" y="88"/>
                </a:lnTo>
                <a:lnTo>
                  <a:pt x="323" y="90"/>
                </a:lnTo>
                <a:lnTo>
                  <a:pt x="320" y="93"/>
                </a:lnTo>
                <a:lnTo>
                  <a:pt x="319" y="97"/>
                </a:lnTo>
                <a:lnTo>
                  <a:pt x="319" y="130"/>
                </a:lnTo>
                <a:lnTo>
                  <a:pt x="284" y="133"/>
                </a:lnTo>
                <a:lnTo>
                  <a:pt x="280" y="134"/>
                </a:lnTo>
                <a:lnTo>
                  <a:pt x="276" y="136"/>
                </a:lnTo>
                <a:lnTo>
                  <a:pt x="275" y="140"/>
                </a:lnTo>
                <a:lnTo>
                  <a:pt x="273" y="144"/>
                </a:lnTo>
                <a:lnTo>
                  <a:pt x="270" y="184"/>
                </a:lnTo>
                <a:lnTo>
                  <a:pt x="262" y="193"/>
                </a:lnTo>
                <a:lnTo>
                  <a:pt x="244" y="210"/>
                </a:lnTo>
                <a:lnTo>
                  <a:pt x="248" y="224"/>
                </a:lnTo>
                <a:lnTo>
                  <a:pt x="251" y="236"/>
                </a:lnTo>
                <a:lnTo>
                  <a:pt x="253" y="250"/>
                </a:lnTo>
                <a:lnTo>
                  <a:pt x="253" y="262"/>
                </a:lnTo>
                <a:lnTo>
                  <a:pt x="250" y="276"/>
                </a:lnTo>
                <a:lnTo>
                  <a:pt x="247" y="288"/>
                </a:lnTo>
                <a:lnTo>
                  <a:pt x="242" y="301"/>
                </a:lnTo>
                <a:lnTo>
                  <a:pt x="236" y="313"/>
                </a:lnTo>
                <a:lnTo>
                  <a:pt x="228" y="324"/>
                </a:lnTo>
                <a:lnTo>
                  <a:pt x="218" y="335"/>
                </a:lnTo>
                <a:lnTo>
                  <a:pt x="210" y="343"/>
                </a:lnTo>
                <a:lnTo>
                  <a:pt x="200" y="350"/>
                </a:lnTo>
                <a:lnTo>
                  <a:pt x="191" y="356"/>
                </a:lnTo>
                <a:lnTo>
                  <a:pt x="181" y="360"/>
                </a:lnTo>
                <a:lnTo>
                  <a:pt x="170" y="364"/>
                </a:lnTo>
                <a:lnTo>
                  <a:pt x="159" y="367"/>
                </a:lnTo>
                <a:lnTo>
                  <a:pt x="148" y="368"/>
                </a:lnTo>
                <a:lnTo>
                  <a:pt x="137" y="368"/>
                </a:lnTo>
                <a:lnTo>
                  <a:pt x="126" y="368"/>
                </a:lnTo>
                <a:lnTo>
                  <a:pt x="115" y="367"/>
                </a:lnTo>
                <a:lnTo>
                  <a:pt x="104" y="364"/>
                </a:lnTo>
                <a:lnTo>
                  <a:pt x="94" y="360"/>
                </a:lnTo>
                <a:lnTo>
                  <a:pt x="83" y="356"/>
                </a:lnTo>
                <a:lnTo>
                  <a:pt x="74" y="350"/>
                </a:lnTo>
                <a:lnTo>
                  <a:pt x="64" y="343"/>
                </a:lnTo>
                <a:lnTo>
                  <a:pt x="56" y="335"/>
                </a:lnTo>
                <a:lnTo>
                  <a:pt x="48" y="327"/>
                </a:lnTo>
                <a:lnTo>
                  <a:pt x="41" y="317"/>
                </a:lnTo>
                <a:lnTo>
                  <a:pt x="35" y="308"/>
                </a:lnTo>
                <a:lnTo>
                  <a:pt x="31" y="297"/>
                </a:lnTo>
                <a:lnTo>
                  <a:pt x="27" y="286"/>
                </a:lnTo>
                <a:lnTo>
                  <a:pt x="24" y="276"/>
                </a:lnTo>
                <a:lnTo>
                  <a:pt x="23" y="265"/>
                </a:lnTo>
                <a:lnTo>
                  <a:pt x="22" y="254"/>
                </a:lnTo>
                <a:lnTo>
                  <a:pt x="23" y="243"/>
                </a:lnTo>
                <a:lnTo>
                  <a:pt x="24" y="232"/>
                </a:lnTo>
                <a:lnTo>
                  <a:pt x="27" y="221"/>
                </a:lnTo>
                <a:lnTo>
                  <a:pt x="31" y="210"/>
                </a:lnTo>
                <a:lnTo>
                  <a:pt x="35" y="200"/>
                </a:lnTo>
                <a:lnTo>
                  <a:pt x="41" y="189"/>
                </a:lnTo>
                <a:lnTo>
                  <a:pt x="48" y="181"/>
                </a:lnTo>
                <a:lnTo>
                  <a:pt x="56" y="171"/>
                </a:lnTo>
                <a:lnTo>
                  <a:pt x="67" y="162"/>
                </a:lnTo>
                <a:lnTo>
                  <a:pt x="78" y="155"/>
                </a:lnTo>
                <a:lnTo>
                  <a:pt x="89" y="148"/>
                </a:lnTo>
                <a:lnTo>
                  <a:pt x="103" y="144"/>
                </a:lnTo>
                <a:lnTo>
                  <a:pt x="115" y="140"/>
                </a:lnTo>
                <a:lnTo>
                  <a:pt x="127" y="138"/>
                </a:lnTo>
                <a:lnTo>
                  <a:pt x="141" y="138"/>
                </a:lnTo>
                <a:lnTo>
                  <a:pt x="155" y="140"/>
                </a:lnTo>
                <a:lnTo>
                  <a:pt x="167" y="143"/>
                </a:lnTo>
                <a:lnTo>
                  <a:pt x="180" y="147"/>
                </a:lnTo>
                <a:lnTo>
                  <a:pt x="198" y="129"/>
                </a:lnTo>
                <a:lnTo>
                  <a:pt x="303" y="23"/>
                </a:lnTo>
                <a:lnTo>
                  <a:pt x="364" y="28"/>
                </a:lnTo>
                <a:lnTo>
                  <a:pt x="368" y="81"/>
                </a:lnTo>
                <a:close/>
                <a:moveTo>
                  <a:pt x="319" y="49"/>
                </a:moveTo>
                <a:lnTo>
                  <a:pt x="319" y="49"/>
                </a:lnTo>
                <a:lnTo>
                  <a:pt x="321" y="52"/>
                </a:lnTo>
                <a:lnTo>
                  <a:pt x="323" y="56"/>
                </a:lnTo>
                <a:lnTo>
                  <a:pt x="321" y="60"/>
                </a:lnTo>
                <a:lnTo>
                  <a:pt x="319" y="63"/>
                </a:lnTo>
                <a:lnTo>
                  <a:pt x="217" y="166"/>
                </a:lnTo>
                <a:lnTo>
                  <a:pt x="213" y="167"/>
                </a:lnTo>
                <a:lnTo>
                  <a:pt x="210" y="169"/>
                </a:lnTo>
                <a:lnTo>
                  <a:pt x="206" y="167"/>
                </a:lnTo>
                <a:lnTo>
                  <a:pt x="202" y="166"/>
                </a:lnTo>
                <a:lnTo>
                  <a:pt x="200" y="162"/>
                </a:lnTo>
                <a:lnTo>
                  <a:pt x="199" y="159"/>
                </a:lnTo>
                <a:lnTo>
                  <a:pt x="200" y="155"/>
                </a:lnTo>
                <a:lnTo>
                  <a:pt x="202" y="152"/>
                </a:lnTo>
                <a:lnTo>
                  <a:pt x="305" y="49"/>
                </a:lnTo>
                <a:lnTo>
                  <a:pt x="309" y="46"/>
                </a:lnTo>
                <a:lnTo>
                  <a:pt x="312" y="46"/>
                </a:lnTo>
                <a:lnTo>
                  <a:pt x="316" y="46"/>
                </a:lnTo>
                <a:lnTo>
                  <a:pt x="319" y="49"/>
                </a:lnTo>
                <a:close/>
                <a:moveTo>
                  <a:pt x="83" y="240"/>
                </a:moveTo>
                <a:lnTo>
                  <a:pt x="83" y="240"/>
                </a:lnTo>
                <a:lnTo>
                  <a:pt x="78" y="247"/>
                </a:lnTo>
                <a:lnTo>
                  <a:pt x="74" y="255"/>
                </a:lnTo>
                <a:lnTo>
                  <a:pt x="71" y="265"/>
                </a:lnTo>
                <a:lnTo>
                  <a:pt x="70" y="273"/>
                </a:lnTo>
                <a:lnTo>
                  <a:pt x="71" y="283"/>
                </a:lnTo>
                <a:lnTo>
                  <a:pt x="74" y="291"/>
                </a:lnTo>
                <a:lnTo>
                  <a:pt x="78" y="299"/>
                </a:lnTo>
                <a:lnTo>
                  <a:pt x="83" y="306"/>
                </a:lnTo>
                <a:lnTo>
                  <a:pt x="92" y="313"/>
                </a:lnTo>
                <a:lnTo>
                  <a:pt x="100" y="317"/>
                </a:lnTo>
                <a:lnTo>
                  <a:pt x="108" y="320"/>
                </a:lnTo>
                <a:lnTo>
                  <a:pt x="118" y="320"/>
                </a:lnTo>
                <a:lnTo>
                  <a:pt x="126" y="320"/>
                </a:lnTo>
                <a:lnTo>
                  <a:pt x="134" y="317"/>
                </a:lnTo>
                <a:lnTo>
                  <a:pt x="143" y="313"/>
                </a:lnTo>
                <a:lnTo>
                  <a:pt x="151" y="306"/>
                </a:lnTo>
                <a:lnTo>
                  <a:pt x="156" y="299"/>
                </a:lnTo>
                <a:lnTo>
                  <a:pt x="160" y="291"/>
                </a:lnTo>
                <a:lnTo>
                  <a:pt x="163" y="283"/>
                </a:lnTo>
                <a:lnTo>
                  <a:pt x="165" y="273"/>
                </a:lnTo>
                <a:lnTo>
                  <a:pt x="163" y="265"/>
                </a:lnTo>
                <a:lnTo>
                  <a:pt x="160" y="255"/>
                </a:lnTo>
                <a:lnTo>
                  <a:pt x="156" y="247"/>
                </a:lnTo>
                <a:lnTo>
                  <a:pt x="151" y="240"/>
                </a:lnTo>
                <a:lnTo>
                  <a:pt x="143" y="235"/>
                </a:lnTo>
                <a:lnTo>
                  <a:pt x="134" y="229"/>
                </a:lnTo>
                <a:lnTo>
                  <a:pt x="126" y="228"/>
                </a:lnTo>
                <a:lnTo>
                  <a:pt x="118" y="226"/>
                </a:lnTo>
                <a:lnTo>
                  <a:pt x="108" y="228"/>
                </a:lnTo>
                <a:lnTo>
                  <a:pt x="100" y="229"/>
                </a:lnTo>
                <a:lnTo>
                  <a:pt x="92" y="235"/>
                </a:lnTo>
                <a:lnTo>
                  <a:pt x="83" y="240"/>
                </a:lnTo>
                <a:close/>
                <a:moveTo>
                  <a:pt x="134" y="291"/>
                </a:moveTo>
                <a:lnTo>
                  <a:pt x="134" y="291"/>
                </a:lnTo>
                <a:lnTo>
                  <a:pt x="130" y="294"/>
                </a:lnTo>
                <a:lnTo>
                  <a:pt x="126" y="295"/>
                </a:lnTo>
                <a:lnTo>
                  <a:pt x="122" y="297"/>
                </a:lnTo>
                <a:lnTo>
                  <a:pt x="118" y="298"/>
                </a:lnTo>
                <a:lnTo>
                  <a:pt x="112" y="297"/>
                </a:lnTo>
                <a:lnTo>
                  <a:pt x="108" y="295"/>
                </a:lnTo>
                <a:lnTo>
                  <a:pt x="104" y="294"/>
                </a:lnTo>
                <a:lnTo>
                  <a:pt x="100" y="291"/>
                </a:lnTo>
                <a:lnTo>
                  <a:pt x="97" y="287"/>
                </a:lnTo>
                <a:lnTo>
                  <a:pt x="94" y="283"/>
                </a:lnTo>
                <a:lnTo>
                  <a:pt x="93" y="279"/>
                </a:lnTo>
                <a:lnTo>
                  <a:pt x="93" y="273"/>
                </a:lnTo>
                <a:lnTo>
                  <a:pt x="93" y="269"/>
                </a:lnTo>
                <a:lnTo>
                  <a:pt x="94" y="265"/>
                </a:lnTo>
                <a:lnTo>
                  <a:pt x="97" y="261"/>
                </a:lnTo>
                <a:lnTo>
                  <a:pt x="100" y="257"/>
                </a:lnTo>
                <a:lnTo>
                  <a:pt x="104" y="254"/>
                </a:lnTo>
                <a:lnTo>
                  <a:pt x="108" y="251"/>
                </a:lnTo>
                <a:lnTo>
                  <a:pt x="112" y="250"/>
                </a:lnTo>
                <a:lnTo>
                  <a:pt x="118" y="250"/>
                </a:lnTo>
                <a:lnTo>
                  <a:pt x="122" y="250"/>
                </a:lnTo>
                <a:lnTo>
                  <a:pt x="126" y="251"/>
                </a:lnTo>
                <a:lnTo>
                  <a:pt x="130" y="254"/>
                </a:lnTo>
                <a:lnTo>
                  <a:pt x="134" y="257"/>
                </a:lnTo>
                <a:lnTo>
                  <a:pt x="137" y="261"/>
                </a:lnTo>
                <a:lnTo>
                  <a:pt x="140" y="265"/>
                </a:lnTo>
                <a:lnTo>
                  <a:pt x="141" y="269"/>
                </a:lnTo>
                <a:lnTo>
                  <a:pt x="141" y="273"/>
                </a:lnTo>
                <a:lnTo>
                  <a:pt x="141" y="279"/>
                </a:lnTo>
                <a:lnTo>
                  <a:pt x="140" y="283"/>
                </a:lnTo>
                <a:lnTo>
                  <a:pt x="137" y="287"/>
                </a:lnTo>
                <a:lnTo>
                  <a:pt x="134" y="291"/>
                </a:lnTo>
                <a:close/>
              </a:path>
            </a:pathLst>
          </a:custGeom>
          <a:solidFill>
            <a:schemeClr val="accent1"/>
          </a:solidFill>
          <a:ln>
            <a:noFill/>
          </a:ln>
        </p:spPr>
        <p:txBody>
          <a:bodyPr/>
          <a:lstStyle/>
          <a:p>
            <a:endParaRPr lang="en-US" dirty="0"/>
          </a:p>
        </p:txBody>
      </p:sp>
      <p:sp>
        <p:nvSpPr>
          <p:cNvPr id="157" name="Freeform 175"/>
          <p:cNvSpPr>
            <a:spLocks noEditPoints="1"/>
          </p:cNvSpPr>
          <p:nvPr/>
        </p:nvSpPr>
        <p:spPr bwMode="auto">
          <a:xfrm>
            <a:off x="9618200" y="2546158"/>
            <a:ext cx="327612" cy="340716"/>
          </a:xfrm>
          <a:custGeom>
            <a:avLst/>
            <a:gdLst>
              <a:gd name="T0" fmla="*/ 102659 w 375"/>
              <a:gd name="T1" fmla="*/ 26526 h 389"/>
              <a:gd name="T2" fmla="*/ 97367 w 375"/>
              <a:gd name="T3" fmla="*/ 25465 h 389"/>
              <a:gd name="T4" fmla="*/ 44450 w 375"/>
              <a:gd name="T5" fmla="*/ 71621 h 389"/>
              <a:gd name="T6" fmla="*/ 42863 w 375"/>
              <a:gd name="T7" fmla="*/ 77457 h 389"/>
              <a:gd name="T8" fmla="*/ 46038 w 375"/>
              <a:gd name="T9" fmla="*/ 80640 h 389"/>
              <a:gd name="T10" fmla="*/ 51858 w 375"/>
              <a:gd name="T11" fmla="*/ 79579 h 389"/>
              <a:gd name="T12" fmla="*/ 57679 w 375"/>
              <a:gd name="T13" fmla="*/ 118308 h 389"/>
              <a:gd name="T14" fmla="*/ 60325 w 375"/>
              <a:gd name="T15" fmla="*/ 122552 h 389"/>
              <a:gd name="T16" fmla="*/ 94721 w 375"/>
              <a:gd name="T17" fmla="*/ 123613 h 389"/>
              <a:gd name="T18" fmla="*/ 104246 w 375"/>
              <a:gd name="T19" fmla="*/ 123613 h 389"/>
              <a:gd name="T20" fmla="*/ 135996 w 375"/>
              <a:gd name="T21" fmla="*/ 123613 h 389"/>
              <a:gd name="T22" fmla="*/ 141288 w 375"/>
              <a:gd name="T23" fmla="*/ 120430 h 389"/>
              <a:gd name="T24" fmla="*/ 147638 w 375"/>
              <a:gd name="T25" fmla="*/ 79579 h 389"/>
              <a:gd name="T26" fmla="*/ 151342 w 375"/>
              <a:gd name="T27" fmla="*/ 80640 h 389"/>
              <a:gd name="T28" fmla="*/ 155046 w 375"/>
              <a:gd name="T29" fmla="*/ 79049 h 389"/>
              <a:gd name="T30" fmla="*/ 156634 w 375"/>
              <a:gd name="T31" fmla="*/ 75335 h 389"/>
              <a:gd name="T32" fmla="*/ 154517 w 375"/>
              <a:gd name="T33" fmla="*/ 71621 h 389"/>
              <a:gd name="T34" fmla="*/ 114829 w 375"/>
              <a:gd name="T35" fmla="*/ 94434 h 389"/>
              <a:gd name="T36" fmla="*/ 113771 w 375"/>
              <a:gd name="T37" fmla="*/ 90720 h 389"/>
              <a:gd name="T38" fmla="*/ 89429 w 375"/>
              <a:gd name="T39" fmla="*/ 89129 h 389"/>
              <a:gd name="T40" fmla="*/ 85725 w 375"/>
              <a:gd name="T41" fmla="*/ 90720 h 389"/>
              <a:gd name="T42" fmla="*/ 84667 w 375"/>
              <a:gd name="T43" fmla="*/ 113002 h 389"/>
              <a:gd name="T44" fmla="*/ 99484 w 375"/>
              <a:gd name="T45" fmla="*/ 37137 h 389"/>
              <a:gd name="T46" fmla="*/ 198438 w 375"/>
              <a:gd name="T47" fmla="*/ 24935 h 389"/>
              <a:gd name="T48" fmla="*/ 198438 w 375"/>
              <a:gd name="T49" fmla="*/ 134223 h 389"/>
              <a:gd name="T50" fmla="*/ 192088 w 375"/>
              <a:gd name="T51" fmla="*/ 146956 h 389"/>
              <a:gd name="T52" fmla="*/ 179917 w 375"/>
              <a:gd name="T53" fmla="*/ 153322 h 389"/>
              <a:gd name="T54" fmla="*/ 122767 w 375"/>
              <a:gd name="T55" fmla="*/ 141651 h 389"/>
              <a:gd name="T56" fmla="*/ 176742 w 375"/>
              <a:gd name="T57" fmla="*/ 141651 h 389"/>
              <a:gd name="T58" fmla="*/ 183621 w 375"/>
              <a:gd name="T59" fmla="*/ 137937 h 389"/>
              <a:gd name="T60" fmla="*/ 186267 w 375"/>
              <a:gd name="T61" fmla="*/ 132101 h 389"/>
              <a:gd name="T62" fmla="*/ 186796 w 375"/>
              <a:gd name="T63" fmla="*/ 24935 h 389"/>
              <a:gd name="T64" fmla="*/ 184680 w 375"/>
              <a:gd name="T65" fmla="*/ 17507 h 389"/>
              <a:gd name="T66" fmla="*/ 178859 w 375"/>
              <a:gd name="T67" fmla="*/ 13263 h 389"/>
              <a:gd name="T68" fmla="*/ 24871 w 375"/>
              <a:gd name="T69" fmla="*/ 12733 h 389"/>
              <a:gd name="T70" fmla="*/ 19579 w 375"/>
              <a:gd name="T71" fmla="*/ 13263 h 389"/>
              <a:gd name="T72" fmla="*/ 14288 w 375"/>
              <a:gd name="T73" fmla="*/ 17507 h 389"/>
              <a:gd name="T74" fmla="*/ 12171 w 375"/>
              <a:gd name="T75" fmla="*/ 24935 h 389"/>
              <a:gd name="T76" fmla="*/ 12171 w 375"/>
              <a:gd name="T77" fmla="*/ 132101 h 389"/>
              <a:gd name="T78" fmla="*/ 15875 w 375"/>
              <a:gd name="T79" fmla="*/ 137937 h 389"/>
              <a:gd name="T80" fmla="*/ 21696 w 375"/>
              <a:gd name="T81" fmla="*/ 141651 h 389"/>
              <a:gd name="T82" fmla="*/ 53975 w 375"/>
              <a:gd name="T83" fmla="*/ 141651 h 389"/>
              <a:gd name="T84" fmla="*/ 55563 w 375"/>
              <a:gd name="T85" fmla="*/ 181971 h 389"/>
              <a:gd name="T86" fmla="*/ 96309 w 375"/>
              <a:gd name="T87" fmla="*/ 153853 h 389"/>
              <a:gd name="T88" fmla="*/ 52388 w 375"/>
              <a:gd name="T89" fmla="*/ 204253 h 389"/>
              <a:gd name="T90" fmla="*/ 47096 w 375"/>
              <a:gd name="T91" fmla="*/ 206375 h 389"/>
              <a:gd name="T92" fmla="*/ 43921 w 375"/>
              <a:gd name="T93" fmla="*/ 205314 h 389"/>
              <a:gd name="T94" fmla="*/ 41275 w 375"/>
              <a:gd name="T95" fmla="*/ 200009 h 389"/>
              <a:gd name="T96" fmla="*/ 24871 w 375"/>
              <a:gd name="T97" fmla="*/ 153853 h 389"/>
              <a:gd name="T98" fmla="*/ 11113 w 375"/>
              <a:gd name="T99" fmla="*/ 149609 h 389"/>
              <a:gd name="T100" fmla="*/ 2117 w 375"/>
              <a:gd name="T101" fmla="*/ 138998 h 389"/>
              <a:gd name="T102" fmla="*/ 0 w 375"/>
              <a:gd name="T103" fmla="*/ 24935 h 389"/>
              <a:gd name="T104" fmla="*/ 2117 w 375"/>
              <a:gd name="T105" fmla="*/ 15385 h 389"/>
              <a:gd name="T106" fmla="*/ 11113 w 375"/>
              <a:gd name="T107" fmla="*/ 4775 h 389"/>
              <a:gd name="T108" fmla="*/ 24871 w 375"/>
              <a:gd name="T109" fmla="*/ 0 h 389"/>
              <a:gd name="T110" fmla="*/ 179917 w 375"/>
              <a:gd name="T111" fmla="*/ 1061 h 389"/>
              <a:gd name="T112" fmla="*/ 192088 w 375"/>
              <a:gd name="T113" fmla="*/ 7427 h 389"/>
              <a:gd name="T114" fmla="*/ 198438 w 375"/>
              <a:gd name="T115" fmla="*/ 19629 h 3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75" h="389">
                <a:moveTo>
                  <a:pt x="292" y="135"/>
                </a:moveTo>
                <a:lnTo>
                  <a:pt x="194" y="50"/>
                </a:lnTo>
                <a:lnTo>
                  <a:pt x="191" y="48"/>
                </a:lnTo>
                <a:lnTo>
                  <a:pt x="188" y="47"/>
                </a:lnTo>
                <a:lnTo>
                  <a:pt x="184" y="48"/>
                </a:lnTo>
                <a:lnTo>
                  <a:pt x="182" y="50"/>
                </a:lnTo>
                <a:lnTo>
                  <a:pt x="84" y="135"/>
                </a:lnTo>
                <a:lnTo>
                  <a:pt x="81" y="138"/>
                </a:lnTo>
                <a:lnTo>
                  <a:pt x="81" y="142"/>
                </a:lnTo>
                <a:lnTo>
                  <a:pt x="81" y="146"/>
                </a:lnTo>
                <a:lnTo>
                  <a:pt x="84" y="149"/>
                </a:lnTo>
                <a:lnTo>
                  <a:pt x="87" y="152"/>
                </a:lnTo>
                <a:lnTo>
                  <a:pt x="89" y="152"/>
                </a:lnTo>
                <a:lnTo>
                  <a:pt x="94" y="152"/>
                </a:lnTo>
                <a:lnTo>
                  <a:pt x="98" y="150"/>
                </a:lnTo>
                <a:lnTo>
                  <a:pt x="109" y="139"/>
                </a:lnTo>
                <a:lnTo>
                  <a:pt x="109" y="223"/>
                </a:lnTo>
                <a:lnTo>
                  <a:pt x="110" y="227"/>
                </a:lnTo>
                <a:lnTo>
                  <a:pt x="111" y="230"/>
                </a:lnTo>
                <a:lnTo>
                  <a:pt x="114" y="231"/>
                </a:lnTo>
                <a:lnTo>
                  <a:pt x="118" y="233"/>
                </a:lnTo>
                <a:lnTo>
                  <a:pt x="179" y="233"/>
                </a:lnTo>
                <a:lnTo>
                  <a:pt x="179" y="187"/>
                </a:lnTo>
                <a:lnTo>
                  <a:pt x="197" y="187"/>
                </a:lnTo>
                <a:lnTo>
                  <a:pt x="197" y="233"/>
                </a:lnTo>
                <a:lnTo>
                  <a:pt x="257" y="233"/>
                </a:lnTo>
                <a:lnTo>
                  <a:pt x="261" y="231"/>
                </a:lnTo>
                <a:lnTo>
                  <a:pt x="265" y="230"/>
                </a:lnTo>
                <a:lnTo>
                  <a:pt x="267" y="227"/>
                </a:lnTo>
                <a:lnTo>
                  <a:pt x="268" y="223"/>
                </a:lnTo>
                <a:lnTo>
                  <a:pt x="268" y="141"/>
                </a:lnTo>
                <a:lnTo>
                  <a:pt x="279" y="150"/>
                </a:lnTo>
                <a:lnTo>
                  <a:pt x="282" y="152"/>
                </a:lnTo>
                <a:lnTo>
                  <a:pt x="286" y="152"/>
                </a:lnTo>
                <a:lnTo>
                  <a:pt x="290" y="152"/>
                </a:lnTo>
                <a:lnTo>
                  <a:pt x="293" y="149"/>
                </a:lnTo>
                <a:lnTo>
                  <a:pt x="294" y="146"/>
                </a:lnTo>
                <a:lnTo>
                  <a:pt x="296" y="142"/>
                </a:lnTo>
                <a:lnTo>
                  <a:pt x="294" y="138"/>
                </a:lnTo>
                <a:lnTo>
                  <a:pt x="292" y="135"/>
                </a:lnTo>
                <a:close/>
                <a:moveTo>
                  <a:pt x="248" y="213"/>
                </a:moveTo>
                <a:lnTo>
                  <a:pt x="217" y="213"/>
                </a:lnTo>
                <a:lnTo>
                  <a:pt x="217" y="178"/>
                </a:lnTo>
                <a:lnTo>
                  <a:pt x="216" y="174"/>
                </a:lnTo>
                <a:lnTo>
                  <a:pt x="215" y="171"/>
                </a:lnTo>
                <a:lnTo>
                  <a:pt x="210" y="168"/>
                </a:lnTo>
                <a:lnTo>
                  <a:pt x="208" y="168"/>
                </a:lnTo>
                <a:lnTo>
                  <a:pt x="169" y="168"/>
                </a:lnTo>
                <a:lnTo>
                  <a:pt x="165" y="168"/>
                </a:lnTo>
                <a:lnTo>
                  <a:pt x="162" y="171"/>
                </a:lnTo>
                <a:lnTo>
                  <a:pt x="160" y="174"/>
                </a:lnTo>
                <a:lnTo>
                  <a:pt x="160" y="178"/>
                </a:lnTo>
                <a:lnTo>
                  <a:pt x="160" y="213"/>
                </a:lnTo>
                <a:lnTo>
                  <a:pt x="128" y="213"/>
                </a:lnTo>
                <a:lnTo>
                  <a:pt x="128" y="123"/>
                </a:lnTo>
                <a:lnTo>
                  <a:pt x="188" y="70"/>
                </a:lnTo>
                <a:lnTo>
                  <a:pt x="248" y="123"/>
                </a:lnTo>
                <a:lnTo>
                  <a:pt x="248" y="213"/>
                </a:lnTo>
                <a:close/>
                <a:moveTo>
                  <a:pt x="375" y="47"/>
                </a:moveTo>
                <a:lnTo>
                  <a:pt x="375" y="244"/>
                </a:lnTo>
                <a:lnTo>
                  <a:pt x="375" y="253"/>
                </a:lnTo>
                <a:lnTo>
                  <a:pt x="373" y="262"/>
                </a:lnTo>
                <a:lnTo>
                  <a:pt x="369" y="270"/>
                </a:lnTo>
                <a:lnTo>
                  <a:pt x="363" y="277"/>
                </a:lnTo>
                <a:lnTo>
                  <a:pt x="356" y="282"/>
                </a:lnTo>
                <a:lnTo>
                  <a:pt x="348" y="286"/>
                </a:lnTo>
                <a:lnTo>
                  <a:pt x="340" y="289"/>
                </a:lnTo>
                <a:lnTo>
                  <a:pt x="330" y="290"/>
                </a:lnTo>
                <a:lnTo>
                  <a:pt x="213" y="290"/>
                </a:lnTo>
                <a:lnTo>
                  <a:pt x="232" y="267"/>
                </a:lnTo>
                <a:lnTo>
                  <a:pt x="330" y="267"/>
                </a:lnTo>
                <a:lnTo>
                  <a:pt x="334" y="267"/>
                </a:lnTo>
                <a:lnTo>
                  <a:pt x="338" y="266"/>
                </a:lnTo>
                <a:lnTo>
                  <a:pt x="342" y="263"/>
                </a:lnTo>
                <a:lnTo>
                  <a:pt x="347" y="260"/>
                </a:lnTo>
                <a:lnTo>
                  <a:pt x="349" y="257"/>
                </a:lnTo>
                <a:lnTo>
                  <a:pt x="351" y="253"/>
                </a:lnTo>
                <a:lnTo>
                  <a:pt x="352" y="249"/>
                </a:lnTo>
                <a:lnTo>
                  <a:pt x="353" y="244"/>
                </a:lnTo>
                <a:lnTo>
                  <a:pt x="353" y="47"/>
                </a:lnTo>
                <a:lnTo>
                  <a:pt x="352" y="42"/>
                </a:lnTo>
                <a:lnTo>
                  <a:pt x="351" y="37"/>
                </a:lnTo>
                <a:lnTo>
                  <a:pt x="349" y="33"/>
                </a:lnTo>
                <a:lnTo>
                  <a:pt x="347" y="31"/>
                </a:lnTo>
                <a:lnTo>
                  <a:pt x="342" y="28"/>
                </a:lnTo>
                <a:lnTo>
                  <a:pt x="338" y="25"/>
                </a:lnTo>
                <a:lnTo>
                  <a:pt x="334" y="24"/>
                </a:lnTo>
                <a:lnTo>
                  <a:pt x="330" y="24"/>
                </a:lnTo>
                <a:lnTo>
                  <a:pt x="47" y="24"/>
                </a:lnTo>
                <a:lnTo>
                  <a:pt x="41" y="24"/>
                </a:lnTo>
                <a:lnTo>
                  <a:pt x="37" y="25"/>
                </a:lnTo>
                <a:lnTo>
                  <a:pt x="33" y="28"/>
                </a:lnTo>
                <a:lnTo>
                  <a:pt x="30" y="31"/>
                </a:lnTo>
                <a:lnTo>
                  <a:pt x="27" y="33"/>
                </a:lnTo>
                <a:lnTo>
                  <a:pt x="25" y="37"/>
                </a:lnTo>
                <a:lnTo>
                  <a:pt x="23" y="42"/>
                </a:lnTo>
                <a:lnTo>
                  <a:pt x="23" y="47"/>
                </a:lnTo>
                <a:lnTo>
                  <a:pt x="23" y="244"/>
                </a:lnTo>
                <a:lnTo>
                  <a:pt x="23" y="249"/>
                </a:lnTo>
                <a:lnTo>
                  <a:pt x="25" y="253"/>
                </a:lnTo>
                <a:lnTo>
                  <a:pt x="27" y="257"/>
                </a:lnTo>
                <a:lnTo>
                  <a:pt x="30" y="260"/>
                </a:lnTo>
                <a:lnTo>
                  <a:pt x="33" y="263"/>
                </a:lnTo>
                <a:lnTo>
                  <a:pt x="37" y="266"/>
                </a:lnTo>
                <a:lnTo>
                  <a:pt x="41" y="267"/>
                </a:lnTo>
                <a:lnTo>
                  <a:pt x="47" y="267"/>
                </a:lnTo>
                <a:lnTo>
                  <a:pt x="102" y="267"/>
                </a:lnTo>
                <a:lnTo>
                  <a:pt x="102" y="347"/>
                </a:lnTo>
                <a:lnTo>
                  <a:pt x="105" y="343"/>
                </a:lnTo>
                <a:lnTo>
                  <a:pt x="171" y="267"/>
                </a:lnTo>
                <a:lnTo>
                  <a:pt x="201" y="267"/>
                </a:lnTo>
                <a:lnTo>
                  <a:pt x="182" y="290"/>
                </a:lnTo>
                <a:lnTo>
                  <a:pt x="180" y="290"/>
                </a:lnTo>
                <a:lnTo>
                  <a:pt x="99" y="385"/>
                </a:lnTo>
                <a:lnTo>
                  <a:pt x="95" y="388"/>
                </a:lnTo>
                <a:lnTo>
                  <a:pt x="89" y="389"/>
                </a:lnTo>
                <a:lnTo>
                  <a:pt x="85" y="388"/>
                </a:lnTo>
                <a:lnTo>
                  <a:pt x="83" y="387"/>
                </a:lnTo>
                <a:lnTo>
                  <a:pt x="81" y="384"/>
                </a:lnTo>
                <a:lnTo>
                  <a:pt x="78" y="381"/>
                </a:lnTo>
                <a:lnTo>
                  <a:pt x="78" y="377"/>
                </a:lnTo>
                <a:lnTo>
                  <a:pt x="78" y="290"/>
                </a:lnTo>
                <a:lnTo>
                  <a:pt x="47" y="290"/>
                </a:lnTo>
                <a:lnTo>
                  <a:pt x="37" y="289"/>
                </a:lnTo>
                <a:lnTo>
                  <a:pt x="29" y="286"/>
                </a:lnTo>
                <a:lnTo>
                  <a:pt x="21" y="282"/>
                </a:lnTo>
                <a:lnTo>
                  <a:pt x="14" y="277"/>
                </a:lnTo>
                <a:lnTo>
                  <a:pt x="8" y="270"/>
                </a:lnTo>
                <a:lnTo>
                  <a:pt x="4" y="262"/>
                </a:lnTo>
                <a:lnTo>
                  <a:pt x="1" y="253"/>
                </a:lnTo>
                <a:lnTo>
                  <a:pt x="0" y="244"/>
                </a:lnTo>
                <a:lnTo>
                  <a:pt x="0" y="47"/>
                </a:lnTo>
                <a:lnTo>
                  <a:pt x="1" y="37"/>
                </a:lnTo>
                <a:lnTo>
                  <a:pt x="4" y="29"/>
                </a:lnTo>
                <a:lnTo>
                  <a:pt x="8" y="21"/>
                </a:lnTo>
                <a:lnTo>
                  <a:pt x="14" y="14"/>
                </a:lnTo>
                <a:lnTo>
                  <a:pt x="21" y="9"/>
                </a:lnTo>
                <a:lnTo>
                  <a:pt x="29" y="4"/>
                </a:lnTo>
                <a:lnTo>
                  <a:pt x="37" y="2"/>
                </a:lnTo>
                <a:lnTo>
                  <a:pt x="47" y="0"/>
                </a:lnTo>
                <a:lnTo>
                  <a:pt x="330" y="0"/>
                </a:lnTo>
                <a:lnTo>
                  <a:pt x="340" y="2"/>
                </a:lnTo>
                <a:lnTo>
                  <a:pt x="348" y="4"/>
                </a:lnTo>
                <a:lnTo>
                  <a:pt x="356" y="9"/>
                </a:lnTo>
                <a:lnTo>
                  <a:pt x="363" y="14"/>
                </a:lnTo>
                <a:lnTo>
                  <a:pt x="369" y="21"/>
                </a:lnTo>
                <a:lnTo>
                  <a:pt x="373" y="29"/>
                </a:lnTo>
                <a:lnTo>
                  <a:pt x="375" y="37"/>
                </a:lnTo>
                <a:lnTo>
                  <a:pt x="375" y="47"/>
                </a:lnTo>
                <a:close/>
              </a:path>
            </a:pathLst>
          </a:custGeom>
          <a:solidFill>
            <a:schemeClr val="accent1"/>
          </a:solidFill>
          <a:ln>
            <a:noFill/>
          </a:ln>
        </p:spPr>
        <p:txBody>
          <a:bodyPr/>
          <a:lstStyle/>
          <a:p>
            <a:endParaRPr lang="en-US" dirty="0"/>
          </a:p>
        </p:txBody>
      </p:sp>
      <p:sp>
        <p:nvSpPr>
          <p:cNvPr id="158" name="Freeform 176"/>
          <p:cNvSpPr>
            <a:spLocks/>
          </p:cNvSpPr>
          <p:nvPr/>
        </p:nvSpPr>
        <p:spPr bwMode="auto">
          <a:xfrm>
            <a:off x="5878392" y="2089147"/>
            <a:ext cx="317129" cy="338096"/>
          </a:xfrm>
          <a:custGeom>
            <a:avLst/>
            <a:gdLst>
              <a:gd name="T0" fmla="*/ 160694 w 361"/>
              <a:gd name="T1" fmla="*/ 114006 h 388"/>
              <a:gd name="T2" fmla="*/ 156969 w 361"/>
              <a:gd name="T3" fmla="*/ 119812 h 388"/>
              <a:gd name="T4" fmla="*/ 151648 w 361"/>
              <a:gd name="T5" fmla="*/ 167842 h 388"/>
              <a:gd name="T6" fmla="*/ 142071 w 361"/>
              <a:gd name="T7" fmla="*/ 193176 h 388"/>
              <a:gd name="T8" fmla="*/ 128768 w 361"/>
              <a:gd name="T9" fmla="*/ 202149 h 388"/>
              <a:gd name="T10" fmla="*/ 115998 w 361"/>
              <a:gd name="T11" fmla="*/ 204788 h 388"/>
              <a:gd name="T12" fmla="*/ 104824 w 361"/>
              <a:gd name="T13" fmla="*/ 192649 h 388"/>
              <a:gd name="T14" fmla="*/ 103227 w 361"/>
              <a:gd name="T15" fmla="*/ 153591 h 388"/>
              <a:gd name="T16" fmla="*/ 96842 w 361"/>
              <a:gd name="T17" fmla="*/ 131423 h 388"/>
              <a:gd name="T18" fmla="*/ 91521 w 361"/>
              <a:gd name="T19" fmla="*/ 131423 h 388"/>
              <a:gd name="T20" fmla="*/ 85668 w 361"/>
              <a:gd name="T21" fmla="*/ 154647 h 388"/>
              <a:gd name="T22" fmla="*/ 84604 w 361"/>
              <a:gd name="T23" fmla="*/ 192649 h 388"/>
              <a:gd name="T24" fmla="*/ 72898 w 361"/>
              <a:gd name="T25" fmla="*/ 204788 h 388"/>
              <a:gd name="T26" fmla="*/ 60127 w 361"/>
              <a:gd name="T27" fmla="*/ 202149 h 388"/>
              <a:gd name="T28" fmla="*/ 46825 w 361"/>
              <a:gd name="T29" fmla="*/ 193176 h 388"/>
              <a:gd name="T30" fmla="*/ 36715 w 361"/>
              <a:gd name="T31" fmla="*/ 167842 h 388"/>
              <a:gd name="T32" fmla="*/ 32458 w 361"/>
              <a:gd name="T33" fmla="*/ 119812 h 388"/>
              <a:gd name="T34" fmla="*/ 30862 w 361"/>
              <a:gd name="T35" fmla="*/ 117173 h 388"/>
              <a:gd name="T36" fmla="*/ 10642 w 361"/>
              <a:gd name="T37" fmla="*/ 90782 h 388"/>
              <a:gd name="T38" fmla="*/ 0 w 361"/>
              <a:gd name="T39" fmla="*/ 66503 h 388"/>
              <a:gd name="T40" fmla="*/ 3193 w 361"/>
              <a:gd name="T41" fmla="*/ 40641 h 388"/>
              <a:gd name="T42" fmla="*/ 17027 w 361"/>
              <a:gd name="T43" fmla="*/ 19001 h 388"/>
              <a:gd name="T44" fmla="*/ 30862 w 361"/>
              <a:gd name="T45" fmla="*/ 8973 h 388"/>
              <a:gd name="T46" fmla="*/ 57999 w 361"/>
              <a:gd name="T47" fmla="*/ 3167 h 388"/>
              <a:gd name="T48" fmla="*/ 95246 w 361"/>
              <a:gd name="T49" fmla="*/ 20057 h 388"/>
              <a:gd name="T50" fmla="*/ 113869 w 361"/>
              <a:gd name="T51" fmla="*/ 26918 h 388"/>
              <a:gd name="T52" fmla="*/ 119722 w 361"/>
              <a:gd name="T53" fmla="*/ 33779 h 388"/>
              <a:gd name="T54" fmla="*/ 113869 w 361"/>
              <a:gd name="T55" fmla="*/ 39585 h 388"/>
              <a:gd name="T56" fmla="*/ 94714 w 361"/>
              <a:gd name="T57" fmla="*/ 34307 h 388"/>
              <a:gd name="T58" fmla="*/ 72898 w 361"/>
              <a:gd name="T59" fmla="*/ 20057 h 388"/>
              <a:gd name="T60" fmla="*/ 36715 w 361"/>
              <a:gd name="T61" fmla="*/ 20057 h 388"/>
              <a:gd name="T62" fmla="*/ 17559 w 361"/>
              <a:gd name="T63" fmla="*/ 37474 h 388"/>
              <a:gd name="T64" fmla="*/ 15431 w 361"/>
              <a:gd name="T65" fmla="*/ 76532 h 388"/>
              <a:gd name="T66" fmla="*/ 39907 w 361"/>
              <a:gd name="T67" fmla="*/ 109255 h 388"/>
              <a:gd name="T68" fmla="*/ 44164 w 361"/>
              <a:gd name="T69" fmla="*/ 118756 h 388"/>
              <a:gd name="T70" fmla="*/ 49485 w 361"/>
              <a:gd name="T71" fmla="*/ 167842 h 388"/>
              <a:gd name="T72" fmla="*/ 55870 w 361"/>
              <a:gd name="T73" fmla="*/ 185259 h 388"/>
              <a:gd name="T74" fmla="*/ 65448 w 361"/>
              <a:gd name="T75" fmla="*/ 191065 h 388"/>
              <a:gd name="T76" fmla="*/ 73430 w 361"/>
              <a:gd name="T77" fmla="*/ 183676 h 388"/>
              <a:gd name="T78" fmla="*/ 73962 w 361"/>
              <a:gd name="T79" fmla="*/ 145146 h 388"/>
              <a:gd name="T80" fmla="*/ 83008 w 361"/>
              <a:gd name="T81" fmla="*/ 122978 h 388"/>
              <a:gd name="T82" fmla="*/ 93117 w 361"/>
              <a:gd name="T83" fmla="*/ 117700 h 388"/>
              <a:gd name="T84" fmla="*/ 94714 w 361"/>
              <a:gd name="T85" fmla="*/ 117700 h 388"/>
              <a:gd name="T86" fmla="*/ 103227 w 361"/>
              <a:gd name="T87" fmla="*/ 120867 h 388"/>
              <a:gd name="T88" fmla="*/ 113869 w 361"/>
              <a:gd name="T89" fmla="*/ 138812 h 388"/>
              <a:gd name="T90" fmla="*/ 114934 w 361"/>
              <a:gd name="T91" fmla="*/ 174175 h 388"/>
              <a:gd name="T92" fmla="*/ 123979 w 361"/>
              <a:gd name="T93" fmla="*/ 191065 h 388"/>
              <a:gd name="T94" fmla="*/ 133557 w 361"/>
              <a:gd name="T95" fmla="*/ 185259 h 388"/>
              <a:gd name="T96" fmla="*/ 139942 w 361"/>
              <a:gd name="T97" fmla="*/ 167842 h 388"/>
              <a:gd name="T98" fmla="*/ 144199 w 361"/>
              <a:gd name="T99" fmla="*/ 117700 h 388"/>
              <a:gd name="T100" fmla="*/ 153245 w 361"/>
              <a:gd name="T101" fmla="*/ 103450 h 388"/>
              <a:gd name="T102" fmla="*/ 178253 w 361"/>
              <a:gd name="T103" fmla="*/ 69670 h 388"/>
              <a:gd name="T104" fmla="*/ 169740 w 361"/>
              <a:gd name="T105" fmla="*/ 30085 h 388"/>
              <a:gd name="T106" fmla="*/ 151116 w 361"/>
              <a:gd name="T107" fmla="*/ 15306 h 388"/>
              <a:gd name="T108" fmla="*/ 115998 w 361"/>
              <a:gd name="T109" fmla="*/ 17418 h 388"/>
              <a:gd name="T110" fmla="*/ 103227 w 361"/>
              <a:gd name="T111" fmla="*/ 11084 h 388"/>
              <a:gd name="T112" fmla="*/ 122383 w 361"/>
              <a:gd name="T113" fmla="*/ 1583 h 388"/>
              <a:gd name="T114" fmla="*/ 147924 w 361"/>
              <a:gd name="T115" fmla="*/ 1583 h 388"/>
              <a:gd name="T116" fmla="*/ 170804 w 361"/>
              <a:gd name="T117" fmla="*/ 13195 h 388"/>
              <a:gd name="T118" fmla="*/ 183042 w 361"/>
              <a:gd name="T119" fmla="*/ 26390 h 388"/>
              <a:gd name="T120" fmla="*/ 191024 w 361"/>
              <a:gd name="T121" fmla="*/ 51725 h 388"/>
              <a:gd name="T122" fmla="*/ 188363 w 361"/>
              <a:gd name="T123" fmla="*/ 78115 h 388"/>
              <a:gd name="T124" fmla="*/ 174529 w 361"/>
              <a:gd name="T125" fmla="*/ 100283 h 3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61" h="388">
                <a:moveTo>
                  <a:pt x="328" y="190"/>
                </a:moveTo>
                <a:lnTo>
                  <a:pt x="304" y="212"/>
                </a:lnTo>
                <a:lnTo>
                  <a:pt x="302" y="216"/>
                </a:lnTo>
                <a:lnTo>
                  <a:pt x="299" y="220"/>
                </a:lnTo>
                <a:lnTo>
                  <a:pt x="296" y="223"/>
                </a:lnTo>
                <a:lnTo>
                  <a:pt x="295" y="227"/>
                </a:lnTo>
                <a:lnTo>
                  <a:pt x="291" y="242"/>
                </a:lnTo>
                <a:lnTo>
                  <a:pt x="288" y="271"/>
                </a:lnTo>
                <a:lnTo>
                  <a:pt x="286" y="292"/>
                </a:lnTo>
                <a:lnTo>
                  <a:pt x="285" y="318"/>
                </a:lnTo>
                <a:lnTo>
                  <a:pt x="285" y="326"/>
                </a:lnTo>
                <a:lnTo>
                  <a:pt x="284" y="336"/>
                </a:lnTo>
                <a:lnTo>
                  <a:pt x="280" y="346"/>
                </a:lnTo>
                <a:lnTo>
                  <a:pt x="274" y="357"/>
                </a:lnTo>
                <a:lnTo>
                  <a:pt x="267" y="366"/>
                </a:lnTo>
                <a:lnTo>
                  <a:pt x="262" y="372"/>
                </a:lnTo>
                <a:lnTo>
                  <a:pt x="256" y="376"/>
                </a:lnTo>
                <a:lnTo>
                  <a:pt x="249" y="380"/>
                </a:lnTo>
                <a:lnTo>
                  <a:pt x="242" y="383"/>
                </a:lnTo>
                <a:lnTo>
                  <a:pt x="233" y="387"/>
                </a:lnTo>
                <a:lnTo>
                  <a:pt x="227" y="388"/>
                </a:lnTo>
                <a:lnTo>
                  <a:pt x="220" y="388"/>
                </a:lnTo>
                <a:lnTo>
                  <a:pt x="218" y="388"/>
                </a:lnTo>
                <a:lnTo>
                  <a:pt x="211" y="385"/>
                </a:lnTo>
                <a:lnTo>
                  <a:pt x="204" y="381"/>
                </a:lnTo>
                <a:lnTo>
                  <a:pt x="200" y="374"/>
                </a:lnTo>
                <a:lnTo>
                  <a:pt x="197" y="365"/>
                </a:lnTo>
                <a:lnTo>
                  <a:pt x="194" y="354"/>
                </a:lnTo>
                <a:lnTo>
                  <a:pt x="194" y="340"/>
                </a:lnTo>
                <a:lnTo>
                  <a:pt x="194" y="307"/>
                </a:lnTo>
                <a:lnTo>
                  <a:pt x="194" y="291"/>
                </a:lnTo>
                <a:lnTo>
                  <a:pt x="192" y="274"/>
                </a:lnTo>
                <a:lnTo>
                  <a:pt x="187" y="259"/>
                </a:lnTo>
                <a:lnTo>
                  <a:pt x="185" y="253"/>
                </a:lnTo>
                <a:lnTo>
                  <a:pt x="182" y="249"/>
                </a:lnTo>
                <a:lnTo>
                  <a:pt x="179" y="247"/>
                </a:lnTo>
                <a:lnTo>
                  <a:pt x="178" y="247"/>
                </a:lnTo>
                <a:lnTo>
                  <a:pt x="175" y="247"/>
                </a:lnTo>
                <a:lnTo>
                  <a:pt x="172" y="249"/>
                </a:lnTo>
                <a:lnTo>
                  <a:pt x="170" y="253"/>
                </a:lnTo>
                <a:lnTo>
                  <a:pt x="167" y="260"/>
                </a:lnTo>
                <a:lnTo>
                  <a:pt x="163" y="275"/>
                </a:lnTo>
                <a:lnTo>
                  <a:pt x="161" y="293"/>
                </a:lnTo>
                <a:lnTo>
                  <a:pt x="161" y="307"/>
                </a:lnTo>
                <a:lnTo>
                  <a:pt x="161" y="340"/>
                </a:lnTo>
                <a:lnTo>
                  <a:pt x="160" y="354"/>
                </a:lnTo>
                <a:lnTo>
                  <a:pt x="159" y="365"/>
                </a:lnTo>
                <a:lnTo>
                  <a:pt x="156" y="374"/>
                </a:lnTo>
                <a:lnTo>
                  <a:pt x="150" y="381"/>
                </a:lnTo>
                <a:lnTo>
                  <a:pt x="145" y="385"/>
                </a:lnTo>
                <a:lnTo>
                  <a:pt x="137" y="388"/>
                </a:lnTo>
                <a:lnTo>
                  <a:pt x="134" y="388"/>
                </a:lnTo>
                <a:lnTo>
                  <a:pt x="128" y="388"/>
                </a:lnTo>
                <a:lnTo>
                  <a:pt x="121" y="387"/>
                </a:lnTo>
                <a:lnTo>
                  <a:pt x="113" y="383"/>
                </a:lnTo>
                <a:lnTo>
                  <a:pt x="105" y="380"/>
                </a:lnTo>
                <a:lnTo>
                  <a:pt x="99" y="376"/>
                </a:lnTo>
                <a:lnTo>
                  <a:pt x="93" y="372"/>
                </a:lnTo>
                <a:lnTo>
                  <a:pt x="88" y="366"/>
                </a:lnTo>
                <a:lnTo>
                  <a:pt x="80" y="357"/>
                </a:lnTo>
                <a:lnTo>
                  <a:pt x="75" y="346"/>
                </a:lnTo>
                <a:lnTo>
                  <a:pt x="72" y="336"/>
                </a:lnTo>
                <a:lnTo>
                  <a:pt x="71" y="326"/>
                </a:lnTo>
                <a:lnTo>
                  <a:pt x="69" y="318"/>
                </a:lnTo>
                <a:lnTo>
                  <a:pt x="69" y="292"/>
                </a:lnTo>
                <a:lnTo>
                  <a:pt x="68" y="271"/>
                </a:lnTo>
                <a:lnTo>
                  <a:pt x="64" y="242"/>
                </a:lnTo>
                <a:lnTo>
                  <a:pt x="61" y="227"/>
                </a:lnTo>
                <a:lnTo>
                  <a:pt x="58" y="223"/>
                </a:lnTo>
                <a:lnTo>
                  <a:pt x="58" y="222"/>
                </a:lnTo>
                <a:lnTo>
                  <a:pt x="47" y="209"/>
                </a:lnTo>
                <a:lnTo>
                  <a:pt x="39" y="200"/>
                </a:lnTo>
                <a:lnTo>
                  <a:pt x="20" y="172"/>
                </a:lnTo>
                <a:lnTo>
                  <a:pt x="13" y="163"/>
                </a:lnTo>
                <a:lnTo>
                  <a:pt x="9" y="154"/>
                </a:lnTo>
                <a:lnTo>
                  <a:pt x="5" y="145"/>
                </a:lnTo>
                <a:lnTo>
                  <a:pt x="2" y="135"/>
                </a:lnTo>
                <a:lnTo>
                  <a:pt x="0" y="126"/>
                </a:lnTo>
                <a:lnTo>
                  <a:pt x="0" y="116"/>
                </a:lnTo>
                <a:lnTo>
                  <a:pt x="0" y="106"/>
                </a:lnTo>
                <a:lnTo>
                  <a:pt x="0" y="97"/>
                </a:lnTo>
                <a:lnTo>
                  <a:pt x="3" y="87"/>
                </a:lnTo>
                <a:lnTo>
                  <a:pt x="6" y="77"/>
                </a:lnTo>
                <a:lnTo>
                  <a:pt x="9" y="68"/>
                </a:lnTo>
                <a:lnTo>
                  <a:pt x="13" y="60"/>
                </a:lnTo>
                <a:lnTo>
                  <a:pt x="18" y="51"/>
                </a:lnTo>
                <a:lnTo>
                  <a:pt x="25" y="43"/>
                </a:lnTo>
                <a:lnTo>
                  <a:pt x="32" y="36"/>
                </a:lnTo>
                <a:lnTo>
                  <a:pt x="39" y="29"/>
                </a:lnTo>
                <a:lnTo>
                  <a:pt x="42" y="27"/>
                </a:lnTo>
                <a:lnTo>
                  <a:pt x="50" y="21"/>
                </a:lnTo>
                <a:lnTo>
                  <a:pt x="58" y="17"/>
                </a:lnTo>
                <a:lnTo>
                  <a:pt x="66" y="13"/>
                </a:lnTo>
                <a:lnTo>
                  <a:pt x="75" y="10"/>
                </a:lnTo>
                <a:lnTo>
                  <a:pt x="83" y="7"/>
                </a:lnTo>
                <a:lnTo>
                  <a:pt x="91" y="6"/>
                </a:lnTo>
                <a:lnTo>
                  <a:pt x="109" y="6"/>
                </a:lnTo>
                <a:lnTo>
                  <a:pt x="127" y="9"/>
                </a:lnTo>
                <a:lnTo>
                  <a:pt x="145" y="16"/>
                </a:lnTo>
                <a:lnTo>
                  <a:pt x="163" y="25"/>
                </a:lnTo>
                <a:lnTo>
                  <a:pt x="179" y="38"/>
                </a:lnTo>
                <a:lnTo>
                  <a:pt x="182" y="40"/>
                </a:lnTo>
                <a:lnTo>
                  <a:pt x="189" y="44"/>
                </a:lnTo>
                <a:lnTo>
                  <a:pt x="200" y="50"/>
                </a:lnTo>
                <a:lnTo>
                  <a:pt x="207" y="51"/>
                </a:lnTo>
                <a:lnTo>
                  <a:pt x="214" y="51"/>
                </a:lnTo>
                <a:lnTo>
                  <a:pt x="218" y="53"/>
                </a:lnTo>
                <a:lnTo>
                  <a:pt x="222" y="55"/>
                </a:lnTo>
                <a:lnTo>
                  <a:pt x="225" y="60"/>
                </a:lnTo>
                <a:lnTo>
                  <a:pt x="225" y="64"/>
                </a:lnTo>
                <a:lnTo>
                  <a:pt x="223" y="68"/>
                </a:lnTo>
                <a:lnTo>
                  <a:pt x="222" y="72"/>
                </a:lnTo>
                <a:lnTo>
                  <a:pt x="218" y="75"/>
                </a:lnTo>
                <a:lnTo>
                  <a:pt x="214" y="75"/>
                </a:lnTo>
                <a:lnTo>
                  <a:pt x="203" y="73"/>
                </a:lnTo>
                <a:lnTo>
                  <a:pt x="194" y="72"/>
                </a:lnTo>
                <a:lnTo>
                  <a:pt x="186" y="68"/>
                </a:lnTo>
                <a:lnTo>
                  <a:pt x="178" y="65"/>
                </a:lnTo>
                <a:lnTo>
                  <a:pt x="168" y="58"/>
                </a:lnTo>
                <a:lnTo>
                  <a:pt x="164" y="54"/>
                </a:lnTo>
                <a:lnTo>
                  <a:pt x="150" y="44"/>
                </a:lnTo>
                <a:lnTo>
                  <a:pt x="137" y="38"/>
                </a:lnTo>
                <a:lnTo>
                  <a:pt x="123" y="32"/>
                </a:lnTo>
                <a:lnTo>
                  <a:pt x="109" y="29"/>
                </a:lnTo>
                <a:lnTo>
                  <a:pt x="95" y="29"/>
                </a:lnTo>
                <a:lnTo>
                  <a:pt x="82" y="32"/>
                </a:lnTo>
                <a:lnTo>
                  <a:pt x="69" y="38"/>
                </a:lnTo>
                <a:lnTo>
                  <a:pt x="57" y="46"/>
                </a:lnTo>
                <a:lnTo>
                  <a:pt x="54" y="47"/>
                </a:lnTo>
                <a:lnTo>
                  <a:pt x="42" y="58"/>
                </a:lnTo>
                <a:lnTo>
                  <a:pt x="33" y="71"/>
                </a:lnTo>
                <a:lnTo>
                  <a:pt x="27" y="86"/>
                </a:lnTo>
                <a:lnTo>
                  <a:pt x="24" y="99"/>
                </a:lnTo>
                <a:lnTo>
                  <a:pt x="22" y="115"/>
                </a:lnTo>
                <a:lnTo>
                  <a:pt x="25" y="130"/>
                </a:lnTo>
                <a:lnTo>
                  <a:pt x="29" y="145"/>
                </a:lnTo>
                <a:lnTo>
                  <a:pt x="38" y="159"/>
                </a:lnTo>
                <a:lnTo>
                  <a:pt x="58" y="186"/>
                </a:lnTo>
                <a:lnTo>
                  <a:pt x="65" y="196"/>
                </a:lnTo>
                <a:lnTo>
                  <a:pt x="75" y="207"/>
                </a:lnTo>
                <a:lnTo>
                  <a:pt x="80" y="214"/>
                </a:lnTo>
                <a:lnTo>
                  <a:pt x="83" y="225"/>
                </a:lnTo>
                <a:lnTo>
                  <a:pt x="86" y="237"/>
                </a:lnTo>
                <a:lnTo>
                  <a:pt x="88" y="251"/>
                </a:lnTo>
                <a:lnTo>
                  <a:pt x="91" y="284"/>
                </a:lnTo>
                <a:lnTo>
                  <a:pt x="93" y="318"/>
                </a:lnTo>
                <a:lnTo>
                  <a:pt x="93" y="324"/>
                </a:lnTo>
                <a:lnTo>
                  <a:pt x="94" y="329"/>
                </a:lnTo>
                <a:lnTo>
                  <a:pt x="97" y="336"/>
                </a:lnTo>
                <a:lnTo>
                  <a:pt x="99" y="344"/>
                </a:lnTo>
                <a:lnTo>
                  <a:pt x="105" y="351"/>
                </a:lnTo>
                <a:lnTo>
                  <a:pt x="112" y="357"/>
                </a:lnTo>
                <a:lnTo>
                  <a:pt x="121" y="362"/>
                </a:lnTo>
                <a:lnTo>
                  <a:pt x="123" y="362"/>
                </a:lnTo>
                <a:lnTo>
                  <a:pt x="128" y="365"/>
                </a:lnTo>
                <a:lnTo>
                  <a:pt x="134" y="365"/>
                </a:lnTo>
                <a:lnTo>
                  <a:pt x="137" y="359"/>
                </a:lnTo>
                <a:lnTo>
                  <a:pt x="138" y="348"/>
                </a:lnTo>
                <a:lnTo>
                  <a:pt x="138" y="330"/>
                </a:lnTo>
                <a:lnTo>
                  <a:pt x="138" y="307"/>
                </a:lnTo>
                <a:lnTo>
                  <a:pt x="138" y="296"/>
                </a:lnTo>
                <a:lnTo>
                  <a:pt x="139" y="275"/>
                </a:lnTo>
                <a:lnTo>
                  <a:pt x="142" y="263"/>
                </a:lnTo>
                <a:lnTo>
                  <a:pt x="145" y="252"/>
                </a:lnTo>
                <a:lnTo>
                  <a:pt x="150" y="241"/>
                </a:lnTo>
                <a:lnTo>
                  <a:pt x="156" y="233"/>
                </a:lnTo>
                <a:lnTo>
                  <a:pt x="160" y="229"/>
                </a:lnTo>
                <a:lnTo>
                  <a:pt x="165" y="226"/>
                </a:lnTo>
                <a:lnTo>
                  <a:pt x="170" y="225"/>
                </a:lnTo>
                <a:lnTo>
                  <a:pt x="175" y="223"/>
                </a:lnTo>
                <a:lnTo>
                  <a:pt x="178" y="223"/>
                </a:lnTo>
                <a:lnTo>
                  <a:pt x="179" y="223"/>
                </a:lnTo>
                <a:lnTo>
                  <a:pt x="185" y="225"/>
                </a:lnTo>
                <a:lnTo>
                  <a:pt x="190" y="226"/>
                </a:lnTo>
                <a:lnTo>
                  <a:pt x="194" y="229"/>
                </a:lnTo>
                <a:lnTo>
                  <a:pt x="198" y="233"/>
                </a:lnTo>
                <a:lnTo>
                  <a:pt x="205" y="241"/>
                </a:lnTo>
                <a:lnTo>
                  <a:pt x="209" y="252"/>
                </a:lnTo>
                <a:lnTo>
                  <a:pt x="214" y="263"/>
                </a:lnTo>
                <a:lnTo>
                  <a:pt x="215" y="275"/>
                </a:lnTo>
                <a:lnTo>
                  <a:pt x="218" y="296"/>
                </a:lnTo>
                <a:lnTo>
                  <a:pt x="218" y="307"/>
                </a:lnTo>
                <a:lnTo>
                  <a:pt x="216" y="330"/>
                </a:lnTo>
                <a:lnTo>
                  <a:pt x="218" y="348"/>
                </a:lnTo>
                <a:lnTo>
                  <a:pt x="219" y="361"/>
                </a:lnTo>
                <a:lnTo>
                  <a:pt x="222" y="366"/>
                </a:lnTo>
                <a:lnTo>
                  <a:pt x="233" y="362"/>
                </a:lnTo>
                <a:lnTo>
                  <a:pt x="234" y="362"/>
                </a:lnTo>
                <a:lnTo>
                  <a:pt x="242" y="357"/>
                </a:lnTo>
                <a:lnTo>
                  <a:pt x="251" y="351"/>
                </a:lnTo>
                <a:lnTo>
                  <a:pt x="255" y="344"/>
                </a:lnTo>
                <a:lnTo>
                  <a:pt x="259" y="336"/>
                </a:lnTo>
                <a:lnTo>
                  <a:pt x="260" y="329"/>
                </a:lnTo>
                <a:lnTo>
                  <a:pt x="262" y="324"/>
                </a:lnTo>
                <a:lnTo>
                  <a:pt x="263" y="318"/>
                </a:lnTo>
                <a:lnTo>
                  <a:pt x="263" y="284"/>
                </a:lnTo>
                <a:lnTo>
                  <a:pt x="266" y="251"/>
                </a:lnTo>
                <a:lnTo>
                  <a:pt x="269" y="236"/>
                </a:lnTo>
                <a:lnTo>
                  <a:pt x="271" y="223"/>
                </a:lnTo>
                <a:lnTo>
                  <a:pt x="275" y="214"/>
                </a:lnTo>
                <a:lnTo>
                  <a:pt x="280" y="207"/>
                </a:lnTo>
                <a:lnTo>
                  <a:pt x="285" y="200"/>
                </a:lnTo>
                <a:lnTo>
                  <a:pt x="288" y="196"/>
                </a:lnTo>
                <a:lnTo>
                  <a:pt x="311" y="174"/>
                </a:lnTo>
                <a:lnTo>
                  <a:pt x="322" y="161"/>
                </a:lnTo>
                <a:lnTo>
                  <a:pt x="329" y="146"/>
                </a:lnTo>
                <a:lnTo>
                  <a:pt x="335" y="132"/>
                </a:lnTo>
                <a:lnTo>
                  <a:pt x="337" y="116"/>
                </a:lnTo>
                <a:lnTo>
                  <a:pt x="337" y="101"/>
                </a:lnTo>
                <a:lnTo>
                  <a:pt x="333" y="84"/>
                </a:lnTo>
                <a:lnTo>
                  <a:pt x="328" y="71"/>
                </a:lnTo>
                <a:lnTo>
                  <a:pt x="319" y="57"/>
                </a:lnTo>
                <a:lnTo>
                  <a:pt x="317" y="54"/>
                </a:lnTo>
                <a:lnTo>
                  <a:pt x="307" y="43"/>
                </a:lnTo>
                <a:lnTo>
                  <a:pt x="296" y="35"/>
                </a:lnTo>
                <a:lnTo>
                  <a:pt x="284" y="29"/>
                </a:lnTo>
                <a:lnTo>
                  <a:pt x="271" y="25"/>
                </a:lnTo>
                <a:lnTo>
                  <a:pt x="258" y="24"/>
                </a:lnTo>
                <a:lnTo>
                  <a:pt x="244" y="24"/>
                </a:lnTo>
                <a:lnTo>
                  <a:pt x="231" y="28"/>
                </a:lnTo>
                <a:lnTo>
                  <a:pt x="218" y="33"/>
                </a:lnTo>
                <a:lnTo>
                  <a:pt x="214" y="32"/>
                </a:lnTo>
                <a:lnTo>
                  <a:pt x="207" y="29"/>
                </a:lnTo>
                <a:lnTo>
                  <a:pt x="193" y="21"/>
                </a:lnTo>
                <a:lnTo>
                  <a:pt x="194" y="21"/>
                </a:lnTo>
                <a:lnTo>
                  <a:pt x="203" y="16"/>
                </a:lnTo>
                <a:lnTo>
                  <a:pt x="211" y="10"/>
                </a:lnTo>
                <a:lnTo>
                  <a:pt x="220" y="6"/>
                </a:lnTo>
                <a:lnTo>
                  <a:pt x="230" y="3"/>
                </a:lnTo>
                <a:lnTo>
                  <a:pt x="240" y="2"/>
                </a:lnTo>
                <a:lnTo>
                  <a:pt x="249" y="0"/>
                </a:lnTo>
                <a:lnTo>
                  <a:pt x="259" y="0"/>
                </a:lnTo>
                <a:lnTo>
                  <a:pt x="269" y="2"/>
                </a:lnTo>
                <a:lnTo>
                  <a:pt x="278" y="3"/>
                </a:lnTo>
                <a:lnTo>
                  <a:pt x="288" y="6"/>
                </a:lnTo>
                <a:lnTo>
                  <a:pt x="296" y="9"/>
                </a:lnTo>
                <a:lnTo>
                  <a:pt x="306" y="13"/>
                </a:lnTo>
                <a:lnTo>
                  <a:pt x="314" y="18"/>
                </a:lnTo>
                <a:lnTo>
                  <a:pt x="321" y="25"/>
                </a:lnTo>
                <a:lnTo>
                  <a:pt x="329" y="32"/>
                </a:lnTo>
                <a:lnTo>
                  <a:pt x="336" y="39"/>
                </a:lnTo>
                <a:lnTo>
                  <a:pt x="337" y="42"/>
                </a:lnTo>
                <a:lnTo>
                  <a:pt x="344" y="50"/>
                </a:lnTo>
                <a:lnTo>
                  <a:pt x="348" y="60"/>
                </a:lnTo>
                <a:lnTo>
                  <a:pt x="352" y="69"/>
                </a:lnTo>
                <a:lnTo>
                  <a:pt x="355" y="77"/>
                </a:lnTo>
                <a:lnTo>
                  <a:pt x="358" y="88"/>
                </a:lnTo>
                <a:lnTo>
                  <a:pt x="359" y="98"/>
                </a:lnTo>
                <a:lnTo>
                  <a:pt x="361" y="108"/>
                </a:lnTo>
                <a:lnTo>
                  <a:pt x="359" y="117"/>
                </a:lnTo>
                <a:lnTo>
                  <a:pt x="359" y="128"/>
                </a:lnTo>
                <a:lnTo>
                  <a:pt x="357" y="138"/>
                </a:lnTo>
                <a:lnTo>
                  <a:pt x="354" y="148"/>
                </a:lnTo>
                <a:lnTo>
                  <a:pt x="350" y="157"/>
                </a:lnTo>
                <a:lnTo>
                  <a:pt x="346" y="165"/>
                </a:lnTo>
                <a:lnTo>
                  <a:pt x="340" y="174"/>
                </a:lnTo>
                <a:lnTo>
                  <a:pt x="335" y="182"/>
                </a:lnTo>
                <a:lnTo>
                  <a:pt x="328" y="190"/>
                </a:lnTo>
                <a:close/>
              </a:path>
            </a:pathLst>
          </a:custGeom>
          <a:solidFill>
            <a:schemeClr val="accent1"/>
          </a:solidFill>
          <a:ln>
            <a:noFill/>
          </a:ln>
        </p:spPr>
        <p:txBody>
          <a:bodyPr/>
          <a:lstStyle/>
          <a:p>
            <a:endParaRPr lang="en-US" dirty="0"/>
          </a:p>
        </p:txBody>
      </p:sp>
      <p:sp>
        <p:nvSpPr>
          <p:cNvPr id="159" name="Freeform 177"/>
          <p:cNvSpPr>
            <a:spLocks noEditPoints="1"/>
          </p:cNvSpPr>
          <p:nvPr/>
        </p:nvSpPr>
        <p:spPr bwMode="auto">
          <a:xfrm>
            <a:off x="5479896" y="2089147"/>
            <a:ext cx="314507" cy="338096"/>
          </a:xfrm>
          <a:custGeom>
            <a:avLst/>
            <a:gdLst>
              <a:gd name="T0" fmla="*/ 114829 w 360"/>
              <a:gd name="T1" fmla="*/ 66503 h 388"/>
              <a:gd name="T2" fmla="*/ 120121 w 360"/>
              <a:gd name="T3" fmla="*/ 49086 h 388"/>
              <a:gd name="T4" fmla="*/ 142346 w 360"/>
              <a:gd name="T5" fmla="*/ 46447 h 388"/>
              <a:gd name="T6" fmla="*/ 151871 w 360"/>
              <a:gd name="T7" fmla="*/ 63864 h 388"/>
              <a:gd name="T8" fmla="*/ 141817 w 360"/>
              <a:gd name="T9" fmla="*/ 64920 h 388"/>
              <a:gd name="T10" fmla="*/ 129117 w 360"/>
              <a:gd name="T11" fmla="*/ 57003 h 388"/>
              <a:gd name="T12" fmla="*/ 74083 w 360"/>
              <a:gd name="T13" fmla="*/ 67031 h 388"/>
              <a:gd name="T14" fmla="*/ 73554 w 360"/>
              <a:gd name="T15" fmla="*/ 51197 h 388"/>
              <a:gd name="T16" fmla="*/ 51329 w 360"/>
              <a:gd name="T17" fmla="*/ 45391 h 388"/>
              <a:gd name="T18" fmla="*/ 38629 w 360"/>
              <a:gd name="T19" fmla="*/ 61753 h 388"/>
              <a:gd name="T20" fmla="*/ 50271 w 360"/>
              <a:gd name="T21" fmla="*/ 62809 h 388"/>
              <a:gd name="T22" fmla="*/ 64029 w 360"/>
              <a:gd name="T23" fmla="*/ 58058 h 388"/>
              <a:gd name="T24" fmla="*/ 72496 w 360"/>
              <a:gd name="T25" fmla="*/ 67559 h 388"/>
              <a:gd name="T26" fmla="*/ 108479 w 360"/>
              <a:gd name="T27" fmla="*/ 99755 h 388"/>
              <a:gd name="T28" fmla="*/ 124883 w 360"/>
              <a:gd name="T29" fmla="*/ 82337 h 388"/>
              <a:gd name="T30" fmla="*/ 114300 w 360"/>
              <a:gd name="T31" fmla="*/ 80754 h 388"/>
              <a:gd name="T32" fmla="*/ 95250 w 360"/>
              <a:gd name="T33" fmla="*/ 89727 h 388"/>
              <a:gd name="T34" fmla="*/ 78317 w 360"/>
              <a:gd name="T35" fmla="*/ 82337 h 388"/>
              <a:gd name="T36" fmla="*/ 66675 w 360"/>
              <a:gd name="T37" fmla="*/ 80226 h 388"/>
              <a:gd name="T38" fmla="*/ 77788 w 360"/>
              <a:gd name="T39" fmla="*/ 97644 h 388"/>
              <a:gd name="T40" fmla="*/ 174625 w 360"/>
              <a:gd name="T41" fmla="*/ 16890 h 388"/>
              <a:gd name="T42" fmla="*/ 137583 w 360"/>
              <a:gd name="T43" fmla="*/ 0 h 388"/>
              <a:gd name="T44" fmla="*/ 102658 w 360"/>
              <a:gd name="T45" fmla="*/ 11084 h 388"/>
              <a:gd name="T46" fmla="*/ 136525 w 360"/>
              <a:gd name="T47" fmla="*/ 12667 h 388"/>
              <a:gd name="T48" fmla="*/ 173567 w 360"/>
              <a:gd name="T49" fmla="*/ 37474 h 388"/>
              <a:gd name="T50" fmla="*/ 152400 w 360"/>
              <a:gd name="T51" fmla="*/ 103450 h 388"/>
              <a:gd name="T52" fmla="*/ 140758 w 360"/>
              <a:gd name="T53" fmla="*/ 132479 h 388"/>
              <a:gd name="T54" fmla="*/ 132292 w 360"/>
              <a:gd name="T55" fmla="*/ 185259 h 388"/>
              <a:gd name="T56" fmla="*/ 116417 w 360"/>
              <a:gd name="T57" fmla="*/ 190537 h 388"/>
              <a:gd name="T58" fmla="*/ 111125 w 360"/>
              <a:gd name="T59" fmla="*/ 133007 h 388"/>
              <a:gd name="T60" fmla="*/ 95250 w 360"/>
              <a:gd name="T61" fmla="*/ 117700 h 388"/>
              <a:gd name="T62" fmla="*/ 89958 w 360"/>
              <a:gd name="T63" fmla="*/ 118756 h 388"/>
              <a:gd name="T64" fmla="*/ 74083 w 360"/>
              <a:gd name="T65" fmla="*/ 145146 h 388"/>
              <a:gd name="T66" fmla="*/ 70908 w 360"/>
              <a:gd name="T67" fmla="*/ 192649 h 388"/>
              <a:gd name="T68" fmla="*/ 52917 w 360"/>
              <a:gd name="T69" fmla="*/ 181565 h 388"/>
              <a:gd name="T70" fmla="*/ 45508 w 360"/>
              <a:gd name="T71" fmla="*/ 125090 h 388"/>
              <a:gd name="T72" fmla="*/ 30162 w 360"/>
              <a:gd name="T73" fmla="*/ 98172 h 388"/>
              <a:gd name="T74" fmla="*/ 17992 w 360"/>
              <a:gd name="T75" fmla="*/ 37474 h 388"/>
              <a:gd name="T76" fmla="*/ 58208 w 360"/>
              <a:gd name="T77" fmla="*/ 15306 h 388"/>
              <a:gd name="T78" fmla="*/ 98954 w 360"/>
              <a:gd name="T79" fmla="*/ 35891 h 388"/>
              <a:gd name="T80" fmla="*/ 119062 w 360"/>
              <a:gd name="T81" fmla="*/ 33779 h 388"/>
              <a:gd name="T82" fmla="*/ 105833 w 360"/>
              <a:gd name="T83" fmla="*/ 26390 h 388"/>
              <a:gd name="T84" fmla="*/ 58208 w 360"/>
              <a:gd name="T85" fmla="*/ 3167 h 388"/>
              <a:gd name="T86" fmla="*/ 21167 w 360"/>
              <a:gd name="T87" fmla="*/ 15306 h 388"/>
              <a:gd name="T88" fmla="*/ 1058 w 360"/>
              <a:gd name="T89" fmla="*/ 45919 h 388"/>
              <a:gd name="T90" fmla="*/ 6879 w 360"/>
              <a:gd name="T91" fmla="*/ 86032 h 388"/>
              <a:gd name="T92" fmla="*/ 31221 w 360"/>
              <a:gd name="T93" fmla="*/ 117700 h 388"/>
              <a:gd name="T94" fmla="*/ 37042 w 360"/>
              <a:gd name="T95" fmla="*/ 167842 h 388"/>
              <a:gd name="T96" fmla="*/ 56092 w 360"/>
              <a:gd name="T97" fmla="*/ 200566 h 388"/>
              <a:gd name="T98" fmla="*/ 72496 w 360"/>
              <a:gd name="T99" fmla="*/ 204788 h 388"/>
              <a:gd name="T100" fmla="*/ 85725 w 360"/>
              <a:gd name="T101" fmla="*/ 162036 h 388"/>
              <a:gd name="T102" fmla="*/ 94192 w 360"/>
              <a:gd name="T103" fmla="*/ 130368 h 388"/>
              <a:gd name="T104" fmla="*/ 102658 w 360"/>
              <a:gd name="T105" fmla="*/ 153591 h 388"/>
              <a:gd name="T106" fmla="*/ 111125 w 360"/>
              <a:gd name="T107" fmla="*/ 203205 h 388"/>
              <a:gd name="T108" fmla="*/ 128058 w 360"/>
              <a:gd name="T109" fmla="*/ 202149 h 388"/>
              <a:gd name="T110" fmla="*/ 151342 w 360"/>
              <a:gd name="T111" fmla="*/ 172064 h 388"/>
              <a:gd name="T112" fmla="*/ 157163 w 360"/>
              <a:gd name="T113" fmla="*/ 117700 h 388"/>
              <a:gd name="T114" fmla="*/ 177271 w 360"/>
              <a:gd name="T115" fmla="*/ 96060 h 388"/>
              <a:gd name="T116" fmla="*/ 190500 w 360"/>
              <a:gd name="T117" fmla="*/ 57003 h 388"/>
              <a:gd name="T118" fmla="*/ 178858 w 360"/>
              <a:gd name="T119" fmla="*/ 22168 h 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60" h="388">
                <a:moveTo>
                  <a:pt x="235" y="119"/>
                </a:moveTo>
                <a:lnTo>
                  <a:pt x="235" y="119"/>
                </a:lnTo>
                <a:lnTo>
                  <a:pt x="232" y="123"/>
                </a:lnTo>
                <a:lnTo>
                  <a:pt x="229" y="126"/>
                </a:lnTo>
                <a:lnTo>
                  <a:pt x="225" y="127"/>
                </a:lnTo>
                <a:lnTo>
                  <a:pt x="221" y="127"/>
                </a:lnTo>
                <a:lnTo>
                  <a:pt x="217" y="126"/>
                </a:lnTo>
                <a:lnTo>
                  <a:pt x="214" y="121"/>
                </a:lnTo>
                <a:lnTo>
                  <a:pt x="211" y="117"/>
                </a:lnTo>
                <a:lnTo>
                  <a:pt x="213" y="113"/>
                </a:lnTo>
                <a:lnTo>
                  <a:pt x="214" y="106"/>
                </a:lnTo>
                <a:lnTo>
                  <a:pt x="218" y="101"/>
                </a:lnTo>
                <a:lnTo>
                  <a:pt x="221" y="97"/>
                </a:lnTo>
                <a:lnTo>
                  <a:pt x="227" y="93"/>
                </a:lnTo>
                <a:lnTo>
                  <a:pt x="232" y="88"/>
                </a:lnTo>
                <a:lnTo>
                  <a:pt x="238" y="86"/>
                </a:lnTo>
                <a:lnTo>
                  <a:pt x="244" y="84"/>
                </a:lnTo>
                <a:lnTo>
                  <a:pt x="250" y="84"/>
                </a:lnTo>
                <a:lnTo>
                  <a:pt x="257" y="84"/>
                </a:lnTo>
                <a:lnTo>
                  <a:pt x="264" y="86"/>
                </a:lnTo>
                <a:lnTo>
                  <a:pt x="269" y="88"/>
                </a:lnTo>
                <a:lnTo>
                  <a:pt x="275" y="93"/>
                </a:lnTo>
                <a:lnTo>
                  <a:pt x="279" y="97"/>
                </a:lnTo>
                <a:lnTo>
                  <a:pt x="283" y="101"/>
                </a:lnTo>
                <a:lnTo>
                  <a:pt x="286" y="106"/>
                </a:lnTo>
                <a:lnTo>
                  <a:pt x="288" y="113"/>
                </a:lnTo>
                <a:lnTo>
                  <a:pt x="288" y="117"/>
                </a:lnTo>
                <a:lnTo>
                  <a:pt x="287" y="121"/>
                </a:lnTo>
                <a:lnTo>
                  <a:pt x="284" y="126"/>
                </a:lnTo>
                <a:lnTo>
                  <a:pt x="280" y="127"/>
                </a:lnTo>
                <a:lnTo>
                  <a:pt x="277" y="128"/>
                </a:lnTo>
                <a:lnTo>
                  <a:pt x="273" y="127"/>
                </a:lnTo>
                <a:lnTo>
                  <a:pt x="271" y="126"/>
                </a:lnTo>
                <a:lnTo>
                  <a:pt x="268" y="123"/>
                </a:lnTo>
                <a:lnTo>
                  <a:pt x="266" y="119"/>
                </a:lnTo>
                <a:lnTo>
                  <a:pt x="264" y="115"/>
                </a:lnTo>
                <a:lnTo>
                  <a:pt x="260" y="110"/>
                </a:lnTo>
                <a:lnTo>
                  <a:pt x="255" y="108"/>
                </a:lnTo>
                <a:lnTo>
                  <a:pt x="250" y="106"/>
                </a:lnTo>
                <a:lnTo>
                  <a:pt x="244" y="108"/>
                </a:lnTo>
                <a:lnTo>
                  <a:pt x="240" y="110"/>
                </a:lnTo>
                <a:lnTo>
                  <a:pt x="238" y="115"/>
                </a:lnTo>
                <a:lnTo>
                  <a:pt x="235" y="119"/>
                </a:lnTo>
                <a:close/>
                <a:moveTo>
                  <a:pt x="137" y="128"/>
                </a:moveTo>
                <a:lnTo>
                  <a:pt x="137" y="128"/>
                </a:lnTo>
                <a:lnTo>
                  <a:pt x="140" y="127"/>
                </a:lnTo>
                <a:lnTo>
                  <a:pt x="144" y="126"/>
                </a:lnTo>
                <a:lnTo>
                  <a:pt x="147" y="121"/>
                </a:lnTo>
                <a:lnTo>
                  <a:pt x="148" y="117"/>
                </a:lnTo>
                <a:lnTo>
                  <a:pt x="148" y="113"/>
                </a:lnTo>
                <a:lnTo>
                  <a:pt x="147" y="106"/>
                </a:lnTo>
                <a:lnTo>
                  <a:pt x="143" y="101"/>
                </a:lnTo>
                <a:lnTo>
                  <a:pt x="139" y="97"/>
                </a:lnTo>
                <a:lnTo>
                  <a:pt x="134" y="93"/>
                </a:lnTo>
                <a:lnTo>
                  <a:pt x="129" y="88"/>
                </a:lnTo>
                <a:lnTo>
                  <a:pt x="123" y="86"/>
                </a:lnTo>
                <a:lnTo>
                  <a:pt x="117" y="84"/>
                </a:lnTo>
                <a:lnTo>
                  <a:pt x="111" y="84"/>
                </a:lnTo>
                <a:lnTo>
                  <a:pt x="104" y="84"/>
                </a:lnTo>
                <a:lnTo>
                  <a:pt x="97" y="86"/>
                </a:lnTo>
                <a:lnTo>
                  <a:pt x="92" y="88"/>
                </a:lnTo>
                <a:lnTo>
                  <a:pt x="86" y="93"/>
                </a:lnTo>
                <a:lnTo>
                  <a:pt x="82" y="97"/>
                </a:lnTo>
                <a:lnTo>
                  <a:pt x="78" y="101"/>
                </a:lnTo>
                <a:lnTo>
                  <a:pt x="75" y="106"/>
                </a:lnTo>
                <a:lnTo>
                  <a:pt x="73" y="113"/>
                </a:lnTo>
                <a:lnTo>
                  <a:pt x="73" y="117"/>
                </a:lnTo>
                <a:lnTo>
                  <a:pt x="74" y="121"/>
                </a:lnTo>
                <a:lnTo>
                  <a:pt x="77" y="126"/>
                </a:lnTo>
                <a:lnTo>
                  <a:pt x="81" y="127"/>
                </a:lnTo>
                <a:lnTo>
                  <a:pt x="85" y="127"/>
                </a:lnTo>
                <a:lnTo>
                  <a:pt x="89" y="126"/>
                </a:lnTo>
                <a:lnTo>
                  <a:pt x="93" y="123"/>
                </a:lnTo>
                <a:lnTo>
                  <a:pt x="95" y="119"/>
                </a:lnTo>
                <a:lnTo>
                  <a:pt x="97" y="115"/>
                </a:lnTo>
                <a:lnTo>
                  <a:pt x="100" y="110"/>
                </a:lnTo>
                <a:lnTo>
                  <a:pt x="106" y="108"/>
                </a:lnTo>
                <a:lnTo>
                  <a:pt x="111" y="106"/>
                </a:lnTo>
                <a:lnTo>
                  <a:pt x="115" y="108"/>
                </a:lnTo>
                <a:lnTo>
                  <a:pt x="121" y="110"/>
                </a:lnTo>
                <a:lnTo>
                  <a:pt x="123" y="115"/>
                </a:lnTo>
                <a:lnTo>
                  <a:pt x="126" y="119"/>
                </a:lnTo>
                <a:lnTo>
                  <a:pt x="128" y="123"/>
                </a:lnTo>
                <a:lnTo>
                  <a:pt x="130" y="126"/>
                </a:lnTo>
                <a:lnTo>
                  <a:pt x="133" y="127"/>
                </a:lnTo>
                <a:lnTo>
                  <a:pt x="137" y="128"/>
                </a:lnTo>
                <a:close/>
                <a:moveTo>
                  <a:pt x="180" y="193"/>
                </a:moveTo>
                <a:lnTo>
                  <a:pt x="180" y="193"/>
                </a:lnTo>
                <a:lnTo>
                  <a:pt x="181" y="193"/>
                </a:lnTo>
                <a:lnTo>
                  <a:pt x="194" y="192"/>
                </a:lnTo>
                <a:lnTo>
                  <a:pt x="205" y="189"/>
                </a:lnTo>
                <a:lnTo>
                  <a:pt x="214" y="185"/>
                </a:lnTo>
                <a:lnTo>
                  <a:pt x="221" y="179"/>
                </a:lnTo>
                <a:lnTo>
                  <a:pt x="228" y="174"/>
                </a:lnTo>
                <a:lnTo>
                  <a:pt x="232" y="170"/>
                </a:lnTo>
                <a:lnTo>
                  <a:pt x="235" y="164"/>
                </a:lnTo>
                <a:lnTo>
                  <a:pt x="236" y="160"/>
                </a:lnTo>
                <a:lnTo>
                  <a:pt x="236" y="156"/>
                </a:lnTo>
                <a:lnTo>
                  <a:pt x="235" y="152"/>
                </a:lnTo>
                <a:lnTo>
                  <a:pt x="231" y="149"/>
                </a:lnTo>
                <a:lnTo>
                  <a:pt x="227" y="148"/>
                </a:lnTo>
                <a:lnTo>
                  <a:pt x="222" y="148"/>
                </a:lnTo>
                <a:lnTo>
                  <a:pt x="218" y="149"/>
                </a:lnTo>
                <a:lnTo>
                  <a:pt x="216" y="153"/>
                </a:lnTo>
                <a:lnTo>
                  <a:pt x="213" y="156"/>
                </a:lnTo>
                <a:lnTo>
                  <a:pt x="206" y="161"/>
                </a:lnTo>
                <a:lnTo>
                  <a:pt x="202" y="165"/>
                </a:lnTo>
                <a:lnTo>
                  <a:pt x="196" y="168"/>
                </a:lnTo>
                <a:lnTo>
                  <a:pt x="189" y="170"/>
                </a:lnTo>
                <a:lnTo>
                  <a:pt x="181" y="170"/>
                </a:lnTo>
                <a:lnTo>
                  <a:pt x="180" y="170"/>
                </a:lnTo>
                <a:lnTo>
                  <a:pt x="172" y="170"/>
                </a:lnTo>
                <a:lnTo>
                  <a:pt x="165" y="168"/>
                </a:lnTo>
                <a:lnTo>
                  <a:pt x="159" y="165"/>
                </a:lnTo>
                <a:lnTo>
                  <a:pt x="154" y="161"/>
                </a:lnTo>
                <a:lnTo>
                  <a:pt x="148" y="156"/>
                </a:lnTo>
                <a:lnTo>
                  <a:pt x="145" y="153"/>
                </a:lnTo>
                <a:lnTo>
                  <a:pt x="143" y="149"/>
                </a:lnTo>
                <a:lnTo>
                  <a:pt x="139" y="148"/>
                </a:lnTo>
                <a:lnTo>
                  <a:pt x="134" y="148"/>
                </a:lnTo>
                <a:lnTo>
                  <a:pt x="130" y="149"/>
                </a:lnTo>
                <a:lnTo>
                  <a:pt x="126" y="152"/>
                </a:lnTo>
                <a:lnTo>
                  <a:pt x="125" y="156"/>
                </a:lnTo>
                <a:lnTo>
                  <a:pt x="125" y="160"/>
                </a:lnTo>
                <a:lnTo>
                  <a:pt x="126" y="164"/>
                </a:lnTo>
                <a:lnTo>
                  <a:pt x="129" y="170"/>
                </a:lnTo>
                <a:lnTo>
                  <a:pt x="133" y="174"/>
                </a:lnTo>
                <a:lnTo>
                  <a:pt x="140" y="179"/>
                </a:lnTo>
                <a:lnTo>
                  <a:pt x="147" y="185"/>
                </a:lnTo>
                <a:lnTo>
                  <a:pt x="156" y="189"/>
                </a:lnTo>
                <a:lnTo>
                  <a:pt x="167" y="192"/>
                </a:lnTo>
                <a:lnTo>
                  <a:pt x="180" y="193"/>
                </a:lnTo>
                <a:close/>
                <a:moveTo>
                  <a:pt x="338" y="42"/>
                </a:moveTo>
                <a:lnTo>
                  <a:pt x="337" y="39"/>
                </a:lnTo>
                <a:lnTo>
                  <a:pt x="330" y="32"/>
                </a:lnTo>
                <a:lnTo>
                  <a:pt x="321" y="25"/>
                </a:lnTo>
                <a:lnTo>
                  <a:pt x="315" y="18"/>
                </a:lnTo>
                <a:lnTo>
                  <a:pt x="306" y="13"/>
                </a:lnTo>
                <a:lnTo>
                  <a:pt x="297" y="9"/>
                </a:lnTo>
                <a:lnTo>
                  <a:pt x="288" y="6"/>
                </a:lnTo>
                <a:lnTo>
                  <a:pt x="279" y="3"/>
                </a:lnTo>
                <a:lnTo>
                  <a:pt x="269" y="2"/>
                </a:lnTo>
                <a:lnTo>
                  <a:pt x="260" y="0"/>
                </a:lnTo>
                <a:lnTo>
                  <a:pt x="250" y="0"/>
                </a:lnTo>
                <a:lnTo>
                  <a:pt x="240" y="2"/>
                </a:lnTo>
                <a:lnTo>
                  <a:pt x="231" y="3"/>
                </a:lnTo>
                <a:lnTo>
                  <a:pt x="221" y="6"/>
                </a:lnTo>
                <a:lnTo>
                  <a:pt x="211" y="10"/>
                </a:lnTo>
                <a:lnTo>
                  <a:pt x="203" y="16"/>
                </a:lnTo>
                <a:lnTo>
                  <a:pt x="195" y="21"/>
                </a:lnTo>
                <a:lnTo>
                  <a:pt x="194" y="21"/>
                </a:lnTo>
                <a:lnTo>
                  <a:pt x="207" y="29"/>
                </a:lnTo>
                <a:lnTo>
                  <a:pt x="214" y="32"/>
                </a:lnTo>
                <a:lnTo>
                  <a:pt x="218" y="33"/>
                </a:lnTo>
                <a:lnTo>
                  <a:pt x="231" y="28"/>
                </a:lnTo>
                <a:lnTo>
                  <a:pt x="244" y="24"/>
                </a:lnTo>
                <a:lnTo>
                  <a:pt x="258" y="24"/>
                </a:lnTo>
                <a:lnTo>
                  <a:pt x="272" y="25"/>
                </a:lnTo>
                <a:lnTo>
                  <a:pt x="284" y="29"/>
                </a:lnTo>
                <a:lnTo>
                  <a:pt x="297" y="35"/>
                </a:lnTo>
                <a:lnTo>
                  <a:pt x="308" y="43"/>
                </a:lnTo>
                <a:lnTo>
                  <a:pt x="317" y="54"/>
                </a:lnTo>
                <a:lnTo>
                  <a:pt x="320" y="57"/>
                </a:lnTo>
                <a:lnTo>
                  <a:pt x="328" y="71"/>
                </a:lnTo>
                <a:lnTo>
                  <a:pt x="334" y="84"/>
                </a:lnTo>
                <a:lnTo>
                  <a:pt x="337" y="101"/>
                </a:lnTo>
                <a:lnTo>
                  <a:pt x="338" y="116"/>
                </a:lnTo>
                <a:lnTo>
                  <a:pt x="335" y="132"/>
                </a:lnTo>
                <a:lnTo>
                  <a:pt x="330" y="146"/>
                </a:lnTo>
                <a:lnTo>
                  <a:pt x="321" y="161"/>
                </a:lnTo>
                <a:lnTo>
                  <a:pt x="312" y="174"/>
                </a:lnTo>
                <a:lnTo>
                  <a:pt x="288" y="196"/>
                </a:lnTo>
                <a:lnTo>
                  <a:pt x="284" y="200"/>
                </a:lnTo>
                <a:lnTo>
                  <a:pt x="280" y="207"/>
                </a:lnTo>
                <a:lnTo>
                  <a:pt x="276" y="214"/>
                </a:lnTo>
                <a:lnTo>
                  <a:pt x="272" y="223"/>
                </a:lnTo>
                <a:lnTo>
                  <a:pt x="269" y="236"/>
                </a:lnTo>
                <a:lnTo>
                  <a:pt x="266" y="251"/>
                </a:lnTo>
                <a:lnTo>
                  <a:pt x="264" y="284"/>
                </a:lnTo>
                <a:lnTo>
                  <a:pt x="262" y="318"/>
                </a:lnTo>
                <a:lnTo>
                  <a:pt x="262" y="324"/>
                </a:lnTo>
                <a:lnTo>
                  <a:pt x="261" y="329"/>
                </a:lnTo>
                <a:lnTo>
                  <a:pt x="260" y="336"/>
                </a:lnTo>
                <a:lnTo>
                  <a:pt x="255" y="344"/>
                </a:lnTo>
                <a:lnTo>
                  <a:pt x="250" y="351"/>
                </a:lnTo>
                <a:lnTo>
                  <a:pt x="243" y="357"/>
                </a:lnTo>
                <a:lnTo>
                  <a:pt x="235" y="362"/>
                </a:lnTo>
                <a:lnTo>
                  <a:pt x="233" y="362"/>
                </a:lnTo>
                <a:lnTo>
                  <a:pt x="221" y="366"/>
                </a:lnTo>
                <a:lnTo>
                  <a:pt x="220" y="361"/>
                </a:lnTo>
                <a:lnTo>
                  <a:pt x="218" y="348"/>
                </a:lnTo>
                <a:lnTo>
                  <a:pt x="217" y="330"/>
                </a:lnTo>
                <a:lnTo>
                  <a:pt x="217" y="307"/>
                </a:lnTo>
                <a:lnTo>
                  <a:pt x="217" y="296"/>
                </a:lnTo>
                <a:lnTo>
                  <a:pt x="216" y="275"/>
                </a:lnTo>
                <a:lnTo>
                  <a:pt x="214" y="263"/>
                </a:lnTo>
                <a:lnTo>
                  <a:pt x="210" y="252"/>
                </a:lnTo>
                <a:lnTo>
                  <a:pt x="206" y="241"/>
                </a:lnTo>
                <a:lnTo>
                  <a:pt x="199" y="233"/>
                </a:lnTo>
                <a:lnTo>
                  <a:pt x="195" y="229"/>
                </a:lnTo>
                <a:lnTo>
                  <a:pt x="191" y="226"/>
                </a:lnTo>
                <a:lnTo>
                  <a:pt x="185" y="225"/>
                </a:lnTo>
                <a:lnTo>
                  <a:pt x="180" y="223"/>
                </a:lnTo>
                <a:lnTo>
                  <a:pt x="178" y="223"/>
                </a:lnTo>
                <a:lnTo>
                  <a:pt x="176" y="223"/>
                </a:lnTo>
                <a:lnTo>
                  <a:pt x="170" y="225"/>
                </a:lnTo>
                <a:lnTo>
                  <a:pt x="165" y="226"/>
                </a:lnTo>
                <a:lnTo>
                  <a:pt x="161" y="229"/>
                </a:lnTo>
                <a:lnTo>
                  <a:pt x="156" y="233"/>
                </a:lnTo>
                <a:lnTo>
                  <a:pt x="150" y="241"/>
                </a:lnTo>
                <a:lnTo>
                  <a:pt x="145" y="252"/>
                </a:lnTo>
                <a:lnTo>
                  <a:pt x="143" y="263"/>
                </a:lnTo>
                <a:lnTo>
                  <a:pt x="140" y="275"/>
                </a:lnTo>
                <a:lnTo>
                  <a:pt x="139" y="296"/>
                </a:lnTo>
                <a:lnTo>
                  <a:pt x="139" y="307"/>
                </a:lnTo>
                <a:lnTo>
                  <a:pt x="139" y="330"/>
                </a:lnTo>
                <a:lnTo>
                  <a:pt x="137" y="348"/>
                </a:lnTo>
                <a:lnTo>
                  <a:pt x="136" y="359"/>
                </a:lnTo>
                <a:lnTo>
                  <a:pt x="134" y="365"/>
                </a:lnTo>
                <a:lnTo>
                  <a:pt x="129" y="365"/>
                </a:lnTo>
                <a:lnTo>
                  <a:pt x="123" y="362"/>
                </a:lnTo>
                <a:lnTo>
                  <a:pt x="122" y="362"/>
                </a:lnTo>
                <a:lnTo>
                  <a:pt x="112" y="357"/>
                </a:lnTo>
                <a:lnTo>
                  <a:pt x="106" y="351"/>
                </a:lnTo>
                <a:lnTo>
                  <a:pt x="100" y="344"/>
                </a:lnTo>
                <a:lnTo>
                  <a:pt x="97" y="336"/>
                </a:lnTo>
                <a:lnTo>
                  <a:pt x="95" y="329"/>
                </a:lnTo>
                <a:lnTo>
                  <a:pt x="93" y="324"/>
                </a:lnTo>
                <a:lnTo>
                  <a:pt x="93" y="318"/>
                </a:lnTo>
                <a:lnTo>
                  <a:pt x="92" y="284"/>
                </a:lnTo>
                <a:lnTo>
                  <a:pt x="89" y="251"/>
                </a:lnTo>
                <a:lnTo>
                  <a:pt x="86" y="237"/>
                </a:lnTo>
                <a:lnTo>
                  <a:pt x="84" y="225"/>
                </a:lnTo>
                <a:lnTo>
                  <a:pt x="81" y="214"/>
                </a:lnTo>
                <a:lnTo>
                  <a:pt x="75" y="207"/>
                </a:lnTo>
                <a:lnTo>
                  <a:pt x="66" y="196"/>
                </a:lnTo>
                <a:lnTo>
                  <a:pt x="57" y="186"/>
                </a:lnTo>
                <a:lnTo>
                  <a:pt x="38" y="159"/>
                </a:lnTo>
                <a:lnTo>
                  <a:pt x="30" y="145"/>
                </a:lnTo>
                <a:lnTo>
                  <a:pt x="26" y="130"/>
                </a:lnTo>
                <a:lnTo>
                  <a:pt x="23" y="115"/>
                </a:lnTo>
                <a:lnTo>
                  <a:pt x="24" y="99"/>
                </a:lnTo>
                <a:lnTo>
                  <a:pt x="27" y="86"/>
                </a:lnTo>
                <a:lnTo>
                  <a:pt x="34" y="71"/>
                </a:lnTo>
                <a:lnTo>
                  <a:pt x="42" y="58"/>
                </a:lnTo>
                <a:lnTo>
                  <a:pt x="55" y="47"/>
                </a:lnTo>
                <a:lnTo>
                  <a:pt x="57" y="46"/>
                </a:lnTo>
                <a:lnTo>
                  <a:pt x="70" y="38"/>
                </a:lnTo>
                <a:lnTo>
                  <a:pt x="82" y="32"/>
                </a:lnTo>
                <a:lnTo>
                  <a:pt x="96" y="29"/>
                </a:lnTo>
                <a:lnTo>
                  <a:pt x="110" y="29"/>
                </a:lnTo>
                <a:lnTo>
                  <a:pt x="123" y="32"/>
                </a:lnTo>
                <a:lnTo>
                  <a:pt x="137" y="38"/>
                </a:lnTo>
                <a:lnTo>
                  <a:pt x="151" y="44"/>
                </a:lnTo>
                <a:lnTo>
                  <a:pt x="165" y="54"/>
                </a:lnTo>
                <a:lnTo>
                  <a:pt x="169" y="58"/>
                </a:lnTo>
                <a:lnTo>
                  <a:pt x="178" y="65"/>
                </a:lnTo>
                <a:lnTo>
                  <a:pt x="187" y="68"/>
                </a:lnTo>
                <a:lnTo>
                  <a:pt x="195" y="72"/>
                </a:lnTo>
                <a:lnTo>
                  <a:pt x="203" y="73"/>
                </a:lnTo>
                <a:lnTo>
                  <a:pt x="213" y="75"/>
                </a:lnTo>
                <a:lnTo>
                  <a:pt x="218" y="75"/>
                </a:lnTo>
                <a:lnTo>
                  <a:pt x="221" y="72"/>
                </a:lnTo>
                <a:lnTo>
                  <a:pt x="224" y="68"/>
                </a:lnTo>
                <a:lnTo>
                  <a:pt x="225" y="64"/>
                </a:lnTo>
                <a:lnTo>
                  <a:pt x="225" y="60"/>
                </a:lnTo>
                <a:lnTo>
                  <a:pt x="222" y="55"/>
                </a:lnTo>
                <a:lnTo>
                  <a:pt x="218" y="53"/>
                </a:lnTo>
                <a:lnTo>
                  <a:pt x="214" y="51"/>
                </a:lnTo>
                <a:lnTo>
                  <a:pt x="207" y="51"/>
                </a:lnTo>
                <a:lnTo>
                  <a:pt x="200" y="50"/>
                </a:lnTo>
                <a:lnTo>
                  <a:pt x="189" y="44"/>
                </a:lnTo>
                <a:lnTo>
                  <a:pt x="183" y="40"/>
                </a:lnTo>
                <a:lnTo>
                  <a:pt x="180" y="38"/>
                </a:lnTo>
                <a:lnTo>
                  <a:pt x="162" y="25"/>
                </a:lnTo>
                <a:lnTo>
                  <a:pt x="145" y="16"/>
                </a:lnTo>
                <a:lnTo>
                  <a:pt x="128" y="9"/>
                </a:lnTo>
                <a:lnTo>
                  <a:pt x="110" y="6"/>
                </a:lnTo>
                <a:lnTo>
                  <a:pt x="92" y="6"/>
                </a:lnTo>
                <a:lnTo>
                  <a:pt x="84" y="7"/>
                </a:lnTo>
                <a:lnTo>
                  <a:pt x="75" y="10"/>
                </a:lnTo>
                <a:lnTo>
                  <a:pt x="67" y="13"/>
                </a:lnTo>
                <a:lnTo>
                  <a:pt x="59" y="17"/>
                </a:lnTo>
                <a:lnTo>
                  <a:pt x="51" y="21"/>
                </a:lnTo>
                <a:lnTo>
                  <a:pt x="42" y="27"/>
                </a:lnTo>
                <a:lnTo>
                  <a:pt x="40" y="29"/>
                </a:lnTo>
                <a:lnTo>
                  <a:pt x="33" y="36"/>
                </a:lnTo>
                <a:lnTo>
                  <a:pt x="26" y="43"/>
                </a:lnTo>
                <a:lnTo>
                  <a:pt x="19" y="51"/>
                </a:lnTo>
                <a:lnTo>
                  <a:pt x="13" y="60"/>
                </a:lnTo>
                <a:lnTo>
                  <a:pt x="9" y="68"/>
                </a:lnTo>
                <a:lnTo>
                  <a:pt x="5" y="77"/>
                </a:lnTo>
                <a:lnTo>
                  <a:pt x="2" y="87"/>
                </a:lnTo>
                <a:lnTo>
                  <a:pt x="1" y="97"/>
                </a:lnTo>
                <a:lnTo>
                  <a:pt x="0" y="106"/>
                </a:lnTo>
                <a:lnTo>
                  <a:pt x="0" y="116"/>
                </a:lnTo>
                <a:lnTo>
                  <a:pt x="1" y="126"/>
                </a:lnTo>
                <a:lnTo>
                  <a:pt x="2" y="135"/>
                </a:lnTo>
                <a:lnTo>
                  <a:pt x="5" y="145"/>
                </a:lnTo>
                <a:lnTo>
                  <a:pt x="9" y="154"/>
                </a:lnTo>
                <a:lnTo>
                  <a:pt x="13" y="163"/>
                </a:lnTo>
                <a:lnTo>
                  <a:pt x="19" y="172"/>
                </a:lnTo>
                <a:lnTo>
                  <a:pt x="40" y="200"/>
                </a:lnTo>
                <a:lnTo>
                  <a:pt x="46" y="209"/>
                </a:lnTo>
                <a:lnTo>
                  <a:pt x="59" y="222"/>
                </a:lnTo>
                <a:lnTo>
                  <a:pt x="59" y="223"/>
                </a:lnTo>
                <a:lnTo>
                  <a:pt x="60" y="227"/>
                </a:lnTo>
                <a:lnTo>
                  <a:pt x="64" y="242"/>
                </a:lnTo>
                <a:lnTo>
                  <a:pt x="68" y="271"/>
                </a:lnTo>
                <a:lnTo>
                  <a:pt x="68" y="292"/>
                </a:lnTo>
                <a:lnTo>
                  <a:pt x="70" y="318"/>
                </a:lnTo>
                <a:lnTo>
                  <a:pt x="71" y="326"/>
                </a:lnTo>
                <a:lnTo>
                  <a:pt x="73" y="336"/>
                </a:lnTo>
                <a:lnTo>
                  <a:pt x="75" y="346"/>
                </a:lnTo>
                <a:lnTo>
                  <a:pt x="81" y="357"/>
                </a:lnTo>
                <a:lnTo>
                  <a:pt x="89" y="366"/>
                </a:lnTo>
                <a:lnTo>
                  <a:pt x="93" y="372"/>
                </a:lnTo>
                <a:lnTo>
                  <a:pt x="99" y="376"/>
                </a:lnTo>
                <a:lnTo>
                  <a:pt x="106" y="380"/>
                </a:lnTo>
                <a:lnTo>
                  <a:pt x="114" y="383"/>
                </a:lnTo>
                <a:lnTo>
                  <a:pt x="122" y="387"/>
                </a:lnTo>
                <a:lnTo>
                  <a:pt x="128" y="388"/>
                </a:lnTo>
                <a:lnTo>
                  <a:pt x="134" y="388"/>
                </a:lnTo>
                <a:lnTo>
                  <a:pt x="137" y="388"/>
                </a:lnTo>
                <a:lnTo>
                  <a:pt x="145" y="385"/>
                </a:lnTo>
                <a:lnTo>
                  <a:pt x="151" y="381"/>
                </a:lnTo>
                <a:lnTo>
                  <a:pt x="156" y="374"/>
                </a:lnTo>
                <a:lnTo>
                  <a:pt x="159" y="365"/>
                </a:lnTo>
                <a:lnTo>
                  <a:pt x="161" y="354"/>
                </a:lnTo>
                <a:lnTo>
                  <a:pt x="162" y="340"/>
                </a:lnTo>
                <a:lnTo>
                  <a:pt x="162" y="307"/>
                </a:lnTo>
                <a:lnTo>
                  <a:pt x="162" y="293"/>
                </a:lnTo>
                <a:lnTo>
                  <a:pt x="163" y="275"/>
                </a:lnTo>
                <a:lnTo>
                  <a:pt x="167" y="260"/>
                </a:lnTo>
                <a:lnTo>
                  <a:pt x="170" y="253"/>
                </a:lnTo>
                <a:lnTo>
                  <a:pt x="173" y="249"/>
                </a:lnTo>
                <a:lnTo>
                  <a:pt x="176" y="247"/>
                </a:lnTo>
                <a:lnTo>
                  <a:pt x="178" y="247"/>
                </a:lnTo>
                <a:lnTo>
                  <a:pt x="180" y="247"/>
                </a:lnTo>
                <a:lnTo>
                  <a:pt x="183" y="249"/>
                </a:lnTo>
                <a:lnTo>
                  <a:pt x="185" y="253"/>
                </a:lnTo>
                <a:lnTo>
                  <a:pt x="188" y="259"/>
                </a:lnTo>
                <a:lnTo>
                  <a:pt x="192" y="274"/>
                </a:lnTo>
                <a:lnTo>
                  <a:pt x="194" y="291"/>
                </a:lnTo>
                <a:lnTo>
                  <a:pt x="195" y="307"/>
                </a:lnTo>
                <a:lnTo>
                  <a:pt x="195" y="340"/>
                </a:lnTo>
                <a:lnTo>
                  <a:pt x="195" y="354"/>
                </a:lnTo>
                <a:lnTo>
                  <a:pt x="196" y="365"/>
                </a:lnTo>
                <a:lnTo>
                  <a:pt x="200" y="374"/>
                </a:lnTo>
                <a:lnTo>
                  <a:pt x="205" y="381"/>
                </a:lnTo>
                <a:lnTo>
                  <a:pt x="210" y="385"/>
                </a:lnTo>
                <a:lnTo>
                  <a:pt x="218" y="388"/>
                </a:lnTo>
                <a:lnTo>
                  <a:pt x="221" y="388"/>
                </a:lnTo>
                <a:lnTo>
                  <a:pt x="228" y="388"/>
                </a:lnTo>
                <a:lnTo>
                  <a:pt x="233" y="387"/>
                </a:lnTo>
                <a:lnTo>
                  <a:pt x="242" y="383"/>
                </a:lnTo>
                <a:lnTo>
                  <a:pt x="250" y="380"/>
                </a:lnTo>
                <a:lnTo>
                  <a:pt x="257" y="376"/>
                </a:lnTo>
                <a:lnTo>
                  <a:pt x="262" y="372"/>
                </a:lnTo>
                <a:lnTo>
                  <a:pt x="268" y="366"/>
                </a:lnTo>
                <a:lnTo>
                  <a:pt x="275" y="357"/>
                </a:lnTo>
                <a:lnTo>
                  <a:pt x="280" y="346"/>
                </a:lnTo>
                <a:lnTo>
                  <a:pt x="283" y="336"/>
                </a:lnTo>
                <a:lnTo>
                  <a:pt x="286" y="326"/>
                </a:lnTo>
                <a:lnTo>
                  <a:pt x="286" y="318"/>
                </a:lnTo>
                <a:lnTo>
                  <a:pt x="287" y="292"/>
                </a:lnTo>
                <a:lnTo>
                  <a:pt x="288" y="271"/>
                </a:lnTo>
                <a:lnTo>
                  <a:pt x="291" y="242"/>
                </a:lnTo>
                <a:lnTo>
                  <a:pt x="295" y="227"/>
                </a:lnTo>
                <a:lnTo>
                  <a:pt x="297" y="223"/>
                </a:lnTo>
                <a:lnTo>
                  <a:pt x="299" y="220"/>
                </a:lnTo>
                <a:lnTo>
                  <a:pt x="302" y="216"/>
                </a:lnTo>
                <a:lnTo>
                  <a:pt x="305" y="212"/>
                </a:lnTo>
                <a:lnTo>
                  <a:pt x="328" y="190"/>
                </a:lnTo>
                <a:lnTo>
                  <a:pt x="335" y="182"/>
                </a:lnTo>
                <a:lnTo>
                  <a:pt x="341" y="174"/>
                </a:lnTo>
                <a:lnTo>
                  <a:pt x="346" y="165"/>
                </a:lnTo>
                <a:lnTo>
                  <a:pt x="350" y="157"/>
                </a:lnTo>
                <a:lnTo>
                  <a:pt x="354" y="148"/>
                </a:lnTo>
                <a:lnTo>
                  <a:pt x="357" y="138"/>
                </a:lnTo>
                <a:lnTo>
                  <a:pt x="359" y="128"/>
                </a:lnTo>
                <a:lnTo>
                  <a:pt x="360" y="117"/>
                </a:lnTo>
                <a:lnTo>
                  <a:pt x="360" y="108"/>
                </a:lnTo>
                <a:lnTo>
                  <a:pt x="360" y="98"/>
                </a:lnTo>
                <a:lnTo>
                  <a:pt x="359" y="88"/>
                </a:lnTo>
                <a:lnTo>
                  <a:pt x="356" y="77"/>
                </a:lnTo>
                <a:lnTo>
                  <a:pt x="353" y="69"/>
                </a:lnTo>
                <a:lnTo>
                  <a:pt x="349" y="60"/>
                </a:lnTo>
                <a:lnTo>
                  <a:pt x="343" y="50"/>
                </a:lnTo>
                <a:lnTo>
                  <a:pt x="338" y="42"/>
                </a:lnTo>
                <a:close/>
              </a:path>
            </a:pathLst>
          </a:custGeom>
          <a:solidFill>
            <a:schemeClr val="accent1"/>
          </a:solidFill>
          <a:ln>
            <a:noFill/>
          </a:ln>
        </p:spPr>
        <p:txBody>
          <a:bodyPr/>
          <a:lstStyle/>
          <a:p>
            <a:endParaRPr lang="en-US" dirty="0"/>
          </a:p>
        </p:txBody>
      </p:sp>
      <p:sp>
        <p:nvSpPr>
          <p:cNvPr id="160" name="Freeform 178"/>
          <p:cNvSpPr>
            <a:spLocks noEditPoints="1"/>
          </p:cNvSpPr>
          <p:nvPr/>
        </p:nvSpPr>
        <p:spPr bwMode="auto">
          <a:xfrm>
            <a:off x="6279510" y="2073272"/>
            <a:ext cx="314507" cy="338096"/>
          </a:xfrm>
          <a:custGeom>
            <a:avLst/>
            <a:gdLst>
              <a:gd name="T0" fmla="*/ 40859 w 359"/>
              <a:gd name="T1" fmla="*/ 61753 h 388"/>
              <a:gd name="T2" fmla="*/ 41921 w 359"/>
              <a:gd name="T3" fmla="*/ 49086 h 388"/>
              <a:gd name="T4" fmla="*/ 55187 w 359"/>
              <a:gd name="T5" fmla="*/ 59114 h 388"/>
              <a:gd name="T6" fmla="*/ 66861 w 359"/>
              <a:gd name="T7" fmla="*/ 51197 h 388"/>
              <a:gd name="T8" fmla="*/ 78004 w 359"/>
              <a:gd name="T9" fmla="*/ 55947 h 388"/>
              <a:gd name="T10" fmla="*/ 61024 w 359"/>
              <a:gd name="T11" fmla="*/ 71254 h 388"/>
              <a:gd name="T12" fmla="*/ 148049 w 359"/>
              <a:gd name="T13" fmla="*/ 49086 h 388"/>
              <a:gd name="T14" fmla="*/ 136905 w 359"/>
              <a:gd name="T15" fmla="*/ 57531 h 388"/>
              <a:gd name="T16" fmla="*/ 124170 w 359"/>
              <a:gd name="T17" fmla="*/ 53308 h 388"/>
              <a:gd name="T18" fmla="*/ 111435 w 359"/>
              <a:gd name="T19" fmla="*/ 53308 h 388"/>
              <a:gd name="T20" fmla="*/ 125231 w 359"/>
              <a:gd name="T21" fmla="*/ 70726 h 388"/>
              <a:gd name="T22" fmla="*/ 147518 w 359"/>
              <a:gd name="T23" fmla="*/ 64920 h 388"/>
              <a:gd name="T24" fmla="*/ 71636 w 359"/>
              <a:gd name="T25" fmla="*/ 104505 h 388"/>
              <a:gd name="T26" fmla="*/ 86494 w 359"/>
              <a:gd name="T27" fmla="*/ 94477 h 388"/>
              <a:gd name="T28" fmla="*/ 99760 w 359"/>
              <a:gd name="T29" fmla="*/ 92894 h 388"/>
              <a:gd name="T30" fmla="*/ 115680 w 359"/>
              <a:gd name="T31" fmla="*/ 103977 h 388"/>
              <a:gd name="T32" fmla="*/ 124170 w 359"/>
              <a:gd name="T33" fmla="*/ 96060 h 388"/>
              <a:gd name="T34" fmla="*/ 95515 w 359"/>
              <a:gd name="T35" fmla="*/ 80754 h 388"/>
              <a:gd name="T36" fmla="*/ 77474 w 359"/>
              <a:gd name="T37" fmla="*/ 84976 h 388"/>
              <a:gd name="T38" fmla="*/ 66330 w 359"/>
              <a:gd name="T39" fmla="*/ 102394 h 388"/>
              <a:gd name="T40" fmla="*/ 166091 w 359"/>
              <a:gd name="T41" fmla="*/ 9500 h 388"/>
              <a:gd name="T42" fmla="*/ 126823 w 359"/>
              <a:gd name="T43" fmla="*/ 1056 h 388"/>
              <a:gd name="T44" fmla="*/ 109312 w 359"/>
              <a:gd name="T45" fmla="*/ 15306 h 388"/>
              <a:gd name="T46" fmla="*/ 150171 w 359"/>
              <a:gd name="T47" fmla="*/ 15306 h 388"/>
              <a:gd name="T48" fmla="*/ 177765 w 359"/>
              <a:gd name="T49" fmla="*/ 53308 h 388"/>
              <a:gd name="T50" fmla="*/ 150171 w 359"/>
              <a:gd name="T51" fmla="*/ 105561 h 388"/>
              <a:gd name="T52" fmla="*/ 138497 w 359"/>
              <a:gd name="T53" fmla="*/ 167842 h 388"/>
              <a:gd name="T54" fmla="*/ 124170 w 359"/>
              <a:gd name="T55" fmla="*/ 191065 h 388"/>
              <a:gd name="T56" fmla="*/ 114618 w 359"/>
              <a:gd name="T57" fmla="*/ 174175 h 388"/>
              <a:gd name="T58" fmla="*/ 105067 w 359"/>
              <a:gd name="T59" fmla="*/ 122978 h 388"/>
              <a:gd name="T60" fmla="*/ 93923 w 359"/>
              <a:gd name="T61" fmla="*/ 117700 h 388"/>
              <a:gd name="T62" fmla="*/ 82249 w 359"/>
              <a:gd name="T63" fmla="*/ 122978 h 388"/>
              <a:gd name="T64" fmla="*/ 72698 w 359"/>
              <a:gd name="T65" fmla="*/ 162036 h 388"/>
              <a:gd name="T66" fmla="*/ 64738 w 359"/>
              <a:gd name="T67" fmla="*/ 191065 h 388"/>
              <a:gd name="T68" fmla="*/ 48819 w 359"/>
              <a:gd name="T69" fmla="*/ 171009 h 388"/>
              <a:gd name="T70" fmla="*/ 39267 w 359"/>
              <a:gd name="T71" fmla="*/ 109255 h 388"/>
              <a:gd name="T72" fmla="*/ 15389 w 359"/>
              <a:gd name="T73" fmla="*/ 76532 h 388"/>
              <a:gd name="T74" fmla="*/ 29716 w 359"/>
              <a:gd name="T75" fmla="*/ 24279 h 388"/>
              <a:gd name="T76" fmla="*/ 79596 w 359"/>
              <a:gd name="T77" fmla="*/ 23223 h 388"/>
              <a:gd name="T78" fmla="*/ 112496 w 359"/>
              <a:gd name="T79" fmla="*/ 39585 h 388"/>
              <a:gd name="T80" fmla="*/ 117272 w 359"/>
              <a:gd name="T81" fmla="*/ 29029 h 388"/>
              <a:gd name="T82" fmla="*/ 94985 w 359"/>
              <a:gd name="T83" fmla="*/ 20057 h 388"/>
              <a:gd name="T84" fmla="*/ 39267 w 359"/>
              <a:gd name="T85" fmla="*/ 5278 h 388"/>
              <a:gd name="T86" fmla="*/ 12735 w 359"/>
              <a:gd name="T87" fmla="*/ 22696 h 388"/>
              <a:gd name="T88" fmla="*/ 0 w 359"/>
              <a:gd name="T89" fmla="*/ 61225 h 388"/>
              <a:gd name="T90" fmla="*/ 20164 w 359"/>
              <a:gd name="T91" fmla="*/ 105561 h 388"/>
              <a:gd name="T92" fmla="*/ 31838 w 359"/>
              <a:gd name="T93" fmla="*/ 119812 h 388"/>
              <a:gd name="T94" fmla="*/ 41921 w 359"/>
              <a:gd name="T95" fmla="*/ 188426 h 388"/>
              <a:gd name="T96" fmla="*/ 66861 w 359"/>
              <a:gd name="T97" fmla="*/ 204788 h 388"/>
              <a:gd name="T98" fmla="*/ 83841 w 359"/>
              <a:gd name="T99" fmla="*/ 192649 h 388"/>
              <a:gd name="T100" fmla="*/ 89678 w 359"/>
              <a:gd name="T101" fmla="*/ 133534 h 388"/>
              <a:gd name="T102" fmla="*/ 96046 w 359"/>
              <a:gd name="T103" fmla="*/ 131423 h 388"/>
              <a:gd name="T104" fmla="*/ 102944 w 359"/>
              <a:gd name="T105" fmla="*/ 186843 h 388"/>
              <a:gd name="T106" fmla="*/ 116741 w 359"/>
              <a:gd name="T107" fmla="*/ 204788 h 388"/>
              <a:gd name="T108" fmla="*/ 141681 w 359"/>
              <a:gd name="T109" fmla="*/ 193176 h 388"/>
              <a:gd name="T110" fmla="*/ 152294 w 359"/>
              <a:gd name="T111" fmla="*/ 143035 h 388"/>
              <a:gd name="T112" fmla="*/ 159723 w 359"/>
              <a:gd name="T113" fmla="*/ 114006 h 388"/>
              <a:gd name="T114" fmla="*/ 187316 w 359"/>
              <a:gd name="T115" fmla="*/ 78115 h 388"/>
              <a:gd name="T116" fmla="*/ 186786 w 359"/>
              <a:gd name="T117" fmla="*/ 36418 h 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59" h="388">
                <a:moveTo>
                  <a:pt x="110" y="135"/>
                </a:moveTo>
                <a:lnTo>
                  <a:pt x="110" y="135"/>
                </a:lnTo>
                <a:lnTo>
                  <a:pt x="103" y="135"/>
                </a:lnTo>
                <a:lnTo>
                  <a:pt x="96" y="134"/>
                </a:lnTo>
                <a:lnTo>
                  <a:pt x="90" y="131"/>
                </a:lnTo>
                <a:lnTo>
                  <a:pt x="85" y="127"/>
                </a:lnTo>
                <a:lnTo>
                  <a:pt x="81" y="123"/>
                </a:lnTo>
                <a:lnTo>
                  <a:pt x="77" y="117"/>
                </a:lnTo>
                <a:lnTo>
                  <a:pt x="74" y="112"/>
                </a:lnTo>
                <a:lnTo>
                  <a:pt x="71" y="106"/>
                </a:lnTo>
                <a:lnTo>
                  <a:pt x="71" y="101"/>
                </a:lnTo>
                <a:lnTo>
                  <a:pt x="73" y="97"/>
                </a:lnTo>
                <a:lnTo>
                  <a:pt x="75" y="94"/>
                </a:lnTo>
                <a:lnTo>
                  <a:pt x="79" y="93"/>
                </a:lnTo>
                <a:lnTo>
                  <a:pt x="84" y="91"/>
                </a:lnTo>
                <a:lnTo>
                  <a:pt x="88" y="93"/>
                </a:lnTo>
                <a:lnTo>
                  <a:pt x="92" y="97"/>
                </a:lnTo>
                <a:lnTo>
                  <a:pt x="93" y="101"/>
                </a:lnTo>
                <a:lnTo>
                  <a:pt x="96" y="105"/>
                </a:lnTo>
                <a:lnTo>
                  <a:pt x="99" y="109"/>
                </a:lnTo>
                <a:lnTo>
                  <a:pt x="104" y="112"/>
                </a:lnTo>
                <a:lnTo>
                  <a:pt x="110" y="112"/>
                </a:lnTo>
                <a:lnTo>
                  <a:pt x="114" y="112"/>
                </a:lnTo>
                <a:lnTo>
                  <a:pt x="119" y="109"/>
                </a:lnTo>
                <a:lnTo>
                  <a:pt x="122" y="105"/>
                </a:lnTo>
                <a:lnTo>
                  <a:pt x="125" y="101"/>
                </a:lnTo>
                <a:lnTo>
                  <a:pt x="126" y="97"/>
                </a:lnTo>
                <a:lnTo>
                  <a:pt x="130" y="93"/>
                </a:lnTo>
                <a:lnTo>
                  <a:pt x="135" y="91"/>
                </a:lnTo>
                <a:lnTo>
                  <a:pt x="139" y="93"/>
                </a:lnTo>
                <a:lnTo>
                  <a:pt x="143" y="94"/>
                </a:lnTo>
                <a:lnTo>
                  <a:pt x="146" y="97"/>
                </a:lnTo>
                <a:lnTo>
                  <a:pt x="147" y="101"/>
                </a:lnTo>
                <a:lnTo>
                  <a:pt x="147" y="106"/>
                </a:lnTo>
                <a:lnTo>
                  <a:pt x="146" y="112"/>
                </a:lnTo>
                <a:lnTo>
                  <a:pt x="141" y="117"/>
                </a:lnTo>
                <a:lnTo>
                  <a:pt x="137" y="123"/>
                </a:lnTo>
                <a:lnTo>
                  <a:pt x="133" y="127"/>
                </a:lnTo>
                <a:lnTo>
                  <a:pt x="128" y="131"/>
                </a:lnTo>
                <a:lnTo>
                  <a:pt x="122" y="134"/>
                </a:lnTo>
                <a:lnTo>
                  <a:pt x="115" y="135"/>
                </a:lnTo>
                <a:lnTo>
                  <a:pt x="110" y="135"/>
                </a:lnTo>
                <a:close/>
                <a:moveTo>
                  <a:pt x="287" y="106"/>
                </a:moveTo>
                <a:lnTo>
                  <a:pt x="287" y="106"/>
                </a:lnTo>
                <a:lnTo>
                  <a:pt x="287" y="101"/>
                </a:lnTo>
                <a:lnTo>
                  <a:pt x="286" y="97"/>
                </a:lnTo>
                <a:lnTo>
                  <a:pt x="283" y="94"/>
                </a:lnTo>
                <a:lnTo>
                  <a:pt x="279" y="93"/>
                </a:lnTo>
                <a:lnTo>
                  <a:pt x="275" y="91"/>
                </a:lnTo>
                <a:lnTo>
                  <a:pt x="271" y="93"/>
                </a:lnTo>
                <a:lnTo>
                  <a:pt x="267" y="97"/>
                </a:lnTo>
                <a:lnTo>
                  <a:pt x="265" y="101"/>
                </a:lnTo>
                <a:lnTo>
                  <a:pt x="262" y="105"/>
                </a:lnTo>
                <a:lnTo>
                  <a:pt x="258" y="109"/>
                </a:lnTo>
                <a:lnTo>
                  <a:pt x="254" y="112"/>
                </a:lnTo>
                <a:lnTo>
                  <a:pt x="249" y="112"/>
                </a:lnTo>
                <a:lnTo>
                  <a:pt x="243" y="112"/>
                </a:lnTo>
                <a:lnTo>
                  <a:pt x="239" y="109"/>
                </a:lnTo>
                <a:lnTo>
                  <a:pt x="236" y="105"/>
                </a:lnTo>
                <a:lnTo>
                  <a:pt x="234" y="101"/>
                </a:lnTo>
                <a:lnTo>
                  <a:pt x="231" y="97"/>
                </a:lnTo>
                <a:lnTo>
                  <a:pt x="228" y="93"/>
                </a:lnTo>
                <a:lnTo>
                  <a:pt x="224" y="91"/>
                </a:lnTo>
                <a:lnTo>
                  <a:pt x="220" y="93"/>
                </a:lnTo>
                <a:lnTo>
                  <a:pt x="216" y="94"/>
                </a:lnTo>
                <a:lnTo>
                  <a:pt x="213" y="97"/>
                </a:lnTo>
                <a:lnTo>
                  <a:pt x="210" y="101"/>
                </a:lnTo>
                <a:lnTo>
                  <a:pt x="212" y="106"/>
                </a:lnTo>
                <a:lnTo>
                  <a:pt x="213" y="112"/>
                </a:lnTo>
                <a:lnTo>
                  <a:pt x="217" y="117"/>
                </a:lnTo>
                <a:lnTo>
                  <a:pt x="220" y="123"/>
                </a:lnTo>
                <a:lnTo>
                  <a:pt x="225" y="127"/>
                </a:lnTo>
                <a:lnTo>
                  <a:pt x="231" y="131"/>
                </a:lnTo>
                <a:lnTo>
                  <a:pt x="236" y="134"/>
                </a:lnTo>
                <a:lnTo>
                  <a:pt x="243" y="135"/>
                </a:lnTo>
                <a:lnTo>
                  <a:pt x="249" y="135"/>
                </a:lnTo>
                <a:lnTo>
                  <a:pt x="256" y="135"/>
                </a:lnTo>
                <a:lnTo>
                  <a:pt x="262" y="134"/>
                </a:lnTo>
                <a:lnTo>
                  <a:pt x="268" y="131"/>
                </a:lnTo>
                <a:lnTo>
                  <a:pt x="273" y="127"/>
                </a:lnTo>
                <a:lnTo>
                  <a:pt x="278" y="123"/>
                </a:lnTo>
                <a:lnTo>
                  <a:pt x="282" y="117"/>
                </a:lnTo>
                <a:lnTo>
                  <a:pt x="284" y="112"/>
                </a:lnTo>
                <a:lnTo>
                  <a:pt x="287" y="106"/>
                </a:lnTo>
                <a:close/>
                <a:moveTo>
                  <a:pt x="129" y="197"/>
                </a:moveTo>
                <a:lnTo>
                  <a:pt x="129" y="197"/>
                </a:lnTo>
                <a:lnTo>
                  <a:pt x="132" y="198"/>
                </a:lnTo>
                <a:lnTo>
                  <a:pt x="135" y="198"/>
                </a:lnTo>
                <a:lnTo>
                  <a:pt x="140" y="197"/>
                </a:lnTo>
                <a:lnTo>
                  <a:pt x="144" y="193"/>
                </a:lnTo>
                <a:lnTo>
                  <a:pt x="147" y="190"/>
                </a:lnTo>
                <a:lnTo>
                  <a:pt x="152" y="185"/>
                </a:lnTo>
                <a:lnTo>
                  <a:pt x="158" y="182"/>
                </a:lnTo>
                <a:lnTo>
                  <a:pt x="163" y="179"/>
                </a:lnTo>
                <a:lnTo>
                  <a:pt x="170" y="176"/>
                </a:lnTo>
                <a:lnTo>
                  <a:pt x="179" y="176"/>
                </a:lnTo>
                <a:lnTo>
                  <a:pt x="180" y="176"/>
                </a:lnTo>
                <a:lnTo>
                  <a:pt x="188" y="176"/>
                </a:lnTo>
                <a:lnTo>
                  <a:pt x="195" y="179"/>
                </a:lnTo>
                <a:lnTo>
                  <a:pt x="201" y="182"/>
                </a:lnTo>
                <a:lnTo>
                  <a:pt x="205" y="185"/>
                </a:lnTo>
                <a:lnTo>
                  <a:pt x="212" y="190"/>
                </a:lnTo>
                <a:lnTo>
                  <a:pt x="214" y="193"/>
                </a:lnTo>
                <a:lnTo>
                  <a:pt x="216" y="196"/>
                </a:lnTo>
                <a:lnTo>
                  <a:pt x="218" y="197"/>
                </a:lnTo>
                <a:lnTo>
                  <a:pt x="224" y="200"/>
                </a:lnTo>
                <a:lnTo>
                  <a:pt x="229" y="197"/>
                </a:lnTo>
                <a:lnTo>
                  <a:pt x="234" y="194"/>
                </a:lnTo>
                <a:lnTo>
                  <a:pt x="235" y="190"/>
                </a:lnTo>
                <a:lnTo>
                  <a:pt x="235" y="186"/>
                </a:lnTo>
                <a:lnTo>
                  <a:pt x="234" y="182"/>
                </a:lnTo>
                <a:lnTo>
                  <a:pt x="231" y="176"/>
                </a:lnTo>
                <a:lnTo>
                  <a:pt x="227" y="172"/>
                </a:lnTo>
                <a:lnTo>
                  <a:pt x="220" y="167"/>
                </a:lnTo>
                <a:lnTo>
                  <a:pt x="213" y="161"/>
                </a:lnTo>
                <a:lnTo>
                  <a:pt x="203" y="157"/>
                </a:lnTo>
                <a:lnTo>
                  <a:pt x="192" y="154"/>
                </a:lnTo>
                <a:lnTo>
                  <a:pt x="180" y="153"/>
                </a:lnTo>
                <a:lnTo>
                  <a:pt x="179" y="153"/>
                </a:lnTo>
                <a:lnTo>
                  <a:pt x="166" y="154"/>
                </a:lnTo>
                <a:lnTo>
                  <a:pt x="155" y="157"/>
                </a:lnTo>
                <a:lnTo>
                  <a:pt x="146" y="161"/>
                </a:lnTo>
                <a:lnTo>
                  <a:pt x="139" y="167"/>
                </a:lnTo>
                <a:lnTo>
                  <a:pt x="132" y="172"/>
                </a:lnTo>
                <a:lnTo>
                  <a:pt x="128" y="176"/>
                </a:lnTo>
                <a:lnTo>
                  <a:pt x="125" y="182"/>
                </a:lnTo>
                <a:lnTo>
                  <a:pt x="124" y="186"/>
                </a:lnTo>
                <a:lnTo>
                  <a:pt x="124" y="190"/>
                </a:lnTo>
                <a:lnTo>
                  <a:pt x="125" y="194"/>
                </a:lnTo>
                <a:lnTo>
                  <a:pt x="129" y="197"/>
                </a:lnTo>
                <a:close/>
                <a:moveTo>
                  <a:pt x="337" y="42"/>
                </a:moveTo>
                <a:lnTo>
                  <a:pt x="335" y="39"/>
                </a:lnTo>
                <a:lnTo>
                  <a:pt x="328" y="32"/>
                </a:lnTo>
                <a:lnTo>
                  <a:pt x="320" y="25"/>
                </a:lnTo>
                <a:lnTo>
                  <a:pt x="313" y="18"/>
                </a:lnTo>
                <a:lnTo>
                  <a:pt x="305" y="13"/>
                </a:lnTo>
                <a:lnTo>
                  <a:pt x="295" y="9"/>
                </a:lnTo>
                <a:lnTo>
                  <a:pt x="287" y="6"/>
                </a:lnTo>
                <a:lnTo>
                  <a:pt x="278" y="3"/>
                </a:lnTo>
                <a:lnTo>
                  <a:pt x="268" y="2"/>
                </a:lnTo>
                <a:lnTo>
                  <a:pt x="258" y="0"/>
                </a:lnTo>
                <a:lnTo>
                  <a:pt x="249" y="0"/>
                </a:lnTo>
                <a:lnTo>
                  <a:pt x="239" y="2"/>
                </a:lnTo>
                <a:lnTo>
                  <a:pt x="229" y="3"/>
                </a:lnTo>
                <a:lnTo>
                  <a:pt x="220" y="6"/>
                </a:lnTo>
                <a:lnTo>
                  <a:pt x="210" y="10"/>
                </a:lnTo>
                <a:lnTo>
                  <a:pt x="202" y="16"/>
                </a:lnTo>
                <a:lnTo>
                  <a:pt x="194" y="21"/>
                </a:lnTo>
                <a:lnTo>
                  <a:pt x="192" y="21"/>
                </a:lnTo>
                <a:lnTo>
                  <a:pt x="206" y="29"/>
                </a:lnTo>
                <a:lnTo>
                  <a:pt x="213" y="32"/>
                </a:lnTo>
                <a:lnTo>
                  <a:pt x="217" y="33"/>
                </a:lnTo>
                <a:lnTo>
                  <a:pt x="229" y="28"/>
                </a:lnTo>
                <a:lnTo>
                  <a:pt x="243" y="24"/>
                </a:lnTo>
                <a:lnTo>
                  <a:pt x="257" y="24"/>
                </a:lnTo>
                <a:lnTo>
                  <a:pt x="271" y="25"/>
                </a:lnTo>
                <a:lnTo>
                  <a:pt x="283" y="29"/>
                </a:lnTo>
                <a:lnTo>
                  <a:pt x="295" y="35"/>
                </a:lnTo>
                <a:lnTo>
                  <a:pt x="306" y="43"/>
                </a:lnTo>
                <a:lnTo>
                  <a:pt x="316" y="54"/>
                </a:lnTo>
                <a:lnTo>
                  <a:pt x="319" y="57"/>
                </a:lnTo>
                <a:lnTo>
                  <a:pt x="327" y="71"/>
                </a:lnTo>
                <a:lnTo>
                  <a:pt x="333" y="84"/>
                </a:lnTo>
                <a:lnTo>
                  <a:pt x="335" y="101"/>
                </a:lnTo>
                <a:lnTo>
                  <a:pt x="337" y="116"/>
                </a:lnTo>
                <a:lnTo>
                  <a:pt x="334" y="132"/>
                </a:lnTo>
                <a:lnTo>
                  <a:pt x="328" y="146"/>
                </a:lnTo>
                <a:lnTo>
                  <a:pt x="320" y="161"/>
                </a:lnTo>
                <a:lnTo>
                  <a:pt x="311" y="174"/>
                </a:lnTo>
                <a:lnTo>
                  <a:pt x="287" y="196"/>
                </a:lnTo>
                <a:lnTo>
                  <a:pt x="283" y="200"/>
                </a:lnTo>
                <a:lnTo>
                  <a:pt x="279" y="207"/>
                </a:lnTo>
                <a:lnTo>
                  <a:pt x="275" y="214"/>
                </a:lnTo>
                <a:lnTo>
                  <a:pt x="271" y="223"/>
                </a:lnTo>
                <a:lnTo>
                  <a:pt x="268" y="236"/>
                </a:lnTo>
                <a:lnTo>
                  <a:pt x="265" y="251"/>
                </a:lnTo>
                <a:lnTo>
                  <a:pt x="262" y="284"/>
                </a:lnTo>
                <a:lnTo>
                  <a:pt x="261" y="318"/>
                </a:lnTo>
                <a:lnTo>
                  <a:pt x="261" y="324"/>
                </a:lnTo>
                <a:lnTo>
                  <a:pt x="260" y="329"/>
                </a:lnTo>
                <a:lnTo>
                  <a:pt x="258" y="336"/>
                </a:lnTo>
                <a:lnTo>
                  <a:pt x="254" y="344"/>
                </a:lnTo>
                <a:lnTo>
                  <a:pt x="249" y="351"/>
                </a:lnTo>
                <a:lnTo>
                  <a:pt x="242" y="357"/>
                </a:lnTo>
                <a:lnTo>
                  <a:pt x="234" y="362"/>
                </a:lnTo>
                <a:lnTo>
                  <a:pt x="232" y="362"/>
                </a:lnTo>
                <a:lnTo>
                  <a:pt x="220" y="366"/>
                </a:lnTo>
                <a:lnTo>
                  <a:pt x="218" y="361"/>
                </a:lnTo>
                <a:lnTo>
                  <a:pt x="217" y="348"/>
                </a:lnTo>
                <a:lnTo>
                  <a:pt x="216" y="330"/>
                </a:lnTo>
                <a:lnTo>
                  <a:pt x="216" y="307"/>
                </a:lnTo>
                <a:lnTo>
                  <a:pt x="216" y="296"/>
                </a:lnTo>
                <a:lnTo>
                  <a:pt x="214" y="275"/>
                </a:lnTo>
                <a:lnTo>
                  <a:pt x="213" y="263"/>
                </a:lnTo>
                <a:lnTo>
                  <a:pt x="209" y="252"/>
                </a:lnTo>
                <a:lnTo>
                  <a:pt x="205" y="241"/>
                </a:lnTo>
                <a:lnTo>
                  <a:pt x="198" y="233"/>
                </a:lnTo>
                <a:lnTo>
                  <a:pt x="194" y="229"/>
                </a:lnTo>
                <a:lnTo>
                  <a:pt x="190" y="226"/>
                </a:lnTo>
                <a:lnTo>
                  <a:pt x="184" y="225"/>
                </a:lnTo>
                <a:lnTo>
                  <a:pt x="179" y="223"/>
                </a:lnTo>
                <a:lnTo>
                  <a:pt x="177" y="223"/>
                </a:lnTo>
                <a:lnTo>
                  <a:pt x="174" y="223"/>
                </a:lnTo>
                <a:lnTo>
                  <a:pt x="169" y="225"/>
                </a:lnTo>
                <a:lnTo>
                  <a:pt x="163" y="226"/>
                </a:lnTo>
                <a:lnTo>
                  <a:pt x="159" y="229"/>
                </a:lnTo>
                <a:lnTo>
                  <a:pt x="155" y="233"/>
                </a:lnTo>
                <a:lnTo>
                  <a:pt x="148" y="241"/>
                </a:lnTo>
                <a:lnTo>
                  <a:pt x="144" y="252"/>
                </a:lnTo>
                <a:lnTo>
                  <a:pt x="141" y="263"/>
                </a:lnTo>
                <a:lnTo>
                  <a:pt x="139" y="275"/>
                </a:lnTo>
                <a:lnTo>
                  <a:pt x="137" y="296"/>
                </a:lnTo>
                <a:lnTo>
                  <a:pt x="137" y="307"/>
                </a:lnTo>
                <a:lnTo>
                  <a:pt x="137" y="330"/>
                </a:lnTo>
                <a:lnTo>
                  <a:pt x="136" y="348"/>
                </a:lnTo>
                <a:lnTo>
                  <a:pt x="135" y="359"/>
                </a:lnTo>
                <a:lnTo>
                  <a:pt x="133" y="365"/>
                </a:lnTo>
                <a:lnTo>
                  <a:pt x="128" y="365"/>
                </a:lnTo>
                <a:lnTo>
                  <a:pt x="122" y="362"/>
                </a:lnTo>
                <a:lnTo>
                  <a:pt x="121" y="362"/>
                </a:lnTo>
                <a:lnTo>
                  <a:pt x="111" y="357"/>
                </a:lnTo>
                <a:lnTo>
                  <a:pt x="104" y="351"/>
                </a:lnTo>
                <a:lnTo>
                  <a:pt x="99" y="344"/>
                </a:lnTo>
                <a:lnTo>
                  <a:pt x="96" y="336"/>
                </a:lnTo>
                <a:lnTo>
                  <a:pt x="93" y="329"/>
                </a:lnTo>
                <a:lnTo>
                  <a:pt x="92" y="324"/>
                </a:lnTo>
                <a:lnTo>
                  <a:pt x="92" y="318"/>
                </a:lnTo>
                <a:lnTo>
                  <a:pt x="90" y="284"/>
                </a:lnTo>
                <a:lnTo>
                  <a:pt x="88" y="251"/>
                </a:lnTo>
                <a:lnTo>
                  <a:pt x="85" y="237"/>
                </a:lnTo>
                <a:lnTo>
                  <a:pt x="82" y="225"/>
                </a:lnTo>
                <a:lnTo>
                  <a:pt x="79" y="214"/>
                </a:lnTo>
                <a:lnTo>
                  <a:pt x="74" y="207"/>
                </a:lnTo>
                <a:lnTo>
                  <a:pt x="64" y="196"/>
                </a:lnTo>
                <a:lnTo>
                  <a:pt x="56" y="186"/>
                </a:lnTo>
                <a:lnTo>
                  <a:pt x="37" y="159"/>
                </a:lnTo>
                <a:lnTo>
                  <a:pt x="29" y="145"/>
                </a:lnTo>
                <a:lnTo>
                  <a:pt x="24" y="130"/>
                </a:lnTo>
                <a:lnTo>
                  <a:pt x="22" y="115"/>
                </a:lnTo>
                <a:lnTo>
                  <a:pt x="23" y="99"/>
                </a:lnTo>
                <a:lnTo>
                  <a:pt x="26" y="86"/>
                </a:lnTo>
                <a:lnTo>
                  <a:pt x="33" y="71"/>
                </a:lnTo>
                <a:lnTo>
                  <a:pt x="41" y="58"/>
                </a:lnTo>
                <a:lnTo>
                  <a:pt x="53" y="47"/>
                </a:lnTo>
                <a:lnTo>
                  <a:pt x="56" y="46"/>
                </a:lnTo>
                <a:lnTo>
                  <a:pt x="68" y="38"/>
                </a:lnTo>
                <a:lnTo>
                  <a:pt x="81" y="32"/>
                </a:lnTo>
                <a:lnTo>
                  <a:pt x="95" y="29"/>
                </a:lnTo>
                <a:lnTo>
                  <a:pt x="108" y="29"/>
                </a:lnTo>
                <a:lnTo>
                  <a:pt x="122" y="32"/>
                </a:lnTo>
                <a:lnTo>
                  <a:pt x="136" y="38"/>
                </a:lnTo>
                <a:lnTo>
                  <a:pt x="150" y="44"/>
                </a:lnTo>
                <a:lnTo>
                  <a:pt x="163" y="54"/>
                </a:lnTo>
                <a:lnTo>
                  <a:pt x="168" y="58"/>
                </a:lnTo>
                <a:lnTo>
                  <a:pt x="177" y="65"/>
                </a:lnTo>
                <a:lnTo>
                  <a:pt x="185" y="68"/>
                </a:lnTo>
                <a:lnTo>
                  <a:pt x="194" y="72"/>
                </a:lnTo>
                <a:lnTo>
                  <a:pt x="202" y="73"/>
                </a:lnTo>
                <a:lnTo>
                  <a:pt x="212" y="75"/>
                </a:lnTo>
                <a:lnTo>
                  <a:pt x="217" y="75"/>
                </a:lnTo>
                <a:lnTo>
                  <a:pt x="220" y="72"/>
                </a:lnTo>
                <a:lnTo>
                  <a:pt x="223" y="68"/>
                </a:lnTo>
                <a:lnTo>
                  <a:pt x="224" y="64"/>
                </a:lnTo>
                <a:lnTo>
                  <a:pt x="224" y="60"/>
                </a:lnTo>
                <a:lnTo>
                  <a:pt x="221" y="55"/>
                </a:lnTo>
                <a:lnTo>
                  <a:pt x="217" y="53"/>
                </a:lnTo>
                <a:lnTo>
                  <a:pt x="213" y="51"/>
                </a:lnTo>
                <a:lnTo>
                  <a:pt x="206" y="51"/>
                </a:lnTo>
                <a:lnTo>
                  <a:pt x="199" y="50"/>
                </a:lnTo>
                <a:lnTo>
                  <a:pt x="188" y="44"/>
                </a:lnTo>
                <a:lnTo>
                  <a:pt x="181" y="40"/>
                </a:lnTo>
                <a:lnTo>
                  <a:pt x="179" y="38"/>
                </a:lnTo>
                <a:lnTo>
                  <a:pt x="161" y="25"/>
                </a:lnTo>
                <a:lnTo>
                  <a:pt x="144" y="16"/>
                </a:lnTo>
                <a:lnTo>
                  <a:pt x="126" y="9"/>
                </a:lnTo>
                <a:lnTo>
                  <a:pt x="108" y="6"/>
                </a:lnTo>
                <a:lnTo>
                  <a:pt x="90" y="6"/>
                </a:lnTo>
                <a:lnTo>
                  <a:pt x="82" y="7"/>
                </a:lnTo>
                <a:lnTo>
                  <a:pt x="74" y="10"/>
                </a:lnTo>
                <a:lnTo>
                  <a:pt x="66" y="13"/>
                </a:lnTo>
                <a:lnTo>
                  <a:pt x="57" y="17"/>
                </a:lnTo>
                <a:lnTo>
                  <a:pt x="49" y="21"/>
                </a:lnTo>
                <a:lnTo>
                  <a:pt x="41" y="27"/>
                </a:lnTo>
                <a:lnTo>
                  <a:pt x="38" y="29"/>
                </a:lnTo>
                <a:lnTo>
                  <a:pt x="31" y="36"/>
                </a:lnTo>
                <a:lnTo>
                  <a:pt x="24" y="43"/>
                </a:lnTo>
                <a:lnTo>
                  <a:pt x="18" y="51"/>
                </a:lnTo>
                <a:lnTo>
                  <a:pt x="12" y="60"/>
                </a:lnTo>
                <a:lnTo>
                  <a:pt x="8" y="68"/>
                </a:lnTo>
                <a:lnTo>
                  <a:pt x="5" y="77"/>
                </a:lnTo>
                <a:lnTo>
                  <a:pt x="2" y="87"/>
                </a:lnTo>
                <a:lnTo>
                  <a:pt x="0" y="97"/>
                </a:lnTo>
                <a:lnTo>
                  <a:pt x="0" y="106"/>
                </a:lnTo>
                <a:lnTo>
                  <a:pt x="0" y="116"/>
                </a:lnTo>
                <a:lnTo>
                  <a:pt x="0" y="126"/>
                </a:lnTo>
                <a:lnTo>
                  <a:pt x="2" y="135"/>
                </a:lnTo>
                <a:lnTo>
                  <a:pt x="5" y="145"/>
                </a:lnTo>
                <a:lnTo>
                  <a:pt x="8" y="154"/>
                </a:lnTo>
                <a:lnTo>
                  <a:pt x="13" y="163"/>
                </a:lnTo>
                <a:lnTo>
                  <a:pt x="19" y="172"/>
                </a:lnTo>
                <a:lnTo>
                  <a:pt x="38" y="200"/>
                </a:lnTo>
                <a:lnTo>
                  <a:pt x="46" y="209"/>
                </a:lnTo>
                <a:lnTo>
                  <a:pt x="57" y="222"/>
                </a:lnTo>
                <a:lnTo>
                  <a:pt x="57" y="223"/>
                </a:lnTo>
                <a:lnTo>
                  <a:pt x="60" y="227"/>
                </a:lnTo>
                <a:lnTo>
                  <a:pt x="63" y="242"/>
                </a:lnTo>
                <a:lnTo>
                  <a:pt x="67" y="271"/>
                </a:lnTo>
                <a:lnTo>
                  <a:pt x="68" y="318"/>
                </a:lnTo>
                <a:lnTo>
                  <a:pt x="70" y="326"/>
                </a:lnTo>
                <a:lnTo>
                  <a:pt x="71" y="336"/>
                </a:lnTo>
                <a:lnTo>
                  <a:pt x="74" y="346"/>
                </a:lnTo>
                <a:lnTo>
                  <a:pt x="79" y="357"/>
                </a:lnTo>
                <a:lnTo>
                  <a:pt x="88" y="366"/>
                </a:lnTo>
                <a:lnTo>
                  <a:pt x="92" y="372"/>
                </a:lnTo>
                <a:lnTo>
                  <a:pt x="97" y="376"/>
                </a:lnTo>
                <a:lnTo>
                  <a:pt x="104" y="380"/>
                </a:lnTo>
                <a:lnTo>
                  <a:pt x="113" y="383"/>
                </a:lnTo>
                <a:lnTo>
                  <a:pt x="121" y="387"/>
                </a:lnTo>
                <a:lnTo>
                  <a:pt x="126" y="388"/>
                </a:lnTo>
                <a:lnTo>
                  <a:pt x="133" y="388"/>
                </a:lnTo>
                <a:lnTo>
                  <a:pt x="136" y="388"/>
                </a:lnTo>
                <a:lnTo>
                  <a:pt x="144" y="385"/>
                </a:lnTo>
                <a:lnTo>
                  <a:pt x="150" y="381"/>
                </a:lnTo>
                <a:lnTo>
                  <a:pt x="155" y="374"/>
                </a:lnTo>
                <a:lnTo>
                  <a:pt x="158" y="365"/>
                </a:lnTo>
                <a:lnTo>
                  <a:pt x="159" y="354"/>
                </a:lnTo>
                <a:lnTo>
                  <a:pt x="161" y="340"/>
                </a:lnTo>
                <a:lnTo>
                  <a:pt x="161" y="307"/>
                </a:lnTo>
                <a:lnTo>
                  <a:pt x="161" y="291"/>
                </a:lnTo>
                <a:lnTo>
                  <a:pt x="162" y="274"/>
                </a:lnTo>
                <a:lnTo>
                  <a:pt x="166" y="259"/>
                </a:lnTo>
                <a:lnTo>
                  <a:pt x="169" y="253"/>
                </a:lnTo>
                <a:lnTo>
                  <a:pt x="172" y="249"/>
                </a:lnTo>
                <a:lnTo>
                  <a:pt x="174" y="247"/>
                </a:lnTo>
                <a:lnTo>
                  <a:pt x="177" y="247"/>
                </a:lnTo>
                <a:lnTo>
                  <a:pt x="179" y="247"/>
                </a:lnTo>
                <a:lnTo>
                  <a:pt x="181" y="249"/>
                </a:lnTo>
                <a:lnTo>
                  <a:pt x="184" y="253"/>
                </a:lnTo>
                <a:lnTo>
                  <a:pt x="187" y="259"/>
                </a:lnTo>
                <a:lnTo>
                  <a:pt x="191" y="274"/>
                </a:lnTo>
                <a:lnTo>
                  <a:pt x="192" y="291"/>
                </a:lnTo>
                <a:lnTo>
                  <a:pt x="194" y="307"/>
                </a:lnTo>
                <a:lnTo>
                  <a:pt x="194" y="340"/>
                </a:lnTo>
                <a:lnTo>
                  <a:pt x="194" y="354"/>
                </a:lnTo>
                <a:lnTo>
                  <a:pt x="195" y="365"/>
                </a:lnTo>
                <a:lnTo>
                  <a:pt x="199" y="374"/>
                </a:lnTo>
                <a:lnTo>
                  <a:pt x="203" y="381"/>
                </a:lnTo>
                <a:lnTo>
                  <a:pt x="209" y="385"/>
                </a:lnTo>
                <a:lnTo>
                  <a:pt x="217" y="388"/>
                </a:lnTo>
                <a:lnTo>
                  <a:pt x="220" y="388"/>
                </a:lnTo>
                <a:lnTo>
                  <a:pt x="227" y="388"/>
                </a:lnTo>
                <a:lnTo>
                  <a:pt x="232" y="387"/>
                </a:lnTo>
                <a:lnTo>
                  <a:pt x="240" y="383"/>
                </a:lnTo>
                <a:lnTo>
                  <a:pt x="249" y="380"/>
                </a:lnTo>
                <a:lnTo>
                  <a:pt x="256" y="376"/>
                </a:lnTo>
                <a:lnTo>
                  <a:pt x="261" y="372"/>
                </a:lnTo>
                <a:lnTo>
                  <a:pt x="267" y="366"/>
                </a:lnTo>
                <a:lnTo>
                  <a:pt x="273" y="357"/>
                </a:lnTo>
                <a:lnTo>
                  <a:pt x="279" y="346"/>
                </a:lnTo>
                <a:lnTo>
                  <a:pt x="282" y="336"/>
                </a:lnTo>
                <a:lnTo>
                  <a:pt x="284" y="326"/>
                </a:lnTo>
                <a:lnTo>
                  <a:pt x="284" y="318"/>
                </a:lnTo>
                <a:lnTo>
                  <a:pt x="286" y="292"/>
                </a:lnTo>
                <a:lnTo>
                  <a:pt x="287" y="271"/>
                </a:lnTo>
                <a:lnTo>
                  <a:pt x="290" y="242"/>
                </a:lnTo>
                <a:lnTo>
                  <a:pt x="294" y="227"/>
                </a:lnTo>
                <a:lnTo>
                  <a:pt x="295" y="223"/>
                </a:lnTo>
                <a:lnTo>
                  <a:pt x="298" y="220"/>
                </a:lnTo>
                <a:lnTo>
                  <a:pt x="301" y="216"/>
                </a:lnTo>
                <a:lnTo>
                  <a:pt x="304" y="212"/>
                </a:lnTo>
                <a:lnTo>
                  <a:pt x="327" y="190"/>
                </a:lnTo>
                <a:lnTo>
                  <a:pt x="334" y="182"/>
                </a:lnTo>
                <a:lnTo>
                  <a:pt x="339" y="174"/>
                </a:lnTo>
                <a:lnTo>
                  <a:pt x="345" y="165"/>
                </a:lnTo>
                <a:lnTo>
                  <a:pt x="349" y="157"/>
                </a:lnTo>
                <a:lnTo>
                  <a:pt x="353" y="148"/>
                </a:lnTo>
                <a:lnTo>
                  <a:pt x="356" y="138"/>
                </a:lnTo>
                <a:lnTo>
                  <a:pt x="357" y="128"/>
                </a:lnTo>
                <a:lnTo>
                  <a:pt x="359" y="117"/>
                </a:lnTo>
                <a:lnTo>
                  <a:pt x="359" y="108"/>
                </a:lnTo>
                <a:lnTo>
                  <a:pt x="359" y="98"/>
                </a:lnTo>
                <a:lnTo>
                  <a:pt x="357" y="88"/>
                </a:lnTo>
                <a:lnTo>
                  <a:pt x="355" y="77"/>
                </a:lnTo>
                <a:lnTo>
                  <a:pt x="352" y="69"/>
                </a:lnTo>
                <a:lnTo>
                  <a:pt x="348" y="60"/>
                </a:lnTo>
                <a:lnTo>
                  <a:pt x="342" y="50"/>
                </a:lnTo>
                <a:lnTo>
                  <a:pt x="337" y="42"/>
                </a:lnTo>
                <a:close/>
              </a:path>
            </a:pathLst>
          </a:custGeom>
          <a:solidFill>
            <a:schemeClr val="accent1"/>
          </a:solidFill>
          <a:ln>
            <a:noFill/>
          </a:ln>
        </p:spPr>
        <p:txBody>
          <a:bodyPr/>
          <a:lstStyle/>
          <a:p>
            <a:endParaRPr lang="en-US" dirty="0"/>
          </a:p>
        </p:txBody>
      </p:sp>
      <p:sp>
        <p:nvSpPr>
          <p:cNvPr id="161" name="Freeform 179"/>
          <p:cNvSpPr>
            <a:spLocks noEditPoints="1"/>
          </p:cNvSpPr>
          <p:nvPr/>
        </p:nvSpPr>
        <p:spPr bwMode="auto">
          <a:xfrm>
            <a:off x="8877136" y="2997696"/>
            <a:ext cx="340717" cy="359062"/>
          </a:xfrm>
          <a:custGeom>
            <a:avLst/>
            <a:gdLst>
              <a:gd name="T0" fmla="*/ 176665 w 389"/>
              <a:gd name="T1" fmla="*/ 174202 h 412"/>
              <a:gd name="T2" fmla="*/ 164994 w 389"/>
              <a:gd name="T3" fmla="*/ 197428 h 412"/>
              <a:gd name="T4" fmla="*/ 175074 w 389"/>
              <a:gd name="T5" fmla="*/ 140417 h 412"/>
              <a:gd name="T6" fmla="*/ 194703 w 389"/>
              <a:gd name="T7" fmla="*/ 81822 h 412"/>
              <a:gd name="T8" fmla="*/ 162341 w 389"/>
              <a:gd name="T9" fmla="*/ 25338 h 412"/>
              <a:gd name="T10" fmla="*/ 95495 w 389"/>
              <a:gd name="T11" fmla="*/ 12669 h 412"/>
              <a:gd name="T12" fmla="*/ 46686 w 389"/>
              <a:gd name="T13" fmla="*/ 34840 h 412"/>
              <a:gd name="T14" fmla="*/ 38198 w 389"/>
              <a:gd name="T15" fmla="*/ 80238 h 412"/>
              <a:gd name="T16" fmla="*/ 12733 w 389"/>
              <a:gd name="T17" fmla="*/ 128804 h 412"/>
              <a:gd name="T18" fmla="*/ 32362 w 389"/>
              <a:gd name="T19" fmla="*/ 135666 h 412"/>
              <a:gd name="T20" fmla="*/ 57827 w 389"/>
              <a:gd name="T21" fmla="*/ 158893 h 412"/>
              <a:gd name="T22" fmla="*/ 38728 w 389"/>
              <a:gd name="T23" fmla="*/ 164700 h 412"/>
              <a:gd name="T24" fmla="*/ 37137 w 389"/>
              <a:gd name="T25" fmla="*/ 190038 h 412"/>
              <a:gd name="T26" fmla="*/ 62072 w 389"/>
              <a:gd name="T27" fmla="*/ 190566 h 412"/>
              <a:gd name="T28" fmla="*/ 93373 w 389"/>
              <a:gd name="T29" fmla="*/ 217488 h 412"/>
              <a:gd name="T30" fmla="*/ 40851 w 389"/>
              <a:gd name="T31" fmla="*/ 203763 h 412"/>
              <a:gd name="T32" fmla="*/ 27587 w 389"/>
              <a:gd name="T33" fmla="*/ 197956 h 412"/>
              <a:gd name="T34" fmla="*/ 26526 w 389"/>
              <a:gd name="T35" fmla="*/ 163644 h 412"/>
              <a:gd name="T36" fmla="*/ 5305 w 389"/>
              <a:gd name="T37" fmla="*/ 139361 h 412"/>
              <a:gd name="T38" fmla="*/ 2122 w 389"/>
              <a:gd name="T39" fmla="*/ 122997 h 412"/>
              <a:gd name="T40" fmla="*/ 24935 w 389"/>
              <a:gd name="T41" fmla="*/ 52260 h 412"/>
              <a:gd name="T42" fmla="*/ 48808 w 389"/>
              <a:gd name="T43" fmla="*/ 17420 h 412"/>
              <a:gd name="T44" fmla="*/ 110350 w 389"/>
              <a:gd name="T45" fmla="*/ 0 h 412"/>
              <a:gd name="T46" fmla="*/ 178788 w 389"/>
              <a:gd name="T47" fmla="*/ 22171 h 412"/>
              <a:gd name="T48" fmla="*/ 205844 w 389"/>
              <a:gd name="T49" fmla="*/ 91852 h 412"/>
              <a:gd name="T50" fmla="*/ 153322 w 389"/>
              <a:gd name="T51" fmla="*/ 101882 h 412"/>
              <a:gd name="T52" fmla="*/ 118838 w 389"/>
              <a:gd name="T53" fmla="*/ 105577 h 412"/>
              <a:gd name="T54" fmla="*/ 92842 w 389"/>
              <a:gd name="T55" fmla="*/ 102937 h 412"/>
              <a:gd name="T56" fmla="*/ 81171 w 389"/>
              <a:gd name="T57" fmla="*/ 93963 h 412"/>
              <a:gd name="T58" fmla="*/ 50400 w 389"/>
              <a:gd name="T59" fmla="*/ 76015 h 412"/>
              <a:gd name="T60" fmla="*/ 66316 w 389"/>
              <a:gd name="T61" fmla="*/ 43286 h 412"/>
              <a:gd name="T62" fmla="*/ 79579 w 389"/>
              <a:gd name="T63" fmla="*/ 26394 h 412"/>
              <a:gd name="T64" fmla="*/ 126265 w 389"/>
              <a:gd name="T65" fmla="*/ 27978 h 412"/>
              <a:gd name="T66" fmla="*/ 163402 w 389"/>
              <a:gd name="T67" fmla="*/ 39591 h 412"/>
              <a:gd name="T68" fmla="*/ 176665 w 389"/>
              <a:gd name="T69" fmla="*/ 72320 h 412"/>
              <a:gd name="T70" fmla="*/ 162872 w 389"/>
              <a:gd name="T71" fmla="*/ 98714 h 412"/>
              <a:gd name="T72" fmla="*/ 159158 w 389"/>
              <a:gd name="T73" fmla="*/ 70736 h 412"/>
              <a:gd name="T74" fmla="*/ 145895 w 389"/>
              <a:gd name="T75" fmla="*/ 65985 h 412"/>
              <a:gd name="T76" fmla="*/ 164463 w 389"/>
              <a:gd name="T77" fmla="*/ 61234 h 412"/>
              <a:gd name="T78" fmla="*/ 143773 w 389"/>
              <a:gd name="T79" fmla="*/ 41175 h 412"/>
              <a:gd name="T80" fmla="*/ 125735 w 389"/>
              <a:gd name="T81" fmla="*/ 52260 h 412"/>
              <a:gd name="T82" fmla="*/ 120430 w 389"/>
              <a:gd name="T83" fmla="*/ 37480 h 412"/>
              <a:gd name="T84" fmla="*/ 83293 w 389"/>
              <a:gd name="T85" fmla="*/ 36952 h 412"/>
              <a:gd name="T86" fmla="*/ 102392 w 389"/>
              <a:gd name="T87" fmla="*/ 45398 h 412"/>
              <a:gd name="T88" fmla="*/ 100270 w 389"/>
              <a:gd name="T89" fmla="*/ 55428 h 412"/>
              <a:gd name="T90" fmla="*/ 73743 w 389"/>
              <a:gd name="T91" fmla="*/ 52788 h 412"/>
              <a:gd name="T92" fmla="*/ 59950 w 389"/>
              <a:gd name="T93" fmla="*/ 70736 h 412"/>
              <a:gd name="T94" fmla="*/ 77457 w 389"/>
              <a:gd name="T95" fmla="*/ 74432 h 412"/>
              <a:gd name="T96" fmla="*/ 87537 w 389"/>
              <a:gd name="T97" fmla="*/ 68625 h 412"/>
              <a:gd name="T98" fmla="*/ 91781 w 389"/>
              <a:gd name="T99" fmla="*/ 89740 h 412"/>
              <a:gd name="T100" fmla="*/ 116716 w 389"/>
              <a:gd name="T101" fmla="*/ 87101 h 412"/>
              <a:gd name="T102" fmla="*/ 141120 w 389"/>
              <a:gd name="T103" fmla="*/ 80238 h 412"/>
              <a:gd name="T104" fmla="*/ 130510 w 389"/>
              <a:gd name="T105" fmla="*/ 89740 h 412"/>
              <a:gd name="T106" fmla="*/ 136345 w 389"/>
              <a:gd name="T107" fmla="*/ 99242 h 412"/>
              <a:gd name="T108" fmla="*/ 158628 w 389"/>
              <a:gd name="T109" fmla="*/ 89212 h 412"/>
              <a:gd name="T110" fmla="*/ 125735 w 389"/>
              <a:gd name="T111" fmla="*/ 59123 h 412"/>
              <a:gd name="T112" fmla="*/ 100800 w 389"/>
              <a:gd name="T113" fmla="*/ 63874 h 412"/>
              <a:gd name="T114" fmla="*/ 104514 w 389"/>
              <a:gd name="T115" fmla="*/ 73904 h 412"/>
              <a:gd name="T116" fmla="*/ 134223 w 389"/>
              <a:gd name="T117" fmla="*/ 63874 h 41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9" h="412">
                <a:moveTo>
                  <a:pt x="365" y="251"/>
                </a:moveTo>
                <a:lnTo>
                  <a:pt x="365" y="251"/>
                </a:lnTo>
                <a:lnTo>
                  <a:pt x="358" y="262"/>
                </a:lnTo>
                <a:lnTo>
                  <a:pt x="351" y="275"/>
                </a:lnTo>
                <a:lnTo>
                  <a:pt x="341" y="298"/>
                </a:lnTo>
                <a:lnTo>
                  <a:pt x="336" y="319"/>
                </a:lnTo>
                <a:lnTo>
                  <a:pt x="333" y="330"/>
                </a:lnTo>
                <a:lnTo>
                  <a:pt x="333" y="353"/>
                </a:lnTo>
                <a:lnTo>
                  <a:pt x="334" y="375"/>
                </a:lnTo>
                <a:lnTo>
                  <a:pt x="336" y="396"/>
                </a:lnTo>
                <a:lnTo>
                  <a:pt x="339" y="412"/>
                </a:lnTo>
                <a:lnTo>
                  <a:pt x="315" y="412"/>
                </a:lnTo>
                <a:lnTo>
                  <a:pt x="312" y="396"/>
                </a:lnTo>
                <a:lnTo>
                  <a:pt x="311" y="374"/>
                </a:lnTo>
                <a:lnTo>
                  <a:pt x="310" y="350"/>
                </a:lnTo>
                <a:lnTo>
                  <a:pt x="310" y="327"/>
                </a:lnTo>
                <a:lnTo>
                  <a:pt x="310" y="325"/>
                </a:lnTo>
                <a:lnTo>
                  <a:pt x="312" y="316"/>
                </a:lnTo>
                <a:lnTo>
                  <a:pt x="319" y="294"/>
                </a:lnTo>
                <a:lnTo>
                  <a:pt x="323" y="280"/>
                </a:lnTo>
                <a:lnTo>
                  <a:pt x="330" y="266"/>
                </a:lnTo>
                <a:lnTo>
                  <a:pt x="337" y="253"/>
                </a:lnTo>
                <a:lnTo>
                  <a:pt x="345" y="239"/>
                </a:lnTo>
                <a:lnTo>
                  <a:pt x="350" y="232"/>
                </a:lnTo>
                <a:lnTo>
                  <a:pt x="355" y="217"/>
                </a:lnTo>
                <a:lnTo>
                  <a:pt x="362" y="195"/>
                </a:lnTo>
                <a:lnTo>
                  <a:pt x="365" y="182"/>
                </a:lnTo>
                <a:lnTo>
                  <a:pt x="366" y="169"/>
                </a:lnTo>
                <a:lnTo>
                  <a:pt x="367" y="155"/>
                </a:lnTo>
                <a:lnTo>
                  <a:pt x="366" y="141"/>
                </a:lnTo>
                <a:lnTo>
                  <a:pt x="363" y="126"/>
                </a:lnTo>
                <a:lnTo>
                  <a:pt x="359" y="111"/>
                </a:lnTo>
                <a:lnTo>
                  <a:pt x="352" y="96"/>
                </a:lnTo>
                <a:lnTo>
                  <a:pt x="341" y="81"/>
                </a:lnTo>
                <a:lnTo>
                  <a:pt x="329" y="67"/>
                </a:lnTo>
                <a:lnTo>
                  <a:pt x="312" y="53"/>
                </a:lnTo>
                <a:lnTo>
                  <a:pt x="306" y="48"/>
                </a:lnTo>
                <a:lnTo>
                  <a:pt x="296" y="44"/>
                </a:lnTo>
                <a:lnTo>
                  <a:pt x="284" y="38"/>
                </a:lnTo>
                <a:lnTo>
                  <a:pt x="268" y="33"/>
                </a:lnTo>
                <a:lnTo>
                  <a:pt x="251" y="27"/>
                </a:lnTo>
                <a:lnTo>
                  <a:pt x="230" y="24"/>
                </a:lnTo>
                <a:lnTo>
                  <a:pt x="208" y="23"/>
                </a:lnTo>
                <a:lnTo>
                  <a:pt x="194" y="23"/>
                </a:lnTo>
                <a:lnTo>
                  <a:pt x="180" y="24"/>
                </a:lnTo>
                <a:lnTo>
                  <a:pt x="168" y="27"/>
                </a:lnTo>
                <a:lnTo>
                  <a:pt x="154" y="31"/>
                </a:lnTo>
                <a:lnTo>
                  <a:pt x="142" y="35"/>
                </a:lnTo>
                <a:lnTo>
                  <a:pt x="128" y="39"/>
                </a:lnTo>
                <a:lnTo>
                  <a:pt x="116" y="46"/>
                </a:lnTo>
                <a:lnTo>
                  <a:pt x="103" y="53"/>
                </a:lnTo>
                <a:lnTo>
                  <a:pt x="95" y="59"/>
                </a:lnTo>
                <a:lnTo>
                  <a:pt x="88" y="66"/>
                </a:lnTo>
                <a:lnTo>
                  <a:pt x="81" y="75"/>
                </a:lnTo>
                <a:lnTo>
                  <a:pt x="74" y="89"/>
                </a:lnTo>
                <a:lnTo>
                  <a:pt x="72" y="97"/>
                </a:lnTo>
                <a:lnTo>
                  <a:pt x="69" y="107"/>
                </a:lnTo>
                <a:lnTo>
                  <a:pt x="69" y="116"/>
                </a:lnTo>
                <a:lnTo>
                  <a:pt x="69" y="127"/>
                </a:lnTo>
                <a:lnTo>
                  <a:pt x="69" y="138"/>
                </a:lnTo>
                <a:lnTo>
                  <a:pt x="72" y="152"/>
                </a:lnTo>
                <a:lnTo>
                  <a:pt x="72" y="154"/>
                </a:lnTo>
                <a:lnTo>
                  <a:pt x="70" y="174"/>
                </a:lnTo>
                <a:lnTo>
                  <a:pt x="69" y="187"/>
                </a:lnTo>
                <a:lnTo>
                  <a:pt x="68" y="192"/>
                </a:lnTo>
                <a:lnTo>
                  <a:pt x="65" y="196"/>
                </a:lnTo>
                <a:lnTo>
                  <a:pt x="63" y="198"/>
                </a:lnTo>
                <a:lnTo>
                  <a:pt x="24" y="244"/>
                </a:lnTo>
                <a:lnTo>
                  <a:pt x="25" y="246"/>
                </a:lnTo>
                <a:lnTo>
                  <a:pt x="26" y="246"/>
                </a:lnTo>
                <a:lnTo>
                  <a:pt x="52" y="251"/>
                </a:lnTo>
                <a:lnTo>
                  <a:pt x="57" y="253"/>
                </a:lnTo>
                <a:lnTo>
                  <a:pt x="61" y="257"/>
                </a:lnTo>
                <a:lnTo>
                  <a:pt x="65" y="268"/>
                </a:lnTo>
                <a:lnTo>
                  <a:pt x="69" y="277"/>
                </a:lnTo>
                <a:lnTo>
                  <a:pt x="72" y="288"/>
                </a:lnTo>
                <a:lnTo>
                  <a:pt x="98" y="290"/>
                </a:lnTo>
                <a:lnTo>
                  <a:pt x="102" y="290"/>
                </a:lnTo>
                <a:lnTo>
                  <a:pt x="106" y="292"/>
                </a:lnTo>
                <a:lnTo>
                  <a:pt x="107" y="297"/>
                </a:lnTo>
                <a:lnTo>
                  <a:pt x="109" y="301"/>
                </a:lnTo>
                <a:lnTo>
                  <a:pt x="107" y="305"/>
                </a:lnTo>
                <a:lnTo>
                  <a:pt x="106" y="309"/>
                </a:lnTo>
                <a:lnTo>
                  <a:pt x="102" y="312"/>
                </a:lnTo>
                <a:lnTo>
                  <a:pt x="98" y="312"/>
                </a:lnTo>
                <a:lnTo>
                  <a:pt x="96" y="312"/>
                </a:lnTo>
                <a:lnTo>
                  <a:pt x="73" y="312"/>
                </a:lnTo>
                <a:lnTo>
                  <a:pt x="72" y="330"/>
                </a:lnTo>
                <a:lnTo>
                  <a:pt x="70" y="338"/>
                </a:lnTo>
                <a:lnTo>
                  <a:pt x="70" y="339"/>
                </a:lnTo>
                <a:lnTo>
                  <a:pt x="68" y="349"/>
                </a:lnTo>
                <a:lnTo>
                  <a:pt x="68" y="356"/>
                </a:lnTo>
                <a:lnTo>
                  <a:pt x="69" y="358"/>
                </a:lnTo>
                <a:lnTo>
                  <a:pt x="70" y="360"/>
                </a:lnTo>
                <a:lnTo>
                  <a:pt x="76" y="363"/>
                </a:lnTo>
                <a:lnTo>
                  <a:pt x="81" y="363"/>
                </a:lnTo>
                <a:lnTo>
                  <a:pt x="90" y="364"/>
                </a:lnTo>
                <a:lnTo>
                  <a:pt x="102" y="363"/>
                </a:lnTo>
                <a:lnTo>
                  <a:pt x="117" y="361"/>
                </a:lnTo>
                <a:lnTo>
                  <a:pt x="150" y="356"/>
                </a:lnTo>
                <a:lnTo>
                  <a:pt x="156" y="356"/>
                </a:lnTo>
                <a:lnTo>
                  <a:pt x="161" y="358"/>
                </a:lnTo>
                <a:lnTo>
                  <a:pt x="164" y="363"/>
                </a:lnTo>
                <a:lnTo>
                  <a:pt x="168" y="372"/>
                </a:lnTo>
                <a:lnTo>
                  <a:pt x="172" y="389"/>
                </a:lnTo>
                <a:lnTo>
                  <a:pt x="176" y="412"/>
                </a:lnTo>
                <a:lnTo>
                  <a:pt x="153" y="412"/>
                </a:lnTo>
                <a:lnTo>
                  <a:pt x="150" y="391"/>
                </a:lnTo>
                <a:lnTo>
                  <a:pt x="146" y="379"/>
                </a:lnTo>
                <a:lnTo>
                  <a:pt x="116" y="385"/>
                </a:lnTo>
                <a:lnTo>
                  <a:pt x="90" y="386"/>
                </a:lnTo>
                <a:lnTo>
                  <a:pt x="77" y="386"/>
                </a:lnTo>
                <a:lnTo>
                  <a:pt x="69" y="385"/>
                </a:lnTo>
                <a:lnTo>
                  <a:pt x="63" y="383"/>
                </a:lnTo>
                <a:lnTo>
                  <a:pt x="61" y="380"/>
                </a:lnTo>
                <a:lnTo>
                  <a:pt x="58" y="379"/>
                </a:lnTo>
                <a:lnTo>
                  <a:pt x="52" y="375"/>
                </a:lnTo>
                <a:lnTo>
                  <a:pt x="48" y="368"/>
                </a:lnTo>
                <a:lnTo>
                  <a:pt x="46" y="363"/>
                </a:lnTo>
                <a:lnTo>
                  <a:pt x="44" y="356"/>
                </a:lnTo>
                <a:lnTo>
                  <a:pt x="44" y="349"/>
                </a:lnTo>
                <a:lnTo>
                  <a:pt x="46" y="343"/>
                </a:lnTo>
                <a:lnTo>
                  <a:pt x="48" y="332"/>
                </a:lnTo>
                <a:lnTo>
                  <a:pt x="50" y="320"/>
                </a:lnTo>
                <a:lnTo>
                  <a:pt x="50" y="310"/>
                </a:lnTo>
                <a:lnTo>
                  <a:pt x="50" y="299"/>
                </a:lnTo>
                <a:lnTo>
                  <a:pt x="50" y="292"/>
                </a:lnTo>
                <a:lnTo>
                  <a:pt x="47" y="286"/>
                </a:lnTo>
                <a:lnTo>
                  <a:pt x="41" y="272"/>
                </a:lnTo>
                <a:lnTo>
                  <a:pt x="22" y="268"/>
                </a:lnTo>
                <a:lnTo>
                  <a:pt x="15" y="266"/>
                </a:lnTo>
                <a:lnTo>
                  <a:pt x="10" y="264"/>
                </a:lnTo>
                <a:lnTo>
                  <a:pt x="6" y="261"/>
                </a:lnTo>
                <a:lnTo>
                  <a:pt x="4" y="258"/>
                </a:lnTo>
                <a:lnTo>
                  <a:pt x="2" y="251"/>
                </a:lnTo>
                <a:lnTo>
                  <a:pt x="0" y="244"/>
                </a:lnTo>
                <a:lnTo>
                  <a:pt x="2" y="239"/>
                </a:lnTo>
                <a:lnTo>
                  <a:pt x="2" y="236"/>
                </a:lnTo>
                <a:lnTo>
                  <a:pt x="4" y="233"/>
                </a:lnTo>
                <a:lnTo>
                  <a:pt x="46" y="184"/>
                </a:lnTo>
                <a:lnTo>
                  <a:pt x="48" y="173"/>
                </a:lnTo>
                <a:lnTo>
                  <a:pt x="48" y="156"/>
                </a:lnTo>
                <a:lnTo>
                  <a:pt x="46" y="140"/>
                </a:lnTo>
                <a:lnTo>
                  <a:pt x="46" y="125"/>
                </a:lnTo>
                <a:lnTo>
                  <a:pt x="46" y="111"/>
                </a:lnTo>
                <a:lnTo>
                  <a:pt x="47" y="99"/>
                </a:lnTo>
                <a:lnTo>
                  <a:pt x="50" y="88"/>
                </a:lnTo>
                <a:lnTo>
                  <a:pt x="54" y="78"/>
                </a:lnTo>
                <a:lnTo>
                  <a:pt x="58" y="70"/>
                </a:lnTo>
                <a:lnTo>
                  <a:pt x="62" y="61"/>
                </a:lnTo>
                <a:lnTo>
                  <a:pt x="72" y="49"/>
                </a:lnTo>
                <a:lnTo>
                  <a:pt x="81" y="39"/>
                </a:lnTo>
                <a:lnTo>
                  <a:pt x="88" y="35"/>
                </a:lnTo>
                <a:lnTo>
                  <a:pt x="92" y="33"/>
                </a:lnTo>
                <a:lnTo>
                  <a:pt x="106" y="26"/>
                </a:lnTo>
                <a:lnTo>
                  <a:pt x="120" y="19"/>
                </a:lnTo>
                <a:lnTo>
                  <a:pt x="134" y="13"/>
                </a:lnTo>
                <a:lnTo>
                  <a:pt x="149" y="8"/>
                </a:lnTo>
                <a:lnTo>
                  <a:pt x="162" y="5"/>
                </a:lnTo>
                <a:lnTo>
                  <a:pt x="178" y="2"/>
                </a:lnTo>
                <a:lnTo>
                  <a:pt x="193" y="1"/>
                </a:lnTo>
                <a:lnTo>
                  <a:pt x="208" y="0"/>
                </a:lnTo>
                <a:lnTo>
                  <a:pt x="233" y="1"/>
                </a:lnTo>
                <a:lnTo>
                  <a:pt x="255" y="5"/>
                </a:lnTo>
                <a:lnTo>
                  <a:pt x="275" y="11"/>
                </a:lnTo>
                <a:lnTo>
                  <a:pt x="292" y="16"/>
                </a:lnTo>
                <a:lnTo>
                  <a:pt x="306" y="23"/>
                </a:lnTo>
                <a:lnTo>
                  <a:pt x="317" y="28"/>
                </a:lnTo>
                <a:lnTo>
                  <a:pt x="326" y="34"/>
                </a:lnTo>
                <a:lnTo>
                  <a:pt x="337" y="42"/>
                </a:lnTo>
                <a:lnTo>
                  <a:pt x="345" y="50"/>
                </a:lnTo>
                <a:lnTo>
                  <a:pt x="354" y="59"/>
                </a:lnTo>
                <a:lnTo>
                  <a:pt x="361" y="68"/>
                </a:lnTo>
                <a:lnTo>
                  <a:pt x="373" y="85"/>
                </a:lnTo>
                <a:lnTo>
                  <a:pt x="381" y="104"/>
                </a:lnTo>
                <a:lnTo>
                  <a:pt x="387" y="122"/>
                </a:lnTo>
                <a:lnTo>
                  <a:pt x="389" y="140"/>
                </a:lnTo>
                <a:lnTo>
                  <a:pt x="389" y="156"/>
                </a:lnTo>
                <a:lnTo>
                  <a:pt x="388" y="174"/>
                </a:lnTo>
                <a:lnTo>
                  <a:pt x="387" y="189"/>
                </a:lnTo>
                <a:lnTo>
                  <a:pt x="383" y="204"/>
                </a:lnTo>
                <a:lnTo>
                  <a:pt x="376" y="228"/>
                </a:lnTo>
                <a:lnTo>
                  <a:pt x="369" y="244"/>
                </a:lnTo>
                <a:lnTo>
                  <a:pt x="365" y="251"/>
                </a:lnTo>
                <a:close/>
                <a:moveTo>
                  <a:pt x="295" y="188"/>
                </a:moveTo>
                <a:lnTo>
                  <a:pt x="295" y="188"/>
                </a:lnTo>
                <a:lnTo>
                  <a:pt x="289" y="193"/>
                </a:lnTo>
                <a:lnTo>
                  <a:pt x="282" y="199"/>
                </a:lnTo>
                <a:lnTo>
                  <a:pt x="273" y="204"/>
                </a:lnTo>
                <a:lnTo>
                  <a:pt x="260" y="207"/>
                </a:lnTo>
                <a:lnTo>
                  <a:pt x="253" y="209"/>
                </a:lnTo>
                <a:lnTo>
                  <a:pt x="244" y="207"/>
                </a:lnTo>
                <a:lnTo>
                  <a:pt x="234" y="204"/>
                </a:lnTo>
                <a:lnTo>
                  <a:pt x="224" y="200"/>
                </a:lnTo>
                <a:lnTo>
                  <a:pt x="215" y="193"/>
                </a:lnTo>
                <a:lnTo>
                  <a:pt x="204" y="198"/>
                </a:lnTo>
                <a:lnTo>
                  <a:pt x="194" y="199"/>
                </a:lnTo>
                <a:lnTo>
                  <a:pt x="191" y="199"/>
                </a:lnTo>
                <a:lnTo>
                  <a:pt x="183" y="198"/>
                </a:lnTo>
                <a:lnTo>
                  <a:pt x="175" y="195"/>
                </a:lnTo>
                <a:lnTo>
                  <a:pt x="168" y="192"/>
                </a:lnTo>
                <a:lnTo>
                  <a:pt x="162" y="188"/>
                </a:lnTo>
                <a:lnTo>
                  <a:pt x="161" y="187"/>
                </a:lnTo>
                <a:lnTo>
                  <a:pt x="160" y="185"/>
                </a:lnTo>
                <a:lnTo>
                  <a:pt x="153" y="178"/>
                </a:lnTo>
                <a:lnTo>
                  <a:pt x="140" y="176"/>
                </a:lnTo>
                <a:lnTo>
                  <a:pt x="129" y="173"/>
                </a:lnTo>
                <a:lnTo>
                  <a:pt x="121" y="169"/>
                </a:lnTo>
                <a:lnTo>
                  <a:pt x="113" y="165"/>
                </a:lnTo>
                <a:lnTo>
                  <a:pt x="106" y="160"/>
                </a:lnTo>
                <a:lnTo>
                  <a:pt x="101" y="155"/>
                </a:lnTo>
                <a:lnTo>
                  <a:pt x="98" y="149"/>
                </a:lnTo>
                <a:lnTo>
                  <a:pt x="95" y="144"/>
                </a:lnTo>
                <a:lnTo>
                  <a:pt x="94" y="138"/>
                </a:lnTo>
                <a:lnTo>
                  <a:pt x="94" y="133"/>
                </a:lnTo>
                <a:lnTo>
                  <a:pt x="95" y="122"/>
                </a:lnTo>
                <a:lnTo>
                  <a:pt x="101" y="112"/>
                </a:lnTo>
                <a:lnTo>
                  <a:pt x="106" y="103"/>
                </a:lnTo>
                <a:lnTo>
                  <a:pt x="112" y="96"/>
                </a:lnTo>
                <a:lnTo>
                  <a:pt x="118" y="89"/>
                </a:lnTo>
                <a:lnTo>
                  <a:pt x="125" y="82"/>
                </a:lnTo>
                <a:lnTo>
                  <a:pt x="127" y="82"/>
                </a:lnTo>
                <a:lnTo>
                  <a:pt x="128" y="75"/>
                </a:lnTo>
                <a:lnTo>
                  <a:pt x="131" y="68"/>
                </a:lnTo>
                <a:lnTo>
                  <a:pt x="134" y="63"/>
                </a:lnTo>
                <a:lnTo>
                  <a:pt x="138" y="59"/>
                </a:lnTo>
                <a:lnTo>
                  <a:pt x="143" y="55"/>
                </a:lnTo>
                <a:lnTo>
                  <a:pt x="150" y="50"/>
                </a:lnTo>
                <a:lnTo>
                  <a:pt x="167" y="45"/>
                </a:lnTo>
                <a:lnTo>
                  <a:pt x="187" y="41"/>
                </a:lnTo>
                <a:lnTo>
                  <a:pt x="198" y="41"/>
                </a:lnTo>
                <a:lnTo>
                  <a:pt x="212" y="42"/>
                </a:lnTo>
                <a:lnTo>
                  <a:pt x="219" y="44"/>
                </a:lnTo>
                <a:lnTo>
                  <a:pt x="226" y="46"/>
                </a:lnTo>
                <a:lnTo>
                  <a:pt x="233" y="49"/>
                </a:lnTo>
                <a:lnTo>
                  <a:pt x="238" y="53"/>
                </a:lnTo>
                <a:lnTo>
                  <a:pt x="241" y="56"/>
                </a:lnTo>
                <a:lnTo>
                  <a:pt x="253" y="56"/>
                </a:lnTo>
                <a:lnTo>
                  <a:pt x="270" y="59"/>
                </a:lnTo>
                <a:lnTo>
                  <a:pt x="281" y="60"/>
                </a:lnTo>
                <a:lnTo>
                  <a:pt x="290" y="64"/>
                </a:lnTo>
                <a:lnTo>
                  <a:pt x="300" y="68"/>
                </a:lnTo>
                <a:lnTo>
                  <a:pt x="308" y="75"/>
                </a:lnTo>
                <a:lnTo>
                  <a:pt x="314" y="81"/>
                </a:lnTo>
                <a:lnTo>
                  <a:pt x="318" y="86"/>
                </a:lnTo>
                <a:lnTo>
                  <a:pt x="322" y="92"/>
                </a:lnTo>
                <a:lnTo>
                  <a:pt x="325" y="99"/>
                </a:lnTo>
                <a:lnTo>
                  <a:pt x="329" y="114"/>
                </a:lnTo>
                <a:lnTo>
                  <a:pt x="330" y="130"/>
                </a:lnTo>
                <a:lnTo>
                  <a:pt x="333" y="137"/>
                </a:lnTo>
                <a:lnTo>
                  <a:pt x="336" y="147"/>
                </a:lnTo>
                <a:lnTo>
                  <a:pt x="336" y="152"/>
                </a:lnTo>
                <a:lnTo>
                  <a:pt x="336" y="158"/>
                </a:lnTo>
                <a:lnTo>
                  <a:pt x="334" y="165"/>
                </a:lnTo>
                <a:lnTo>
                  <a:pt x="332" y="170"/>
                </a:lnTo>
                <a:lnTo>
                  <a:pt x="326" y="177"/>
                </a:lnTo>
                <a:lnTo>
                  <a:pt x="318" y="182"/>
                </a:lnTo>
                <a:lnTo>
                  <a:pt x="307" y="187"/>
                </a:lnTo>
                <a:lnTo>
                  <a:pt x="295" y="188"/>
                </a:lnTo>
                <a:close/>
                <a:moveTo>
                  <a:pt x="315" y="148"/>
                </a:moveTo>
                <a:lnTo>
                  <a:pt x="315" y="148"/>
                </a:lnTo>
                <a:lnTo>
                  <a:pt x="314" y="147"/>
                </a:lnTo>
                <a:lnTo>
                  <a:pt x="308" y="141"/>
                </a:lnTo>
                <a:lnTo>
                  <a:pt x="304" y="137"/>
                </a:lnTo>
                <a:lnTo>
                  <a:pt x="300" y="134"/>
                </a:lnTo>
                <a:lnTo>
                  <a:pt x="296" y="133"/>
                </a:lnTo>
                <a:lnTo>
                  <a:pt x="289" y="132"/>
                </a:lnTo>
                <a:lnTo>
                  <a:pt x="288" y="133"/>
                </a:lnTo>
                <a:lnTo>
                  <a:pt x="284" y="133"/>
                </a:lnTo>
                <a:lnTo>
                  <a:pt x="279" y="132"/>
                </a:lnTo>
                <a:lnTo>
                  <a:pt x="277" y="129"/>
                </a:lnTo>
                <a:lnTo>
                  <a:pt x="275" y="125"/>
                </a:lnTo>
                <a:lnTo>
                  <a:pt x="275" y="122"/>
                </a:lnTo>
                <a:lnTo>
                  <a:pt x="275" y="118"/>
                </a:lnTo>
                <a:lnTo>
                  <a:pt x="278" y="115"/>
                </a:lnTo>
                <a:lnTo>
                  <a:pt x="282" y="114"/>
                </a:lnTo>
                <a:lnTo>
                  <a:pt x="284" y="112"/>
                </a:lnTo>
                <a:lnTo>
                  <a:pt x="290" y="112"/>
                </a:lnTo>
                <a:lnTo>
                  <a:pt x="299" y="114"/>
                </a:lnTo>
                <a:lnTo>
                  <a:pt x="310" y="116"/>
                </a:lnTo>
                <a:lnTo>
                  <a:pt x="307" y="110"/>
                </a:lnTo>
                <a:lnTo>
                  <a:pt x="304" y="101"/>
                </a:lnTo>
                <a:lnTo>
                  <a:pt x="300" y="96"/>
                </a:lnTo>
                <a:lnTo>
                  <a:pt x="296" y="90"/>
                </a:lnTo>
                <a:lnTo>
                  <a:pt x="290" y="86"/>
                </a:lnTo>
                <a:lnTo>
                  <a:pt x="284" y="83"/>
                </a:lnTo>
                <a:lnTo>
                  <a:pt x="271" y="78"/>
                </a:lnTo>
                <a:lnTo>
                  <a:pt x="259" y="77"/>
                </a:lnTo>
                <a:lnTo>
                  <a:pt x="248" y="77"/>
                </a:lnTo>
                <a:lnTo>
                  <a:pt x="248" y="89"/>
                </a:lnTo>
                <a:lnTo>
                  <a:pt x="248" y="93"/>
                </a:lnTo>
                <a:lnTo>
                  <a:pt x="245" y="96"/>
                </a:lnTo>
                <a:lnTo>
                  <a:pt x="241" y="97"/>
                </a:lnTo>
                <a:lnTo>
                  <a:pt x="237" y="99"/>
                </a:lnTo>
                <a:lnTo>
                  <a:pt x="234" y="97"/>
                </a:lnTo>
                <a:lnTo>
                  <a:pt x="231" y="94"/>
                </a:lnTo>
                <a:lnTo>
                  <a:pt x="228" y="92"/>
                </a:lnTo>
                <a:lnTo>
                  <a:pt x="228" y="88"/>
                </a:lnTo>
                <a:lnTo>
                  <a:pt x="228" y="81"/>
                </a:lnTo>
                <a:lnTo>
                  <a:pt x="228" y="75"/>
                </a:lnTo>
                <a:lnTo>
                  <a:pt x="227" y="71"/>
                </a:lnTo>
                <a:lnTo>
                  <a:pt x="224" y="68"/>
                </a:lnTo>
                <a:lnTo>
                  <a:pt x="217" y="64"/>
                </a:lnTo>
                <a:lnTo>
                  <a:pt x="211" y="61"/>
                </a:lnTo>
                <a:lnTo>
                  <a:pt x="201" y="60"/>
                </a:lnTo>
                <a:lnTo>
                  <a:pt x="190" y="61"/>
                </a:lnTo>
                <a:lnTo>
                  <a:pt x="169" y="64"/>
                </a:lnTo>
                <a:lnTo>
                  <a:pt x="157" y="70"/>
                </a:lnTo>
                <a:lnTo>
                  <a:pt x="151" y="74"/>
                </a:lnTo>
                <a:lnTo>
                  <a:pt x="147" y="77"/>
                </a:lnTo>
                <a:lnTo>
                  <a:pt x="147" y="78"/>
                </a:lnTo>
                <a:lnTo>
                  <a:pt x="161" y="79"/>
                </a:lnTo>
                <a:lnTo>
                  <a:pt x="175" y="82"/>
                </a:lnTo>
                <a:lnTo>
                  <a:pt x="193" y="86"/>
                </a:lnTo>
                <a:lnTo>
                  <a:pt x="195" y="88"/>
                </a:lnTo>
                <a:lnTo>
                  <a:pt x="198" y="92"/>
                </a:lnTo>
                <a:lnTo>
                  <a:pt x="200" y="94"/>
                </a:lnTo>
                <a:lnTo>
                  <a:pt x="198" y="99"/>
                </a:lnTo>
                <a:lnTo>
                  <a:pt x="197" y="101"/>
                </a:lnTo>
                <a:lnTo>
                  <a:pt x="195" y="104"/>
                </a:lnTo>
                <a:lnTo>
                  <a:pt x="193" y="105"/>
                </a:lnTo>
                <a:lnTo>
                  <a:pt x="189" y="105"/>
                </a:lnTo>
                <a:lnTo>
                  <a:pt x="186" y="105"/>
                </a:lnTo>
                <a:lnTo>
                  <a:pt x="175" y="101"/>
                </a:lnTo>
                <a:lnTo>
                  <a:pt x="162" y="100"/>
                </a:lnTo>
                <a:lnTo>
                  <a:pt x="151" y="99"/>
                </a:lnTo>
                <a:lnTo>
                  <a:pt x="142" y="99"/>
                </a:lnTo>
                <a:lnTo>
                  <a:pt x="139" y="100"/>
                </a:lnTo>
                <a:lnTo>
                  <a:pt x="135" y="101"/>
                </a:lnTo>
                <a:lnTo>
                  <a:pt x="131" y="105"/>
                </a:lnTo>
                <a:lnTo>
                  <a:pt x="124" y="112"/>
                </a:lnTo>
                <a:lnTo>
                  <a:pt x="117" y="122"/>
                </a:lnTo>
                <a:lnTo>
                  <a:pt x="114" y="130"/>
                </a:lnTo>
                <a:lnTo>
                  <a:pt x="113" y="134"/>
                </a:lnTo>
                <a:lnTo>
                  <a:pt x="114" y="138"/>
                </a:lnTo>
                <a:lnTo>
                  <a:pt x="117" y="144"/>
                </a:lnTo>
                <a:lnTo>
                  <a:pt x="124" y="148"/>
                </a:lnTo>
                <a:lnTo>
                  <a:pt x="134" y="154"/>
                </a:lnTo>
                <a:lnTo>
                  <a:pt x="147" y="156"/>
                </a:lnTo>
                <a:lnTo>
                  <a:pt x="146" y="148"/>
                </a:lnTo>
                <a:lnTo>
                  <a:pt x="146" y="141"/>
                </a:lnTo>
                <a:lnTo>
                  <a:pt x="147" y="133"/>
                </a:lnTo>
                <a:lnTo>
                  <a:pt x="149" y="130"/>
                </a:lnTo>
                <a:lnTo>
                  <a:pt x="151" y="127"/>
                </a:lnTo>
                <a:lnTo>
                  <a:pt x="156" y="126"/>
                </a:lnTo>
                <a:lnTo>
                  <a:pt x="160" y="126"/>
                </a:lnTo>
                <a:lnTo>
                  <a:pt x="162" y="127"/>
                </a:lnTo>
                <a:lnTo>
                  <a:pt x="165" y="130"/>
                </a:lnTo>
                <a:lnTo>
                  <a:pt x="167" y="134"/>
                </a:lnTo>
                <a:lnTo>
                  <a:pt x="167" y="138"/>
                </a:lnTo>
                <a:lnTo>
                  <a:pt x="167" y="141"/>
                </a:lnTo>
                <a:lnTo>
                  <a:pt x="167" y="149"/>
                </a:lnTo>
                <a:lnTo>
                  <a:pt x="168" y="160"/>
                </a:lnTo>
                <a:lnTo>
                  <a:pt x="169" y="166"/>
                </a:lnTo>
                <a:lnTo>
                  <a:pt x="173" y="170"/>
                </a:lnTo>
                <a:lnTo>
                  <a:pt x="182" y="177"/>
                </a:lnTo>
                <a:lnTo>
                  <a:pt x="187" y="178"/>
                </a:lnTo>
                <a:lnTo>
                  <a:pt x="193" y="180"/>
                </a:lnTo>
                <a:lnTo>
                  <a:pt x="198" y="180"/>
                </a:lnTo>
                <a:lnTo>
                  <a:pt x="205" y="177"/>
                </a:lnTo>
                <a:lnTo>
                  <a:pt x="212" y="171"/>
                </a:lnTo>
                <a:lnTo>
                  <a:pt x="219" y="166"/>
                </a:lnTo>
                <a:lnTo>
                  <a:pt x="220" y="165"/>
                </a:lnTo>
                <a:lnTo>
                  <a:pt x="235" y="154"/>
                </a:lnTo>
                <a:lnTo>
                  <a:pt x="246" y="148"/>
                </a:lnTo>
                <a:lnTo>
                  <a:pt x="251" y="147"/>
                </a:lnTo>
                <a:lnTo>
                  <a:pt x="256" y="147"/>
                </a:lnTo>
                <a:lnTo>
                  <a:pt x="260" y="147"/>
                </a:lnTo>
                <a:lnTo>
                  <a:pt x="263" y="149"/>
                </a:lnTo>
                <a:lnTo>
                  <a:pt x="266" y="152"/>
                </a:lnTo>
                <a:lnTo>
                  <a:pt x="266" y="156"/>
                </a:lnTo>
                <a:lnTo>
                  <a:pt x="266" y="159"/>
                </a:lnTo>
                <a:lnTo>
                  <a:pt x="263" y="163"/>
                </a:lnTo>
                <a:lnTo>
                  <a:pt x="260" y="165"/>
                </a:lnTo>
                <a:lnTo>
                  <a:pt x="256" y="166"/>
                </a:lnTo>
                <a:lnTo>
                  <a:pt x="253" y="167"/>
                </a:lnTo>
                <a:lnTo>
                  <a:pt x="246" y="170"/>
                </a:lnTo>
                <a:lnTo>
                  <a:pt x="233" y="180"/>
                </a:lnTo>
                <a:lnTo>
                  <a:pt x="231" y="181"/>
                </a:lnTo>
                <a:lnTo>
                  <a:pt x="238" y="185"/>
                </a:lnTo>
                <a:lnTo>
                  <a:pt x="245" y="187"/>
                </a:lnTo>
                <a:lnTo>
                  <a:pt x="251" y="188"/>
                </a:lnTo>
                <a:lnTo>
                  <a:pt x="257" y="188"/>
                </a:lnTo>
                <a:lnTo>
                  <a:pt x="263" y="187"/>
                </a:lnTo>
                <a:lnTo>
                  <a:pt x="267" y="185"/>
                </a:lnTo>
                <a:lnTo>
                  <a:pt x="275" y="180"/>
                </a:lnTo>
                <a:lnTo>
                  <a:pt x="279" y="176"/>
                </a:lnTo>
                <a:lnTo>
                  <a:pt x="281" y="173"/>
                </a:lnTo>
                <a:lnTo>
                  <a:pt x="284" y="169"/>
                </a:lnTo>
                <a:lnTo>
                  <a:pt x="289" y="169"/>
                </a:lnTo>
                <a:lnTo>
                  <a:pt x="299" y="169"/>
                </a:lnTo>
                <a:lnTo>
                  <a:pt x="306" y="166"/>
                </a:lnTo>
                <a:lnTo>
                  <a:pt x="311" y="163"/>
                </a:lnTo>
                <a:lnTo>
                  <a:pt x="314" y="160"/>
                </a:lnTo>
                <a:lnTo>
                  <a:pt x="317" y="155"/>
                </a:lnTo>
                <a:lnTo>
                  <a:pt x="315" y="148"/>
                </a:lnTo>
                <a:close/>
                <a:moveTo>
                  <a:pt x="237" y="112"/>
                </a:moveTo>
                <a:lnTo>
                  <a:pt x="237" y="112"/>
                </a:lnTo>
                <a:lnTo>
                  <a:pt x="230" y="115"/>
                </a:lnTo>
                <a:lnTo>
                  <a:pt x="224" y="118"/>
                </a:lnTo>
                <a:lnTo>
                  <a:pt x="217" y="119"/>
                </a:lnTo>
                <a:lnTo>
                  <a:pt x="211" y="121"/>
                </a:lnTo>
                <a:lnTo>
                  <a:pt x="201" y="119"/>
                </a:lnTo>
                <a:lnTo>
                  <a:pt x="197" y="119"/>
                </a:lnTo>
                <a:lnTo>
                  <a:pt x="193" y="119"/>
                </a:lnTo>
                <a:lnTo>
                  <a:pt x="190" y="121"/>
                </a:lnTo>
                <a:lnTo>
                  <a:pt x="187" y="123"/>
                </a:lnTo>
                <a:lnTo>
                  <a:pt x="184" y="126"/>
                </a:lnTo>
                <a:lnTo>
                  <a:pt x="184" y="130"/>
                </a:lnTo>
                <a:lnTo>
                  <a:pt x="186" y="134"/>
                </a:lnTo>
                <a:lnTo>
                  <a:pt x="189" y="137"/>
                </a:lnTo>
                <a:lnTo>
                  <a:pt x="193" y="138"/>
                </a:lnTo>
                <a:lnTo>
                  <a:pt x="197" y="140"/>
                </a:lnTo>
                <a:lnTo>
                  <a:pt x="209" y="140"/>
                </a:lnTo>
                <a:lnTo>
                  <a:pt x="219" y="140"/>
                </a:lnTo>
                <a:lnTo>
                  <a:pt x="228" y="137"/>
                </a:lnTo>
                <a:lnTo>
                  <a:pt x="239" y="133"/>
                </a:lnTo>
                <a:lnTo>
                  <a:pt x="249" y="127"/>
                </a:lnTo>
                <a:lnTo>
                  <a:pt x="252" y="125"/>
                </a:lnTo>
                <a:lnTo>
                  <a:pt x="253" y="121"/>
                </a:lnTo>
                <a:lnTo>
                  <a:pt x="252" y="116"/>
                </a:lnTo>
                <a:lnTo>
                  <a:pt x="251" y="114"/>
                </a:lnTo>
                <a:lnTo>
                  <a:pt x="248" y="111"/>
                </a:lnTo>
                <a:lnTo>
                  <a:pt x="244" y="110"/>
                </a:lnTo>
                <a:lnTo>
                  <a:pt x="241" y="110"/>
                </a:lnTo>
                <a:lnTo>
                  <a:pt x="237" y="112"/>
                </a:lnTo>
                <a:close/>
              </a:path>
            </a:pathLst>
          </a:custGeom>
          <a:solidFill>
            <a:schemeClr val="accent1"/>
          </a:solidFill>
          <a:ln>
            <a:noFill/>
          </a:ln>
        </p:spPr>
        <p:txBody>
          <a:bodyPr/>
          <a:lstStyle/>
          <a:p>
            <a:endParaRPr lang="en-US" dirty="0"/>
          </a:p>
        </p:txBody>
      </p:sp>
      <p:sp>
        <p:nvSpPr>
          <p:cNvPr id="162" name="Freeform 180"/>
          <p:cNvSpPr>
            <a:spLocks noEditPoints="1"/>
          </p:cNvSpPr>
          <p:nvPr/>
        </p:nvSpPr>
        <p:spPr bwMode="auto">
          <a:xfrm>
            <a:off x="183439" y="2533458"/>
            <a:ext cx="335474" cy="385272"/>
          </a:xfrm>
          <a:custGeom>
            <a:avLst/>
            <a:gdLst>
              <a:gd name="T0" fmla="*/ 179511 w 386"/>
              <a:gd name="T1" fmla="*/ 82363 h 442"/>
              <a:gd name="T2" fmla="*/ 196883 w 386"/>
              <a:gd name="T3" fmla="*/ 67052 h 442"/>
              <a:gd name="T4" fmla="*/ 200568 w 386"/>
              <a:gd name="T5" fmla="*/ 26927 h 442"/>
              <a:gd name="T6" fmla="*/ 187934 w 386"/>
              <a:gd name="T7" fmla="*/ 9503 h 442"/>
              <a:gd name="T8" fmla="*/ 152663 w 386"/>
              <a:gd name="T9" fmla="*/ 1056 h 442"/>
              <a:gd name="T10" fmla="*/ 130027 w 386"/>
              <a:gd name="T11" fmla="*/ 12671 h 442"/>
              <a:gd name="T12" fmla="*/ 115287 w 386"/>
              <a:gd name="T13" fmla="*/ 35902 h 442"/>
              <a:gd name="T14" fmla="*/ 103706 w 386"/>
              <a:gd name="T15" fmla="*/ 31150 h 442"/>
              <a:gd name="T16" fmla="*/ 92124 w 386"/>
              <a:gd name="T17" fmla="*/ 36430 h 442"/>
              <a:gd name="T18" fmla="*/ 86860 w 386"/>
              <a:gd name="T19" fmla="*/ 48045 h 442"/>
              <a:gd name="T20" fmla="*/ 142661 w 386"/>
              <a:gd name="T21" fmla="*/ 110346 h 442"/>
              <a:gd name="T22" fmla="*/ 154769 w 386"/>
              <a:gd name="T23" fmla="*/ 115626 h 442"/>
              <a:gd name="T24" fmla="*/ 166350 w 386"/>
              <a:gd name="T25" fmla="*/ 110346 h 442"/>
              <a:gd name="T26" fmla="*/ 171615 w 386"/>
              <a:gd name="T27" fmla="*/ 98731 h 442"/>
              <a:gd name="T28" fmla="*/ 166350 w 386"/>
              <a:gd name="T29" fmla="*/ 87115 h 442"/>
              <a:gd name="T30" fmla="*/ 100547 w 386"/>
              <a:gd name="T31" fmla="*/ 50685 h 442"/>
              <a:gd name="T32" fmla="*/ 100547 w 386"/>
              <a:gd name="T33" fmla="*/ 44350 h 442"/>
              <a:gd name="T34" fmla="*/ 105811 w 386"/>
              <a:gd name="T35" fmla="*/ 43822 h 442"/>
              <a:gd name="T36" fmla="*/ 119498 w 386"/>
              <a:gd name="T37" fmla="*/ 54381 h 442"/>
              <a:gd name="T38" fmla="*/ 124236 w 386"/>
              <a:gd name="T39" fmla="*/ 53853 h 442"/>
              <a:gd name="T40" fmla="*/ 130027 w 386"/>
              <a:gd name="T41" fmla="*/ 43822 h 442"/>
              <a:gd name="T42" fmla="*/ 135291 w 386"/>
              <a:gd name="T43" fmla="*/ 26399 h 442"/>
              <a:gd name="T44" fmla="*/ 154769 w 386"/>
              <a:gd name="T45" fmla="*/ 13199 h 442"/>
              <a:gd name="T46" fmla="*/ 182143 w 386"/>
              <a:gd name="T47" fmla="*/ 21119 h 442"/>
              <a:gd name="T48" fmla="*/ 191619 w 386"/>
              <a:gd name="T49" fmla="*/ 42766 h 442"/>
              <a:gd name="T50" fmla="*/ 182143 w 386"/>
              <a:gd name="T51" fmla="*/ 64940 h 442"/>
              <a:gd name="T52" fmla="*/ 160560 w 386"/>
              <a:gd name="T53" fmla="*/ 73916 h 442"/>
              <a:gd name="T54" fmla="*/ 154769 w 386"/>
              <a:gd name="T55" fmla="*/ 75500 h 442"/>
              <a:gd name="T56" fmla="*/ 148978 w 386"/>
              <a:gd name="T57" fmla="*/ 82363 h 442"/>
              <a:gd name="T58" fmla="*/ 157927 w 386"/>
              <a:gd name="T59" fmla="*/ 96091 h 442"/>
              <a:gd name="T60" fmla="*/ 157927 w 386"/>
              <a:gd name="T61" fmla="*/ 101898 h 442"/>
              <a:gd name="T62" fmla="*/ 123183 w 386"/>
              <a:gd name="T63" fmla="*/ 105594 h 442"/>
              <a:gd name="T64" fmla="*/ 67909 w 386"/>
              <a:gd name="T65" fmla="*/ 175286 h 442"/>
              <a:gd name="T66" fmla="*/ 53695 w 386"/>
              <a:gd name="T67" fmla="*/ 177398 h 442"/>
              <a:gd name="T68" fmla="*/ 42114 w 386"/>
              <a:gd name="T69" fmla="*/ 182150 h 442"/>
              <a:gd name="T70" fmla="*/ 33165 w 386"/>
              <a:gd name="T71" fmla="*/ 182150 h 442"/>
              <a:gd name="T72" fmla="*/ 33165 w 386"/>
              <a:gd name="T73" fmla="*/ 173702 h 442"/>
              <a:gd name="T74" fmla="*/ 53695 w 386"/>
              <a:gd name="T75" fmla="*/ 164727 h 442"/>
              <a:gd name="T76" fmla="*/ 67382 w 386"/>
              <a:gd name="T77" fmla="*/ 161031 h 442"/>
              <a:gd name="T78" fmla="*/ 40535 w 386"/>
              <a:gd name="T79" fmla="*/ 135160 h 442"/>
              <a:gd name="T80" fmla="*/ 36850 w 386"/>
              <a:gd name="T81" fmla="*/ 146248 h 442"/>
              <a:gd name="T82" fmla="*/ 31059 w 386"/>
              <a:gd name="T83" fmla="*/ 164727 h 442"/>
              <a:gd name="T84" fmla="*/ 21583 w 386"/>
              <a:gd name="T85" fmla="*/ 170007 h 442"/>
              <a:gd name="T86" fmla="*/ 17898 w 386"/>
              <a:gd name="T87" fmla="*/ 162087 h 442"/>
              <a:gd name="T88" fmla="*/ 23689 w 386"/>
              <a:gd name="T89" fmla="*/ 151000 h 442"/>
              <a:gd name="T90" fmla="*/ 25268 w 386"/>
              <a:gd name="T91" fmla="*/ 139384 h 442"/>
              <a:gd name="T92" fmla="*/ 38429 w 386"/>
              <a:gd name="T93" fmla="*/ 220692 h 442"/>
              <a:gd name="T94" fmla="*/ 38955 w 386"/>
              <a:gd name="T95" fmla="*/ 209076 h 442"/>
              <a:gd name="T96" fmla="*/ 28953 w 386"/>
              <a:gd name="T97" fmla="*/ 191125 h 442"/>
              <a:gd name="T98" fmla="*/ 23163 w 386"/>
              <a:gd name="T99" fmla="*/ 181094 h 442"/>
              <a:gd name="T100" fmla="*/ 16846 w 386"/>
              <a:gd name="T101" fmla="*/ 181094 h 442"/>
              <a:gd name="T102" fmla="*/ 13161 w 386"/>
              <a:gd name="T103" fmla="*/ 187430 h 442"/>
              <a:gd name="T104" fmla="*/ 526 w 386"/>
              <a:gd name="T105" fmla="*/ 209076 h 442"/>
              <a:gd name="T106" fmla="*/ 5791 w 386"/>
              <a:gd name="T107" fmla="*/ 227555 h 442"/>
              <a:gd name="T108" fmla="*/ 15793 w 386"/>
              <a:gd name="T109" fmla="*/ 232307 h 442"/>
              <a:gd name="T110" fmla="*/ 25795 w 386"/>
              <a:gd name="T111" fmla="*/ 231779 h 442"/>
              <a:gd name="T112" fmla="*/ 19478 w 386"/>
              <a:gd name="T113" fmla="*/ 222276 h 442"/>
              <a:gd name="T114" fmla="*/ 13161 w 386"/>
              <a:gd name="T115" fmla="*/ 220164 h 442"/>
              <a:gd name="T116" fmla="*/ 14213 w 386"/>
              <a:gd name="T117" fmla="*/ 203269 h 442"/>
              <a:gd name="T118" fmla="*/ 25268 w 386"/>
              <a:gd name="T119" fmla="*/ 203269 h 442"/>
              <a:gd name="T120" fmla="*/ 28427 w 386"/>
              <a:gd name="T121" fmla="*/ 216996 h 442"/>
              <a:gd name="T122" fmla="*/ 19478 w 386"/>
              <a:gd name="T123" fmla="*/ 222276 h 4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86" h="442">
                <a:moveTo>
                  <a:pt x="316" y="165"/>
                </a:moveTo>
                <a:lnTo>
                  <a:pt x="313" y="162"/>
                </a:lnTo>
                <a:lnTo>
                  <a:pt x="327" y="160"/>
                </a:lnTo>
                <a:lnTo>
                  <a:pt x="341" y="156"/>
                </a:lnTo>
                <a:lnTo>
                  <a:pt x="352" y="149"/>
                </a:lnTo>
                <a:lnTo>
                  <a:pt x="363" y="139"/>
                </a:lnTo>
                <a:lnTo>
                  <a:pt x="368" y="134"/>
                </a:lnTo>
                <a:lnTo>
                  <a:pt x="374" y="127"/>
                </a:lnTo>
                <a:lnTo>
                  <a:pt x="381" y="113"/>
                </a:lnTo>
                <a:lnTo>
                  <a:pt x="385" y="98"/>
                </a:lnTo>
                <a:lnTo>
                  <a:pt x="386" y="81"/>
                </a:lnTo>
                <a:lnTo>
                  <a:pt x="385" y="66"/>
                </a:lnTo>
                <a:lnTo>
                  <a:pt x="381" y="51"/>
                </a:lnTo>
                <a:lnTo>
                  <a:pt x="374" y="37"/>
                </a:lnTo>
                <a:lnTo>
                  <a:pt x="368" y="30"/>
                </a:lnTo>
                <a:lnTo>
                  <a:pt x="363" y="24"/>
                </a:lnTo>
                <a:lnTo>
                  <a:pt x="357" y="18"/>
                </a:lnTo>
                <a:lnTo>
                  <a:pt x="351" y="14"/>
                </a:lnTo>
                <a:lnTo>
                  <a:pt x="337" y="6"/>
                </a:lnTo>
                <a:lnTo>
                  <a:pt x="322" y="2"/>
                </a:lnTo>
                <a:lnTo>
                  <a:pt x="305" y="0"/>
                </a:lnTo>
                <a:lnTo>
                  <a:pt x="290" y="2"/>
                </a:lnTo>
                <a:lnTo>
                  <a:pt x="275" y="6"/>
                </a:lnTo>
                <a:lnTo>
                  <a:pt x="261" y="14"/>
                </a:lnTo>
                <a:lnTo>
                  <a:pt x="254" y="18"/>
                </a:lnTo>
                <a:lnTo>
                  <a:pt x="247" y="24"/>
                </a:lnTo>
                <a:lnTo>
                  <a:pt x="239" y="35"/>
                </a:lnTo>
                <a:lnTo>
                  <a:pt x="232" y="47"/>
                </a:lnTo>
                <a:lnTo>
                  <a:pt x="227" y="59"/>
                </a:lnTo>
                <a:lnTo>
                  <a:pt x="224" y="73"/>
                </a:lnTo>
                <a:lnTo>
                  <a:pt x="219" y="68"/>
                </a:lnTo>
                <a:lnTo>
                  <a:pt x="214" y="63"/>
                </a:lnTo>
                <a:lnTo>
                  <a:pt x="209" y="61"/>
                </a:lnTo>
                <a:lnTo>
                  <a:pt x="203" y="59"/>
                </a:lnTo>
                <a:lnTo>
                  <a:pt x="197" y="59"/>
                </a:lnTo>
                <a:lnTo>
                  <a:pt x="191" y="59"/>
                </a:lnTo>
                <a:lnTo>
                  <a:pt x="184" y="61"/>
                </a:lnTo>
                <a:lnTo>
                  <a:pt x="179" y="65"/>
                </a:lnTo>
                <a:lnTo>
                  <a:pt x="175" y="69"/>
                </a:lnTo>
                <a:lnTo>
                  <a:pt x="170" y="73"/>
                </a:lnTo>
                <a:lnTo>
                  <a:pt x="168" y="79"/>
                </a:lnTo>
                <a:lnTo>
                  <a:pt x="166" y="84"/>
                </a:lnTo>
                <a:lnTo>
                  <a:pt x="165" y="91"/>
                </a:lnTo>
                <a:lnTo>
                  <a:pt x="166" y="96"/>
                </a:lnTo>
                <a:lnTo>
                  <a:pt x="168" y="102"/>
                </a:lnTo>
                <a:lnTo>
                  <a:pt x="170" y="107"/>
                </a:lnTo>
                <a:lnTo>
                  <a:pt x="175" y="113"/>
                </a:lnTo>
                <a:lnTo>
                  <a:pt x="271" y="209"/>
                </a:lnTo>
                <a:lnTo>
                  <a:pt x="276" y="213"/>
                </a:lnTo>
                <a:lnTo>
                  <a:pt x="282" y="216"/>
                </a:lnTo>
                <a:lnTo>
                  <a:pt x="287" y="219"/>
                </a:lnTo>
                <a:lnTo>
                  <a:pt x="294" y="219"/>
                </a:lnTo>
                <a:lnTo>
                  <a:pt x="300" y="219"/>
                </a:lnTo>
                <a:lnTo>
                  <a:pt x="305" y="216"/>
                </a:lnTo>
                <a:lnTo>
                  <a:pt x="311" y="213"/>
                </a:lnTo>
                <a:lnTo>
                  <a:pt x="316" y="209"/>
                </a:lnTo>
                <a:lnTo>
                  <a:pt x="320" y="204"/>
                </a:lnTo>
                <a:lnTo>
                  <a:pt x="323" y="200"/>
                </a:lnTo>
                <a:lnTo>
                  <a:pt x="324" y="193"/>
                </a:lnTo>
                <a:lnTo>
                  <a:pt x="326" y="187"/>
                </a:lnTo>
                <a:lnTo>
                  <a:pt x="324" y="182"/>
                </a:lnTo>
                <a:lnTo>
                  <a:pt x="323" y="175"/>
                </a:lnTo>
                <a:lnTo>
                  <a:pt x="320" y="169"/>
                </a:lnTo>
                <a:lnTo>
                  <a:pt x="316" y="165"/>
                </a:lnTo>
                <a:close/>
                <a:moveTo>
                  <a:pt x="294" y="195"/>
                </a:moveTo>
                <a:lnTo>
                  <a:pt x="294" y="195"/>
                </a:lnTo>
                <a:lnTo>
                  <a:pt x="290" y="195"/>
                </a:lnTo>
                <a:lnTo>
                  <a:pt x="287" y="193"/>
                </a:lnTo>
                <a:lnTo>
                  <a:pt x="191" y="96"/>
                </a:lnTo>
                <a:lnTo>
                  <a:pt x="188" y="94"/>
                </a:lnTo>
                <a:lnTo>
                  <a:pt x="188" y="91"/>
                </a:lnTo>
                <a:lnTo>
                  <a:pt x="190" y="87"/>
                </a:lnTo>
                <a:lnTo>
                  <a:pt x="191" y="84"/>
                </a:lnTo>
                <a:lnTo>
                  <a:pt x="194" y="83"/>
                </a:lnTo>
                <a:lnTo>
                  <a:pt x="197" y="81"/>
                </a:lnTo>
                <a:lnTo>
                  <a:pt x="201" y="83"/>
                </a:lnTo>
                <a:lnTo>
                  <a:pt x="202" y="84"/>
                </a:lnTo>
                <a:lnTo>
                  <a:pt x="213" y="94"/>
                </a:lnTo>
                <a:lnTo>
                  <a:pt x="221" y="101"/>
                </a:lnTo>
                <a:lnTo>
                  <a:pt x="227" y="103"/>
                </a:lnTo>
                <a:lnTo>
                  <a:pt x="231" y="103"/>
                </a:lnTo>
                <a:lnTo>
                  <a:pt x="232" y="103"/>
                </a:lnTo>
                <a:lnTo>
                  <a:pt x="236" y="102"/>
                </a:lnTo>
                <a:lnTo>
                  <a:pt x="241" y="99"/>
                </a:lnTo>
                <a:lnTo>
                  <a:pt x="245" y="94"/>
                </a:lnTo>
                <a:lnTo>
                  <a:pt x="247" y="85"/>
                </a:lnTo>
                <a:lnTo>
                  <a:pt x="247" y="83"/>
                </a:lnTo>
                <a:lnTo>
                  <a:pt x="247" y="72"/>
                </a:lnTo>
                <a:lnTo>
                  <a:pt x="252" y="61"/>
                </a:lnTo>
                <a:lnTo>
                  <a:pt x="257" y="50"/>
                </a:lnTo>
                <a:lnTo>
                  <a:pt x="264" y="40"/>
                </a:lnTo>
                <a:lnTo>
                  <a:pt x="274" y="33"/>
                </a:lnTo>
                <a:lnTo>
                  <a:pt x="283" y="28"/>
                </a:lnTo>
                <a:lnTo>
                  <a:pt x="294" y="25"/>
                </a:lnTo>
                <a:lnTo>
                  <a:pt x="305" y="24"/>
                </a:lnTo>
                <a:lnTo>
                  <a:pt x="316" y="25"/>
                </a:lnTo>
                <a:lnTo>
                  <a:pt x="327" y="28"/>
                </a:lnTo>
                <a:lnTo>
                  <a:pt x="338" y="33"/>
                </a:lnTo>
                <a:lnTo>
                  <a:pt x="346" y="40"/>
                </a:lnTo>
                <a:lnTo>
                  <a:pt x="355" y="50"/>
                </a:lnTo>
                <a:lnTo>
                  <a:pt x="360" y="59"/>
                </a:lnTo>
                <a:lnTo>
                  <a:pt x="363" y="70"/>
                </a:lnTo>
                <a:lnTo>
                  <a:pt x="364" y="81"/>
                </a:lnTo>
                <a:lnTo>
                  <a:pt x="363" y="92"/>
                </a:lnTo>
                <a:lnTo>
                  <a:pt x="360" y="103"/>
                </a:lnTo>
                <a:lnTo>
                  <a:pt x="355" y="114"/>
                </a:lnTo>
                <a:lnTo>
                  <a:pt x="346" y="123"/>
                </a:lnTo>
                <a:lnTo>
                  <a:pt x="338" y="131"/>
                </a:lnTo>
                <a:lnTo>
                  <a:pt x="327" y="136"/>
                </a:lnTo>
                <a:lnTo>
                  <a:pt x="318" y="139"/>
                </a:lnTo>
                <a:lnTo>
                  <a:pt x="305" y="140"/>
                </a:lnTo>
                <a:lnTo>
                  <a:pt x="304" y="140"/>
                </a:lnTo>
                <a:lnTo>
                  <a:pt x="301" y="140"/>
                </a:lnTo>
                <a:lnTo>
                  <a:pt x="294" y="143"/>
                </a:lnTo>
                <a:lnTo>
                  <a:pt x="287" y="147"/>
                </a:lnTo>
                <a:lnTo>
                  <a:pt x="286" y="150"/>
                </a:lnTo>
                <a:lnTo>
                  <a:pt x="283" y="154"/>
                </a:lnTo>
                <a:lnTo>
                  <a:pt x="283" y="156"/>
                </a:lnTo>
                <a:lnTo>
                  <a:pt x="283" y="160"/>
                </a:lnTo>
                <a:lnTo>
                  <a:pt x="286" y="167"/>
                </a:lnTo>
                <a:lnTo>
                  <a:pt x="293" y="175"/>
                </a:lnTo>
                <a:lnTo>
                  <a:pt x="300" y="182"/>
                </a:lnTo>
                <a:lnTo>
                  <a:pt x="301" y="184"/>
                </a:lnTo>
                <a:lnTo>
                  <a:pt x="302" y="187"/>
                </a:lnTo>
                <a:lnTo>
                  <a:pt x="301" y="190"/>
                </a:lnTo>
                <a:lnTo>
                  <a:pt x="300" y="193"/>
                </a:lnTo>
                <a:lnTo>
                  <a:pt x="297" y="195"/>
                </a:lnTo>
                <a:lnTo>
                  <a:pt x="294" y="195"/>
                </a:lnTo>
                <a:close/>
                <a:moveTo>
                  <a:pt x="234" y="200"/>
                </a:moveTo>
                <a:lnTo>
                  <a:pt x="250" y="216"/>
                </a:lnTo>
                <a:lnTo>
                  <a:pt x="144" y="322"/>
                </a:lnTo>
                <a:lnTo>
                  <a:pt x="139" y="327"/>
                </a:lnTo>
                <a:lnTo>
                  <a:pt x="129" y="332"/>
                </a:lnTo>
                <a:lnTo>
                  <a:pt x="118" y="336"/>
                </a:lnTo>
                <a:lnTo>
                  <a:pt x="111" y="336"/>
                </a:lnTo>
                <a:lnTo>
                  <a:pt x="104" y="336"/>
                </a:lnTo>
                <a:lnTo>
                  <a:pt x="102" y="336"/>
                </a:lnTo>
                <a:lnTo>
                  <a:pt x="96" y="337"/>
                </a:lnTo>
                <a:lnTo>
                  <a:pt x="88" y="340"/>
                </a:lnTo>
                <a:lnTo>
                  <a:pt x="84" y="343"/>
                </a:lnTo>
                <a:lnTo>
                  <a:pt x="80" y="345"/>
                </a:lnTo>
                <a:lnTo>
                  <a:pt x="76" y="348"/>
                </a:lnTo>
                <a:lnTo>
                  <a:pt x="71" y="349"/>
                </a:lnTo>
                <a:lnTo>
                  <a:pt x="67" y="348"/>
                </a:lnTo>
                <a:lnTo>
                  <a:pt x="63" y="345"/>
                </a:lnTo>
                <a:lnTo>
                  <a:pt x="60" y="343"/>
                </a:lnTo>
                <a:lnTo>
                  <a:pt x="60" y="337"/>
                </a:lnTo>
                <a:lnTo>
                  <a:pt x="60" y="333"/>
                </a:lnTo>
                <a:lnTo>
                  <a:pt x="63" y="329"/>
                </a:lnTo>
                <a:lnTo>
                  <a:pt x="70" y="323"/>
                </a:lnTo>
                <a:lnTo>
                  <a:pt x="77" y="319"/>
                </a:lnTo>
                <a:lnTo>
                  <a:pt x="85" y="316"/>
                </a:lnTo>
                <a:lnTo>
                  <a:pt x="91" y="315"/>
                </a:lnTo>
                <a:lnTo>
                  <a:pt x="102" y="312"/>
                </a:lnTo>
                <a:lnTo>
                  <a:pt x="106" y="312"/>
                </a:lnTo>
                <a:lnTo>
                  <a:pt x="115" y="312"/>
                </a:lnTo>
                <a:lnTo>
                  <a:pt x="121" y="310"/>
                </a:lnTo>
                <a:lnTo>
                  <a:pt x="128" y="305"/>
                </a:lnTo>
                <a:lnTo>
                  <a:pt x="234" y="200"/>
                </a:lnTo>
                <a:close/>
                <a:moveTo>
                  <a:pt x="166" y="134"/>
                </a:moveTo>
                <a:lnTo>
                  <a:pt x="183" y="150"/>
                </a:lnTo>
                <a:lnTo>
                  <a:pt x="77" y="256"/>
                </a:lnTo>
                <a:lnTo>
                  <a:pt x="76" y="257"/>
                </a:lnTo>
                <a:lnTo>
                  <a:pt x="73" y="261"/>
                </a:lnTo>
                <a:lnTo>
                  <a:pt x="70" y="268"/>
                </a:lnTo>
                <a:lnTo>
                  <a:pt x="70" y="277"/>
                </a:lnTo>
                <a:lnTo>
                  <a:pt x="70" y="282"/>
                </a:lnTo>
                <a:lnTo>
                  <a:pt x="69" y="292"/>
                </a:lnTo>
                <a:lnTo>
                  <a:pt x="66" y="299"/>
                </a:lnTo>
                <a:lnTo>
                  <a:pt x="63" y="305"/>
                </a:lnTo>
                <a:lnTo>
                  <a:pt x="59" y="312"/>
                </a:lnTo>
                <a:lnTo>
                  <a:pt x="54" y="319"/>
                </a:lnTo>
                <a:lnTo>
                  <a:pt x="49" y="322"/>
                </a:lnTo>
                <a:lnTo>
                  <a:pt x="45" y="323"/>
                </a:lnTo>
                <a:lnTo>
                  <a:pt x="41" y="322"/>
                </a:lnTo>
                <a:lnTo>
                  <a:pt x="37" y="319"/>
                </a:lnTo>
                <a:lnTo>
                  <a:pt x="34" y="315"/>
                </a:lnTo>
                <a:lnTo>
                  <a:pt x="34" y="311"/>
                </a:lnTo>
                <a:lnTo>
                  <a:pt x="34" y="307"/>
                </a:lnTo>
                <a:lnTo>
                  <a:pt x="37" y="303"/>
                </a:lnTo>
                <a:lnTo>
                  <a:pt x="41" y="299"/>
                </a:lnTo>
                <a:lnTo>
                  <a:pt x="43" y="294"/>
                </a:lnTo>
                <a:lnTo>
                  <a:pt x="45" y="286"/>
                </a:lnTo>
                <a:lnTo>
                  <a:pt x="47" y="281"/>
                </a:lnTo>
                <a:lnTo>
                  <a:pt x="47" y="278"/>
                </a:lnTo>
                <a:lnTo>
                  <a:pt x="47" y="271"/>
                </a:lnTo>
                <a:lnTo>
                  <a:pt x="48" y="264"/>
                </a:lnTo>
                <a:lnTo>
                  <a:pt x="51" y="253"/>
                </a:lnTo>
                <a:lnTo>
                  <a:pt x="56" y="245"/>
                </a:lnTo>
                <a:lnTo>
                  <a:pt x="62" y="238"/>
                </a:lnTo>
                <a:lnTo>
                  <a:pt x="166" y="134"/>
                </a:lnTo>
                <a:close/>
                <a:moveTo>
                  <a:pt x="73" y="418"/>
                </a:moveTo>
                <a:lnTo>
                  <a:pt x="73" y="418"/>
                </a:lnTo>
                <a:lnTo>
                  <a:pt x="74" y="413"/>
                </a:lnTo>
                <a:lnTo>
                  <a:pt x="76" y="407"/>
                </a:lnTo>
                <a:lnTo>
                  <a:pt x="76" y="402"/>
                </a:lnTo>
                <a:lnTo>
                  <a:pt x="74" y="396"/>
                </a:lnTo>
                <a:lnTo>
                  <a:pt x="73" y="389"/>
                </a:lnTo>
                <a:lnTo>
                  <a:pt x="70" y="384"/>
                </a:lnTo>
                <a:lnTo>
                  <a:pt x="63" y="373"/>
                </a:lnTo>
                <a:lnTo>
                  <a:pt x="55" y="362"/>
                </a:lnTo>
                <a:lnTo>
                  <a:pt x="49" y="355"/>
                </a:lnTo>
                <a:lnTo>
                  <a:pt x="48" y="348"/>
                </a:lnTo>
                <a:lnTo>
                  <a:pt x="47" y="345"/>
                </a:lnTo>
                <a:lnTo>
                  <a:pt x="44" y="343"/>
                </a:lnTo>
                <a:lnTo>
                  <a:pt x="41" y="341"/>
                </a:lnTo>
                <a:lnTo>
                  <a:pt x="38" y="340"/>
                </a:lnTo>
                <a:lnTo>
                  <a:pt x="34" y="340"/>
                </a:lnTo>
                <a:lnTo>
                  <a:pt x="32" y="343"/>
                </a:lnTo>
                <a:lnTo>
                  <a:pt x="30" y="344"/>
                </a:lnTo>
                <a:lnTo>
                  <a:pt x="27" y="348"/>
                </a:lnTo>
                <a:lnTo>
                  <a:pt x="27" y="351"/>
                </a:lnTo>
                <a:lnTo>
                  <a:pt x="25" y="355"/>
                </a:lnTo>
                <a:lnTo>
                  <a:pt x="12" y="373"/>
                </a:lnTo>
                <a:lnTo>
                  <a:pt x="7" y="380"/>
                </a:lnTo>
                <a:lnTo>
                  <a:pt x="3" y="388"/>
                </a:lnTo>
                <a:lnTo>
                  <a:pt x="1" y="396"/>
                </a:lnTo>
                <a:lnTo>
                  <a:pt x="0" y="403"/>
                </a:lnTo>
                <a:lnTo>
                  <a:pt x="1" y="411"/>
                </a:lnTo>
                <a:lnTo>
                  <a:pt x="3" y="418"/>
                </a:lnTo>
                <a:lnTo>
                  <a:pt x="5" y="425"/>
                </a:lnTo>
                <a:lnTo>
                  <a:pt x="11" y="431"/>
                </a:lnTo>
                <a:lnTo>
                  <a:pt x="16" y="435"/>
                </a:lnTo>
                <a:lnTo>
                  <a:pt x="22" y="439"/>
                </a:lnTo>
                <a:lnTo>
                  <a:pt x="30" y="440"/>
                </a:lnTo>
                <a:lnTo>
                  <a:pt x="37" y="442"/>
                </a:lnTo>
                <a:lnTo>
                  <a:pt x="38" y="442"/>
                </a:lnTo>
                <a:lnTo>
                  <a:pt x="49" y="439"/>
                </a:lnTo>
                <a:lnTo>
                  <a:pt x="59" y="435"/>
                </a:lnTo>
                <a:lnTo>
                  <a:pt x="67" y="428"/>
                </a:lnTo>
                <a:lnTo>
                  <a:pt x="73" y="418"/>
                </a:lnTo>
                <a:close/>
                <a:moveTo>
                  <a:pt x="37" y="421"/>
                </a:moveTo>
                <a:lnTo>
                  <a:pt x="37" y="421"/>
                </a:lnTo>
                <a:lnTo>
                  <a:pt x="30" y="420"/>
                </a:lnTo>
                <a:lnTo>
                  <a:pt x="25" y="417"/>
                </a:lnTo>
                <a:lnTo>
                  <a:pt x="22" y="413"/>
                </a:lnTo>
                <a:lnTo>
                  <a:pt x="21" y="410"/>
                </a:lnTo>
                <a:lnTo>
                  <a:pt x="21" y="402"/>
                </a:lnTo>
                <a:lnTo>
                  <a:pt x="22" y="393"/>
                </a:lnTo>
                <a:lnTo>
                  <a:pt x="27" y="385"/>
                </a:lnTo>
                <a:lnTo>
                  <a:pt x="37" y="371"/>
                </a:lnTo>
                <a:lnTo>
                  <a:pt x="48" y="385"/>
                </a:lnTo>
                <a:lnTo>
                  <a:pt x="52" y="392"/>
                </a:lnTo>
                <a:lnTo>
                  <a:pt x="55" y="399"/>
                </a:lnTo>
                <a:lnTo>
                  <a:pt x="55" y="404"/>
                </a:lnTo>
                <a:lnTo>
                  <a:pt x="54" y="411"/>
                </a:lnTo>
                <a:lnTo>
                  <a:pt x="52" y="415"/>
                </a:lnTo>
                <a:lnTo>
                  <a:pt x="48" y="418"/>
                </a:lnTo>
                <a:lnTo>
                  <a:pt x="43" y="421"/>
                </a:lnTo>
                <a:lnTo>
                  <a:pt x="37" y="421"/>
                </a:lnTo>
                <a:close/>
              </a:path>
            </a:pathLst>
          </a:custGeom>
          <a:solidFill>
            <a:schemeClr val="accent1"/>
          </a:solidFill>
          <a:ln>
            <a:noFill/>
          </a:ln>
        </p:spPr>
        <p:txBody>
          <a:bodyPr/>
          <a:lstStyle/>
          <a:p>
            <a:endParaRPr lang="en-US" dirty="0"/>
          </a:p>
        </p:txBody>
      </p:sp>
      <p:sp>
        <p:nvSpPr>
          <p:cNvPr id="163" name="Freeform 181"/>
          <p:cNvSpPr>
            <a:spLocks noEditPoints="1"/>
          </p:cNvSpPr>
          <p:nvPr/>
        </p:nvSpPr>
        <p:spPr bwMode="auto">
          <a:xfrm>
            <a:off x="2475306" y="3000871"/>
            <a:ext cx="345958" cy="348578"/>
          </a:xfrm>
          <a:custGeom>
            <a:avLst/>
            <a:gdLst>
              <a:gd name="T0" fmla="*/ 188383 w 396"/>
              <a:gd name="T1" fmla="*/ 15955 h 397"/>
              <a:gd name="T2" fmla="*/ 176213 w 396"/>
              <a:gd name="T3" fmla="*/ 5850 h 397"/>
              <a:gd name="T4" fmla="*/ 158750 w 396"/>
              <a:gd name="T5" fmla="*/ 0 h 397"/>
              <a:gd name="T6" fmla="*/ 146050 w 396"/>
              <a:gd name="T7" fmla="*/ 1596 h 397"/>
              <a:gd name="T8" fmla="*/ 122237 w 396"/>
              <a:gd name="T9" fmla="*/ 16487 h 397"/>
              <a:gd name="T10" fmla="*/ 43921 w 396"/>
              <a:gd name="T11" fmla="*/ 99985 h 397"/>
              <a:gd name="T12" fmla="*/ 40217 w 396"/>
              <a:gd name="T13" fmla="*/ 138809 h 397"/>
              <a:gd name="T14" fmla="*/ 1588 w 396"/>
              <a:gd name="T15" fmla="*/ 179760 h 397"/>
              <a:gd name="T16" fmla="*/ 1588 w 396"/>
              <a:gd name="T17" fmla="*/ 197310 h 397"/>
              <a:gd name="T18" fmla="*/ 9525 w 396"/>
              <a:gd name="T19" fmla="*/ 207415 h 397"/>
              <a:gd name="T20" fmla="*/ 26458 w 396"/>
              <a:gd name="T21" fmla="*/ 210606 h 397"/>
              <a:gd name="T22" fmla="*/ 71438 w 396"/>
              <a:gd name="T23" fmla="*/ 170187 h 397"/>
              <a:gd name="T24" fmla="*/ 104246 w 396"/>
              <a:gd name="T25" fmla="*/ 168591 h 397"/>
              <a:gd name="T26" fmla="*/ 192617 w 396"/>
              <a:gd name="T27" fmla="*/ 87753 h 397"/>
              <a:gd name="T28" fmla="*/ 205317 w 396"/>
              <a:gd name="T29" fmla="*/ 71798 h 397"/>
              <a:gd name="T30" fmla="*/ 209550 w 396"/>
              <a:gd name="T31" fmla="*/ 54247 h 397"/>
              <a:gd name="T32" fmla="*/ 205846 w 396"/>
              <a:gd name="T33" fmla="*/ 37228 h 397"/>
              <a:gd name="T34" fmla="*/ 193675 w 396"/>
              <a:gd name="T35" fmla="*/ 21273 h 397"/>
              <a:gd name="T36" fmla="*/ 21696 w 396"/>
              <a:gd name="T37" fmla="*/ 198906 h 397"/>
              <a:gd name="T38" fmla="*/ 14817 w 396"/>
              <a:gd name="T39" fmla="*/ 195715 h 397"/>
              <a:gd name="T40" fmla="*/ 13229 w 396"/>
              <a:gd name="T41" fmla="*/ 185078 h 397"/>
              <a:gd name="T42" fmla="*/ 29633 w 396"/>
              <a:gd name="T43" fmla="*/ 195183 h 397"/>
              <a:gd name="T44" fmla="*/ 106892 w 396"/>
              <a:gd name="T45" fmla="*/ 154764 h 397"/>
              <a:gd name="T46" fmla="*/ 83608 w 396"/>
              <a:gd name="T47" fmla="*/ 157955 h 397"/>
              <a:gd name="T48" fmla="*/ 65617 w 396"/>
              <a:gd name="T49" fmla="*/ 159550 h 397"/>
              <a:gd name="T50" fmla="*/ 58737 w 396"/>
              <a:gd name="T51" fmla="*/ 165400 h 397"/>
              <a:gd name="T52" fmla="*/ 44979 w 396"/>
              <a:gd name="T53" fmla="*/ 151041 h 397"/>
              <a:gd name="T54" fmla="*/ 49742 w 396"/>
              <a:gd name="T55" fmla="*/ 146786 h 397"/>
              <a:gd name="T56" fmla="*/ 52387 w 396"/>
              <a:gd name="T57" fmla="*/ 138277 h 397"/>
              <a:gd name="T58" fmla="*/ 52387 w 396"/>
              <a:gd name="T59" fmla="*/ 117535 h 397"/>
              <a:gd name="T60" fmla="*/ 58208 w 396"/>
              <a:gd name="T61" fmla="*/ 98389 h 397"/>
              <a:gd name="T62" fmla="*/ 142875 w 396"/>
              <a:gd name="T63" fmla="*/ 15955 h 397"/>
              <a:gd name="T64" fmla="*/ 160867 w 396"/>
              <a:gd name="T65" fmla="*/ 13296 h 397"/>
              <a:gd name="T66" fmla="*/ 179917 w 396"/>
              <a:gd name="T67" fmla="*/ 24996 h 397"/>
              <a:gd name="T68" fmla="*/ 194204 w 396"/>
              <a:gd name="T69" fmla="*/ 42547 h 397"/>
              <a:gd name="T70" fmla="*/ 194204 w 396"/>
              <a:gd name="T71" fmla="*/ 66479 h 397"/>
              <a:gd name="T72" fmla="*/ 177800 w 396"/>
              <a:gd name="T73" fmla="*/ 43610 h 397"/>
              <a:gd name="T74" fmla="*/ 159279 w 396"/>
              <a:gd name="T75" fmla="*/ 28187 h 397"/>
              <a:gd name="T76" fmla="*/ 144992 w 396"/>
              <a:gd name="T77" fmla="*/ 28187 h 397"/>
              <a:gd name="T78" fmla="*/ 96838 w 396"/>
              <a:gd name="T79" fmla="*/ 74457 h 397"/>
              <a:gd name="T80" fmla="*/ 91017 w 396"/>
              <a:gd name="T81" fmla="*/ 88284 h 397"/>
              <a:gd name="T82" fmla="*/ 96838 w 396"/>
              <a:gd name="T83" fmla="*/ 101580 h 397"/>
              <a:gd name="T84" fmla="*/ 114300 w 396"/>
              <a:gd name="T85" fmla="*/ 117535 h 397"/>
              <a:gd name="T86" fmla="*/ 128587 w 396"/>
              <a:gd name="T87" fmla="*/ 117535 h 397"/>
              <a:gd name="T88" fmla="*/ 177800 w 396"/>
              <a:gd name="T89" fmla="*/ 71798 h 397"/>
              <a:gd name="T90" fmla="*/ 182563 w 396"/>
              <a:gd name="T91" fmla="*/ 57438 h 397"/>
              <a:gd name="T92" fmla="*/ 177800 w 396"/>
              <a:gd name="T93" fmla="*/ 43610 h 397"/>
              <a:gd name="T94" fmla="*/ 125412 w 396"/>
              <a:gd name="T95" fmla="*/ 107962 h 397"/>
              <a:gd name="T96" fmla="*/ 104246 w 396"/>
              <a:gd name="T97" fmla="*/ 94135 h 397"/>
              <a:gd name="T98" fmla="*/ 102129 w 396"/>
              <a:gd name="T99" fmla="*/ 84562 h 397"/>
              <a:gd name="T100" fmla="*/ 149225 w 396"/>
              <a:gd name="T101" fmla="*/ 37760 h 397"/>
              <a:gd name="T102" fmla="*/ 170392 w 396"/>
              <a:gd name="T103" fmla="*/ 51056 h 397"/>
              <a:gd name="T104" fmla="*/ 171979 w 396"/>
              <a:gd name="T105" fmla="*/ 60629 h 397"/>
              <a:gd name="T106" fmla="*/ 131763 w 396"/>
              <a:gd name="T107" fmla="*/ 89880 h 397"/>
              <a:gd name="T108" fmla="*/ 137583 w 396"/>
              <a:gd name="T109" fmla="*/ 84030 h 397"/>
              <a:gd name="T110" fmla="*/ 137583 w 396"/>
              <a:gd name="T111" fmla="*/ 84030 h 397"/>
              <a:gd name="T112" fmla="*/ 89429 w 396"/>
              <a:gd name="T113" fmla="*/ 128704 h 397"/>
              <a:gd name="T114" fmla="*/ 82021 w 396"/>
              <a:gd name="T115" fmla="*/ 123385 h 397"/>
              <a:gd name="T116" fmla="*/ 83608 w 396"/>
              <a:gd name="T117" fmla="*/ 114876 h 397"/>
              <a:gd name="T118" fmla="*/ 95250 w 396"/>
              <a:gd name="T119" fmla="*/ 114876 h 397"/>
              <a:gd name="T120" fmla="*/ 96838 w 396"/>
              <a:gd name="T121" fmla="*/ 123385 h 39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96" h="397">
                <a:moveTo>
                  <a:pt x="366" y="40"/>
                </a:moveTo>
                <a:lnTo>
                  <a:pt x="356" y="30"/>
                </a:lnTo>
                <a:lnTo>
                  <a:pt x="348" y="23"/>
                </a:lnTo>
                <a:lnTo>
                  <a:pt x="341" y="16"/>
                </a:lnTo>
                <a:lnTo>
                  <a:pt x="333" y="11"/>
                </a:lnTo>
                <a:lnTo>
                  <a:pt x="325" y="7"/>
                </a:lnTo>
                <a:lnTo>
                  <a:pt x="316" y="4"/>
                </a:lnTo>
                <a:lnTo>
                  <a:pt x="308" y="1"/>
                </a:lnTo>
                <a:lnTo>
                  <a:pt x="300" y="0"/>
                </a:lnTo>
                <a:lnTo>
                  <a:pt x="292" y="0"/>
                </a:lnTo>
                <a:lnTo>
                  <a:pt x="283" y="1"/>
                </a:lnTo>
                <a:lnTo>
                  <a:pt x="276" y="3"/>
                </a:lnTo>
                <a:lnTo>
                  <a:pt x="268" y="5"/>
                </a:lnTo>
                <a:lnTo>
                  <a:pt x="260" y="9"/>
                </a:lnTo>
                <a:lnTo>
                  <a:pt x="246" y="18"/>
                </a:lnTo>
                <a:lnTo>
                  <a:pt x="231" y="31"/>
                </a:lnTo>
                <a:lnTo>
                  <a:pt x="94" y="169"/>
                </a:lnTo>
                <a:lnTo>
                  <a:pt x="87" y="177"/>
                </a:lnTo>
                <a:lnTo>
                  <a:pt x="83" y="188"/>
                </a:lnTo>
                <a:lnTo>
                  <a:pt x="80" y="199"/>
                </a:lnTo>
                <a:lnTo>
                  <a:pt x="77" y="213"/>
                </a:lnTo>
                <a:lnTo>
                  <a:pt x="76" y="239"/>
                </a:lnTo>
                <a:lnTo>
                  <a:pt x="76" y="261"/>
                </a:lnTo>
                <a:lnTo>
                  <a:pt x="12" y="324"/>
                </a:lnTo>
                <a:lnTo>
                  <a:pt x="7" y="331"/>
                </a:lnTo>
                <a:lnTo>
                  <a:pt x="3" y="338"/>
                </a:lnTo>
                <a:lnTo>
                  <a:pt x="0" y="346"/>
                </a:lnTo>
                <a:lnTo>
                  <a:pt x="0" y="355"/>
                </a:lnTo>
                <a:lnTo>
                  <a:pt x="0" y="363"/>
                </a:lnTo>
                <a:lnTo>
                  <a:pt x="3" y="371"/>
                </a:lnTo>
                <a:lnTo>
                  <a:pt x="6" y="378"/>
                </a:lnTo>
                <a:lnTo>
                  <a:pt x="11" y="385"/>
                </a:lnTo>
                <a:lnTo>
                  <a:pt x="18" y="390"/>
                </a:lnTo>
                <a:lnTo>
                  <a:pt x="25" y="394"/>
                </a:lnTo>
                <a:lnTo>
                  <a:pt x="33" y="396"/>
                </a:lnTo>
                <a:lnTo>
                  <a:pt x="41" y="397"/>
                </a:lnTo>
                <a:lnTo>
                  <a:pt x="50" y="396"/>
                </a:lnTo>
                <a:lnTo>
                  <a:pt x="58" y="393"/>
                </a:lnTo>
                <a:lnTo>
                  <a:pt x="65" y="389"/>
                </a:lnTo>
                <a:lnTo>
                  <a:pt x="73" y="383"/>
                </a:lnTo>
                <a:lnTo>
                  <a:pt x="135" y="320"/>
                </a:lnTo>
                <a:lnTo>
                  <a:pt x="157" y="320"/>
                </a:lnTo>
                <a:lnTo>
                  <a:pt x="183" y="319"/>
                </a:lnTo>
                <a:lnTo>
                  <a:pt x="197" y="317"/>
                </a:lnTo>
                <a:lnTo>
                  <a:pt x="209" y="313"/>
                </a:lnTo>
                <a:lnTo>
                  <a:pt x="219" y="309"/>
                </a:lnTo>
                <a:lnTo>
                  <a:pt x="227" y="302"/>
                </a:lnTo>
                <a:lnTo>
                  <a:pt x="364" y="165"/>
                </a:lnTo>
                <a:lnTo>
                  <a:pt x="378" y="150"/>
                </a:lnTo>
                <a:lnTo>
                  <a:pt x="384" y="141"/>
                </a:lnTo>
                <a:lnTo>
                  <a:pt x="388" y="135"/>
                </a:lnTo>
                <a:lnTo>
                  <a:pt x="392" y="126"/>
                </a:lnTo>
                <a:lnTo>
                  <a:pt x="393" y="118"/>
                </a:lnTo>
                <a:lnTo>
                  <a:pt x="395" y="110"/>
                </a:lnTo>
                <a:lnTo>
                  <a:pt x="396" y="102"/>
                </a:lnTo>
                <a:lnTo>
                  <a:pt x="396" y="95"/>
                </a:lnTo>
                <a:lnTo>
                  <a:pt x="395" y="86"/>
                </a:lnTo>
                <a:lnTo>
                  <a:pt x="392" y="78"/>
                </a:lnTo>
                <a:lnTo>
                  <a:pt x="389" y="70"/>
                </a:lnTo>
                <a:lnTo>
                  <a:pt x="385" y="63"/>
                </a:lnTo>
                <a:lnTo>
                  <a:pt x="380" y="55"/>
                </a:lnTo>
                <a:lnTo>
                  <a:pt x="366" y="40"/>
                </a:lnTo>
                <a:close/>
                <a:moveTo>
                  <a:pt x="56" y="367"/>
                </a:moveTo>
                <a:lnTo>
                  <a:pt x="56" y="367"/>
                </a:lnTo>
                <a:lnTo>
                  <a:pt x="50" y="371"/>
                </a:lnTo>
                <a:lnTo>
                  <a:pt x="41" y="374"/>
                </a:lnTo>
                <a:lnTo>
                  <a:pt x="34" y="372"/>
                </a:lnTo>
                <a:lnTo>
                  <a:pt x="30" y="371"/>
                </a:lnTo>
                <a:lnTo>
                  <a:pt x="28" y="368"/>
                </a:lnTo>
                <a:lnTo>
                  <a:pt x="25" y="366"/>
                </a:lnTo>
                <a:lnTo>
                  <a:pt x="23" y="363"/>
                </a:lnTo>
                <a:lnTo>
                  <a:pt x="22" y="355"/>
                </a:lnTo>
                <a:lnTo>
                  <a:pt x="25" y="348"/>
                </a:lnTo>
                <a:lnTo>
                  <a:pt x="29" y="341"/>
                </a:lnTo>
                <a:lnTo>
                  <a:pt x="61" y="309"/>
                </a:lnTo>
                <a:lnTo>
                  <a:pt x="87" y="335"/>
                </a:lnTo>
                <a:lnTo>
                  <a:pt x="56" y="367"/>
                </a:lnTo>
                <a:close/>
                <a:moveTo>
                  <a:pt x="210" y="287"/>
                </a:moveTo>
                <a:lnTo>
                  <a:pt x="210" y="287"/>
                </a:lnTo>
                <a:lnTo>
                  <a:pt x="208" y="289"/>
                </a:lnTo>
                <a:lnTo>
                  <a:pt x="202" y="291"/>
                </a:lnTo>
                <a:lnTo>
                  <a:pt x="190" y="294"/>
                </a:lnTo>
                <a:lnTo>
                  <a:pt x="175" y="297"/>
                </a:lnTo>
                <a:lnTo>
                  <a:pt x="158" y="297"/>
                </a:lnTo>
                <a:lnTo>
                  <a:pt x="136" y="297"/>
                </a:lnTo>
                <a:lnTo>
                  <a:pt x="128" y="298"/>
                </a:lnTo>
                <a:lnTo>
                  <a:pt x="124" y="300"/>
                </a:lnTo>
                <a:lnTo>
                  <a:pt x="120" y="302"/>
                </a:lnTo>
                <a:lnTo>
                  <a:pt x="120" y="304"/>
                </a:lnTo>
                <a:lnTo>
                  <a:pt x="111" y="311"/>
                </a:lnTo>
                <a:lnTo>
                  <a:pt x="103" y="319"/>
                </a:lnTo>
                <a:lnTo>
                  <a:pt x="77" y="293"/>
                </a:lnTo>
                <a:lnTo>
                  <a:pt x="85" y="284"/>
                </a:lnTo>
                <a:lnTo>
                  <a:pt x="92" y="278"/>
                </a:lnTo>
                <a:lnTo>
                  <a:pt x="94" y="276"/>
                </a:lnTo>
                <a:lnTo>
                  <a:pt x="96" y="272"/>
                </a:lnTo>
                <a:lnTo>
                  <a:pt x="98" y="268"/>
                </a:lnTo>
                <a:lnTo>
                  <a:pt x="99" y="260"/>
                </a:lnTo>
                <a:lnTo>
                  <a:pt x="99" y="238"/>
                </a:lnTo>
                <a:lnTo>
                  <a:pt x="99" y="221"/>
                </a:lnTo>
                <a:lnTo>
                  <a:pt x="102" y="206"/>
                </a:lnTo>
                <a:lnTo>
                  <a:pt x="105" y="194"/>
                </a:lnTo>
                <a:lnTo>
                  <a:pt x="107" y="188"/>
                </a:lnTo>
                <a:lnTo>
                  <a:pt x="110" y="185"/>
                </a:lnTo>
                <a:lnTo>
                  <a:pt x="248" y="48"/>
                </a:lnTo>
                <a:lnTo>
                  <a:pt x="259" y="37"/>
                </a:lnTo>
                <a:lnTo>
                  <a:pt x="270" y="30"/>
                </a:lnTo>
                <a:lnTo>
                  <a:pt x="282" y="25"/>
                </a:lnTo>
                <a:lnTo>
                  <a:pt x="293" y="23"/>
                </a:lnTo>
                <a:lnTo>
                  <a:pt x="304" y="25"/>
                </a:lnTo>
                <a:lnTo>
                  <a:pt x="316" y="29"/>
                </a:lnTo>
                <a:lnTo>
                  <a:pt x="329" y="36"/>
                </a:lnTo>
                <a:lnTo>
                  <a:pt x="340" y="47"/>
                </a:lnTo>
                <a:lnTo>
                  <a:pt x="349" y="56"/>
                </a:lnTo>
                <a:lnTo>
                  <a:pt x="360" y="67"/>
                </a:lnTo>
                <a:lnTo>
                  <a:pt x="367" y="80"/>
                </a:lnTo>
                <a:lnTo>
                  <a:pt x="371" y="91"/>
                </a:lnTo>
                <a:lnTo>
                  <a:pt x="373" y="102"/>
                </a:lnTo>
                <a:lnTo>
                  <a:pt x="371" y="114"/>
                </a:lnTo>
                <a:lnTo>
                  <a:pt x="367" y="125"/>
                </a:lnTo>
                <a:lnTo>
                  <a:pt x="359" y="137"/>
                </a:lnTo>
                <a:lnTo>
                  <a:pt x="348" y="150"/>
                </a:lnTo>
                <a:lnTo>
                  <a:pt x="210" y="287"/>
                </a:lnTo>
                <a:close/>
                <a:moveTo>
                  <a:pt x="336" y="82"/>
                </a:moveTo>
                <a:lnTo>
                  <a:pt x="314" y="60"/>
                </a:lnTo>
                <a:lnTo>
                  <a:pt x="308" y="56"/>
                </a:lnTo>
                <a:lnTo>
                  <a:pt x="301" y="53"/>
                </a:lnTo>
                <a:lnTo>
                  <a:pt x="294" y="51"/>
                </a:lnTo>
                <a:lnTo>
                  <a:pt x="287" y="51"/>
                </a:lnTo>
                <a:lnTo>
                  <a:pt x="281" y="51"/>
                </a:lnTo>
                <a:lnTo>
                  <a:pt x="274" y="53"/>
                </a:lnTo>
                <a:lnTo>
                  <a:pt x="268" y="56"/>
                </a:lnTo>
                <a:lnTo>
                  <a:pt x="263" y="60"/>
                </a:lnTo>
                <a:lnTo>
                  <a:pt x="183" y="140"/>
                </a:lnTo>
                <a:lnTo>
                  <a:pt x="177" y="146"/>
                </a:lnTo>
                <a:lnTo>
                  <a:pt x="175" y="152"/>
                </a:lnTo>
                <a:lnTo>
                  <a:pt x="173" y="159"/>
                </a:lnTo>
                <a:lnTo>
                  <a:pt x="172" y="166"/>
                </a:lnTo>
                <a:lnTo>
                  <a:pt x="173" y="173"/>
                </a:lnTo>
                <a:lnTo>
                  <a:pt x="175" y="180"/>
                </a:lnTo>
                <a:lnTo>
                  <a:pt x="177" y="185"/>
                </a:lnTo>
                <a:lnTo>
                  <a:pt x="183" y="191"/>
                </a:lnTo>
                <a:lnTo>
                  <a:pt x="205" y="213"/>
                </a:lnTo>
                <a:lnTo>
                  <a:pt x="210" y="218"/>
                </a:lnTo>
                <a:lnTo>
                  <a:pt x="216" y="221"/>
                </a:lnTo>
                <a:lnTo>
                  <a:pt x="223" y="224"/>
                </a:lnTo>
                <a:lnTo>
                  <a:pt x="230" y="224"/>
                </a:lnTo>
                <a:lnTo>
                  <a:pt x="237" y="224"/>
                </a:lnTo>
                <a:lnTo>
                  <a:pt x="243" y="221"/>
                </a:lnTo>
                <a:lnTo>
                  <a:pt x="250" y="218"/>
                </a:lnTo>
                <a:lnTo>
                  <a:pt x="256" y="213"/>
                </a:lnTo>
                <a:lnTo>
                  <a:pt x="336" y="135"/>
                </a:lnTo>
                <a:lnTo>
                  <a:pt x="340" y="129"/>
                </a:lnTo>
                <a:lnTo>
                  <a:pt x="342" y="122"/>
                </a:lnTo>
                <a:lnTo>
                  <a:pt x="345" y="115"/>
                </a:lnTo>
                <a:lnTo>
                  <a:pt x="345" y="108"/>
                </a:lnTo>
                <a:lnTo>
                  <a:pt x="345" y="102"/>
                </a:lnTo>
                <a:lnTo>
                  <a:pt x="342" y="95"/>
                </a:lnTo>
                <a:lnTo>
                  <a:pt x="340" y="88"/>
                </a:lnTo>
                <a:lnTo>
                  <a:pt x="336" y="82"/>
                </a:lnTo>
                <a:close/>
                <a:moveTo>
                  <a:pt x="242" y="199"/>
                </a:moveTo>
                <a:lnTo>
                  <a:pt x="242" y="199"/>
                </a:lnTo>
                <a:lnTo>
                  <a:pt x="237" y="203"/>
                </a:lnTo>
                <a:lnTo>
                  <a:pt x="230" y="205"/>
                </a:lnTo>
                <a:lnTo>
                  <a:pt x="224" y="203"/>
                </a:lnTo>
                <a:lnTo>
                  <a:pt x="219" y="199"/>
                </a:lnTo>
                <a:lnTo>
                  <a:pt x="197" y="177"/>
                </a:lnTo>
                <a:lnTo>
                  <a:pt x="193" y="172"/>
                </a:lnTo>
                <a:lnTo>
                  <a:pt x="193" y="166"/>
                </a:lnTo>
                <a:lnTo>
                  <a:pt x="193" y="159"/>
                </a:lnTo>
                <a:lnTo>
                  <a:pt x="197" y="154"/>
                </a:lnTo>
                <a:lnTo>
                  <a:pt x="276" y="75"/>
                </a:lnTo>
                <a:lnTo>
                  <a:pt x="282" y="71"/>
                </a:lnTo>
                <a:lnTo>
                  <a:pt x="287" y="70"/>
                </a:lnTo>
                <a:lnTo>
                  <a:pt x="294" y="71"/>
                </a:lnTo>
                <a:lnTo>
                  <a:pt x="300" y="75"/>
                </a:lnTo>
                <a:lnTo>
                  <a:pt x="322" y="96"/>
                </a:lnTo>
                <a:lnTo>
                  <a:pt x="325" y="102"/>
                </a:lnTo>
                <a:lnTo>
                  <a:pt x="326" y="108"/>
                </a:lnTo>
                <a:lnTo>
                  <a:pt x="325" y="114"/>
                </a:lnTo>
                <a:lnTo>
                  <a:pt x="322" y="119"/>
                </a:lnTo>
                <a:lnTo>
                  <a:pt x="242" y="199"/>
                </a:lnTo>
                <a:close/>
                <a:moveTo>
                  <a:pt x="227" y="147"/>
                </a:moveTo>
                <a:lnTo>
                  <a:pt x="249" y="169"/>
                </a:lnTo>
                <a:lnTo>
                  <a:pt x="232" y="185"/>
                </a:lnTo>
                <a:lnTo>
                  <a:pt x="210" y="163"/>
                </a:lnTo>
                <a:lnTo>
                  <a:pt x="227" y="147"/>
                </a:lnTo>
                <a:close/>
                <a:moveTo>
                  <a:pt x="260" y="158"/>
                </a:moveTo>
                <a:lnTo>
                  <a:pt x="238" y="136"/>
                </a:lnTo>
                <a:lnTo>
                  <a:pt x="256" y="119"/>
                </a:lnTo>
                <a:lnTo>
                  <a:pt x="276" y="141"/>
                </a:lnTo>
                <a:lnTo>
                  <a:pt x="260" y="158"/>
                </a:lnTo>
                <a:close/>
                <a:moveTo>
                  <a:pt x="180" y="238"/>
                </a:moveTo>
                <a:lnTo>
                  <a:pt x="180" y="238"/>
                </a:lnTo>
                <a:lnTo>
                  <a:pt x="175" y="240"/>
                </a:lnTo>
                <a:lnTo>
                  <a:pt x="169" y="242"/>
                </a:lnTo>
                <a:lnTo>
                  <a:pt x="164" y="240"/>
                </a:lnTo>
                <a:lnTo>
                  <a:pt x="158" y="238"/>
                </a:lnTo>
                <a:lnTo>
                  <a:pt x="155" y="232"/>
                </a:lnTo>
                <a:lnTo>
                  <a:pt x="154" y="227"/>
                </a:lnTo>
                <a:lnTo>
                  <a:pt x="155" y="221"/>
                </a:lnTo>
                <a:lnTo>
                  <a:pt x="158" y="216"/>
                </a:lnTo>
                <a:lnTo>
                  <a:pt x="164" y="213"/>
                </a:lnTo>
                <a:lnTo>
                  <a:pt x="169" y="212"/>
                </a:lnTo>
                <a:lnTo>
                  <a:pt x="175" y="213"/>
                </a:lnTo>
                <a:lnTo>
                  <a:pt x="180" y="216"/>
                </a:lnTo>
                <a:lnTo>
                  <a:pt x="183" y="221"/>
                </a:lnTo>
                <a:lnTo>
                  <a:pt x="184" y="227"/>
                </a:lnTo>
                <a:lnTo>
                  <a:pt x="183" y="232"/>
                </a:lnTo>
                <a:lnTo>
                  <a:pt x="180" y="238"/>
                </a:lnTo>
                <a:close/>
              </a:path>
            </a:pathLst>
          </a:custGeom>
          <a:solidFill>
            <a:schemeClr val="accent1"/>
          </a:solidFill>
          <a:ln>
            <a:noFill/>
          </a:ln>
        </p:spPr>
        <p:txBody>
          <a:bodyPr/>
          <a:lstStyle/>
          <a:p>
            <a:endParaRPr lang="en-US" dirty="0"/>
          </a:p>
        </p:txBody>
      </p:sp>
      <p:sp>
        <p:nvSpPr>
          <p:cNvPr id="164" name="Freeform 182"/>
          <p:cNvSpPr>
            <a:spLocks noEditPoints="1"/>
          </p:cNvSpPr>
          <p:nvPr/>
        </p:nvSpPr>
        <p:spPr bwMode="auto">
          <a:xfrm>
            <a:off x="2704058" y="1630155"/>
            <a:ext cx="301404" cy="345958"/>
          </a:xfrm>
          <a:custGeom>
            <a:avLst/>
            <a:gdLst>
              <a:gd name="T0" fmla="*/ 64559 w 345"/>
              <a:gd name="T1" fmla="*/ 5821 h 396"/>
              <a:gd name="T2" fmla="*/ 29633 w 345"/>
              <a:gd name="T3" fmla="*/ 7408 h 396"/>
              <a:gd name="T4" fmla="*/ 8996 w 345"/>
              <a:gd name="T5" fmla="*/ 529 h 396"/>
              <a:gd name="T6" fmla="*/ 529 w 345"/>
              <a:gd name="T7" fmla="*/ 2646 h 396"/>
              <a:gd name="T8" fmla="*/ 529 w 345"/>
              <a:gd name="T9" fmla="*/ 9525 h 396"/>
              <a:gd name="T10" fmla="*/ 9525 w 345"/>
              <a:gd name="T11" fmla="*/ 84667 h 396"/>
              <a:gd name="T12" fmla="*/ 12171 w 345"/>
              <a:gd name="T13" fmla="*/ 107950 h 396"/>
              <a:gd name="T14" fmla="*/ 23813 w 345"/>
              <a:gd name="T15" fmla="*/ 132292 h 396"/>
              <a:gd name="T16" fmla="*/ 38100 w 345"/>
              <a:gd name="T17" fmla="*/ 197379 h 396"/>
              <a:gd name="T18" fmla="*/ 29104 w 345"/>
              <a:gd name="T19" fmla="*/ 199496 h 396"/>
              <a:gd name="T20" fmla="*/ 28575 w 345"/>
              <a:gd name="T21" fmla="*/ 205846 h 396"/>
              <a:gd name="T22" fmla="*/ 54504 w 345"/>
              <a:gd name="T23" fmla="*/ 209550 h 396"/>
              <a:gd name="T24" fmla="*/ 60325 w 345"/>
              <a:gd name="T25" fmla="*/ 205846 h 396"/>
              <a:gd name="T26" fmla="*/ 58738 w 345"/>
              <a:gd name="T27" fmla="*/ 199496 h 396"/>
              <a:gd name="T28" fmla="*/ 50271 w 345"/>
              <a:gd name="T29" fmla="*/ 146050 h 396"/>
              <a:gd name="T30" fmla="*/ 64029 w 345"/>
              <a:gd name="T31" fmla="*/ 132292 h 396"/>
              <a:gd name="T32" fmla="*/ 75671 w 345"/>
              <a:gd name="T33" fmla="*/ 107950 h 396"/>
              <a:gd name="T34" fmla="*/ 78846 w 345"/>
              <a:gd name="T35" fmla="*/ 14287 h 396"/>
              <a:gd name="T36" fmla="*/ 84667 w 345"/>
              <a:gd name="T37" fmla="*/ 11642 h 396"/>
              <a:gd name="T38" fmla="*/ 88371 w 345"/>
              <a:gd name="T39" fmla="*/ 6350 h 396"/>
              <a:gd name="T40" fmla="*/ 84667 w 345"/>
              <a:gd name="T41" fmla="*/ 529 h 396"/>
              <a:gd name="T42" fmla="*/ 44450 w 345"/>
              <a:gd name="T43" fmla="*/ 135467 h 396"/>
              <a:gd name="T44" fmla="*/ 33338 w 345"/>
              <a:gd name="T45" fmla="*/ 123825 h 396"/>
              <a:gd name="T46" fmla="*/ 22754 w 345"/>
              <a:gd name="T47" fmla="*/ 96308 h 396"/>
              <a:gd name="T48" fmla="*/ 66146 w 345"/>
              <a:gd name="T49" fmla="*/ 84667 h 396"/>
              <a:gd name="T50" fmla="*/ 65617 w 345"/>
              <a:gd name="T51" fmla="*/ 96308 h 396"/>
              <a:gd name="T52" fmla="*/ 54504 w 345"/>
              <a:gd name="T53" fmla="*/ 123825 h 396"/>
              <a:gd name="T54" fmla="*/ 44450 w 345"/>
              <a:gd name="T55" fmla="*/ 135467 h 396"/>
              <a:gd name="T56" fmla="*/ 21696 w 345"/>
              <a:gd name="T57" fmla="*/ 17992 h 396"/>
              <a:gd name="T58" fmla="*/ 53975 w 345"/>
              <a:gd name="T59" fmla="*/ 19579 h 396"/>
              <a:gd name="T60" fmla="*/ 182034 w 345"/>
              <a:gd name="T61" fmla="*/ 3704 h 396"/>
              <a:gd name="T62" fmla="*/ 174096 w 345"/>
              <a:gd name="T63" fmla="*/ 529 h 396"/>
              <a:gd name="T64" fmla="*/ 152400 w 345"/>
              <a:gd name="T65" fmla="*/ 7408 h 396"/>
              <a:gd name="T66" fmla="*/ 114829 w 345"/>
              <a:gd name="T67" fmla="*/ 5821 h 396"/>
              <a:gd name="T68" fmla="*/ 100542 w 345"/>
              <a:gd name="T69" fmla="*/ 0 h 396"/>
              <a:gd name="T70" fmla="*/ 94721 w 345"/>
              <a:gd name="T71" fmla="*/ 2646 h 396"/>
              <a:gd name="T72" fmla="*/ 96838 w 345"/>
              <a:gd name="T73" fmla="*/ 11642 h 396"/>
              <a:gd name="T74" fmla="*/ 103188 w 345"/>
              <a:gd name="T75" fmla="*/ 84667 h 396"/>
              <a:gd name="T76" fmla="*/ 110067 w 345"/>
              <a:gd name="T77" fmla="*/ 116946 h 396"/>
              <a:gd name="T78" fmla="*/ 122238 w 345"/>
              <a:gd name="T79" fmla="*/ 137054 h 396"/>
              <a:gd name="T80" fmla="*/ 127530 w 345"/>
              <a:gd name="T81" fmla="*/ 197379 h 396"/>
              <a:gd name="T82" fmla="*/ 122238 w 345"/>
              <a:gd name="T83" fmla="*/ 201083 h 396"/>
              <a:gd name="T84" fmla="*/ 123825 w 345"/>
              <a:gd name="T85" fmla="*/ 207433 h 396"/>
              <a:gd name="T86" fmla="*/ 148696 w 345"/>
              <a:gd name="T87" fmla="*/ 209550 h 396"/>
              <a:gd name="T88" fmla="*/ 154517 w 345"/>
              <a:gd name="T89" fmla="*/ 203200 h 396"/>
              <a:gd name="T90" fmla="*/ 150813 w 345"/>
              <a:gd name="T91" fmla="*/ 197908 h 396"/>
              <a:gd name="T92" fmla="*/ 143934 w 345"/>
              <a:gd name="T93" fmla="*/ 146050 h 396"/>
              <a:gd name="T94" fmla="*/ 161396 w 345"/>
              <a:gd name="T95" fmla="*/ 127529 h 396"/>
              <a:gd name="T96" fmla="*/ 171980 w 345"/>
              <a:gd name="T97" fmla="*/ 98954 h 396"/>
              <a:gd name="T98" fmla="*/ 172509 w 345"/>
              <a:gd name="T99" fmla="*/ 14287 h 396"/>
              <a:gd name="T100" fmla="*/ 178330 w 345"/>
              <a:gd name="T101" fmla="*/ 11642 h 396"/>
              <a:gd name="T102" fmla="*/ 182034 w 345"/>
              <a:gd name="T103" fmla="*/ 3704 h 396"/>
              <a:gd name="T104" fmla="*/ 133880 w 345"/>
              <a:gd name="T105" fmla="*/ 131763 h 396"/>
              <a:gd name="T106" fmla="*/ 120650 w 345"/>
              <a:gd name="T107" fmla="*/ 111125 h 396"/>
              <a:gd name="T108" fmla="*/ 115888 w 345"/>
              <a:gd name="T109" fmla="*/ 85196 h 396"/>
              <a:gd name="T110" fmla="*/ 160867 w 345"/>
              <a:gd name="T111" fmla="*/ 85196 h 396"/>
              <a:gd name="T112" fmla="*/ 155575 w 345"/>
              <a:gd name="T113" fmla="*/ 111125 h 396"/>
              <a:gd name="T114" fmla="*/ 141817 w 345"/>
              <a:gd name="T115" fmla="*/ 131763 h 396"/>
              <a:gd name="T116" fmla="*/ 115888 w 345"/>
              <a:gd name="T117" fmla="*/ 71967 h 396"/>
              <a:gd name="T118" fmla="*/ 137055 w 345"/>
              <a:gd name="T119" fmla="*/ 20108 h 396"/>
              <a:gd name="T120" fmla="*/ 160867 w 345"/>
              <a:gd name="T121" fmla="*/ 71967 h 3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45" h="396">
                <a:moveTo>
                  <a:pt x="151" y="1"/>
                </a:moveTo>
                <a:lnTo>
                  <a:pt x="151" y="1"/>
                </a:lnTo>
                <a:lnTo>
                  <a:pt x="136" y="7"/>
                </a:lnTo>
                <a:lnTo>
                  <a:pt x="122" y="11"/>
                </a:lnTo>
                <a:lnTo>
                  <a:pt x="110" y="14"/>
                </a:lnTo>
                <a:lnTo>
                  <a:pt x="98" y="15"/>
                </a:lnTo>
                <a:lnTo>
                  <a:pt x="76" y="15"/>
                </a:lnTo>
                <a:lnTo>
                  <a:pt x="56" y="14"/>
                </a:lnTo>
                <a:lnTo>
                  <a:pt x="40" y="11"/>
                </a:lnTo>
                <a:lnTo>
                  <a:pt x="28" y="7"/>
                </a:lnTo>
                <a:lnTo>
                  <a:pt x="17" y="1"/>
                </a:lnTo>
                <a:lnTo>
                  <a:pt x="12" y="0"/>
                </a:lnTo>
                <a:lnTo>
                  <a:pt x="8" y="0"/>
                </a:lnTo>
                <a:lnTo>
                  <a:pt x="4" y="3"/>
                </a:lnTo>
                <a:lnTo>
                  <a:pt x="1" y="5"/>
                </a:lnTo>
                <a:lnTo>
                  <a:pt x="0" y="10"/>
                </a:lnTo>
                <a:lnTo>
                  <a:pt x="0" y="15"/>
                </a:lnTo>
                <a:lnTo>
                  <a:pt x="1" y="18"/>
                </a:lnTo>
                <a:lnTo>
                  <a:pt x="6" y="22"/>
                </a:lnTo>
                <a:lnTo>
                  <a:pt x="18" y="27"/>
                </a:lnTo>
                <a:lnTo>
                  <a:pt x="18" y="160"/>
                </a:lnTo>
                <a:lnTo>
                  <a:pt x="18" y="173"/>
                </a:lnTo>
                <a:lnTo>
                  <a:pt x="19" y="187"/>
                </a:lnTo>
                <a:lnTo>
                  <a:pt x="23" y="204"/>
                </a:lnTo>
                <a:lnTo>
                  <a:pt x="30" y="221"/>
                </a:lnTo>
                <a:lnTo>
                  <a:pt x="34" y="231"/>
                </a:lnTo>
                <a:lnTo>
                  <a:pt x="40" y="241"/>
                </a:lnTo>
                <a:lnTo>
                  <a:pt x="45" y="250"/>
                </a:lnTo>
                <a:lnTo>
                  <a:pt x="54" y="259"/>
                </a:lnTo>
                <a:lnTo>
                  <a:pt x="62" y="268"/>
                </a:lnTo>
                <a:lnTo>
                  <a:pt x="72" y="276"/>
                </a:lnTo>
                <a:lnTo>
                  <a:pt x="72" y="373"/>
                </a:lnTo>
                <a:lnTo>
                  <a:pt x="63" y="373"/>
                </a:lnTo>
                <a:lnTo>
                  <a:pt x="59" y="374"/>
                </a:lnTo>
                <a:lnTo>
                  <a:pt x="55" y="377"/>
                </a:lnTo>
                <a:lnTo>
                  <a:pt x="54" y="380"/>
                </a:lnTo>
                <a:lnTo>
                  <a:pt x="52" y="384"/>
                </a:lnTo>
                <a:lnTo>
                  <a:pt x="54" y="389"/>
                </a:lnTo>
                <a:lnTo>
                  <a:pt x="55" y="392"/>
                </a:lnTo>
                <a:lnTo>
                  <a:pt x="59" y="395"/>
                </a:lnTo>
                <a:lnTo>
                  <a:pt x="63" y="396"/>
                </a:lnTo>
                <a:lnTo>
                  <a:pt x="103" y="396"/>
                </a:lnTo>
                <a:lnTo>
                  <a:pt x="107" y="395"/>
                </a:lnTo>
                <a:lnTo>
                  <a:pt x="111" y="392"/>
                </a:lnTo>
                <a:lnTo>
                  <a:pt x="114" y="389"/>
                </a:lnTo>
                <a:lnTo>
                  <a:pt x="114" y="384"/>
                </a:lnTo>
                <a:lnTo>
                  <a:pt x="114" y="380"/>
                </a:lnTo>
                <a:lnTo>
                  <a:pt x="111" y="377"/>
                </a:lnTo>
                <a:lnTo>
                  <a:pt x="107" y="374"/>
                </a:lnTo>
                <a:lnTo>
                  <a:pt x="103" y="373"/>
                </a:lnTo>
                <a:lnTo>
                  <a:pt x="95" y="373"/>
                </a:lnTo>
                <a:lnTo>
                  <a:pt x="95" y="276"/>
                </a:lnTo>
                <a:lnTo>
                  <a:pt x="105" y="268"/>
                </a:lnTo>
                <a:lnTo>
                  <a:pt x="113" y="259"/>
                </a:lnTo>
                <a:lnTo>
                  <a:pt x="121" y="250"/>
                </a:lnTo>
                <a:lnTo>
                  <a:pt x="127" y="241"/>
                </a:lnTo>
                <a:lnTo>
                  <a:pt x="132" y="231"/>
                </a:lnTo>
                <a:lnTo>
                  <a:pt x="138" y="221"/>
                </a:lnTo>
                <a:lnTo>
                  <a:pt x="143" y="204"/>
                </a:lnTo>
                <a:lnTo>
                  <a:pt x="147" y="187"/>
                </a:lnTo>
                <a:lnTo>
                  <a:pt x="149" y="173"/>
                </a:lnTo>
                <a:lnTo>
                  <a:pt x="149" y="161"/>
                </a:lnTo>
                <a:lnTo>
                  <a:pt x="149" y="27"/>
                </a:lnTo>
                <a:lnTo>
                  <a:pt x="149" y="26"/>
                </a:lnTo>
                <a:lnTo>
                  <a:pt x="160" y="22"/>
                </a:lnTo>
                <a:lnTo>
                  <a:pt x="164" y="19"/>
                </a:lnTo>
                <a:lnTo>
                  <a:pt x="167" y="16"/>
                </a:lnTo>
                <a:lnTo>
                  <a:pt x="167" y="12"/>
                </a:lnTo>
                <a:lnTo>
                  <a:pt x="167" y="7"/>
                </a:lnTo>
                <a:lnTo>
                  <a:pt x="164" y="4"/>
                </a:lnTo>
                <a:lnTo>
                  <a:pt x="160" y="1"/>
                </a:lnTo>
                <a:lnTo>
                  <a:pt x="155" y="0"/>
                </a:lnTo>
                <a:lnTo>
                  <a:pt x="151" y="1"/>
                </a:lnTo>
                <a:close/>
                <a:moveTo>
                  <a:pt x="84" y="256"/>
                </a:moveTo>
                <a:lnTo>
                  <a:pt x="84" y="256"/>
                </a:lnTo>
                <a:lnTo>
                  <a:pt x="76" y="249"/>
                </a:lnTo>
                <a:lnTo>
                  <a:pt x="69" y="242"/>
                </a:lnTo>
                <a:lnTo>
                  <a:pt x="63" y="234"/>
                </a:lnTo>
                <a:lnTo>
                  <a:pt x="58" y="226"/>
                </a:lnTo>
                <a:lnTo>
                  <a:pt x="51" y="210"/>
                </a:lnTo>
                <a:lnTo>
                  <a:pt x="45" y="195"/>
                </a:lnTo>
                <a:lnTo>
                  <a:pt x="43" y="182"/>
                </a:lnTo>
                <a:lnTo>
                  <a:pt x="41" y="171"/>
                </a:lnTo>
                <a:lnTo>
                  <a:pt x="41" y="161"/>
                </a:lnTo>
                <a:lnTo>
                  <a:pt x="41" y="160"/>
                </a:lnTo>
                <a:lnTo>
                  <a:pt x="125" y="160"/>
                </a:lnTo>
                <a:lnTo>
                  <a:pt x="125" y="161"/>
                </a:lnTo>
                <a:lnTo>
                  <a:pt x="125" y="172"/>
                </a:lnTo>
                <a:lnTo>
                  <a:pt x="124" y="182"/>
                </a:lnTo>
                <a:lnTo>
                  <a:pt x="121" y="195"/>
                </a:lnTo>
                <a:lnTo>
                  <a:pt x="116" y="210"/>
                </a:lnTo>
                <a:lnTo>
                  <a:pt x="109" y="226"/>
                </a:lnTo>
                <a:lnTo>
                  <a:pt x="103" y="234"/>
                </a:lnTo>
                <a:lnTo>
                  <a:pt x="98" y="242"/>
                </a:lnTo>
                <a:lnTo>
                  <a:pt x="91" y="249"/>
                </a:lnTo>
                <a:lnTo>
                  <a:pt x="84" y="256"/>
                </a:lnTo>
                <a:close/>
                <a:moveTo>
                  <a:pt x="125" y="136"/>
                </a:moveTo>
                <a:lnTo>
                  <a:pt x="41" y="136"/>
                </a:lnTo>
                <a:lnTo>
                  <a:pt x="41" y="34"/>
                </a:lnTo>
                <a:lnTo>
                  <a:pt x="59" y="37"/>
                </a:lnTo>
                <a:lnTo>
                  <a:pt x="81" y="38"/>
                </a:lnTo>
                <a:lnTo>
                  <a:pt x="102" y="37"/>
                </a:lnTo>
                <a:lnTo>
                  <a:pt x="125" y="33"/>
                </a:lnTo>
                <a:lnTo>
                  <a:pt x="125" y="136"/>
                </a:lnTo>
                <a:close/>
                <a:moveTo>
                  <a:pt x="344" y="7"/>
                </a:moveTo>
                <a:lnTo>
                  <a:pt x="344" y="7"/>
                </a:lnTo>
                <a:lnTo>
                  <a:pt x="341" y="4"/>
                </a:lnTo>
                <a:lnTo>
                  <a:pt x="337" y="1"/>
                </a:lnTo>
                <a:lnTo>
                  <a:pt x="333" y="0"/>
                </a:lnTo>
                <a:lnTo>
                  <a:pt x="329" y="1"/>
                </a:lnTo>
                <a:lnTo>
                  <a:pt x="315" y="7"/>
                </a:lnTo>
                <a:lnTo>
                  <a:pt x="301" y="11"/>
                </a:lnTo>
                <a:lnTo>
                  <a:pt x="288" y="14"/>
                </a:lnTo>
                <a:lnTo>
                  <a:pt x="275" y="15"/>
                </a:lnTo>
                <a:lnTo>
                  <a:pt x="253" y="15"/>
                </a:lnTo>
                <a:lnTo>
                  <a:pt x="234" y="14"/>
                </a:lnTo>
                <a:lnTo>
                  <a:pt x="217" y="11"/>
                </a:lnTo>
                <a:lnTo>
                  <a:pt x="205" y="7"/>
                </a:lnTo>
                <a:lnTo>
                  <a:pt x="194" y="1"/>
                </a:lnTo>
                <a:lnTo>
                  <a:pt x="190" y="0"/>
                </a:lnTo>
                <a:lnTo>
                  <a:pt x="186" y="0"/>
                </a:lnTo>
                <a:lnTo>
                  <a:pt x="182" y="3"/>
                </a:lnTo>
                <a:lnTo>
                  <a:pt x="179" y="5"/>
                </a:lnTo>
                <a:lnTo>
                  <a:pt x="178" y="10"/>
                </a:lnTo>
                <a:lnTo>
                  <a:pt x="178" y="15"/>
                </a:lnTo>
                <a:lnTo>
                  <a:pt x="180" y="18"/>
                </a:lnTo>
                <a:lnTo>
                  <a:pt x="183" y="22"/>
                </a:lnTo>
                <a:lnTo>
                  <a:pt x="195" y="27"/>
                </a:lnTo>
                <a:lnTo>
                  <a:pt x="195" y="160"/>
                </a:lnTo>
                <a:lnTo>
                  <a:pt x="195" y="173"/>
                </a:lnTo>
                <a:lnTo>
                  <a:pt x="198" y="187"/>
                </a:lnTo>
                <a:lnTo>
                  <a:pt x="201" y="204"/>
                </a:lnTo>
                <a:lnTo>
                  <a:pt x="208" y="221"/>
                </a:lnTo>
                <a:lnTo>
                  <a:pt x="212" y="231"/>
                </a:lnTo>
                <a:lnTo>
                  <a:pt x="217" y="241"/>
                </a:lnTo>
                <a:lnTo>
                  <a:pt x="223" y="250"/>
                </a:lnTo>
                <a:lnTo>
                  <a:pt x="231" y="259"/>
                </a:lnTo>
                <a:lnTo>
                  <a:pt x="239" y="268"/>
                </a:lnTo>
                <a:lnTo>
                  <a:pt x="249" y="276"/>
                </a:lnTo>
                <a:lnTo>
                  <a:pt x="249" y="373"/>
                </a:lnTo>
                <a:lnTo>
                  <a:pt x="241" y="373"/>
                </a:lnTo>
                <a:lnTo>
                  <a:pt x="237" y="374"/>
                </a:lnTo>
                <a:lnTo>
                  <a:pt x="234" y="377"/>
                </a:lnTo>
                <a:lnTo>
                  <a:pt x="231" y="380"/>
                </a:lnTo>
                <a:lnTo>
                  <a:pt x="230" y="384"/>
                </a:lnTo>
                <a:lnTo>
                  <a:pt x="231" y="389"/>
                </a:lnTo>
                <a:lnTo>
                  <a:pt x="234" y="392"/>
                </a:lnTo>
                <a:lnTo>
                  <a:pt x="237" y="395"/>
                </a:lnTo>
                <a:lnTo>
                  <a:pt x="241" y="396"/>
                </a:lnTo>
                <a:lnTo>
                  <a:pt x="281" y="396"/>
                </a:lnTo>
                <a:lnTo>
                  <a:pt x="285" y="395"/>
                </a:lnTo>
                <a:lnTo>
                  <a:pt x="289" y="392"/>
                </a:lnTo>
                <a:lnTo>
                  <a:pt x="292" y="389"/>
                </a:lnTo>
                <a:lnTo>
                  <a:pt x="292" y="384"/>
                </a:lnTo>
                <a:lnTo>
                  <a:pt x="292" y="380"/>
                </a:lnTo>
                <a:lnTo>
                  <a:pt x="289" y="377"/>
                </a:lnTo>
                <a:lnTo>
                  <a:pt x="285" y="374"/>
                </a:lnTo>
                <a:lnTo>
                  <a:pt x="281" y="373"/>
                </a:lnTo>
                <a:lnTo>
                  <a:pt x="272" y="373"/>
                </a:lnTo>
                <a:lnTo>
                  <a:pt x="272" y="276"/>
                </a:lnTo>
                <a:lnTo>
                  <a:pt x="282" y="268"/>
                </a:lnTo>
                <a:lnTo>
                  <a:pt x="292" y="259"/>
                </a:lnTo>
                <a:lnTo>
                  <a:pt x="299" y="250"/>
                </a:lnTo>
                <a:lnTo>
                  <a:pt x="305" y="241"/>
                </a:lnTo>
                <a:lnTo>
                  <a:pt x="311" y="231"/>
                </a:lnTo>
                <a:lnTo>
                  <a:pt x="315" y="221"/>
                </a:lnTo>
                <a:lnTo>
                  <a:pt x="321" y="204"/>
                </a:lnTo>
                <a:lnTo>
                  <a:pt x="325" y="187"/>
                </a:lnTo>
                <a:lnTo>
                  <a:pt x="326" y="173"/>
                </a:lnTo>
                <a:lnTo>
                  <a:pt x="326" y="161"/>
                </a:lnTo>
                <a:lnTo>
                  <a:pt x="326" y="27"/>
                </a:lnTo>
                <a:lnTo>
                  <a:pt x="326" y="26"/>
                </a:lnTo>
                <a:lnTo>
                  <a:pt x="337" y="22"/>
                </a:lnTo>
                <a:lnTo>
                  <a:pt x="341" y="19"/>
                </a:lnTo>
                <a:lnTo>
                  <a:pt x="344" y="16"/>
                </a:lnTo>
                <a:lnTo>
                  <a:pt x="345" y="12"/>
                </a:lnTo>
                <a:lnTo>
                  <a:pt x="344" y="7"/>
                </a:lnTo>
                <a:close/>
                <a:moveTo>
                  <a:pt x="261" y="256"/>
                </a:moveTo>
                <a:lnTo>
                  <a:pt x="261" y="256"/>
                </a:lnTo>
                <a:lnTo>
                  <a:pt x="253" y="249"/>
                </a:lnTo>
                <a:lnTo>
                  <a:pt x="246" y="242"/>
                </a:lnTo>
                <a:lnTo>
                  <a:pt x="241" y="234"/>
                </a:lnTo>
                <a:lnTo>
                  <a:pt x="235" y="226"/>
                </a:lnTo>
                <a:lnTo>
                  <a:pt x="228" y="210"/>
                </a:lnTo>
                <a:lnTo>
                  <a:pt x="223" y="195"/>
                </a:lnTo>
                <a:lnTo>
                  <a:pt x="220" y="182"/>
                </a:lnTo>
                <a:lnTo>
                  <a:pt x="219" y="171"/>
                </a:lnTo>
                <a:lnTo>
                  <a:pt x="219" y="161"/>
                </a:lnTo>
                <a:lnTo>
                  <a:pt x="219" y="160"/>
                </a:lnTo>
                <a:lnTo>
                  <a:pt x="304" y="160"/>
                </a:lnTo>
                <a:lnTo>
                  <a:pt x="304" y="161"/>
                </a:lnTo>
                <a:lnTo>
                  <a:pt x="303" y="172"/>
                </a:lnTo>
                <a:lnTo>
                  <a:pt x="301" y="182"/>
                </a:lnTo>
                <a:lnTo>
                  <a:pt x="299" y="195"/>
                </a:lnTo>
                <a:lnTo>
                  <a:pt x="294" y="210"/>
                </a:lnTo>
                <a:lnTo>
                  <a:pt x="286" y="226"/>
                </a:lnTo>
                <a:lnTo>
                  <a:pt x="282" y="234"/>
                </a:lnTo>
                <a:lnTo>
                  <a:pt x="275" y="242"/>
                </a:lnTo>
                <a:lnTo>
                  <a:pt x="268" y="249"/>
                </a:lnTo>
                <a:lnTo>
                  <a:pt x="261" y="256"/>
                </a:lnTo>
                <a:close/>
                <a:moveTo>
                  <a:pt x="304" y="136"/>
                </a:moveTo>
                <a:lnTo>
                  <a:pt x="219" y="136"/>
                </a:lnTo>
                <a:lnTo>
                  <a:pt x="219" y="34"/>
                </a:lnTo>
                <a:lnTo>
                  <a:pt x="237" y="37"/>
                </a:lnTo>
                <a:lnTo>
                  <a:pt x="259" y="38"/>
                </a:lnTo>
                <a:lnTo>
                  <a:pt x="279" y="37"/>
                </a:lnTo>
                <a:lnTo>
                  <a:pt x="304" y="33"/>
                </a:lnTo>
                <a:lnTo>
                  <a:pt x="304" y="136"/>
                </a:lnTo>
                <a:close/>
              </a:path>
            </a:pathLst>
          </a:custGeom>
          <a:solidFill>
            <a:schemeClr val="accent1"/>
          </a:solidFill>
          <a:ln>
            <a:noFill/>
          </a:ln>
        </p:spPr>
        <p:txBody>
          <a:bodyPr/>
          <a:lstStyle/>
          <a:p>
            <a:endParaRPr lang="en-US" dirty="0"/>
          </a:p>
        </p:txBody>
      </p:sp>
      <p:sp>
        <p:nvSpPr>
          <p:cNvPr id="165" name="Freeform 183"/>
          <p:cNvSpPr>
            <a:spLocks noEditPoints="1"/>
          </p:cNvSpPr>
          <p:nvPr/>
        </p:nvSpPr>
        <p:spPr bwMode="auto">
          <a:xfrm>
            <a:off x="1111748" y="3452304"/>
            <a:ext cx="361683" cy="393134"/>
          </a:xfrm>
          <a:custGeom>
            <a:avLst/>
            <a:gdLst>
              <a:gd name="T0" fmla="*/ 126777 w 413"/>
              <a:gd name="T1" fmla="*/ 226535 h 452"/>
              <a:gd name="T2" fmla="*/ 91767 w 413"/>
              <a:gd name="T3" fmla="*/ 231803 h 452"/>
              <a:gd name="T4" fmla="*/ 83811 w 413"/>
              <a:gd name="T5" fmla="*/ 188077 h 452"/>
              <a:gd name="T6" fmla="*/ 107150 w 413"/>
              <a:gd name="T7" fmla="*/ 226008 h 452"/>
              <a:gd name="T8" fmla="*/ 127838 w 413"/>
              <a:gd name="T9" fmla="*/ 198613 h 452"/>
              <a:gd name="T10" fmla="*/ 97072 w 413"/>
              <a:gd name="T11" fmla="*/ 107999 h 452"/>
              <a:gd name="T12" fmla="*/ 94950 w 413"/>
              <a:gd name="T13" fmla="*/ 128019 h 452"/>
              <a:gd name="T14" fmla="*/ 114577 w 413"/>
              <a:gd name="T15" fmla="*/ 133814 h 452"/>
              <a:gd name="T16" fmla="*/ 124125 w 413"/>
              <a:gd name="T17" fmla="*/ 115902 h 452"/>
              <a:gd name="T18" fmla="*/ 108211 w 413"/>
              <a:gd name="T19" fmla="*/ 103785 h 452"/>
              <a:gd name="T20" fmla="*/ 198918 w 413"/>
              <a:gd name="T21" fmla="*/ 188077 h 452"/>
              <a:gd name="T22" fmla="*/ 149586 w 413"/>
              <a:gd name="T23" fmla="*/ 184916 h 452"/>
              <a:gd name="T24" fmla="*/ 75324 w 413"/>
              <a:gd name="T25" fmla="*/ 181228 h 452"/>
              <a:gd name="T26" fmla="*/ 19096 w 413"/>
              <a:gd name="T27" fmla="*/ 188077 h 452"/>
              <a:gd name="T28" fmla="*/ 0 w 413"/>
              <a:gd name="T29" fmla="*/ 168584 h 452"/>
              <a:gd name="T30" fmla="*/ 530 w 413"/>
              <a:gd name="T31" fmla="*/ 146984 h 452"/>
              <a:gd name="T32" fmla="*/ 13792 w 413"/>
              <a:gd name="T33" fmla="*/ 139609 h 452"/>
              <a:gd name="T34" fmla="*/ 23340 w 413"/>
              <a:gd name="T35" fmla="*/ 151199 h 452"/>
              <a:gd name="T36" fmla="*/ 13261 w 413"/>
              <a:gd name="T37" fmla="*/ 171745 h 452"/>
              <a:gd name="T38" fmla="*/ 44027 w 413"/>
              <a:gd name="T39" fmla="*/ 175960 h 452"/>
              <a:gd name="T40" fmla="*/ 62593 w 413"/>
              <a:gd name="T41" fmla="*/ 141716 h 452"/>
              <a:gd name="T42" fmla="*/ 19627 w 413"/>
              <a:gd name="T43" fmla="*/ 131179 h 452"/>
              <a:gd name="T44" fmla="*/ 13792 w 413"/>
              <a:gd name="T45" fmla="*/ 98516 h 452"/>
              <a:gd name="T46" fmla="*/ 3713 w 413"/>
              <a:gd name="T47" fmla="*/ 59531 h 452"/>
              <a:gd name="T48" fmla="*/ 30766 w 413"/>
              <a:gd name="T49" fmla="*/ 47941 h 452"/>
              <a:gd name="T50" fmla="*/ 108211 w 413"/>
              <a:gd name="T51" fmla="*/ 70068 h 452"/>
              <a:gd name="T52" fmla="*/ 176639 w 413"/>
              <a:gd name="T53" fmla="*/ 48995 h 452"/>
              <a:gd name="T54" fmla="*/ 208466 w 413"/>
              <a:gd name="T55" fmla="*/ 56370 h 452"/>
              <a:gd name="T56" fmla="*/ 205814 w 413"/>
              <a:gd name="T57" fmla="*/ 93248 h 452"/>
              <a:gd name="T58" fmla="*/ 198918 w 413"/>
              <a:gd name="T59" fmla="*/ 138555 h 452"/>
              <a:gd name="T60" fmla="*/ 184065 w 413"/>
              <a:gd name="T61" fmla="*/ 139082 h 452"/>
              <a:gd name="T62" fmla="*/ 120942 w 413"/>
              <a:gd name="T63" fmla="*/ 160682 h 452"/>
              <a:gd name="T64" fmla="*/ 188839 w 413"/>
              <a:gd name="T65" fmla="*/ 178067 h 452"/>
              <a:gd name="T66" fmla="*/ 194674 w 413"/>
              <a:gd name="T67" fmla="*/ 165950 h 452"/>
              <a:gd name="T68" fmla="*/ 204222 w 413"/>
              <a:gd name="T69" fmla="*/ 154360 h 452"/>
              <a:gd name="T70" fmla="*/ 217484 w 413"/>
              <a:gd name="T71" fmla="*/ 161735 h 452"/>
              <a:gd name="T72" fmla="*/ 212179 w 413"/>
              <a:gd name="T73" fmla="*/ 175960 h 452"/>
              <a:gd name="T74" fmla="*/ 172396 w 413"/>
              <a:gd name="T75" fmla="*/ 111687 h 452"/>
              <a:gd name="T76" fmla="*/ 200509 w 413"/>
              <a:gd name="T77" fmla="*/ 77970 h 452"/>
              <a:gd name="T78" fmla="*/ 190431 w 413"/>
              <a:gd name="T79" fmla="*/ 61639 h 452"/>
              <a:gd name="T80" fmla="*/ 122003 w 413"/>
              <a:gd name="T81" fmla="*/ 77443 h 452"/>
              <a:gd name="T82" fmla="*/ 93889 w 413"/>
              <a:gd name="T83" fmla="*/ 77443 h 452"/>
              <a:gd name="T84" fmla="*/ 24931 w 413"/>
              <a:gd name="T85" fmla="*/ 60058 h 452"/>
              <a:gd name="T86" fmla="*/ 14853 w 413"/>
              <a:gd name="T87" fmla="*/ 76916 h 452"/>
              <a:gd name="T88" fmla="*/ 42436 w 413"/>
              <a:gd name="T89" fmla="*/ 110633 h 452"/>
              <a:gd name="T90" fmla="*/ 162848 w 413"/>
              <a:gd name="T91" fmla="*/ 119589 h 452"/>
              <a:gd name="T92" fmla="*/ 107150 w 413"/>
              <a:gd name="T93" fmla="*/ 83765 h 452"/>
              <a:gd name="T94" fmla="*/ 60471 w 413"/>
              <a:gd name="T95" fmla="*/ 125911 h 452"/>
              <a:gd name="T96" fmla="*/ 84872 w 413"/>
              <a:gd name="T97" fmla="*/ 48995 h 452"/>
              <a:gd name="T98" fmla="*/ 100785 w 413"/>
              <a:gd name="T99" fmla="*/ 21600 h 452"/>
              <a:gd name="T100" fmla="*/ 91237 w 413"/>
              <a:gd name="T101" fmla="*/ 10010 h 452"/>
              <a:gd name="T102" fmla="*/ 77445 w 413"/>
              <a:gd name="T103" fmla="*/ 17385 h 452"/>
              <a:gd name="T104" fmla="*/ 73202 w 413"/>
              <a:gd name="T105" fmla="*/ 44780 h 452"/>
              <a:gd name="T106" fmla="*/ 116168 w 413"/>
              <a:gd name="T107" fmla="*/ 17385 h 452"/>
              <a:gd name="T108" fmla="*/ 142160 w 413"/>
              <a:gd name="T109" fmla="*/ 45834 h 452"/>
              <a:gd name="T110" fmla="*/ 107150 w 413"/>
              <a:gd name="T111" fmla="*/ 0 h 452"/>
              <a:gd name="T112" fmla="*/ 108211 w 413"/>
              <a:gd name="T113" fmla="*/ 12117 h 4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13" h="452">
                <a:moveTo>
                  <a:pt x="246" y="359"/>
                </a:moveTo>
                <a:lnTo>
                  <a:pt x="246" y="359"/>
                </a:lnTo>
                <a:lnTo>
                  <a:pt x="267" y="367"/>
                </a:lnTo>
                <a:lnTo>
                  <a:pt x="261" y="386"/>
                </a:lnTo>
                <a:lnTo>
                  <a:pt x="254" y="404"/>
                </a:lnTo>
                <a:lnTo>
                  <a:pt x="248" y="418"/>
                </a:lnTo>
                <a:lnTo>
                  <a:pt x="239" y="430"/>
                </a:lnTo>
                <a:lnTo>
                  <a:pt x="231" y="440"/>
                </a:lnTo>
                <a:lnTo>
                  <a:pt x="221" y="447"/>
                </a:lnTo>
                <a:lnTo>
                  <a:pt x="212" y="451"/>
                </a:lnTo>
                <a:lnTo>
                  <a:pt x="202" y="452"/>
                </a:lnTo>
                <a:lnTo>
                  <a:pt x="193" y="451"/>
                </a:lnTo>
                <a:lnTo>
                  <a:pt x="183" y="447"/>
                </a:lnTo>
                <a:lnTo>
                  <a:pt x="173" y="440"/>
                </a:lnTo>
                <a:lnTo>
                  <a:pt x="165" y="430"/>
                </a:lnTo>
                <a:lnTo>
                  <a:pt x="157" y="418"/>
                </a:lnTo>
                <a:lnTo>
                  <a:pt x="150" y="403"/>
                </a:lnTo>
                <a:lnTo>
                  <a:pt x="143" y="385"/>
                </a:lnTo>
                <a:lnTo>
                  <a:pt x="136" y="366"/>
                </a:lnTo>
                <a:lnTo>
                  <a:pt x="158" y="357"/>
                </a:lnTo>
                <a:lnTo>
                  <a:pt x="164" y="377"/>
                </a:lnTo>
                <a:lnTo>
                  <a:pt x="171" y="392"/>
                </a:lnTo>
                <a:lnTo>
                  <a:pt x="176" y="404"/>
                </a:lnTo>
                <a:lnTo>
                  <a:pt x="182" y="414"/>
                </a:lnTo>
                <a:lnTo>
                  <a:pt x="187" y="421"/>
                </a:lnTo>
                <a:lnTo>
                  <a:pt x="193" y="426"/>
                </a:lnTo>
                <a:lnTo>
                  <a:pt x="198" y="429"/>
                </a:lnTo>
                <a:lnTo>
                  <a:pt x="202" y="429"/>
                </a:lnTo>
                <a:lnTo>
                  <a:pt x="208" y="429"/>
                </a:lnTo>
                <a:lnTo>
                  <a:pt x="212" y="425"/>
                </a:lnTo>
                <a:lnTo>
                  <a:pt x="219" y="421"/>
                </a:lnTo>
                <a:lnTo>
                  <a:pt x="224" y="412"/>
                </a:lnTo>
                <a:lnTo>
                  <a:pt x="230" y="403"/>
                </a:lnTo>
                <a:lnTo>
                  <a:pt x="235" y="390"/>
                </a:lnTo>
                <a:lnTo>
                  <a:pt x="241" y="377"/>
                </a:lnTo>
                <a:lnTo>
                  <a:pt x="246" y="359"/>
                </a:lnTo>
                <a:close/>
                <a:moveTo>
                  <a:pt x="204" y="197"/>
                </a:moveTo>
                <a:lnTo>
                  <a:pt x="204" y="197"/>
                </a:lnTo>
                <a:lnTo>
                  <a:pt x="198" y="197"/>
                </a:lnTo>
                <a:lnTo>
                  <a:pt x="193" y="199"/>
                </a:lnTo>
                <a:lnTo>
                  <a:pt x="187" y="202"/>
                </a:lnTo>
                <a:lnTo>
                  <a:pt x="183" y="205"/>
                </a:lnTo>
                <a:lnTo>
                  <a:pt x="179" y="209"/>
                </a:lnTo>
                <a:lnTo>
                  <a:pt x="176" y="214"/>
                </a:lnTo>
                <a:lnTo>
                  <a:pt x="175" y="220"/>
                </a:lnTo>
                <a:lnTo>
                  <a:pt x="173" y="227"/>
                </a:lnTo>
                <a:lnTo>
                  <a:pt x="175" y="232"/>
                </a:lnTo>
                <a:lnTo>
                  <a:pt x="176" y="238"/>
                </a:lnTo>
                <a:lnTo>
                  <a:pt x="179" y="243"/>
                </a:lnTo>
                <a:lnTo>
                  <a:pt x="183" y="247"/>
                </a:lnTo>
                <a:lnTo>
                  <a:pt x="187" y="252"/>
                </a:lnTo>
                <a:lnTo>
                  <a:pt x="193" y="254"/>
                </a:lnTo>
                <a:lnTo>
                  <a:pt x="198" y="256"/>
                </a:lnTo>
                <a:lnTo>
                  <a:pt x="204" y="256"/>
                </a:lnTo>
                <a:lnTo>
                  <a:pt x="210" y="256"/>
                </a:lnTo>
                <a:lnTo>
                  <a:pt x="216" y="254"/>
                </a:lnTo>
                <a:lnTo>
                  <a:pt x="220" y="252"/>
                </a:lnTo>
                <a:lnTo>
                  <a:pt x="226" y="247"/>
                </a:lnTo>
                <a:lnTo>
                  <a:pt x="228" y="243"/>
                </a:lnTo>
                <a:lnTo>
                  <a:pt x="231" y="238"/>
                </a:lnTo>
                <a:lnTo>
                  <a:pt x="234" y="232"/>
                </a:lnTo>
                <a:lnTo>
                  <a:pt x="234" y="227"/>
                </a:lnTo>
                <a:lnTo>
                  <a:pt x="234" y="220"/>
                </a:lnTo>
                <a:lnTo>
                  <a:pt x="231" y="214"/>
                </a:lnTo>
                <a:lnTo>
                  <a:pt x="228" y="209"/>
                </a:lnTo>
                <a:lnTo>
                  <a:pt x="226" y="205"/>
                </a:lnTo>
                <a:lnTo>
                  <a:pt x="220" y="202"/>
                </a:lnTo>
                <a:lnTo>
                  <a:pt x="216" y="199"/>
                </a:lnTo>
                <a:lnTo>
                  <a:pt x="210" y="197"/>
                </a:lnTo>
                <a:lnTo>
                  <a:pt x="204" y="197"/>
                </a:lnTo>
                <a:close/>
                <a:moveTo>
                  <a:pt x="400" y="334"/>
                </a:moveTo>
                <a:lnTo>
                  <a:pt x="400" y="334"/>
                </a:lnTo>
                <a:lnTo>
                  <a:pt x="399" y="340"/>
                </a:lnTo>
                <a:lnTo>
                  <a:pt x="392" y="348"/>
                </a:lnTo>
                <a:lnTo>
                  <a:pt x="388" y="352"/>
                </a:lnTo>
                <a:lnTo>
                  <a:pt x="382" y="355"/>
                </a:lnTo>
                <a:lnTo>
                  <a:pt x="375" y="357"/>
                </a:lnTo>
                <a:lnTo>
                  <a:pt x="367" y="360"/>
                </a:lnTo>
                <a:lnTo>
                  <a:pt x="358" y="362"/>
                </a:lnTo>
                <a:lnTo>
                  <a:pt x="347" y="362"/>
                </a:lnTo>
                <a:lnTo>
                  <a:pt x="333" y="362"/>
                </a:lnTo>
                <a:lnTo>
                  <a:pt x="316" y="359"/>
                </a:lnTo>
                <a:lnTo>
                  <a:pt x="300" y="355"/>
                </a:lnTo>
                <a:lnTo>
                  <a:pt x="282" y="351"/>
                </a:lnTo>
                <a:lnTo>
                  <a:pt x="263" y="344"/>
                </a:lnTo>
                <a:lnTo>
                  <a:pt x="242" y="337"/>
                </a:lnTo>
                <a:lnTo>
                  <a:pt x="223" y="329"/>
                </a:lnTo>
                <a:lnTo>
                  <a:pt x="202" y="319"/>
                </a:lnTo>
                <a:lnTo>
                  <a:pt x="182" y="327"/>
                </a:lnTo>
                <a:lnTo>
                  <a:pt x="161" y="335"/>
                </a:lnTo>
                <a:lnTo>
                  <a:pt x="142" y="344"/>
                </a:lnTo>
                <a:lnTo>
                  <a:pt x="124" y="349"/>
                </a:lnTo>
                <a:lnTo>
                  <a:pt x="105" y="353"/>
                </a:lnTo>
                <a:lnTo>
                  <a:pt x="88" y="357"/>
                </a:lnTo>
                <a:lnTo>
                  <a:pt x="73" y="359"/>
                </a:lnTo>
                <a:lnTo>
                  <a:pt x="58" y="360"/>
                </a:lnTo>
                <a:lnTo>
                  <a:pt x="45" y="359"/>
                </a:lnTo>
                <a:lnTo>
                  <a:pt x="36" y="357"/>
                </a:lnTo>
                <a:lnTo>
                  <a:pt x="28" y="355"/>
                </a:lnTo>
                <a:lnTo>
                  <a:pt x="21" y="352"/>
                </a:lnTo>
                <a:lnTo>
                  <a:pt x="15" y="349"/>
                </a:lnTo>
                <a:lnTo>
                  <a:pt x="11" y="345"/>
                </a:lnTo>
                <a:lnTo>
                  <a:pt x="6" y="337"/>
                </a:lnTo>
                <a:lnTo>
                  <a:pt x="1" y="329"/>
                </a:lnTo>
                <a:lnTo>
                  <a:pt x="0" y="320"/>
                </a:lnTo>
                <a:lnTo>
                  <a:pt x="1" y="311"/>
                </a:lnTo>
                <a:lnTo>
                  <a:pt x="4" y="301"/>
                </a:lnTo>
                <a:lnTo>
                  <a:pt x="1" y="294"/>
                </a:lnTo>
                <a:lnTo>
                  <a:pt x="0" y="287"/>
                </a:lnTo>
                <a:lnTo>
                  <a:pt x="0" y="283"/>
                </a:lnTo>
                <a:lnTo>
                  <a:pt x="1" y="279"/>
                </a:lnTo>
                <a:lnTo>
                  <a:pt x="4" y="275"/>
                </a:lnTo>
                <a:lnTo>
                  <a:pt x="7" y="272"/>
                </a:lnTo>
                <a:lnTo>
                  <a:pt x="10" y="269"/>
                </a:lnTo>
                <a:lnTo>
                  <a:pt x="14" y="267"/>
                </a:lnTo>
                <a:lnTo>
                  <a:pt x="18" y="265"/>
                </a:lnTo>
                <a:lnTo>
                  <a:pt x="22" y="265"/>
                </a:lnTo>
                <a:lnTo>
                  <a:pt x="26" y="265"/>
                </a:lnTo>
                <a:lnTo>
                  <a:pt x="30" y="267"/>
                </a:lnTo>
                <a:lnTo>
                  <a:pt x="34" y="269"/>
                </a:lnTo>
                <a:lnTo>
                  <a:pt x="39" y="272"/>
                </a:lnTo>
                <a:lnTo>
                  <a:pt x="41" y="275"/>
                </a:lnTo>
                <a:lnTo>
                  <a:pt x="43" y="279"/>
                </a:lnTo>
                <a:lnTo>
                  <a:pt x="44" y="283"/>
                </a:lnTo>
                <a:lnTo>
                  <a:pt x="44" y="287"/>
                </a:lnTo>
                <a:lnTo>
                  <a:pt x="43" y="296"/>
                </a:lnTo>
                <a:lnTo>
                  <a:pt x="39" y="302"/>
                </a:lnTo>
                <a:lnTo>
                  <a:pt x="33" y="308"/>
                </a:lnTo>
                <a:lnTo>
                  <a:pt x="25" y="309"/>
                </a:lnTo>
                <a:lnTo>
                  <a:pt x="23" y="319"/>
                </a:lnTo>
                <a:lnTo>
                  <a:pt x="23" y="323"/>
                </a:lnTo>
                <a:lnTo>
                  <a:pt x="25" y="326"/>
                </a:lnTo>
                <a:lnTo>
                  <a:pt x="29" y="330"/>
                </a:lnTo>
                <a:lnTo>
                  <a:pt x="36" y="334"/>
                </a:lnTo>
                <a:lnTo>
                  <a:pt x="45" y="335"/>
                </a:lnTo>
                <a:lnTo>
                  <a:pt x="58" y="337"/>
                </a:lnTo>
                <a:lnTo>
                  <a:pt x="69" y="335"/>
                </a:lnTo>
                <a:lnTo>
                  <a:pt x="83" y="334"/>
                </a:lnTo>
                <a:lnTo>
                  <a:pt x="111" y="329"/>
                </a:lnTo>
                <a:lnTo>
                  <a:pt x="142" y="319"/>
                </a:lnTo>
                <a:lnTo>
                  <a:pt x="176" y="305"/>
                </a:lnTo>
                <a:lnTo>
                  <a:pt x="161" y="297"/>
                </a:lnTo>
                <a:lnTo>
                  <a:pt x="139" y="283"/>
                </a:lnTo>
                <a:lnTo>
                  <a:pt x="118" y="269"/>
                </a:lnTo>
                <a:lnTo>
                  <a:pt x="98" y="254"/>
                </a:lnTo>
                <a:lnTo>
                  <a:pt x="80" y="241"/>
                </a:lnTo>
                <a:lnTo>
                  <a:pt x="56" y="264"/>
                </a:lnTo>
                <a:lnTo>
                  <a:pt x="48" y="254"/>
                </a:lnTo>
                <a:lnTo>
                  <a:pt x="43" y="252"/>
                </a:lnTo>
                <a:lnTo>
                  <a:pt x="37" y="249"/>
                </a:lnTo>
                <a:lnTo>
                  <a:pt x="50" y="238"/>
                </a:lnTo>
                <a:lnTo>
                  <a:pt x="62" y="225"/>
                </a:lnTo>
                <a:lnTo>
                  <a:pt x="50" y="213"/>
                </a:lnTo>
                <a:lnTo>
                  <a:pt x="37" y="201"/>
                </a:lnTo>
                <a:lnTo>
                  <a:pt x="26" y="187"/>
                </a:lnTo>
                <a:lnTo>
                  <a:pt x="17" y="175"/>
                </a:lnTo>
                <a:lnTo>
                  <a:pt x="10" y="162"/>
                </a:lnTo>
                <a:lnTo>
                  <a:pt x="6" y="150"/>
                </a:lnTo>
                <a:lnTo>
                  <a:pt x="3" y="140"/>
                </a:lnTo>
                <a:lnTo>
                  <a:pt x="1" y="129"/>
                </a:lnTo>
                <a:lnTo>
                  <a:pt x="3" y="121"/>
                </a:lnTo>
                <a:lnTo>
                  <a:pt x="7" y="113"/>
                </a:lnTo>
                <a:lnTo>
                  <a:pt x="12" y="104"/>
                </a:lnTo>
                <a:lnTo>
                  <a:pt x="17" y="100"/>
                </a:lnTo>
                <a:lnTo>
                  <a:pt x="22" y="98"/>
                </a:lnTo>
                <a:lnTo>
                  <a:pt x="29" y="95"/>
                </a:lnTo>
                <a:lnTo>
                  <a:pt x="37" y="92"/>
                </a:lnTo>
                <a:lnTo>
                  <a:pt x="47" y="91"/>
                </a:lnTo>
                <a:lnTo>
                  <a:pt x="58" y="91"/>
                </a:lnTo>
                <a:lnTo>
                  <a:pt x="72" y="91"/>
                </a:lnTo>
                <a:lnTo>
                  <a:pt x="88" y="93"/>
                </a:lnTo>
                <a:lnTo>
                  <a:pt x="106" y="98"/>
                </a:lnTo>
                <a:lnTo>
                  <a:pt x="124" y="102"/>
                </a:lnTo>
                <a:lnTo>
                  <a:pt x="143" y="109"/>
                </a:lnTo>
                <a:lnTo>
                  <a:pt x="162" y="115"/>
                </a:lnTo>
                <a:lnTo>
                  <a:pt x="183" y="124"/>
                </a:lnTo>
                <a:lnTo>
                  <a:pt x="204" y="133"/>
                </a:lnTo>
                <a:lnTo>
                  <a:pt x="223" y="124"/>
                </a:lnTo>
                <a:lnTo>
                  <a:pt x="243" y="115"/>
                </a:lnTo>
                <a:lnTo>
                  <a:pt x="263" y="109"/>
                </a:lnTo>
                <a:lnTo>
                  <a:pt x="282" y="103"/>
                </a:lnTo>
                <a:lnTo>
                  <a:pt x="300" y="99"/>
                </a:lnTo>
                <a:lnTo>
                  <a:pt x="316" y="95"/>
                </a:lnTo>
                <a:lnTo>
                  <a:pt x="333" y="93"/>
                </a:lnTo>
                <a:lnTo>
                  <a:pt x="347" y="92"/>
                </a:lnTo>
                <a:lnTo>
                  <a:pt x="359" y="93"/>
                </a:lnTo>
                <a:lnTo>
                  <a:pt x="369" y="95"/>
                </a:lnTo>
                <a:lnTo>
                  <a:pt x="377" y="96"/>
                </a:lnTo>
                <a:lnTo>
                  <a:pt x="384" y="100"/>
                </a:lnTo>
                <a:lnTo>
                  <a:pt x="389" y="103"/>
                </a:lnTo>
                <a:lnTo>
                  <a:pt x="393" y="107"/>
                </a:lnTo>
                <a:lnTo>
                  <a:pt x="400" y="115"/>
                </a:lnTo>
                <a:lnTo>
                  <a:pt x="403" y="124"/>
                </a:lnTo>
                <a:lnTo>
                  <a:pt x="404" y="132"/>
                </a:lnTo>
                <a:lnTo>
                  <a:pt x="403" y="143"/>
                </a:lnTo>
                <a:lnTo>
                  <a:pt x="400" y="153"/>
                </a:lnTo>
                <a:lnTo>
                  <a:pt x="396" y="165"/>
                </a:lnTo>
                <a:lnTo>
                  <a:pt x="388" y="177"/>
                </a:lnTo>
                <a:lnTo>
                  <a:pt x="380" y="190"/>
                </a:lnTo>
                <a:lnTo>
                  <a:pt x="367" y="202"/>
                </a:lnTo>
                <a:lnTo>
                  <a:pt x="356" y="214"/>
                </a:lnTo>
                <a:lnTo>
                  <a:pt x="342" y="227"/>
                </a:lnTo>
                <a:lnTo>
                  <a:pt x="366" y="250"/>
                </a:lnTo>
                <a:lnTo>
                  <a:pt x="375" y="263"/>
                </a:lnTo>
                <a:lnTo>
                  <a:pt x="385" y="274"/>
                </a:lnTo>
                <a:lnTo>
                  <a:pt x="378" y="275"/>
                </a:lnTo>
                <a:lnTo>
                  <a:pt x="373" y="278"/>
                </a:lnTo>
                <a:lnTo>
                  <a:pt x="367" y="280"/>
                </a:lnTo>
                <a:lnTo>
                  <a:pt x="363" y="283"/>
                </a:lnTo>
                <a:lnTo>
                  <a:pt x="347" y="264"/>
                </a:lnTo>
                <a:lnTo>
                  <a:pt x="325" y="242"/>
                </a:lnTo>
                <a:lnTo>
                  <a:pt x="307" y="257"/>
                </a:lnTo>
                <a:lnTo>
                  <a:pt x="286" y="271"/>
                </a:lnTo>
                <a:lnTo>
                  <a:pt x="265" y="285"/>
                </a:lnTo>
                <a:lnTo>
                  <a:pt x="242" y="297"/>
                </a:lnTo>
                <a:lnTo>
                  <a:pt x="228" y="305"/>
                </a:lnTo>
                <a:lnTo>
                  <a:pt x="261" y="319"/>
                </a:lnTo>
                <a:lnTo>
                  <a:pt x="293" y="330"/>
                </a:lnTo>
                <a:lnTo>
                  <a:pt x="322" y="337"/>
                </a:lnTo>
                <a:lnTo>
                  <a:pt x="336" y="338"/>
                </a:lnTo>
                <a:lnTo>
                  <a:pt x="347" y="338"/>
                </a:lnTo>
                <a:lnTo>
                  <a:pt x="356" y="338"/>
                </a:lnTo>
                <a:lnTo>
                  <a:pt x="364" y="337"/>
                </a:lnTo>
                <a:lnTo>
                  <a:pt x="370" y="335"/>
                </a:lnTo>
                <a:lnTo>
                  <a:pt x="375" y="333"/>
                </a:lnTo>
                <a:lnTo>
                  <a:pt x="371" y="329"/>
                </a:lnTo>
                <a:lnTo>
                  <a:pt x="370" y="324"/>
                </a:lnTo>
                <a:lnTo>
                  <a:pt x="367" y="320"/>
                </a:lnTo>
                <a:lnTo>
                  <a:pt x="367" y="315"/>
                </a:lnTo>
                <a:lnTo>
                  <a:pt x="367" y="311"/>
                </a:lnTo>
                <a:lnTo>
                  <a:pt x="369" y="307"/>
                </a:lnTo>
                <a:lnTo>
                  <a:pt x="371" y="302"/>
                </a:lnTo>
                <a:lnTo>
                  <a:pt x="374" y="300"/>
                </a:lnTo>
                <a:lnTo>
                  <a:pt x="377" y="297"/>
                </a:lnTo>
                <a:lnTo>
                  <a:pt x="381" y="294"/>
                </a:lnTo>
                <a:lnTo>
                  <a:pt x="385" y="293"/>
                </a:lnTo>
                <a:lnTo>
                  <a:pt x="389" y="293"/>
                </a:lnTo>
                <a:lnTo>
                  <a:pt x="395" y="293"/>
                </a:lnTo>
                <a:lnTo>
                  <a:pt x="399" y="294"/>
                </a:lnTo>
                <a:lnTo>
                  <a:pt x="402" y="297"/>
                </a:lnTo>
                <a:lnTo>
                  <a:pt x="406" y="300"/>
                </a:lnTo>
                <a:lnTo>
                  <a:pt x="408" y="302"/>
                </a:lnTo>
                <a:lnTo>
                  <a:pt x="410" y="307"/>
                </a:lnTo>
                <a:lnTo>
                  <a:pt x="411" y="311"/>
                </a:lnTo>
                <a:lnTo>
                  <a:pt x="413" y="315"/>
                </a:lnTo>
                <a:lnTo>
                  <a:pt x="411" y="322"/>
                </a:lnTo>
                <a:lnTo>
                  <a:pt x="408" y="327"/>
                </a:lnTo>
                <a:lnTo>
                  <a:pt x="406" y="331"/>
                </a:lnTo>
                <a:lnTo>
                  <a:pt x="400" y="334"/>
                </a:lnTo>
                <a:close/>
                <a:moveTo>
                  <a:pt x="230" y="147"/>
                </a:moveTo>
                <a:lnTo>
                  <a:pt x="230" y="147"/>
                </a:lnTo>
                <a:lnTo>
                  <a:pt x="243" y="155"/>
                </a:lnTo>
                <a:lnTo>
                  <a:pt x="265" y="169"/>
                </a:lnTo>
                <a:lnTo>
                  <a:pt x="286" y="183"/>
                </a:lnTo>
                <a:lnTo>
                  <a:pt x="307" y="197"/>
                </a:lnTo>
                <a:lnTo>
                  <a:pt x="325" y="212"/>
                </a:lnTo>
                <a:lnTo>
                  <a:pt x="338" y="199"/>
                </a:lnTo>
                <a:lnTo>
                  <a:pt x="351" y="187"/>
                </a:lnTo>
                <a:lnTo>
                  <a:pt x="360" y="176"/>
                </a:lnTo>
                <a:lnTo>
                  <a:pt x="369" y="165"/>
                </a:lnTo>
                <a:lnTo>
                  <a:pt x="374" y="157"/>
                </a:lnTo>
                <a:lnTo>
                  <a:pt x="378" y="148"/>
                </a:lnTo>
                <a:lnTo>
                  <a:pt x="380" y="142"/>
                </a:lnTo>
                <a:lnTo>
                  <a:pt x="381" y="135"/>
                </a:lnTo>
                <a:lnTo>
                  <a:pt x="381" y="131"/>
                </a:lnTo>
                <a:lnTo>
                  <a:pt x="380" y="126"/>
                </a:lnTo>
                <a:lnTo>
                  <a:pt x="375" y="122"/>
                </a:lnTo>
                <a:lnTo>
                  <a:pt x="369" y="118"/>
                </a:lnTo>
                <a:lnTo>
                  <a:pt x="359" y="117"/>
                </a:lnTo>
                <a:lnTo>
                  <a:pt x="347" y="115"/>
                </a:lnTo>
                <a:lnTo>
                  <a:pt x="336" y="115"/>
                </a:lnTo>
                <a:lnTo>
                  <a:pt x="322" y="118"/>
                </a:lnTo>
                <a:lnTo>
                  <a:pt x="294" y="124"/>
                </a:lnTo>
                <a:lnTo>
                  <a:pt x="263" y="133"/>
                </a:lnTo>
                <a:lnTo>
                  <a:pt x="230" y="147"/>
                </a:lnTo>
                <a:close/>
                <a:moveTo>
                  <a:pt x="80" y="210"/>
                </a:moveTo>
                <a:lnTo>
                  <a:pt x="80" y="210"/>
                </a:lnTo>
                <a:lnTo>
                  <a:pt x="99" y="195"/>
                </a:lnTo>
                <a:lnTo>
                  <a:pt x="120" y="181"/>
                </a:lnTo>
                <a:lnTo>
                  <a:pt x="140" y="168"/>
                </a:lnTo>
                <a:lnTo>
                  <a:pt x="162" y="155"/>
                </a:lnTo>
                <a:lnTo>
                  <a:pt x="177" y="147"/>
                </a:lnTo>
                <a:lnTo>
                  <a:pt x="143" y="133"/>
                </a:lnTo>
                <a:lnTo>
                  <a:pt x="111" y="122"/>
                </a:lnTo>
                <a:lnTo>
                  <a:pt x="83" y="115"/>
                </a:lnTo>
                <a:lnTo>
                  <a:pt x="70" y="114"/>
                </a:lnTo>
                <a:lnTo>
                  <a:pt x="58" y="114"/>
                </a:lnTo>
                <a:lnTo>
                  <a:pt x="47" y="114"/>
                </a:lnTo>
                <a:lnTo>
                  <a:pt x="37" y="115"/>
                </a:lnTo>
                <a:lnTo>
                  <a:pt x="30" y="120"/>
                </a:lnTo>
                <a:lnTo>
                  <a:pt x="26" y="124"/>
                </a:lnTo>
                <a:lnTo>
                  <a:pt x="25" y="128"/>
                </a:lnTo>
                <a:lnTo>
                  <a:pt x="25" y="132"/>
                </a:lnTo>
                <a:lnTo>
                  <a:pt x="26" y="139"/>
                </a:lnTo>
                <a:lnTo>
                  <a:pt x="28" y="146"/>
                </a:lnTo>
                <a:lnTo>
                  <a:pt x="32" y="154"/>
                </a:lnTo>
                <a:lnTo>
                  <a:pt x="37" y="164"/>
                </a:lnTo>
                <a:lnTo>
                  <a:pt x="45" y="173"/>
                </a:lnTo>
                <a:lnTo>
                  <a:pt x="55" y="184"/>
                </a:lnTo>
                <a:lnTo>
                  <a:pt x="66" y="198"/>
                </a:lnTo>
                <a:lnTo>
                  <a:pt x="80" y="210"/>
                </a:lnTo>
                <a:close/>
                <a:moveTo>
                  <a:pt x="202" y="293"/>
                </a:moveTo>
                <a:lnTo>
                  <a:pt x="202" y="293"/>
                </a:lnTo>
                <a:lnTo>
                  <a:pt x="231" y="278"/>
                </a:lnTo>
                <a:lnTo>
                  <a:pt x="252" y="265"/>
                </a:lnTo>
                <a:lnTo>
                  <a:pt x="271" y="253"/>
                </a:lnTo>
                <a:lnTo>
                  <a:pt x="290" y="239"/>
                </a:lnTo>
                <a:lnTo>
                  <a:pt x="307" y="227"/>
                </a:lnTo>
                <a:lnTo>
                  <a:pt x="290" y="214"/>
                </a:lnTo>
                <a:lnTo>
                  <a:pt x="272" y="201"/>
                </a:lnTo>
                <a:lnTo>
                  <a:pt x="253" y="188"/>
                </a:lnTo>
                <a:lnTo>
                  <a:pt x="232" y="176"/>
                </a:lnTo>
                <a:lnTo>
                  <a:pt x="202" y="159"/>
                </a:lnTo>
                <a:lnTo>
                  <a:pt x="173" y="175"/>
                </a:lnTo>
                <a:lnTo>
                  <a:pt x="153" y="187"/>
                </a:lnTo>
                <a:lnTo>
                  <a:pt x="132" y="201"/>
                </a:lnTo>
                <a:lnTo>
                  <a:pt x="114" y="213"/>
                </a:lnTo>
                <a:lnTo>
                  <a:pt x="98" y="225"/>
                </a:lnTo>
                <a:lnTo>
                  <a:pt x="114" y="239"/>
                </a:lnTo>
                <a:lnTo>
                  <a:pt x="133" y="252"/>
                </a:lnTo>
                <a:lnTo>
                  <a:pt x="153" y="264"/>
                </a:lnTo>
                <a:lnTo>
                  <a:pt x="173" y="276"/>
                </a:lnTo>
                <a:lnTo>
                  <a:pt x="202" y="293"/>
                </a:lnTo>
                <a:close/>
                <a:moveTo>
                  <a:pt x="160" y="93"/>
                </a:moveTo>
                <a:lnTo>
                  <a:pt x="160" y="93"/>
                </a:lnTo>
                <a:lnTo>
                  <a:pt x="164" y="77"/>
                </a:lnTo>
                <a:lnTo>
                  <a:pt x="169" y="63"/>
                </a:lnTo>
                <a:lnTo>
                  <a:pt x="177" y="60"/>
                </a:lnTo>
                <a:lnTo>
                  <a:pt x="183" y="56"/>
                </a:lnTo>
                <a:lnTo>
                  <a:pt x="188" y="49"/>
                </a:lnTo>
                <a:lnTo>
                  <a:pt x="188" y="45"/>
                </a:lnTo>
                <a:lnTo>
                  <a:pt x="190" y="41"/>
                </a:lnTo>
                <a:lnTo>
                  <a:pt x="188" y="37"/>
                </a:lnTo>
                <a:lnTo>
                  <a:pt x="187" y="33"/>
                </a:lnTo>
                <a:lnTo>
                  <a:pt x="186" y="29"/>
                </a:lnTo>
                <a:lnTo>
                  <a:pt x="183" y="25"/>
                </a:lnTo>
                <a:lnTo>
                  <a:pt x="179" y="22"/>
                </a:lnTo>
                <a:lnTo>
                  <a:pt x="176" y="21"/>
                </a:lnTo>
                <a:lnTo>
                  <a:pt x="172" y="19"/>
                </a:lnTo>
                <a:lnTo>
                  <a:pt x="166" y="19"/>
                </a:lnTo>
                <a:lnTo>
                  <a:pt x="162" y="19"/>
                </a:lnTo>
                <a:lnTo>
                  <a:pt x="158" y="21"/>
                </a:lnTo>
                <a:lnTo>
                  <a:pt x="154" y="22"/>
                </a:lnTo>
                <a:lnTo>
                  <a:pt x="151" y="25"/>
                </a:lnTo>
                <a:lnTo>
                  <a:pt x="149" y="29"/>
                </a:lnTo>
                <a:lnTo>
                  <a:pt x="146" y="33"/>
                </a:lnTo>
                <a:lnTo>
                  <a:pt x="144" y="37"/>
                </a:lnTo>
                <a:lnTo>
                  <a:pt x="144" y="41"/>
                </a:lnTo>
                <a:lnTo>
                  <a:pt x="146" y="48"/>
                </a:lnTo>
                <a:lnTo>
                  <a:pt x="149" y="54"/>
                </a:lnTo>
                <a:lnTo>
                  <a:pt x="143" y="69"/>
                </a:lnTo>
                <a:lnTo>
                  <a:pt x="138" y="85"/>
                </a:lnTo>
                <a:lnTo>
                  <a:pt x="160" y="93"/>
                </a:lnTo>
                <a:close/>
                <a:moveTo>
                  <a:pt x="204" y="23"/>
                </a:moveTo>
                <a:lnTo>
                  <a:pt x="204" y="23"/>
                </a:lnTo>
                <a:lnTo>
                  <a:pt x="209" y="25"/>
                </a:lnTo>
                <a:lnTo>
                  <a:pt x="213" y="27"/>
                </a:lnTo>
                <a:lnTo>
                  <a:pt x="219" y="33"/>
                </a:lnTo>
                <a:lnTo>
                  <a:pt x="224" y="40"/>
                </a:lnTo>
                <a:lnTo>
                  <a:pt x="230" y="49"/>
                </a:lnTo>
                <a:lnTo>
                  <a:pt x="235" y="62"/>
                </a:lnTo>
                <a:lnTo>
                  <a:pt x="241" y="77"/>
                </a:lnTo>
                <a:lnTo>
                  <a:pt x="246" y="93"/>
                </a:lnTo>
                <a:lnTo>
                  <a:pt x="268" y="87"/>
                </a:lnTo>
                <a:lnTo>
                  <a:pt x="261" y="67"/>
                </a:lnTo>
                <a:lnTo>
                  <a:pt x="254" y="49"/>
                </a:lnTo>
                <a:lnTo>
                  <a:pt x="248" y="34"/>
                </a:lnTo>
                <a:lnTo>
                  <a:pt x="239" y="22"/>
                </a:lnTo>
                <a:lnTo>
                  <a:pt x="231" y="12"/>
                </a:lnTo>
                <a:lnTo>
                  <a:pt x="221" y="5"/>
                </a:lnTo>
                <a:lnTo>
                  <a:pt x="212" y="1"/>
                </a:lnTo>
                <a:lnTo>
                  <a:pt x="202" y="0"/>
                </a:lnTo>
                <a:lnTo>
                  <a:pt x="194" y="1"/>
                </a:lnTo>
                <a:lnTo>
                  <a:pt x="186" y="4"/>
                </a:lnTo>
                <a:lnTo>
                  <a:pt x="191" y="7"/>
                </a:lnTo>
                <a:lnTo>
                  <a:pt x="197" y="12"/>
                </a:lnTo>
                <a:lnTo>
                  <a:pt x="201" y="16"/>
                </a:lnTo>
                <a:lnTo>
                  <a:pt x="204" y="23"/>
                </a:lnTo>
                <a:close/>
              </a:path>
            </a:pathLst>
          </a:custGeom>
          <a:solidFill>
            <a:schemeClr val="accent1"/>
          </a:solidFill>
          <a:ln>
            <a:noFill/>
          </a:ln>
        </p:spPr>
        <p:txBody>
          <a:bodyPr/>
          <a:lstStyle/>
          <a:p>
            <a:endParaRPr lang="en-US" dirty="0"/>
          </a:p>
        </p:txBody>
      </p:sp>
      <p:sp>
        <p:nvSpPr>
          <p:cNvPr id="166" name="Freeform 184"/>
          <p:cNvSpPr>
            <a:spLocks noEditPoints="1"/>
          </p:cNvSpPr>
          <p:nvPr/>
        </p:nvSpPr>
        <p:spPr bwMode="auto">
          <a:xfrm>
            <a:off x="8662624" y="2097084"/>
            <a:ext cx="311885" cy="311885"/>
          </a:xfrm>
          <a:custGeom>
            <a:avLst/>
            <a:gdLst>
              <a:gd name="T0" fmla="*/ 24941 w 356"/>
              <a:gd name="T1" fmla="*/ 0 h 357"/>
              <a:gd name="T2" fmla="*/ 11144 w 356"/>
              <a:gd name="T3" fmla="*/ 4233 h 357"/>
              <a:gd name="T4" fmla="*/ 2123 w 356"/>
              <a:gd name="T5" fmla="*/ 14817 h 357"/>
              <a:gd name="T6" fmla="*/ 0 w 356"/>
              <a:gd name="T7" fmla="*/ 164042 h 357"/>
              <a:gd name="T8" fmla="*/ 2123 w 356"/>
              <a:gd name="T9" fmla="*/ 173567 h 357"/>
              <a:gd name="T10" fmla="*/ 11144 w 356"/>
              <a:gd name="T11" fmla="*/ 184680 h 357"/>
              <a:gd name="T12" fmla="*/ 24941 w 356"/>
              <a:gd name="T13" fmla="*/ 188913 h 357"/>
              <a:gd name="T14" fmla="*/ 169279 w 356"/>
              <a:gd name="T15" fmla="*/ 188384 h 357"/>
              <a:gd name="T16" fmla="*/ 182014 w 356"/>
              <a:gd name="T17" fmla="*/ 181505 h 357"/>
              <a:gd name="T18" fmla="*/ 188913 w 356"/>
              <a:gd name="T19" fmla="*/ 169334 h 357"/>
              <a:gd name="T20" fmla="*/ 188913 w 356"/>
              <a:gd name="T21" fmla="*/ 24342 h 357"/>
              <a:gd name="T22" fmla="*/ 184668 w 356"/>
              <a:gd name="T23" fmla="*/ 10583 h 357"/>
              <a:gd name="T24" fmla="*/ 174585 w 356"/>
              <a:gd name="T25" fmla="*/ 2117 h 357"/>
              <a:gd name="T26" fmla="*/ 165034 w 356"/>
              <a:gd name="T27" fmla="*/ 0 h 357"/>
              <a:gd name="T28" fmla="*/ 176708 w 356"/>
              <a:gd name="T29" fmla="*/ 167217 h 357"/>
              <a:gd name="T30" fmla="*/ 173524 w 356"/>
              <a:gd name="T31" fmla="*/ 173038 h 357"/>
              <a:gd name="T32" fmla="*/ 167156 w 356"/>
              <a:gd name="T33" fmla="*/ 176742 h 357"/>
              <a:gd name="T34" fmla="*/ 24941 w 356"/>
              <a:gd name="T35" fmla="*/ 176742 h 357"/>
              <a:gd name="T36" fmla="*/ 17512 w 356"/>
              <a:gd name="T37" fmla="*/ 174625 h 357"/>
              <a:gd name="T38" fmla="*/ 13266 w 356"/>
              <a:gd name="T39" fmla="*/ 169334 h 357"/>
              <a:gd name="T40" fmla="*/ 12205 w 356"/>
              <a:gd name="T41" fmla="*/ 24342 h 357"/>
              <a:gd name="T42" fmla="*/ 13266 w 356"/>
              <a:gd name="T43" fmla="*/ 19579 h 357"/>
              <a:gd name="T44" fmla="*/ 17512 w 356"/>
              <a:gd name="T45" fmla="*/ 14288 h 357"/>
              <a:gd name="T46" fmla="*/ 24941 w 356"/>
              <a:gd name="T47" fmla="*/ 12171 h 357"/>
              <a:gd name="T48" fmla="*/ 167156 w 356"/>
              <a:gd name="T49" fmla="*/ 12700 h 357"/>
              <a:gd name="T50" fmla="*/ 173524 w 356"/>
              <a:gd name="T51" fmla="*/ 15875 h 357"/>
              <a:gd name="T52" fmla="*/ 176708 w 356"/>
              <a:gd name="T53" fmla="*/ 22225 h 357"/>
              <a:gd name="T54" fmla="*/ 155482 w 356"/>
              <a:gd name="T55" fmla="*/ 49213 h 357"/>
              <a:gd name="T56" fmla="*/ 155482 w 356"/>
              <a:gd name="T57" fmla="*/ 53446 h 357"/>
              <a:gd name="T58" fmla="*/ 134256 w 356"/>
              <a:gd name="T59" fmla="*/ 99484 h 357"/>
              <a:gd name="T60" fmla="*/ 129480 w 356"/>
              <a:gd name="T61" fmla="*/ 101600 h 357"/>
              <a:gd name="T62" fmla="*/ 126826 w 356"/>
              <a:gd name="T63" fmla="*/ 101071 h 357"/>
              <a:gd name="T64" fmla="*/ 102947 w 356"/>
              <a:gd name="T65" fmla="*/ 94192 h 357"/>
              <a:gd name="T66" fmla="*/ 94457 w 356"/>
              <a:gd name="T67" fmla="*/ 94192 h 357"/>
              <a:gd name="T68" fmla="*/ 97110 w 356"/>
              <a:gd name="T69" fmla="*/ 85725 h 357"/>
              <a:gd name="T70" fmla="*/ 108254 w 356"/>
              <a:gd name="T71" fmla="*/ 58738 h 357"/>
              <a:gd name="T72" fmla="*/ 114621 w 356"/>
              <a:gd name="T73" fmla="*/ 57150 h 357"/>
              <a:gd name="T74" fmla="*/ 117805 w 356"/>
              <a:gd name="T75" fmla="*/ 60325 h 357"/>
              <a:gd name="T76" fmla="*/ 110907 w 356"/>
              <a:gd name="T77" fmla="*/ 83609 h 357"/>
              <a:gd name="T78" fmla="*/ 126296 w 356"/>
              <a:gd name="T79" fmla="*/ 87842 h 357"/>
              <a:gd name="T80" fmla="*/ 130010 w 356"/>
              <a:gd name="T81" fmla="*/ 50800 h 357"/>
              <a:gd name="T82" fmla="*/ 94987 w 356"/>
              <a:gd name="T83" fmla="*/ 45508 h 357"/>
              <a:gd name="T84" fmla="*/ 71108 w 356"/>
              <a:gd name="T85" fmla="*/ 47625 h 357"/>
              <a:gd name="T86" fmla="*/ 62617 w 356"/>
              <a:gd name="T87" fmla="*/ 87842 h 357"/>
              <a:gd name="T88" fmla="*/ 75353 w 356"/>
              <a:gd name="T89" fmla="*/ 84138 h 357"/>
              <a:gd name="T90" fmla="*/ 82782 w 356"/>
              <a:gd name="T91" fmla="*/ 95250 h 357"/>
              <a:gd name="T92" fmla="*/ 62087 w 356"/>
              <a:gd name="T93" fmla="*/ 101071 h 357"/>
              <a:gd name="T94" fmla="*/ 57841 w 356"/>
              <a:gd name="T95" fmla="*/ 101600 h 357"/>
              <a:gd name="T96" fmla="*/ 33431 w 356"/>
              <a:gd name="T97" fmla="*/ 53446 h 357"/>
              <a:gd name="T98" fmla="*/ 33431 w 356"/>
              <a:gd name="T99" fmla="*/ 49213 h 357"/>
              <a:gd name="T100" fmla="*/ 37146 w 356"/>
              <a:gd name="T101" fmla="*/ 45508 h 357"/>
              <a:gd name="T102" fmla="*/ 79598 w 356"/>
              <a:gd name="T103" fmla="*/ 33867 h 357"/>
              <a:gd name="T104" fmla="*/ 109315 w 356"/>
              <a:gd name="T105" fmla="*/ 33867 h 357"/>
              <a:gd name="T106" fmla="*/ 151767 w 356"/>
              <a:gd name="T107" fmla="*/ 45508 h 357"/>
              <a:gd name="T108" fmla="*/ 155482 w 356"/>
              <a:gd name="T109" fmla="*/ 49213 h 35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6" h="357">
                <a:moveTo>
                  <a:pt x="311" y="0"/>
                </a:moveTo>
                <a:lnTo>
                  <a:pt x="47" y="0"/>
                </a:lnTo>
                <a:lnTo>
                  <a:pt x="37" y="1"/>
                </a:lnTo>
                <a:lnTo>
                  <a:pt x="29" y="4"/>
                </a:lnTo>
                <a:lnTo>
                  <a:pt x="21" y="8"/>
                </a:lnTo>
                <a:lnTo>
                  <a:pt x="14" y="13"/>
                </a:lnTo>
                <a:lnTo>
                  <a:pt x="8" y="20"/>
                </a:lnTo>
                <a:lnTo>
                  <a:pt x="4" y="28"/>
                </a:lnTo>
                <a:lnTo>
                  <a:pt x="1" y="37"/>
                </a:lnTo>
                <a:lnTo>
                  <a:pt x="0" y="46"/>
                </a:lnTo>
                <a:lnTo>
                  <a:pt x="0" y="310"/>
                </a:lnTo>
                <a:lnTo>
                  <a:pt x="1" y="320"/>
                </a:lnTo>
                <a:lnTo>
                  <a:pt x="4" y="328"/>
                </a:lnTo>
                <a:lnTo>
                  <a:pt x="8" y="336"/>
                </a:lnTo>
                <a:lnTo>
                  <a:pt x="14" y="343"/>
                </a:lnTo>
                <a:lnTo>
                  <a:pt x="21" y="349"/>
                </a:lnTo>
                <a:lnTo>
                  <a:pt x="29" y="353"/>
                </a:lnTo>
                <a:lnTo>
                  <a:pt x="37" y="356"/>
                </a:lnTo>
                <a:lnTo>
                  <a:pt x="47" y="357"/>
                </a:lnTo>
                <a:lnTo>
                  <a:pt x="311" y="357"/>
                </a:lnTo>
                <a:lnTo>
                  <a:pt x="319" y="356"/>
                </a:lnTo>
                <a:lnTo>
                  <a:pt x="329" y="353"/>
                </a:lnTo>
                <a:lnTo>
                  <a:pt x="336" y="349"/>
                </a:lnTo>
                <a:lnTo>
                  <a:pt x="343" y="343"/>
                </a:lnTo>
                <a:lnTo>
                  <a:pt x="348" y="336"/>
                </a:lnTo>
                <a:lnTo>
                  <a:pt x="354" y="328"/>
                </a:lnTo>
                <a:lnTo>
                  <a:pt x="356" y="320"/>
                </a:lnTo>
                <a:lnTo>
                  <a:pt x="356" y="310"/>
                </a:lnTo>
                <a:lnTo>
                  <a:pt x="356" y="46"/>
                </a:lnTo>
                <a:lnTo>
                  <a:pt x="356" y="37"/>
                </a:lnTo>
                <a:lnTo>
                  <a:pt x="354" y="28"/>
                </a:lnTo>
                <a:lnTo>
                  <a:pt x="348" y="20"/>
                </a:lnTo>
                <a:lnTo>
                  <a:pt x="343" y="13"/>
                </a:lnTo>
                <a:lnTo>
                  <a:pt x="336" y="8"/>
                </a:lnTo>
                <a:lnTo>
                  <a:pt x="329" y="4"/>
                </a:lnTo>
                <a:lnTo>
                  <a:pt x="319" y="1"/>
                </a:lnTo>
                <a:lnTo>
                  <a:pt x="311" y="0"/>
                </a:lnTo>
                <a:close/>
                <a:moveTo>
                  <a:pt x="333" y="310"/>
                </a:moveTo>
                <a:lnTo>
                  <a:pt x="333" y="310"/>
                </a:lnTo>
                <a:lnTo>
                  <a:pt x="333" y="316"/>
                </a:lnTo>
                <a:lnTo>
                  <a:pt x="332" y="320"/>
                </a:lnTo>
                <a:lnTo>
                  <a:pt x="330" y="324"/>
                </a:lnTo>
                <a:lnTo>
                  <a:pt x="327" y="327"/>
                </a:lnTo>
                <a:lnTo>
                  <a:pt x="323" y="330"/>
                </a:lnTo>
                <a:lnTo>
                  <a:pt x="319" y="332"/>
                </a:lnTo>
                <a:lnTo>
                  <a:pt x="315" y="334"/>
                </a:lnTo>
                <a:lnTo>
                  <a:pt x="311" y="334"/>
                </a:lnTo>
                <a:lnTo>
                  <a:pt x="47" y="334"/>
                </a:lnTo>
                <a:lnTo>
                  <a:pt x="41" y="334"/>
                </a:lnTo>
                <a:lnTo>
                  <a:pt x="37" y="332"/>
                </a:lnTo>
                <a:lnTo>
                  <a:pt x="33" y="330"/>
                </a:lnTo>
                <a:lnTo>
                  <a:pt x="30" y="327"/>
                </a:lnTo>
                <a:lnTo>
                  <a:pt x="28" y="324"/>
                </a:lnTo>
                <a:lnTo>
                  <a:pt x="25" y="320"/>
                </a:lnTo>
                <a:lnTo>
                  <a:pt x="23" y="316"/>
                </a:lnTo>
                <a:lnTo>
                  <a:pt x="23" y="310"/>
                </a:lnTo>
                <a:lnTo>
                  <a:pt x="23" y="46"/>
                </a:lnTo>
                <a:lnTo>
                  <a:pt x="23" y="42"/>
                </a:lnTo>
                <a:lnTo>
                  <a:pt x="25" y="37"/>
                </a:lnTo>
                <a:lnTo>
                  <a:pt x="28" y="34"/>
                </a:lnTo>
                <a:lnTo>
                  <a:pt x="30" y="30"/>
                </a:lnTo>
                <a:lnTo>
                  <a:pt x="33" y="27"/>
                </a:lnTo>
                <a:lnTo>
                  <a:pt x="37" y="26"/>
                </a:lnTo>
                <a:lnTo>
                  <a:pt x="41" y="24"/>
                </a:lnTo>
                <a:lnTo>
                  <a:pt x="47" y="23"/>
                </a:lnTo>
                <a:lnTo>
                  <a:pt x="311" y="23"/>
                </a:lnTo>
                <a:lnTo>
                  <a:pt x="315" y="24"/>
                </a:lnTo>
                <a:lnTo>
                  <a:pt x="319" y="26"/>
                </a:lnTo>
                <a:lnTo>
                  <a:pt x="323" y="27"/>
                </a:lnTo>
                <a:lnTo>
                  <a:pt x="327" y="30"/>
                </a:lnTo>
                <a:lnTo>
                  <a:pt x="330" y="34"/>
                </a:lnTo>
                <a:lnTo>
                  <a:pt x="332" y="37"/>
                </a:lnTo>
                <a:lnTo>
                  <a:pt x="333" y="42"/>
                </a:lnTo>
                <a:lnTo>
                  <a:pt x="333" y="46"/>
                </a:lnTo>
                <a:lnTo>
                  <a:pt x="333" y="310"/>
                </a:lnTo>
                <a:close/>
                <a:moveTo>
                  <a:pt x="293" y="93"/>
                </a:moveTo>
                <a:lnTo>
                  <a:pt x="293" y="93"/>
                </a:lnTo>
                <a:lnTo>
                  <a:pt x="293" y="97"/>
                </a:lnTo>
                <a:lnTo>
                  <a:pt x="293" y="101"/>
                </a:lnTo>
                <a:lnTo>
                  <a:pt x="255" y="185"/>
                </a:lnTo>
                <a:lnTo>
                  <a:pt x="253" y="188"/>
                </a:lnTo>
                <a:lnTo>
                  <a:pt x="250" y="191"/>
                </a:lnTo>
                <a:lnTo>
                  <a:pt x="248" y="192"/>
                </a:lnTo>
                <a:lnTo>
                  <a:pt x="244" y="192"/>
                </a:lnTo>
                <a:lnTo>
                  <a:pt x="239" y="191"/>
                </a:lnTo>
                <a:lnTo>
                  <a:pt x="224" y="185"/>
                </a:lnTo>
                <a:lnTo>
                  <a:pt x="209" y="181"/>
                </a:lnTo>
                <a:lnTo>
                  <a:pt x="194" y="178"/>
                </a:lnTo>
                <a:lnTo>
                  <a:pt x="179" y="178"/>
                </a:lnTo>
                <a:lnTo>
                  <a:pt x="178" y="178"/>
                </a:lnTo>
                <a:lnTo>
                  <a:pt x="183" y="163"/>
                </a:lnTo>
                <a:lnTo>
                  <a:pt x="183" y="162"/>
                </a:lnTo>
                <a:lnTo>
                  <a:pt x="201" y="115"/>
                </a:lnTo>
                <a:lnTo>
                  <a:pt x="204" y="111"/>
                </a:lnTo>
                <a:lnTo>
                  <a:pt x="206" y="108"/>
                </a:lnTo>
                <a:lnTo>
                  <a:pt x="211" y="107"/>
                </a:lnTo>
                <a:lnTo>
                  <a:pt x="216" y="108"/>
                </a:lnTo>
                <a:lnTo>
                  <a:pt x="219" y="111"/>
                </a:lnTo>
                <a:lnTo>
                  <a:pt x="222" y="114"/>
                </a:lnTo>
                <a:lnTo>
                  <a:pt x="223" y="118"/>
                </a:lnTo>
                <a:lnTo>
                  <a:pt x="223" y="123"/>
                </a:lnTo>
                <a:lnTo>
                  <a:pt x="209" y="158"/>
                </a:lnTo>
                <a:lnTo>
                  <a:pt x="224" y="162"/>
                </a:lnTo>
                <a:lnTo>
                  <a:pt x="238" y="166"/>
                </a:lnTo>
                <a:lnTo>
                  <a:pt x="267" y="103"/>
                </a:lnTo>
                <a:lnTo>
                  <a:pt x="245" y="96"/>
                </a:lnTo>
                <a:lnTo>
                  <a:pt x="223" y="90"/>
                </a:lnTo>
                <a:lnTo>
                  <a:pt x="201" y="86"/>
                </a:lnTo>
                <a:lnTo>
                  <a:pt x="179" y="86"/>
                </a:lnTo>
                <a:lnTo>
                  <a:pt x="156" y="86"/>
                </a:lnTo>
                <a:lnTo>
                  <a:pt x="134" y="90"/>
                </a:lnTo>
                <a:lnTo>
                  <a:pt x="112" y="96"/>
                </a:lnTo>
                <a:lnTo>
                  <a:pt x="90" y="103"/>
                </a:lnTo>
                <a:lnTo>
                  <a:pt x="118" y="166"/>
                </a:lnTo>
                <a:lnTo>
                  <a:pt x="129" y="162"/>
                </a:lnTo>
                <a:lnTo>
                  <a:pt x="142" y="159"/>
                </a:lnTo>
                <a:lnTo>
                  <a:pt x="164" y="155"/>
                </a:lnTo>
                <a:lnTo>
                  <a:pt x="156" y="180"/>
                </a:lnTo>
                <a:lnTo>
                  <a:pt x="136" y="184"/>
                </a:lnTo>
                <a:lnTo>
                  <a:pt x="117" y="191"/>
                </a:lnTo>
                <a:lnTo>
                  <a:pt x="113" y="192"/>
                </a:lnTo>
                <a:lnTo>
                  <a:pt x="109" y="192"/>
                </a:lnTo>
                <a:lnTo>
                  <a:pt x="105" y="189"/>
                </a:lnTo>
                <a:lnTo>
                  <a:pt x="102" y="185"/>
                </a:lnTo>
                <a:lnTo>
                  <a:pt x="63" y="101"/>
                </a:lnTo>
                <a:lnTo>
                  <a:pt x="63" y="97"/>
                </a:lnTo>
                <a:lnTo>
                  <a:pt x="63" y="93"/>
                </a:lnTo>
                <a:lnTo>
                  <a:pt x="66" y="89"/>
                </a:lnTo>
                <a:lnTo>
                  <a:pt x="70" y="86"/>
                </a:lnTo>
                <a:lnTo>
                  <a:pt x="96" y="75"/>
                </a:lnTo>
                <a:lnTo>
                  <a:pt x="123" y="68"/>
                </a:lnTo>
                <a:lnTo>
                  <a:pt x="150" y="64"/>
                </a:lnTo>
                <a:lnTo>
                  <a:pt x="179" y="63"/>
                </a:lnTo>
                <a:lnTo>
                  <a:pt x="206" y="64"/>
                </a:lnTo>
                <a:lnTo>
                  <a:pt x="234" y="68"/>
                </a:lnTo>
                <a:lnTo>
                  <a:pt x="260" y="75"/>
                </a:lnTo>
                <a:lnTo>
                  <a:pt x="286" y="86"/>
                </a:lnTo>
                <a:lnTo>
                  <a:pt x="290" y="89"/>
                </a:lnTo>
                <a:lnTo>
                  <a:pt x="293" y="93"/>
                </a:lnTo>
                <a:close/>
              </a:path>
            </a:pathLst>
          </a:custGeom>
          <a:solidFill>
            <a:schemeClr val="accent1"/>
          </a:solidFill>
          <a:ln>
            <a:noFill/>
          </a:ln>
        </p:spPr>
        <p:txBody>
          <a:bodyPr/>
          <a:lstStyle/>
          <a:p>
            <a:endParaRPr lang="en-US" dirty="0"/>
          </a:p>
        </p:txBody>
      </p:sp>
      <p:sp>
        <p:nvSpPr>
          <p:cNvPr id="167" name="Freeform 185"/>
          <p:cNvSpPr>
            <a:spLocks noEditPoints="1"/>
          </p:cNvSpPr>
          <p:nvPr/>
        </p:nvSpPr>
        <p:spPr bwMode="auto">
          <a:xfrm>
            <a:off x="10154358" y="3004046"/>
            <a:ext cx="340716" cy="338094"/>
          </a:xfrm>
          <a:custGeom>
            <a:avLst/>
            <a:gdLst>
              <a:gd name="T0" fmla="*/ 45095 w 389"/>
              <a:gd name="T1" fmla="*/ 17373 h 389"/>
              <a:gd name="T2" fmla="*/ 2122 w 389"/>
              <a:gd name="T3" fmla="*/ 81599 h 389"/>
              <a:gd name="T4" fmla="*/ 12202 w 389"/>
              <a:gd name="T5" fmla="*/ 151090 h 389"/>
              <a:gd name="T6" fmla="*/ 72152 w 389"/>
              <a:gd name="T7" fmla="*/ 199524 h 389"/>
              <a:gd name="T8" fmla="*/ 143773 w 389"/>
              <a:gd name="T9" fmla="*/ 196891 h 389"/>
              <a:gd name="T10" fmla="*/ 198417 w 389"/>
              <a:gd name="T11" fmla="*/ 141614 h 389"/>
              <a:gd name="T12" fmla="*/ 201070 w 389"/>
              <a:gd name="T13" fmla="*/ 71597 h 389"/>
              <a:gd name="T14" fmla="*/ 152261 w 389"/>
              <a:gd name="T15" fmla="*/ 12108 h 389"/>
              <a:gd name="T16" fmla="*/ 102922 w 389"/>
              <a:gd name="T17" fmla="*/ 192680 h 389"/>
              <a:gd name="T18" fmla="*/ 39259 w 389"/>
              <a:gd name="T19" fmla="*/ 165831 h 389"/>
              <a:gd name="T20" fmla="*/ 12202 w 389"/>
              <a:gd name="T21" fmla="*/ 102131 h 389"/>
              <a:gd name="T22" fmla="*/ 32893 w 389"/>
              <a:gd name="T23" fmla="*/ 44748 h 389"/>
              <a:gd name="T24" fmla="*/ 93903 w 389"/>
              <a:gd name="T25" fmla="*/ 13161 h 389"/>
              <a:gd name="T26" fmla="*/ 153853 w 389"/>
              <a:gd name="T27" fmla="*/ 27375 h 389"/>
              <a:gd name="T28" fmla="*/ 192051 w 389"/>
              <a:gd name="T29" fmla="*/ 83705 h 389"/>
              <a:gd name="T30" fmla="*/ 183032 w 389"/>
              <a:gd name="T31" fmla="*/ 145299 h 389"/>
              <a:gd name="T32" fmla="*/ 129979 w 389"/>
              <a:gd name="T33" fmla="*/ 187942 h 389"/>
              <a:gd name="T34" fmla="*/ 79579 w 389"/>
              <a:gd name="T35" fmla="*/ 125294 h 389"/>
              <a:gd name="T36" fmla="*/ 65785 w 389"/>
              <a:gd name="T37" fmla="*/ 148458 h 389"/>
              <a:gd name="T38" fmla="*/ 89129 w 389"/>
              <a:gd name="T39" fmla="*/ 164778 h 389"/>
              <a:gd name="T40" fmla="*/ 113002 w 389"/>
              <a:gd name="T41" fmla="*/ 144773 h 389"/>
              <a:gd name="T42" fmla="*/ 93903 w 389"/>
              <a:gd name="T43" fmla="*/ 123715 h 389"/>
              <a:gd name="T44" fmla="*/ 77457 w 389"/>
              <a:gd name="T45" fmla="*/ 146352 h 389"/>
              <a:gd name="T46" fmla="*/ 89129 w 389"/>
              <a:gd name="T47" fmla="*/ 135823 h 389"/>
              <a:gd name="T48" fmla="*/ 99739 w 389"/>
              <a:gd name="T49" fmla="*/ 147405 h 389"/>
              <a:gd name="T50" fmla="*/ 142712 w 389"/>
              <a:gd name="T51" fmla="*/ 67385 h 389"/>
              <a:gd name="T52" fmla="*/ 113533 w 389"/>
              <a:gd name="T53" fmla="*/ 34219 h 389"/>
              <a:gd name="T54" fmla="*/ 72682 w 389"/>
              <a:gd name="T55" fmla="*/ 54224 h 389"/>
              <a:gd name="T56" fmla="*/ 85945 w 389"/>
              <a:gd name="T57" fmla="*/ 94761 h 389"/>
              <a:gd name="T58" fmla="*/ 110880 w 389"/>
              <a:gd name="T59" fmla="*/ 107922 h 389"/>
              <a:gd name="T60" fmla="*/ 128918 w 389"/>
              <a:gd name="T61" fmla="*/ 115818 h 389"/>
              <a:gd name="T62" fmla="*/ 151731 w 389"/>
              <a:gd name="T63" fmla="*/ 97919 h 389"/>
              <a:gd name="T64" fmla="*/ 128388 w 389"/>
              <a:gd name="T65" fmla="*/ 103710 h 389"/>
              <a:gd name="T66" fmla="*/ 118838 w 389"/>
              <a:gd name="T67" fmla="*/ 96866 h 389"/>
              <a:gd name="T68" fmla="*/ 107166 w 389"/>
              <a:gd name="T69" fmla="*/ 88443 h 389"/>
              <a:gd name="T70" fmla="*/ 83823 w 389"/>
              <a:gd name="T71" fmla="*/ 75282 h 389"/>
              <a:gd name="T72" fmla="*/ 92842 w 389"/>
              <a:gd name="T73" fmla="*/ 48960 h 389"/>
              <a:gd name="T74" fmla="*/ 123082 w 389"/>
              <a:gd name="T75" fmla="*/ 52118 h 389"/>
              <a:gd name="T76" fmla="*/ 129979 w 389"/>
              <a:gd name="T77" fmla="*/ 75808 h 389"/>
              <a:gd name="T78" fmla="*/ 140059 w 389"/>
              <a:gd name="T79" fmla="*/ 93181 h 389"/>
              <a:gd name="T80" fmla="*/ 42442 w 389"/>
              <a:gd name="T81" fmla="*/ 90549 h 389"/>
              <a:gd name="T82" fmla="*/ 28118 w 389"/>
              <a:gd name="T83" fmla="*/ 96340 h 389"/>
              <a:gd name="T84" fmla="*/ 33954 w 389"/>
              <a:gd name="T85" fmla="*/ 83179 h 389"/>
              <a:gd name="T86" fmla="*/ 157036 w 389"/>
              <a:gd name="T87" fmla="*/ 70017 h 389"/>
              <a:gd name="T88" fmla="*/ 159689 w 389"/>
              <a:gd name="T89" fmla="*/ 54751 h 389"/>
              <a:gd name="T90" fmla="*/ 165524 w 389"/>
              <a:gd name="T91" fmla="*/ 68965 h 389"/>
              <a:gd name="T92" fmla="*/ 167647 w 389"/>
              <a:gd name="T93" fmla="*/ 140561 h 389"/>
              <a:gd name="T94" fmla="*/ 157567 w 389"/>
              <a:gd name="T95" fmla="*/ 130032 h 389"/>
              <a:gd name="T96" fmla="*/ 172952 w 389"/>
              <a:gd name="T97" fmla="*/ 133191 h 389"/>
              <a:gd name="T98" fmla="*/ 176665 w 389"/>
              <a:gd name="T99" fmla="*/ 100551 h 389"/>
              <a:gd name="T100" fmla="*/ 173482 w 389"/>
              <a:gd name="T101" fmla="*/ 81073 h 389"/>
              <a:gd name="T102" fmla="*/ 67907 w 389"/>
              <a:gd name="T103" fmla="*/ 96340 h 389"/>
              <a:gd name="T104" fmla="*/ 56236 w 389"/>
              <a:gd name="T105" fmla="*/ 107922 h 389"/>
              <a:gd name="T106" fmla="*/ 54644 w 389"/>
              <a:gd name="T107" fmla="*/ 85284 h 389"/>
              <a:gd name="T108" fmla="*/ 67907 w 389"/>
              <a:gd name="T109" fmla="*/ 96340 h 389"/>
              <a:gd name="T110" fmla="*/ 128918 w 389"/>
              <a:gd name="T111" fmla="*/ 161619 h 389"/>
              <a:gd name="T112" fmla="*/ 128388 w 389"/>
              <a:gd name="T113" fmla="*/ 142667 h 389"/>
              <a:gd name="T114" fmla="*/ 143773 w 389"/>
              <a:gd name="T115" fmla="*/ 146352 h 389"/>
              <a:gd name="T116" fmla="*/ 40851 w 389"/>
              <a:gd name="T117" fmla="*/ 72123 h 389"/>
              <a:gd name="T118" fmla="*/ 53053 w 389"/>
              <a:gd name="T119" fmla="*/ 61594 h 389"/>
              <a:gd name="T120" fmla="*/ 49339 w 389"/>
              <a:gd name="T121" fmla="*/ 77388 h 38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89" h="389">
                <a:moveTo>
                  <a:pt x="194" y="0"/>
                </a:moveTo>
                <a:lnTo>
                  <a:pt x="194" y="0"/>
                </a:lnTo>
                <a:lnTo>
                  <a:pt x="175" y="1"/>
                </a:lnTo>
                <a:lnTo>
                  <a:pt x="155" y="4"/>
                </a:lnTo>
                <a:lnTo>
                  <a:pt x="136" y="8"/>
                </a:lnTo>
                <a:lnTo>
                  <a:pt x="118" y="15"/>
                </a:lnTo>
                <a:lnTo>
                  <a:pt x="102" y="23"/>
                </a:lnTo>
                <a:lnTo>
                  <a:pt x="85" y="33"/>
                </a:lnTo>
                <a:lnTo>
                  <a:pt x="71" y="44"/>
                </a:lnTo>
                <a:lnTo>
                  <a:pt x="58" y="56"/>
                </a:lnTo>
                <a:lnTo>
                  <a:pt x="44" y="71"/>
                </a:lnTo>
                <a:lnTo>
                  <a:pt x="33" y="85"/>
                </a:lnTo>
                <a:lnTo>
                  <a:pt x="23" y="102"/>
                </a:lnTo>
                <a:lnTo>
                  <a:pt x="15" y="118"/>
                </a:lnTo>
                <a:lnTo>
                  <a:pt x="9" y="136"/>
                </a:lnTo>
                <a:lnTo>
                  <a:pt x="4" y="155"/>
                </a:lnTo>
                <a:lnTo>
                  <a:pt x="1" y="175"/>
                </a:lnTo>
                <a:lnTo>
                  <a:pt x="0" y="194"/>
                </a:lnTo>
                <a:lnTo>
                  <a:pt x="1" y="214"/>
                </a:lnTo>
                <a:lnTo>
                  <a:pt x="4" y="234"/>
                </a:lnTo>
                <a:lnTo>
                  <a:pt x="9" y="252"/>
                </a:lnTo>
                <a:lnTo>
                  <a:pt x="15" y="269"/>
                </a:lnTo>
                <a:lnTo>
                  <a:pt x="23" y="287"/>
                </a:lnTo>
                <a:lnTo>
                  <a:pt x="33" y="302"/>
                </a:lnTo>
                <a:lnTo>
                  <a:pt x="44" y="318"/>
                </a:lnTo>
                <a:lnTo>
                  <a:pt x="58" y="331"/>
                </a:lnTo>
                <a:lnTo>
                  <a:pt x="71" y="344"/>
                </a:lnTo>
                <a:lnTo>
                  <a:pt x="85" y="356"/>
                </a:lnTo>
                <a:lnTo>
                  <a:pt x="102" y="366"/>
                </a:lnTo>
                <a:lnTo>
                  <a:pt x="118" y="374"/>
                </a:lnTo>
                <a:lnTo>
                  <a:pt x="136" y="379"/>
                </a:lnTo>
                <a:lnTo>
                  <a:pt x="155" y="385"/>
                </a:lnTo>
                <a:lnTo>
                  <a:pt x="175" y="388"/>
                </a:lnTo>
                <a:lnTo>
                  <a:pt x="194" y="389"/>
                </a:lnTo>
                <a:lnTo>
                  <a:pt x="214" y="388"/>
                </a:lnTo>
                <a:lnTo>
                  <a:pt x="234" y="385"/>
                </a:lnTo>
                <a:lnTo>
                  <a:pt x="253" y="379"/>
                </a:lnTo>
                <a:lnTo>
                  <a:pt x="271" y="374"/>
                </a:lnTo>
                <a:lnTo>
                  <a:pt x="287" y="366"/>
                </a:lnTo>
                <a:lnTo>
                  <a:pt x="304" y="356"/>
                </a:lnTo>
                <a:lnTo>
                  <a:pt x="318" y="344"/>
                </a:lnTo>
                <a:lnTo>
                  <a:pt x="331" y="331"/>
                </a:lnTo>
                <a:lnTo>
                  <a:pt x="345" y="318"/>
                </a:lnTo>
                <a:lnTo>
                  <a:pt x="356" y="302"/>
                </a:lnTo>
                <a:lnTo>
                  <a:pt x="366" y="287"/>
                </a:lnTo>
                <a:lnTo>
                  <a:pt x="374" y="269"/>
                </a:lnTo>
                <a:lnTo>
                  <a:pt x="379" y="252"/>
                </a:lnTo>
                <a:lnTo>
                  <a:pt x="385" y="234"/>
                </a:lnTo>
                <a:lnTo>
                  <a:pt x="388" y="214"/>
                </a:lnTo>
                <a:lnTo>
                  <a:pt x="389" y="194"/>
                </a:lnTo>
                <a:lnTo>
                  <a:pt x="388" y="175"/>
                </a:lnTo>
                <a:lnTo>
                  <a:pt x="385" y="155"/>
                </a:lnTo>
                <a:lnTo>
                  <a:pt x="379" y="136"/>
                </a:lnTo>
                <a:lnTo>
                  <a:pt x="374" y="118"/>
                </a:lnTo>
                <a:lnTo>
                  <a:pt x="366" y="102"/>
                </a:lnTo>
                <a:lnTo>
                  <a:pt x="356" y="85"/>
                </a:lnTo>
                <a:lnTo>
                  <a:pt x="345" y="71"/>
                </a:lnTo>
                <a:lnTo>
                  <a:pt x="331" y="56"/>
                </a:lnTo>
                <a:lnTo>
                  <a:pt x="318" y="44"/>
                </a:lnTo>
                <a:lnTo>
                  <a:pt x="304" y="33"/>
                </a:lnTo>
                <a:lnTo>
                  <a:pt x="287" y="23"/>
                </a:lnTo>
                <a:lnTo>
                  <a:pt x="271" y="15"/>
                </a:lnTo>
                <a:lnTo>
                  <a:pt x="253" y="8"/>
                </a:lnTo>
                <a:lnTo>
                  <a:pt x="234" y="4"/>
                </a:lnTo>
                <a:lnTo>
                  <a:pt x="214" y="1"/>
                </a:lnTo>
                <a:lnTo>
                  <a:pt x="194" y="0"/>
                </a:lnTo>
                <a:close/>
                <a:moveTo>
                  <a:pt x="194" y="366"/>
                </a:moveTo>
                <a:lnTo>
                  <a:pt x="194" y="366"/>
                </a:lnTo>
                <a:lnTo>
                  <a:pt x="177" y="364"/>
                </a:lnTo>
                <a:lnTo>
                  <a:pt x="159" y="362"/>
                </a:lnTo>
                <a:lnTo>
                  <a:pt x="144" y="357"/>
                </a:lnTo>
                <a:lnTo>
                  <a:pt x="128" y="352"/>
                </a:lnTo>
                <a:lnTo>
                  <a:pt x="113" y="345"/>
                </a:lnTo>
                <a:lnTo>
                  <a:pt x="99" y="337"/>
                </a:lnTo>
                <a:lnTo>
                  <a:pt x="85" y="326"/>
                </a:lnTo>
                <a:lnTo>
                  <a:pt x="74" y="315"/>
                </a:lnTo>
                <a:lnTo>
                  <a:pt x="62" y="304"/>
                </a:lnTo>
                <a:lnTo>
                  <a:pt x="52" y="290"/>
                </a:lnTo>
                <a:lnTo>
                  <a:pt x="44" y="276"/>
                </a:lnTo>
                <a:lnTo>
                  <a:pt x="37" y="261"/>
                </a:lnTo>
                <a:lnTo>
                  <a:pt x="31" y="245"/>
                </a:lnTo>
                <a:lnTo>
                  <a:pt x="27" y="228"/>
                </a:lnTo>
                <a:lnTo>
                  <a:pt x="25" y="212"/>
                </a:lnTo>
                <a:lnTo>
                  <a:pt x="23" y="194"/>
                </a:lnTo>
                <a:lnTo>
                  <a:pt x="25" y="177"/>
                </a:lnTo>
                <a:lnTo>
                  <a:pt x="27" y="159"/>
                </a:lnTo>
                <a:lnTo>
                  <a:pt x="31" y="143"/>
                </a:lnTo>
                <a:lnTo>
                  <a:pt x="37" y="128"/>
                </a:lnTo>
                <a:lnTo>
                  <a:pt x="44" y="113"/>
                </a:lnTo>
                <a:lnTo>
                  <a:pt x="52" y="99"/>
                </a:lnTo>
                <a:lnTo>
                  <a:pt x="62" y="85"/>
                </a:lnTo>
                <a:lnTo>
                  <a:pt x="74" y="73"/>
                </a:lnTo>
                <a:lnTo>
                  <a:pt x="85" y="62"/>
                </a:lnTo>
                <a:lnTo>
                  <a:pt x="99" y="52"/>
                </a:lnTo>
                <a:lnTo>
                  <a:pt x="113" y="44"/>
                </a:lnTo>
                <a:lnTo>
                  <a:pt x="128" y="37"/>
                </a:lnTo>
                <a:lnTo>
                  <a:pt x="144" y="32"/>
                </a:lnTo>
                <a:lnTo>
                  <a:pt x="159" y="26"/>
                </a:lnTo>
                <a:lnTo>
                  <a:pt x="177" y="25"/>
                </a:lnTo>
                <a:lnTo>
                  <a:pt x="194" y="23"/>
                </a:lnTo>
                <a:lnTo>
                  <a:pt x="212" y="25"/>
                </a:lnTo>
                <a:lnTo>
                  <a:pt x="230" y="26"/>
                </a:lnTo>
                <a:lnTo>
                  <a:pt x="245" y="32"/>
                </a:lnTo>
                <a:lnTo>
                  <a:pt x="261" y="37"/>
                </a:lnTo>
                <a:lnTo>
                  <a:pt x="276" y="44"/>
                </a:lnTo>
                <a:lnTo>
                  <a:pt x="290" y="52"/>
                </a:lnTo>
                <a:lnTo>
                  <a:pt x="304" y="62"/>
                </a:lnTo>
                <a:lnTo>
                  <a:pt x="315" y="73"/>
                </a:lnTo>
                <a:lnTo>
                  <a:pt x="327" y="85"/>
                </a:lnTo>
                <a:lnTo>
                  <a:pt x="337" y="99"/>
                </a:lnTo>
                <a:lnTo>
                  <a:pt x="345" y="113"/>
                </a:lnTo>
                <a:lnTo>
                  <a:pt x="352" y="128"/>
                </a:lnTo>
                <a:lnTo>
                  <a:pt x="357" y="143"/>
                </a:lnTo>
                <a:lnTo>
                  <a:pt x="362" y="159"/>
                </a:lnTo>
                <a:lnTo>
                  <a:pt x="364" y="177"/>
                </a:lnTo>
                <a:lnTo>
                  <a:pt x="366" y="194"/>
                </a:lnTo>
                <a:lnTo>
                  <a:pt x="364" y="212"/>
                </a:lnTo>
                <a:lnTo>
                  <a:pt x="362" y="228"/>
                </a:lnTo>
                <a:lnTo>
                  <a:pt x="357" y="245"/>
                </a:lnTo>
                <a:lnTo>
                  <a:pt x="352" y="261"/>
                </a:lnTo>
                <a:lnTo>
                  <a:pt x="345" y="276"/>
                </a:lnTo>
                <a:lnTo>
                  <a:pt x="337" y="290"/>
                </a:lnTo>
                <a:lnTo>
                  <a:pt x="327" y="304"/>
                </a:lnTo>
                <a:lnTo>
                  <a:pt x="315" y="315"/>
                </a:lnTo>
                <a:lnTo>
                  <a:pt x="304" y="326"/>
                </a:lnTo>
                <a:lnTo>
                  <a:pt x="290" y="337"/>
                </a:lnTo>
                <a:lnTo>
                  <a:pt x="276" y="345"/>
                </a:lnTo>
                <a:lnTo>
                  <a:pt x="261" y="352"/>
                </a:lnTo>
                <a:lnTo>
                  <a:pt x="245" y="357"/>
                </a:lnTo>
                <a:lnTo>
                  <a:pt x="230" y="362"/>
                </a:lnTo>
                <a:lnTo>
                  <a:pt x="212" y="364"/>
                </a:lnTo>
                <a:lnTo>
                  <a:pt x="194" y="366"/>
                </a:lnTo>
                <a:close/>
                <a:moveTo>
                  <a:pt x="168" y="235"/>
                </a:moveTo>
                <a:lnTo>
                  <a:pt x="168" y="235"/>
                </a:lnTo>
                <a:lnTo>
                  <a:pt x="159" y="235"/>
                </a:lnTo>
                <a:lnTo>
                  <a:pt x="150" y="238"/>
                </a:lnTo>
                <a:lnTo>
                  <a:pt x="143" y="242"/>
                </a:lnTo>
                <a:lnTo>
                  <a:pt x="136" y="246"/>
                </a:lnTo>
                <a:lnTo>
                  <a:pt x="130" y="252"/>
                </a:lnTo>
                <a:lnTo>
                  <a:pt x="126" y="258"/>
                </a:lnTo>
                <a:lnTo>
                  <a:pt x="124" y="267"/>
                </a:lnTo>
                <a:lnTo>
                  <a:pt x="122" y="275"/>
                </a:lnTo>
                <a:lnTo>
                  <a:pt x="124" y="282"/>
                </a:lnTo>
                <a:lnTo>
                  <a:pt x="126" y="290"/>
                </a:lnTo>
                <a:lnTo>
                  <a:pt x="130" y="297"/>
                </a:lnTo>
                <a:lnTo>
                  <a:pt x="136" y="302"/>
                </a:lnTo>
                <a:lnTo>
                  <a:pt x="143" y="307"/>
                </a:lnTo>
                <a:lnTo>
                  <a:pt x="150" y="311"/>
                </a:lnTo>
                <a:lnTo>
                  <a:pt x="159" y="313"/>
                </a:lnTo>
                <a:lnTo>
                  <a:pt x="168" y="313"/>
                </a:lnTo>
                <a:lnTo>
                  <a:pt x="177" y="313"/>
                </a:lnTo>
                <a:lnTo>
                  <a:pt x="186" y="311"/>
                </a:lnTo>
                <a:lnTo>
                  <a:pt x="194" y="307"/>
                </a:lnTo>
                <a:lnTo>
                  <a:pt x="199" y="302"/>
                </a:lnTo>
                <a:lnTo>
                  <a:pt x="205" y="297"/>
                </a:lnTo>
                <a:lnTo>
                  <a:pt x="209" y="290"/>
                </a:lnTo>
                <a:lnTo>
                  <a:pt x="212" y="282"/>
                </a:lnTo>
                <a:lnTo>
                  <a:pt x="213" y="275"/>
                </a:lnTo>
                <a:lnTo>
                  <a:pt x="212" y="267"/>
                </a:lnTo>
                <a:lnTo>
                  <a:pt x="209" y="258"/>
                </a:lnTo>
                <a:lnTo>
                  <a:pt x="205" y="252"/>
                </a:lnTo>
                <a:lnTo>
                  <a:pt x="199" y="246"/>
                </a:lnTo>
                <a:lnTo>
                  <a:pt x="194" y="242"/>
                </a:lnTo>
                <a:lnTo>
                  <a:pt x="186" y="238"/>
                </a:lnTo>
                <a:lnTo>
                  <a:pt x="177" y="235"/>
                </a:lnTo>
                <a:lnTo>
                  <a:pt x="168" y="235"/>
                </a:lnTo>
                <a:close/>
                <a:moveTo>
                  <a:pt x="168" y="291"/>
                </a:moveTo>
                <a:lnTo>
                  <a:pt x="168" y="291"/>
                </a:lnTo>
                <a:lnTo>
                  <a:pt x="159" y="290"/>
                </a:lnTo>
                <a:lnTo>
                  <a:pt x="153" y="286"/>
                </a:lnTo>
                <a:lnTo>
                  <a:pt x="147" y="280"/>
                </a:lnTo>
                <a:lnTo>
                  <a:pt x="146" y="278"/>
                </a:lnTo>
                <a:lnTo>
                  <a:pt x="146" y="275"/>
                </a:lnTo>
                <a:lnTo>
                  <a:pt x="146" y="271"/>
                </a:lnTo>
                <a:lnTo>
                  <a:pt x="147" y="268"/>
                </a:lnTo>
                <a:lnTo>
                  <a:pt x="153" y="263"/>
                </a:lnTo>
                <a:lnTo>
                  <a:pt x="159" y="260"/>
                </a:lnTo>
                <a:lnTo>
                  <a:pt x="168" y="258"/>
                </a:lnTo>
                <a:lnTo>
                  <a:pt x="176" y="260"/>
                </a:lnTo>
                <a:lnTo>
                  <a:pt x="183" y="263"/>
                </a:lnTo>
                <a:lnTo>
                  <a:pt x="188" y="268"/>
                </a:lnTo>
                <a:lnTo>
                  <a:pt x="190" y="271"/>
                </a:lnTo>
                <a:lnTo>
                  <a:pt x="190" y="275"/>
                </a:lnTo>
                <a:lnTo>
                  <a:pt x="190" y="278"/>
                </a:lnTo>
                <a:lnTo>
                  <a:pt x="188" y="280"/>
                </a:lnTo>
                <a:lnTo>
                  <a:pt x="183" y="286"/>
                </a:lnTo>
                <a:lnTo>
                  <a:pt x="176" y="290"/>
                </a:lnTo>
                <a:lnTo>
                  <a:pt x="168" y="291"/>
                </a:lnTo>
                <a:close/>
                <a:moveTo>
                  <a:pt x="267" y="143"/>
                </a:moveTo>
                <a:lnTo>
                  <a:pt x="267" y="143"/>
                </a:lnTo>
                <a:lnTo>
                  <a:pt x="268" y="135"/>
                </a:lnTo>
                <a:lnTo>
                  <a:pt x="269" y="128"/>
                </a:lnTo>
                <a:lnTo>
                  <a:pt x="268" y="114"/>
                </a:lnTo>
                <a:lnTo>
                  <a:pt x="264" y="103"/>
                </a:lnTo>
                <a:lnTo>
                  <a:pt x="257" y="92"/>
                </a:lnTo>
                <a:lnTo>
                  <a:pt x="249" y="82"/>
                </a:lnTo>
                <a:lnTo>
                  <a:pt x="239" y="74"/>
                </a:lnTo>
                <a:lnTo>
                  <a:pt x="227" y="69"/>
                </a:lnTo>
                <a:lnTo>
                  <a:pt x="214" y="65"/>
                </a:lnTo>
                <a:lnTo>
                  <a:pt x="201" y="63"/>
                </a:lnTo>
                <a:lnTo>
                  <a:pt x="187" y="65"/>
                </a:lnTo>
                <a:lnTo>
                  <a:pt x="173" y="69"/>
                </a:lnTo>
                <a:lnTo>
                  <a:pt x="162" y="74"/>
                </a:lnTo>
                <a:lnTo>
                  <a:pt x="151" y="82"/>
                </a:lnTo>
                <a:lnTo>
                  <a:pt x="143" y="92"/>
                </a:lnTo>
                <a:lnTo>
                  <a:pt x="137" y="103"/>
                </a:lnTo>
                <a:lnTo>
                  <a:pt x="133" y="114"/>
                </a:lnTo>
                <a:lnTo>
                  <a:pt x="132" y="128"/>
                </a:lnTo>
                <a:lnTo>
                  <a:pt x="133" y="140"/>
                </a:lnTo>
                <a:lnTo>
                  <a:pt x="137" y="153"/>
                </a:lnTo>
                <a:lnTo>
                  <a:pt x="143" y="164"/>
                </a:lnTo>
                <a:lnTo>
                  <a:pt x="151" y="172"/>
                </a:lnTo>
                <a:lnTo>
                  <a:pt x="162" y="180"/>
                </a:lnTo>
                <a:lnTo>
                  <a:pt x="173" y="186"/>
                </a:lnTo>
                <a:lnTo>
                  <a:pt x="187" y="190"/>
                </a:lnTo>
                <a:lnTo>
                  <a:pt x="201" y="191"/>
                </a:lnTo>
                <a:lnTo>
                  <a:pt x="202" y="191"/>
                </a:lnTo>
                <a:lnTo>
                  <a:pt x="205" y="198"/>
                </a:lnTo>
                <a:lnTo>
                  <a:pt x="209" y="205"/>
                </a:lnTo>
                <a:lnTo>
                  <a:pt x="213" y="209"/>
                </a:lnTo>
                <a:lnTo>
                  <a:pt x="219" y="213"/>
                </a:lnTo>
                <a:lnTo>
                  <a:pt x="223" y="216"/>
                </a:lnTo>
                <a:lnTo>
                  <a:pt x="230" y="219"/>
                </a:lnTo>
                <a:lnTo>
                  <a:pt x="235" y="220"/>
                </a:lnTo>
                <a:lnTo>
                  <a:pt x="241" y="220"/>
                </a:lnTo>
                <a:lnTo>
                  <a:pt x="243" y="220"/>
                </a:lnTo>
                <a:lnTo>
                  <a:pt x="253" y="219"/>
                </a:lnTo>
                <a:lnTo>
                  <a:pt x="261" y="216"/>
                </a:lnTo>
                <a:lnTo>
                  <a:pt x="268" y="212"/>
                </a:lnTo>
                <a:lnTo>
                  <a:pt x="275" y="206"/>
                </a:lnTo>
                <a:lnTo>
                  <a:pt x="280" y="201"/>
                </a:lnTo>
                <a:lnTo>
                  <a:pt x="283" y="192"/>
                </a:lnTo>
                <a:lnTo>
                  <a:pt x="286" y="186"/>
                </a:lnTo>
                <a:lnTo>
                  <a:pt x="287" y="177"/>
                </a:lnTo>
                <a:lnTo>
                  <a:pt x="286" y="166"/>
                </a:lnTo>
                <a:lnTo>
                  <a:pt x="282" y="157"/>
                </a:lnTo>
                <a:lnTo>
                  <a:pt x="275" y="148"/>
                </a:lnTo>
                <a:lnTo>
                  <a:pt x="267" y="143"/>
                </a:lnTo>
                <a:close/>
                <a:moveTo>
                  <a:pt x="242" y="197"/>
                </a:moveTo>
                <a:lnTo>
                  <a:pt x="242" y="197"/>
                </a:lnTo>
                <a:lnTo>
                  <a:pt x="241" y="197"/>
                </a:lnTo>
                <a:lnTo>
                  <a:pt x="236" y="197"/>
                </a:lnTo>
                <a:lnTo>
                  <a:pt x="234" y="195"/>
                </a:lnTo>
                <a:lnTo>
                  <a:pt x="228" y="192"/>
                </a:lnTo>
                <a:lnTo>
                  <a:pt x="225" y="187"/>
                </a:lnTo>
                <a:lnTo>
                  <a:pt x="224" y="184"/>
                </a:lnTo>
                <a:lnTo>
                  <a:pt x="221" y="177"/>
                </a:lnTo>
                <a:lnTo>
                  <a:pt x="216" y="172"/>
                </a:lnTo>
                <a:lnTo>
                  <a:pt x="209" y="169"/>
                </a:lnTo>
                <a:lnTo>
                  <a:pt x="202" y="168"/>
                </a:lnTo>
                <a:lnTo>
                  <a:pt x="201" y="168"/>
                </a:lnTo>
                <a:lnTo>
                  <a:pt x="191" y="168"/>
                </a:lnTo>
                <a:lnTo>
                  <a:pt x="183" y="165"/>
                </a:lnTo>
                <a:lnTo>
                  <a:pt x="175" y="161"/>
                </a:lnTo>
                <a:lnTo>
                  <a:pt x="168" y="155"/>
                </a:lnTo>
                <a:lnTo>
                  <a:pt x="162" y="150"/>
                </a:lnTo>
                <a:lnTo>
                  <a:pt x="158" y="143"/>
                </a:lnTo>
                <a:lnTo>
                  <a:pt x="155" y="136"/>
                </a:lnTo>
                <a:lnTo>
                  <a:pt x="155" y="128"/>
                </a:lnTo>
                <a:lnTo>
                  <a:pt x="155" y="120"/>
                </a:lnTo>
                <a:lnTo>
                  <a:pt x="158" y="111"/>
                </a:lnTo>
                <a:lnTo>
                  <a:pt x="162" y="104"/>
                </a:lnTo>
                <a:lnTo>
                  <a:pt x="168" y="99"/>
                </a:lnTo>
                <a:lnTo>
                  <a:pt x="175" y="93"/>
                </a:lnTo>
                <a:lnTo>
                  <a:pt x="183" y="89"/>
                </a:lnTo>
                <a:lnTo>
                  <a:pt x="191" y="88"/>
                </a:lnTo>
                <a:lnTo>
                  <a:pt x="201" y="87"/>
                </a:lnTo>
                <a:lnTo>
                  <a:pt x="210" y="88"/>
                </a:lnTo>
                <a:lnTo>
                  <a:pt x="219" y="89"/>
                </a:lnTo>
                <a:lnTo>
                  <a:pt x="225" y="93"/>
                </a:lnTo>
                <a:lnTo>
                  <a:pt x="232" y="99"/>
                </a:lnTo>
                <a:lnTo>
                  <a:pt x="238" y="104"/>
                </a:lnTo>
                <a:lnTo>
                  <a:pt x="242" y="111"/>
                </a:lnTo>
                <a:lnTo>
                  <a:pt x="245" y="120"/>
                </a:lnTo>
                <a:lnTo>
                  <a:pt x="246" y="128"/>
                </a:lnTo>
                <a:lnTo>
                  <a:pt x="245" y="136"/>
                </a:lnTo>
                <a:lnTo>
                  <a:pt x="245" y="144"/>
                </a:lnTo>
                <a:lnTo>
                  <a:pt x="246" y="151"/>
                </a:lnTo>
                <a:lnTo>
                  <a:pt x="250" y="158"/>
                </a:lnTo>
                <a:lnTo>
                  <a:pt x="256" y="162"/>
                </a:lnTo>
                <a:lnTo>
                  <a:pt x="258" y="165"/>
                </a:lnTo>
                <a:lnTo>
                  <a:pt x="261" y="169"/>
                </a:lnTo>
                <a:lnTo>
                  <a:pt x="264" y="173"/>
                </a:lnTo>
                <a:lnTo>
                  <a:pt x="264" y="177"/>
                </a:lnTo>
                <a:lnTo>
                  <a:pt x="264" y="180"/>
                </a:lnTo>
                <a:lnTo>
                  <a:pt x="263" y="184"/>
                </a:lnTo>
                <a:lnTo>
                  <a:pt x="257" y="191"/>
                </a:lnTo>
                <a:lnTo>
                  <a:pt x="250" y="195"/>
                </a:lnTo>
                <a:lnTo>
                  <a:pt x="242" y="197"/>
                </a:lnTo>
                <a:close/>
                <a:moveTo>
                  <a:pt x="80" y="172"/>
                </a:moveTo>
                <a:lnTo>
                  <a:pt x="80" y="172"/>
                </a:lnTo>
                <a:lnTo>
                  <a:pt x="78" y="179"/>
                </a:lnTo>
                <a:lnTo>
                  <a:pt x="75" y="183"/>
                </a:lnTo>
                <a:lnTo>
                  <a:pt x="70" y="186"/>
                </a:lnTo>
                <a:lnTo>
                  <a:pt x="64" y="187"/>
                </a:lnTo>
                <a:lnTo>
                  <a:pt x="59" y="186"/>
                </a:lnTo>
                <a:lnTo>
                  <a:pt x="53" y="183"/>
                </a:lnTo>
                <a:lnTo>
                  <a:pt x="51" y="179"/>
                </a:lnTo>
                <a:lnTo>
                  <a:pt x="49" y="172"/>
                </a:lnTo>
                <a:lnTo>
                  <a:pt x="51" y="166"/>
                </a:lnTo>
                <a:lnTo>
                  <a:pt x="53" y="162"/>
                </a:lnTo>
                <a:lnTo>
                  <a:pt x="59" y="158"/>
                </a:lnTo>
                <a:lnTo>
                  <a:pt x="64" y="158"/>
                </a:lnTo>
                <a:lnTo>
                  <a:pt x="70" y="158"/>
                </a:lnTo>
                <a:lnTo>
                  <a:pt x="75" y="162"/>
                </a:lnTo>
                <a:lnTo>
                  <a:pt x="78" y="166"/>
                </a:lnTo>
                <a:lnTo>
                  <a:pt x="80" y="172"/>
                </a:lnTo>
                <a:close/>
                <a:moveTo>
                  <a:pt x="301" y="135"/>
                </a:moveTo>
                <a:lnTo>
                  <a:pt x="301" y="135"/>
                </a:lnTo>
                <a:lnTo>
                  <a:pt x="296" y="133"/>
                </a:lnTo>
                <a:lnTo>
                  <a:pt x="290" y="131"/>
                </a:lnTo>
                <a:lnTo>
                  <a:pt x="287" y="125"/>
                </a:lnTo>
                <a:lnTo>
                  <a:pt x="286" y="120"/>
                </a:lnTo>
                <a:lnTo>
                  <a:pt x="287" y="114"/>
                </a:lnTo>
                <a:lnTo>
                  <a:pt x="290" y="109"/>
                </a:lnTo>
                <a:lnTo>
                  <a:pt x="296" y="106"/>
                </a:lnTo>
                <a:lnTo>
                  <a:pt x="301" y="104"/>
                </a:lnTo>
                <a:lnTo>
                  <a:pt x="307" y="106"/>
                </a:lnTo>
                <a:lnTo>
                  <a:pt x="312" y="109"/>
                </a:lnTo>
                <a:lnTo>
                  <a:pt x="315" y="114"/>
                </a:lnTo>
                <a:lnTo>
                  <a:pt x="316" y="120"/>
                </a:lnTo>
                <a:lnTo>
                  <a:pt x="315" y="125"/>
                </a:lnTo>
                <a:lnTo>
                  <a:pt x="312" y="131"/>
                </a:lnTo>
                <a:lnTo>
                  <a:pt x="307" y="133"/>
                </a:lnTo>
                <a:lnTo>
                  <a:pt x="301" y="135"/>
                </a:lnTo>
                <a:close/>
                <a:moveTo>
                  <a:pt x="326" y="253"/>
                </a:moveTo>
                <a:lnTo>
                  <a:pt x="326" y="253"/>
                </a:lnTo>
                <a:lnTo>
                  <a:pt x="324" y="258"/>
                </a:lnTo>
                <a:lnTo>
                  <a:pt x="322" y="264"/>
                </a:lnTo>
                <a:lnTo>
                  <a:pt x="316" y="267"/>
                </a:lnTo>
                <a:lnTo>
                  <a:pt x="311" y="268"/>
                </a:lnTo>
                <a:lnTo>
                  <a:pt x="305" y="267"/>
                </a:lnTo>
                <a:lnTo>
                  <a:pt x="300" y="264"/>
                </a:lnTo>
                <a:lnTo>
                  <a:pt x="297" y="258"/>
                </a:lnTo>
                <a:lnTo>
                  <a:pt x="296" y="253"/>
                </a:lnTo>
                <a:lnTo>
                  <a:pt x="297" y="247"/>
                </a:lnTo>
                <a:lnTo>
                  <a:pt x="300" y="243"/>
                </a:lnTo>
                <a:lnTo>
                  <a:pt x="305" y="239"/>
                </a:lnTo>
                <a:lnTo>
                  <a:pt x="311" y="238"/>
                </a:lnTo>
                <a:lnTo>
                  <a:pt x="316" y="239"/>
                </a:lnTo>
                <a:lnTo>
                  <a:pt x="322" y="243"/>
                </a:lnTo>
                <a:lnTo>
                  <a:pt x="324" y="247"/>
                </a:lnTo>
                <a:lnTo>
                  <a:pt x="326" y="253"/>
                </a:lnTo>
                <a:close/>
                <a:moveTo>
                  <a:pt x="348" y="172"/>
                </a:moveTo>
                <a:lnTo>
                  <a:pt x="348" y="172"/>
                </a:lnTo>
                <a:lnTo>
                  <a:pt x="346" y="180"/>
                </a:lnTo>
                <a:lnTo>
                  <a:pt x="344" y="186"/>
                </a:lnTo>
                <a:lnTo>
                  <a:pt x="338" y="190"/>
                </a:lnTo>
                <a:lnTo>
                  <a:pt x="333" y="191"/>
                </a:lnTo>
                <a:lnTo>
                  <a:pt x="327" y="190"/>
                </a:lnTo>
                <a:lnTo>
                  <a:pt x="322" y="186"/>
                </a:lnTo>
                <a:lnTo>
                  <a:pt x="319" y="180"/>
                </a:lnTo>
                <a:lnTo>
                  <a:pt x="318" y="172"/>
                </a:lnTo>
                <a:lnTo>
                  <a:pt x="319" y="165"/>
                </a:lnTo>
                <a:lnTo>
                  <a:pt x="322" y="158"/>
                </a:lnTo>
                <a:lnTo>
                  <a:pt x="327" y="154"/>
                </a:lnTo>
                <a:lnTo>
                  <a:pt x="333" y="153"/>
                </a:lnTo>
                <a:lnTo>
                  <a:pt x="338" y="154"/>
                </a:lnTo>
                <a:lnTo>
                  <a:pt x="344" y="158"/>
                </a:lnTo>
                <a:lnTo>
                  <a:pt x="346" y="165"/>
                </a:lnTo>
                <a:lnTo>
                  <a:pt x="348" y="172"/>
                </a:lnTo>
                <a:close/>
                <a:moveTo>
                  <a:pt x="128" y="183"/>
                </a:moveTo>
                <a:lnTo>
                  <a:pt x="128" y="183"/>
                </a:lnTo>
                <a:lnTo>
                  <a:pt x="126" y="191"/>
                </a:lnTo>
                <a:lnTo>
                  <a:pt x="122" y="199"/>
                </a:lnTo>
                <a:lnTo>
                  <a:pt x="117" y="203"/>
                </a:lnTo>
                <a:lnTo>
                  <a:pt x="114" y="205"/>
                </a:lnTo>
                <a:lnTo>
                  <a:pt x="110" y="205"/>
                </a:lnTo>
                <a:lnTo>
                  <a:pt x="106" y="205"/>
                </a:lnTo>
                <a:lnTo>
                  <a:pt x="103" y="203"/>
                </a:lnTo>
                <a:lnTo>
                  <a:pt x="97" y="199"/>
                </a:lnTo>
                <a:lnTo>
                  <a:pt x="93" y="191"/>
                </a:lnTo>
                <a:lnTo>
                  <a:pt x="92" y="183"/>
                </a:lnTo>
                <a:lnTo>
                  <a:pt x="93" y="175"/>
                </a:lnTo>
                <a:lnTo>
                  <a:pt x="97" y="168"/>
                </a:lnTo>
                <a:lnTo>
                  <a:pt x="103" y="162"/>
                </a:lnTo>
                <a:lnTo>
                  <a:pt x="106" y="161"/>
                </a:lnTo>
                <a:lnTo>
                  <a:pt x="110" y="161"/>
                </a:lnTo>
                <a:lnTo>
                  <a:pt x="114" y="161"/>
                </a:lnTo>
                <a:lnTo>
                  <a:pt x="117" y="162"/>
                </a:lnTo>
                <a:lnTo>
                  <a:pt x="122" y="168"/>
                </a:lnTo>
                <a:lnTo>
                  <a:pt x="126" y="175"/>
                </a:lnTo>
                <a:lnTo>
                  <a:pt x="128" y="183"/>
                </a:lnTo>
                <a:close/>
                <a:moveTo>
                  <a:pt x="268" y="294"/>
                </a:moveTo>
                <a:lnTo>
                  <a:pt x="268" y="294"/>
                </a:lnTo>
                <a:lnTo>
                  <a:pt x="264" y="301"/>
                </a:lnTo>
                <a:lnTo>
                  <a:pt x="257" y="305"/>
                </a:lnTo>
                <a:lnTo>
                  <a:pt x="250" y="308"/>
                </a:lnTo>
                <a:lnTo>
                  <a:pt x="246" y="308"/>
                </a:lnTo>
                <a:lnTo>
                  <a:pt x="243" y="307"/>
                </a:lnTo>
                <a:lnTo>
                  <a:pt x="241" y="304"/>
                </a:lnTo>
                <a:lnTo>
                  <a:pt x="238" y="301"/>
                </a:lnTo>
                <a:lnTo>
                  <a:pt x="235" y="296"/>
                </a:lnTo>
                <a:lnTo>
                  <a:pt x="235" y="287"/>
                </a:lnTo>
                <a:lnTo>
                  <a:pt x="238" y="279"/>
                </a:lnTo>
                <a:lnTo>
                  <a:pt x="242" y="271"/>
                </a:lnTo>
                <a:lnTo>
                  <a:pt x="249" y="267"/>
                </a:lnTo>
                <a:lnTo>
                  <a:pt x="256" y="265"/>
                </a:lnTo>
                <a:lnTo>
                  <a:pt x="260" y="265"/>
                </a:lnTo>
                <a:lnTo>
                  <a:pt x="263" y="267"/>
                </a:lnTo>
                <a:lnTo>
                  <a:pt x="265" y="268"/>
                </a:lnTo>
                <a:lnTo>
                  <a:pt x="268" y="271"/>
                </a:lnTo>
                <a:lnTo>
                  <a:pt x="271" y="278"/>
                </a:lnTo>
                <a:lnTo>
                  <a:pt x="271" y="286"/>
                </a:lnTo>
                <a:lnTo>
                  <a:pt x="268" y="294"/>
                </a:lnTo>
                <a:close/>
                <a:moveTo>
                  <a:pt x="93" y="147"/>
                </a:moveTo>
                <a:lnTo>
                  <a:pt x="93" y="147"/>
                </a:lnTo>
                <a:lnTo>
                  <a:pt x="86" y="146"/>
                </a:lnTo>
                <a:lnTo>
                  <a:pt x="81" y="143"/>
                </a:lnTo>
                <a:lnTo>
                  <a:pt x="77" y="137"/>
                </a:lnTo>
                <a:lnTo>
                  <a:pt x="75" y="132"/>
                </a:lnTo>
                <a:lnTo>
                  <a:pt x="77" y="126"/>
                </a:lnTo>
                <a:lnTo>
                  <a:pt x="81" y="121"/>
                </a:lnTo>
                <a:lnTo>
                  <a:pt x="86" y="117"/>
                </a:lnTo>
                <a:lnTo>
                  <a:pt x="93" y="117"/>
                </a:lnTo>
                <a:lnTo>
                  <a:pt x="100" y="117"/>
                </a:lnTo>
                <a:lnTo>
                  <a:pt x="106" y="121"/>
                </a:lnTo>
                <a:lnTo>
                  <a:pt x="110" y="126"/>
                </a:lnTo>
                <a:lnTo>
                  <a:pt x="111" y="132"/>
                </a:lnTo>
                <a:lnTo>
                  <a:pt x="110" y="137"/>
                </a:lnTo>
                <a:lnTo>
                  <a:pt x="106" y="143"/>
                </a:lnTo>
                <a:lnTo>
                  <a:pt x="100" y="146"/>
                </a:lnTo>
                <a:lnTo>
                  <a:pt x="93" y="147"/>
                </a:lnTo>
                <a:close/>
              </a:path>
            </a:pathLst>
          </a:custGeom>
          <a:solidFill>
            <a:schemeClr val="accent1"/>
          </a:solidFill>
          <a:ln>
            <a:noFill/>
          </a:ln>
        </p:spPr>
        <p:txBody>
          <a:bodyPr/>
          <a:lstStyle/>
          <a:p>
            <a:endParaRPr lang="en-US" dirty="0"/>
          </a:p>
        </p:txBody>
      </p:sp>
      <p:sp>
        <p:nvSpPr>
          <p:cNvPr id="168" name="Freeform 186"/>
          <p:cNvSpPr>
            <a:spLocks noEditPoints="1"/>
          </p:cNvSpPr>
          <p:nvPr/>
        </p:nvSpPr>
        <p:spPr bwMode="auto">
          <a:xfrm>
            <a:off x="3730230" y="1067850"/>
            <a:ext cx="256848" cy="424585"/>
          </a:xfrm>
          <a:custGeom>
            <a:avLst/>
            <a:gdLst>
              <a:gd name="T0" fmla="*/ 72212 w 293"/>
              <a:gd name="T1" fmla="*/ 137337 h 485"/>
              <a:gd name="T2" fmla="*/ 62655 w 293"/>
              <a:gd name="T3" fmla="*/ 133625 h 485"/>
              <a:gd name="T4" fmla="*/ 66372 w 293"/>
              <a:gd name="T5" fmla="*/ 124080 h 485"/>
              <a:gd name="T6" fmla="*/ 75929 w 293"/>
              <a:gd name="T7" fmla="*/ 127792 h 485"/>
              <a:gd name="T8" fmla="*/ 86549 w 293"/>
              <a:gd name="T9" fmla="*/ 109233 h 485"/>
              <a:gd name="T10" fmla="*/ 82832 w 293"/>
              <a:gd name="T11" fmla="*/ 118778 h 485"/>
              <a:gd name="T12" fmla="*/ 92389 w 293"/>
              <a:gd name="T13" fmla="*/ 122490 h 485"/>
              <a:gd name="T14" fmla="*/ 95575 w 293"/>
              <a:gd name="T15" fmla="*/ 112945 h 485"/>
              <a:gd name="T16" fmla="*/ 155575 w 293"/>
              <a:gd name="T17" fmla="*/ 173394 h 485"/>
              <a:gd name="T18" fmla="*/ 150796 w 293"/>
              <a:gd name="T19" fmla="*/ 186120 h 485"/>
              <a:gd name="T20" fmla="*/ 134336 w 293"/>
              <a:gd name="T21" fmla="*/ 201498 h 485"/>
              <a:gd name="T22" fmla="*/ 132212 w 293"/>
              <a:gd name="T23" fmla="*/ 219527 h 485"/>
              <a:gd name="T24" fmla="*/ 122124 w 293"/>
              <a:gd name="T25" fmla="*/ 246570 h 485"/>
              <a:gd name="T26" fmla="*/ 98230 w 293"/>
              <a:gd name="T27" fmla="*/ 257175 h 485"/>
              <a:gd name="T28" fmla="*/ 69557 w 293"/>
              <a:gd name="T29" fmla="*/ 241267 h 485"/>
              <a:gd name="T30" fmla="*/ 58407 w 293"/>
              <a:gd name="T31" fmla="*/ 221117 h 485"/>
              <a:gd name="T32" fmla="*/ 52566 w 293"/>
              <a:gd name="T33" fmla="*/ 184530 h 485"/>
              <a:gd name="T34" fmla="*/ 58407 w 293"/>
              <a:gd name="T35" fmla="*/ 178167 h 485"/>
              <a:gd name="T36" fmla="*/ 21239 w 293"/>
              <a:gd name="T37" fmla="*/ 166501 h 485"/>
              <a:gd name="T38" fmla="*/ 2124 w 293"/>
              <a:gd name="T39" fmla="*/ 150063 h 485"/>
              <a:gd name="T40" fmla="*/ 1062 w 293"/>
              <a:gd name="T41" fmla="*/ 45072 h 485"/>
              <a:gd name="T42" fmla="*/ 15929 w 293"/>
              <a:gd name="T43" fmla="*/ 25452 h 485"/>
              <a:gd name="T44" fmla="*/ 35044 w 293"/>
              <a:gd name="T45" fmla="*/ 20680 h 485"/>
              <a:gd name="T46" fmla="*/ 44071 w 293"/>
              <a:gd name="T47" fmla="*/ 3712 h 485"/>
              <a:gd name="T48" fmla="*/ 80708 w 293"/>
              <a:gd name="T49" fmla="*/ 0 h 485"/>
              <a:gd name="T50" fmla="*/ 97168 w 293"/>
              <a:gd name="T51" fmla="*/ 9545 h 485"/>
              <a:gd name="T52" fmla="*/ 108849 w 293"/>
              <a:gd name="T53" fmla="*/ 23862 h 485"/>
              <a:gd name="T54" fmla="*/ 127964 w 293"/>
              <a:gd name="T55" fmla="*/ 31285 h 485"/>
              <a:gd name="T56" fmla="*/ 135929 w 293"/>
              <a:gd name="T57" fmla="*/ 139988 h 485"/>
              <a:gd name="T58" fmla="*/ 127964 w 293"/>
              <a:gd name="T59" fmla="*/ 159077 h 485"/>
              <a:gd name="T60" fmla="*/ 75398 w 293"/>
              <a:gd name="T61" fmla="*/ 167031 h 485"/>
              <a:gd name="T62" fmla="*/ 83363 w 293"/>
              <a:gd name="T63" fmla="*/ 180288 h 485"/>
              <a:gd name="T64" fmla="*/ 84956 w 293"/>
              <a:gd name="T65" fmla="*/ 216345 h 485"/>
              <a:gd name="T66" fmla="*/ 75398 w 293"/>
              <a:gd name="T67" fmla="*/ 221117 h 485"/>
              <a:gd name="T68" fmla="*/ 85487 w 293"/>
              <a:gd name="T69" fmla="*/ 240737 h 485"/>
              <a:gd name="T70" fmla="*/ 102478 w 293"/>
              <a:gd name="T71" fmla="*/ 244449 h 485"/>
              <a:gd name="T72" fmla="*/ 118407 w 293"/>
              <a:gd name="T73" fmla="*/ 229602 h 485"/>
              <a:gd name="T74" fmla="*/ 120531 w 293"/>
              <a:gd name="T75" fmla="*/ 211573 h 485"/>
              <a:gd name="T76" fmla="*/ 130619 w 293"/>
              <a:gd name="T77" fmla="*/ 184530 h 485"/>
              <a:gd name="T78" fmla="*/ 155044 w 293"/>
              <a:gd name="T79" fmla="*/ 173394 h 485"/>
              <a:gd name="T80" fmla="*/ 88672 w 293"/>
              <a:gd name="T81" fmla="*/ 20680 h 485"/>
              <a:gd name="T82" fmla="*/ 80708 w 293"/>
              <a:gd name="T83" fmla="*/ 12196 h 485"/>
              <a:gd name="T84" fmla="*/ 48319 w 293"/>
              <a:gd name="T85" fmla="*/ 17499 h 485"/>
              <a:gd name="T86" fmla="*/ 17522 w 293"/>
              <a:gd name="T87" fmla="*/ 79008 h 485"/>
              <a:gd name="T88" fmla="*/ 60000 w 293"/>
              <a:gd name="T89" fmla="*/ 79008 h 485"/>
              <a:gd name="T90" fmla="*/ 103009 w 293"/>
              <a:gd name="T91" fmla="*/ 75297 h 485"/>
              <a:gd name="T92" fmla="*/ 123717 w 293"/>
              <a:gd name="T93" fmla="*/ 48253 h 485"/>
              <a:gd name="T94" fmla="*/ 114690 w 293"/>
              <a:gd name="T95" fmla="*/ 37118 h 485"/>
              <a:gd name="T96" fmla="*/ 24425 w 293"/>
              <a:gd name="T97" fmla="*/ 36588 h 485"/>
              <a:gd name="T98" fmla="*/ 13274 w 293"/>
              <a:gd name="T99" fmla="*/ 45072 h 485"/>
              <a:gd name="T100" fmla="*/ 30796 w 293"/>
              <a:gd name="T101" fmla="*/ 66282 h 485"/>
              <a:gd name="T102" fmla="*/ 108849 w 293"/>
              <a:gd name="T103" fmla="*/ 154835 h 485"/>
              <a:gd name="T104" fmla="*/ 121593 w 293"/>
              <a:gd name="T105" fmla="*/ 147942 h 485"/>
              <a:gd name="T106" fmla="*/ 123717 w 293"/>
              <a:gd name="T107" fmla="*/ 91204 h 485"/>
              <a:gd name="T108" fmla="*/ 69026 w 293"/>
              <a:gd name="T109" fmla="*/ 89614 h 485"/>
              <a:gd name="T110" fmla="*/ 38230 w 293"/>
              <a:gd name="T111" fmla="*/ 93325 h 485"/>
              <a:gd name="T112" fmla="*/ 30796 w 293"/>
              <a:gd name="T113" fmla="*/ 103400 h 485"/>
              <a:gd name="T114" fmla="*/ 30796 w 293"/>
              <a:gd name="T115" fmla="*/ 140518 h 485"/>
              <a:gd name="T116" fmla="*/ 15398 w 293"/>
              <a:gd name="T117" fmla="*/ 149002 h 485"/>
              <a:gd name="T118" fmla="*/ 27080 w 293"/>
              <a:gd name="T119" fmla="*/ 154835 h 485"/>
              <a:gd name="T120" fmla="*/ 73805 w 293"/>
              <a:gd name="T121" fmla="*/ 208391 h 48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93" h="485">
                <a:moveTo>
                  <a:pt x="145" y="246"/>
                </a:moveTo>
                <a:lnTo>
                  <a:pt x="145" y="246"/>
                </a:lnTo>
                <a:lnTo>
                  <a:pt x="143" y="252"/>
                </a:lnTo>
                <a:lnTo>
                  <a:pt x="141" y="256"/>
                </a:lnTo>
                <a:lnTo>
                  <a:pt x="136" y="259"/>
                </a:lnTo>
                <a:lnTo>
                  <a:pt x="131" y="260"/>
                </a:lnTo>
                <a:lnTo>
                  <a:pt x="125" y="259"/>
                </a:lnTo>
                <a:lnTo>
                  <a:pt x="121" y="256"/>
                </a:lnTo>
                <a:lnTo>
                  <a:pt x="118" y="252"/>
                </a:lnTo>
                <a:lnTo>
                  <a:pt x="117" y="246"/>
                </a:lnTo>
                <a:lnTo>
                  <a:pt x="118" y="241"/>
                </a:lnTo>
                <a:lnTo>
                  <a:pt x="121" y="237"/>
                </a:lnTo>
                <a:lnTo>
                  <a:pt x="125" y="234"/>
                </a:lnTo>
                <a:lnTo>
                  <a:pt x="131" y="232"/>
                </a:lnTo>
                <a:lnTo>
                  <a:pt x="136" y="234"/>
                </a:lnTo>
                <a:lnTo>
                  <a:pt x="141" y="237"/>
                </a:lnTo>
                <a:lnTo>
                  <a:pt x="143" y="241"/>
                </a:lnTo>
                <a:lnTo>
                  <a:pt x="145" y="246"/>
                </a:lnTo>
                <a:close/>
                <a:moveTo>
                  <a:pt x="168" y="205"/>
                </a:moveTo>
                <a:lnTo>
                  <a:pt x="168" y="205"/>
                </a:lnTo>
                <a:lnTo>
                  <a:pt x="163" y="206"/>
                </a:lnTo>
                <a:lnTo>
                  <a:pt x="158" y="209"/>
                </a:lnTo>
                <a:lnTo>
                  <a:pt x="156" y="213"/>
                </a:lnTo>
                <a:lnTo>
                  <a:pt x="154" y="219"/>
                </a:lnTo>
                <a:lnTo>
                  <a:pt x="156" y="224"/>
                </a:lnTo>
                <a:lnTo>
                  <a:pt x="158" y="228"/>
                </a:lnTo>
                <a:lnTo>
                  <a:pt x="163" y="231"/>
                </a:lnTo>
                <a:lnTo>
                  <a:pt x="168" y="232"/>
                </a:lnTo>
                <a:lnTo>
                  <a:pt x="174" y="231"/>
                </a:lnTo>
                <a:lnTo>
                  <a:pt x="178" y="228"/>
                </a:lnTo>
                <a:lnTo>
                  <a:pt x="180" y="224"/>
                </a:lnTo>
                <a:lnTo>
                  <a:pt x="182" y="219"/>
                </a:lnTo>
                <a:lnTo>
                  <a:pt x="180" y="213"/>
                </a:lnTo>
                <a:lnTo>
                  <a:pt x="178" y="209"/>
                </a:lnTo>
                <a:lnTo>
                  <a:pt x="174" y="206"/>
                </a:lnTo>
                <a:lnTo>
                  <a:pt x="168" y="205"/>
                </a:lnTo>
                <a:close/>
                <a:moveTo>
                  <a:pt x="293" y="327"/>
                </a:moveTo>
                <a:lnTo>
                  <a:pt x="293" y="351"/>
                </a:lnTo>
                <a:lnTo>
                  <a:pt x="292" y="351"/>
                </a:lnTo>
                <a:lnTo>
                  <a:pt x="284" y="351"/>
                </a:lnTo>
                <a:lnTo>
                  <a:pt x="275" y="353"/>
                </a:lnTo>
                <a:lnTo>
                  <a:pt x="268" y="359"/>
                </a:lnTo>
                <a:lnTo>
                  <a:pt x="262" y="364"/>
                </a:lnTo>
                <a:lnTo>
                  <a:pt x="257" y="371"/>
                </a:lnTo>
                <a:lnTo>
                  <a:pt x="253" y="380"/>
                </a:lnTo>
                <a:lnTo>
                  <a:pt x="251" y="389"/>
                </a:lnTo>
                <a:lnTo>
                  <a:pt x="249" y="399"/>
                </a:lnTo>
                <a:lnTo>
                  <a:pt x="249" y="406"/>
                </a:lnTo>
                <a:lnTo>
                  <a:pt x="249" y="414"/>
                </a:lnTo>
                <a:lnTo>
                  <a:pt x="248" y="428"/>
                </a:lnTo>
                <a:lnTo>
                  <a:pt x="245" y="441"/>
                </a:lnTo>
                <a:lnTo>
                  <a:pt x="238" y="454"/>
                </a:lnTo>
                <a:lnTo>
                  <a:pt x="230" y="465"/>
                </a:lnTo>
                <a:lnTo>
                  <a:pt x="220" y="473"/>
                </a:lnTo>
                <a:lnTo>
                  <a:pt x="209" y="480"/>
                </a:lnTo>
                <a:lnTo>
                  <a:pt x="197" y="484"/>
                </a:lnTo>
                <a:lnTo>
                  <a:pt x="185" y="485"/>
                </a:lnTo>
                <a:lnTo>
                  <a:pt x="171" y="484"/>
                </a:lnTo>
                <a:lnTo>
                  <a:pt x="158" y="480"/>
                </a:lnTo>
                <a:lnTo>
                  <a:pt x="147" y="473"/>
                </a:lnTo>
                <a:lnTo>
                  <a:pt x="138" y="465"/>
                </a:lnTo>
                <a:lnTo>
                  <a:pt x="131" y="455"/>
                </a:lnTo>
                <a:lnTo>
                  <a:pt x="124" y="443"/>
                </a:lnTo>
                <a:lnTo>
                  <a:pt x="120" y="430"/>
                </a:lnTo>
                <a:lnTo>
                  <a:pt x="118" y="417"/>
                </a:lnTo>
                <a:lnTo>
                  <a:pt x="110" y="417"/>
                </a:lnTo>
                <a:lnTo>
                  <a:pt x="106" y="415"/>
                </a:lnTo>
                <a:lnTo>
                  <a:pt x="102" y="413"/>
                </a:lnTo>
                <a:lnTo>
                  <a:pt x="101" y="408"/>
                </a:lnTo>
                <a:lnTo>
                  <a:pt x="99" y="404"/>
                </a:lnTo>
                <a:lnTo>
                  <a:pt x="99" y="348"/>
                </a:lnTo>
                <a:lnTo>
                  <a:pt x="101" y="342"/>
                </a:lnTo>
                <a:lnTo>
                  <a:pt x="102" y="340"/>
                </a:lnTo>
                <a:lnTo>
                  <a:pt x="106" y="337"/>
                </a:lnTo>
                <a:lnTo>
                  <a:pt x="110" y="336"/>
                </a:lnTo>
                <a:lnTo>
                  <a:pt x="118" y="336"/>
                </a:lnTo>
                <a:lnTo>
                  <a:pt x="118" y="315"/>
                </a:lnTo>
                <a:lnTo>
                  <a:pt x="51" y="315"/>
                </a:lnTo>
                <a:lnTo>
                  <a:pt x="40" y="314"/>
                </a:lnTo>
                <a:lnTo>
                  <a:pt x="30" y="311"/>
                </a:lnTo>
                <a:lnTo>
                  <a:pt x="22" y="307"/>
                </a:lnTo>
                <a:lnTo>
                  <a:pt x="15" y="300"/>
                </a:lnTo>
                <a:lnTo>
                  <a:pt x="8" y="292"/>
                </a:lnTo>
                <a:lnTo>
                  <a:pt x="4" y="283"/>
                </a:lnTo>
                <a:lnTo>
                  <a:pt x="2" y="274"/>
                </a:lnTo>
                <a:lnTo>
                  <a:pt x="0" y="264"/>
                </a:lnTo>
                <a:lnTo>
                  <a:pt x="0" y="96"/>
                </a:lnTo>
                <a:lnTo>
                  <a:pt x="2" y="85"/>
                </a:lnTo>
                <a:lnTo>
                  <a:pt x="4" y="76"/>
                </a:lnTo>
                <a:lnTo>
                  <a:pt x="8" y="67"/>
                </a:lnTo>
                <a:lnTo>
                  <a:pt x="15" y="59"/>
                </a:lnTo>
                <a:lnTo>
                  <a:pt x="22" y="54"/>
                </a:lnTo>
                <a:lnTo>
                  <a:pt x="30" y="48"/>
                </a:lnTo>
                <a:lnTo>
                  <a:pt x="40" y="45"/>
                </a:lnTo>
                <a:lnTo>
                  <a:pt x="51" y="45"/>
                </a:lnTo>
                <a:lnTo>
                  <a:pt x="66" y="45"/>
                </a:lnTo>
                <a:lnTo>
                  <a:pt x="66" y="39"/>
                </a:lnTo>
                <a:lnTo>
                  <a:pt x="66" y="32"/>
                </a:lnTo>
                <a:lnTo>
                  <a:pt x="69" y="23"/>
                </a:lnTo>
                <a:lnTo>
                  <a:pt x="73" y="18"/>
                </a:lnTo>
                <a:lnTo>
                  <a:pt x="77" y="12"/>
                </a:lnTo>
                <a:lnTo>
                  <a:pt x="83" y="7"/>
                </a:lnTo>
                <a:lnTo>
                  <a:pt x="90" y="4"/>
                </a:lnTo>
                <a:lnTo>
                  <a:pt x="96" y="1"/>
                </a:lnTo>
                <a:lnTo>
                  <a:pt x="105" y="0"/>
                </a:lnTo>
                <a:lnTo>
                  <a:pt x="152" y="0"/>
                </a:lnTo>
                <a:lnTo>
                  <a:pt x="160" y="1"/>
                </a:lnTo>
                <a:lnTo>
                  <a:pt x="167" y="4"/>
                </a:lnTo>
                <a:lnTo>
                  <a:pt x="174" y="7"/>
                </a:lnTo>
                <a:lnTo>
                  <a:pt x="179" y="12"/>
                </a:lnTo>
                <a:lnTo>
                  <a:pt x="183" y="18"/>
                </a:lnTo>
                <a:lnTo>
                  <a:pt x="187" y="23"/>
                </a:lnTo>
                <a:lnTo>
                  <a:pt x="189" y="32"/>
                </a:lnTo>
                <a:lnTo>
                  <a:pt x="190" y="39"/>
                </a:lnTo>
                <a:lnTo>
                  <a:pt x="190" y="45"/>
                </a:lnTo>
                <a:lnTo>
                  <a:pt x="205" y="45"/>
                </a:lnTo>
                <a:lnTo>
                  <a:pt x="215" y="45"/>
                </a:lnTo>
                <a:lnTo>
                  <a:pt x="224" y="48"/>
                </a:lnTo>
                <a:lnTo>
                  <a:pt x="233" y="54"/>
                </a:lnTo>
                <a:lnTo>
                  <a:pt x="241" y="59"/>
                </a:lnTo>
                <a:lnTo>
                  <a:pt x="248" y="67"/>
                </a:lnTo>
                <a:lnTo>
                  <a:pt x="252" y="76"/>
                </a:lnTo>
                <a:lnTo>
                  <a:pt x="255" y="85"/>
                </a:lnTo>
                <a:lnTo>
                  <a:pt x="256" y="96"/>
                </a:lnTo>
                <a:lnTo>
                  <a:pt x="256" y="264"/>
                </a:lnTo>
                <a:lnTo>
                  <a:pt x="255" y="274"/>
                </a:lnTo>
                <a:lnTo>
                  <a:pt x="252" y="283"/>
                </a:lnTo>
                <a:lnTo>
                  <a:pt x="248" y="292"/>
                </a:lnTo>
                <a:lnTo>
                  <a:pt x="241" y="300"/>
                </a:lnTo>
                <a:lnTo>
                  <a:pt x="233" y="307"/>
                </a:lnTo>
                <a:lnTo>
                  <a:pt x="224" y="311"/>
                </a:lnTo>
                <a:lnTo>
                  <a:pt x="215" y="314"/>
                </a:lnTo>
                <a:lnTo>
                  <a:pt x="205" y="315"/>
                </a:lnTo>
                <a:lnTo>
                  <a:pt x="142" y="315"/>
                </a:lnTo>
                <a:lnTo>
                  <a:pt x="142" y="336"/>
                </a:lnTo>
                <a:lnTo>
                  <a:pt x="149" y="336"/>
                </a:lnTo>
                <a:lnTo>
                  <a:pt x="154" y="337"/>
                </a:lnTo>
                <a:lnTo>
                  <a:pt x="157" y="340"/>
                </a:lnTo>
                <a:lnTo>
                  <a:pt x="160" y="342"/>
                </a:lnTo>
                <a:lnTo>
                  <a:pt x="161" y="348"/>
                </a:lnTo>
                <a:lnTo>
                  <a:pt x="161" y="404"/>
                </a:lnTo>
                <a:lnTo>
                  <a:pt x="160" y="408"/>
                </a:lnTo>
                <a:lnTo>
                  <a:pt x="157" y="413"/>
                </a:lnTo>
                <a:lnTo>
                  <a:pt x="154" y="415"/>
                </a:lnTo>
                <a:lnTo>
                  <a:pt x="149" y="417"/>
                </a:lnTo>
                <a:lnTo>
                  <a:pt x="142" y="417"/>
                </a:lnTo>
                <a:lnTo>
                  <a:pt x="143" y="425"/>
                </a:lnTo>
                <a:lnTo>
                  <a:pt x="145" y="435"/>
                </a:lnTo>
                <a:lnTo>
                  <a:pt x="149" y="441"/>
                </a:lnTo>
                <a:lnTo>
                  <a:pt x="154" y="448"/>
                </a:lnTo>
                <a:lnTo>
                  <a:pt x="161" y="454"/>
                </a:lnTo>
                <a:lnTo>
                  <a:pt x="168" y="459"/>
                </a:lnTo>
                <a:lnTo>
                  <a:pt x="175" y="461"/>
                </a:lnTo>
                <a:lnTo>
                  <a:pt x="185" y="462"/>
                </a:lnTo>
                <a:lnTo>
                  <a:pt x="193" y="461"/>
                </a:lnTo>
                <a:lnTo>
                  <a:pt x="201" y="458"/>
                </a:lnTo>
                <a:lnTo>
                  <a:pt x="208" y="454"/>
                </a:lnTo>
                <a:lnTo>
                  <a:pt x="213" y="448"/>
                </a:lnTo>
                <a:lnTo>
                  <a:pt x="219" y="441"/>
                </a:lnTo>
                <a:lnTo>
                  <a:pt x="223" y="433"/>
                </a:lnTo>
                <a:lnTo>
                  <a:pt x="226" y="424"/>
                </a:lnTo>
                <a:lnTo>
                  <a:pt x="227" y="414"/>
                </a:lnTo>
                <a:lnTo>
                  <a:pt x="227" y="407"/>
                </a:lnTo>
                <a:lnTo>
                  <a:pt x="227" y="399"/>
                </a:lnTo>
                <a:lnTo>
                  <a:pt x="229" y="384"/>
                </a:lnTo>
                <a:lnTo>
                  <a:pt x="231" y="371"/>
                </a:lnTo>
                <a:lnTo>
                  <a:pt x="238" y="359"/>
                </a:lnTo>
                <a:lnTo>
                  <a:pt x="246" y="348"/>
                </a:lnTo>
                <a:lnTo>
                  <a:pt x="256" y="340"/>
                </a:lnTo>
                <a:lnTo>
                  <a:pt x="267" y="333"/>
                </a:lnTo>
                <a:lnTo>
                  <a:pt x="279" y="329"/>
                </a:lnTo>
                <a:lnTo>
                  <a:pt x="292" y="327"/>
                </a:lnTo>
                <a:lnTo>
                  <a:pt x="293" y="327"/>
                </a:lnTo>
                <a:close/>
                <a:moveTo>
                  <a:pt x="90" y="45"/>
                </a:moveTo>
                <a:lnTo>
                  <a:pt x="167" y="45"/>
                </a:lnTo>
                <a:lnTo>
                  <a:pt x="167" y="39"/>
                </a:lnTo>
                <a:lnTo>
                  <a:pt x="165" y="33"/>
                </a:lnTo>
                <a:lnTo>
                  <a:pt x="163" y="28"/>
                </a:lnTo>
                <a:lnTo>
                  <a:pt x="157" y="25"/>
                </a:lnTo>
                <a:lnTo>
                  <a:pt x="152" y="23"/>
                </a:lnTo>
                <a:lnTo>
                  <a:pt x="105" y="23"/>
                </a:lnTo>
                <a:lnTo>
                  <a:pt x="98" y="25"/>
                </a:lnTo>
                <a:lnTo>
                  <a:pt x="94" y="28"/>
                </a:lnTo>
                <a:lnTo>
                  <a:pt x="91" y="33"/>
                </a:lnTo>
                <a:lnTo>
                  <a:pt x="90" y="39"/>
                </a:lnTo>
                <a:lnTo>
                  <a:pt x="90" y="45"/>
                </a:lnTo>
                <a:close/>
                <a:moveTo>
                  <a:pt x="24" y="146"/>
                </a:moveTo>
                <a:lnTo>
                  <a:pt x="24" y="146"/>
                </a:lnTo>
                <a:lnTo>
                  <a:pt x="33" y="149"/>
                </a:lnTo>
                <a:lnTo>
                  <a:pt x="52" y="151"/>
                </a:lnTo>
                <a:lnTo>
                  <a:pt x="65" y="153"/>
                </a:lnTo>
                <a:lnTo>
                  <a:pt x="79" y="153"/>
                </a:lnTo>
                <a:lnTo>
                  <a:pt x="95" y="151"/>
                </a:lnTo>
                <a:lnTo>
                  <a:pt x="113" y="149"/>
                </a:lnTo>
                <a:lnTo>
                  <a:pt x="127" y="146"/>
                </a:lnTo>
                <a:lnTo>
                  <a:pt x="156" y="143"/>
                </a:lnTo>
                <a:lnTo>
                  <a:pt x="174" y="142"/>
                </a:lnTo>
                <a:lnTo>
                  <a:pt x="194" y="142"/>
                </a:lnTo>
                <a:lnTo>
                  <a:pt x="213" y="143"/>
                </a:lnTo>
                <a:lnTo>
                  <a:pt x="233" y="147"/>
                </a:lnTo>
                <a:lnTo>
                  <a:pt x="233" y="96"/>
                </a:lnTo>
                <a:lnTo>
                  <a:pt x="233" y="91"/>
                </a:lnTo>
                <a:lnTo>
                  <a:pt x="230" y="85"/>
                </a:lnTo>
                <a:lnTo>
                  <a:pt x="229" y="80"/>
                </a:lnTo>
                <a:lnTo>
                  <a:pt x="224" y="76"/>
                </a:lnTo>
                <a:lnTo>
                  <a:pt x="220" y="73"/>
                </a:lnTo>
                <a:lnTo>
                  <a:pt x="216" y="70"/>
                </a:lnTo>
                <a:lnTo>
                  <a:pt x="211" y="69"/>
                </a:lnTo>
                <a:lnTo>
                  <a:pt x="205" y="67"/>
                </a:lnTo>
                <a:lnTo>
                  <a:pt x="51" y="67"/>
                </a:lnTo>
                <a:lnTo>
                  <a:pt x="46" y="69"/>
                </a:lnTo>
                <a:lnTo>
                  <a:pt x="40" y="70"/>
                </a:lnTo>
                <a:lnTo>
                  <a:pt x="36" y="73"/>
                </a:lnTo>
                <a:lnTo>
                  <a:pt x="32" y="76"/>
                </a:lnTo>
                <a:lnTo>
                  <a:pt x="28" y="80"/>
                </a:lnTo>
                <a:lnTo>
                  <a:pt x="25" y="85"/>
                </a:lnTo>
                <a:lnTo>
                  <a:pt x="24" y="91"/>
                </a:lnTo>
                <a:lnTo>
                  <a:pt x="24" y="96"/>
                </a:lnTo>
                <a:lnTo>
                  <a:pt x="24" y="103"/>
                </a:lnTo>
                <a:lnTo>
                  <a:pt x="58" y="103"/>
                </a:lnTo>
                <a:lnTo>
                  <a:pt x="58" y="125"/>
                </a:lnTo>
                <a:lnTo>
                  <a:pt x="24" y="125"/>
                </a:lnTo>
                <a:lnTo>
                  <a:pt x="24" y="146"/>
                </a:lnTo>
                <a:close/>
                <a:moveTo>
                  <a:pt x="51" y="292"/>
                </a:moveTo>
                <a:lnTo>
                  <a:pt x="205" y="292"/>
                </a:lnTo>
                <a:lnTo>
                  <a:pt x="211" y="292"/>
                </a:lnTo>
                <a:lnTo>
                  <a:pt x="216" y="289"/>
                </a:lnTo>
                <a:lnTo>
                  <a:pt x="220" y="287"/>
                </a:lnTo>
                <a:lnTo>
                  <a:pt x="224" y="283"/>
                </a:lnTo>
                <a:lnTo>
                  <a:pt x="229" y="279"/>
                </a:lnTo>
                <a:lnTo>
                  <a:pt x="230" y="275"/>
                </a:lnTo>
                <a:lnTo>
                  <a:pt x="233" y="270"/>
                </a:lnTo>
                <a:lnTo>
                  <a:pt x="233" y="264"/>
                </a:lnTo>
                <a:lnTo>
                  <a:pt x="233" y="172"/>
                </a:lnTo>
                <a:lnTo>
                  <a:pt x="216" y="168"/>
                </a:lnTo>
                <a:lnTo>
                  <a:pt x="197" y="165"/>
                </a:lnTo>
                <a:lnTo>
                  <a:pt x="178" y="165"/>
                </a:lnTo>
                <a:lnTo>
                  <a:pt x="160" y="165"/>
                </a:lnTo>
                <a:lnTo>
                  <a:pt x="130" y="169"/>
                </a:lnTo>
                <a:lnTo>
                  <a:pt x="118" y="172"/>
                </a:lnTo>
                <a:lnTo>
                  <a:pt x="92" y="175"/>
                </a:lnTo>
                <a:lnTo>
                  <a:pt x="72" y="176"/>
                </a:lnTo>
                <a:lnTo>
                  <a:pt x="55" y="176"/>
                </a:lnTo>
                <a:lnTo>
                  <a:pt x="43" y="175"/>
                </a:lnTo>
                <a:lnTo>
                  <a:pt x="24" y="171"/>
                </a:lnTo>
                <a:lnTo>
                  <a:pt x="24" y="195"/>
                </a:lnTo>
                <a:lnTo>
                  <a:pt x="58" y="195"/>
                </a:lnTo>
                <a:lnTo>
                  <a:pt x="58" y="219"/>
                </a:lnTo>
                <a:lnTo>
                  <a:pt x="24" y="219"/>
                </a:lnTo>
                <a:lnTo>
                  <a:pt x="24" y="242"/>
                </a:lnTo>
                <a:lnTo>
                  <a:pt x="58" y="242"/>
                </a:lnTo>
                <a:lnTo>
                  <a:pt x="58" y="265"/>
                </a:lnTo>
                <a:lnTo>
                  <a:pt x="24" y="265"/>
                </a:lnTo>
                <a:lnTo>
                  <a:pt x="24" y="271"/>
                </a:lnTo>
                <a:lnTo>
                  <a:pt x="26" y="276"/>
                </a:lnTo>
                <a:lnTo>
                  <a:pt x="29" y="281"/>
                </a:lnTo>
                <a:lnTo>
                  <a:pt x="32" y="285"/>
                </a:lnTo>
                <a:lnTo>
                  <a:pt x="36" y="287"/>
                </a:lnTo>
                <a:lnTo>
                  <a:pt x="40" y="290"/>
                </a:lnTo>
                <a:lnTo>
                  <a:pt x="46" y="292"/>
                </a:lnTo>
                <a:lnTo>
                  <a:pt x="51" y="292"/>
                </a:lnTo>
                <a:close/>
                <a:moveTo>
                  <a:pt x="139" y="359"/>
                </a:moveTo>
                <a:lnTo>
                  <a:pt x="121" y="359"/>
                </a:lnTo>
                <a:lnTo>
                  <a:pt x="121" y="393"/>
                </a:lnTo>
                <a:lnTo>
                  <a:pt x="139" y="393"/>
                </a:lnTo>
                <a:lnTo>
                  <a:pt x="139" y="359"/>
                </a:lnTo>
                <a:close/>
              </a:path>
            </a:pathLst>
          </a:custGeom>
          <a:solidFill>
            <a:schemeClr val="accent1"/>
          </a:solidFill>
          <a:ln>
            <a:noFill/>
          </a:ln>
        </p:spPr>
        <p:txBody>
          <a:bodyPr/>
          <a:lstStyle/>
          <a:p>
            <a:endParaRPr lang="en-US" dirty="0"/>
          </a:p>
        </p:txBody>
      </p:sp>
      <p:sp>
        <p:nvSpPr>
          <p:cNvPr id="169" name="Freeform 187"/>
          <p:cNvSpPr>
            <a:spLocks noEditPoints="1"/>
          </p:cNvSpPr>
          <p:nvPr/>
        </p:nvSpPr>
        <p:spPr bwMode="auto">
          <a:xfrm>
            <a:off x="7334481" y="3480878"/>
            <a:ext cx="353822" cy="301402"/>
          </a:xfrm>
          <a:custGeom>
            <a:avLst/>
            <a:gdLst>
              <a:gd name="T0" fmla="*/ 127429 w 407"/>
              <a:gd name="T1" fmla="*/ 59267 h 345"/>
              <a:gd name="T2" fmla="*/ 135854 w 407"/>
              <a:gd name="T3" fmla="*/ 60854 h 345"/>
              <a:gd name="T4" fmla="*/ 143226 w 407"/>
              <a:gd name="T5" fmla="*/ 69850 h 345"/>
              <a:gd name="T6" fmla="*/ 154284 w 407"/>
              <a:gd name="T7" fmla="*/ 66146 h 345"/>
              <a:gd name="T8" fmla="*/ 160603 w 407"/>
              <a:gd name="T9" fmla="*/ 58208 h 345"/>
              <a:gd name="T10" fmla="*/ 167975 w 407"/>
              <a:gd name="T11" fmla="*/ 64029 h 345"/>
              <a:gd name="T12" fmla="*/ 162183 w 407"/>
              <a:gd name="T13" fmla="*/ 75671 h 345"/>
              <a:gd name="T14" fmla="*/ 146386 w 407"/>
              <a:gd name="T15" fmla="*/ 82021 h 345"/>
              <a:gd name="T16" fmla="*/ 133222 w 407"/>
              <a:gd name="T17" fmla="*/ 77788 h 345"/>
              <a:gd name="T18" fmla="*/ 125323 w 407"/>
              <a:gd name="T19" fmla="*/ 66146 h 345"/>
              <a:gd name="T20" fmla="*/ 86884 w 407"/>
              <a:gd name="T21" fmla="*/ 59267 h 345"/>
              <a:gd name="T22" fmla="*/ 77932 w 407"/>
              <a:gd name="T23" fmla="*/ 60854 h 345"/>
              <a:gd name="T24" fmla="*/ 71087 w 407"/>
              <a:gd name="T25" fmla="*/ 69850 h 345"/>
              <a:gd name="T26" fmla="*/ 60029 w 407"/>
              <a:gd name="T27" fmla="*/ 66146 h 345"/>
              <a:gd name="T28" fmla="*/ 53710 w 407"/>
              <a:gd name="T29" fmla="*/ 58208 h 345"/>
              <a:gd name="T30" fmla="*/ 46865 w 407"/>
              <a:gd name="T31" fmla="*/ 64029 h 345"/>
              <a:gd name="T32" fmla="*/ 52130 w 407"/>
              <a:gd name="T33" fmla="*/ 75671 h 345"/>
              <a:gd name="T34" fmla="*/ 67927 w 407"/>
              <a:gd name="T35" fmla="*/ 82021 h 345"/>
              <a:gd name="T36" fmla="*/ 81091 w 407"/>
              <a:gd name="T37" fmla="*/ 77788 h 345"/>
              <a:gd name="T38" fmla="*/ 88990 w 407"/>
              <a:gd name="T39" fmla="*/ 66146 h 345"/>
              <a:gd name="T40" fmla="*/ 100048 w 407"/>
              <a:gd name="T41" fmla="*/ 97367 h 345"/>
              <a:gd name="T42" fmla="*/ 78985 w 407"/>
              <a:gd name="T43" fmla="*/ 109538 h 345"/>
              <a:gd name="T44" fmla="*/ 77405 w 407"/>
              <a:gd name="T45" fmla="*/ 119063 h 345"/>
              <a:gd name="T46" fmla="*/ 81618 w 407"/>
              <a:gd name="T47" fmla="*/ 121179 h 345"/>
              <a:gd name="T48" fmla="*/ 91623 w 407"/>
              <a:gd name="T49" fmla="*/ 113242 h 345"/>
              <a:gd name="T50" fmla="*/ 106367 w 407"/>
              <a:gd name="T51" fmla="*/ 109009 h 345"/>
              <a:gd name="T52" fmla="*/ 112159 w 407"/>
              <a:gd name="T53" fmla="*/ 109009 h 345"/>
              <a:gd name="T54" fmla="*/ 126376 w 407"/>
              <a:gd name="T55" fmla="*/ 118534 h 345"/>
              <a:gd name="T56" fmla="*/ 132168 w 407"/>
              <a:gd name="T57" fmla="*/ 121179 h 345"/>
              <a:gd name="T58" fmla="*/ 137961 w 407"/>
              <a:gd name="T59" fmla="*/ 116946 h 345"/>
              <a:gd name="T60" fmla="*/ 133222 w 407"/>
              <a:gd name="T61" fmla="*/ 106892 h 345"/>
              <a:gd name="T62" fmla="*/ 107946 w 407"/>
              <a:gd name="T63" fmla="*/ 96309 h 345"/>
              <a:gd name="T64" fmla="*/ 196936 w 407"/>
              <a:gd name="T65" fmla="*/ 15875 h 345"/>
              <a:gd name="T66" fmla="*/ 178506 w 407"/>
              <a:gd name="T67" fmla="*/ 4233 h 345"/>
              <a:gd name="T68" fmla="*/ 157970 w 407"/>
              <a:gd name="T69" fmla="*/ 0 h 345"/>
              <a:gd name="T70" fmla="*/ 132168 w 407"/>
              <a:gd name="T71" fmla="*/ 6350 h 345"/>
              <a:gd name="T72" fmla="*/ 100574 w 407"/>
              <a:gd name="T73" fmla="*/ 35454 h 345"/>
              <a:gd name="T74" fmla="*/ 100574 w 407"/>
              <a:gd name="T75" fmla="*/ 43921 h 345"/>
              <a:gd name="T76" fmla="*/ 108999 w 407"/>
              <a:gd name="T77" fmla="*/ 43921 h 345"/>
              <a:gd name="T78" fmla="*/ 149545 w 407"/>
              <a:gd name="T79" fmla="*/ 12700 h 345"/>
              <a:gd name="T80" fmla="*/ 181666 w 407"/>
              <a:gd name="T81" fmla="*/ 19579 h 345"/>
              <a:gd name="T82" fmla="*/ 199043 w 407"/>
              <a:gd name="T83" fmla="*/ 39688 h 345"/>
              <a:gd name="T84" fmla="*/ 199043 w 407"/>
              <a:gd name="T85" fmla="*/ 72496 h 345"/>
              <a:gd name="T86" fmla="*/ 24749 w 407"/>
              <a:gd name="T87" fmla="*/ 86254 h 345"/>
              <a:gd name="T88" fmla="*/ 12111 w 407"/>
              <a:gd name="T89" fmla="*/ 56621 h 345"/>
              <a:gd name="T90" fmla="*/ 25802 w 407"/>
              <a:gd name="T91" fmla="*/ 24342 h 345"/>
              <a:gd name="T92" fmla="*/ 56343 w 407"/>
              <a:gd name="T93" fmla="*/ 12171 h 345"/>
              <a:gd name="T94" fmla="*/ 85831 w 407"/>
              <a:gd name="T95" fmla="*/ 24342 h 345"/>
              <a:gd name="T96" fmla="*/ 91096 w 407"/>
              <a:gd name="T97" fmla="*/ 12171 h 345"/>
              <a:gd name="T98" fmla="*/ 67401 w 407"/>
              <a:gd name="T99" fmla="*/ 1058 h 345"/>
              <a:gd name="T100" fmla="*/ 45285 w 407"/>
              <a:gd name="T101" fmla="*/ 1058 h 345"/>
              <a:gd name="T102" fmla="*/ 21589 w 407"/>
              <a:gd name="T103" fmla="*/ 12171 h 345"/>
              <a:gd name="T104" fmla="*/ 9478 w 407"/>
              <a:gd name="T105" fmla="*/ 25929 h 345"/>
              <a:gd name="T106" fmla="*/ 527 w 407"/>
              <a:gd name="T107" fmla="*/ 50800 h 345"/>
              <a:gd name="T108" fmla="*/ 2106 w 407"/>
              <a:gd name="T109" fmla="*/ 72496 h 345"/>
              <a:gd name="T110" fmla="*/ 15797 w 407"/>
              <a:gd name="T111" fmla="*/ 95250 h 345"/>
              <a:gd name="T112" fmla="*/ 97415 w 407"/>
              <a:gd name="T113" fmla="*/ 177271 h 345"/>
              <a:gd name="T114" fmla="*/ 108999 w 407"/>
              <a:gd name="T115" fmla="*/ 181505 h 345"/>
              <a:gd name="T116" fmla="*/ 198516 w 407"/>
              <a:gd name="T117" fmla="*/ 95250 h 345"/>
              <a:gd name="T118" fmla="*/ 210100 w 407"/>
              <a:gd name="T119" fmla="*/ 77788 h 345"/>
              <a:gd name="T120" fmla="*/ 214313 w 407"/>
              <a:gd name="T121" fmla="*/ 56621 h 345"/>
              <a:gd name="T122" fmla="*/ 207468 w 407"/>
              <a:gd name="T123" fmla="*/ 30163 h 34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07" h="345">
                <a:moveTo>
                  <a:pt x="238" y="125"/>
                </a:moveTo>
                <a:lnTo>
                  <a:pt x="238" y="125"/>
                </a:lnTo>
                <a:lnTo>
                  <a:pt x="238" y="121"/>
                </a:lnTo>
                <a:lnTo>
                  <a:pt x="239" y="116"/>
                </a:lnTo>
                <a:lnTo>
                  <a:pt x="242" y="112"/>
                </a:lnTo>
                <a:lnTo>
                  <a:pt x="246" y="111"/>
                </a:lnTo>
                <a:lnTo>
                  <a:pt x="251" y="110"/>
                </a:lnTo>
                <a:lnTo>
                  <a:pt x="256" y="112"/>
                </a:lnTo>
                <a:lnTo>
                  <a:pt x="258" y="115"/>
                </a:lnTo>
                <a:lnTo>
                  <a:pt x="261" y="119"/>
                </a:lnTo>
                <a:lnTo>
                  <a:pt x="262" y="125"/>
                </a:lnTo>
                <a:lnTo>
                  <a:pt x="267" y="129"/>
                </a:lnTo>
                <a:lnTo>
                  <a:pt x="272" y="132"/>
                </a:lnTo>
                <a:lnTo>
                  <a:pt x="278" y="133"/>
                </a:lnTo>
                <a:lnTo>
                  <a:pt x="284" y="132"/>
                </a:lnTo>
                <a:lnTo>
                  <a:pt x="289" y="129"/>
                </a:lnTo>
                <a:lnTo>
                  <a:pt x="293" y="125"/>
                </a:lnTo>
                <a:lnTo>
                  <a:pt x="295" y="119"/>
                </a:lnTo>
                <a:lnTo>
                  <a:pt x="298" y="115"/>
                </a:lnTo>
                <a:lnTo>
                  <a:pt x="301" y="112"/>
                </a:lnTo>
                <a:lnTo>
                  <a:pt x="305" y="110"/>
                </a:lnTo>
                <a:lnTo>
                  <a:pt x="309" y="111"/>
                </a:lnTo>
                <a:lnTo>
                  <a:pt x="313" y="112"/>
                </a:lnTo>
                <a:lnTo>
                  <a:pt x="316" y="116"/>
                </a:lnTo>
                <a:lnTo>
                  <a:pt x="319" y="121"/>
                </a:lnTo>
                <a:lnTo>
                  <a:pt x="317" y="125"/>
                </a:lnTo>
                <a:lnTo>
                  <a:pt x="316" y="132"/>
                </a:lnTo>
                <a:lnTo>
                  <a:pt x="312" y="137"/>
                </a:lnTo>
                <a:lnTo>
                  <a:pt x="308" y="143"/>
                </a:lnTo>
                <a:lnTo>
                  <a:pt x="304" y="147"/>
                </a:lnTo>
                <a:lnTo>
                  <a:pt x="298" y="151"/>
                </a:lnTo>
                <a:lnTo>
                  <a:pt x="291" y="154"/>
                </a:lnTo>
                <a:lnTo>
                  <a:pt x="284" y="155"/>
                </a:lnTo>
                <a:lnTo>
                  <a:pt x="278" y="155"/>
                </a:lnTo>
                <a:lnTo>
                  <a:pt x="271" y="155"/>
                </a:lnTo>
                <a:lnTo>
                  <a:pt x="265" y="154"/>
                </a:lnTo>
                <a:lnTo>
                  <a:pt x="258" y="151"/>
                </a:lnTo>
                <a:lnTo>
                  <a:pt x="253" y="147"/>
                </a:lnTo>
                <a:lnTo>
                  <a:pt x="247" y="143"/>
                </a:lnTo>
                <a:lnTo>
                  <a:pt x="243" y="137"/>
                </a:lnTo>
                <a:lnTo>
                  <a:pt x="240" y="132"/>
                </a:lnTo>
                <a:lnTo>
                  <a:pt x="238" y="125"/>
                </a:lnTo>
                <a:close/>
                <a:moveTo>
                  <a:pt x="169" y="125"/>
                </a:moveTo>
                <a:lnTo>
                  <a:pt x="169" y="125"/>
                </a:lnTo>
                <a:lnTo>
                  <a:pt x="169" y="121"/>
                </a:lnTo>
                <a:lnTo>
                  <a:pt x="168" y="116"/>
                </a:lnTo>
                <a:lnTo>
                  <a:pt x="165" y="112"/>
                </a:lnTo>
                <a:lnTo>
                  <a:pt x="161" y="111"/>
                </a:lnTo>
                <a:lnTo>
                  <a:pt x="155" y="110"/>
                </a:lnTo>
                <a:lnTo>
                  <a:pt x="151" y="112"/>
                </a:lnTo>
                <a:lnTo>
                  <a:pt x="148" y="115"/>
                </a:lnTo>
                <a:lnTo>
                  <a:pt x="146" y="119"/>
                </a:lnTo>
                <a:lnTo>
                  <a:pt x="144" y="125"/>
                </a:lnTo>
                <a:lnTo>
                  <a:pt x="140" y="129"/>
                </a:lnTo>
                <a:lnTo>
                  <a:pt x="135" y="132"/>
                </a:lnTo>
                <a:lnTo>
                  <a:pt x="129" y="133"/>
                </a:lnTo>
                <a:lnTo>
                  <a:pt x="122" y="132"/>
                </a:lnTo>
                <a:lnTo>
                  <a:pt x="118" y="129"/>
                </a:lnTo>
                <a:lnTo>
                  <a:pt x="114" y="125"/>
                </a:lnTo>
                <a:lnTo>
                  <a:pt x="111" y="119"/>
                </a:lnTo>
                <a:lnTo>
                  <a:pt x="110" y="115"/>
                </a:lnTo>
                <a:lnTo>
                  <a:pt x="106" y="112"/>
                </a:lnTo>
                <a:lnTo>
                  <a:pt x="102" y="110"/>
                </a:lnTo>
                <a:lnTo>
                  <a:pt x="97" y="111"/>
                </a:lnTo>
                <a:lnTo>
                  <a:pt x="93" y="112"/>
                </a:lnTo>
                <a:lnTo>
                  <a:pt x="91" y="116"/>
                </a:lnTo>
                <a:lnTo>
                  <a:pt x="89" y="121"/>
                </a:lnTo>
                <a:lnTo>
                  <a:pt x="89" y="125"/>
                </a:lnTo>
                <a:lnTo>
                  <a:pt x="91" y="132"/>
                </a:lnTo>
                <a:lnTo>
                  <a:pt x="95" y="137"/>
                </a:lnTo>
                <a:lnTo>
                  <a:pt x="99" y="143"/>
                </a:lnTo>
                <a:lnTo>
                  <a:pt x="103" y="147"/>
                </a:lnTo>
                <a:lnTo>
                  <a:pt x="108" y="151"/>
                </a:lnTo>
                <a:lnTo>
                  <a:pt x="115" y="154"/>
                </a:lnTo>
                <a:lnTo>
                  <a:pt x="122" y="155"/>
                </a:lnTo>
                <a:lnTo>
                  <a:pt x="129" y="155"/>
                </a:lnTo>
                <a:lnTo>
                  <a:pt x="136" y="155"/>
                </a:lnTo>
                <a:lnTo>
                  <a:pt x="143" y="154"/>
                </a:lnTo>
                <a:lnTo>
                  <a:pt x="148" y="151"/>
                </a:lnTo>
                <a:lnTo>
                  <a:pt x="154" y="147"/>
                </a:lnTo>
                <a:lnTo>
                  <a:pt x="159" y="143"/>
                </a:lnTo>
                <a:lnTo>
                  <a:pt x="163" y="137"/>
                </a:lnTo>
                <a:lnTo>
                  <a:pt x="166" y="132"/>
                </a:lnTo>
                <a:lnTo>
                  <a:pt x="169" y="125"/>
                </a:lnTo>
                <a:close/>
                <a:moveTo>
                  <a:pt x="203" y="182"/>
                </a:moveTo>
                <a:lnTo>
                  <a:pt x="203" y="182"/>
                </a:lnTo>
                <a:lnTo>
                  <a:pt x="202" y="182"/>
                </a:lnTo>
                <a:lnTo>
                  <a:pt x="190" y="184"/>
                </a:lnTo>
                <a:lnTo>
                  <a:pt x="177" y="187"/>
                </a:lnTo>
                <a:lnTo>
                  <a:pt x="168" y="191"/>
                </a:lnTo>
                <a:lnTo>
                  <a:pt x="159" y="196"/>
                </a:lnTo>
                <a:lnTo>
                  <a:pt x="154" y="202"/>
                </a:lnTo>
                <a:lnTo>
                  <a:pt x="150" y="207"/>
                </a:lnTo>
                <a:lnTo>
                  <a:pt x="146" y="213"/>
                </a:lnTo>
                <a:lnTo>
                  <a:pt x="144" y="217"/>
                </a:lnTo>
                <a:lnTo>
                  <a:pt x="144" y="221"/>
                </a:lnTo>
                <a:lnTo>
                  <a:pt x="147" y="225"/>
                </a:lnTo>
                <a:lnTo>
                  <a:pt x="150" y="228"/>
                </a:lnTo>
                <a:lnTo>
                  <a:pt x="152" y="229"/>
                </a:lnTo>
                <a:lnTo>
                  <a:pt x="155" y="229"/>
                </a:lnTo>
                <a:lnTo>
                  <a:pt x="162" y="228"/>
                </a:lnTo>
                <a:lnTo>
                  <a:pt x="166" y="224"/>
                </a:lnTo>
                <a:lnTo>
                  <a:pt x="168" y="221"/>
                </a:lnTo>
                <a:lnTo>
                  <a:pt x="174" y="214"/>
                </a:lnTo>
                <a:lnTo>
                  <a:pt x="180" y="211"/>
                </a:lnTo>
                <a:lnTo>
                  <a:pt x="187" y="209"/>
                </a:lnTo>
                <a:lnTo>
                  <a:pt x="194" y="206"/>
                </a:lnTo>
                <a:lnTo>
                  <a:pt x="202" y="206"/>
                </a:lnTo>
                <a:lnTo>
                  <a:pt x="203" y="204"/>
                </a:lnTo>
                <a:lnTo>
                  <a:pt x="205" y="206"/>
                </a:lnTo>
                <a:lnTo>
                  <a:pt x="213" y="206"/>
                </a:lnTo>
                <a:lnTo>
                  <a:pt x="220" y="209"/>
                </a:lnTo>
                <a:lnTo>
                  <a:pt x="227" y="211"/>
                </a:lnTo>
                <a:lnTo>
                  <a:pt x="232" y="214"/>
                </a:lnTo>
                <a:lnTo>
                  <a:pt x="239" y="221"/>
                </a:lnTo>
                <a:lnTo>
                  <a:pt x="240" y="224"/>
                </a:lnTo>
                <a:lnTo>
                  <a:pt x="243" y="226"/>
                </a:lnTo>
                <a:lnTo>
                  <a:pt x="246" y="228"/>
                </a:lnTo>
                <a:lnTo>
                  <a:pt x="251" y="229"/>
                </a:lnTo>
                <a:lnTo>
                  <a:pt x="254" y="229"/>
                </a:lnTo>
                <a:lnTo>
                  <a:pt x="257" y="228"/>
                </a:lnTo>
                <a:lnTo>
                  <a:pt x="260" y="225"/>
                </a:lnTo>
                <a:lnTo>
                  <a:pt x="262" y="221"/>
                </a:lnTo>
                <a:lnTo>
                  <a:pt x="262" y="217"/>
                </a:lnTo>
                <a:lnTo>
                  <a:pt x="261" y="213"/>
                </a:lnTo>
                <a:lnTo>
                  <a:pt x="257" y="207"/>
                </a:lnTo>
                <a:lnTo>
                  <a:pt x="253" y="202"/>
                </a:lnTo>
                <a:lnTo>
                  <a:pt x="247" y="196"/>
                </a:lnTo>
                <a:lnTo>
                  <a:pt x="239" y="191"/>
                </a:lnTo>
                <a:lnTo>
                  <a:pt x="229" y="187"/>
                </a:lnTo>
                <a:lnTo>
                  <a:pt x="218" y="184"/>
                </a:lnTo>
                <a:lnTo>
                  <a:pt x="205" y="182"/>
                </a:lnTo>
                <a:lnTo>
                  <a:pt x="203" y="182"/>
                </a:lnTo>
                <a:close/>
                <a:moveTo>
                  <a:pt x="377" y="33"/>
                </a:moveTo>
                <a:lnTo>
                  <a:pt x="374" y="30"/>
                </a:lnTo>
                <a:lnTo>
                  <a:pt x="366" y="23"/>
                </a:lnTo>
                <a:lnTo>
                  <a:pt x="357" y="17"/>
                </a:lnTo>
                <a:lnTo>
                  <a:pt x="349" y="12"/>
                </a:lnTo>
                <a:lnTo>
                  <a:pt x="339" y="8"/>
                </a:lnTo>
                <a:lnTo>
                  <a:pt x="330" y="4"/>
                </a:lnTo>
                <a:lnTo>
                  <a:pt x="320" y="2"/>
                </a:lnTo>
                <a:lnTo>
                  <a:pt x="311" y="1"/>
                </a:lnTo>
                <a:lnTo>
                  <a:pt x="300" y="0"/>
                </a:lnTo>
                <a:lnTo>
                  <a:pt x="290" y="1"/>
                </a:lnTo>
                <a:lnTo>
                  <a:pt x="279" y="2"/>
                </a:lnTo>
                <a:lnTo>
                  <a:pt x="269" y="4"/>
                </a:lnTo>
                <a:lnTo>
                  <a:pt x="260" y="8"/>
                </a:lnTo>
                <a:lnTo>
                  <a:pt x="251" y="12"/>
                </a:lnTo>
                <a:lnTo>
                  <a:pt x="242" y="17"/>
                </a:lnTo>
                <a:lnTo>
                  <a:pt x="234" y="23"/>
                </a:lnTo>
                <a:lnTo>
                  <a:pt x="227" y="30"/>
                </a:lnTo>
                <a:lnTo>
                  <a:pt x="191" y="67"/>
                </a:lnTo>
                <a:lnTo>
                  <a:pt x="188" y="71"/>
                </a:lnTo>
                <a:lnTo>
                  <a:pt x="188" y="75"/>
                </a:lnTo>
                <a:lnTo>
                  <a:pt x="188" y="79"/>
                </a:lnTo>
                <a:lnTo>
                  <a:pt x="191" y="83"/>
                </a:lnTo>
                <a:lnTo>
                  <a:pt x="195" y="86"/>
                </a:lnTo>
                <a:lnTo>
                  <a:pt x="199" y="86"/>
                </a:lnTo>
                <a:lnTo>
                  <a:pt x="203" y="86"/>
                </a:lnTo>
                <a:lnTo>
                  <a:pt x="207" y="83"/>
                </a:lnTo>
                <a:lnTo>
                  <a:pt x="243" y="46"/>
                </a:lnTo>
                <a:lnTo>
                  <a:pt x="256" y="37"/>
                </a:lnTo>
                <a:lnTo>
                  <a:pt x="269" y="28"/>
                </a:lnTo>
                <a:lnTo>
                  <a:pt x="284" y="24"/>
                </a:lnTo>
                <a:lnTo>
                  <a:pt x="300" y="23"/>
                </a:lnTo>
                <a:lnTo>
                  <a:pt x="316" y="24"/>
                </a:lnTo>
                <a:lnTo>
                  <a:pt x="331" y="28"/>
                </a:lnTo>
                <a:lnTo>
                  <a:pt x="345" y="37"/>
                </a:lnTo>
                <a:lnTo>
                  <a:pt x="357" y="46"/>
                </a:lnTo>
                <a:lnTo>
                  <a:pt x="360" y="49"/>
                </a:lnTo>
                <a:lnTo>
                  <a:pt x="370" y="61"/>
                </a:lnTo>
                <a:lnTo>
                  <a:pt x="378" y="75"/>
                </a:lnTo>
                <a:lnTo>
                  <a:pt x="382" y="90"/>
                </a:lnTo>
                <a:lnTo>
                  <a:pt x="383" y="107"/>
                </a:lnTo>
                <a:lnTo>
                  <a:pt x="382" y="122"/>
                </a:lnTo>
                <a:lnTo>
                  <a:pt x="378" y="137"/>
                </a:lnTo>
                <a:lnTo>
                  <a:pt x="370" y="151"/>
                </a:lnTo>
                <a:lnTo>
                  <a:pt x="360" y="163"/>
                </a:lnTo>
                <a:lnTo>
                  <a:pt x="203" y="320"/>
                </a:lnTo>
                <a:lnTo>
                  <a:pt x="47" y="163"/>
                </a:lnTo>
                <a:lnTo>
                  <a:pt x="37" y="151"/>
                </a:lnTo>
                <a:lnTo>
                  <a:pt x="29" y="137"/>
                </a:lnTo>
                <a:lnTo>
                  <a:pt x="25" y="122"/>
                </a:lnTo>
                <a:lnTo>
                  <a:pt x="23" y="107"/>
                </a:lnTo>
                <a:lnTo>
                  <a:pt x="25" y="90"/>
                </a:lnTo>
                <a:lnTo>
                  <a:pt x="29" y="75"/>
                </a:lnTo>
                <a:lnTo>
                  <a:pt x="37" y="61"/>
                </a:lnTo>
                <a:lnTo>
                  <a:pt x="47" y="49"/>
                </a:lnTo>
                <a:lnTo>
                  <a:pt x="49" y="46"/>
                </a:lnTo>
                <a:lnTo>
                  <a:pt x="62" y="37"/>
                </a:lnTo>
                <a:lnTo>
                  <a:pt x="75" y="28"/>
                </a:lnTo>
                <a:lnTo>
                  <a:pt x="91" y="24"/>
                </a:lnTo>
                <a:lnTo>
                  <a:pt x="107" y="23"/>
                </a:lnTo>
                <a:lnTo>
                  <a:pt x="122" y="24"/>
                </a:lnTo>
                <a:lnTo>
                  <a:pt x="137" y="28"/>
                </a:lnTo>
                <a:lnTo>
                  <a:pt x="151" y="37"/>
                </a:lnTo>
                <a:lnTo>
                  <a:pt x="163" y="46"/>
                </a:lnTo>
                <a:lnTo>
                  <a:pt x="170" y="53"/>
                </a:lnTo>
                <a:lnTo>
                  <a:pt x="187" y="37"/>
                </a:lnTo>
                <a:lnTo>
                  <a:pt x="180" y="30"/>
                </a:lnTo>
                <a:lnTo>
                  <a:pt x="173" y="23"/>
                </a:lnTo>
                <a:lnTo>
                  <a:pt x="165" y="17"/>
                </a:lnTo>
                <a:lnTo>
                  <a:pt x="155" y="12"/>
                </a:lnTo>
                <a:lnTo>
                  <a:pt x="147" y="8"/>
                </a:lnTo>
                <a:lnTo>
                  <a:pt x="137" y="4"/>
                </a:lnTo>
                <a:lnTo>
                  <a:pt x="128" y="2"/>
                </a:lnTo>
                <a:lnTo>
                  <a:pt x="117" y="1"/>
                </a:lnTo>
                <a:lnTo>
                  <a:pt x="107" y="0"/>
                </a:lnTo>
                <a:lnTo>
                  <a:pt x="96" y="1"/>
                </a:lnTo>
                <a:lnTo>
                  <a:pt x="86" y="2"/>
                </a:lnTo>
                <a:lnTo>
                  <a:pt x="77" y="4"/>
                </a:lnTo>
                <a:lnTo>
                  <a:pt x="67" y="8"/>
                </a:lnTo>
                <a:lnTo>
                  <a:pt x="58" y="12"/>
                </a:lnTo>
                <a:lnTo>
                  <a:pt x="49" y="17"/>
                </a:lnTo>
                <a:lnTo>
                  <a:pt x="41" y="23"/>
                </a:lnTo>
                <a:lnTo>
                  <a:pt x="33" y="30"/>
                </a:lnTo>
                <a:lnTo>
                  <a:pt x="30" y="33"/>
                </a:lnTo>
                <a:lnTo>
                  <a:pt x="23" y="41"/>
                </a:lnTo>
                <a:lnTo>
                  <a:pt x="18" y="49"/>
                </a:lnTo>
                <a:lnTo>
                  <a:pt x="12" y="57"/>
                </a:lnTo>
                <a:lnTo>
                  <a:pt x="8" y="67"/>
                </a:lnTo>
                <a:lnTo>
                  <a:pt x="4" y="77"/>
                </a:lnTo>
                <a:lnTo>
                  <a:pt x="3" y="86"/>
                </a:lnTo>
                <a:lnTo>
                  <a:pt x="1" y="96"/>
                </a:lnTo>
                <a:lnTo>
                  <a:pt x="0" y="107"/>
                </a:lnTo>
                <a:lnTo>
                  <a:pt x="1" y="116"/>
                </a:lnTo>
                <a:lnTo>
                  <a:pt x="3" y="127"/>
                </a:lnTo>
                <a:lnTo>
                  <a:pt x="4" y="137"/>
                </a:lnTo>
                <a:lnTo>
                  <a:pt x="8" y="147"/>
                </a:lnTo>
                <a:lnTo>
                  <a:pt x="12" y="155"/>
                </a:lnTo>
                <a:lnTo>
                  <a:pt x="18" y="165"/>
                </a:lnTo>
                <a:lnTo>
                  <a:pt x="23" y="173"/>
                </a:lnTo>
                <a:lnTo>
                  <a:pt x="30" y="180"/>
                </a:lnTo>
                <a:lnTo>
                  <a:pt x="185" y="335"/>
                </a:lnTo>
                <a:lnTo>
                  <a:pt x="194" y="342"/>
                </a:lnTo>
                <a:lnTo>
                  <a:pt x="199" y="343"/>
                </a:lnTo>
                <a:lnTo>
                  <a:pt x="203" y="345"/>
                </a:lnTo>
                <a:lnTo>
                  <a:pt x="207" y="343"/>
                </a:lnTo>
                <a:lnTo>
                  <a:pt x="212" y="342"/>
                </a:lnTo>
                <a:lnTo>
                  <a:pt x="220" y="336"/>
                </a:lnTo>
                <a:lnTo>
                  <a:pt x="221" y="335"/>
                </a:lnTo>
                <a:lnTo>
                  <a:pt x="377" y="180"/>
                </a:lnTo>
                <a:lnTo>
                  <a:pt x="383" y="173"/>
                </a:lnTo>
                <a:lnTo>
                  <a:pt x="389" y="165"/>
                </a:lnTo>
                <a:lnTo>
                  <a:pt x="394" y="155"/>
                </a:lnTo>
                <a:lnTo>
                  <a:pt x="399" y="147"/>
                </a:lnTo>
                <a:lnTo>
                  <a:pt x="403" y="137"/>
                </a:lnTo>
                <a:lnTo>
                  <a:pt x="404" y="127"/>
                </a:lnTo>
                <a:lnTo>
                  <a:pt x="405" y="116"/>
                </a:lnTo>
                <a:lnTo>
                  <a:pt x="407" y="107"/>
                </a:lnTo>
                <a:lnTo>
                  <a:pt x="405" y="96"/>
                </a:lnTo>
                <a:lnTo>
                  <a:pt x="404" y="86"/>
                </a:lnTo>
                <a:lnTo>
                  <a:pt x="403" y="77"/>
                </a:lnTo>
                <a:lnTo>
                  <a:pt x="399" y="67"/>
                </a:lnTo>
                <a:lnTo>
                  <a:pt x="394" y="57"/>
                </a:lnTo>
                <a:lnTo>
                  <a:pt x="389" y="49"/>
                </a:lnTo>
                <a:lnTo>
                  <a:pt x="383" y="41"/>
                </a:lnTo>
                <a:lnTo>
                  <a:pt x="377" y="33"/>
                </a:lnTo>
                <a:close/>
              </a:path>
            </a:pathLst>
          </a:custGeom>
          <a:solidFill>
            <a:schemeClr val="accent1"/>
          </a:solidFill>
          <a:ln>
            <a:noFill/>
          </a:ln>
        </p:spPr>
        <p:txBody>
          <a:bodyPr/>
          <a:lstStyle/>
          <a:p>
            <a:endParaRPr lang="en-US" dirty="0"/>
          </a:p>
        </p:txBody>
      </p:sp>
      <p:sp>
        <p:nvSpPr>
          <p:cNvPr id="170" name="Freeform 188"/>
          <p:cNvSpPr>
            <a:spLocks noEditPoints="1"/>
          </p:cNvSpPr>
          <p:nvPr/>
        </p:nvSpPr>
        <p:spPr bwMode="auto">
          <a:xfrm>
            <a:off x="7743216" y="3480878"/>
            <a:ext cx="353820" cy="301402"/>
          </a:xfrm>
          <a:custGeom>
            <a:avLst/>
            <a:gdLst>
              <a:gd name="T0" fmla="*/ 124576 w 406"/>
              <a:gd name="T1" fmla="*/ 73025 h 345"/>
              <a:gd name="T2" fmla="*/ 130383 w 406"/>
              <a:gd name="T3" fmla="*/ 61384 h 345"/>
              <a:gd name="T4" fmla="*/ 146746 w 406"/>
              <a:gd name="T5" fmla="*/ 54504 h 345"/>
              <a:gd name="T6" fmla="*/ 159415 w 406"/>
              <a:gd name="T7" fmla="*/ 59267 h 345"/>
              <a:gd name="T8" fmla="*/ 167861 w 406"/>
              <a:gd name="T9" fmla="*/ 70909 h 345"/>
              <a:gd name="T10" fmla="*/ 163110 w 406"/>
              <a:gd name="T11" fmla="*/ 78317 h 345"/>
              <a:gd name="T12" fmla="*/ 156248 w 406"/>
              <a:gd name="T13" fmla="*/ 76200 h 345"/>
              <a:gd name="T14" fmla="*/ 149386 w 406"/>
              <a:gd name="T15" fmla="*/ 67204 h 345"/>
              <a:gd name="T16" fmla="*/ 138828 w 406"/>
              <a:gd name="T17" fmla="*/ 70909 h 345"/>
              <a:gd name="T18" fmla="*/ 131966 w 406"/>
              <a:gd name="T19" fmla="*/ 78317 h 345"/>
              <a:gd name="T20" fmla="*/ 83930 w 406"/>
              <a:gd name="T21" fmla="*/ 78317 h 345"/>
              <a:gd name="T22" fmla="*/ 88681 w 406"/>
              <a:gd name="T23" fmla="*/ 70909 h 345"/>
              <a:gd name="T24" fmla="*/ 80763 w 406"/>
              <a:gd name="T25" fmla="*/ 59267 h 345"/>
              <a:gd name="T26" fmla="*/ 67567 w 406"/>
              <a:gd name="T27" fmla="*/ 54504 h 345"/>
              <a:gd name="T28" fmla="*/ 51731 w 406"/>
              <a:gd name="T29" fmla="*/ 61384 h 345"/>
              <a:gd name="T30" fmla="*/ 46452 w 406"/>
              <a:gd name="T31" fmla="*/ 73025 h 345"/>
              <a:gd name="T32" fmla="*/ 52786 w 406"/>
              <a:gd name="T33" fmla="*/ 78317 h 345"/>
              <a:gd name="T34" fmla="*/ 59649 w 406"/>
              <a:gd name="T35" fmla="*/ 70909 h 345"/>
              <a:gd name="T36" fmla="*/ 70206 w 406"/>
              <a:gd name="T37" fmla="*/ 67204 h 345"/>
              <a:gd name="T38" fmla="*/ 77596 w 406"/>
              <a:gd name="T39" fmla="*/ 76200 h 345"/>
              <a:gd name="T40" fmla="*/ 107157 w 406"/>
              <a:gd name="T41" fmla="*/ 109538 h 345"/>
              <a:gd name="T42" fmla="*/ 106629 w 406"/>
              <a:gd name="T43" fmla="*/ 109538 h 345"/>
              <a:gd name="T44" fmla="*/ 88681 w 406"/>
              <a:gd name="T45" fmla="*/ 101071 h 345"/>
              <a:gd name="T46" fmla="*/ 81291 w 406"/>
              <a:gd name="T47" fmla="*/ 96309 h 345"/>
              <a:gd name="T48" fmla="*/ 75485 w 406"/>
              <a:gd name="T49" fmla="*/ 103188 h 345"/>
              <a:gd name="T50" fmla="*/ 83930 w 406"/>
              <a:gd name="T51" fmla="*/ 113771 h 345"/>
              <a:gd name="T52" fmla="*/ 106629 w 406"/>
              <a:gd name="T53" fmla="*/ 121179 h 345"/>
              <a:gd name="T54" fmla="*/ 114547 w 406"/>
              <a:gd name="T55" fmla="*/ 121179 h 345"/>
              <a:gd name="T56" fmla="*/ 135133 w 406"/>
              <a:gd name="T57" fmla="*/ 107950 h 345"/>
              <a:gd name="T58" fmla="*/ 137245 w 406"/>
              <a:gd name="T59" fmla="*/ 98954 h 345"/>
              <a:gd name="T60" fmla="*/ 128271 w 406"/>
              <a:gd name="T61" fmla="*/ 97896 h 345"/>
              <a:gd name="T62" fmla="*/ 118770 w 406"/>
              <a:gd name="T63" fmla="*/ 106892 h 345"/>
              <a:gd name="T64" fmla="*/ 196893 w 406"/>
              <a:gd name="T65" fmla="*/ 15875 h 345"/>
              <a:gd name="T66" fmla="*/ 179474 w 406"/>
              <a:gd name="T67" fmla="*/ 4233 h 345"/>
              <a:gd name="T68" fmla="*/ 158359 w 406"/>
              <a:gd name="T69" fmla="*/ 0 h 345"/>
              <a:gd name="T70" fmla="*/ 131966 w 406"/>
              <a:gd name="T71" fmla="*/ 6350 h 345"/>
              <a:gd name="T72" fmla="*/ 100822 w 406"/>
              <a:gd name="T73" fmla="*/ 35454 h 345"/>
              <a:gd name="T74" fmla="*/ 100822 w 406"/>
              <a:gd name="T75" fmla="*/ 43921 h 345"/>
              <a:gd name="T76" fmla="*/ 109796 w 406"/>
              <a:gd name="T77" fmla="*/ 43921 h 345"/>
              <a:gd name="T78" fmla="*/ 149386 w 406"/>
              <a:gd name="T79" fmla="*/ 12700 h 345"/>
              <a:gd name="T80" fmla="*/ 182113 w 406"/>
              <a:gd name="T81" fmla="*/ 19579 h 345"/>
              <a:gd name="T82" fmla="*/ 199005 w 406"/>
              <a:gd name="T83" fmla="*/ 39688 h 345"/>
              <a:gd name="T84" fmla="*/ 199005 w 406"/>
              <a:gd name="T85" fmla="*/ 72496 h 345"/>
              <a:gd name="T86" fmla="*/ 24810 w 406"/>
              <a:gd name="T87" fmla="*/ 86254 h 345"/>
              <a:gd name="T88" fmla="*/ 12141 w 406"/>
              <a:gd name="T89" fmla="*/ 56621 h 345"/>
              <a:gd name="T90" fmla="*/ 25865 w 406"/>
              <a:gd name="T91" fmla="*/ 24342 h 345"/>
              <a:gd name="T92" fmla="*/ 55954 w 406"/>
              <a:gd name="T93" fmla="*/ 12171 h 345"/>
              <a:gd name="T94" fmla="*/ 86570 w 406"/>
              <a:gd name="T95" fmla="*/ 24342 h 345"/>
              <a:gd name="T96" fmla="*/ 90793 w 406"/>
              <a:gd name="T97" fmla="*/ 12171 h 345"/>
              <a:gd name="T98" fmla="*/ 66511 w 406"/>
              <a:gd name="T99" fmla="*/ 1058 h 345"/>
              <a:gd name="T100" fmla="*/ 45924 w 406"/>
              <a:gd name="T101" fmla="*/ 1058 h 345"/>
              <a:gd name="T102" fmla="*/ 21642 w 406"/>
              <a:gd name="T103" fmla="*/ 12171 h 345"/>
              <a:gd name="T104" fmla="*/ 8446 w 406"/>
              <a:gd name="T105" fmla="*/ 25929 h 345"/>
              <a:gd name="T106" fmla="*/ 0 w 406"/>
              <a:gd name="T107" fmla="*/ 50800 h 345"/>
              <a:gd name="T108" fmla="*/ 2111 w 406"/>
              <a:gd name="T109" fmla="*/ 72496 h 345"/>
              <a:gd name="T110" fmla="*/ 15836 w 406"/>
              <a:gd name="T111" fmla="*/ 95250 h 345"/>
              <a:gd name="T112" fmla="*/ 98183 w 406"/>
              <a:gd name="T113" fmla="*/ 177271 h 345"/>
              <a:gd name="T114" fmla="*/ 109796 w 406"/>
              <a:gd name="T115" fmla="*/ 181505 h 345"/>
              <a:gd name="T116" fmla="*/ 197949 w 406"/>
              <a:gd name="T117" fmla="*/ 95250 h 345"/>
              <a:gd name="T118" fmla="*/ 210618 w 406"/>
              <a:gd name="T119" fmla="*/ 77788 h 345"/>
              <a:gd name="T120" fmla="*/ 214313 w 406"/>
              <a:gd name="T121" fmla="*/ 56621 h 345"/>
              <a:gd name="T122" fmla="*/ 208506 w 406"/>
              <a:gd name="T123" fmla="*/ 30163 h 34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06" h="345">
                <a:moveTo>
                  <a:pt x="246" y="148"/>
                </a:moveTo>
                <a:lnTo>
                  <a:pt x="246" y="148"/>
                </a:lnTo>
                <a:lnTo>
                  <a:pt x="242" y="147"/>
                </a:lnTo>
                <a:lnTo>
                  <a:pt x="239" y="143"/>
                </a:lnTo>
                <a:lnTo>
                  <a:pt x="236" y="138"/>
                </a:lnTo>
                <a:lnTo>
                  <a:pt x="238" y="134"/>
                </a:lnTo>
                <a:lnTo>
                  <a:pt x="239" y="127"/>
                </a:lnTo>
                <a:lnTo>
                  <a:pt x="243" y="122"/>
                </a:lnTo>
                <a:lnTo>
                  <a:pt x="247" y="116"/>
                </a:lnTo>
                <a:lnTo>
                  <a:pt x="252" y="112"/>
                </a:lnTo>
                <a:lnTo>
                  <a:pt x="257" y="108"/>
                </a:lnTo>
                <a:lnTo>
                  <a:pt x="264" y="105"/>
                </a:lnTo>
                <a:lnTo>
                  <a:pt x="271" y="104"/>
                </a:lnTo>
                <a:lnTo>
                  <a:pt x="278" y="103"/>
                </a:lnTo>
                <a:lnTo>
                  <a:pt x="285" y="104"/>
                </a:lnTo>
                <a:lnTo>
                  <a:pt x="290" y="105"/>
                </a:lnTo>
                <a:lnTo>
                  <a:pt x="297" y="108"/>
                </a:lnTo>
                <a:lnTo>
                  <a:pt x="302" y="112"/>
                </a:lnTo>
                <a:lnTo>
                  <a:pt x="307" y="116"/>
                </a:lnTo>
                <a:lnTo>
                  <a:pt x="312" y="122"/>
                </a:lnTo>
                <a:lnTo>
                  <a:pt x="315" y="127"/>
                </a:lnTo>
                <a:lnTo>
                  <a:pt x="318" y="134"/>
                </a:lnTo>
                <a:lnTo>
                  <a:pt x="318" y="138"/>
                </a:lnTo>
                <a:lnTo>
                  <a:pt x="316" y="143"/>
                </a:lnTo>
                <a:lnTo>
                  <a:pt x="313" y="147"/>
                </a:lnTo>
                <a:lnTo>
                  <a:pt x="309" y="148"/>
                </a:lnTo>
                <a:lnTo>
                  <a:pt x="305" y="148"/>
                </a:lnTo>
                <a:lnTo>
                  <a:pt x="302" y="148"/>
                </a:lnTo>
                <a:lnTo>
                  <a:pt x="298" y="147"/>
                </a:lnTo>
                <a:lnTo>
                  <a:pt x="296" y="144"/>
                </a:lnTo>
                <a:lnTo>
                  <a:pt x="294" y="140"/>
                </a:lnTo>
                <a:lnTo>
                  <a:pt x="293" y="134"/>
                </a:lnTo>
                <a:lnTo>
                  <a:pt x="289" y="130"/>
                </a:lnTo>
                <a:lnTo>
                  <a:pt x="283" y="127"/>
                </a:lnTo>
                <a:lnTo>
                  <a:pt x="278" y="126"/>
                </a:lnTo>
                <a:lnTo>
                  <a:pt x="271" y="127"/>
                </a:lnTo>
                <a:lnTo>
                  <a:pt x="267" y="130"/>
                </a:lnTo>
                <a:lnTo>
                  <a:pt x="263" y="134"/>
                </a:lnTo>
                <a:lnTo>
                  <a:pt x="260" y="140"/>
                </a:lnTo>
                <a:lnTo>
                  <a:pt x="257" y="144"/>
                </a:lnTo>
                <a:lnTo>
                  <a:pt x="254" y="147"/>
                </a:lnTo>
                <a:lnTo>
                  <a:pt x="250" y="148"/>
                </a:lnTo>
                <a:lnTo>
                  <a:pt x="246" y="148"/>
                </a:lnTo>
                <a:close/>
                <a:moveTo>
                  <a:pt x="157" y="148"/>
                </a:moveTo>
                <a:lnTo>
                  <a:pt x="157" y="148"/>
                </a:lnTo>
                <a:lnTo>
                  <a:pt x="159" y="148"/>
                </a:lnTo>
                <a:lnTo>
                  <a:pt x="164" y="147"/>
                </a:lnTo>
                <a:lnTo>
                  <a:pt x="166" y="143"/>
                </a:lnTo>
                <a:lnTo>
                  <a:pt x="168" y="138"/>
                </a:lnTo>
                <a:lnTo>
                  <a:pt x="168" y="134"/>
                </a:lnTo>
                <a:lnTo>
                  <a:pt x="165" y="127"/>
                </a:lnTo>
                <a:lnTo>
                  <a:pt x="162" y="122"/>
                </a:lnTo>
                <a:lnTo>
                  <a:pt x="158" y="116"/>
                </a:lnTo>
                <a:lnTo>
                  <a:pt x="153" y="112"/>
                </a:lnTo>
                <a:lnTo>
                  <a:pt x="147" y="108"/>
                </a:lnTo>
                <a:lnTo>
                  <a:pt x="142" y="105"/>
                </a:lnTo>
                <a:lnTo>
                  <a:pt x="135" y="104"/>
                </a:lnTo>
                <a:lnTo>
                  <a:pt x="128" y="103"/>
                </a:lnTo>
                <a:lnTo>
                  <a:pt x="121" y="104"/>
                </a:lnTo>
                <a:lnTo>
                  <a:pt x="114" y="105"/>
                </a:lnTo>
                <a:lnTo>
                  <a:pt x="109" y="108"/>
                </a:lnTo>
                <a:lnTo>
                  <a:pt x="103" y="112"/>
                </a:lnTo>
                <a:lnTo>
                  <a:pt x="98" y="116"/>
                </a:lnTo>
                <a:lnTo>
                  <a:pt x="93" y="122"/>
                </a:lnTo>
                <a:lnTo>
                  <a:pt x="91" y="127"/>
                </a:lnTo>
                <a:lnTo>
                  <a:pt x="88" y="134"/>
                </a:lnTo>
                <a:lnTo>
                  <a:pt x="88" y="138"/>
                </a:lnTo>
                <a:lnTo>
                  <a:pt x="89" y="143"/>
                </a:lnTo>
                <a:lnTo>
                  <a:pt x="92" y="147"/>
                </a:lnTo>
                <a:lnTo>
                  <a:pt x="96" y="148"/>
                </a:lnTo>
                <a:lnTo>
                  <a:pt x="100" y="148"/>
                </a:lnTo>
                <a:lnTo>
                  <a:pt x="104" y="147"/>
                </a:lnTo>
                <a:lnTo>
                  <a:pt x="109" y="144"/>
                </a:lnTo>
                <a:lnTo>
                  <a:pt x="110" y="140"/>
                </a:lnTo>
                <a:lnTo>
                  <a:pt x="113" y="134"/>
                </a:lnTo>
                <a:lnTo>
                  <a:pt x="117" y="130"/>
                </a:lnTo>
                <a:lnTo>
                  <a:pt x="122" y="127"/>
                </a:lnTo>
                <a:lnTo>
                  <a:pt x="128" y="126"/>
                </a:lnTo>
                <a:lnTo>
                  <a:pt x="133" y="127"/>
                </a:lnTo>
                <a:lnTo>
                  <a:pt x="139" y="130"/>
                </a:lnTo>
                <a:lnTo>
                  <a:pt x="143" y="134"/>
                </a:lnTo>
                <a:lnTo>
                  <a:pt x="146" y="140"/>
                </a:lnTo>
                <a:lnTo>
                  <a:pt x="147" y="144"/>
                </a:lnTo>
                <a:lnTo>
                  <a:pt x="150" y="147"/>
                </a:lnTo>
                <a:lnTo>
                  <a:pt x="153" y="148"/>
                </a:lnTo>
                <a:lnTo>
                  <a:pt x="157" y="148"/>
                </a:lnTo>
                <a:close/>
                <a:moveTo>
                  <a:pt x="203" y="207"/>
                </a:moveTo>
                <a:lnTo>
                  <a:pt x="203" y="207"/>
                </a:lnTo>
                <a:lnTo>
                  <a:pt x="202" y="207"/>
                </a:lnTo>
                <a:lnTo>
                  <a:pt x="192" y="206"/>
                </a:lnTo>
                <a:lnTo>
                  <a:pt x="186" y="204"/>
                </a:lnTo>
                <a:lnTo>
                  <a:pt x="179" y="202"/>
                </a:lnTo>
                <a:lnTo>
                  <a:pt x="175" y="198"/>
                </a:lnTo>
                <a:lnTo>
                  <a:pt x="168" y="191"/>
                </a:lnTo>
                <a:lnTo>
                  <a:pt x="165" y="188"/>
                </a:lnTo>
                <a:lnTo>
                  <a:pt x="162" y="185"/>
                </a:lnTo>
                <a:lnTo>
                  <a:pt x="158" y="182"/>
                </a:lnTo>
                <a:lnTo>
                  <a:pt x="154" y="182"/>
                </a:lnTo>
                <a:lnTo>
                  <a:pt x="148" y="184"/>
                </a:lnTo>
                <a:lnTo>
                  <a:pt x="146" y="187"/>
                </a:lnTo>
                <a:lnTo>
                  <a:pt x="144" y="191"/>
                </a:lnTo>
                <a:lnTo>
                  <a:pt x="143" y="195"/>
                </a:lnTo>
                <a:lnTo>
                  <a:pt x="144" y="200"/>
                </a:lnTo>
                <a:lnTo>
                  <a:pt x="148" y="204"/>
                </a:lnTo>
                <a:lnTo>
                  <a:pt x="153" y="210"/>
                </a:lnTo>
                <a:lnTo>
                  <a:pt x="159" y="215"/>
                </a:lnTo>
                <a:lnTo>
                  <a:pt x="166" y="221"/>
                </a:lnTo>
                <a:lnTo>
                  <a:pt x="176" y="225"/>
                </a:lnTo>
                <a:lnTo>
                  <a:pt x="188" y="229"/>
                </a:lnTo>
                <a:lnTo>
                  <a:pt x="202" y="229"/>
                </a:lnTo>
                <a:lnTo>
                  <a:pt x="203" y="229"/>
                </a:lnTo>
                <a:lnTo>
                  <a:pt x="217" y="229"/>
                </a:lnTo>
                <a:lnTo>
                  <a:pt x="228" y="225"/>
                </a:lnTo>
                <a:lnTo>
                  <a:pt x="238" y="221"/>
                </a:lnTo>
                <a:lnTo>
                  <a:pt x="246" y="215"/>
                </a:lnTo>
                <a:lnTo>
                  <a:pt x="252" y="210"/>
                </a:lnTo>
                <a:lnTo>
                  <a:pt x="256" y="204"/>
                </a:lnTo>
                <a:lnTo>
                  <a:pt x="260" y="200"/>
                </a:lnTo>
                <a:lnTo>
                  <a:pt x="261" y="195"/>
                </a:lnTo>
                <a:lnTo>
                  <a:pt x="261" y="191"/>
                </a:lnTo>
                <a:lnTo>
                  <a:pt x="260" y="187"/>
                </a:lnTo>
                <a:lnTo>
                  <a:pt x="256" y="184"/>
                </a:lnTo>
                <a:lnTo>
                  <a:pt x="252" y="182"/>
                </a:lnTo>
                <a:lnTo>
                  <a:pt x="247" y="182"/>
                </a:lnTo>
                <a:lnTo>
                  <a:pt x="243" y="185"/>
                </a:lnTo>
                <a:lnTo>
                  <a:pt x="241" y="188"/>
                </a:lnTo>
                <a:lnTo>
                  <a:pt x="238" y="191"/>
                </a:lnTo>
                <a:lnTo>
                  <a:pt x="231" y="198"/>
                </a:lnTo>
                <a:lnTo>
                  <a:pt x="225" y="202"/>
                </a:lnTo>
                <a:lnTo>
                  <a:pt x="220" y="204"/>
                </a:lnTo>
                <a:lnTo>
                  <a:pt x="212" y="206"/>
                </a:lnTo>
                <a:lnTo>
                  <a:pt x="203" y="207"/>
                </a:lnTo>
                <a:close/>
                <a:moveTo>
                  <a:pt x="373" y="30"/>
                </a:moveTo>
                <a:lnTo>
                  <a:pt x="373" y="30"/>
                </a:lnTo>
                <a:lnTo>
                  <a:pt x="366" y="23"/>
                </a:lnTo>
                <a:lnTo>
                  <a:pt x="357" y="17"/>
                </a:lnTo>
                <a:lnTo>
                  <a:pt x="349" y="12"/>
                </a:lnTo>
                <a:lnTo>
                  <a:pt x="340" y="8"/>
                </a:lnTo>
                <a:lnTo>
                  <a:pt x="330" y="4"/>
                </a:lnTo>
                <a:lnTo>
                  <a:pt x="320" y="2"/>
                </a:lnTo>
                <a:lnTo>
                  <a:pt x="309" y="1"/>
                </a:lnTo>
                <a:lnTo>
                  <a:pt x="300" y="0"/>
                </a:lnTo>
                <a:lnTo>
                  <a:pt x="289" y="1"/>
                </a:lnTo>
                <a:lnTo>
                  <a:pt x="279" y="2"/>
                </a:lnTo>
                <a:lnTo>
                  <a:pt x="269" y="4"/>
                </a:lnTo>
                <a:lnTo>
                  <a:pt x="260" y="8"/>
                </a:lnTo>
                <a:lnTo>
                  <a:pt x="250" y="12"/>
                </a:lnTo>
                <a:lnTo>
                  <a:pt x="242" y="17"/>
                </a:lnTo>
                <a:lnTo>
                  <a:pt x="234" y="23"/>
                </a:lnTo>
                <a:lnTo>
                  <a:pt x="225" y="30"/>
                </a:lnTo>
                <a:lnTo>
                  <a:pt x="191" y="67"/>
                </a:lnTo>
                <a:lnTo>
                  <a:pt x="188" y="71"/>
                </a:lnTo>
                <a:lnTo>
                  <a:pt x="187" y="75"/>
                </a:lnTo>
                <a:lnTo>
                  <a:pt x="188" y="79"/>
                </a:lnTo>
                <a:lnTo>
                  <a:pt x="191" y="83"/>
                </a:lnTo>
                <a:lnTo>
                  <a:pt x="194" y="86"/>
                </a:lnTo>
                <a:lnTo>
                  <a:pt x="198" y="86"/>
                </a:lnTo>
                <a:lnTo>
                  <a:pt x="203" y="86"/>
                </a:lnTo>
                <a:lnTo>
                  <a:pt x="208" y="83"/>
                </a:lnTo>
                <a:lnTo>
                  <a:pt x="242" y="46"/>
                </a:lnTo>
                <a:lnTo>
                  <a:pt x="254" y="37"/>
                </a:lnTo>
                <a:lnTo>
                  <a:pt x="268" y="28"/>
                </a:lnTo>
                <a:lnTo>
                  <a:pt x="283" y="24"/>
                </a:lnTo>
                <a:lnTo>
                  <a:pt x="300" y="23"/>
                </a:lnTo>
                <a:lnTo>
                  <a:pt x="316" y="24"/>
                </a:lnTo>
                <a:lnTo>
                  <a:pt x="330" y="28"/>
                </a:lnTo>
                <a:lnTo>
                  <a:pt x="345" y="37"/>
                </a:lnTo>
                <a:lnTo>
                  <a:pt x="357" y="46"/>
                </a:lnTo>
                <a:lnTo>
                  <a:pt x="360" y="49"/>
                </a:lnTo>
                <a:lnTo>
                  <a:pt x="370" y="61"/>
                </a:lnTo>
                <a:lnTo>
                  <a:pt x="377" y="75"/>
                </a:lnTo>
                <a:lnTo>
                  <a:pt x="382" y="90"/>
                </a:lnTo>
                <a:lnTo>
                  <a:pt x="384" y="107"/>
                </a:lnTo>
                <a:lnTo>
                  <a:pt x="382" y="122"/>
                </a:lnTo>
                <a:lnTo>
                  <a:pt x="377" y="137"/>
                </a:lnTo>
                <a:lnTo>
                  <a:pt x="370" y="151"/>
                </a:lnTo>
                <a:lnTo>
                  <a:pt x="360" y="163"/>
                </a:lnTo>
                <a:lnTo>
                  <a:pt x="203" y="320"/>
                </a:lnTo>
                <a:lnTo>
                  <a:pt x="47" y="163"/>
                </a:lnTo>
                <a:lnTo>
                  <a:pt x="36" y="151"/>
                </a:lnTo>
                <a:lnTo>
                  <a:pt x="29" y="137"/>
                </a:lnTo>
                <a:lnTo>
                  <a:pt x="25" y="122"/>
                </a:lnTo>
                <a:lnTo>
                  <a:pt x="23" y="107"/>
                </a:lnTo>
                <a:lnTo>
                  <a:pt x="25" y="90"/>
                </a:lnTo>
                <a:lnTo>
                  <a:pt x="29" y="75"/>
                </a:lnTo>
                <a:lnTo>
                  <a:pt x="36" y="61"/>
                </a:lnTo>
                <a:lnTo>
                  <a:pt x="47" y="49"/>
                </a:lnTo>
                <a:lnTo>
                  <a:pt x="49" y="46"/>
                </a:lnTo>
                <a:lnTo>
                  <a:pt x="62" y="37"/>
                </a:lnTo>
                <a:lnTo>
                  <a:pt x="76" y="28"/>
                </a:lnTo>
                <a:lnTo>
                  <a:pt x="91" y="24"/>
                </a:lnTo>
                <a:lnTo>
                  <a:pt x="106" y="23"/>
                </a:lnTo>
                <a:lnTo>
                  <a:pt x="122" y="24"/>
                </a:lnTo>
                <a:lnTo>
                  <a:pt x="137" y="28"/>
                </a:lnTo>
                <a:lnTo>
                  <a:pt x="151" y="37"/>
                </a:lnTo>
                <a:lnTo>
                  <a:pt x="164" y="46"/>
                </a:lnTo>
                <a:lnTo>
                  <a:pt x="170" y="53"/>
                </a:lnTo>
                <a:lnTo>
                  <a:pt x="186" y="37"/>
                </a:lnTo>
                <a:lnTo>
                  <a:pt x="180" y="30"/>
                </a:lnTo>
                <a:lnTo>
                  <a:pt x="172" y="23"/>
                </a:lnTo>
                <a:lnTo>
                  <a:pt x="164" y="17"/>
                </a:lnTo>
                <a:lnTo>
                  <a:pt x="155" y="12"/>
                </a:lnTo>
                <a:lnTo>
                  <a:pt x="146" y="8"/>
                </a:lnTo>
                <a:lnTo>
                  <a:pt x="136" y="4"/>
                </a:lnTo>
                <a:lnTo>
                  <a:pt x="126" y="2"/>
                </a:lnTo>
                <a:lnTo>
                  <a:pt x="117" y="1"/>
                </a:lnTo>
                <a:lnTo>
                  <a:pt x="106" y="0"/>
                </a:lnTo>
                <a:lnTo>
                  <a:pt x="96" y="1"/>
                </a:lnTo>
                <a:lnTo>
                  <a:pt x="87" y="2"/>
                </a:lnTo>
                <a:lnTo>
                  <a:pt x="76" y="4"/>
                </a:lnTo>
                <a:lnTo>
                  <a:pt x="66" y="8"/>
                </a:lnTo>
                <a:lnTo>
                  <a:pt x="58" y="12"/>
                </a:lnTo>
                <a:lnTo>
                  <a:pt x="48" y="17"/>
                </a:lnTo>
                <a:lnTo>
                  <a:pt x="41" y="23"/>
                </a:lnTo>
                <a:lnTo>
                  <a:pt x="33" y="30"/>
                </a:lnTo>
                <a:lnTo>
                  <a:pt x="30" y="33"/>
                </a:lnTo>
                <a:lnTo>
                  <a:pt x="23" y="41"/>
                </a:lnTo>
                <a:lnTo>
                  <a:pt x="16" y="49"/>
                </a:lnTo>
                <a:lnTo>
                  <a:pt x="12" y="57"/>
                </a:lnTo>
                <a:lnTo>
                  <a:pt x="8" y="67"/>
                </a:lnTo>
                <a:lnTo>
                  <a:pt x="4" y="77"/>
                </a:lnTo>
                <a:lnTo>
                  <a:pt x="1" y="86"/>
                </a:lnTo>
                <a:lnTo>
                  <a:pt x="0" y="96"/>
                </a:lnTo>
                <a:lnTo>
                  <a:pt x="0" y="107"/>
                </a:lnTo>
                <a:lnTo>
                  <a:pt x="0" y="116"/>
                </a:lnTo>
                <a:lnTo>
                  <a:pt x="1" y="127"/>
                </a:lnTo>
                <a:lnTo>
                  <a:pt x="4" y="137"/>
                </a:lnTo>
                <a:lnTo>
                  <a:pt x="8" y="147"/>
                </a:lnTo>
                <a:lnTo>
                  <a:pt x="12" y="155"/>
                </a:lnTo>
                <a:lnTo>
                  <a:pt x="16" y="165"/>
                </a:lnTo>
                <a:lnTo>
                  <a:pt x="23" y="173"/>
                </a:lnTo>
                <a:lnTo>
                  <a:pt x="30" y="180"/>
                </a:lnTo>
                <a:lnTo>
                  <a:pt x="186" y="335"/>
                </a:lnTo>
                <a:lnTo>
                  <a:pt x="194" y="342"/>
                </a:lnTo>
                <a:lnTo>
                  <a:pt x="198" y="343"/>
                </a:lnTo>
                <a:lnTo>
                  <a:pt x="203" y="345"/>
                </a:lnTo>
                <a:lnTo>
                  <a:pt x="208" y="343"/>
                </a:lnTo>
                <a:lnTo>
                  <a:pt x="212" y="342"/>
                </a:lnTo>
                <a:lnTo>
                  <a:pt x="219" y="336"/>
                </a:lnTo>
                <a:lnTo>
                  <a:pt x="220" y="335"/>
                </a:lnTo>
                <a:lnTo>
                  <a:pt x="375" y="180"/>
                </a:lnTo>
                <a:lnTo>
                  <a:pt x="382" y="173"/>
                </a:lnTo>
                <a:lnTo>
                  <a:pt x="389" y="165"/>
                </a:lnTo>
                <a:lnTo>
                  <a:pt x="395" y="155"/>
                </a:lnTo>
                <a:lnTo>
                  <a:pt x="399" y="147"/>
                </a:lnTo>
                <a:lnTo>
                  <a:pt x="401" y="137"/>
                </a:lnTo>
                <a:lnTo>
                  <a:pt x="404" y="127"/>
                </a:lnTo>
                <a:lnTo>
                  <a:pt x="406" y="116"/>
                </a:lnTo>
                <a:lnTo>
                  <a:pt x="406" y="107"/>
                </a:lnTo>
                <a:lnTo>
                  <a:pt x="406" y="96"/>
                </a:lnTo>
                <a:lnTo>
                  <a:pt x="404" y="86"/>
                </a:lnTo>
                <a:lnTo>
                  <a:pt x="401" y="77"/>
                </a:lnTo>
                <a:lnTo>
                  <a:pt x="399" y="67"/>
                </a:lnTo>
                <a:lnTo>
                  <a:pt x="395" y="57"/>
                </a:lnTo>
                <a:lnTo>
                  <a:pt x="389" y="49"/>
                </a:lnTo>
                <a:lnTo>
                  <a:pt x="382" y="41"/>
                </a:lnTo>
                <a:lnTo>
                  <a:pt x="375" y="33"/>
                </a:lnTo>
                <a:lnTo>
                  <a:pt x="373" y="30"/>
                </a:lnTo>
                <a:close/>
              </a:path>
            </a:pathLst>
          </a:custGeom>
          <a:solidFill>
            <a:schemeClr val="accent1"/>
          </a:solidFill>
          <a:ln>
            <a:noFill/>
          </a:ln>
        </p:spPr>
        <p:txBody>
          <a:bodyPr/>
          <a:lstStyle/>
          <a:p>
            <a:endParaRPr lang="en-US" dirty="0"/>
          </a:p>
        </p:txBody>
      </p:sp>
      <p:sp>
        <p:nvSpPr>
          <p:cNvPr id="171" name="Freeform 189"/>
          <p:cNvSpPr>
            <a:spLocks noEditPoints="1"/>
          </p:cNvSpPr>
          <p:nvPr/>
        </p:nvSpPr>
        <p:spPr bwMode="auto">
          <a:xfrm>
            <a:off x="6335797" y="3002458"/>
            <a:ext cx="343338" cy="343338"/>
          </a:xfrm>
          <a:custGeom>
            <a:avLst/>
            <a:gdLst>
              <a:gd name="T0" fmla="*/ 109817 w 392"/>
              <a:gd name="T1" fmla="*/ 97865 h 391"/>
              <a:gd name="T2" fmla="*/ 207963 w 392"/>
              <a:gd name="T3" fmla="*/ 97865 h 391"/>
              <a:gd name="T4" fmla="*/ 207963 w 392"/>
              <a:gd name="T5" fmla="*/ 110098 h 391"/>
              <a:gd name="T6" fmla="*/ 109817 w 392"/>
              <a:gd name="T7" fmla="*/ 110098 h 391"/>
              <a:gd name="T8" fmla="*/ 109817 w 392"/>
              <a:gd name="T9" fmla="*/ 207963 h 391"/>
              <a:gd name="T10" fmla="*/ 97615 w 392"/>
              <a:gd name="T11" fmla="*/ 207963 h 391"/>
              <a:gd name="T12" fmla="*/ 97615 w 392"/>
              <a:gd name="T13" fmla="*/ 110098 h 391"/>
              <a:gd name="T14" fmla="*/ 0 w 392"/>
              <a:gd name="T15" fmla="*/ 110098 h 391"/>
              <a:gd name="T16" fmla="*/ 0 w 392"/>
              <a:gd name="T17" fmla="*/ 97865 h 391"/>
              <a:gd name="T18" fmla="*/ 97615 w 392"/>
              <a:gd name="T19" fmla="*/ 97865 h 391"/>
              <a:gd name="T20" fmla="*/ 97615 w 392"/>
              <a:gd name="T21" fmla="*/ 0 h 391"/>
              <a:gd name="T22" fmla="*/ 109817 w 392"/>
              <a:gd name="T23" fmla="*/ 0 h 391"/>
              <a:gd name="T24" fmla="*/ 109817 w 392"/>
              <a:gd name="T25" fmla="*/ 97865 h 391"/>
              <a:gd name="T26" fmla="*/ 78517 w 392"/>
              <a:gd name="T27" fmla="*/ 78717 h 391"/>
              <a:gd name="T28" fmla="*/ 78517 w 392"/>
              <a:gd name="T29" fmla="*/ 78717 h 391"/>
              <a:gd name="T30" fmla="*/ 78517 w 392"/>
              <a:gd name="T31" fmla="*/ 0 h 391"/>
              <a:gd name="T32" fmla="*/ 66315 w 392"/>
              <a:gd name="T33" fmla="*/ 0 h 391"/>
              <a:gd name="T34" fmla="*/ 66315 w 392"/>
              <a:gd name="T35" fmla="*/ 66484 h 391"/>
              <a:gd name="T36" fmla="*/ 0 w 392"/>
              <a:gd name="T37" fmla="*/ 66484 h 391"/>
              <a:gd name="T38" fmla="*/ 0 w 392"/>
              <a:gd name="T39" fmla="*/ 78717 h 391"/>
              <a:gd name="T40" fmla="*/ 78517 w 392"/>
              <a:gd name="T41" fmla="*/ 78717 h 391"/>
              <a:gd name="T42" fmla="*/ 78517 w 392"/>
              <a:gd name="T43" fmla="*/ 78717 h 391"/>
              <a:gd name="T44" fmla="*/ 141648 w 392"/>
              <a:gd name="T45" fmla="*/ 66484 h 391"/>
              <a:gd name="T46" fmla="*/ 141648 w 392"/>
              <a:gd name="T47" fmla="*/ 0 h 391"/>
              <a:gd name="T48" fmla="*/ 128916 w 392"/>
              <a:gd name="T49" fmla="*/ 0 h 391"/>
              <a:gd name="T50" fmla="*/ 128916 w 392"/>
              <a:gd name="T51" fmla="*/ 78717 h 391"/>
              <a:gd name="T52" fmla="*/ 128916 w 392"/>
              <a:gd name="T53" fmla="*/ 78717 h 391"/>
              <a:gd name="T54" fmla="*/ 128916 w 392"/>
              <a:gd name="T55" fmla="*/ 78717 h 391"/>
              <a:gd name="T56" fmla="*/ 207963 w 392"/>
              <a:gd name="T57" fmla="*/ 78717 h 391"/>
              <a:gd name="T58" fmla="*/ 207963 w 392"/>
              <a:gd name="T59" fmla="*/ 66484 h 391"/>
              <a:gd name="T60" fmla="*/ 141648 w 392"/>
              <a:gd name="T61" fmla="*/ 66484 h 391"/>
              <a:gd name="T62" fmla="*/ 78517 w 392"/>
              <a:gd name="T63" fmla="*/ 129246 h 391"/>
              <a:gd name="T64" fmla="*/ 0 w 392"/>
              <a:gd name="T65" fmla="*/ 129246 h 391"/>
              <a:gd name="T66" fmla="*/ 0 w 392"/>
              <a:gd name="T67" fmla="*/ 141479 h 391"/>
              <a:gd name="T68" fmla="*/ 66315 w 392"/>
              <a:gd name="T69" fmla="*/ 141479 h 391"/>
              <a:gd name="T70" fmla="*/ 66315 w 392"/>
              <a:gd name="T71" fmla="*/ 207963 h 391"/>
              <a:gd name="T72" fmla="*/ 78517 w 392"/>
              <a:gd name="T73" fmla="*/ 207963 h 391"/>
              <a:gd name="T74" fmla="*/ 78517 w 392"/>
              <a:gd name="T75" fmla="*/ 129246 h 391"/>
              <a:gd name="T76" fmla="*/ 78517 w 392"/>
              <a:gd name="T77" fmla="*/ 129246 h 391"/>
              <a:gd name="T78" fmla="*/ 78517 w 392"/>
              <a:gd name="T79" fmla="*/ 129246 h 391"/>
              <a:gd name="T80" fmla="*/ 128916 w 392"/>
              <a:gd name="T81" fmla="*/ 129246 h 391"/>
              <a:gd name="T82" fmla="*/ 128916 w 392"/>
              <a:gd name="T83" fmla="*/ 129246 h 391"/>
              <a:gd name="T84" fmla="*/ 128916 w 392"/>
              <a:gd name="T85" fmla="*/ 207963 h 391"/>
              <a:gd name="T86" fmla="*/ 141648 w 392"/>
              <a:gd name="T87" fmla="*/ 207963 h 391"/>
              <a:gd name="T88" fmla="*/ 141648 w 392"/>
              <a:gd name="T89" fmla="*/ 141479 h 391"/>
              <a:gd name="T90" fmla="*/ 207963 w 392"/>
              <a:gd name="T91" fmla="*/ 141479 h 391"/>
              <a:gd name="T92" fmla="*/ 207963 w 392"/>
              <a:gd name="T93" fmla="*/ 129246 h 391"/>
              <a:gd name="T94" fmla="*/ 128916 w 392"/>
              <a:gd name="T95" fmla="*/ 129246 h 391"/>
              <a:gd name="T96" fmla="*/ 128916 w 392"/>
              <a:gd name="T97" fmla="*/ 129246 h 39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2" h="391">
                <a:moveTo>
                  <a:pt x="207" y="184"/>
                </a:moveTo>
                <a:lnTo>
                  <a:pt x="392" y="184"/>
                </a:lnTo>
                <a:lnTo>
                  <a:pt x="392" y="207"/>
                </a:lnTo>
                <a:lnTo>
                  <a:pt x="207" y="207"/>
                </a:lnTo>
                <a:lnTo>
                  <a:pt x="207" y="391"/>
                </a:lnTo>
                <a:lnTo>
                  <a:pt x="184" y="391"/>
                </a:lnTo>
                <a:lnTo>
                  <a:pt x="184" y="207"/>
                </a:lnTo>
                <a:lnTo>
                  <a:pt x="0" y="207"/>
                </a:lnTo>
                <a:lnTo>
                  <a:pt x="0" y="184"/>
                </a:lnTo>
                <a:lnTo>
                  <a:pt x="184" y="184"/>
                </a:lnTo>
                <a:lnTo>
                  <a:pt x="184" y="0"/>
                </a:lnTo>
                <a:lnTo>
                  <a:pt x="207" y="0"/>
                </a:lnTo>
                <a:lnTo>
                  <a:pt x="207" y="184"/>
                </a:lnTo>
                <a:close/>
                <a:moveTo>
                  <a:pt x="148" y="148"/>
                </a:moveTo>
                <a:lnTo>
                  <a:pt x="148" y="148"/>
                </a:lnTo>
                <a:lnTo>
                  <a:pt x="148" y="0"/>
                </a:lnTo>
                <a:lnTo>
                  <a:pt x="125" y="0"/>
                </a:lnTo>
                <a:lnTo>
                  <a:pt x="125" y="125"/>
                </a:lnTo>
                <a:lnTo>
                  <a:pt x="0" y="125"/>
                </a:lnTo>
                <a:lnTo>
                  <a:pt x="0" y="148"/>
                </a:lnTo>
                <a:lnTo>
                  <a:pt x="148" y="148"/>
                </a:lnTo>
                <a:close/>
                <a:moveTo>
                  <a:pt x="267" y="125"/>
                </a:moveTo>
                <a:lnTo>
                  <a:pt x="267" y="0"/>
                </a:lnTo>
                <a:lnTo>
                  <a:pt x="243" y="0"/>
                </a:lnTo>
                <a:lnTo>
                  <a:pt x="243" y="148"/>
                </a:lnTo>
                <a:lnTo>
                  <a:pt x="392" y="148"/>
                </a:lnTo>
                <a:lnTo>
                  <a:pt x="392" y="125"/>
                </a:lnTo>
                <a:lnTo>
                  <a:pt x="267" y="125"/>
                </a:lnTo>
                <a:close/>
                <a:moveTo>
                  <a:pt x="148" y="243"/>
                </a:moveTo>
                <a:lnTo>
                  <a:pt x="0" y="243"/>
                </a:lnTo>
                <a:lnTo>
                  <a:pt x="0" y="266"/>
                </a:lnTo>
                <a:lnTo>
                  <a:pt x="125" y="266"/>
                </a:lnTo>
                <a:lnTo>
                  <a:pt x="125" y="391"/>
                </a:lnTo>
                <a:lnTo>
                  <a:pt x="148" y="391"/>
                </a:lnTo>
                <a:lnTo>
                  <a:pt x="148" y="243"/>
                </a:lnTo>
                <a:close/>
                <a:moveTo>
                  <a:pt x="243" y="243"/>
                </a:moveTo>
                <a:lnTo>
                  <a:pt x="243" y="243"/>
                </a:lnTo>
                <a:lnTo>
                  <a:pt x="243" y="391"/>
                </a:lnTo>
                <a:lnTo>
                  <a:pt x="267" y="391"/>
                </a:lnTo>
                <a:lnTo>
                  <a:pt x="267" y="266"/>
                </a:lnTo>
                <a:lnTo>
                  <a:pt x="392" y="266"/>
                </a:lnTo>
                <a:lnTo>
                  <a:pt x="392" y="243"/>
                </a:lnTo>
                <a:lnTo>
                  <a:pt x="243" y="243"/>
                </a:lnTo>
                <a:close/>
              </a:path>
            </a:pathLst>
          </a:custGeom>
          <a:solidFill>
            <a:schemeClr val="accent1"/>
          </a:solidFill>
          <a:ln>
            <a:noFill/>
          </a:ln>
        </p:spPr>
        <p:txBody>
          <a:bodyPr/>
          <a:lstStyle/>
          <a:p>
            <a:endParaRPr lang="en-US" dirty="0"/>
          </a:p>
        </p:txBody>
      </p:sp>
      <p:sp>
        <p:nvSpPr>
          <p:cNvPr id="172" name="Freeform 190"/>
          <p:cNvSpPr>
            <a:spLocks noEditPoints="1"/>
          </p:cNvSpPr>
          <p:nvPr/>
        </p:nvSpPr>
        <p:spPr bwMode="auto">
          <a:xfrm>
            <a:off x="3073192" y="2095498"/>
            <a:ext cx="319749" cy="319749"/>
          </a:xfrm>
          <a:custGeom>
            <a:avLst/>
            <a:gdLst>
              <a:gd name="T0" fmla="*/ 188383 w 366"/>
              <a:gd name="T1" fmla="*/ 43921 h 366"/>
              <a:gd name="T2" fmla="*/ 173038 w 366"/>
              <a:gd name="T3" fmla="*/ 112183 h 366"/>
              <a:gd name="T4" fmla="*/ 155046 w 366"/>
              <a:gd name="T5" fmla="*/ 150813 h 366"/>
              <a:gd name="T6" fmla="*/ 128058 w 366"/>
              <a:gd name="T7" fmla="*/ 178329 h 366"/>
              <a:gd name="T8" fmla="*/ 94721 w 366"/>
              <a:gd name="T9" fmla="*/ 191029 h 366"/>
              <a:gd name="T10" fmla="*/ 73554 w 366"/>
              <a:gd name="T11" fmla="*/ 189971 h 366"/>
              <a:gd name="T12" fmla="*/ 45508 w 366"/>
              <a:gd name="T13" fmla="*/ 178329 h 366"/>
              <a:gd name="T14" fmla="*/ 10583 w 366"/>
              <a:gd name="T15" fmla="*/ 192088 h 366"/>
              <a:gd name="T16" fmla="*/ 4233 w 366"/>
              <a:gd name="T17" fmla="*/ 193146 h 366"/>
              <a:gd name="T18" fmla="*/ 0 w 366"/>
              <a:gd name="T19" fmla="*/ 187854 h 366"/>
              <a:gd name="T20" fmla="*/ 139700 w 366"/>
              <a:gd name="T21" fmla="*/ 45508 h 366"/>
              <a:gd name="T22" fmla="*/ 148167 w 366"/>
              <a:gd name="T23" fmla="*/ 45508 h 366"/>
              <a:gd name="T24" fmla="*/ 149754 w 366"/>
              <a:gd name="T25" fmla="*/ 51858 h 366"/>
              <a:gd name="T26" fmla="*/ 144463 w 366"/>
              <a:gd name="T27" fmla="*/ 88900 h 366"/>
              <a:gd name="T28" fmla="*/ 150283 w 366"/>
              <a:gd name="T29" fmla="*/ 95779 h 366"/>
              <a:gd name="T30" fmla="*/ 147108 w 366"/>
              <a:gd name="T31" fmla="*/ 100542 h 366"/>
              <a:gd name="T32" fmla="*/ 104775 w 366"/>
              <a:gd name="T33" fmla="*/ 97896 h 366"/>
              <a:gd name="T34" fmla="*/ 124354 w 366"/>
              <a:gd name="T35" fmla="*/ 131763 h 366"/>
              <a:gd name="T36" fmla="*/ 128058 w 366"/>
              <a:gd name="T37" fmla="*/ 137583 h 366"/>
              <a:gd name="T38" fmla="*/ 121179 w 366"/>
              <a:gd name="T39" fmla="*/ 143404 h 366"/>
              <a:gd name="T40" fmla="*/ 42333 w 366"/>
              <a:gd name="T41" fmla="*/ 160338 h 366"/>
              <a:gd name="T42" fmla="*/ 58208 w 366"/>
              <a:gd name="T43" fmla="*/ 171979 h 366"/>
              <a:gd name="T44" fmla="*/ 81492 w 366"/>
              <a:gd name="T45" fmla="*/ 179388 h 366"/>
              <a:gd name="T46" fmla="*/ 103187 w 366"/>
              <a:gd name="T47" fmla="*/ 177271 h 366"/>
              <a:gd name="T48" fmla="*/ 131763 w 366"/>
              <a:gd name="T49" fmla="*/ 159808 h 366"/>
              <a:gd name="T50" fmla="*/ 149225 w 366"/>
              <a:gd name="T51" fmla="*/ 137583 h 366"/>
              <a:gd name="T52" fmla="*/ 165100 w 366"/>
              <a:gd name="T53" fmla="*/ 94721 h 366"/>
              <a:gd name="T54" fmla="*/ 180446 w 366"/>
              <a:gd name="T55" fmla="*/ 13229 h 366"/>
              <a:gd name="T56" fmla="*/ 116417 w 366"/>
              <a:gd name="T57" fmla="*/ 24342 h 366"/>
              <a:gd name="T58" fmla="*/ 61912 w 366"/>
              <a:gd name="T59" fmla="*/ 41804 h 366"/>
              <a:gd name="T60" fmla="*/ 41275 w 366"/>
              <a:gd name="T61" fmla="*/ 53975 h 366"/>
              <a:gd name="T62" fmla="*/ 22225 w 366"/>
              <a:gd name="T63" fmla="*/ 78846 h 366"/>
              <a:gd name="T64" fmla="*/ 16404 w 366"/>
              <a:gd name="T65" fmla="*/ 100013 h 366"/>
              <a:gd name="T66" fmla="*/ 17992 w 366"/>
              <a:gd name="T67" fmla="*/ 122237 h 366"/>
              <a:gd name="T68" fmla="*/ 27517 w 366"/>
              <a:gd name="T69" fmla="*/ 143404 h 366"/>
              <a:gd name="T70" fmla="*/ 11642 w 366"/>
              <a:gd name="T71" fmla="*/ 139700 h 366"/>
              <a:gd name="T72" fmla="*/ 4233 w 366"/>
              <a:gd name="T73" fmla="*/ 112183 h 366"/>
              <a:gd name="T74" fmla="*/ 5821 w 366"/>
              <a:gd name="T75" fmla="*/ 90488 h 366"/>
              <a:gd name="T76" fmla="*/ 20108 w 366"/>
              <a:gd name="T77" fmla="*/ 59267 h 366"/>
              <a:gd name="T78" fmla="*/ 41275 w 366"/>
              <a:gd name="T79" fmla="*/ 38629 h 366"/>
              <a:gd name="T80" fmla="*/ 79375 w 366"/>
              <a:gd name="T81" fmla="*/ 21167 h 366"/>
              <a:gd name="T82" fmla="*/ 148167 w 366"/>
              <a:gd name="T83" fmla="*/ 5292 h 366"/>
              <a:gd name="T84" fmla="*/ 188913 w 366"/>
              <a:gd name="T85" fmla="*/ 1058 h 366"/>
              <a:gd name="T86" fmla="*/ 193675 w 366"/>
              <a:gd name="T87" fmla="*/ 6879 h 366"/>
              <a:gd name="T88" fmla="*/ 61912 w 366"/>
              <a:gd name="T89" fmla="*/ 68792 h 366"/>
              <a:gd name="T90" fmla="*/ 56092 w 366"/>
              <a:gd name="T91" fmla="*/ 65617 h 366"/>
              <a:gd name="T92" fmla="*/ 50271 w 366"/>
              <a:gd name="T93" fmla="*/ 72496 h 366"/>
              <a:gd name="T94" fmla="*/ 103717 w 366"/>
              <a:gd name="T95" fmla="*/ 48154 h 366"/>
              <a:gd name="T96" fmla="*/ 100542 w 366"/>
              <a:gd name="T97" fmla="*/ 43392 h 366"/>
              <a:gd name="T98" fmla="*/ 93663 w 366"/>
              <a:gd name="T99" fmla="*/ 44450 h 366"/>
              <a:gd name="T100" fmla="*/ 105304 w 366"/>
              <a:gd name="T101" fmla="*/ 65087 h 36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66" h="366">
                <a:moveTo>
                  <a:pt x="366" y="13"/>
                </a:moveTo>
                <a:lnTo>
                  <a:pt x="366" y="13"/>
                </a:lnTo>
                <a:lnTo>
                  <a:pt x="361" y="49"/>
                </a:lnTo>
                <a:lnTo>
                  <a:pt x="356" y="83"/>
                </a:lnTo>
                <a:lnTo>
                  <a:pt x="349" y="124"/>
                </a:lnTo>
                <a:lnTo>
                  <a:pt x="339" y="168"/>
                </a:lnTo>
                <a:lnTo>
                  <a:pt x="333" y="190"/>
                </a:lnTo>
                <a:lnTo>
                  <a:pt x="327" y="212"/>
                </a:lnTo>
                <a:lnTo>
                  <a:pt x="319" y="233"/>
                </a:lnTo>
                <a:lnTo>
                  <a:pt x="311" y="252"/>
                </a:lnTo>
                <a:lnTo>
                  <a:pt x="302" y="270"/>
                </a:lnTo>
                <a:lnTo>
                  <a:pt x="293" y="285"/>
                </a:lnTo>
                <a:lnTo>
                  <a:pt x="276" y="307"/>
                </a:lnTo>
                <a:lnTo>
                  <a:pt x="258" y="324"/>
                </a:lnTo>
                <a:lnTo>
                  <a:pt x="242" y="337"/>
                </a:lnTo>
                <a:lnTo>
                  <a:pt x="225" y="347"/>
                </a:lnTo>
                <a:lnTo>
                  <a:pt x="209" y="354"/>
                </a:lnTo>
                <a:lnTo>
                  <a:pt x="192" y="359"/>
                </a:lnTo>
                <a:lnTo>
                  <a:pt x="179" y="361"/>
                </a:lnTo>
                <a:lnTo>
                  <a:pt x="165" y="362"/>
                </a:lnTo>
                <a:lnTo>
                  <a:pt x="151" y="361"/>
                </a:lnTo>
                <a:lnTo>
                  <a:pt x="139" y="359"/>
                </a:lnTo>
                <a:lnTo>
                  <a:pt x="125" y="355"/>
                </a:lnTo>
                <a:lnTo>
                  <a:pt x="111" y="351"/>
                </a:lnTo>
                <a:lnTo>
                  <a:pt x="99" y="346"/>
                </a:lnTo>
                <a:lnTo>
                  <a:pt x="86" y="337"/>
                </a:lnTo>
                <a:lnTo>
                  <a:pt x="74" y="329"/>
                </a:lnTo>
                <a:lnTo>
                  <a:pt x="63" y="319"/>
                </a:lnTo>
                <a:lnTo>
                  <a:pt x="20" y="363"/>
                </a:lnTo>
                <a:lnTo>
                  <a:pt x="16" y="365"/>
                </a:lnTo>
                <a:lnTo>
                  <a:pt x="12" y="366"/>
                </a:lnTo>
                <a:lnTo>
                  <a:pt x="8" y="365"/>
                </a:lnTo>
                <a:lnTo>
                  <a:pt x="4" y="363"/>
                </a:lnTo>
                <a:lnTo>
                  <a:pt x="1" y="359"/>
                </a:lnTo>
                <a:lnTo>
                  <a:pt x="0" y="355"/>
                </a:lnTo>
                <a:lnTo>
                  <a:pt x="1" y="351"/>
                </a:lnTo>
                <a:lnTo>
                  <a:pt x="4" y="347"/>
                </a:lnTo>
                <a:lnTo>
                  <a:pt x="264" y="86"/>
                </a:lnTo>
                <a:lnTo>
                  <a:pt x="268" y="83"/>
                </a:lnTo>
                <a:lnTo>
                  <a:pt x="272" y="82"/>
                </a:lnTo>
                <a:lnTo>
                  <a:pt x="276" y="83"/>
                </a:lnTo>
                <a:lnTo>
                  <a:pt x="280" y="86"/>
                </a:lnTo>
                <a:lnTo>
                  <a:pt x="283" y="90"/>
                </a:lnTo>
                <a:lnTo>
                  <a:pt x="283" y="94"/>
                </a:lnTo>
                <a:lnTo>
                  <a:pt x="283" y="98"/>
                </a:lnTo>
                <a:lnTo>
                  <a:pt x="280" y="102"/>
                </a:lnTo>
                <a:lnTo>
                  <a:pt x="218" y="163"/>
                </a:lnTo>
                <a:lnTo>
                  <a:pt x="273" y="168"/>
                </a:lnTo>
                <a:lnTo>
                  <a:pt x="279" y="170"/>
                </a:lnTo>
                <a:lnTo>
                  <a:pt x="282" y="172"/>
                </a:lnTo>
                <a:lnTo>
                  <a:pt x="284" y="176"/>
                </a:lnTo>
                <a:lnTo>
                  <a:pt x="284" y="181"/>
                </a:lnTo>
                <a:lnTo>
                  <a:pt x="283" y="185"/>
                </a:lnTo>
                <a:lnTo>
                  <a:pt x="280" y="189"/>
                </a:lnTo>
                <a:lnTo>
                  <a:pt x="278" y="190"/>
                </a:lnTo>
                <a:lnTo>
                  <a:pt x="273" y="192"/>
                </a:lnTo>
                <a:lnTo>
                  <a:pt x="272" y="192"/>
                </a:lnTo>
                <a:lnTo>
                  <a:pt x="198" y="185"/>
                </a:lnTo>
                <a:lnTo>
                  <a:pt x="143" y="240"/>
                </a:lnTo>
                <a:lnTo>
                  <a:pt x="231" y="248"/>
                </a:lnTo>
                <a:lnTo>
                  <a:pt x="235" y="249"/>
                </a:lnTo>
                <a:lnTo>
                  <a:pt x="239" y="252"/>
                </a:lnTo>
                <a:lnTo>
                  <a:pt x="240" y="256"/>
                </a:lnTo>
                <a:lnTo>
                  <a:pt x="242" y="260"/>
                </a:lnTo>
                <a:lnTo>
                  <a:pt x="240" y="264"/>
                </a:lnTo>
                <a:lnTo>
                  <a:pt x="238" y="267"/>
                </a:lnTo>
                <a:lnTo>
                  <a:pt x="234" y="270"/>
                </a:lnTo>
                <a:lnTo>
                  <a:pt x="229" y="271"/>
                </a:lnTo>
                <a:lnTo>
                  <a:pt x="228" y="270"/>
                </a:lnTo>
                <a:lnTo>
                  <a:pt x="122" y="260"/>
                </a:lnTo>
                <a:lnTo>
                  <a:pt x="80" y="303"/>
                </a:lnTo>
                <a:lnTo>
                  <a:pt x="89" y="311"/>
                </a:lnTo>
                <a:lnTo>
                  <a:pt x="99" y="318"/>
                </a:lnTo>
                <a:lnTo>
                  <a:pt x="110" y="325"/>
                </a:lnTo>
                <a:lnTo>
                  <a:pt x="121" y="329"/>
                </a:lnTo>
                <a:lnTo>
                  <a:pt x="132" y="333"/>
                </a:lnTo>
                <a:lnTo>
                  <a:pt x="143" y="336"/>
                </a:lnTo>
                <a:lnTo>
                  <a:pt x="154" y="339"/>
                </a:lnTo>
                <a:lnTo>
                  <a:pt x="165" y="339"/>
                </a:lnTo>
                <a:lnTo>
                  <a:pt x="180" y="337"/>
                </a:lnTo>
                <a:lnTo>
                  <a:pt x="195" y="335"/>
                </a:lnTo>
                <a:lnTo>
                  <a:pt x="209" y="329"/>
                </a:lnTo>
                <a:lnTo>
                  <a:pt x="223" y="322"/>
                </a:lnTo>
                <a:lnTo>
                  <a:pt x="236" y="313"/>
                </a:lnTo>
                <a:lnTo>
                  <a:pt x="249" y="302"/>
                </a:lnTo>
                <a:lnTo>
                  <a:pt x="261" y="288"/>
                </a:lnTo>
                <a:lnTo>
                  <a:pt x="273" y="273"/>
                </a:lnTo>
                <a:lnTo>
                  <a:pt x="282" y="260"/>
                </a:lnTo>
                <a:lnTo>
                  <a:pt x="289" y="247"/>
                </a:lnTo>
                <a:lnTo>
                  <a:pt x="295" y="231"/>
                </a:lnTo>
                <a:lnTo>
                  <a:pt x="301" y="215"/>
                </a:lnTo>
                <a:lnTo>
                  <a:pt x="312" y="179"/>
                </a:lnTo>
                <a:lnTo>
                  <a:pt x="322" y="143"/>
                </a:lnTo>
                <a:lnTo>
                  <a:pt x="328" y="108"/>
                </a:lnTo>
                <a:lnTo>
                  <a:pt x="334" y="75"/>
                </a:lnTo>
                <a:lnTo>
                  <a:pt x="341" y="25"/>
                </a:lnTo>
                <a:lnTo>
                  <a:pt x="290" y="32"/>
                </a:lnTo>
                <a:lnTo>
                  <a:pt x="256" y="39"/>
                </a:lnTo>
                <a:lnTo>
                  <a:pt x="220" y="46"/>
                </a:lnTo>
                <a:lnTo>
                  <a:pt x="183" y="55"/>
                </a:lnTo>
                <a:lnTo>
                  <a:pt x="147" y="66"/>
                </a:lnTo>
                <a:lnTo>
                  <a:pt x="132" y="72"/>
                </a:lnTo>
                <a:lnTo>
                  <a:pt x="117" y="79"/>
                </a:lnTo>
                <a:lnTo>
                  <a:pt x="103" y="86"/>
                </a:lnTo>
                <a:lnTo>
                  <a:pt x="92" y="93"/>
                </a:lnTo>
                <a:lnTo>
                  <a:pt x="78" y="102"/>
                </a:lnTo>
                <a:lnTo>
                  <a:pt x="67" y="113"/>
                </a:lnTo>
                <a:lnTo>
                  <a:pt x="58" y="124"/>
                </a:lnTo>
                <a:lnTo>
                  <a:pt x="49" y="137"/>
                </a:lnTo>
                <a:lnTo>
                  <a:pt x="42" y="149"/>
                </a:lnTo>
                <a:lnTo>
                  <a:pt x="37" y="161"/>
                </a:lnTo>
                <a:lnTo>
                  <a:pt x="33" y="175"/>
                </a:lnTo>
                <a:lnTo>
                  <a:pt x="31" y="189"/>
                </a:lnTo>
                <a:lnTo>
                  <a:pt x="30" y="200"/>
                </a:lnTo>
                <a:lnTo>
                  <a:pt x="31" y="209"/>
                </a:lnTo>
                <a:lnTo>
                  <a:pt x="33" y="220"/>
                </a:lnTo>
                <a:lnTo>
                  <a:pt x="34" y="231"/>
                </a:lnTo>
                <a:lnTo>
                  <a:pt x="38" y="241"/>
                </a:lnTo>
                <a:lnTo>
                  <a:pt x="41" y="252"/>
                </a:lnTo>
                <a:lnTo>
                  <a:pt x="47" y="262"/>
                </a:lnTo>
                <a:lnTo>
                  <a:pt x="52" y="271"/>
                </a:lnTo>
                <a:lnTo>
                  <a:pt x="36" y="288"/>
                </a:lnTo>
                <a:lnTo>
                  <a:pt x="27" y="275"/>
                </a:lnTo>
                <a:lnTo>
                  <a:pt x="22" y="264"/>
                </a:lnTo>
                <a:lnTo>
                  <a:pt x="16" y="252"/>
                </a:lnTo>
                <a:lnTo>
                  <a:pt x="12" y="238"/>
                </a:lnTo>
                <a:lnTo>
                  <a:pt x="9" y="226"/>
                </a:lnTo>
                <a:lnTo>
                  <a:pt x="8" y="212"/>
                </a:lnTo>
                <a:lnTo>
                  <a:pt x="8" y="200"/>
                </a:lnTo>
                <a:lnTo>
                  <a:pt x="8" y="187"/>
                </a:lnTo>
                <a:lnTo>
                  <a:pt x="11" y="171"/>
                </a:lnTo>
                <a:lnTo>
                  <a:pt x="15" y="154"/>
                </a:lnTo>
                <a:lnTo>
                  <a:pt x="20" y="139"/>
                </a:lnTo>
                <a:lnTo>
                  <a:pt x="29" y="126"/>
                </a:lnTo>
                <a:lnTo>
                  <a:pt x="38" y="112"/>
                </a:lnTo>
                <a:lnTo>
                  <a:pt x="51" y="98"/>
                </a:lnTo>
                <a:lnTo>
                  <a:pt x="63" y="86"/>
                </a:lnTo>
                <a:lnTo>
                  <a:pt x="78" y="73"/>
                </a:lnTo>
                <a:lnTo>
                  <a:pt x="93" y="65"/>
                </a:lnTo>
                <a:lnTo>
                  <a:pt x="110" y="55"/>
                </a:lnTo>
                <a:lnTo>
                  <a:pt x="129" y="49"/>
                </a:lnTo>
                <a:lnTo>
                  <a:pt x="150" y="40"/>
                </a:lnTo>
                <a:lnTo>
                  <a:pt x="172" y="35"/>
                </a:lnTo>
                <a:lnTo>
                  <a:pt x="194" y="28"/>
                </a:lnTo>
                <a:lnTo>
                  <a:pt x="239" y="18"/>
                </a:lnTo>
                <a:lnTo>
                  <a:pt x="280" y="10"/>
                </a:lnTo>
                <a:lnTo>
                  <a:pt x="316" y="5"/>
                </a:lnTo>
                <a:lnTo>
                  <a:pt x="353" y="0"/>
                </a:lnTo>
                <a:lnTo>
                  <a:pt x="357" y="2"/>
                </a:lnTo>
                <a:lnTo>
                  <a:pt x="361" y="5"/>
                </a:lnTo>
                <a:lnTo>
                  <a:pt x="364" y="9"/>
                </a:lnTo>
                <a:lnTo>
                  <a:pt x="366" y="13"/>
                </a:lnTo>
                <a:close/>
                <a:moveTo>
                  <a:pt x="118" y="134"/>
                </a:moveTo>
                <a:lnTo>
                  <a:pt x="118" y="134"/>
                </a:lnTo>
                <a:lnTo>
                  <a:pt x="117" y="130"/>
                </a:lnTo>
                <a:lnTo>
                  <a:pt x="114" y="127"/>
                </a:lnTo>
                <a:lnTo>
                  <a:pt x="110" y="124"/>
                </a:lnTo>
                <a:lnTo>
                  <a:pt x="106" y="124"/>
                </a:lnTo>
                <a:lnTo>
                  <a:pt x="100" y="126"/>
                </a:lnTo>
                <a:lnTo>
                  <a:pt x="97" y="128"/>
                </a:lnTo>
                <a:lnTo>
                  <a:pt x="95" y="132"/>
                </a:lnTo>
                <a:lnTo>
                  <a:pt x="95" y="137"/>
                </a:lnTo>
                <a:lnTo>
                  <a:pt x="103" y="220"/>
                </a:lnTo>
                <a:lnTo>
                  <a:pt x="124" y="198"/>
                </a:lnTo>
                <a:lnTo>
                  <a:pt x="118" y="134"/>
                </a:lnTo>
                <a:close/>
                <a:moveTo>
                  <a:pt x="196" y="91"/>
                </a:moveTo>
                <a:lnTo>
                  <a:pt x="196" y="91"/>
                </a:lnTo>
                <a:lnTo>
                  <a:pt x="195" y="87"/>
                </a:lnTo>
                <a:lnTo>
                  <a:pt x="192" y="83"/>
                </a:lnTo>
                <a:lnTo>
                  <a:pt x="190" y="82"/>
                </a:lnTo>
                <a:lnTo>
                  <a:pt x="184" y="80"/>
                </a:lnTo>
                <a:lnTo>
                  <a:pt x="180" y="82"/>
                </a:lnTo>
                <a:lnTo>
                  <a:pt x="177" y="84"/>
                </a:lnTo>
                <a:lnTo>
                  <a:pt x="174" y="88"/>
                </a:lnTo>
                <a:lnTo>
                  <a:pt x="174" y="94"/>
                </a:lnTo>
                <a:lnTo>
                  <a:pt x="179" y="143"/>
                </a:lnTo>
                <a:lnTo>
                  <a:pt x="199" y="123"/>
                </a:lnTo>
                <a:lnTo>
                  <a:pt x="196" y="91"/>
                </a:lnTo>
                <a:close/>
              </a:path>
            </a:pathLst>
          </a:custGeom>
          <a:solidFill>
            <a:schemeClr val="accent1"/>
          </a:solidFill>
          <a:ln>
            <a:noFill/>
          </a:ln>
        </p:spPr>
        <p:txBody>
          <a:bodyPr/>
          <a:lstStyle/>
          <a:p>
            <a:endParaRPr lang="en-US" dirty="0"/>
          </a:p>
        </p:txBody>
      </p:sp>
      <p:sp>
        <p:nvSpPr>
          <p:cNvPr id="173" name="Freeform 191"/>
          <p:cNvSpPr>
            <a:spLocks noEditPoints="1"/>
          </p:cNvSpPr>
          <p:nvPr/>
        </p:nvSpPr>
        <p:spPr bwMode="auto">
          <a:xfrm>
            <a:off x="2011874" y="1088487"/>
            <a:ext cx="262090" cy="356442"/>
          </a:xfrm>
          <a:custGeom>
            <a:avLst/>
            <a:gdLst>
              <a:gd name="T0" fmla="*/ 50800 w 300"/>
              <a:gd name="T1" fmla="*/ 215371 h 408"/>
              <a:gd name="T2" fmla="*/ 20108 w 300"/>
              <a:gd name="T3" fmla="*/ 202671 h 408"/>
              <a:gd name="T4" fmla="*/ 5821 w 300"/>
              <a:gd name="T5" fmla="*/ 183092 h 408"/>
              <a:gd name="T6" fmla="*/ 529 w 300"/>
              <a:gd name="T7" fmla="*/ 143933 h 408"/>
              <a:gd name="T8" fmla="*/ 20108 w 300"/>
              <a:gd name="T9" fmla="*/ 105304 h 408"/>
              <a:gd name="T10" fmla="*/ 44450 w 300"/>
              <a:gd name="T11" fmla="*/ 73025 h 408"/>
              <a:gd name="T12" fmla="*/ 53975 w 300"/>
              <a:gd name="T13" fmla="*/ 55562 h 408"/>
              <a:gd name="T14" fmla="*/ 59796 w 300"/>
              <a:gd name="T15" fmla="*/ 50800 h 408"/>
              <a:gd name="T16" fmla="*/ 65617 w 300"/>
              <a:gd name="T17" fmla="*/ 53446 h 408"/>
              <a:gd name="T18" fmla="*/ 71438 w 300"/>
              <a:gd name="T19" fmla="*/ 66675 h 408"/>
              <a:gd name="T20" fmla="*/ 99483 w 300"/>
              <a:gd name="T21" fmla="*/ 105304 h 408"/>
              <a:gd name="T22" fmla="*/ 115887 w 300"/>
              <a:gd name="T23" fmla="*/ 133879 h 408"/>
              <a:gd name="T24" fmla="*/ 118004 w 300"/>
              <a:gd name="T25" fmla="*/ 173567 h 408"/>
              <a:gd name="T26" fmla="*/ 104775 w 300"/>
              <a:gd name="T27" fmla="*/ 196850 h 408"/>
              <a:gd name="T28" fmla="*/ 77258 w 300"/>
              <a:gd name="T29" fmla="*/ 213783 h 408"/>
              <a:gd name="T30" fmla="*/ 59796 w 300"/>
              <a:gd name="T31" fmla="*/ 71967 h 408"/>
              <a:gd name="T32" fmla="*/ 40746 w 300"/>
              <a:gd name="T33" fmla="*/ 100013 h 408"/>
              <a:gd name="T34" fmla="*/ 19050 w 300"/>
              <a:gd name="T35" fmla="*/ 129117 h 408"/>
              <a:gd name="T36" fmla="*/ 12171 w 300"/>
              <a:gd name="T37" fmla="*/ 161925 h 408"/>
              <a:gd name="T38" fmla="*/ 19579 w 300"/>
              <a:gd name="T39" fmla="*/ 183621 h 408"/>
              <a:gd name="T40" fmla="*/ 39158 w 300"/>
              <a:gd name="T41" fmla="*/ 200025 h 408"/>
              <a:gd name="T42" fmla="*/ 60325 w 300"/>
              <a:gd name="T43" fmla="*/ 203729 h 408"/>
              <a:gd name="T44" fmla="*/ 79904 w 300"/>
              <a:gd name="T45" fmla="*/ 200025 h 408"/>
              <a:gd name="T46" fmla="*/ 99483 w 300"/>
              <a:gd name="T47" fmla="*/ 183621 h 408"/>
              <a:gd name="T48" fmla="*/ 106892 w 300"/>
              <a:gd name="T49" fmla="*/ 161925 h 408"/>
              <a:gd name="T50" fmla="*/ 100542 w 300"/>
              <a:gd name="T51" fmla="*/ 129117 h 408"/>
              <a:gd name="T52" fmla="*/ 79375 w 300"/>
              <a:gd name="T53" fmla="*/ 100013 h 408"/>
              <a:gd name="T54" fmla="*/ 59796 w 300"/>
              <a:gd name="T55" fmla="*/ 71967 h 408"/>
              <a:gd name="T56" fmla="*/ 133879 w 300"/>
              <a:gd name="T57" fmla="*/ 10583 h 408"/>
              <a:gd name="T58" fmla="*/ 130704 w 300"/>
              <a:gd name="T59" fmla="*/ 3175 h 408"/>
              <a:gd name="T60" fmla="*/ 124883 w 300"/>
              <a:gd name="T61" fmla="*/ 0 h 408"/>
              <a:gd name="T62" fmla="*/ 119062 w 300"/>
              <a:gd name="T63" fmla="*/ 4763 h 408"/>
              <a:gd name="T64" fmla="*/ 112183 w 300"/>
              <a:gd name="T65" fmla="*/ 17992 h 408"/>
              <a:gd name="T66" fmla="*/ 95779 w 300"/>
              <a:gd name="T67" fmla="*/ 39158 h 408"/>
              <a:gd name="T68" fmla="*/ 92604 w 300"/>
              <a:gd name="T69" fmla="*/ 60854 h 408"/>
              <a:gd name="T70" fmla="*/ 97367 w 300"/>
              <a:gd name="T71" fmla="*/ 75671 h 408"/>
              <a:gd name="T72" fmla="*/ 111125 w 300"/>
              <a:gd name="T73" fmla="*/ 86254 h 408"/>
              <a:gd name="T74" fmla="*/ 124883 w 300"/>
              <a:gd name="T75" fmla="*/ 89429 h 408"/>
              <a:gd name="T76" fmla="*/ 135467 w 300"/>
              <a:gd name="T77" fmla="*/ 88371 h 408"/>
              <a:gd name="T78" fmla="*/ 150813 w 300"/>
              <a:gd name="T79" fmla="*/ 78846 h 408"/>
              <a:gd name="T80" fmla="*/ 157163 w 300"/>
              <a:gd name="T81" fmla="*/ 66146 h 408"/>
              <a:gd name="T82" fmla="*/ 156633 w 300"/>
              <a:gd name="T83" fmla="*/ 43921 h 408"/>
              <a:gd name="T84" fmla="*/ 147638 w 300"/>
              <a:gd name="T85" fmla="*/ 29104 h 408"/>
              <a:gd name="T86" fmla="*/ 136525 w 300"/>
              <a:gd name="T87" fmla="*/ 74083 h 408"/>
              <a:gd name="T88" fmla="*/ 124883 w 300"/>
              <a:gd name="T89" fmla="*/ 77788 h 408"/>
              <a:gd name="T90" fmla="*/ 106362 w 300"/>
              <a:gd name="T91" fmla="*/ 66146 h 408"/>
              <a:gd name="T92" fmla="*/ 104246 w 300"/>
              <a:gd name="T93" fmla="*/ 55033 h 408"/>
              <a:gd name="T94" fmla="*/ 110067 w 300"/>
              <a:gd name="T95" fmla="*/ 39688 h 408"/>
              <a:gd name="T96" fmla="*/ 124883 w 300"/>
              <a:gd name="T97" fmla="*/ 19579 h 408"/>
              <a:gd name="T98" fmla="*/ 138113 w 300"/>
              <a:gd name="T99" fmla="*/ 37042 h 408"/>
              <a:gd name="T100" fmla="*/ 145521 w 300"/>
              <a:gd name="T101" fmla="*/ 51329 h 408"/>
              <a:gd name="T102" fmla="*/ 143933 w 300"/>
              <a:gd name="T103" fmla="*/ 66146 h 408"/>
              <a:gd name="T104" fmla="*/ 50800 w 300"/>
              <a:gd name="T105" fmla="*/ 182563 h 408"/>
              <a:gd name="T106" fmla="*/ 48154 w 300"/>
              <a:gd name="T107" fmla="*/ 176742 h 408"/>
              <a:gd name="T108" fmla="*/ 37571 w 300"/>
              <a:gd name="T109" fmla="*/ 164042 h 408"/>
              <a:gd name="T110" fmla="*/ 35454 w 300"/>
              <a:gd name="T111" fmla="*/ 154517 h 408"/>
              <a:gd name="T112" fmla="*/ 29633 w 300"/>
              <a:gd name="T113" fmla="*/ 151342 h 408"/>
              <a:gd name="T114" fmla="*/ 25400 w 300"/>
              <a:gd name="T115" fmla="*/ 152400 h 408"/>
              <a:gd name="T116" fmla="*/ 23813 w 300"/>
              <a:gd name="T117" fmla="*/ 160338 h 408"/>
              <a:gd name="T118" fmla="*/ 31221 w 300"/>
              <a:gd name="T119" fmla="*/ 177800 h 408"/>
              <a:gd name="T120" fmla="*/ 44979 w 300"/>
              <a:gd name="T121" fmla="*/ 187325 h 408"/>
              <a:gd name="T122" fmla="*/ 50271 w 300"/>
              <a:gd name="T123" fmla="*/ 184679 h 4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00" h="408">
                <a:moveTo>
                  <a:pt x="114" y="408"/>
                </a:moveTo>
                <a:lnTo>
                  <a:pt x="113" y="408"/>
                </a:lnTo>
                <a:lnTo>
                  <a:pt x="96" y="407"/>
                </a:lnTo>
                <a:lnTo>
                  <a:pt x="80" y="404"/>
                </a:lnTo>
                <a:lnTo>
                  <a:pt x="64" y="398"/>
                </a:lnTo>
                <a:lnTo>
                  <a:pt x="51" y="391"/>
                </a:lnTo>
                <a:lnTo>
                  <a:pt x="38" y="383"/>
                </a:lnTo>
                <a:lnTo>
                  <a:pt x="27" y="372"/>
                </a:lnTo>
                <a:lnTo>
                  <a:pt x="18" y="360"/>
                </a:lnTo>
                <a:lnTo>
                  <a:pt x="11" y="346"/>
                </a:lnTo>
                <a:lnTo>
                  <a:pt x="4" y="328"/>
                </a:lnTo>
                <a:lnTo>
                  <a:pt x="0" y="310"/>
                </a:lnTo>
                <a:lnTo>
                  <a:pt x="0" y="291"/>
                </a:lnTo>
                <a:lnTo>
                  <a:pt x="1" y="272"/>
                </a:lnTo>
                <a:lnTo>
                  <a:pt x="7" y="253"/>
                </a:lnTo>
                <a:lnTo>
                  <a:pt x="15" y="235"/>
                </a:lnTo>
                <a:lnTo>
                  <a:pt x="25" y="217"/>
                </a:lnTo>
                <a:lnTo>
                  <a:pt x="38" y="199"/>
                </a:lnTo>
                <a:lnTo>
                  <a:pt x="58" y="176"/>
                </a:lnTo>
                <a:lnTo>
                  <a:pt x="73" y="155"/>
                </a:lnTo>
                <a:lnTo>
                  <a:pt x="84" y="138"/>
                </a:lnTo>
                <a:lnTo>
                  <a:pt x="92" y="126"/>
                </a:lnTo>
                <a:lnTo>
                  <a:pt x="100" y="111"/>
                </a:lnTo>
                <a:lnTo>
                  <a:pt x="102" y="105"/>
                </a:lnTo>
                <a:lnTo>
                  <a:pt x="103" y="101"/>
                </a:lnTo>
                <a:lnTo>
                  <a:pt x="106" y="99"/>
                </a:lnTo>
                <a:lnTo>
                  <a:pt x="108" y="96"/>
                </a:lnTo>
                <a:lnTo>
                  <a:pt x="113" y="96"/>
                </a:lnTo>
                <a:lnTo>
                  <a:pt x="117" y="96"/>
                </a:lnTo>
                <a:lnTo>
                  <a:pt x="121" y="99"/>
                </a:lnTo>
                <a:lnTo>
                  <a:pt x="124" y="101"/>
                </a:lnTo>
                <a:lnTo>
                  <a:pt x="125" y="105"/>
                </a:lnTo>
                <a:lnTo>
                  <a:pt x="126" y="111"/>
                </a:lnTo>
                <a:lnTo>
                  <a:pt x="135" y="126"/>
                </a:lnTo>
                <a:lnTo>
                  <a:pt x="142" y="138"/>
                </a:lnTo>
                <a:lnTo>
                  <a:pt x="153" y="155"/>
                </a:lnTo>
                <a:lnTo>
                  <a:pt x="168" y="176"/>
                </a:lnTo>
                <a:lnTo>
                  <a:pt x="188" y="199"/>
                </a:lnTo>
                <a:lnTo>
                  <a:pt x="201" y="217"/>
                </a:lnTo>
                <a:lnTo>
                  <a:pt x="212" y="235"/>
                </a:lnTo>
                <a:lnTo>
                  <a:pt x="219" y="253"/>
                </a:lnTo>
                <a:lnTo>
                  <a:pt x="224" y="272"/>
                </a:lnTo>
                <a:lnTo>
                  <a:pt x="227" y="291"/>
                </a:lnTo>
                <a:lnTo>
                  <a:pt x="225" y="310"/>
                </a:lnTo>
                <a:lnTo>
                  <a:pt x="223" y="328"/>
                </a:lnTo>
                <a:lnTo>
                  <a:pt x="216" y="346"/>
                </a:lnTo>
                <a:lnTo>
                  <a:pt x="208" y="360"/>
                </a:lnTo>
                <a:lnTo>
                  <a:pt x="198" y="372"/>
                </a:lnTo>
                <a:lnTo>
                  <a:pt x="187" y="383"/>
                </a:lnTo>
                <a:lnTo>
                  <a:pt x="175" y="391"/>
                </a:lnTo>
                <a:lnTo>
                  <a:pt x="161" y="398"/>
                </a:lnTo>
                <a:lnTo>
                  <a:pt x="146" y="404"/>
                </a:lnTo>
                <a:lnTo>
                  <a:pt x="131" y="407"/>
                </a:lnTo>
                <a:lnTo>
                  <a:pt x="114" y="408"/>
                </a:lnTo>
                <a:close/>
                <a:moveTo>
                  <a:pt x="113" y="136"/>
                </a:moveTo>
                <a:lnTo>
                  <a:pt x="113" y="136"/>
                </a:lnTo>
                <a:lnTo>
                  <a:pt x="104" y="149"/>
                </a:lnTo>
                <a:lnTo>
                  <a:pt x="92" y="167"/>
                </a:lnTo>
                <a:lnTo>
                  <a:pt x="77" y="189"/>
                </a:lnTo>
                <a:lnTo>
                  <a:pt x="56" y="214"/>
                </a:lnTo>
                <a:lnTo>
                  <a:pt x="45" y="229"/>
                </a:lnTo>
                <a:lnTo>
                  <a:pt x="36" y="244"/>
                </a:lnTo>
                <a:lnTo>
                  <a:pt x="29" y="259"/>
                </a:lnTo>
                <a:lnTo>
                  <a:pt x="25" y="275"/>
                </a:lnTo>
                <a:lnTo>
                  <a:pt x="23" y="291"/>
                </a:lnTo>
                <a:lnTo>
                  <a:pt x="23" y="306"/>
                </a:lnTo>
                <a:lnTo>
                  <a:pt x="26" y="321"/>
                </a:lnTo>
                <a:lnTo>
                  <a:pt x="31" y="336"/>
                </a:lnTo>
                <a:lnTo>
                  <a:pt x="37" y="347"/>
                </a:lnTo>
                <a:lnTo>
                  <a:pt x="45" y="357"/>
                </a:lnTo>
                <a:lnTo>
                  <a:pt x="53" y="365"/>
                </a:lnTo>
                <a:lnTo>
                  <a:pt x="63" y="372"/>
                </a:lnTo>
                <a:lnTo>
                  <a:pt x="74" y="378"/>
                </a:lnTo>
                <a:lnTo>
                  <a:pt x="86" y="382"/>
                </a:lnTo>
                <a:lnTo>
                  <a:pt x="99" y="385"/>
                </a:lnTo>
                <a:lnTo>
                  <a:pt x="113" y="385"/>
                </a:lnTo>
                <a:lnTo>
                  <a:pt x="114" y="385"/>
                </a:lnTo>
                <a:lnTo>
                  <a:pt x="126" y="385"/>
                </a:lnTo>
                <a:lnTo>
                  <a:pt x="140" y="382"/>
                </a:lnTo>
                <a:lnTo>
                  <a:pt x="151" y="378"/>
                </a:lnTo>
                <a:lnTo>
                  <a:pt x="162" y="372"/>
                </a:lnTo>
                <a:lnTo>
                  <a:pt x="172" y="365"/>
                </a:lnTo>
                <a:lnTo>
                  <a:pt x="181" y="357"/>
                </a:lnTo>
                <a:lnTo>
                  <a:pt x="188" y="347"/>
                </a:lnTo>
                <a:lnTo>
                  <a:pt x="195" y="336"/>
                </a:lnTo>
                <a:lnTo>
                  <a:pt x="199" y="321"/>
                </a:lnTo>
                <a:lnTo>
                  <a:pt x="202" y="306"/>
                </a:lnTo>
                <a:lnTo>
                  <a:pt x="203" y="291"/>
                </a:lnTo>
                <a:lnTo>
                  <a:pt x="201" y="275"/>
                </a:lnTo>
                <a:lnTo>
                  <a:pt x="197" y="259"/>
                </a:lnTo>
                <a:lnTo>
                  <a:pt x="190" y="244"/>
                </a:lnTo>
                <a:lnTo>
                  <a:pt x="181" y="228"/>
                </a:lnTo>
                <a:lnTo>
                  <a:pt x="170" y="214"/>
                </a:lnTo>
                <a:lnTo>
                  <a:pt x="150" y="189"/>
                </a:lnTo>
                <a:lnTo>
                  <a:pt x="133" y="167"/>
                </a:lnTo>
                <a:lnTo>
                  <a:pt x="122" y="149"/>
                </a:lnTo>
                <a:lnTo>
                  <a:pt x="113" y="136"/>
                </a:lnTo>
                <a:close/>
                <a:moveTo>
                  <a:pt x="279" y="55"/>
                </a:moveTo>
                <a:lnTo>
                  <a:pt x="279" y="55"/>
                </a:lnTo>
                <a:lnTo>
                  <a:pt x="263" y="34"/>
                </a:lnTo>
                <a:lnTo>
                  <a:pt x="253" y="20"/>
                </a:lnTo>
                <a:lnTo>
                  <a:pt x="249" y="12"/>
                </a:lnTo>
                <a:lnTo>
                  <a:pt x="249" y="9"/>
                </a:lnTo>
                <a:lnTo>
                  <a:pt x="247" y="6"/>
                </a:lnTo>
                <a:lnTo>
                  <a:pt x="245" y="2"/>
                </a:lnTo>
                <a:lnTo>
                  <a:pt x="241" y="1"/>
                </a:lnTo>
                <a:lnTo>
                  <a:pt x="236" y="0"/>
                </a:lnTo>
                <a:lnTo>
                  <a:pt x="232" y="1"/>
                </a:lnTo>
                <a:lnTo>
                  <a:pt x="230" y="2"/>
                </a:lnTo>
                <a:lnTo>
                  <a:pt x="227" y="5"/>
                </a:lnTo>
                <a:lnTo>
                  <a:pt x="225" y="9"/>
                </a:lnTo>
                <a:lnTo>
                  <a:pt x="224" y="12"/>
                </a:lnTo>
                <a:lnTo>
                  <a:pt x="220" y="20"/>
                </a:lnTo>
                <a:lnTo>
                  <a:pt x="212" y="34"/>
                </a:lnTo>
                <a:lnTo>
                  <a:pt x="195" y="55"/>
                </a:lnTo>
                <a:lnTo>
                  <a:pt x="187" y="64"/>
                </a:lnTo>
                <a:lnTo>
                  <a:pt x="181" y="74"/>
                </a:lnTo>
                <a:lnTo>
                  <a:pt x="177" y="83"/>
                </a:lnTo>
                <a:lnTo>
                  <a:pt x="175" y="94"/>
                </a:lnTo>
                <a:lnTo>
                  <a:pt x="175" y="104"/>
                </a:lnTo>
                <a:lnTo>
                  <a:pt x="175" y="115"/>
                </a:lnTo>
                <a:lnTo>
                  <a:pt x="176" y="125"/>
                </a:lnTo>
                <a:lnTo>
                  <a:pt x="180" y="134"/>
                </a:lnTo>
                <a:lnTo>
                  <a:pt x="184" y="143"/>
                </a:lnTo>
                <a:lnTo>
                  <a:pt x="190" y="149"/>
                </a:lnTo>
                <a:lnTo>
                  <a:pt x="195" y="155"/>
                </a:lnTo>
                <a:lnTo>
                  <a:pt x="202" y="160"/>
                </a:lnTo>
                <a:lnTo>
                  <a:pt x="210" y="163"/>
                </a:lnTo>
                <a:lnTo>
                  <a:pt x="219" y="167"/>
                </a:lnTo>
                <a:lnTo>
                  <a:pt x="227" y="169"/>
                </a:lnTo>
                <a:lnTo>
                  <a:pt x="236" y="169"/>
                </a:lnTo>
                <a:lnTo>
                  <a:pt x="246" y="169"/>
                </a:lnTo>
                <a:lnTo>
                  <a:pt x="256" y="167"/>
                </a:lnTo>
                <a:lnTo>
                  <a:pt x="264" y="163"/>
                </a:lnTo>
                <a:lnTo>
                  <a:pt x="271" y="160"/>
                </a:lnTo>
                <a:lnTo>
                  <a:pt x="278" y="155"/>
                </a:lnTo>
                <a:lnTo>
                  <a:pt x="285" y="149"/>
                </a:lnTo>
                <a:lnTo>
                  <a:pt x="290" y="143"/>
                </a:lnTo>
                <a:lnTo>
                  <a:pt x="294" y="134"/>
                </a:lnTo>
                <a:lnTo>
                  <a:pt x="297" y="125"/>
                </a:lnTo>
                <a:lnTo>
                  <a:pt x="300" y="115"/>
                </a:lnTo>
                <a:lnTo>
                  <a:pt x="300" y="104"/>
                </a:lnTo>
                <a:lnTo>
                  <a:pt x="298" y="94"/>
                </a:lnTo>
                <a:lnTo>
                  <a:pt x="296" y="83"/>
                </a:lnTo>
                <a:lnTo>
                  <a:pt x="291" y="74"/>
                </a:lnTo>
                <a:lnTo>
                  <a:pt x="286" y="63"/>
                </a:lnTo>
                <a:lnTo>
                  <a:pt x="279" y="55"/>
                </a:lnTo>
                <a:close/>
                <a:moveTo>
                  <a:pt x="272" y="125"/>
                </a:moveTo>
                <a:lnTo>
                  <a:pt x="272" y="125"/>
                </a:lnTo>
                <a:lnTo>
                  <a:pt x="267" y="133"/>
                </a:lnTo>
                <a:lnTo>
                  <a:pt x="258" y="140"/>
                </a:lnTo>
                <a:lnTo>
                  <a:pt x="249" y="144"/>
                </a:lnTo>
                <a:lnTo>
                  <a:pt x="236" y="147"/>
                </a:lnTo>
                <a:lnTo>
                  <a:pt x="225" y="144"/>
                </a:lnTo>
                <a:lnTo>
                  <a:pt x="214" y="140"/>
                </a:lnTo>
                <a:lnTo>
                  <a:pt x="206" y="134"/>
                </a:lnTo>
                <a:lnTo>
                  <a:pt x="201" y="125"/>
                </a:lnTo>
                <a:lnTo>
                  <a:pt x="198" y="118"/>
                </a:lnTo>
                <a:lnTo>
                  <a:pt x="197" y="111"/>
                </a:lnTo>
                <a:lnTo>
                  <a:pt x="197" y="104"/>
                </a:lnTo>
                <a:lnTo>
                  <a:pt x="198" y="97"/>
                </a:lnTo>
                <a:lnTo>
                  <a:pt x="201" y="90"/>
                </a:lnTo>
                <a:lnTo>
                  <a:pt x="203" y="82"/>
                </a:lnTo>
                <a:lnTo>
                  <a:pt x="208" y="75"/>
                </a:lnTo>
                <a:lnTo>
                  <a:pt x="212" y="70"/>
                </a:lnTo>
                <a:lnTo>
                  <a:pt x="227" y="52"/>
                </a:lnTo>
                <a:lnTo>
                  <a:pt x="236" y="37"/>
                </a:lnTo>
                <a:lnTo>
                  <a:pt x="247" y="52"/>
                </a:lnTo>
                <a:lnTo>
                  <a:pt x="261" y="70"/>
                </a:lnTo>
                <a:lnTo>
                  <a:pt x="267" y="75"/>
                </a:lnTo>
                <a:lnTo>
                  <a:pt x="271" y="82"/>
                </a:lnTo>
                <a:lnTo>
                  <a:pt x="274" y="90"/>
                </a:lnTo>
                <a:lnTo>
                  <a:pt x="275" y="97"/>
                </a:lnTo>
                <a:lnTo>
                  <a:pt x="276" y="104"/>
                </a:lnTo>
                <a:lnTo>
                  <a:pt x="276" y="111"/>
                </a:lnTo>
                <a:lnTo>
                  <a:pt x="275" y="118"/>
                </a:lnTo>
                <a:lnTo>
                  <a:pt x="272" y="125"/>
                </a:lnTo>
                <a:close/>
                <a:moveTo>
                  <a:pt x="95" y="349"/>
                </a:moveTo>
                <a:lnTo>
                  <a:pt x="95" y="349"/>
                </a:lnTo>
                <a:lnTo>
                  <a:pt x="96" y="345"/>
                </a:lnTo>
                <a:lnTo>
                  <a:pt x="96" y="341"/>
                </a:lnTo>
                <a:lnTo>
                  <a:pt x="93" y="336"/>
                </a:lnTo>
                <a:lnTo>
                  <a:pt x="91" y="334"/>
                </a:lnTo>
                <a:lnTo>
                  <a:pt x="84" y="328"/>
                </a:lnTo>
                <a:lnTo>
                  <a:pt x="78" y="323"/>
                </a:lnTo>
                <a:lnTo>
                  <a:pt x="74" y="317"/>
                </a:lnTo>
                <a:lnTo>
                  <a:pt x="71" y="310"/>
                </a:lnTo>
                <a:lnTo>
                  <a:pt x="69" y="301"/>
                </a:lnTo>
                <a:lnTo>
                  <a:pt x="69" y="297"/>
                </a:lnTo>
                <a:lnTo>
                  <a:pt x="67" y="292"/>
                </a:lnTo>
                <a:lnTo>
                  <a:pt x="64" y="288"/>
                </a:lnTo>
                <a:lnTo>
                  <a:pt x="60" y="286"/>
                </a:lnTo>
                <a:lnTo>
                  <a:pt x="56" y="286"/>
                </a:lnTo>
                <a:lnTo>
                  <a:pt x="52" y="286"/>
                </a:lnTo>
                <a:lnTo>
                  <a:pt x="48" y="288"/>
                </a:lnTo>
                <a:lnTo>
                  <a:pt x="45" y="292"/>
                </a:lnTo>
                <a:lnTo>
                  <a:pt x="45" y="297"/>
                </a:lnTo>
                <a:lnTo>
                  <a:pt x="45" y="303"/>
                </a:lnTo>
                <a:lnTo>
                  <a:pt x="47" y="310"/>
                </a:lnTo>
                <a:lnTo>
                  <a:pt x="49" y="319"/>
                </a:lnTo>
                <a:lnTo>
                  <a:pt x="53" y="328"/>
                </a:lnTo>
                <a:lnTo>
                  <a:pt x="59" y="336"/>
                </a:lnTo>
                <a:lnTo>
                  <a:pt x="67" y="346"/>
                </a:lnTo>
                <a:lnTo>
                  <a:pt x="78" y="353"/>
                </a:lnTo>
                <a:lnTo>
                  <a:pt x="85" y="354"/>
                </a:lnTo>
                <a:lnTo>
                  <a:pt x="91" y="353"/>
                </a:lnTo>
                <a:lnTo>
                  <a:pt x="93" y="352"/>
                </a:lnTo>
                <a:lnTo>
                  <a:pt x="95" y="349"/>
                </a:lnTo>
                <a:close/>
              </a:path>
            </a:pathLst>
          </a:custGeom>
          <a:solidFill>
            <a:schemeClr val="accent1"/>
          </a:solidFill>
          <a:ln>
            <a:noFill/>
          </a:ln>
        </p:spPr>
        <p:txBody>
          <a:bodyPr/>
          <a:lstStyle/>
          <a:p>
            <a:endParaRPr lang="en-US" dirty="0"/>
          </a:p>
        </p:txBody>
      </p:sp>
      <p:sp>
        <p:nvSpPr>
          <p:cNvPr id="174" name="Freeform 192"/>
          <p:cNvSpPr>
            <a:spLocks noEditPoints="1"/>
          </p:cNvSpPr>
          <p:nvPr/>
        </p:nvSpPr>
        <p:spPr bwMode="auto">
          <a:xfrm>
            <a:off x="667510" y="2989758"/>
            <a:ext cx="345958" cy="385272"/>
          </a:xfrm>
          <a:custGeom>
            <a:avLst/>
            <a:gdLst>
              <a:gd name="T0" fmla="*/ 72313 w 397"/>
              <a:gd name="T1" fmla="*/ 154158 h 439"/>
              <a:gd name="T2" fmla="*/ 87620 w 397"/>
              <a:gd name="T3" fmla="*/ 157347 h 439"/>
              <a:gd name="T4" fmla="*/ 139876 w 397"/>
              <a:gd name="T5" fmla="*/ 157347 h 439"/>
              <a:gd name="T6" fmla="*/ 124569 w 397"/>
              <a:gd name="T7" fmla="*/ 154158 h 439"/>
              <a:gd name="T8" fmla="*/ 135125 w 397"/>
              <a:gd name="T9" fmla="*/ 164789 h 439"/>
              <a:gd name="T10" fmla="*/ 201105 w 397"/>
              <a:gd name="T11" fmla="*/ 214758 h 439"/>
              <a:gd name="T12" fmla="*/ 173129 w 397"/>
              <a:gd name="T13" fmla="*/ 215821 h 439"/>
              <a:gd name="T14" fmla="*/ 167323 w 397"/>
              <a:gd name="T15" fmla="*/ 202531 h 439"/>
              <a:gd name="T16" fmla="*/ 191604 w 397"/>
              <a:gd name="T17" fmla="*/ 205721 h 439"/>
              <a:gd name="T18" fmla="*/ 183686 w 397"/>
              <a:gd name="T19" fmla="*/ 178610 h 439"/>
              <a:gd name="T20" fmla="*/ 187381 w 397"/>
              <a:gd name="T21" fmla="*/ 147779 h 439"/>
              <a:gd name="T22" fmla="*/ 182103 w 397"/>
              <a:gd name="T23" fmla="*/ 103658 h 439"/>
              <a:gd name="T24" fmla="*/ 155183 w 397"/>
              <a:gd name="T25" fmla="*/ 106847 h 439"/>
              <a:gd name="T26" fmla="*/ 159406 w 397"/>
              <a:gd name="T27" fmla="*/ 127047 h 439"/>
              <a:gd name="T28" fmla="*/ 174713 w 397"/>
              <a:gd name="T29" fmla="*/ 138742 h 439"/>
              <a:gd name="T30" fmla="*/ 160461 w 397"/>
              <a:gd name="T31" fmla="*/ 141400 h 439"/>
              <a:gd name="T32" fmla="*/ 120346 w 397"/>
              <a:gd name="T33" fmla="*/ 126516 h 439"/>
              <a:gd name="T34" fmla="*/ 44338 w 397"/>
              <a:gd name="T35" fmla="*/ 141931 h 439"/>
              <a:gd name="T36" fmla="*/ 37476 w 397"/>
              <a:gd name="T37" fmla="*/ 132895 h 439"/>
              <a:gd name="T38" fmla="*/ 68618 w 397"/>
              <a:gd name="T39" fmla="*/ 128110 h 439"/>
              <a:gd name="T40" fmla="*/ 134070 w 397"/>
              <a:gd name="T41" fmla="*/ 99405 h 439"/>
              <a:gd name="T42" fmla="*/ 56478 w 397"/>
              <a:gd name="T43" fmla="*/ 105253 h 439"/>
              <a:gd name="T44" fmla="*/ 34837 w 397"/>
              <a:gd name="T45" fmla="*/ 86116 h 439"/>
              <a:gd name="T46" fmla="*/ 21641 w 397"/>
              <a:gd name="T47" fmla="*/ 132363 h 439"/>
              <a:gd name="T48" fmla="*/ 26920 w 397"/>
              <a:gd name="T49" fmla="*/ 171700 h 439"/>
              <a:gd name="T50" fmla="*/ 14252 w 397"/>
              <a:gd name="T51" fmla="*/ 204126 h 439"/>
              <a:gd name="T52" fmla="*/ 37476 w 397"/>
              <a:gd name="T53" fmla="*/ 200937 h 439"/>
              <a:gd name="T54" fmla="*/ 41171 w 397"/>
              <a:gd name="T55" fmla="*/ 212631 h 439"/>
              <a:gd name="T56" fmla="*/ 14252 w 397"/>
              <a:gd name="T57" fmla="*/ 217416 h 439"/>
              <a:gd name="T58" fmla="*/ 528 w 397"/>
              <a:gd name="T59" fmla="*/ 200937 h 439"/>
              <a:gd name="T60" fmla="*/ 13724 w 397"/>
              <a:gd name="T61" fmla="*/ 180737 h 439"/>
              <a:gd name="T62" fmla="*/ 12140 w 397"/>
              <a:gd name="T63" fmla="*/ 149905 h 439"/>
              <a:gd name="T64" fmla="*/ 12140 w 397"/>
              <a:gd name="T65" fmla="*/ 104721 h 439"/>
              <a:gd name="T66" fmla="*/ 25336 w 397"/>
              <a:gd name="T67" fmla="*/ 41995 h 439"/>
              <a:gd name="T68" fmla="*/ 61757 w 397"/>
              <a:gd name="T69" fmla="*/ 9568 h 439"/>
              <a:gd name="T70" fmla="*/ 104511 w 397"/>
              <a:gd name="T71" fmla="*/ 0 h 439"/>
              <a:gd name="T72" fmla="*/ 139876 w 397"/>
              <a:gd name="T73" fmla="*/ 6911 h 439"/>
              <a:gd name="T74" fmla="*/ 183686 w 397"/>
              <a:gd name="T75" fmla="*/ 41995 h 439"/>
              <a:gd name="T76" fmla="*/ 193187 w 397"/>
              <a:gd name="T77" fmla="*/ 97810 h 439"/>
              <a:gd name="T78" fmla="*/ 198993 w 397"/>
              <a:gd name="T79" fmla="*/ 147779 h 439"/>
              <a:gd name="T80" fmla="*/ 195826 w 397"/>
              <a:gd name="T81" fmla="*/ 182331 h 439"/>
              <a:gd name="T82" fmla="*/ 209550 w 397"/>
              <a:gd name="T83" fmla="*/ 203063 h 439"/>
              <a:gd name="T84" fmla="*/ 158350 w 397"/>
              <a:gd name="T85" fmla="*/ 32426 h 439"/>
              <a:gd name="T86" fmla="*/ 104511 w 397"/>
              <a:gd name="T87" fmla="*/ 12758 h 439"/>
              <a:gd name="T88" fmla="*/ 44338 w 397"/>
              <a:gd name="T89" fmla="*/ 38274 h 439"/>
              <a:gd name="T90" fmla="*/ 91315 w 397"/>
              <a:gd name="T91" fmla="*/ 83989 h 439"/>
              <a:gd name="T92" fmla="*/ 171018 w 397"/>
              <a:gd name="T93" fmla="*/ 46247 h 439"/>
              <a:gd name="T94" fmla="*/ 156767 w 397"/>
              <a:gd name="T95" fmla="*/ 169042 h 439"/>
              <a:gd name="T96" fmla="*/ 119818 w 397"/>
              <a:gd name="T97" fmla="*/ 218479 h 439"/>
              <a:gd name="T98" fmla="*/ 96594 w 397"/>
              <a:gd name="T99" fmla="*/ 220074 h 439"/>
              <a:gd name="T100" fmla="*/ 57006 w 397"/>
              <a:gd name="T101" fmla="*/ 179142 h 439"/>
              <a:gd name="T102" fmla="*/ 45394 w 397"/>
              <a:gd name="T103" fmla="*/ 153626 h 439"/>
              <a:gd name="T104" fmla="*/ 50672 w 397"/>
              <a:gd name="T105" fmla="*/ 194558 h 439"/>
              <a:gd name="T106" fmla="*/ 89204 w 397"/>
              <a:gd name="T107" fmla="*/ 231237 h 439"/>
              <a:gd name="T108" fmla="*/ 114540 w 397"/>
              <a:gd name="T109" fmla="*/ 232300 h 439"/>
              <a:gd name="T110" fmla="*/ 161517 w 397"/>
              <a:gd name="T111" fmla="*/ 191368 h 439"/>
              <a:gd name="T112" fmla="*/ 168907 w 397"/>
              <a:gd name="T113" fmla="*/ 154158 h 439"/>
              <a:gd name="T114" fmla="*/ 82870 w 397"/>
              <a:gd name="T115" fmla="*/ 41995 h 4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7" h="439">
                <a:moveTo>
                  <a:pt x="151" y="311"/>
                </a:moveTo>
                <a:lnTo>
                  <a:pt x="151" y="311"/>
                </a:lnTo>
                <a:lnTo>
                  <a:pt x="146" y="310"/>
                </a:lnTo>
                <a:lnTo>
                  <a:pt x="140" y="307"/>
                </a:lnTo>
                <a:lnTo>
                  <a:pt x="137" y="303"/>
                </a:lnTo>
                <a:lnTo>
                  <a:pt x="136" y="296"/>
                </a:lnTo>
                <a:lnTo>
                  <a:pt x="137" y="290"/>
                </a:lnTo>
                <a:lnTo>
                  <a:pt x="140" y="286"/>
                </a:lnTo>
                <a:lnTo>
                  <a:pt x="146" y="282"/>
                </a:lnTo>
                <a:lnTo>
                  <a:pt x="151" y="282"/>
                </a:lnTo>
                <a:lnTo>
                  <a:pt x="157" y="282"/>
                </a:lnTo>
                <a:lnTo>
                  <a:pt x="161" y="286"/>
                </a:lnTo>
                <a:lnTo>
                  <a:pt x="165" y="290"/>
                </a:lnTo>
                <a:lnTo>
                  <a:pt x="166" y="296"/>
                </a:lnTo>
                <a:lnTo>
                  <a:pt x="165" y="303"/>
                </a:lnTo>
                <a:lnTo>
                  <a:pt x="161" y="307"/>
                </a:lnTo>
                <a:lnTo>
                  <a:pt x="157" y="310"/>
                </a:lnTo>
                <a:lnTo>
                  <a:pt x="151" y="311"/>
                </a:lnTo>
                <a:close/>
                <a:moveTo>
                  <a:pt x="265" y="296"/>
                </a:moveTo>
                <a:lnTo>
                  <a:pt x="265" y="296"/>
                </a:lnTo>
                <a:lnTo>
                  <a:pt x="264" y="290"/>
                </a:lnTo>
                <a:lnTo>
                  <a:pt x="261" y="286"/>
                </a:lnTo>
                <a:lnTo>
                  <a:pt x="256" y="282"/>
                </a:lnTo>
                <a:lnTo>
                  <a:pt x="250" y="282"/>
                </a:lnTo>
                <a:lnTo>
                  <a:pt x="245" y="282"/>
                </a:lnTo>
                <a:lnTo>
                  <a:pt x="240" y="286"/>
                </a:lnTo>
                <a:lnTo>
                  <a:pt x="236" y="290"/>
                </a:lnTo>
                <a:lnTo>
                  <a:pt x="235" y="296"/>
                </a:lnTo>
                <a:lnTo>
                  <a:pt x="236" y="303"/>
                </a:lnTo>
                <a:lnTo>
                  <a:pt x="240" y="307"/>
                </a:lnTo>
                <a:lnTo>
                  <a:pt x="245" y="310"/>
                </a:lnTo>
                <a:lnTo>
                  <a:pt x="250" y="311"/>
                </a:lnTo>
                <a:lnTo>
                  <a:pt x="256" y="310"/>
                </a:lnTo>
                <a:lnTo>
                  <a:pt x="261" y="307"/>
                </a:lnTo>
                <a:lnTo>
                  <a:pt x="264" y="303"/>
                </a:lnTo>
                <a:lnTo>
                  <a:pt x="265" y="296"/>
                </a:lnTo>
                <a:close/>
                <a:moveTo>
                  <a:pt x="396" y="391"/>
                </a:moveTo>
                <a:lnTo>
                  <a:pt x="396" y="391"/>
                </a:lnTo>
                <a:lnTo>
                  <a:pt x="390" y="398"/>
                </a:lnTo>
                <a:lnTo>
                  <a:pt x="381" y="404"/>
                </a:lnTo>
                <a:lnTo>
                  <a:pt x="375" y="407"/>
                </a:lnTo>
                <a:lnTo>
                  <a:pt x="370" y="409"/>
                </a:lnTo>
                <a:lnTo>
                  <a:pt x="363" y="410"/>
                </a:lnTo>
                <a:lnTo>
                  <a:pt x="356" y="411"/>
                </a:lnTo>
                <a:lnTo>
                  <a:pt x="348" y="410"/>
                </a:lnTo>
                <a:lnTo>
                  <a:pt x="338" y="409"/>
                </a:lnTo>
                <a:lnTo>
                  <a:pt x="328" y="406"/>
                </a:lnTo>
                <a:lnTo>
                  <a:pt x="319" y="400"/>
                </a:lnTo>
                <a:lnTo>
                  <a:pt x="316" y="398"/>
                </a:lnTo>
                <a:lnTo>
                  <a:pt x="313" y="393"/>
                </a:lnTo>
                <a:lnTo>
                  <a:pt x="313" y="389"/>
                </a:lnTo>
                <a:lnTo>
                  <a:pt x="315" y="385"/>
                </a:lnTo>
                <a:lnTo>
                  <a:pt x="317" y="381"/>
                </a:lnTo>
                <a:lnTo>
                  <a:pt x="322" y="380"/>
                </a:lnTo>
                <a:lnTo>
                  <a:pt x="326" y="378"/>
                </a:lnTo>
                <a:lnTo>
                  <a:pt x="330" y="380"/>
                </a:lnTo>
                <a:lnTo>
                  <a:pt x="337" y="384"/>
                </a:lnTo>
                <a:lnTo>
                  <a:pt x="344" y="387"/>
                </a:lnTo>
                <a:lnTo>
                  <a:pt x="355" y="388"/>
                </a:lnTo>
                <a:lnTo>
                  <a:pt x="363" y="387"/>
                </a:lnTo>
                <a:lnTo>
                  <a:pt x="370" y="384"/>
                </a:lnTo>
                <a:lnTo>
                  <a:pt x="361" y="376"/>
                </a:lnTo>
                <a:lnTo>
                  <a:pt x="356" y="366"/>
                </a:lnTo>
                <a:lnTo>
                  <a:pt x="352" y="358"/>
                </a:lnTo>
                <a:lnTo>
                  <a:pt x="349" y="351"/>
                </a:lnTo>
                <a:lnTo>
                  <a:pt x="348" y="343"/>
                </a:lnTo>
                <a:lnTo>
                  <a:pt x="348" y="336"/>
                </a:lnTo>
                <a:lnTo>
                  <a:pt x="348" y="322"/>
                </a:lnTo>
                <a:lnTo>
                  <a:pt x="348" y="321"/>
                </a:lnTo>
                <a:lnTo>
                  <a:pt x="349" y="310"/>
                </a:lnTo>
                <a:lnTo>
                  <a:pt x="350" y="300"/>
                </a:lnTo>
                <a:lnTo>
                  <a:pt x="353" y="286"/>
                </a:lnTo>
                <a:lnTo>
                  <a:pt x="355" y="278"/>
                </a:lnTo>
                <a:lnTo>
                  <a:pt x="353" y="268"/>
                </a:lnTo>
                <a:lnTo>
                  <a:pt x="352" y="235"/>
                </a:lnTo>
                <a:lnTo>
                  <a:pt x="349" y="211"/>
                </a:lnTo>
                <a:lnTo>
                  <a:pt x="345" y="195"/>
                </a:lnTo>
                <a:lnTo>
                  <a:pt x="341" y="183"/>
                </a:lnTo>
                <a:lnTo>
                  <a:pt x="335" y="172"/>
                </a:lnTo>
                <a:lnTo>
                  <a:pt x="330" y="161"/>
                </a:lnTo>
                <a:lnTo>
                  <a:pt x="326" y="175"/>
                </a:lnTo>
                <a:lnTo>
                  <a:pt x="317" y="212"/>
                </a:lnTo>
                <a:lnTo>
                  <a:pt x="309" y="208"/>
                </a:lnTo>
                <a:lnTo>
                  <a:pt x="294" y="201"/>
                </a:lnTo>
                <a:lnTo>
                  <a:pt x="278" y="194"/>
                </a:lnTo>
                <a:lnTo>
                  <a:pt x="268" y="209"/>
                </a:lnTo>
                <a:lnTo>
                  <a:pt x="275" y="217"/>
                </a:lnTo>
                <a:lnTo>
                  <a:pt x="286" y="228"/>
                </a:lnTo>
                <a:lnTo>
                  <a:pt x="293" y="234"/>
                </a:lnTo>
                <a:lnTo>
                  <a:pt x="302" y="239"/>
                </a:lnTo>
                <a:lnTo>
                  <a:pt x="312" y="244"/>
                </a:lnTo>
                <a:lnTo>
                  <a:pt x="323" y="248"/>
                </a:lnTo>
                <a:lnTo>
                  <a:pt x="327" y="249"/>
                </a:lnTo>
                <a:lnTo>
                  <a:pt x="331" y="253"/>
                </a:lnTo>
                <a:lnTo>
                  <a:pt x="333" y="257"/>
                </a:lnTo>
                <a:lnTo>
                  <a:pt x="331" y="261"/>
                </a:lnTo>
                <a:lnTo>
                  <a:pt x="330" y="266"/>
                </a:lnTo>
                <a:lnTo>
                  <a:pt x="327" y="268"/>
                </a:lnTo>
                <a:lnTo>
                  <a:pt x="324" y="270"/>
                </a:lnTo>
                <a:lnTo>
                  <a:pt x="320" y="270"/>
                </a:lnTo>
                <a:lnTo>
                  <a:pt x="317" y="270"/>
                </a:lnTo>
                <a:lnTo>
                  <a:pt x="304" y="266"/>
                </a:lnTo>
                <a:lnTo>
                  <a:pt x="293" y="260"/>
                </a:lnTo>
                <a:lnTo>
                  <a:pt x="282" y="255"/>
                </a:lnTo>
                <a:lnTo>
                  <a:pt x="273" y="248"/>
                </a:lnTo>
                <a:lnTo>
                  <a:pt x="260" y="235"/>
                </a:lnTo>
                <a:lnTo>
                  <a:pt x="250" y="224"/>
                </a:lnTo>
                <a:lnTo>
                  <a:pt x="239" y="231"/>
                </a:lnTo>
                <a:lnTo>
                  <a:pt x="228" y="238"/>
                </a:lnTo>
                <a:lnTo>
                  <a:pt x="216" y="244"/>
                </a:lnTo>
                <a:lnTo>
                  <a:pt x="203" y="248"/>
                </a:lnTo>
                <a:lnTo>
                  <a:pt x="177" y="256"/>
                </a:lnTo>
                <a:lnTo>
                  <a:pt x="151" y="260"/>
                </a:lnTo>
                <a:lnTo>
                  <a:pt x="128" y="264"/>
                </a:lnTo>
                <a:lnTo>
                  <a:pt x="108" y="266"/>
                </a:lnTo>
                <a:lnTo>
                  <a:pt x="84" y="267"/>
                </a:lnTo>
                <a:lnTo>
                  <a:pt x="82" y="267"/>
                </a:lnTo>
                <a:lnTo>
                  <a:pt x="78" y="266"/>
                </a:lnTo>
                <a:lnTo>
                  <a:pt x="74" y="263"/>
                </a:lnTo>
                <a:lnTo>
                  <a:pt x="71" y="259"/>
                </a:lnTo>
                <a:lnTo>
                  <a:pt x="71" y="255"/>
                </a:lnTo>
                <a:lnTo>
                  <a:pt x="71" y="250"/>
                </a:lnTo>
                <a:lnTo>
                  <a:pt x="74" y="246"/>
                </a:lnTo>
                <a:lnTo>
                  <a:pt x="78" y="245"/>
                </a:lnTo>
                <a:lnTo>
                  <a:pt x="82" y="244"/>
                </a:lnTo>
                <a:lnTo>
                  <a:pt x="84" y="244"/>
                </a:lnTo>
                <a:lnTo>
                  <a:pt x="108" y="242"/>
                </a:lnTo>
                <a:lnTo>
                  <a:pt x="130" y="241"/>
                </a:lnTo>
                <a:lnTo>
                  <a:pt x="158" y="237"/>
                </a:lnTo>
                <a:lnTo>
                  <a:pt x="185" y="230"/>
                </a:lnTo>
                <a:lnTo>
                  <a:pt x="199" y="224"/>
                </a:lnTo>
                <a:lnTo>
                  <a:pt x="212" y="220"/>
                </a:lnTo>
                <a:lnTo>
                  <a:pt x="225" y="213"/>
                </a:lnTo>
                <a:lnTo>
                  <a:pt x="236" y="206"/>
                </a:lnTo>
                <a:lnTo>
                  <a:pt x="246" y="197"/>
                </a:lnTo>
                <a:lnTo>
                  <a:pt x="254" y="187"/>
                </a:lnTo>
                <a:lnTo>
                  <a:pt x="227" y="183"/>
                </a:lnTo>
                <a:lnTo>
                  <a:pt x="201" y="180"/>
                </a:lnTo>
                <a:lnTo>
                  <a:pt x="177" y="180"/>
                </a:lnTo>
                <a:lnTo>
                  <a:pt x="155" y="183"/>
                </a:lnTo>
                <a:lnTo>
                  <a:pt x="136" y="187"/>
                </a:lnTo>
                <a:lnTo>
                  <a:pt x="119" y="193"/>
                </a:lnTo>
                <a:lnTo>
                  <a:pt x="107" y="198"/>
                </a:lnTo>
                <a:lnTo>
                  <a:pt x="96" y="202"/>
                </a:lnTo>
                <a:lnTo>
                  <a:pt x="91" y="205"/>
                </a:lnTo>
                <a:lnTo>
                  <a:pt x="86" y="208"/>
                </a:lnTo>
                <a:lnTo>
                  <a:pt x="78" y="213"/>
                </a:lnTo>
                <a:lnTo>
                  <a:pt x="73" y="189"/>
                </a:lnTo>
                <a:lnTo>
                  <a:pt x="66" y="162"/>
                </a:lnTo>
                <a:lnTo>
                  <a:pt x="59" y="173"/>
                </a:lnTo>
                <a:lnTo>
                  <a:pt x="53" y="184"/>
                </a:lnTo>
                <a:lnTo>
                  <a:pt x="48" y="195"/>
                </a:lnTo>
                <a:lnTo>
                  <a:pt x="45" y="208"/>
                </a:lnTo>
                <a:lnTo>
                  <a:pt x="42" y="222"/>
                </a:lnTo>
                <a:lnTo>
                  <a:pt x="41" y="235"/>
                </a:lnTo>
                <a:lnTo>
                  <a:pt x="41" y="249"/>
                </a:lnTo>
                <a:lnTo>
                  <a:pt x="42" y="266"/>
                </a:lnTo>
                <a:lnTo>
                  <a:pt x="45" y="277"/>
                </a:lnTo>
                <a:lnTo>
                  <a:pt x="49" y="300"/>
                </a:lnTo>
                <a:lnTo>
                  <a:pt x="51" y="310"/>
                </a:lnTo>
                <a:lnTo>
                  <a:pt x="51" y="323"/>
                </a:lnTo>
                <a:lnTo>
                  <a:pt x="51" y="329"/>
                </a:lnTo>
                <a:lnTo>
                  <a:pt x="49" y="341"/>
                </a:lnTo>
                <a:lnTo>
                  <a:pt x="47" y="354"/>
                </a:lnTo>
                <a:lnTo>
                  <a:pt x="44" y="360"/>
                </a:lnTo>
                <a:lnTo>
                  <a:pt x="40" y="369"/>
                </a:lnTo>
                <a:lnTo>
                  <a:pt x="34" y="376"/>
                </a:lnTo>
                <a:lnTo>
                  <a:pt x="27" y="384"/>
                </a:lnTo>
                <a:lnTo>
                  <a:pt x="34" y="387"/>
                </a:lnTo>
                <a:lnTo>
                  <a:pt x="42" y="388"/>
                </a:lnTo>
                <a:lnTo>
                  <a:pt x="53" y="387"/>
                </a:lnTo>
                <a:lnTo>
                  <a:pt x="60" y="384"/>
                </a:lnTo>
                <a:lnTo>
                  <a:pt x="67" y="380"/>
                </a:lnTo>
                <a:lnTo>
                  <a:pt x="71" y="378"/>
                </a:lnTo>
                <a:lnTo>
                  <a:pt x="75" y="380"/>
                </a:lnTo>
                <a:lnTo>
                  <a:pt x="80" y="381"/>
                </a:lnTo>
                <a:lnTo>
                  <a:pt x="82" y="385"/>
                </a:lnTo>
                <a:lnTo>
                  <a:pt x="84" y="389"/>
                </a:lnTo>
                <a:lnTo>
                  <a:pt x="84" y="393"/>
                </a:lnTo>
                <a:lnTo>
                  <a:pt x="81" y="398"/>
                </a:lnTo>
                <a:lnTo>
                  <a:pt x="78" y="400"/>
                </a:lnTo>
                <a:lnTo>
                  <a:pt x="69" y="406"/>
                </a:lnTo>
                <a:lnTo>
                  <a:pt x="59" y="409"/>
                </a:lnTo>
                <a:lnTo>
                  <a:pt x="49" y="410"/>
                </a:lnTo>
                <a:lnTo>
                  <a:pt x="41" y="411"/>
                </a:lnTo>
                <a:lnTo>
                  <a:pt x="34" y="410"/>
                </a:lnTo>
                <a:lnTo>
                  <a:pt x="27" y="409"/>
                </a:lnTo>
                <a:lnTo>
                  <a:pt x="22" y="407"/>
                </a:lnTo>
                <a:lnTo>
                  <a:pt x="16" y="404"/>
                </a:lnTo>
                <a:lnTo>
                  <a:pt x="7" y="398"/>
                </a:lnTo>
                <a:lnTo>
                  <a:pt x="1" y="391"/>
                </a:lnTo>
                <a:lnTo>
                  <a:pt x="0" y="387"/>
                </a:lnTo>
                <a:lnTo>
                  <a:pt x="0" y="382"/>
                </a:lnTo>
                <a:lnTo>
                  <a:pt x="1" y="378"/>
                </a:lnTo>
                <a:lnTo>
                  <a:pt x="4" y="376"/>
                </a:lnTo>
                <a:lnTo>
                  <a:pt x="11" y="369"/>
                </a:lnTo>
                <a:lnTo>
                  <a:pt x="16" y="362"/>
                </a:lnTo>
                <a:lnTo>
                  <a:pt x="20" y="356"/>
                </a:lnTo>
                <a:lnTo>
                  <a:pt x="23" y="351"/>
                </a:lnTo>
                <a:lnTo>
                  <a:pt x="26" y="345"/>
                </a:lnTo>
                <a:lnTo>
                  <a:pt x="26" y="340"/>
                </a:lnTo>
                <a:lnTo>
                  <a:pt x="27" y="327"/>
                </a:lnTo>
                <a:lnTo>
                  <a:pt x="27" y="322"/>
                </a:lnTo>
                <a:lnTo>
                  <a:pt x="27" y="311"/>
                </a:lnTo>
                <a:lnTo>
                  <a:pt x="27" y="303"/>
                </a:lnTo>
                <a:lnTo>
                  <a:pt x="23" y="282"/>
                </a:lnTo>
                <a:lnTo>
                  <a:pt x="20" y="270"/>
                </a:lnTo>
                <a:lnTo>
                  <a:pt x="20" y="268"/>
                </a:lnTo>
                <a:lnTo>
                  <a:pt x="19" y="249"/>
                </a:lnTo>
                <a:lnTo>
                  <a:pt x="19" y="231"/>
                </a:lnTo>
                <a:lnTo>
                  <a:pt x="20" y="213"/>
                </a:lnTo>
                <a:lnTo>
                  <a:pt x="23" y="197"/>
                </a:lnTo>
                <a:lnTo>
                  <a:pt x="29" y="182"/>
                </a:lnTo>
                <a:lnTo>
                  <a:pt x="36" y="167"/>
                </a:lnTo>
                <a:lnTo>
                  <a:pt x="44" y="154"/>
                </a:lnTo>
                <a:lnTo>
                  <a:pt x="53" y="140"/>
                </a:lnTo>
                <a:lnTo>
                  <a:pt x="59" y="136"/>
                </a:lnTo>
                <a:lnTo>
                  <a:pt x="45" y="83"/>
                </a:lnTo>
                <a:lnTo>
                  <a:pt x="48" y="79"/>
                </a:lnTo>
                <a:lnTo>
                  <a:pt x="51" y="74"/>
                </a:lnTo>
                <a:lnTo>
                  <a:pt x="58" y="65"/>
                </a:lnTo>
                <a:lnTo>
                  <a:pt x="69" y="52"/>
                </a:lnTo>
                <a:lnTo>
                  <a:pt x="85" y="39"/>
                </a:lnTo>
                <a:lnTo>
                  <a:pt x="95" y="32"/>
                </a:lnTo>
                <a:lnTo>
                  <a:pt x="106" y="25"/>
                </a:lnTo>
                <a:lnTo>
                  <a:pt x="117" y="18"/>
                </a:lnTo>
                <a:lnTo>
                  <a:pt x="130" y="13"/>
                </a:lnTo>
                <a:lnTo>
                  <a:pt x="144" y="8"/>
                </a:lnTo>
                <a:lnTo>
                  <a:pt x="159" y="4"/>
                </a:lnTo>
                <a:lnTo>
                  <a:pt x="177" y="2"/>
                </a:lnTo>
                <a:lnTo>
                  <a:pt x="195" y="0"/>
                </a:lnTo>
                <a:lnTo>
                  <a:pt x="198" y="0"/>
                </a:lnTo>
                <a:lnTo>
                  <a:pt x="201" y="0"/>
                </a:lnTo>
                <a:lnTo>
                  <a:pt x="218" y="2"/>
                </a:lnTo>
                <a:lnTo>
                  <a:pt x="235" y="4"/>
                </a:lnTo>
                <a:lnTo>
                  <a:pt x="250" y="8"/>
                </a:lnTo>
                <a:lnTo>
                  <a:pt x="265" y="13"/>
                </a:lnTo>
                <a:lnTo>
                  <a:pt x="278" y="18"/>
                </a:lnTo>
                <a:lnTo>
                  <a:pt x="290" y="25"/>
                </a:lnTo>
                <a:lnTo>
                  <a:pt x="301" y="32"/>
                </a:lnTo>
                <a:lnTo>
                  <a:pt x="311" y="39"/>
                </a:lnTo>
                <a:lnTo>
                  <a:pt x="326" y="52"/>
                </a:lnTo>
                <a:lnTo>
                  <a:pt x="337" y="65"/>
                </a:lnTo>
                <a:lnTo>
                  <a:pt x="345" y="74"/>
                </a:lnTo>
                <a:lnTo>
                  <a:pt x="348" y="79"/>
                </a:lnTo>
                <a:lnTo>
                  <a:pt x="349" y="83"/>
                </a:lnTo>
                <a:lnTo>
                  <a:pt x="337" y="134"/>
                </a:lnTo>
                <a:lnTo>
                  <a:pt x="345" y="145"/>
                </a:lnTo>
                <a:lnTo>
                  <a:pt x="353" y="156"/>
                </a:lnTo>
                <a:lnTo>
                  <a:pt x="360" y="169"/>
                </a:lnTo>
                <a:lnTo>
                  <a:pt x="366" y="184"/>
                </a:lnTo>
                <a:lnTo>
                  <a:pt x="367" y="186"/>
                </a:lnTo>
                <a:lnTo>
                  <a:pt x="371" y="201"/>
                </a:lnTo>
                <a:lnTo>
                  <a:pt x="374" y="220"/>
                </a:lnTo>
                <a:lnTo>
                  <a:pt x="377" y="241"/>
                </a:lnTo>
                <a:lnTo>
                  <a:pt x="377" y="267"/>
                </a:lnTo>
                <a:lnTo>
                  <a:pt x="377" y="278"/>
                </a:lnTo>
                <a:lnTo>
                  <a:pt x="377" y="288"/>
                </a:lnTo>
                <a:lnTo>
                  <a:pt x="374" y="305"/>
                </a:lnTo>
                <a:lnTo>
                  <a:pt x="371" y="323"/>
                </a:lnTo>
                <a:lnTo>
                  <a:pt x="370" y="337"/>
                </a:lnTo>
                <a:lnTo>
                  <a:pt x="371" y="343"/>
                </a:lnTo>
                <a:lnTo>
                  <a:pt x="372" y="348"/>
                </a:lnTo>
                <a:lnTo>
                  <a:pt x="375" y="355"/>
                </a:lnTo>
                <a:lnTo>
                  <a:pt x="379" y="360"/>
                </a:lnTo>
                <a:lnTo>
                  <a:pt x="385" y="367"/>
                </a:lnTo>
                <a:lnTo>
                  <a:pt x="393" y="376"/>
                </a:lnTo>
                <a:lnTo>
                  <a:pt x="396" y="378"/>
                </a:lnTo>
                <a:lnTo>
                  <a:pt x="397" y="382"/>
                </a:lnTo>
                <a:lnTo>
                  <a:pt x="397" y="387"/>
                </a:lnTo>
                <a:lnTo>
                  <a:pt x="396" y="391"/>
                </a:lnTo>
                <a:close/>
                <a:moveTo>
                  <a:pt x="324" y="87"/>
                </a:moveTo>
                <a:lnTo>
                  <a:pt x="324" y="87"/>
                </a:lnTo>
                <a:lnTo>
                  <a:pt x="319" y="80"/>
                </a:lnTo>
                <a:lnTo>
                  <a:pt x="311" y="70"/>
                </a:lnTo>
                <a:lnTo>
                  <a:pt x="300" y="61"/>
                </a:lnTo>
                <a:lnTo>
                  <a:pt x="286" y="50"/>
                </a:lnTo>
                <a:lnTo>
                  <a:pt x="268" y="40"/>
                </a:lnTo>
                <a:lnTo>
                  <a:pt x="249" y="32"/>
                </a:lnTo>
                <a:lnTo>
                  <a:pt x="236" y="28"/>
                </a:lnTo>
                <a:lnTo>
                  <a:pt x="224" y="25"/>
                </a:lnTo>
                <a:lnTo>
                  <a:pt x="212" y="24"/>
                </a:lnTo>
                <a:lnTo>
                  <a:pt x="198" y="24"/>
                </a:lnTo>
                <a:lnTo>
                  <a:pt x="184" y="24"/>
                </a:lnTo>
                <a:lnTo>
                  <a:pt x="170" y="25"/>
                </a:lnTo>
                <a:lnTo>
                  <a:pt x="158" y="28"/>
                </a:lnTo>
                <a:lnTo>
                  <a:pt x="147" y="32"/>
                </a:lnTo>
                <a:lnTo>
                  <a:pt x="126" y="40"/>
                </a:lnTo>
                <a:lnTo>
                  <a:pt x="110" y="50"/>
                </a:lnTo>
                <a:lnTo>
                  <a:pt x="95" y="61"/>
                </a:lnTo>
                <a:lnTo>
                  <a:pt x="84" y="72"/>
                </a:lnTo>
                <a:lnTo>
                  <a:pt x="75" y="80"/>
                </a:lnTo>
                <a:lnTo>
                  <a:pt x="70" y="87"/>
                </a:lnTo>
                <a:lnTo>
                  <a:pt x="93" y="179"/>
                </a:lnTo>
                <a:lnTo>
                  <a:pt x="108" y="172"/>
                </a:lnTo>
                <a:lnTo>
                  <a:pt x="126" y="167"/>
                </a:lnTo>
                <a:lnTo>
                  <a:pt x="148" y="161"/>
                </a:lnTo>
                <a:lnTo>
                  <a:pt x="173" y="158"/>
                </a:lnTo>
                <a:lnTo>
                  <a:pt x="202" y="157"/>
                </a:lnTo>
                <a:lnTo>
                  <a:pt x="217" y="158"/>
                </a:lnTo>
                <a:lnTo>
                  <a:pt x="232" y="160"/>
                </a:lnTo>
                <a:lnTo>
                  <a:pt x="249" y="162"/>
                </a:lnTo>
                <a:lnTo>
                  <a:pt x="265" y="167"/>
                </a:lnTo>
                <a:lnTo>
                  <a:pt x="283" y="172"/>
                </a:lnTo>
                <a:lnTo>
                  <a:pt x="301" y="179"/>
                </a:lnTo>
                <a:lnTo>
                  <a:pt x="324" y="87"/>
                </a:lnTo>
                <a:close/>
                <a:moveTo>
                  <a:pt x="315" y="289"/>
                </a:moveTo>
                <a:lnTo>
                  <a:pt x="315" y="289"/>
                </a:lnTo>
                <a:lnTo>
                  <a:pt x="311" y="289"/>
                </a:lnTo>
                <a:lnTo>
                  <a:pt x="306" y="292"/>
                </a:lnTo>
                <a:lnTo>
                  <a:pt x="304" y="294"/>
                </a:lnTo>
                <a:lnTo>
                  <a:pt x="302" y="299"/>
                </a:lnTo>
                <a:lnTo>
                  <a:pt x="297" y="318"/>
                </a:lnTo>
                <a:lnTo>
                  <a:pt x="291" y="336"/>
                </a:lnTo>
                <a:lnTo>
                  <a:pt x="282" y="358"/>
                </a:lnTo>
                <a:lnTo>
                  <a:pt x="275" y="369"/>
                </a:lnTo>
                <a:lnTo>
                  <a:pt x="268" y="380"/>
                </a:lnTo>
                <a:lnTo>
                  <a:pt x="260" y="389"/>
                </a:lnTo>
                <a:lnTo>
                  <a:pt x="250" y="398"/>
                </a:lnTo>
                <a:lnTo>
                  <a:pt x="239" y="404"/>
                </a:lnTo>
                <a:lnTo>
                  <a:pt x="227" y="411"/>
                </a:lnTo>
                <a:lnTo>
                  <a:pt x="214" y="414"/>
                </a:lnTo>
                <a:lnTo>
                  <a:pt x="199" y="415"/>
                </a:lnTo>
                <a:lnTo>
                  <a:pt x="198" y="415"/>
                </a:lnTo>
                <a:lnTo>
                  <a:pt x="196" y="415"/>
                </a:lnTo>
                <a:lnTo>
                  <a:pt x="183" y="414"/>
                </a:lnTo>
                <a:lnTo>
                  <a:pt x="169" y="411"/>
                </a:lnTo>
                <a:lnTo>
                  <a:pt x="158" y="406"/>
                </a:lnTo>
                <a:lnTo>
                  <a:pt x="147" y="398"/>
                </a:lnTo>
                <a:lnTo>
                  <a:pt x="137" y="389"/>
                </a:lnTo>
                <a:lnTo>
                  <a:pt x="130" y="380"/>
                </a:lnTo>
                <a:lnTo>
                  <a:pt x="124" y="369"/>
                </a:lnTo>
                <a:lnTo>
                  <a:pt x="117" y="358"/>
                </a:lnTo>
                <a:lnTo>
                  <a:pt x="108" y="337"/>
                </a:lnTo>
                <a:lnTo>
                  <a:pt x="103" y="318"/>
                </a:lnTo>
                <a:lnTo>
                  <a:pt x="99" y="299"/>
                </a:lnTo>
                <a:lnTo>
                  <a:pt x="97" y="294"/>
                </a:lnTo>
                <a:lnTo>
                  <a:pt x="95" y="292"/>
                </a:lnTo>
                <a:lnTo>
                  <a:pt x="91" y="289"/>
                </a:lnTo>
                <a:lnTo>
                  <a:pt x="86" y="289"/>
                </a:lnTo>
                <a:lnTo>
                  <a:pt x="81" y="290"/>
                </a:lnTo>
                <a:lnTo>
                  <a:pt x="78" y="293"/>
                </a:lnTo>
                <a:lnTo>
                  <a:pt x="77" y="297"/>
                </a:lnTo>
                <a:lnTo>
                  <a:pt x="75" y="303"/>
                </a:lnTo>
                <a:lnTo>
                  <a:pt x="80" y="322"/>
                </a:lnTo>
                <a:lnTo>
                  <a:pt x="86" y="344"/>
                </a:lnTo>
                <a:lnTo>
                  <a:pt x="96" y="366"/>
                </a:lnTo>
                <a:lnTo>
                  <a:pt x="102" y="377"/>
                </a:lnTo>
                <a:lnTo>
                  <a:pt x="108" y="388"/>
                </a:lnTo>
                <a:lnTo>
                  <a:pt x="115" y="399"/>
                </a:lnTo>
                <a:lnTo>
                  <a:pt x="125" y="409"/>
                </a:lnTo>
                <a:lnTo>
                  <a:pt x="133" y="417"/>
                </a:lnTo>
                <a:lnTo>
                  <a:pt x="144" y="424"/>
                </a:lnTo>
                <a:lnTo>
                  <a:pt x="155" y="431"/>
                </a:lnTo>
                <a:lnTo>
                  <a:pt x="169" y="435"/>
                </a:lnTo>
                <a:lnTo>
                  <a:pt x="183" y="437"/>
                </a:lnTo>
                <a:lnTo>
                  <a:pt x="196" y="439"/>
                </a:lnTo>
                <a:lnTo>
                  <a:pt x="198" y="439"/>
                </a:lnTo>
                <a:lnTo>
                  <a:pt x="199" y="439"/>
                </a:lnTo>
                <a:lnTo>
                  <a:pt x="217" y="437"/>
                </a:lnTo>
                <a:lnTo>
                  <a:pt x="234" y="433"/>
                </a:lnTo>
                <a:lnTo>
                  <a:pt x="249" y="426"/>
                </a:lnTo>
                <a:lnTo>
                  <a:pt x="261" y="418"/>
                </a:lnTo>
                <a:lnTo>
                  <a:pt x="273" y="409"/>
                </a:lnTo>
                <a:lnTo>
                  <a:pt x="283" y="398"/>
                </a:lnTo>
                <a:lnTo>
                  <a:pt x="291" y="385"/>
                </a:lnTo>
                <a:lnTo>
                  <a:pt x="300" y="373"/>
                </a:lnTo>
                <a:lnTo>
                  <a:pt x="306" y="360"/>
                </a:lnTo>
                <a:lnTo>
                  <a:pt x="312" y="348"/>
                </a:lnTo>
                <a:lnTo>
                  <a:pt x="319" y="326"/>
                </a:lnTo>
                <a:lnTo>
                  <a:pt x="323" y="310"/>
                </a:lnTo>
                <a:lnTo>
                  <a:pt x="324" y="303"/>
                </a:lnTo>
                <a:lnTo>
                  <a:pt x="324" y="299"/>
                </a:lnTo>
                <a:lnTo>
                  <a:pt x="323" y="294"/>
                </a:lnTo>
                <a:lnTo>
                  <a:pt x="320" y="290"/>
                </a:lnTo>
                <a:lnTo>
                  <a:pt x="315" y="289"/>
                </a:lnTo>
                <a:close/>
                <a:moveTo>
                  <a:pt x="240" y="79"/>
                </a:moveTo>
                <a:lnTo>
                  <a:pt x="210" y="79"/>
                </a:lnTo>
                <a:lnTo>
                  <a:pt x="210" y="48"/>
                </a:lnTo>
                <a:lnTo>
                  <a:pt x="187" y="48"/>
                </a:lnTo>
                <a:lnTo>
                  <a:pt x="187" y="79"/>
                </a:lnTo>
                <a:lnTo>
                  <a:pt x="157" y="79"/>
                </a:lnTo>
                <a:lnTo>
                  <a:pt x="157" y="102"/>
                </a:lnTo>
                <a:lnTo>
                  <a:pt x="187" y="102"/>
                </a:lnTo>
                <a:lnTo>
                  <a:pt x="187" y="132"/>
                </a:lnTo>
                <a:lnTo>
                  <a:pt x="210" y="132"/>
                </a:lnTo>
                <a:lnTo>
                  <a:pt x="210" y="102"/>
                </a:lnTo>
                <a:lnTo>
                  <a:pt x="240" y="102"/>
                </a:lnTo>
                <a:lnTo>
                  <a:pt x="240" y="79"/>
                </a:lnTo>
                <a:close/>
              </a:path>
            </a:pathLst>
          </a:custGeom>
          <a:solidFill>
            <a:schemeClr val="accent1"/>
          </a:solidFill>
          <a:ln>
            <a:noFill/>
          </a:ln>
        </p:spPr>
        <p:txBody>
          <a:bodyPr/>
          <a:lstStyle/>
          <a:p>
            <a:endParaRPr lang="en-US" dirty="0"/>
          </a:p>
        </p:txBody>
      </p:sp>
      <p:sp>
        <p:nvSpPr>
          <p:cNvPr id="175" name="Freeform 193"/>
          <p:cNvSpPr>
            <a:spLocks noEditPoints="1"/>
          </p:cNvSpPr>
          <p:nvPr/>
        </p:nvSpPr>
        <p:spPr bwMode="auto">
          <a:xfrm>
            <a:off x="958320" y="1099600"/>
            <a:ext cx="267331" cy="322371"/>
          </a:xfrm>
          <a:custGeom>
            <a:avLst/>
            <a:gdLst>
              <a:gd name="T0" fmla="*/ 121312 w 307"/>
              <a:gd name="T1" fmla="*/ 140759 h 369"/>
              <a:gd name="T2" fmla="*/ 160343 w 307"/>
              <a:gd name="T3" fmla="*/ 97367 h 369"/>
              <a:gd name="T4" fmla="*/ 161925 w 307"/>
              <a:gd name="T5" fmla="*/ 93134 h 369"/>
              <a:gd name="T6" fmla="*/ 159815 w 307"/>
              <a:gd name="T7" fmla="*/ 88900 h 369"/>
              <a:gd name="T8" fmla="*/ 157705 w 307"/>
              <a:gd name="T9" fmla="*/ 87313 h 369"/>
              <a:gd name="T10" fmla="*/ 152958 w 307"/>
              <a:gd name="T11" fmla="*/ 88371 h 369"/>
              <a:gd name="T12" fmla="*/ 113400 w 307"/>
              <a:gd name="T13" fmla="*/ 131763 h 369"/>
              <a:gd name="T14" fmla="*/ 78589 w 307"/>
              <a:gd name="T15" fmla="*/ 92604 h 369"/>
              <a:gd name="T16" fmla="*/ 94412 w 307"/>
              <a:gd name="T17" fmla="*/ 86784 h 369"/>
              <a:gd name="T18" fmla="*/ 106543 w 307"/>
              <a:gd name="T19" fmla="*/ 76729 h 369"/>
              <a:gd name="T20" fmla="*/ 115510 w 307"/>
              <a:gd name="T21" fmla="*/ 62442 h 369"/>
              <a:gd name="T22" fmla="*/ 118147 w 307"/>
              <a:gd name="T23" fmla="*/ 46567 h 369"/>
              <a:gd name="T24" fmla="*/ 118147 w 307"/>
              <a:gd name="T25" fmla="*/ 41804 h 369"/>
              <a:gd name="T26" fmla="*/ 116037 w 307"/>
              <a:gd name="T27" fmla="*/ 32808 h 369"/>
              <a:gd name="T28" fmla="*/ 110236 w 307"/>
              <a:gd name="T29" fmla="*/ 20638 h 369"/>
              <a:gd name="T30" fmla="*/ 98104 w 307"/>
              <a:gd name="T31" fmla="*/ 7938 h 369"/>
              <a:gd name="T32" fmla="*/ 86501 w 307"/>
              <a:gd name="T33" fmla="*/ 2117 h 369"/>
              <a:gd name="T34" fmla="*/ 77534 w 307"/>
              <a:gd name="T35" fmla="*/ 0 h 369"/>
              <a:gd name="T36" fmla="*/ 6857 w 307"/>
              <a:gd name="T37" fmla="*/ 0 h 369"/>
              <a:gd name="T38" fmla="*/ 6857 w 307"/>
              <a:gd name="T39" fmla="*/ 0 h 369"/>
              <a:gd name="T40" fmla="*/ 5802 w 307"/>
              <a:gd name="T41" fmla="*/ 0 h 369"/>
              <a:gd name="T42" fmla="*/ 5802 w 307"/>
              <a:gd name="T43" fmla="*/ 0 h 369"/>
              <a:gd name="T44" fmla="*/ 2110 w 307"/>
              <a:gd name="T45" fmla="*/ 1588 h 369"/>
              <a:gd name="T46" fmla="*/ 0 w 307"/>
              <a:gd name="T47" fmla="*/ 5821 h 369"/>
              <a:gd name="T48" fmla="*/ 0 w 307"/>
              <a:gd name="T49" fmla="*/ 149225 h 369"/>
              <a:gd name="T50" fmla="*/ 2110 w 307"/>
              <a:gd name="T51" fmla="*/ 153459 h 369"/>
              <a:gd name="T52" fmla="*/ 6857 w 307"/>
              <a:gd name="T53" fmla="*/ 155046 h 369"/>
              <a:gd name="T54" fmla="*/ 8967 w 307"/>
              <a:gd name="T55" fmla="*/ 155046 h 369"/>
              <a:gd name="T56" fmla="*/ 11604 w 307"/>
              <a:gd name="T57" fmla="*/ 151342 h 369"/>
              <a:gd name="T58" fmla="*/ 12659 w 307"/>
              <a:gd name="T59" fmla="*/ 93134 h 369"/>
              <a:gd name="T60" fmla="*/ 104434 w 307"/>
              <a:gd name="T61" fmla="*/ 140759 h 369"/>
              <a:gd name="T62" fmla="*/ 65403 w 307"/>
              <a:gd name="T63" fmla="*/ 184680 h 369"/>
              <a:gd name="T64" fmla="*/ 63821 w 307"/>
              <a:gd name="T65" fmla="*/ 189442 h 369"/>
              <a:gd name="T66" fmla="*/ 65403 w 307"/>
              <a:gd name="T67" fmla="*/ 193146 h 369"/>
              <a:gd name="T68" fmla="*/ 67513 w 307"/>
              <a:gd name="T69" fmla="*/ 194205 h 369"/>
              <a:gd name="T70" fmla="*/ 69622 w 307"/>
              <a:gd name="T71" fmla="*/ 195263 h 369"/>
              <a:gd name="T72" fmla="*/ 74369 w 307"/>
              <a:gd name="T73" fmla="*/ 193146 h 369"/>
              <a:gd name="T74" fmla="*/ 113400 w 307"/>
              <a:gd name="T75" fmla="*/ 149755 h 369"/>
              <a:gd name="T76" fmla="*/ 12659 w 307"/>
              <a:gd name="T77" fmla="*/ 12700 h 369"/>
              <a:gd name="T78" fmla="*/ 69622 w 307"/>
              <a:gd name="T79" fmla="*/ 12700 h 369"/>
              <a:gd name="T80" fmla="*/ 83336 w 307"/>
              <a:gd name="T81" fmla="*/ 15346 h 369"/>
              <a:gd name="T82" fmla="*/ 94940 w 307"/>
              <a:gd name="T83" fmla="*/ 22754 h 369"/>
              <a:gd name="T84" fmla="*/ 103379 w 307"/>
              <a:gd name="T85" fmla="*/ 33338 h 369"/>
              <a:gd name="T86" fmla="*/ 106016 w 307"/>
              <a:gd name="T87" fmla="*/ 46567 h 369"/>
              <a:gd name="T88" fmla="*/ 105489 w 307"/>
              <a:gd name="T89" fmla="*/ 53446 h 369"/>
              <a:gd name="T90" fmla="*/ 100214 w 307"/>
              <a:gd name="T91" fmla="*/ 65617 h 369"/>
              <a:gd name="T92" fmla="*/ 90193 w 307"/>
              <a:gd name="T93" fmla="*/ 75142 h 369"/>
              <a:gd name="T94" fmla="*/ 77007 w 307"/>
              <a:gd name="T95" fmla="*/ 79904 h 369"/>
              <a:gd name="T96" fmla="*/ 12659 w 307"/>
              <a:gd name="T97" fmla="*/ 80963 h 369"/>
              <a:gd name="T98" fmla="*/ 159815 w 307"/>
              <a:gd name="T99" fmla="*/ 193146 h 369"/>
              <a:gd name="T100" fmla="*/ 158233 w 307"/>
              <a:gd name="T101" fmla="*/ 194205 h 369"/>
              <a:gd name="T102" fmla="*/ 156123 w 307"/>
              <a:gd name="T103" fmla="*/ 195263 h 369"/>
              <a:gd name="T104" fmla="*/ 150849 w 307"/>
              <a:gd name="T105" fmla="*/ 193146 h 369"/>
              <a:gd name="T106" fmla="*/ 129224 w 307"/>
              <a:gd name="T107" fmla="*/ 149755 h 369"/>
              <a:gd name="T108" fmla="*/ 160343 w 307"/>
              <a:gd name="T109" fmla="*/ 184680 h 369"/>
              <a:gd name="T110" fmla="*/ 161925 w 307"/>
              <a:gd name="T111" fmla="*/ 189442 h 369"/>
              <a:gd name="T112" fmla="*/ 159815 w 307"/>
              <a:gd name="T113" fmla="*/ 193146 h 36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7" h="369">
                <a:moveTo>
                  <a:pt x="230" y="266"/>
                </a:moveTo>
                <a:lnTo>
                  <a:pt x="230" y="266"/>
                </a:lnTo>
                <a:lnTo>
                  <a:pt x="304" y="184"/>
                </a:lnTo>
                <a:lnTo>
                  <a:pt x="307" y="180"/>
                </a:lnTo>
                <a:lnTo>
                  <a:pt x="307" y="176"/>
                </a:lnTo>
                <a:lnTo>
                  <a:pt x="306" y="172"/>
                </a:lnTo>
                <a:lnTo>
                  <a:pt x="303" y="168"/>
                </a:lnTo>
                <a:lnTo>
                  <a:pt x="299" y="165"/>
                </a:lnTo>
                <a:lnTo>
                  <a:pt x="295" y="165"/>
                </a:lnTo>
                <a:lnTo>
                  <a:pt x="290" y="167"/>
                </a:lnTo>
                <a:lnTo>
                  <a:pt x="286" y="169"/>
                </a:lnTo>
                <a:lnTo>
                  <a:pt x="215" y="249"/>
                </a:lnTo>
                <a:lnTo>
                  <a:pt x="149" y="175"/>
                </a:lnTo>
                <a:lnTo>
                  <a:pt x="164" y="171"/>
                </a:lnTo>
                <a:lnTo>
                  <a:pt x="179" y="164"/>
                </a:lnTo>
                <a:lnTo>
                  <a:pt x="191" y="156"/>
                </a:lnTo>
                <a:lnTo>
                  <a:pt x="202" y="145"/>
                </a:lnTo>
                <a:lnTo>
                  <a:pt x="212" y="132"/>
                </a:lnTo>
                <a:lnTo>
                  <a:pt x="219" y="118"/>
                </a:lnTo>
                <a:lnTo>
                  <a:pt x="223" y="103"/>
                </a:lnTo>
                <a:lnTo>
                  <a:pt x="224" y="88"/>
                </a:lnTo>
                <a:lnTo>
                  <a:pt x="224" y="79"/>
                </a:lnTo>
                <a:lnTo>
                  <a:pt x="223" y="70"/>
                </a:lnTo>
                <a:lnTo>
                  <a:pt x="220" y="62"/>
                </a:lnTo>
                <a:lnTo>
                  <a:pt x="218" y="54"/>
                </a:lnTo>
                <a:lnTo>
                  <a:pt x="209" y="39"/>
                </a:lnTo>
                <a:lnTo>
                  <a:pt x="198" y="26"/>
                </a:lnTo>
                <a:lnTo>
                  <a:pt x="186" y="15"/>
                </a:lnTo>
                <a:lnTo>
                  <a:pt x="171" y="7"/>
                </a:lnTo>
                <a:lnTo>
                  <a:pt x="164" y="4"/>
                </a:lnTo>
                <a:lnTo>
                  <a:pt x="156" y="2"/>
                </a:lnTo>
                <a:lnTo>
                  <a:pt x="147" y="0"/>
                </a:lnTo>
                <a:lnTo>
                  <a:pt x="139" y="0"/>
                </a:lnTo>
                <a:lnTo>
                  <a:pt x="13" y="0"/>
                </a:lnTo>
                <a:lnTo>
                  <a:pt x="11" y="0"/>
                </a:lnTo>
                <a:lnTo>
                  <a:pt x="7" y="2"/>
                </a:lnTo>
                <a:lnTo>
                  <a:pt x="4" y="3"/>
                </a:lnTo>
                <a:lnTo>
                  <a:pt x="2" y="7"/>
                </a:lnTo>
                <a:lnTo>
                  <a:pt x="0" y="11"/>
                </a:lnTo>
                <a:lnTo>
                  <a:pt x="0" y="282"/>
                </a:lnTo>
                <a:lnTo>
                  <a:pt x="2" y="286"/>
                </a:lnTo>
                <a:lnTo>
                  <a:pt x="4" y="290"/>
                </a:lnTo>
                <a:lnTo>
                  <a:pt x="7" y="293"/>
                </a:lnTo>
                <a:lnTo>
                  <a:pt x="13" y="293"/>
                </a:lnTo>
                <a:lnTo>
                  <a:pt x="17" y="293"/>
                </a:lnTo>
                <a:lnTo>
                  <a:pt x="21" y="290"/>
                </a:lnTo>
                <a:lnTo>
                  <a:pt x="22" y="286"/>
                </a:lnTo>
                <a:lnTo>
                  <a:pt x="24" y="282"/>
                </a:lnTo>
                <a:lnTo>
                  <a:pt x="24" y="176"/>
                </a:lnTo>
                <a:lnTo>
                  <a:pt x="119" y="176"/>
                </a:lnTo>
                <a:lnTo>
                  <a:pt x="198" y="266"/>
                </a:lnTo>
                <a:lnTo>
                  <a:pt x="124" y="349"/>
                </a:lnTo>
                <a:lnTo>
                  <a:pt x="121" y="352"/>
                </a:lnTo>
                <a:lnTo>
                  <a:pt x="121" y="358"/>
                </a:lnTo>
                <a:lnTo>
                  <a:pt x="121" y="362"/>
                </a:lnTo>
                <a:lnTo>
                  <a:pt x="124" y="365"/>
                </a:lnTo>
                <a:lnTo>
                  <a:pt x="128" y="367"/>
                </a:lnTo>
                <a:lnTo>
                  <a:pt x="132" y="369"/>
                </a:lnTo>
                <a:lnTo>
                  <a:pt x="136" y="367"/>
                </a:lnTo>
                <a:lnTo>
                  <a:pt x="141" y="365"/>
                </a:lnTo>
                <a:lnTo>
                  <a:pt x="215" y="283"/>
                </a:lnTo>
                <a:lnTo>
                  <a:pt x="230" y="266"/>
                </a:lnTo>
                <a:close/>
                <a:moveTo>
                  <a:pt x="24" y="24"/>
                </a:moveTo>
                <a:lnTo>
                  <a:pt x="132" y="24"/>
                </a:lnTo>
                <a:lnTo>
                  <a:pt x="146" y="25"/>
                </a:lnTo>
                <a:lnTo>
                  <a:pt x="158" y="29"/>
                </a:lnTo>
                <a:lnTo>
                  <a:pt x="171" y="35"/>
                </a:lnTo>
                <a:lnTo>
                  <a:pt x="180" y="43"/>
                </a:lnTo>
                <a:lnTo>
                  <a:pt x="190" y="52"/>
                </a:lnTo>
                <a:lnTo>
                  <a:pt x="196" y="63"/>
                </a:lnTo>
                <a:lnTo>
                  <a:pt x="200" y="74"/>
                </a:lnTo>
                <a:lnTo>
                  <a:pt x="201" y="88"/>
                </a:lnTo>
                <a:lnTo>
                  <a:pt x="200" y="101"/>
                </a:lnTo>
                <a:lnTo>
                  <a:pt x="196" y="113"/>
                </a:lnTo>
                <a:lnTo>
                  <a:pt x="190" y="124"/>
                </a:lnTo>
                <a:lnTo>
                  <a:pt x="180" y="134"/>
                </a:lnTo>
                <a:lnTo>
                  <a:pt x="171" y="142"/>
                </a:lnTo>
                <a:lnTo>
                  <a:pt x="158" y="147"/>
                </a:lnTo>
                <a:lnTo>
                  <a:pt x="146" y="151"/>
                </a:lnTo>
                <a:lnTo>
                  <a:pt x="132" y="153"/>
                </a:lnTo>
                <a:lnTo>
                  <a:pt x="24" y="153"/>
                </a:lnTo>
                <a:lnTo>
                  <a:pt x="24" y="24"/>
                </a:lnTo>
                <a:close/>
                <a:moveTo>
                  <a:pt x="303" y="365"/>
                </a:moveTo>
                <a:lnTo>
                  <a:pt x="303" y="365"/>
                </a:lnTo>
                <a:lnTo>
                  <a:pt x="300" y="367"/>
                </a:lnTo>
                <a:lnTo>
                  <a:pt x="296" y="369"/>
                </a:lnTo>
                <a:lnTo>
                  <a:pt x="290" y="367"/>
                </a:lnTo>
                <a:lnTo>
                  <a:pt x="286" y="365"/>
                </a:lnTo>
                <a:lnTo>
                  <a:pt x="230" y="300"/>
                </a:lnTo>
                <a:lnTo>
                  <a:pt x="245" y="283"/>
                </a:lnTo>
                <a:lnTo>
                  <a:pt x="304" y="349"/>
                </a:lnTo>
                <a:lnTo>
                  <a:pt x="307" y="352"/>
                </a:lnTo>
                <a:lnTo>
                  <a:pt x="307" y="358"/>
                </a:lnTo>
                <a:lnTo>
                  <a:pt x="306" y="362"/>
                </a:lnTo>
                <a:lnTo>
                  <a:pt x="303" y="365"/>
                </a:lnTo>
                <a:close/>
              </a:path>
            </a:pathLst>
          </a:custGeom>
          <a:solidFill>
            <a:schemeClr val="accent1"/>
          </a:solidFill>
          <a:ln>
            <a:noFill/>
          </a:ln>
        </p:spPr>
        <p:txBody>
          <a:bodyPr/>
          <a:lstStyle/>
          <a:p>
            <a:endParaRPr lang="en-US" dirty="0"/>
          </a:p>
        </p:txBody>
      </p:sp>
      <p:sp>
        <p:nvSpPr>
          <p:cNvPr id="176" name="Freeform 194"/>
          <p:cNvSpPr>
            <a:spLocks noEditPoints="1"/>
          </p:cNvSpPr>
          <p:nvPr/>
        </p:nvSpPr>
        <p:spPr bwMode="auto">
          <a:xfrm>
            <a:off x="2358691" y="1086900"/>
            <a:ext cx="259467" cy="361683"/>
          </a:xfrm>
          <a:custGeom>
            <a:avLst/>
            <a:gdLst>
              <a:gd name="T0" fmla="*/ 122355 w 298"/>
              <a:gd name="T1" fmla="*/ 102939 h 415"/>
              <a:gd name="T2" fmla="*/ 135540 w 298"/>
              <a:gd name="T3" fmla="*/ 70210 h 415"/>
              <a:gd name="T4" fmla="*/ 136067 w 298"/>
              <a:gd name="T5" fmla="*/ 54373 h 415"/>
              <a:gd name="T6" fmla="*/ 129739 w 298"/>
              <a:gd name="T7" fmla="*/ 29562 h 415"/>
              <a:gd name="T8" fmla="*/ 119718 w 298"/>
              <a:gd name="T9" fmla="*/ 15837 h 415"/>
              <a:gd name="T10" fmla="*/ 93348 w 298"/>
              <a:gd name="T11" fmla="*/ 2112 h 415"/>
              <a:gd name="T12" fmla="*/ 78054 w 298"/>
              <a:gd name="T13" fmla="*/ 0 h 415"/>
              <a:gd name="T14" fmla="*/ 56431 w 298"/>
              <a:gd name="T15" fmla="*/ 4223 h 415"/>
              <a:gd name="T16" fmla="*/ 37445 w 298"/>
              <a:gd name="T17" fmla="*/ 15837 h 415"/>
              <a:gd name="T18" fmla="*/ 25315 w 298"/>
              <a:gd name="T19" fmla="*/ 35369 h 415"/>
              <a:gd name="T20" fmla="*/ 21096 w 298"/>
              <a:gd name="T21" fmla="*/ 61763 h 415"/>
              <a:gd name="T22" fmla="*/ 24260 w 298"/>
              <a:gd name="T23" fmla="*/ 79712 h 415"/>
              <a:gd name="T24" fmla="*/ 49048 w 298"/>
              <a:gd name="T25" fmla="*/ 124055 h 415"/>
              <a:gd name="T26" fmla="*/ 132376 w 298"/>
              <a:gd name="T27" fmla="*/ 219075 h 415"/>
              <a:gd name="T28" fmla="*/ 136067 w 298"/>
              <a:gd name="T29" fmla="*/ 217491 h 415"/>
              <a:gd name="T30" fmla="*/ 157163 w 298"/>
              <a:gd name="T31" fmla="*/ 166286 h 415"/>
              <a:gd name="T32" fmla="*/ 155581 w 298"/>
              <a:gd name="T33" fmla="*/ 161007 h 415"/>
              <a:gd name="T34" fmla="*/ 50102 w 298"/>
              <a:gd name="T35" fmla="*/ 104523 h 415"/>
              <a:gd name="T36" fmla="*/ 34808 w 298"/>
              <a:gd name="T37" fmla="*/ 70210 h 415"/>
              <a:gd name="T38" fmla="*/ 33226 w 298"/>
              <a:gd name="T39" fmla="*/ 55957 h 415"/>
              <a:gd name="T40" fmla="*/ 38500 w 298"/>
              <a:gd name="T41" fmla="*/ 35369 h 415"/>
              <a:gd name="T42" fmla="*/ 46411 w 298"/>
              <a:gd name="T43" fmla="*/ 24811 h 415"/>
              <a:gd name="T44" fmla="*/ 65924 w 298"/>
              <a:gd name="T45" fmla="*/ 13725 h 415"/>
              <a:gd name="T46" fmla="*/ 78054 w 298"/>
              <a:gd name="T47" fmla="*/ 12142 h 415"/>
              <a:gd name="T48" fmla="*/ 79109 w 298"/>
              <a:gd name="T49" fmla="*/ 12142 h 415"/>
              <a:gd name="T50" fmla="*/ 96513 w 298"/>
              <a:gd name="T51" fmla="*/ 15309 h 415"/>
              <a:gd name="T52" fmla="*/ 110752 w 298"/>
              <a:gd name="T53" fmla="*/ 24811 h 415"/>
              <a:gd name="T54" fmla="*/ 120773 w 298"/>
              <a:gd name="T55" fmla="*/ 39592 h 415"/>
              <a:gd name="T56" fmla="*/ 124465 w 298"/>
              <a:gd name="T57" fmla="*/ 61763 h 415"/>
              <a:gd name="T58" fmla="*/ 120246 w 298"/>
              <a:gd name="T59" fmla="*/ 79712 h 415"/>
              <a:gd name="T60" fmla="*/ 87020 w 298"/>
              <a:gd name="T61" fmla="*/ 79712 h 415"/>
              <a:gd name="T62" fmla="*/ 100732 w 298"/>
              <a:gd name="T63" fmla="*/ 61763 h 415"/>
              <a:gd name="T64" fmla="*/ 104424 w 298"/>
              <a:gd name="T65" fmla="*/ 48038 h 415"/>
              <a:gd name="T66" fmla="*/ 99150 w 298"/>
              <a:gd name="T67" fmla="*/ 37480 h 415"/>
              <a:gd name="T68" fmla="*/ 87020 w 298"/>
              <a:gd name="T69" fmla="*/ 33257 h 415"/>
              <a:gd name="T70" fmla="*/ 79109 w 298"/>
              <a:gd name="T71" fmla="*/ 32729 h 415"/>
              <a:gd name="T72" fmla="*/ 78054 w 298"/>
              <a:gd name="T73" fmla="*/ 32729 h 415"/>
              <a:gd name="T74" fmla="*/ 58013 w 298"/>
              <a:gd name="T75" fmla="*/ 38536 h 415"/>
              <a:gd name="T76" fmla="*/ 53267 w 298"/>
              <a:gd name="T77" fmla="*/ 44871 h 415"/>
              <a:gd name="T78" fmla="*/ 53267 w 298"/>
              <a:gd name="T79" fmla="*/ 54901 h 415"/>
              <a:gd name="T80" fmla="*/ 143978 w 298"/>
              <a:gd name="T81" fmla="*/ 166286 h 415"/>
              <a:gd name="T82" fmla="*/ 71725 w 298"/>
              <a:gd name="T83" fmla="*/ 61763 h 415"/>
              <a:gd name="T84" fmla="*/ 64869 w 298"/>
              <a:gd name="T85" fmla="*/ 49094 h 415"/>
              <a:gd name="T86" fmla="*/ 69616 w 298"/>
              <a:gd name="T87" fmla="*/ 46454 h 415"/>
              <a:gd name="T88" fmla="*/ 83855 w 298"/>
              <a:gd name="T89" fmla="*/ 44871 h 415"/>
              <a:gd name="T90" fmla="*/ 91766 w 298"/>
              <a:gd name="T91" fmla="*/ 49094 h 415"/>
              <a:gd name="T92" fmla="*/ 85438 w 298"/>
              <a:gd name="T93" fmla="*/ 61763 h 415"/>
              <a:gd name="T94" fmla="*/ 29534 w 298"/>
              <a:gd name="T95" fmla="*/ 216963 h 415"/>
              <a:gd name="T96" fmla="*/ 24260 w 298"/>
              <a:gd name="T97" fmla="*/ 219075 h 415"/>
              <a:gd name="T98" fmla="*/ 18459 w 298"/>
              <a:gd name="T99" fmla="*/ 214852 h 415"/>
              <a:gd name="T100" fmla="*/ 0 w 298"/>
              <a:gd name="T101" fmla="*/ 164174 h 415"/>
              <a:gd name="T102" fmla="*/ 41664 w 298"/>
              <a:gd name="T103" fmla="*/ 131973 h 41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98" h="415">
                <a:moveTo>
                  <a:pt x="295" y="305"/>
                </a:moveTo>
                <a:lnTo>
                  <a:pt x="220" y="216"/>
                </a:lnTo>
                <a:lnTo>
                  <a:pt x="232" y="195"/>
                </a:lnTo>
                <a:lnTo>
                  <a:pt x="242" y="176"/>
                </a:lnTo>
                <a:lnTo>
                  <a:pt x="250" y="159"/>
                </a:lnTo>
                <a:lnTo>
                  <a:pt x="254" y="146"/>
                </a:lnTo>
                <a:lnTo>
                  <a:pt x="257" y="133"/>
                </a:lnTo>
                <a:lnTo>
                  <a:pt x="258" y="125"/>
                </a:lnTo>
                <a:lnTo>
                  <a:pt x="260" y="117"/>
                </a:lnTo>
                <a:lnTo>
                  <a:pt x="258" y="103"/>
                </a:lnTo>
                <a:lnTo>
                  <a:pt x="257" y="91"/>
                </a:lnTo>
                <a:lnTo>
                  <a:pt x="254" y="78"/>
                </a:lnTo>
                <a:lnTo>
                  <a:pt x="251" y="67"/>
                </a:lnTo>
                <a:lnTo>
                  <a:pt x="246" y="56"/>
                </a:lnTo>
                <a:lnTo>
                  <a:pt x="240" y="47"/>
                </a:lnTo>
                <a:lnTo>
                  <a:pt x="235" y="38"/>
                </a:lnTo>
                <a:lnTo>
                  <a:pt x="227" y="30"/>
                </a:lnTo>
                <a:lnTo>
                  <a:pt x="214" y="19"/>
                </a:lnTo>
                <a:lnTo>
                  <a:pt x="202" y="12"/>
                </a:lnTo>
                <a:lnTo>
                  <a:pt x="189" y="7"/>
                </a:lnTo>
                <a:lnTo>
                  <a:pt x="177" y="4"/>
                </a:lnTo>
                <a:lnTo>
                  <a:pt x="167" y="1"/>
                </a:lnTo>
                <a:lnTo>
                  <a:pt x="158" y="0"/>
                </a:lnTo>
                <a:lnTo>
                  <a:pt x="148" y="0"/>
                </a:lnTo>
                <a:lnTo>
                  <a:pt x="137" y="0"/>
                </a:lnTo>
                <a:lnTo>
                  <a:pt x="128" y="1"/>
                </a:lnTo>
                <a:lnTo>
                  <a:pt x="118" y="4"/>
                </a:lnTo>
                <a:lnTo>
                  <a:pt x="107" y="8"/>
                </a:lnTo>
                <a:lnTo>
                  <a:pt x="95" y="14"/>
                </a:lnTo>
                <a:lnTo>
                  <a:pt x="84" y="20"/>
                </a:lnTo>
                <a:lnTo>
                  <a:pt x="71" y="30"/>
                </a:lnTo>
                <a:lnTo>
                  <a:pt x="64" y="38"/>
                </a:lnTo>
                <a:lnTo>
                  <a:pt x="57" y="47"/>
                </a:lnTo>
                <a:lnTo>
                  <a:pt x="52" y="56"/>
                </a:lnTo>
                <a:lnTo>
                  <a:pt x="48" y="67"/>
                </a:lnTo>
                <a:lnTo>
                  <a:pt x="44" y="78"/>
                </a:lnTo>
                <a:lnTo>
                  <a:pt x="41" y="91"/>
                </a:lnTo>
                <a:lnTo>
                  <a:pt x="40" y="103"/>
                </a:lnTo>
                <a:lnTo>
                  <a:pt x="40" y="117"/>
                </a:lnTo>
                <a:lnTo>
                  <a:pt x="40" y="126"/>
                </a:lnTo>
                <a:lnTo>
                  <a:pt x="42" y="137"/>
                </a:lnTo>
                <a:lnTo>
                  <a:pt x="46" y="151"/>
                </a:lnTo>
                <a:lnTo>
                  <a:pt x="52" y="168"/>
                </a:lnTo>
                <a:lnTo>
                  <a:pt x="62" y="187"/>
                </a:lnTo>
                <a:lnTo>
                  <a:pt x="75" y="210"/>
                </a:lnTo>
                <a:lnTo>
                  <a:pt x="93" y="235"/>
                </a:lnTo>
                <a:lnTo>
                  <a:pt x="243" y="411"/>
                </a:lnTo>
                <a:lnTo>
                  <a:pt x="247" y="414"/>
                </a:lnTo>
                <a:lnTo>
                  <a:pt x="251" y="415"/>
                </a:lnTo>
                <a:lnTo>
                  <a:pt x="254" y="414"/>
                </a:lnTo>
                <a:lnTo>
                  <a:pt x="258" y="412"/>
                </a:lnTo>
                <a:lnTo>
                  <a:pt x="262" y="407"/>
                </a:lnTo>
                <a:lnTo>
                  <a:pt x="298" y="317"/>
                </a:lnTo>
                <a:lnTo>
                  <a:pt x="298" y="315"/>
                </a:lnTo>
                <a:lnTo>
                  <a:pt x="298" y="311"/>
                </a:lnTo>
                <a:lnTo>
                  <a:pt x="298" y="308"/>
                </a:lnTo>
                <a:lnTo>
                  <a:pt x="295" y="305"/>
                </a:lnTo>
                <a:close/>
                <a:moveTo>
                  <a:pt x="247" y="381"/>
                </a:moveTo>
                <a:lnTo>
                  <a:pt x="111" y="220"/>
                </a:lnTo>
                <a:lnTo>
                  <a:pt x="95" y="198"/>
                </a:lnTo>
                <a:lnTo>
                  <a:pt x="84" y="179"/>
                </a:lnTo>
                <a:lnTo>
                  <a:pt x="74" y="161"/>
                </a:lnTo>
                <a:lnTo>
                  <a:pt x="68" y="146"/>
                </a:lnTo>
                <a:lnTo>
                  <a:pt x="66" y="133"/>
                </a:lnTo>
                <a:lnTo>
                  <a:pt x="63" y="125"/>
                </a:lnTo>
                <a:lnTo>
                  <a:pt x="63" y="117"/>
                </a:lnTo>
                <a:lnTo>
                  <a:pt x="63" y="106"/>
                </a:lnTo>
                <a:lnTo>
                  <a:pt x="64" y="95"/>
                </a:lnTo>
                <a:lnTo>
                  <a:pt x="66" y="85"/>
                </a:lnTo>
                <a:lnTo>
                  <a:pt x="68" y="77"/>
                </a:lnTo>
                <a:lnTo>
                  <a:pt x="73" y="67"/>
                </a:lnTo>
                <a:lnTo>
                  <a:pt x="77" y="60"/>
                </a:lnTo>
                <a:lnTo>
                  <a:pt x="82" y="52"/>
                </a:lnTo>
                <a:lnTo>
                  <a:pt x="88" y="47"/>
                </a:lnTo>
                <a:lnTo>
                  <a:pt x="96" y="38"/>
                </a:lnTo>
                <a:lnTo>
                  <a:pt x="106" y="33"/>
                </a:lnTo>
                <a:lnTo>
                  <a:pt x="115" y="29"/>
                </a:lnTo>
                <a:lnTo>
                  <a:pt x="125" y="26"/>
                </a:lnTo>
                <a:lnTo>
                  <a:pt x="140" y="23"/>
                </a:lnTo>
                <a:lnTo>
                  <a:pt x="148" y="23"/>
                </a:lnTo>
                <a:lnTo>
                  <a:pt x="150" y="23"/>
                </a:lnTo>
                <a:lnTo>
                  <a:pt x="158" y="23"/>
                </a:lnTo>
                <a:lnTo>
                  <a:pt x="173" y="26"/>
                </a:lnTo>
                <a:lnTo>
                  <a:pt x="183" y="29"/>
                </a:lnTo>
                <a:lnTo>
                  <a:pt x="192" y="33"/>
                </a:lnTo>
                <a:lnTo>
                  <a:pt x="202" y="38"/>
                </a:lnTo>
                <a:lnTo>
                  <a:pt x="210" y="47"/>
                </a:lnTo>
                <a:lnTo>
                  <a:pt x="217" y="52"/>
                </a:lnTo>
                <a:lnTo>
                  <a:pt x="221" y="60"/>
                </a:lnTo>
                <a:lnTo>
                  <a:pt x="227" y="67"/>
                </a:lnTo>
                <a:lnTo>
                  <a:pt x="229" y="75"/>
                </a:lnTo>
                <a:lnTo>
                  <a:pt x="232" y="85"/>
                </a:lnTo>
                <a:lnTo>
                  <a:pt x="235" y="95"/>
                </a:lnTo>
                <a:lnTo>
                  <a:pt x="235" y="106"/>
                </a:lnTo>
                <a:lnTo>
                  <a:pt x="236" y="117"/>
                </a:lnTo>
                <a:lnTo>
                  <a:pt x="235" y="124"/>
                </a:lnTo>
                <a:lnTo>
                  <a:pt x="232" y="139"/>
                </a:lnTo>
                <a:lnTo>
                  <a:pt x="228" y="151"/>
                </a:lnTo>
                <a:lnTo>
                  <a:pt x="222" y="165"/>
                </a:lnTo>
                <a:lnTo>
                  <a:pt x="214" y="180"/>
                </a:lnTo>
                <a:lnTo>
                  <a:pt x="203" y="196"/>
                </a:lnTo>
                <a:lnTo>
                  <a:pt x="165" y="151"/>
                </a:lnTo>
                <a:lnTo>
                  <a:pt x="180" y="132"/>
                </a:lnTo>
                <a:lnTo>
                  <a:pt x="184" y="126"/>
                </a:lnTo>
                <a:lnTo>
                  <a:pt x="191" y="117"/>
                </a:lnTo>
                <a:lnTo>
                  <a:pt x="196" y="104"/>
                </a:lnTo>
                <a:lnTo>
                  <a:pt x="198" y="97"/>
                </a:lnTo>
                <a:lnTo>
                  <a:pt x="198" y="91"/>
                </a:lnTo>
                <a:lnTo>
                  <a:pt x="198" y="85"/>
                </a:lnTo>
                <a:lnTo>
                  <a:pt x="195" y="81"/>
                </a:lnTo>
                <a:lnTo>
                  <a:pt x="192" y="75"/>
                </a:lnTo>
                <a:lnTo>
                  <a:pt x="188" y="71"/>
                </a:lnTo>
                <a:lnTo>
                  <a:pt x="184" y="70"/>
                </a:lnTo>
                <a:lnTo>
                  <a:pt x="177" y="66"/>
                </a:lnTo>
                <a:lnTo>
                  <a:pt x="165" y="63"/>
                </a:lnTo>
                <a:lnTo>
                  <a:pt x="150" y="62"/>
                </a:lnTo>
                <a:lnTo>
                  <a:pt x="148" y="62"/>
                </a:lnTo>
                <a:lnTo>
                  <a:pt x="133" y="63"/>
                </a:lnTo>
                <a:lnTo>
                  <a:pt x="121" y="67"/>
                </a:lnTo>
                <a:lnTo>
                  <a:pt x="114" y="70"/>
                </a:lnTo>
                <a:lnTo>
                  <a:pt x="110" y="73"/>
                </a:lnTo>
                <a:lnTo>
                  <a:pt x="106" y="77"/>
                </a:lnTo>
                <a:lnTo>
                  <a:pt x="103" y="81"/>
                </a:lnTo>
                <a:lnTo>
                  <a:pt x="101" y="85"/>
                </a:lnTo>
                <a:lnTo>
                  <a:pt x="100" y="91"/>
                </a:lnTo>
                <a:lnTo>
                  <a:pt x="100" y="97"/>
                </a:lnTo>
                <a:lnTo>
                  <a:pt x="101" y="104"/>
                </a:lnTo>
                <a:lnTo>
                  <a:pt x="107" y="117"/>
                </a:lnTo>
                <a:lnTo>
                  <a:pt x="114" y="126"/>
                </a:lnTo>
                <a:lnTo>
                  <a:pt x="118" y="132"/>
                </a:lnTo>
                <a:lnTo>
                  <a:pt x="273" y="315"/>
                </a:lnTo>
                <a:lnTo>
                  <a:pt x="247" y="381"/>
                </a:lnTo>
                <a:close/>
                <a:moveTo>
                  <a:pt x="162" y="117"/>
                </a:moveTo>
                <a:lnTo>
                  <a:pt x="150" y="133"/>
                </a:lnTo>
                <a:lnTo>
                  <a:pt x="136" y="117"/>
                </a:lnTo>
                <a:lnTo>
                  <a:pt x="128" y="106"/>
                </a:lnTo>
                <a:lnTo>
                  <a:pt x="125" y="99"/>
                </a:lnTo>
                <a:lnTo>
                  <a:pt x="123" y="93"/>
                </a:lnTo>
                <a:lnTo>
                  <a:pt x="125" y="91"/>
                </a:lnTo>
                <a:lnTo>
                  <a:pt x="132" y="88"/>
                </a:lnTo>
                <a:lnTo>
                  <a:pt x="140" y="85"/>
                </a:lnTo>
                <a:lnTo>
                  <a:pt x="150" y="85"/>
                </a:lnTo>
                <a:lnTo>
                  <a:pt x="159" y="85"/>
                </a:lnTo>
                <a:lnTo>
                  <a:pt x="166" y="88"/>
                </a:lnTo>
                <a:lnTo>
                  <a:pt x="174" y="91"/>
                </a:lnTo>
                <a:lnTo>
                  <a:pt x="174" y="93"/>
                </a:lnTo>
                <a:lnTo>
                  <a:pt x="174" y="99"/>
                </a:lnTo>
                <a:lnTo>
                  <a:pt x="172" y="104"/>
                </a:lnTo>
                <a:lnTo>
                  <a:pt x="162" y="117"/>
                </a:lnTo>
                <a:close/>
                <a:moveTo>
                  <a:pt x="119" y="300"/>
                </a:moveTo>
                <a:lnTo>
                  <a:pt x="134" y="317"/>
                </a:lnTo>
                <a:lnTo>
                  <a:pt x="56" y="411"/>
                </a:lnTo>
                <a:lnTo>
                  <a:pt x="52" y="414"/>
                </a:lnTo>
                <a:lnTo>
                  <a:pt x="46" y="415"/>
                </a:lnTo>
                <a:lnTo>
                  <a:pt x="45" y="414"/>
                </a:lnTo>
                <a:lnTo>
                  <a:pt x="40" y="412"/>
                </a:lnTo>
                <a:lnTo>
                  <a:pt x="35" y="407"/>
                </a:lnTo>
                <a:lnTo>
                  <a:pt x="1" y="317"/>
                </a:lnTo>
                <a:lnTo>
                  <a:pt x="0" y="315"/>
                </a:lnTo>
                <a:lnTo>
                  <a:pt x="0" y="311"/>
                </a:lnTo>
                <a:lnTo>
                  <a:pt x="1" y="308"/>
                </a:lnTo>
                <a:lnTo>
                  <a:pt x="2" y="305"/>
                </a:lnTo>
                <a:lnTo>
                  <a:pt x="64" y="232"/>
                </a:lnTo>
                <a:lnTo>
                  <a:pt x="79" y="250"/>
                </a:lnTo>
                <a:lnTo>
                  <a:pt x="24" y="315"/>
                </a:lnTo>
                <a:lnTo>
                  <a:pt x="51" y="381"/>
                </a:lnTo>
                <a:lnTo>
                  <a:pt x="119" y="300"/>
                </a:lnTo>
                <a:close/>
              </a:path>
            </a:pathLst>
          </a:custGeom>
          <a:solidFill>
            <a:schemeClr val="accent1"/>
          </a:solidFill>
          <a:ln>
            <a:noFill/>
          </a:ln>
        </p:spPr>
        <p:txBody>
          <a:bodyPr/>
          <a:lstStyle/>
          <a:p>
            <a:endParaRPr lang="en-US" dirty="0"/>
          </a:p>
        </p:txBody>
      </p:sp>
      <p:sp>
        <p:nvSpPr>
          <p:cNvPr id="177" name="Freeform 195"/>
          <p:cNvSpPr>
            <a:spLocks noEditPoints="1"/>
          </p:cNvSpPr>
          <p:nvPr/>
        </p:nvSpPr>
        <p:spPr bwMode="auto">
          <a:xfrm>
            <a:off x="675802" y="1633330"/>
            <a:ext cx="304023" cy="335474"/>
          </a:xfrm>
          <a:custGeom>
            <a:avLst/>
            <a:gdLst>
              <a:gd name="T0" fmla="*/ 64029 w 348"/>
              <a:gd name="T1" fmla="*/ 200568 h 386"/>
              <a:gd name="T2" fmla="*/ 48154 w 348"/>
              <a:gd name="T3" fmla="*/ 203200 h 386"/>
              <a:gd name="T4" fmla="*/ 29104 w 348"/>
              <a:gd name="T5" fmla="*/ 198462 h 386"/>
              <a:gd name="T6" fmla="*/ 14287 w 348"/>
              <a:gd name="T7" fmla="*/ 188460 h 386"/>
              <a:gd name="T8" fmla="*/ 3704 w 348"/>
              <a:gd name="T9" fmla="*/ 173194 h 386"/>
              <a:gd name="T10" fmla="*/ 0 w 348"/>
              <a:gd name="T11" fmla="*/ 155295 h 386"/>
              <a:gd name="T12" fmla="*/ 1058 w 348"/>
              <a:gd name="T13" fmla="*/ 38429 h 386"/>
              <a:gd name="T14" fmla="*/ 8467 w 348"/>
              <a:gd name="T15" fmla="*/ 21057 h 386"/>
              <a:gd name="T16" fmla="*/ 21167 w 348"/>
              <a:gd name="T17" fmla="*/ 8423 h 386"/>
              <a:gd name="T18" fmla="*/ 38629 w 348"/>
              <a:gd name="T19" fmla="*/ 1053 h 386"/>
              <a:gd name="T20" fmla="*/ 51858 w 348"/>
              <a:gd name="T21" fmla="*/ 0 h 386"/>
              <a:gd name="T22" fmla="*/ 69850 w 348"/>
              <a:gd name="T23" fmla="*/ 3685 h 386"/>
              <a:gd name="T24" fmla="*/ 85196 w 348"/>
              <a:gd name="T25" fmla="*/ 14213 h 386"/>
              <a:gd name="T26" fmla="*/ 95779 w 348"/>
              <a:gd name="T27" fmla="*/ 28953 h 386"/>
              <a:gd name="T28" fmla="*/ 100013 w 348"/>
              <a:gd name="T29" fmla="*/ 47905 h 386"/>
              <a:gd name="T30" fmla="*/ 87313 w 348"/>
              <a:gd name="T31" fmla="*/ 78437 h 386"/>
              <a:gd name="T32" fmla="*/ 84667 w 348"/>
              <a:gd name="T33" fmla="*/ 34218 h 386"/>
              <a:gd name="T34" fmla="*/ 65617 w 348"/>
              <a:gd name="T35" fmla="*/ 15266 h 386"/>
              <a:gd name="T36" fmla="*/ 48154 w 348"/>
              <a:gd name="T37" fmla="*/ 12634 h 386"/>
              <a:gd name="T38" fmla="*/ 22754 w 348"/>
              <a:gd name="T39" fmla="*/ 22636 h 386"/>
              <a:gd name="T40" fmla="*/ 12700 w 348"/>
              <a:gd name="T41" fmla="*/ 47905 h 386"/>
              <a:gd name="T42" fmla="*/ 62971 w 348"/>
              <a:gd name="T43" fmla="*/ 101074 h 386"/>
              <a:gd name="T44" fmla="*/ 12700 w 348"/>
              <a:gd name="T45" fmla="*/ 155295 h 386"/>
              <a:gd name="T46" fmla="*/ 22754 w 348"/>
              <a:gd name="T47" fmla="*/ 180037 h 386"/>
              <a:gd name="T48" fmla="*/ 48154 w 348"/>
              <a:gd name="T49" fmla="*/ 190566 h 386"/>
              <a:gd name="T50" fmla="*/ 66675 w 348"/>
              <a:gd name="T51" fmla="*/ 186881 h 386"/>
              <a:gd name="T52" fmla="*/ 75142 w 348"/>
              <a:gd name="T53" fmla="*/ 196356 h 386"/>
              <a:gd name="T54" fmla="*/ 183621 w 348"/>
              <a:gd name="T55" fmla="*/ 154242 h 386"/>
              <a:gd name="T56" fmla="*/ 174096 w 348"/>
              <a:gd name="T57" fmla="*/ 176352 h 386"/>
              <a:gd name="T58" fmla="*/ 157163 w 348"/>
              <a:gd name="T59" fmla="*/ 192672 h 386"/>
              <a:gd name="T60" fmla="*/ 135467 w 348"/>
              <a:gd name="T61" fmla="*/ 201621 h 386"/>
              <a:gd name="T62" fmla="*/ 116417 w 348"/>
              <a:gd name="T63" fmla="*/ 203200 h 386"/>
              <a:gd name="T64" fmla="*/ 94192 w 348"/>
              <a:gd name="T65" fmla="*/ 195830 h 386"/>
              <a:gd name="T66" fmla="*/ 75671 w 348"/>
              <a:gd name="T67" fmla="*/ 180564 h 386"/>
              <a:gd name="T68" fmla="*/ 64029 w 348"/>
              <a:gd name="T69" fmla="*/ 160033 h 386"/>
              <a:gd name="T70" fmla="*/ 61383 w 348"/>
              <a:gd name="T71" fmla="*/ 142135 h 386"/>
              <a:gd name="T72" fmla="*/ 66675 w 348"/>
              <a:gd name="T73" fmla="*/ 118446 h 386"/>
              <a:gd name="T74" fmla="*/ 79375 w 348"/>
              <a:gd name="T75" fmla="*/ 98968 h 386"/>
              <a:gd name="T76" fmla="*/ 98954 w 348"/>
              <a:gd name="T77" fmla="*/ 85807 h 386"/>
              <a:gd name="T78" fmla="*/ 123296 w 348"/>
              <a:gd name="T79" fmla="*/ 80543 h 386"/>
              <a:gd name="T80" fmla="*/ 141288 w 348"/>
              <a:gd name="T81" fmla="*/ 83702 h 386"/>
              <a:gd name="T82" fmla="*/ 162454 w 348"/>
              <a:gd name="T83" fmla="*/ 94230 h 386"/>
              <a:gd name="T84" fmla="*/ 177271 w 348"/>
              <a:gd name="T85" fmla="*/ 112655 h 386"/>
              <a:gd name="T86" fmla="*/ 184150 w 348"/>
              <a:gd name="T87" fmla="*/ 135818 h 386"/>
              <a:gd name="T88" fmla="*/ 147108 w 348"/>
              <a:gd name="T89" fmla="*/ 99494 h 386"/>
              <a:gd name="T90" fmla="*/ 129646 w 348"/>
              <a:gd name="T91" fmla="*/ 93704 h 386"/>
              <a:gd name="T92" fmla="*/ 113242 w 348"/>
              <a:gd name="T93" fmla="*/ 93704 h 386"/>
              <a:gd name="T94" fmla="*/ 95779 w 348"/>
              <a:gd name="T95" fmla="*/ 101600 h 386"/>
              <a:gd name="T96" fmla="*/ 82550 w 348"/>
              <a:gd name="T97" fmla="*/ 114761 h 386"/>
              <a:gd name="T98" fmla="*/ 75142 w 348"/>
              <a:gd name="T99" fmla="*/ 132133 h 386"/>
              <a:gd name="T100" fmla="*/ 74613 w 348"/>
              <a:gd name="T101" fmla="*/ 146346 h 386"/>
              <a:gd name="T102" fmla="*/ 79375 w 348"/>
              <a:gd name="T103" fmla="*/ 164771 h 386"/>
              <a:gd name="T104" fmla="*/ 172508 w 348"/>
              <a:gd name="T105" fmla="*/ 142135 h 386"/>
              <a:gd name="T106" fmla="*/ 169863 w 348"/>
              <a:gd name="T107" fmla="*/ 126868 h 386"/>
              <a:gd name="T108" fmla="*/ 160338 w 348"/>
              <a:gd name="T109" fmla="*/ 109496 h 386"/>
              <a:gd name="T110" fmla="*/ 103717 w 348"/>
              <a:gd name="T111" fmla="*/ 186354 h 386"/>
              <a:gd name="T112" fmla="*/ 123296 w 348"/>
              <a:gd name="T113" fmla="*/ 190566 h 386"/>
              <a:gd name="T114" fmla="*/ 142346 w 348"/>
              <a:gd name="T115" fmla="*/ 186881 h 386"/>
              <a:gd name="T116" fmla="*/ 158221 w 348"/>
              <a:gd name="T117" fmla="*/ 176352 h 386"/>
              <a:gd name="T118" fmla="*/ 168275 w 348"/>
              <a:gd name="T119" fmla="*/ 161086 h 386"/>
              <a:gd name="T120" fmla="*/ 172508 w 348"/>
              <a:gd name="T121" fmla="*/ 142135 h 38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48" h="386">
                <a:moveTo>
                  <a:pt x="142" y="373"/>
                </a:moveTo>
                <a:lnTo>
                  <a:pt x="142" y="373"/>
                </a:lnTo>
                <a:lnTo>
                  <a:pt x="131" y="379"/>
                </a:lnTo>
                <a:lnTo>
                  <a:pt x="121" y="381"/>
                </a:lnTo>
                <a:lnTo>
                  <a:pt x="109" y="384"/>
                </a:lnTo>
                <a:lnTo>
                  <a:pt x="98" y="386"/>
                </a:lnTo>
                <a:lnTo>
                  <a:pt x="91" y="386"/>
                </a:lnTo>
                <a:lnTo>
                  <a:pt x="82" y="384"/>
                </a:lnTo>
                <a:lnTo>
                  <a:pt x="73" y="383"/>
                </a:lnTo>
                <a:lnTo>
                  <a:pt x="65" y="381"/>
                </a:lnTo>
                <a:lnTo>
                  <a:pt x="55" y="377"/>
                </a:lnTo>
                <a:lnTo>
                  <a:pt x="49" y="375"/>
                </a:lnTo>
                <a:lnTo>
                  <a:pt x="40" y="369"/>
                </a:lnTo>
                <a:lnTo>
                  <a:pt x="33" y="365"/>
                </a:lnTo>
                <a:lnTo>
                  <a:pt x="27" y="358"/>
                </a:lnTo>
                <a:lnTo>
                  <a:pt x="21" y="353"/>
                </a:lnTo>
                <a:lnTo>
                  <a:pt x="16" y="344"/>
                </a:lnTo>
                <a:lnTo>
                  <a:pt x="11" y="337"/>
                </a:lnTo>
                <a:lnTo>
                  <a:pt x="7" y="329"/>
                </a:lnTo>
                <a:lnTo>
                  <a:pt x="5" y="321"/>
                </a:lnTo>
                <a:lnTo>
                  <a:pt x="2" y="313"/>
                </a:lnTo>
                <a:lnTo>
                  <a:pt x="0" y="303"/>
                </a:lnTo>
                <a:lnTo>
                  <a:pt x="0" y="295"/>
                </a:lnTo>
                <a:lnTo>
                  <a:pt x="0" y="91"/>
                </a:lnTo>
                <a:lnTo>
                  <a:pt x="0" y="82"/>
                </a:lnTo>
                <a:lnTo>
                  <a:pt x="2" y="73"/>
                </a:lnTo>
                <a:lnTo>
                  <a:pt x="5" y="64"/>
                </a:lnTo>
                <a:lnTo>
                  <a:pt x="7" y="55"/>
                </a:lnTo>
                <a:lnTo>
                  <a:pt x="11" y="47"/>
                </a:lnTo>
                <a:lnTo>
                  <a:pt x="16" y="40"/>
                </a:lnTo>
                <a:lnTo>
                  <a:pt x="21" y="33"/>
                </a:lnTo>
                <a:lnTo>
                  <a:pt x="27" y="27"/>
                </a:lnTo>
                <a:lnTo>
                  <a:pt x="33" y="21"/>
                </a:lnTo>
                <a:lnTo>
                  <a:pt x="40" y="16"/>
                </a:lnTo>
                <a:lnTo>
                  <a:pt x="49" y="11"/>
                </a:lnTo>
                <a:lnTo>
                  <a:pt x="55" y="7"/>
                </a:lnTo>
                <a:lnTo>
                  <a:pt x="65" y="5"/>
                </a:lnTo>
                <a:lnTo>
                  <a:pt x="73" y="2"/>
                </a:lnTo>
                <a:lnTo>
                  <a:pt x="82" y="0"/>
                </a:lnTo>
                <a:lnTo>
                  <a:pt x="91" y="0"/>
                </a:lnTo>
                <a:lnTo>
                  <a:pt x="98" y="0"/>
                </a:lnTo>
                <a:lnTo>
                  <a:pt x="106" y="0"/>
                </a:lnTo>
                <a:lnTo>
                  <a:pt x="116" y="2"/>
                </a:lnTo>
                <a:lnTo>
                  <a:pt x="124" y="5"/>
                </a:lnTo>
                <a:lnTo>
                  <a:pt x="132" y="7"/>
                </a:lnTo>
                <a:lnTo>
                  <a:pt x="141" y="11"/>
                </a:lnTo>
                <a:lnTo>
                  <a:pt x="148" y="16"/>
                </a:lnTo>
                <a:lnTo>
                  <a:pt x="156" y="21"/>
                </a:lnTo>
                <a:lnTo>
                  <a:pt x="161" y="27"/>
                </a:lnTo>
                <a:lnTo>
                  <a:pt x="167" y="33"/>
                </a:lnTo>
                <a:lnTo>
                  <a:pt x="172" y="40"/>
                </a:lnTo>
                <a:lnTo>
                  <a:pt x="178" y="47"/>
                </a:lnTo>
                <a:lnTo>
                  <a:pt x="181" y="55"/>
                </a:lnTo>
                <a:lnTo>
                  <a:pt x="185" y="64"/>
                </a:lnTo>
                <a:lnTo>
                  <a:pt x="186" y="73"/>
                </a:lnTo>
                <a:lnTo>
                  <a:pt x="187" y="82"/>
                </a:lnTo>
                <a:lnTo>
                  <a:pt x="189" y="91"/>
                </a:lnTo>
                <a:lnTo>
                  <a:pt x="189" y="139"/>
                </a:lnTo>
                <a:lnTo>
                  <a:pt x="176" y="144"/>
                </a:lnTo>
                <a:lnTo>
                  <a:pt x="165" y="149"/>
                </a:lnTo>
                <a:lnTo>
                  <a:pt x="165" y="91"/>
                </a:lnTo>
                <a:lnTo>
                  <a:pt x="164" y="77"/>
                </a:lnTo>
                <a:lnTo>
                  <a:pt x="160" y="65"/>
                </a:lnTo>
                <a:lnTo>
                  <a:pt x="153" y="53"/>
                </a:lnTo>
                <a:lnTo>
                  <a:pt x="145" y="43"/>
                </a:lnTo>
                <a:lnTo>
                  <a:pt x="135" y="35"/>
                </a:lnTo>
                <a:lnTo>
                  <a:pt x="124" y="29"/>
                </a:lnTo>
                <a:lnTo>
                  <a:pt x="110" y="25"/>
                </a:lnTo>
                <a:lnTo>
                  <a:pt x="98" y="24"/>
                </a:lnTo>
                <a:lnTo>
                  <a:pt x="91" y="24"/>
                </a:lnTo>
                <a:lnTo>
                  <a:pt x="77" y="25"/>
                </a:lnTo>
                <a:lnTo>
                  <a:pt x="65" y="29"/>
                </a:lnTo>
                <a:lnTo>
                  <a:pt x="54" y="35"/>
                </a:lnTo>
                <a:lnTo>
                  <a:pt x="43" y="43"/>
                </a:lnTo>
                <a:lnTo>
                  <a:pt x="35" y="53"/>
                </a:lnTo>
                <a:lnTo>
                  <a:pt x="29" y="65"/>
                </a:lnTo>
                <a:lnTo>
                  <a:pt x="25" y="77"/>
                </a:lnTo>
                <a:lnTo>
                  <a:pt x="24" y="91"/>
                </a:lnTo>
                <a:lnTo>
                  <a:pt x="24" y="181"/>
                </a:lnTo>
                <a:lnTo>
                  <a:pt x="127" y="181"/>
                </a:lnTo>
                <a:lnTo>
                  <a:pt x="119" y="192"/>
                </a:lnTo>
                <a:lnTo>
                  <a:pt x="110" y="204"/>
                </a:lnTo>
                <a:lnTo>
                  <a:pt x="24" y="204"/>
                </a:lnTo>
                <a:lnTo>
                  <a:pt x="24" y="295"/>
                </a:lnTo>
                <a:lnTo>
                  <a:pt x="25" y="307"/>
                </a:lnTo>
                <a:lnTo>
                  <a:pt x="29" y="321"/>
                </a:lnTo>
                <a:lnTo>
                  <a:pt x="35" y="332"/>
                </a:lnTo>
                <a:lnTo>
                  <a:pt x="43" y="342"/>
                </a:lnTo>
                <a:lnTo>
                  <a:pt x="54" y="350"/>
                </a:lnTo>
                <a:lnTo>
                  <a:pt x="65" y="357"/>
                </a:lnTo>
                <a:lnTo>
                  <a:pt x="77" y="361"/>
                </a:lnTo>
                <a:lnTo>
                  <a:pt x="91" y="362"/>
                </a:lnTo>
                <a:lnTo>
                  <a:pt x="98" y="362"/>
                </a:lnTo>
                <a:lnTo>
                  <a:pt x="112" y="361"/>
                </a:lnTo>
                <a:lnTo>
                  <a:pt x="126" y="355"/>
                </a:lnTo>
                <a:lnTo>
                  <a:pt x="132" y="365"/>
                </a:lnTo>
                <a:lnTo>
                  <a:pt x="142" y="373"/>
                </a:lnTo>
                <a:close/>
                <a:moveTo>
                  <a:pt x="348" y="270"/>
                </a:moveTo>
                <a:lnTo>
                  <a:pt x="348" y="270"/>
                </a:lnTo>
                <a:lnTo>
                  <a:pt x="348" y="281"/>
                </a:lnTo>
                <a:lnTo>
                  <a:pt x="347" y="293"/>
                </a:lnTo>
                <a:lnTo>
                  <a:pt x="344" y="304"/>
                </a:lnTo>
                <a:lnTo>
                  <a:pt x="340" y="314"/>
                </a:lnTo>
                <a:lnTo>
                  <a:pt x="335" y="325"/>
                </a:lnTo>
                <a:lnTo>
                  <a:pt x="329" y="335"/>
                </a:lnTo>
                <a:lnTo>
                  <a:pt x="322" y="343"/>
                </a:lnTo>
                <a:lnTo>
                  <a:pt x="315" y="351"/>
                </a:lnTo>
                <a:lnTo>
                  <a:pt x="307" y="359"/>
                </a:lnTo>
                <a:lnTo>
                  <a:pt x="297" y="366"/>
                </a:lnTo>
                <a:lnTo>
                  <a:pt x="288" y="372"/>
                </a:lnTo>
                <a:lnTo>
                  <a:pt x="278" y="376"/>
                </a:lnTo>
                <a:lnTo>
                  <a:pt x="267" y="380"/>
                </a:lnTo>
                <a:lnTo>
                  <a:pt x="256" y="383"/>
                </a:lnTo>
                <a:lnTo>
                  <a:pt x="244" y="386"/>
                </a:lnTo>
                <a:lnTo>
                  <a:pt x="233" y="386"/>
                </a:lnTo>
                <a:lnTo>
                  <a:pt x="220" y="386"/>
                </a:lnTo>
                <a:lnTo>
                  <a:pt x="209" y="383"/>
                </a:lnTo>
                <a:lnTo>
                  <a:pt x="198" y="380"/>
                </a:lnTo>
                <a:lnTo>
                  <a:pt x="187" y="376"/>
                </a:lnTo>
                <a:lnTo>
                  <a:pt x="178" y="372"/>
                </a:lnTo>
                <a:lnTo>
                  <a:pt x="168" y="366"/>
                </a:lnTo>
                <a:lnTo>
                  <a:pt x="159" y="359"/>
                </a:lnTo>
                <a:lnTo>
                  <a:pt x="150" y="351"/>
                </a:lnTo>
                <a:lnTo>
                  <a:pt x="143" y="343"/>
                </a:lnTo>
                <a:lnTo>
                  <a:pt x="137" y="335"/>
                </a:lnTo>
                <a:lnTo>
                  <a:pt x="131" y="325"/>
                </a:lnTo>
                <a:lnTo>
                  <a:pt x="126" y="314"/>
                </a:lnTo>
                <a:lnTo>
                  <a:pt x="121" y="304"/>
                </a:lnTo>
                <a:lnTo>
                  <a:pt x="119" y="293"/>
                </a:lnTo>
                <a:lnTo>
                  <a:pt x="117" y="281"/>
                </a:lnTo>
                <a:lnTo>
                  <a:pt x="116" y="270"/>
                </a:lnTo>
                <a:lnTo>
                  <a:pt x="117" y="258"/>
                </a:lnTo>
                <a:lnTo>
                  <a:pt x="119" y="247"/>
                </a:lnTo>
                <a:lnTo>
                  <a:pt x="121" y="236"/>
                </a:lnTo>
                <a:lnTo>
                  <a:pt x="126" y="225"/>
                </a:lnTo>
                <a:lnTo>
                  <a:pt x="131" y="214"/>
                </a:lnTo>
                <a:lnTo>
                  <a:pt x="137" y="204"/>
                </a:lnTo>
                <a:lnTo>
                  <a:pt x="143" y="196"/>
                </a:lnTo>
                <a:lnTo>
                  <a:pt x="150" y="188"/>
                </a:lnTo>
                <a:lnTo>
                  <a:pt x="159" y="179"/>
                </a:lnTo>
                <a:lnTo>
                  <a:pt x="168" y="174"/>
                </a:lnTo>
                <a:lnTo>
                  <a:pt x="178" y="167"/>
                </a:lnTo>
                <a:lnTo>
                  <a:pt x="187" y="163"/>
                </a:lnTo>
                <a:lnTo>
                  <a:pt x="198" y="159"/>
                </a:lnTo>
                <a:lnTo>
                  <a:pt x="209" y="156"/>
                </a:lnTo>
                <a:lnTo>
                  <a:pt x="220" y="155"/>
                </a:lnTo>
                <a:lnTo>
                  <a:pt x="233" y="153"/>
                </a:lnTo>
                <a:lnTo>
                  <a:pt x="244" y="155"/>
                </a:lnTo>
                <a:lnTo>
                  <a:pt x="256" y="156"/>
                </a:lnTo>
                <a:lnTo>
                  <a:pt x="267" y="159"/>
                </a:lnTo>
                <a:lnTo>
                  <a:pt x="278" y="163"/>
                </a:lnTo>
                <a:lnTo>
                  <a:pt x="288" y="167"/>
                </a:lnTo>
                <a:lnTo>
                  <a:pt x="297" y="174"/>
                </a:lnTo>
                <a:lnTo>
                  <a:pt x="307" y="179"/>
                </a:lnTo>
                <a:lnTo>
                  <a:pt x="315" y="188"/>
                </a:lnTo>
                <a:lnTo>
                  <a:pt x="322" y="196"/>
                </a:lnTo>
                <a:lnTo>
                  <a:pt x="329" y="204"/>
                </a:lnTo>
                <a:lnTo>
                  <a:pt x="335" y="214"/>
                </a:lnTo>
                <a:lnTo>
                  <a:pt x="340" y="225"/>
                </a:lnTo>
                <a:lnTo>
                  <a:pt x="344" y="236"/>
                </a:lnTo>
                <a:lnTo>
                  <a:pt x="347" y="247"/>
                </a:lnTo>
                <a:lnTo>
                  <a:pt x="348" y="258"/>
                </a:lnTo>
                <a:lnTo>
                  <a:pt x="348" y="270"/>
                </a:lnTo>
                <a:close/>
                <a:moveTo>
                  <a:pt x="165" y="335"/>
                </a:moveTo>
                <a:lnTo>
                  <a:pt x="278" y="189"/>
                </a:lnTo>
                <a:lnTo>
                  <a:pt x="267" y="183"/>
                </a:lnTo>
                <a:lnTo>
                  <a:pt x="256" y="179"/>
                </a:lnTo>
                <a:lnTo>
                  <a:pt x="245" y="178"/>
                </a:lnTo>
                <a:lnTo>
                  <a:pt x="233" y="177"/>
                </a:lnTo>
                <a:lnTo>
                  <a:pt x="223" y="177"/>
                </a:lnTo>
                <a:lnTo>
                  <a:pt x="214" y="178"/>
                </a:lnTo>
                <a:lnTo>
                  <a:pt x="205" y="181"/>
                </a:lnTo>
                <a:lnTo>
                  <a:pt x="197" y="183"/>
                </a:lnTo>
                <a:lnTo>
                  <a:pt x="189" y="188"/>
                </a:lnTo>
                <a:lnTo>
                  <a:pt x="181" y="193"/>
                </a:lnTo>
                <a:lnTo>
                  <a:pt x="174" y="197"/>
                </a:lnTo>
                <a:lnTo>
                  <a:pt x="167" y="204"/>
                </a:lnTo>
                <a:lnTo>
                  <a:pt x="161" y="211"/>
                </a:lnTo>
                <a:lnTo>
                  <a:pt x="156" y="218"/>
                </a:lnTo>
                <a:lnTo>
                  <a:pt x="150" y="225"/>
                </a:lnTo>
                <a:lnTo>
                  <a:pt x="148" y="233"/>
                </a:lnTo>
                <a:lnTo>
                  <a:pt x="143" y="243"/>
                </a:lnTo>
                <a:lnTo>
                  <a:pt x="142" y="251"/>
                </a:lnTo>
                <a:lnTo>
                  <a:pt x="141" y="260"/>
                </a:lnTo>
                <a:lnTo>
                  <a:pt x="139" y="270"/>
                </a:lnTo>
                <a:lnTo>
                  <a:pt x="141" y="278"/>
                </a:lnTo>
                <a:lnTo>
                  <a:pt x="142" y="288"/>
                </a:lnTo>
                <a:lnTo>
                  <a:pt x="143" y="296"/>
                </a:lnTo>
                <a:lnTo>
                  <a:pt x="146" y="306"/>
                </a:lnTo>
                <a:lnTo>
                  <a:pt x="150" y="313"/>
                </a:lnTo>
                <a:lnTo>
                  <a:pt x="154" y="321"/>
                </a:lnTo>
                <a:lnTo>
                  <a:pt x="165" y="335"/>
                </a:lnTo>
                <a:close/>
                <a:moveTo>
                  <a:pt x="326" y="270"/>
                </a:moveTo>
                <a:lnTo>
                  <a:pt x="326" y="270"/>
                </a:lnTo>
                <a:lnTo>
                  <a:pt x="325" y="259"/>
                </a:lnTo>
                <a:lnTo>
                  <a:pt x="324" y="251"/>
                </a:lnTo>
                <a:lnTo>
                  <a:pt x="321" y="241"/>
                </a:lnTo>
                <a:lnTo>
                  <a:pt x="318" y="232"/>
                </a:lnTo>
                <a:lnTo>
                  <a:pt x="314" y="223"/>
                </a:lnTo>
                <a:lnTo>
                  <a:pt x="308" y="216"/>
                </a:lnTo>
                <a:lnTo>
                  <a:pt x="303" y="208"/>
                </a:lnTo>
                <a:lnTo>
                  <a:pt x="296" y="203"/>
                </a:lnTo>
                <a:lnTo>
                  <a:pt x="185" y="348"/>
                </a:lnTo>
                <a:lnTo>
                  <a:pt x="196" y="354"/>
                </a:lnTo>
                <a:lnTo>
                  <a:pt x="207" y="359"/>
                </a:lnTo>
                <a:lnTo>
                  <a:pt x="219" y="362"/>
                </a:lnTo>
                <a:lnTo>
                  <a:pt x="233" y="362"/>
                </a:lnTo>
                <a:lnTo>
                  <a:pt x="242" y="362"/>
                </a:lnTo>
                <a:lnTo>
                  <a:pt x="251" y="361"/>
                </a:lnTo>
                <a:lnTo>
                  <a:pt x="260" y="358"/>
                </a:lnTo>
                <a:lnTo>
                  <a:pt x="269" y="355"/>
                </a:lnTo>
                <a:lnTo>
                  <a:pt x="277" y="351"/>
                </a:lnTo>
                <a:lnTo>
                  <a:pt x="285" y="347"/>
                </a:lnTo>
                <a:lnTo>
                  <a:pt x="292" y="342"/>
                </a:lnTo>
                <a:lnTo>
                  <a:pt x="299" y="335"/>
                </a:lnTo>
                <a:lnTo>
                  <a:pt x="304" y="329"/>
                </a:lnTo>
                <a:lnTo>
                  <a:pt x="310" y="321"/>
                </a:lnTo>
                <a:lnTo>
                  <a:pt x="314" y="314"/>
                </a:lnTo>
                <a:lnTo>
                  <a:pt x="318" y="306"/>
                </a:lnTo>
                <a:lnTo>
                  <a:pt x="321" y="298"/>
                </a:lnTo>
                <a:lnTo>
                  <a:pt x="324" y="288"/>
                </a:lnTo>
                <a:lnTo>
                  <a:pt x="325" y="280"/>
                </a:lnTo>
                <a:lnTo>
                  <a:pt x="326" y="270"/>
                </a:lnTo>
                <a:close/>
              </a:path>
            </a:pathLst>
          </a:custGeom>
          <a:solidFill>
            <a:schemeClr val="accent1"/>
          </a:solidFill>
          <a:ln>
            <a:noFill/>
          </a:ln>
        </p:spPr>
        <p:txBody>
          <a:bodyPr/>
          <a:lstStyle/>
          <a:p>
            <a:endParaRPr lang="en-US" dirty="0"/>
          </a:p>
        </p:txBody>
      </p:sp>
      <p:sp>
        <p:nvSpPr>
          <p:cNvPr id="178" name="Freeform 196"/>
          <p:cNvSpPr>
            <a:spLocks noEditPoints="1"/>
          </p:cNvSpPr>
          <p:nvPr/>
        </p:nvSpPr>
        <p:spPr bwMode="auto">
          <a:xfrm>
            <a:off x="1310378" y="1085311"/>
            <a:ext cx="269953" cy="364303"/>
          </a:xfrm>
          <a:custGeom>
            <a:avLst/>
            <a:gdLst>
              <a:gd name="T0" fmla="*/ 58588 w 307"/>
              <a:gd name="T1" fmla="*/ 140759 h 417"/>
              <a:gd name="T2" fmla="*/ 31957 w 307"/>
              <a:gd name="T3" fmla="*/ 152930 h 417"/>
              <a:gd name="T4" fmla="*/ 31957 w 307"/>
              <a:gd name="T5" fmla="*/ 140759 h 417"/>
              <a:gd name="T6" fmla="*/ 58588 w 307"/>
              <a:gd name="T7" fmla="*/ 112184 h 417"/>
              <a:gd name="T8" fmla="*/ 131023 w 307"/>
              <a:gd name="T9" fmla="*/ 112184 h 417"/>
              <a:gd name="T10" fmla="*/ 44740 w 307"/>
              <a:gd name="T11" fmla="*/ 112184 h 417"/>
              <a:gd name="T12" fmla="*/ 131023 w 307"/>
              <a:gd name="T13" fmla="*/ 84138 h 417"/>
              <a:gd name="T14" fmla="*/ 131023 w 307"/>
              <a:gd name="T15" fmla="*/ 96309 h 417"/>
              <a:gd name="T16" fmla="*/ 44740 w 307"/>
              <a:gd name="T17" fmla="*/ 96309 h 417"/>
              <a:gd name="T18" fmla="*/ 31957 w 307"/>
              <a:gd name="T19" fmla="*/ 96309 h 417"/>
              <a:gd name="T20" fmla="*/ 58588 w 307"/>
              <a:gd name="T21" fmla="*/ 180446 h 417"/>
              <a:gd name="T22" fmla="*/ 31957 w 307"/>
              <a:gd name="T23" fmla="*/ 180446 h 417"/>
              <a:gd name="T24" fmla="*/ 31957 w 307"/>
              <a:gd name="T25" fmla="*/ 168275 h 417"/>
              <a:gd name="T26" fmla="*/ 132621 w 307"/>
              <a:gd name="T27" fmla="*/ 30163 h 417"/>
              <a:gd name="T28" fmla="*/ 145937 w 307"/>
              <a:gd name="T29" fmla="*/ 42333 h 417"/>
              <a:gd name="T30" fmla="*/ 150198 w 307"/>
              <a:gd name="T31" fmla="*/ 45508 h 417"/>
              <a:gd name="T32" fmla="*/ 150730 w 307"/>
              <a:gd name="T33" fmla="*/ 203200 h 417"/>
              <a:gd name="T34" fmla="*/ 148067 w 307"/>
              <a:gd name="T35" fmla="*/ 208492 h 417"/>
              <a:gd name="T36" fmla="*/ 17576 w 307"/>
              <a:gd name="T37" fmla="*/ 208492 h 417"/>
              <a:gd name="T38" fmla="*/ 12250 w 307"/>
              <a:gd name="T39" fmla="*/ 205317 h 417"/>
              <a:gd name="T40" fmla="*/ 12250 w 307"/>
              <a:gd name="T41" fmla="*/ 47625 h 417"/>
              <a:gd name="T42" fmla="*/ 15446 w 307"/>
              <a:gd name="T43" fmla="*/ 42333 h 417"/>
              <a:gd name="T44" fmla="*/ 29294 w 307"/>
              <a:gd name="T45" fmla="*/ 30163 h 417"/>
              <a:gd name="T46" fmla="*/ 13848 w 307"/>
              <a:gd name="T47" fmla="*/ 30163 h 417"/>
              <a:gd name="T48" fmla="*/ 5326 w 307"/>
              <a:gd name="T49" fmla="*/ 34925 h 417"/>
              <a:gd name="T50" fmla="*/ 533 w 307"/>
              <a:gd name="T51" fmla="*/ 43921 h 417"/>
              <a:gd name="T52" fmla="*/ 0 w 307"/>
              <a:gd name="T53" fmla="*/ 203200 h 417"/>
              <a:gd name="T54" fmla="*/ 2663 w 307"/>
              <a:gd name="T55" fmla="*/ 212725 h 417"/>
              <a:gd name="T56" fmla="*/ 11185 w 307"/>
              <a:gd name="T57" fmla="*/ 219075 h 417"/>
              <a:gd name="T58" fmla="*/ 145937 w 307"/>
              <a:gd name="T59" fmla="*/ 220663 h 417"/>
              <a:gd name="T60" fmla="*/ 152328 w 307"/>
              <a:gd name="T61" fmla="*/ 219075 h 417"/>
              <a:gd name="T62" fmla="*/ 160317 w 307"/>
              <a:gd name="T63" fmla="*/ 212725 h 417"/>
              <a:gd name="T64" fmla="*/ 163513 w 307"/>
              <a:gd name="T65" fmla="*/ 203200 h 417"/>
              <a:gd name="T66" fmla="*/ 162448 w 307"/>
              <a:gd name="T67" fmla="*/ 43921 h 417"/>
              <a:gd name="T68" fmla="*/ 158187 w 307"/>
              <a:gd name="T69" fmla="*/ 34925 h 417"/>
              <a:gd name="T70" fmla="*/ 149132 w 307"/>
              <a:gd name="T71" fmla="*/ 30163 h 417"/>
              <a:gd name="T72" fmla="*/ 122502 w 307"/>
              <a:gd name="T73" fmla="*/ 23283 h 417"/>
              <a:gd name="T74" fmla="*/ 39414 w 307"/>
              <a:gd name="T75" fmla="*/ 23283 h 417"/>
              <a:gd name="T76" fmla="*/ 41544 w 307"/>
              <a:gd name="T77" fmla="*/ 19050 h 417"/>
              <a:gd name="T78" fmla="*/ 58588 w 307"/>
              <a:gd name="T79" fmla="*/ 17463 h 417"/>
              <a:gd name="T80" fmla="*/ 61251 w 307"/>
              <a:gd name="T81" fmla="*/ 11113 h 417"/>
              <a:gd name="T82" fmla="*/ 69773 w 307"/>
              <a:gd name="T83" fmla="*/ 3175 h 417"/>
              <a:gd name="T84" fmla="*/ 81490 w 307"/>
              <a:gd name="T85" fmla="*/ 0 h 417"/>
              <a:gd name="T86" fmla="*/ 88414 w 307"/>
              <a:gd name="T87" fmla="*/ 1588 h 417"/>
              <a:gd name="T88" fmla="*/ 98001 w 307"/>
              <a:gd name="T89" fmla="*/ 8467 h 417"/>
              <a:gd name="T90" fmla="*/ 103860 w 307"/>
              <a:gd name="T91" fmla="*/ 17463 h 417"/>
              <a:gd name="T92" fmla="*/ 118773 w 307"/>
              <a:gd name="T93" fmla="*/ 18521 h 417"/>
              <a:gd name="T94" fmla="*/ 122502 w 307"/>
              <a:gd name="T95" fmla="*/ 23283 h 417"/>
              <a:gd name="T96" fmla="*/ 99067 w 307"/>
              <a:gd name="T97" fmla="*/ 30163 h 417"/>
              <a:gd name="T98" fmla="*/ 94273 w 307"/>
              <a:gd name="T99" fmla="*/ 28046 h 417"/>
              <a:gd name="T100" fmla="*/ 92143 w 307"/>
              <a:gd name="T101" fmla="*/ 23283 h 417"/>
              <a:gd name="T102" fmla="*/ 89479 w 307"/>
              <a:gd name="T103" fmla="*/ 16404 h 417"/>
              <a:gd name="T104" fmla="*/ 81490 w 307"/>
              <a:gd name="T105" fmla="*/ 12700 h 417"/>
              <a:gd name="T106" fmla="*/ 76697 w 307"/>
              <a:gd name="T107" fmla="*/ 13229 h 417"/>
              <a:gd name="T108" fmla="*/ 70305 w 307"/>
              <a:gd name="T109" fmla="*/ 21167 h 417"/>
              <a:gd name="T110" fmla="*/ 68707 w 307"/>
              <a:gd name="T111" fmla="*/ 26458 h 417"/>
              <a:gd name="T112" fmla="*/ 63914 w 307"/>
              <a:gd name="T113" fmla="*/ 30163 h 417"/>
              <a:gd name="T114" fmla="*/ 109719 w 307"/>
              <a:gd name="T115" fmla="*/ 44450 h 41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7" h="417">
                <a:moveTo>
                  <a:pt x="246" y="289"/>
                </a:moveTo>
                <a:lnTo>
                  <a:pt x="110" y="289"/>
                </a:lnTo>
                <a:lnTo>
                  <a:pt x="110" y="266"/>
                </a:lnTo>
                <a:lnTo>
                  <a:pt x="246" y="266"/>
                </a:lnTo>
                <a:lnTo>
                  <a:pt x="246" y="289"/>
                </a:lnTo>
                <a:close/>
                <a:moveTo>
                  <a:pt x="60" y="289"/>
                </a:moveTo>
                <a:lnTo>
                  <a:pt x="84" y="289"/>
                </a:lnTo>
                <a:lnTo>
                  <a:pt x="84" y="266"/>
                </a:lnTo>
                <a:lnTo>
                  <a:pt x="60" y="266"/>
                </a:lnTo>
                <a:lnTo>
                  <a:pt x="60" y="289"/>
                </a:lnTo>
                <a:close/>
                <a:moveTo>
                  <a:pt x="246" y="212"/>
                </a:moveTo>
                <a:lnTo>
                  <a:pt x="110" y="212"/>
                </a:lnTo>
                <a:lnTo>
                  <a:pt x="110" y="236"/>
                </a:lnTo>
                <a:lnTo>
                  <a:pt x="246" y="236"/>
                </a:lnTo>
                <a:lnTo>
                  <a:pt x="246" y="212"/>
                </a:lnTo>
                <a:close/>
                <a:moveTo>
                  <a:pt x="60" y="236"/>
                </a:moveTo>
                <a:lnTo>
                  <a:pt x="84" y="236"/>
                </a:lnTo>
                <a:lnTo>
                  <a:pt x="84" y="212"/>
                </a:lnTo>
                <a:lnTo>
                  <a:pt x="60" y="212"/>
                </a:lnTo>
                <a:lnTo>
                  <a:pt x="60" y="236"/>
                </a:lnTo>
                <a:close/>
                <a:moveTo>
                  <a:pt x="246" y="159"/>
                </a:moveTo>
                <a:lnTo>
                  <a:pt x="110" y="159"/>
                </a:lnTo>
                <a:lnTo>
                  <a:pt x="110" y="182"/>
                </a:lnTo>
                <a:lnTo>
                  <a:pt x="246" y="182"/>
                </a:lnTo>
                <a:lnTo>
                  <a:pt x="246" y="159"/>
                </a:lnTo>
                <a:close/>
                <a:moveTo>
                  <a:pt x="60" y="182"/>
                </a:moveTo>
                <a:lnTo>
                  <a:pt x="84" y="182"/>
                </a:lnTo>
                <a:lnTo>
                  <a:pt x="84" y="159"/>
                </a:lnTo>
                <a:lnTo>
                  <a:pt x="60" y="159"/>
                </a:lnTo>
                <a:lnTo>
                  <a:pt x="60" y="182"/>
                </a:lnTo>
                <a:close/>
                <a:moveTo>
                  <a:pt x="246" y="318"/>
                </a:moveTo>
                <a:lnTo>
                  <a:pt x="110" y="318"/>
                </a:lnTo>
                <a:lnTo>
                  <a:pt x="110" y="341"/>
                </a:lnTo>
                <a:lnTo>
                  <a:pt x="246" y="341"/>
                </a:lnTo>
                <a:lnTo>
                  <a:pt x="246" y="318"/>
                </a:lnTo>
                <a:close/>
                <a:moveTo>
                  <a:pt x="60" y="341"/>
                </a:moveTo>
                <a:lnTo>
                  <a:pt x="84" y="341"/>
                </a:lnTo>
                <a:lnTo>
                  <a:pt x="84" y="318"/>
                </a:lnTo>
                <a:lnTo>
                  <a:pt x="60" y="318"/>
                </a:lnTo>
                <a:lnTo>
                  <a:pt x="60" y="341"/>
                </a:lnTo>
                <a:close/>
                <a:moveTo>
                  <a:pt x="274" y="57"/>
                </a:moveTo>
                <a:lnTo>
                  <a:pt x="249" y="57"/>
                </a:lnTo>
                <a:lnTo>
                  <a:pt x="249" y="80"/>
                </a:lnTo>
                <a:lnTo>
                  <a:pt x="274" y="80"/>
                </a:lnTo>
                <a:lnTo>
                  <a:pt x="278" y="80"/>
                </a:lnTo>
                <a:lnTo>
                  <a:pt x="280" y="83"/>
                </a:lnTo>
                <a:lnTo>
                  <a:pt x="282" y="86"/>
                </a:lnTo>
                <a:lnTo>
                  <a:pt x="283" y="90"/>
                </a:lnTo>
                <a:lnTo>
                  <a:pt x="283" y="384"/>
                </a:lnTo>
                <a:lnTo>
                  <a:pt x="282" y="388"/>
                </a:lnTo>
                <a:lnTo>
                  <a:pt x="280" y="391"/>
                </a:lnTo>
                <a:lnTo>
                  <a:pt x="278" y="394"/>
                </a:lnTo>
                <a:lnTo>
                  <a:pt x="274" y="394"/>
                </a:lnTo>
                <a:lnTo>
                  <a:pt x="33" y="394"/>
                </a:lnTo>
                <a:lnTo>
                  <a:pt x="29" y="394"/>
                </a:lnTo>
                <a:lnTo>
                  <a:pt x="26" y="391"/>
                </a:lnTo>
                <a:lnTo>
                  <a:pt x="23" y="388"/>
                </a:lnTo>
                <a:lnTo>
                  <a:pt x="23" y="384"/>
                </a:lnTo>
                <a:lnTo>
                  <a:pt x="23" y="90"/>
                </a:lnTo>
                <a:lnTo>
                  <a:pt x="23" y="86"/>
                </a:lnTo>
                <a:lnTo>
                  <a:pt x="26" y="83"/>
                </a:lnTo>
                <a:lnTo>
                  <a:pt x="29" y="80"/>
                </a:lnTo>
                <a:lnTo>
                  <a:pt x="33" y="80"/>
                </a:lnTo>
                <a:lnTo>
                  <a:pt x="55" y="80"/>
                </a:lnTo>
                <a:lnTo>
                  <a:pt x="55" y="57"/>
                </a:lnTo>
                <a:lnTo>
                  <a:pt x="33" y="57"/>
                </a:lnTo>
                <a:lnTo>
                  <a:pt x="26" y="57"/>
                </a:lnTo>
                <a:lnTo>
                  <a:pt x="21" y="60"/>
                </a:lnTo>
                <a:lnTo>
                  <a:pt x="15" y="62"/>
                </a:lnTo>
                <a:lnTo>
                  <a:pt x="10" y="66"/>
                </a:lnTo>
                <a:lnTo>
                  <a:pt x="5" y="71"/>
                </a:lnTo>
                <a:lnTo>
                  <a:pt x="3" y="76"/>
                </a:lnTo>
                <a:lnTo>
                  <a:pt x="1" y="83"/>
                </a:lnTo>
                <a:lnTo>
                  <a:pt x="0" y="90"/>
                </a:lnTo>
                <a:lnTo>
                  <a:pt x="0" y="384"/>
                </a:lnTo>
                <a:lnTo>
                  <a:pt x="1" y="391"/>
                </a:lnTo>
                <a:lnTo>
                  <a:pt x="3" y="396"/>
                </a:lnTo>
                <a:lnTo>
                  <a:pt x="5" y="402"/>
                </a:lnTo>
                <a:lnTo>
                  <a:pt x="10" y="407"/>
                </a:lnTo>
                <a:lnTo>
                  <a:pt x="15" y="412"/>
                </a:lnTo>
                <a:lnTo>
                  <a:pt x="21" y="414"/>
                </a:lnTo>
                <a:lnTo>
                  <a:pt x="26" y="417"/>
                </a:lnTo>
                <a:lnTo>
                  <a:pt x="33" y="417"/>
                </a:lnTo>
                <a:lnTo>
                  <a:pt x="274" y="417"/>
                </a:lnTo>
                <a:lnTo>
                  <a:pt x="280" y="417"/>
                </a:lnTo>
                <a:lnTo>
                  <a:pt x="286" y="414"/>
                </a:lnTo>
                <a:lnTo>
                  <a:pt x="291" y="412"/>
                </a:lnTo>
                <a:lnTo>
                  <a:pt x="297" y="407"/>
                </a:lnTo>
                <a:lnTo>
                  <a:pt x="301" y="402"/>
                </a:lnTo>
                <a:lnTo>
                  <a:pt x="304" y="396"/>
                </a:lnTo>
                <a:lnTo>
                  <a:pt x="305" y="391"/>
                </a:lnTo>
                <a:lnTo>
                  <a:pt x="307" y="384"/>
                </a:lnTo>
                <a:lnTo>
                  <a:pt x="307" y="90"/>
                </a:lnTo>
                <a:lnTo>
                  <a:pt x="305" y="83"/>
                </a:lnTo>
                <a:lnTo>
                  <a:pt x="304" y="76"/>
                </a:lnTo>
                <a:lnTo>
                  <a:pt x="301" y="71"/>
                </a:lnTo>
                <a:lnTo>
                  <a:pt x="297" y="66"/>
                </a:lnTo>
                <a:lnTo>
                  <a:pt x="291" y="62"/>
                </a:lnTo>
                <a:lnTo>
                  <a:pt x="286" y="60"/>
                </a:lnTo>
                <a:lnTo>
                  <a:pt x="280" y="57"/>
                </a:lnTo>
                <a:lnTo>
                  <a:pt x="274" y="57"/>
                </a:lnTo>
                <a:close/>
                <a:moveTo>
                  <a:pt x="230" y="44"/>
                </a:moveTo>
                <a:lnTo>
                  <a:pt x="230" y="106"/>
                </a:lnTo>
                <a:lnTo>
                  <a:pt x="74" y="106"/>
                </a:lnTo>
                <a:lnTo>
                  <a:pt x="74" y="44"/>
                </a:lnTo>
                <a:lnTo>
                  <a:pt x="76" y="40"/>
                </a:lnTo>
                <a:lnTo>
                  <a:pt x="78" y="36"/>
                </a:lnTo>
                <a:lnTo>
                  <a:pt x="81" y="35"/>
                </a:lnTo>
                <a:lnTo>
                  <a:pt x="87" y="33"/>
                </a:lnTo>
                <a:lnTo>
                  <a:pt x="110" y="33"/>
                </a:lnTo>
                <a:lnTo>
                  <a:pt x="113" y="27"/>
                </a:lnTo>
                <a:lnTo>
                  <a:pt x="115" y="21"/>
                </a:lnTo>
                <a:lnTo>
                  <a:pt x="120" y="16"/>
                </a:lnTo>
                <a:lnTo>
                  <a:pt x="125" y="10"/>
                </a:lnTo>
                <a:lnTo>
                  <a:pt x="131" y="6"/>
                </a:lnTo>
                <a:lnTo>
                  <a:pt x="137" y="3"/>
                </a:lnTo>
                <a:lnTo>
                  <a:pt x="144" y="2"/>
                </a:lnTo>
                <a:lnTo>
                  <a:pt x="153" y="0"/>
                </a:lnTo>
                <a:lnTo>
                  <a:pt x="159" y="2"/>
                </a:lnTo>
                <a:lnTo>
                  <a:pt x="166" y="3"/>
                </a:lnTo>
                <a:lnTo>
                  <a:pt x="173" y="6"/>
                </a:lnTo>
                <a:lnTo>
                  <a:pt x="179" y="10"/>
                </a:lnTo>
                <a:lnTo>
                  <a:pt x="184" y="16"/>
                </a:lnTo>
                <a:lnTo>
                  <a:pt x="188" y="21"/>
                </a:lnTo>
                <a:lnTo>
                  <a:pt x="192" y="27"/>
                </a:lnTo>
                <a:lnTo>
                  <a:pt x="195" y="33"/>
                </a:lnTo>
                <a:lnTo>
                  <a:pt x="219" y="33"/>
                </a:lnTo>
                <a:lnTo>
                  <a:pt x="223" y="35"/>
                </a:lnTo>
                <a:lnTo>
                  <a:pt x="227" y="36"/>
                </a:lnTo>
                <a:lnTo>
                  <a:pt x="230" y="40"/>
                </a:lnTo>
                <a:lnTo>
                  <a:pt x="230" y="44"/>
                </a:lnTo>
                <a:close/>
                <a:moveTo>
                  <a:pt x="206" y="57"/>
                </a:moveTo>
                <a:lnTo>
                  <a:pt x="186" y="57"/>
                </a:lnTo>
                <a:lnTo>
                  <a:pt x="180" y="55"/>
                </a:lnTo>
                <a:lnTo>
                  <a:pt x="177" y="53"/>
                </a:lnTo>
                <a:lnTo>
                  <a:pt x="175" y="50"/>
                </a:lnTo>
                <a:lnTo>
                  <a:pt x="173" y="44"/>
                </a:lnTo>
                <a:lnTo>
                  <a:pt x="173" y="40"/>
                </a:lnTo>
                <a:lnTo>
                  <a:pt x="172" y="38"/>
                </a:lnTo>
                <a:lnTo>
                  <a:pt x="168" y="31"/>
                </a:lnTo>
                <a:lnTo>
                  <a:pt x="161" y="25"/>
                </a:lnTo>
                <a:lnTo>
                  <a:pt x="157" y="25"/>
                </a:lnTo>
                <a:lnTo>
                  <a:pt x="153" y="24"/>
                </a:lnTo>
                <a:lnTo>
                  <a:pt x="148" y="25"/>
                </a:lnTo>
                <a:lnTo>
                  <a:pt x="144" y="25"/>
                </a:lnTo>
                <a:lnTo>
                  <a:pt x="137" y="31"/>
                </a:lnTo>
                <a:lnTo>
                  <a:pt x="133" y="38"/>
                </a:lnTo>
                <a:lnTo>
                  <a:pt x="132" y="40"/>
                </a:lnTo>
                <a:lnTo>
                  <a:pt x="131" y="44"/>
                </a:lnTo>
                <a:lnTo>
                  <a:pt x="129" y="50"/>
                </a:lnTo>
                <a:lnTo>
                  <a:pt x="128" y="53"/>
                </a:lnTo>
                <a:lnTo>
                  <a:pt x="124" y="55"/>
                </a:lnTo>
                <a:lnTo>
                  <a:pt x="120" y="57"/>
                </a:lnTo>
                <a:lnTo>
                  <a:pt x="98" y="57"/>
                </a:lnTo>
                <a:lnTo>
                  <a:pt x="98" y="84"/>
                </a:lnTo>
                <a:lnTo>
                  <a:pt x="206" y="84"/>
                </a:lnTo>
                <a:lnTo>
                  <a:pt x="206" y="57"/>
                </a:lnTo>
                <a:close/>
              </a:path>
            </a:pathLst>
          </a:custGeom>
          <a:solidFill>
            <a:schemeClr val="accent1"/>
          </a:solidFill>
          <a:ln>
            <a:noFill/>
          </a:ln>
        </p:spPr>
        <p:txBody>
          <a:bodyPr/>
          <a:lstStyle/>
          <a:p>
            <a:endParaRPr lang="en-US" dirty="0"/>
          </a:p>
        </p:txBody>
      </p:sp>
      <p:sp>
        <p:nvSpPr>
          <p:cNvPr id="179" name="Freeform 197"/>
          <p:cNvSpPr>
            <a:spLocks noEditPoints="1"/>
          </p:cNvSpPr>
          <p:nvPr/>
        </p:nvSpPr>
        <p:spPr bwMode="auto">
          <a:xfrm>
            <a:off x="4246739" y="245677"/>
            <a:ext cx="361684" cy="296162"/>
          </a:xfrm>
          <a:custGeom>
            <a:avLst/>
            <a:gdLst>
              <a:gd name="T0" fmla="*/ 23227 w 415"/>
              <a:gd name="T1" fmla="*/ 0 h 337"/>
              <a:gd name="T2" fmla="*/ 10030 w 415"/>
              <a:gd name="T3" fmla="*/ 3726 h 337"/>
              <a:gd name="T4" fmla="*/ 1584 w 415"/>
              <a:gd name="T5" fmla="*/ 14905 h 337"/>
              <a:gd name="T6" fmla="*/ 0 w 415"/>
              <a:gd name="T7" fmla="*/ 91557 h 337"/>
              <a:gd name="T8" fmla="*/ 1584 w 415"/>
              <a:gd name="T9" fmla="*/ 101139 h 337"/>
              <a:gd name="T10" fmla="*/ 10030 w 415"/>
              <a:gd name="T11" fmla="*/ 111252 h 337"/>
              <a:gd name="T12" fmla="*/ 23227 w 415"/>
              <a:gd name="T13" fmla="*/ 114979 h 337"/>
              <a:gd name="T14" fmla="*/ 23227 w 415"/>
              <a:gd name="T15" fmla="*/ 103268 h 337"/>
              <a:gd name="T16" fmla="*/ 19004 w 415"/>
              <a:gd name="T17" fmla="*/ 102203 h 337"/>
              <a:gd name="T18" fmla="*/ 12669 w 415"/>
              <a:gd name="T19" fmla="*/ 93686 h 337"/>
              <a:gd name="T20" fmla="*/ 165758 w 415"/>
              <a:gd name="T21" fmla="*/ 38326 h 337"/>
              <a:gd name="T22" fmla="*/ 177899 w 415"/>
              <a:gd name="T23" fmla="*/ 23422 h 337"/>
              <a:gd name="T24" fmla="*/ 175788 w 415"/>
              <a:gd name="T25" fmla="*/ 14905 h 337"/>
              <a:gd name="T26" fmla="*/ 166814 w 415"/>
              <a:gd name="T27" fmla="*/ 3726 h 337"/>
              <a:gd name="T28" fmla="*/ 154144 w 415"/>
              <a:gd name="T29" fmla="*/ 0 h 337"/>
              <a:gd name="T30" fmla="*/ 12669 w 415"/>
              <a:gd name="T31" fmla="*/ 23422 h 337"/>
              <a:gd name="T32" fmla="*/ 13197 w 415"/>
              <a:gd name="T33" fmla="*/ 19163 h 337"/>
              <a:gd name="T34" fmla="*/ 21116 w 415"/>
              <a:gd name="T35" fmla="*/ 12775 h 337"/>
              <a:gd name="T36" fmla="*/ 154144 w 415"/>
              <a:gd name="T37" fmla="*/ 12775 h 337"/>
              <a:gd name="T38" fmla="*/ 162063 w 415"/>
              <a:gd name="T39" fmla="*/ 15437 h 337"/>
              <a:gd name="T40" fmla="*/ 165758 w 415"/>
              <a:gd name="T41" fmla="*/ 23422 h 337"/>
              <a:gd name="T42" fmla="*/ 195320 w 415"/>
              <a:gd name="T43" fmla="*/ 179388 h 337"/>
              <a:gd name="T44" fmla="*/ 60180 w 415"/>
              <a:gd name="T45" fmla="*/ 179388 h 337"/>
              <a:gd name="T46" fmla="*/ 48038 w 415"/>
              <a:gd name="T47" fmla="*/ 173000 h 337"/>
              <a:gd name="T48" fmla="*/ 41703 w 415"/>
              <a:gd name="T49" fmla="*/ 160757 h 337"/>
              <a:gd name="T50" fmla="*/ 41703 w 415"/>
              <a:gd name="T51" fmla="*/ 87831 h 337"/>
              <a:gd name="T52" fmla="*/ 44871 w 415"/>
              <a:gd name="T53" fmla="*/ 75056 h 337"/>
              <a:gd name="T54" fmla="*/ 55957 w 415"/>
              <a:gd name="T55" fmla="*/ 66006 h 337"/>
              <a:gd name="T56" fmla="*/ 195320 w 415"/>
              <a:gd name="T57" fmla="*/ 64409 h 337"/>
              <a:gd name="T58" fmla="*/ 204822 w 415"/>
              <a:gd name="T59" fmla="*/ 66006 h 337"/>
              <a:gd name="T60" fmla="*/ 214852 w 415"/>
              <a:gd name="T61" fmla="*/ 75056 h 337"/>
              <a:gd name="T62" fmla="*/ 219075 w 415"/>
              <a:gd name="T63" fmla="*/ 87831 h 337"/>
              <a:gd name="T64" fmla="*/ 218547 w 415"/>
              <a:gd name="T65" fmla="*/ 160757 h 337"/>
              <a:gd name="T66" fmla="*/ 212212 w 415"/>
              <a:gd name="T67" fmla="*/ 173000 h 337"/>
              <a:gd name="T68" fmla="*/ 200599 w 415"/>
              <a:gd name="T69" fmla="*/ 179388 h 337"/>
              <a:gd name="T70" fmla="*/ 64931 w 415"/>
              <a:gd name="T71" fmla="*/ 77185 h 337"/>
              <a:gd name="T72" fmla="*/ 60180 w 415"/>
              <a:gd name="T73" fmla="*/ 77717 h 337"/>
              <a:gd name="T74" fmla="*/ 53845 w 415"/>
              <a:gd name="T75" fmla="*/ 85702 h 337"/>
              <a:gd name="T76" fmla="*/ 53845 w 415"/>
              <a:gd name="T77" fmla="*/ 155966 h 337"/>
              <a:gd name="T78" fmla="*/ 56484 w 415"/>
              <a:gd name="T79" fmla="*/ 163951 h 337"/>
              <a:gd name="T80" fmla="*/ 64931 w 415"/>
              <a:gd name="T81" fmla="*/ 167677 h 337"/>
              <a:gd name="T82" fmla="*/ 197431 w 415"/>
              <a:gd name="T83" fmla="*/ 167145 h 337"/>
              <a:gd name="T84" fmla="*/ 206406 w 415"/>
              <a:gd name="T85" fmla="*/ 160757 h 337"/>
              <a:gd name="T86" fmla="*/ 206933 w 415"/>
              <a:gd name="T87" fmla="*/ 87831 h 337"/>
              <a:gd name="T88" fmla="*/ 206406 w 415"/>
              <a:gd name="T89" fmla="*/ 83572 h 337"/>
              <a:gd name="T90" fmla="*/ 197431 w 415"/>
              <a:gd name="T91" fmla="*/ 77185 h 337"/>
              <a:gd name="T92" fmla="*/ 123527 w 415"/>
              <a:gd name="T93" fmla="*/ 153305 h 337"/>
              <a:gd name="T94" fmla="*/ 71265 w 415"/>
              <a:gd name="T95" fmla="*/ 152240 h 337"/>
              <a:gd name="T96" fmla="*/ 67570 w 415"/>
              <a:gd name="T97" fmla="*/ 147449 h 337"/>
              <a:gd name="T98" fmla="*/ 69682 w 415"/>
              <a:gd name="T99" fmla="*/ 143191 h 337"/>
              <a:gd name="T100" fmla="*/ 123527 w 415"/>
              <a:gd name="T101" fmla="*/ 140529 h 337"/>
              <a:gd name="T102" fmla="*/ 127750 w 415"/>
              <a:gd name="T103" fmla="*/ 143191 h 337"/>
              <a:gd name="T104" fmla="*/ 129333 w 415"/>
              <a:gd name="T105" fmla="*/ 147449 h 337"/>
              <a:gd name="T106" fmla="*/ 125638 w 415"/>
              <a:gd name="T107" fmla="*/ 152240 h 337"/>
              <a:gd name="T108" fmla="*/ 163646 w 415"/>
              <a:gd name="T109" fmla="*/ 128819 h 337"/>
              <a:gd name="T110" fmla="*/ 71265 w 415"/>
              <a:gd name="T111" fmla="*/ 128819 h 337"/>
              <a:gd name="T112" fmla="*/ 67570 w 415"/>
              <a:gd name="T113" fmla="*/ 122963 h 337"/>
              <a:gd name="T114" fmla="*/ 69682 w 415"/>
              <a:gd name="T115" fmla="*/ 118705 h 337"/>
              <a:gd name="T116" fmla="*/ 163646 w 415"/>
              <a:gd name="T117" fmla="*/ 116576 h 337"/>
              <a:gd name="T118" fmla="*/ 167870 w 415"/>
              <a:gd name="T119" fmla="*/ 118705 h 337"/>
              <a:gd name="T120" fmla="*/ 169453 w 415"/>
              <a:gd name="T121" fmla="*/ 122963 h 337"/>
              <a:gd name="T122" fmla="*/ 165758 w 415"/>
              <a:gd name="T123" fmla="*/ 128819 h 3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5" h="337">
                <a:moveTo>
                  <a:pt x="292" y="0"/>
                </a:moveTo>
                <a:lnTo>
                  <a:pt x="44" y="0"/>
                </a:lnTo>
                <a:lnTo>
                  <a:pt x="36" y="0"/>
                </a:lnTo>
                <a:lnTo>
                  <a:pt x="28" y="3"/>
                </a:lnTo>
                <a:lnTo>
                  <a:pt x="19" y="7"/>
                </a:lnTo>
                <a:lnTo>
                  <a:pt x="13" y="13"/>
                </a:lnTo>
                <a:lnTo>
                  <a:pt x="7" y="20"/>
                </a:lnTo>
                <a:lnTo>
                  <a:pt x="3" y="28"/>
                </a:lnTo>
                <a:lnTo>
                  <a:pt x="0" y="36"/>
                </a:lnTo>
                <a:lnTo>
                  <a:pt x="0" y="44"/>
                </a:lnTo>
                <a:lnTo>
                  <a:pt x="0" y="172"/>
                </a:lnTo>
                <a:lnTo>
                  <a:pt x="0" y="182"/>
                </a:lnTo>
                <a:lnTo>
                  <a:pt x="3" y="190"/>
                </a:lnTo>
                <a:lnTo>
                  <a:pt x="7" y="197"/>
                </a:lnTo>
                <a:lnTo>
                  <a:pt x="13" y="204"/>
                </a:lnTo>
                <a:lnTo>
                  <a:pt x="19" y="209"/>
                </a:lnTo>
                <a:lnTo>
                  <a:pt x="28" y="214"/>
                </a:lnTo>
                <a:lnTo>
                  <a:pt x="36" y="216"/>
                </a:lnTo>
                <a:lnTo>
                  <a:pt x="44" y="216"/>
                </a:lnTo>
                <a:lnTo>
                  <a:pt x="55" y="216"/>
                </a:lnTo>
                <a:lnTo>
                  <a:pt x="55" y="194"/>
                </a:lnTo>
                <a:lnTo>
                  <a:pt x="44" y="194"/>
                </a:lnTo>
                <a:lnTo>
                  <a:pt x="40" y="193"/>
                </a:lnTo>
                <a:lnTo>
                  <a:pt x="36" y="192"/>
                </a:lnTo>
                <a:lnTo>
                  <a:pt x="29" y="187"/>
                </a:lnTo>
                <a:lnTo>
                  <a:pt x="25" y="181"/>
                </a:lnTo>
                <a:lnTo>
                  <a:pt x="24" y="176"/>
                </a:lnTo>
                <a:lnTo>
                  <a:pt x="24" y="172"/>
                </a:lnTo>
                <a:lnTo>
                  <a:pt x="24" y="72"/>
                </a:lnTo>
                <a:lnTo>
                  <a:pt x="314" y="72"/>
                </a:lnTo>
                <a:lnTo>
                  <a:pt x="314" y="98"/>
                </a:lnTo>
                <a:lnTo>
                  <a:pt x="337" y="98"/>
                </a:lnTo>
                <a:lnTo>
                  <a:pt x="337" y="44"/>
                </a:lnTo>
                <a:lnTo>
                  <a:pt x="336" y="36"/>
                </a:lnTo>
                <a:lnTo>
                  <a:pt x="333" y="28"/>
                </a:lnTo>
                <a:lnTo>
                  <a:pt x="329" y="20"/>
                </a:lnTo>
                <a:lnTo>
                  <a:pt x="323" y="13"/>
                </a:lnTo>
                <a:lnTo>
                  <a:pt x="316" y="7"/>
                </a:lnTo>
                <a:lnTo>
                  <a:pt x="310" y="3"/>
                </a:lnTo>
                <a:lnTo>
                  <a:pt x="301" y="0"/>
                </a:lnTo>
                <a:lnTo>
                  <a:pt x="292" y="0"/>
                </a:lnTo>
                <a:close/>
                <a:moveTo>
                  <a:pt x="24" y="49"/>
                </a:moveTo>
                <a:lnTo>
                  <a:pt x="24" y="44"/>
                </a:lnTo>
                <a:lnTo>
                  <a:pt x="24" y="40"/>
                </a:lnTo>
                <a:lnTo>
                  <a:pt x="25" y="36"/>
                </a:lnTo>
                <a:lnTo>
                  <a:pt x="29" y="29"/>
                </a:lnTo>
                <a:lnTo>
                  <a:pt x="36" y="25"/>
                </a:lnTo>
                <a:lnTo>
                  <a:pt x="40" y="24"/>
                </a:lnTo>
                <a:lnTo>
                  <a:pt x="44" y="24"/>
                </a:lnTo>
                <a:lnTo>
                  <a:pt x="292" y="24"/>
                </a:lnTo>
                <a:lnTo>
                  <a:pt x="296" y="24"/>
                </a:lnTo>
                <a:lnTo>
                  <a:pt x="300" y="25"/>
                </a:lnTo>
                <a:lnTo>
                  <a:pt x="307" y="29"/>
                </a:lnTo>
                <a:lnTo>
                  <a:pt x="312" y="36"/>
                </a:lnTo>
                <a:lnTo>
                  <a:pt x="314" y="40"/>
                </a:lnTo>
                <a:lnTo>
                  <a:pt x="314" y="44"/>
                </a:lnTo>
                <a:lnTo>
                  <a:pt x="314" y="49"/>
                </a:lnTo>
                <a:lnTo>
                  <a:pt x="24" y="49"/>
                </a:lnTo>
                <a:close/>
                <a:moveTo>
                  <a:pt x="370" y="337"/>
                </a:moveTo>
                <a:lnTo>
                  <a:pt x="123" y="337"/>
                </a:lnTo>
                <a:lnTo>
                  <a:pt x="114" y="337"/>
                </a:lnTo>
                <a:lnTo>
                  <a:pt x="106" y="335"/>
                </a:lnTo>
                <a:lnTo>
                  <a:pt x="98" y="330"/>
                </a:lnTo>
                <a:lnTo>
                  <a:pt x="91" y="325"/>
                </a:lnTo>
                <a:lnTo>
                  <a:pt x="85" y="318"/>
                </a:lnTo>
                <a:lnTo>
                  <a:pt x="81" y="311"/>
                </a:lnTo>
                <a:lnTo>
                  <a:pt x="79" y="302"/>
                </a:lnTo>
                <a:lnTo>
                  <a:pt x="79" y="293"/>
                </a:lnTo>
                <a:lnTo>
                  <a:pt x="79" y="165"/>
                </a:lnTo>
                <a:lnTo>
                  <a:pt x="79" y="157"/>
                </a:lnTo>
                <a:lnTo>
                  <a:pt x="81" y="149"/>
                </a:lnTo>
                <a:lnTo>
                  <a:pt x="85" y="141"/>
                </a:lnTo>
                <a:lnTo>
                  <a:pt x="91" y="134"/>
                </a:lnTo>
                <a:lnTo>
                  <a:pt x="98" y="128"/>
                </a:lnTo>
                <a:lnTo>
                  <a:pt x="106" y="124"/>
                </a:lnTo>
                <a:lnTo>
                  <a:pt x="114" y="121"/>
                </a:lnTo>
                <a:lnTo>
                  <a:pt x="123" y="121"/>
                </a:lnTo>
                <a:lnTo>
                  <a:pt x="370" y="121"/>
                </a:lnTo>
                <a:lnTo>
                  <a:pt x="380" y="121"/>
                </a:lnTo>
                <a:lnTo>
                  <a:pt x="388" y="124"/>
                </a:lnTo>
                <a:lnTo>
                  <a:pt x="395" y="128"/>
                </a:lnTo>
                <a:lnTo>
                  <a:pt x="402" y="134"/>
                </a:lnTo>
                <a:lnTo>
                  <a:pt x="407" y="141"/>
                </a:lnTo>
                <a:lnTo>
                  <a:pt x="411" y="149"/>
                </a:lnTo>
                <a:lnTo>
                  <a:pt x="414" y="157"/>
                </a:lnTo>
                <a:lnTo>
                  <a:pt x="415" y="165"/>
                </a:lnTo>
                <a:lnTo>
                  <a:pt x="415" y="293"/>
                </a:lnTo>
                <a:lnTo>
                  <a:pt x="414" y="302"/>
                </a:lnTo>
                <a:lnTo>
                  <a:pt x="411" y="311"/>
                </a:lnTo>
                <a:lnTo>
                  <a:pt x="407" y="318"/>
                </a:lnTo>
                <a:lnTo>
                  <a:pt x="402" y="325"/>
                </a:lnTo>
                <a:lnTo>
                  <a:pt x="395" y="330"/>
                </a:lnTo>
                <a:lnTo>
                  <a:pt x="388" y="335"/>
                </a:lnTo>
                <a:lnTo>
                  <a:pt x="380" y="337"/>
                </a:lnTo>
                <a:lnTo>
                  <a:pt x="370" y="337"/>
                </a:lnTo>
                <a:close/>
                <a:moveTo>
                  <a:pt x="123" y="145"/>
                </a:moveTo>
                <a:lnTo>
                  <a:pt x="123" y="145"/>
                </a:lnTo>
                <a:lnTo>
                  <a:pt x="118" y="145"/>
                </a:lnTo>
                <a:lnTo>
                  <a:pt x="114" y="146"/>
                </a:lnTo>
                <a:lnTo>
                  <a:pt x="107" y="150"/>
                </a:lnTo>
                <a:lnTo>
                  <a:pt x="103" y="157"/>
                </a:lnTo>
                <a:lnTo>
                  <a:pt x="102" y="161"/>
                </a:lnTo>
                <a:lnTo>
                  <a:pt x="102" y="165"/>
                </a:lnTo>
                <a:lnTo>
                  <a:pt x="102" y="293"/>
                </a:lnTo>
                <a:lnTo>
                  <a:pt x="102" y="297"/>
                </a:lnTo>
                <a:lnTo>
                  <a:pt x="103" y="302"/>
                </a:lnTo>
                <a:lnTo>
                  <a:pt x="107" y="308"/>
                </a:lnTo>
                <a:lnTo>
                  <a:pt x="114" y="313"/>
                </a:lnTo>
                <a:lnTo>
                  <a:pt x="118" y="314"/>
                </a:lnTo>
                <a:lnTo>
                  <a:pt x="123" y="315"/>
                </a:lnTo>
                <a:lnTo>
                  <a:pt x="370" y="315"/>
                </a:lnTo>
                <a:lnTo>
                  <a:pt x="374" y="314"/>
                </a:lnTo>
                <a:lnTo>
                  <a:pt x="378" y="313"/>
                </a:lnTo>
                <a:lnTo>
                  <a:pt x="385" y="308"/>
                </a:lnTo>
                <a:lnTo>
                  <a:pt x="391" y="302"/>
                </a:lnTo>
                <a:lnTo>
                  <a:pt x="392" y="297"/>
                </a:lnTo>
                <a:lnTo>
                  <a:pt x="392" y="293"/>
                </a:lnTo>
                <a:lnTo>
                  <a:pt x="392" y="165"/>
                </a:lnTo>
                <a:lnTo>
                  <a:pt x="392" y="161"/>
                </a:lnTo>
                <a:lnTo>
                  <a:pt x="391" y="157"/>
                </a:lnTo>
                <a:lnTo>
                  <a:pt x="385" y="150"/>
                </a:lnTo>
                <a:lnTo>
                  <a:pt x="378" y="146"/>
                </a:lnTo>
                <a:lnTo>
                  <a:pt x="374" y="145"/>
                </a:lnTo>
                <a:lnTo>
                  <a:pt x="370" y="145"/>
                </a:lnTo>
                <a:lnTo>
                  <a:pt x="123" y="145"/>
                </a:lnTo>
                <a:close/>
                <a:moveTo>
                  <a:pt x="234" y="288"/>
                </a:moveTo>
                <a:lnTo>
                  <a:pt x="140" y="288"/>
                </a:lnTo>
                <a:lnTo>
                  <a:pt x="135" y="286"/>
                </a:lnTo>
                <a:lnTo>
                  <a:pt x="132" y="285"/>
                </a:lnTo>
                <a:lnTo>
                  <a:pt x="129" y="281"/>
                </a:lnTo>
                <a:lnTo>
                  <a:pt x="128" y="277"/>
                </a:lnTo>
                <a:lnTo>
                  <a:pt x="129" y="271"/>
                </a:lnTo>
                <a:lnTo>
                  <a:pt x="132" y="269"/>
                </a:lnTo>
                <a:lnTo>
                  <a:pt x="135" y="266"/>
                </a:lnTo>
                <a:lnTo>
                  <a:pt x="140" y="264"/>
                </a:lnTo>
                <a:lnTo>
                  <a:pt x="234" y="264"/>
                </a:lnTo>
                <a:lnTo>
                  <a:pt x="238" y="266"/>
                </a:lnTo>
                <a:lnTo>
                  <a:pt x="242" y="269"/>
                </a:lnTo>
                <a:lnTo>
                  <a:pt x="244" y="271"/>
                </a:lnTo>
                <a:lnTo>
                  <a:pt x="245" y="277"/>
                </a:lnTo>
                <a:lnTo>
                  <a:pt x="244" y="281"/>
                </a:lnTo>
                <a:lnTo>
                  <a:pt x="242" y="285"/>
                </a:lnTo>
                <a:lnTo>
                  <a:pt x="238" y="286"/>
                </a:lnTo>
                <a:lnTo>
                  <a:pt x="234" y="288"/>
                </a:lnTo>
                <a:close/>
                <a:moveTo>
                  <a:pt x="310" y="242"/>
                </a:moveTo>
                <a:lnTo>
                  <a:pt x="140" y="242"/>
                </a:lnTo>
                <a:lnTo>
                  <a:pt x="135" y="242"/>
                </a:lnTo>
                <a:lnTo>
                  <a:pt x="132" y="240"/>
                </a:lnTo>
                <a:lnTo>
                  <a:pt x="129" y="236"/>
                </a:lnTo>
                <a:lnTo>
                  <a:pt x="128" y="231"/>
                </a:lnTo>
                <a:lnTo>
                  <a:pt x="129" y="226"/>
                </a:lnTo>
                <a:lnTo>
                  <a:pt x="132" y="223"/>
                </a:lnTo>
                <a:lnTo>
                  <a:pt x="135" y="220"/>
                </a:lnTo>
                <a:lnTo>
                  <a:pt x="140" y="219"/>
                </a:lnTo>
                <a:lnTo>
                  <a:pt x="310" y="219"/>
                </a:lnTo>
                <a:lnTo>
                  <a:pt x="314" y="220"/>
                </a:lnTo>
                <a:lnTo>
                  <a:pt x="318" y="223"/>
                </a:lnTo>
                <a:lnTo>
                  <a:pt x="321" y="226"/>
                </a:lnTo>
                <a:lnTo>
                  <a:pt x="321" y="231"/>
                </a:lnTo>
                <a:lnTo>
                  <a:pt x="321" y="236"/>
                </a:lnTo>
                <a:lnTo>
                  <a:pt x="318" y="240"/>
                </a:lnTo>
                <a:lnTo>
                  <a:pt x="314" y="242"/>
                </a:lnTo>
                <a:lnTo>
                  <a:pt x="310" y="242"/>
                </a:lnTo>
                <a:close/>
              </a:path>
            </a:pathLst>
          </a:custGeom>
          <a:solidFill>
            <a:schemeClr val="accent1"/>
          </a:solidFill>
          <a:ln>
            <a:noFill/>
          </a:ln>
        </p:spPr>
        <p:txBody>
          <a:bodyPr/>
          <a:lstStyle/>
          <a:p>
            <a:endParaRPr lang="en-US" dirty="0"/>
          </a:p>
        </p:txBody>
      </p:sp>
      <p:sp>
        <p:nvSpPr>
          <p:cNvPr id="180" name="Freeform 198"/>
          <p:cNvSpPr>
            <a:spLocks noEditPoints="1"/>
          </p:cNvSpPr>
          <p:nvPr/>
        </p:nvSpPr>
        <p:spPr bwMode="auto">
          <a:xfrm>
            <a:off x="1526853" y="3010396"/>
            <a:ext cx="348579" cy="317127"/>
          </a:xfrm>
          <a:custGeom>
            <a:avLst/>
            <a:gdLst>
              <a:gd name="T0" fmla="*/ 30238 w 398"/>
              <a:gd name="T1" fmla="*/ 189960 h 361"/>
              <a:gd name="T2" fmla="*/ 30238 w 398"/>
              <a:gd name="T3" fmla="*/ 181446 h 361"/>
              <a:gd name="T4" fmla="*/ 67373 w 398"/>
              <a:gd name="T5" fmla="*/ 180382 h 361"/>
              <a:gd name="T6" fmla="*/ 71087 w 398"/>
              <a:gd name="T7" fmla="*/ 188363 h 361"/>
              <a:gd name="T8" fmla="*/ 182491 w 398"/>
              <a:gd name="T9" fmla="*/ 185703 h 361"/>
              <a:gd name="T10" fmla="*/ 176125 w 398"/>
              <a:gd name="T11" fmla="*/ 179850 h 361"/>
              <a:gd name="T12" fmla="*/ 139521 w 398"/>
              <a:gd name="T13" fmla="*/ 183574 h 361"/>
              <a:gd name="T14" fmla="*/ 143234 w 398"/>
              <a:gd name="T15" fmla="*/ 191556 h 361"/>
              <a:gd name="T16" fmla="*/ 180369 w 398"/>
              <a:gd name="T17" fmla="*/ 189960 h 361"/>
              <a:gd name="T18" fmla="*/ 211138 w 398"/>
              <a:gd name="T19" fmla="*/ 23412 h 361"/>
              <a:gd name="T20" fmla="*/ 203711 w 398"/>
              <a:gd name="T21" fmla="*/ 6385 h 361"/>
              <a:gd name="T22" fmla="*/ 23342 w 398"/>
              <a:gd name="T23" fmla="*/ 0 h 361"/>
              <a:gd name="T24" fmla="*/ 6366 w 398"/>
              <a:gd name="T25" fmla="*/ 6385 h 361"/>
              <a:gd name="T26" fmla="*/ 0 w 398"/>
              <a:gd name="T27" fmla="*/ 141539 h 361"/>
              <a:gd name="T28" fmla="*/ 6366 w 398"/>
              <a:gd name="T29" fmla="*/ 158566 h 361"/>
              <a:gd name="T30" fmla="*/ 186735 w 398"/>
              <a:gd name="T31" fmla="*/ 166015 h 361"/>
              <a:gd name="T32" fmla="*/ 203711 w 398"/>
              <a:gd name="T33" fmla="*/ 158566 h 361"/>
              <a:gd name="T34" fmla="*/ 211138 w 398"/>
              <a:gd name="T35" fmla="*/ 141539 h 361"/>
              <a:gd name="T36" fmla="*/ 194693 w 398"/>
              <a:gd name="T37" fmla="*/ 15431 h 361"/>
              <a:gd name="T38" fmla="*/ 198406 w 398"/>
              <a:gd name="T39" fmla="*/ 141539 h 361"/>
              <a:gd name="T40" fmla="*/ 188857 w 398"/>
              <a:gd name="T41" fmla="*/ 153245 h 361"/>
              <a:gd name="T42" fmla="*/ 19098 w 398"/>
              <a:gd name="T43" fmla="*/ 152713 h 361"/>
              <a:gd name="T44" fmla="*/ 11671 w 398"/>
              <a:gd name="T45" fmla="*/ 23412 h 361"/>
              <a:gd name="T46" fmla="*/ 19098 w 398"/>
              <a:gd name="T47" fmla="*/ 12770 h 361"/>
              <a:gd name="T48" fmla="*/ 28647 w 398"/>
              <a:gd name="T49" fmla="*/ 51614 h 361"/>
              <a:gd name="T50" fmla="*/ 28647 w 398"/>
              <a:gd name="T51" fmla="*/ 76622 h 361"/>
              <a:gd name="T52" fmla="*/ 28647 w 398"/>
              <a:gd name="T53" fmla="*/ 101631 h 361"/>
              <a:gd name="T54" fmla="*/ 53580 w 398"/>
              <a:gd name="T55" fmla="*/ 51614 h 361"/>
              <a:gd name="T56" fmla="*/ 53580 w 398"/>
              <a:gd name="T57" fmla="*/ 76622 h 361"/>
              <a:gd name="T58" fmla="*/ 53580 w 398"/>
              <a:gd name="T59" fmla="*/ 101631 h 361"/>
              <a:gd name="T60" fmla="*/ 77453 w 398"/>
              <a:gd name="T61" fmla="*/ 51614 h 361"/>
              <a:gd name="T62" fmla="*/ 77453 w 398"/>
              <a:gd name="T63" fmla="*/ 76622 h 361"/>
              <a:gd name="T64" fmla="*/ 77453 w 398"/>
              <a:gd name="T65" fmla="*/ 101631 h 361"/>
              <a:gd name="T66" fmla="*/ 181961 w 398"/>
              <a:gd name="T67" fmla="*/ 81943 h 361"/>
              <a:gd name="T68" fmla="*/ 165515 w 398"/>
              <a:gd name="T69" fmla="*/ 51082 h 361"/>
              <a:gd name="T70" fmla="*/ 137929 w 398"/>
              <a:gd name="T71" fmla="*/ 45761 h 361"/>
              <a:gd name="T72" fmla="*/ 111935 w 398"/>
              <a:gd name="T73" fmla="*/ 67045 h 361"/>
              <a:gd name="T74" fmla="*/ 111935 w 398"/>
              <a:gd name="T75" fmla="*/ 95778 h 361"/>
              <a:gd name="T76" fmla="*/ 137929 w 398"/>
              <a:gd name="T77" fmla="*/ 117594 h 361"/>
              <a:gd name="T78" fmla="*/ 165515 w 398"/>
              <a:gd name="T79" fmla="*/ 111741 h 361"/>
              <a:gd name="T80" fmla="*/ 181961 w 398"/>
              <a:gd name="T81" fmla="*/ 81943 h 361"/>
              <a:gd name="T82" fmla="*/ 167637 w 398"/>
              <a:gd name="T83" fmla="*/ 91521 h 361"/>
              <a:gd name="T84" fmla="*/ 150131 w 398"/>
              <a:gd name="T85" fmla="*/ 105888 h 361"/>
              <a:gd name="T86" fmla="*/ 132094 w 398"/>
              <a:gd name="T87" fmla="*/ 102163 h 361"/>
              <a:gd name="T88" fmla="*/ 120953 w 398"/>
              <a:gd name="T89" fmla="*/ 81943 h 361"/>
              <a:gd name="T90" fmla="*/ 128380 w 398"/>
              <a:gd name="T91" fmla="*/ 64384 h 361"/>
              <a:gd name="T92" fmla="*/ 145356 w 398"/>
              <a:gd name="T93" fmla="*/ 57467 h 361"/>
              <a:gd name="T94" fmla="*/ 165515 w 398"/>
              <a:gd name="T95" fmla="*/ 68109 h 361"/>
              <a:gd name="T96" fmla="*/ 144295 w 398"/>
              <a:gd name="T97" fmla="*/ 92053 h 361"/>
              <a:gd name="T98" fmla="*/ 157027 w 398"/>
              <a:gd name="T99" fmla="*/ 72898 h 361"/>
              <a:gd name="T100" fmla="*/ 148009 w 398"/>
              <a:gd name="T101" fmla="*/ 70237 h 361"/>
              <a:gd name="T102" fmla="*/ 133685 w 398"/>
              <a:gd name="T103" fmla="*/ 88329 h 361"/>
              <a:gd name="T104" fmla="*/ 139521 w 398"/>
              <a:gd name="T105" fmla="*/ 94182 h 36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98" h="361">
                <a:moveTo>
                  <a:pt x="123" y="361"/>
                </a:moveTo>
                <a:lnTo>
                  <a:pt x="65" y="361"/>
                </a:lnTo>
                <a:lnTo>
                  <a:pt x="61" y="360"/>
                </a:lnTo>
                <a:lnTo>
                  <a:pt x="57" y="357"/>
                </a:lnTo>
                <a:lnTo>
                  <a:pt x="54" y="354"/>
                </a:lnTo>
                <a:lnTo>
                  <a:pt x="54" y="349"/>
                </a:lnTo>
                <a:lnTo>
                  <a:pt x="54" y="345"/>
                </a:lnTo>
                <a:lnTo>
                  <a:pt x="57" y="341"/>
                </a:lnTo>
                <a:lnTo>
                  <a:pt x="61" y="339"/>
                </a:lnTo>
                <a:lnTo>
                  <a:pt x="65" y="338"/>
                </a:lnTo>
                <a:lnTo>
                  <a:pt x="123" y="338"/>
                </a:lnTo>
                <a:lnTo>
                  <a:pt x="127" y="339"/>
                </a:lnTo>
                <a:lnTo>
                  <a:pt x="131" y="341"/>
                </a:lnTo>
                <a:lnTo>
                  <a:pt x="134" y="345"/>
                </a:lnTo>
                <a:lnTo>
                  <a:pt x="135" y="349"/>
                </a:lnTo>
                <a:lnTo>
                  <a:pt x="134" y="354"/>
                </a:lnTo>
                <a:lnTo>
                  <a:pt x="131" y="357"/>
                </a:lnTo>
                <a:lnTo>
                  <a:pt x="127" y="360"/>
                </a:lnTo>
                <a:lnTo>
                  <a:pt x="123" y="361"/>
                </a:lnTo>
                <a:close/>
                <a:moveTo>
                  <a:pt x="344" y="349"/>
                </a:moveTo>
                <a:lnTo>
                  <a:pt x="344" y="349"/>
                </a:lnTo>
                <a:lnTo>
                  <a:pt x="343" y="345"/>
                </a:lnTo>
                <a:lnTo>
                  <a:pt x="340" y="341"/>
                </a:lnTo>
                <a:lnTo>
                  <a:pt x="337" y="339"/>
                </a:lnTo>
                <a:lnTo>
                  <a:pt x="332" y="338"/>
                </a:lnTo>
                <a:lnTo>
                  <a:pt x="274" y="338"/>
                </a:lnTo>
                <a:lnTo>
                  <a:pt x="270" y="339"/>
                </a:lnTo>
                <a:lnTo>
                  <a:pt x="266" y="341"/>
                </a:lnTo>
                <a:lnTo>
                  <a:pt x="263" y="345"/>
                </a:lnTo>
                <a:lnTo>
                  <a:pt x="263" y="349"/>
                </a:lnTo>
                <a:lnTo>
                  <a:pt x="263" y="354"/>
                </a:lnTo>
                <a:lnTo>
                  <a:pt x="266" y="357"/>
                </a:lnTo>
                <a:lnTo>
                  <a:pt x="270" y="360"/>
                </a:lnTo>
                <a:lnTo>
                  <a:pt x="274" y="361"/>
                </a:lnTo>
                <a:lnTo>
                  <a:pt x="332" y="361"/>
                </a:lnTo>
                <a:lnTo>
                  <a:pt x="337" y="360"/>
                </a:lnTo>
                <a:lnTo>
                  <a:pt x="340" y="357"/>
                </a:lnTo>
                <a:lnTo>
                  <a:pt x="343" y="354"/>
                </a:lnTo>
                <a:lnTo>
                  <a:pt x="344" y="349"/>
                </a:lnTo>
                <a:close/>
                <a:moveTo>
                  <a:pt x="398" y="266"/>
                </a:moveTo>
                <a:lnTo>
                  <a:pt x="398" y="44"/>
                </a:lnTo>
                <a:lnTo>
                  <a:pt x="396" y="35"/>
                </a:lnTo>
                <a:lnTo>
                  <a:pt x="393" y="27"/>
                </a:lnTo>
                <a:lnTo>
                  <a:pt x="389" y="19"/>
                </a:lnTo>
                <a:lnTo>
                  <a:pt x="384" y="12"/>
                </a:lnTo>
                <a:lnTo>
                  <a:pt x="377" y="8"/>
                </a:lnTo>
                <a:lnTo>
                  <a:pt x="370" y="4"/>
                </a:lnTo>
                <a:lnTo>
                  <a:pt x="362" y="1"/>
                </a:lnTo>
                <a:lnTo>
                  <a:pt x="352" y="0"/>
                </a:lnTo>
                <a:lnTo>
                  <a:pt x="44" y="0"/>
                </a:lnTo>
                <a:lnTo>
                  <a:pt x="36" y="1"/>
                </a:lnTo>
                <a:lnTo>
                  <a:pt x="26" y="4"/>
                </a:lnTo>
                <a:lnTo>
                  <a:pt x="19" y="8"/>
                </a:lnTo>
                <a:lnTo>
                  <a:pt x="12" y="12"/>
                </a:lnTo>
                <a:lnTo>
                  <a:pt x="7" y="19"/>
                </a:lnTo>
                <a:lnTo>
                  <a:pt x="3" y="27"/>
                </a:lnTo>
                <a:lnTo>
                  <a:pt x="0" y="35"/>
                </a:lnTo>
                <a:lnTo>
                  <a:pt x="0" y="44"/>
                </a:lnTo>
                <a:lnTo>
                  <a:pt x="0" y="266"/>
                </a:lnTo>
                <a:lnTo>
                  <a:pt x="0" y="276"/>
                </a:lnTo>
                <a:lnTo>
                  <a:pt x="3" y="284"/>
                </a:lnTo>
                <a:lnTo>
                  <a:pt x="7" y="293"/>
                </a:lnTo>
                <a:lnTo>
                  <a:pt x="12" y="298"/>
                </a:lnTo>
                <a:lnTo>
                  <a:pt x="19" y="304"/>
                </a:lnTo>
                <a:lnTo>
                  <a:pt x="26" y="308"/>
                </a:lnTo>
                <a:lnTo>
                  <a:pt x="36" y="310"/>
                </a:lnTo>
                <a:lnTo>
                  <a:pt x="44" y="312"/>
                </a:lnTo>
                <a:lnTo>
                  <a:pt x="352" y="312"/>
                </a:lnTo>
                <a:lnTo>
                  <a:pt x="362" y="310"/>
                </a:lnTo>
                <a:lnTo>
                  <a:pt x="370" y="308"/>
                </a:lnTo>
                <a:lnTo>
                  <a:pt x="377" y="304"/>
                </a:lnTo>
                <a:lnTo>
                  <a:pt x="384" y="298"/>
                </a:lnTo>
                <a:lnTo>
                  <a:pt x="389" y="293"/>
                </a:lnTo>
                <a:lnTo>
                  <a:pt x="393" y="284"/>
                </a:lnTo>
                <a:lnTo>
                  <a:pt x="396" y="276"/>
                </a:lnTo>
                <a:lnTo>
                  <a:pt x="398" y="266"/>
                </a:lnTo>
                <a:close/>
                <a:moveTo>
                  <a:pt x="352" y="23"/>
                </a:moveTo>
                <a:lnTo>
                  <a:pt x="352" y="23"/>
                </a:lnTo>
                <a:lnTo>
                  <a:pt x="356" y="23"/>
                </a:lnTo>
                <a:lnTo>
                  <a:pt x="360" y="24"/>
                </a:lnTo>
                <a:lnTo>
                  <a:pt x="367" y="29"/>
                </a:lnTo>
                <a:lnTo>
                  <a:pt x="373" y="35"/>
                </a:lnTo>
                <a:lnTo>
                  <a:pt x="373" y="40"/>
                </a:lnTo>
                <a:lnTo>
                  <a:pt x="374" y="44"/>
                </a:lnTo>
                <a:lnTo>
                  <a:pt x="374" y="266"/>
                </a:lnTo>
                <a:lnTo>
                  <a:pt x="373" y="272"/>
                </a:lnTo>
                <a:lnTo>
                  <a:pt x="373" y="275"/>
                </a:lnTo>
                <a:lnTo>
                  <a:pt x="367" y="282"/>
                </a:lnTo>
                <a:lnTo>
                  <a:pt x="360" y="287"/>
                </a:lnTo>
                <a:lnTo>
                  <a:pt x="356" y="288"/>
                </a:lnTo>
                <a:lnTo>
                  <a:pt x="352" y="288"/>
                </a:lnTo>
                <a:lnTo>
                  <a:pt x="44" y="288"/>
                </a:lnTo>
                <a:lnTo>
                  <a:pt x="40" y="288"/>
                </a:lnTo>
                <a:lnTo>
                  <a:pt x="36" y="287"/>
                </a:lnTo>
                <a:lnTo>
                  <a:pt x="29" y="282"/>
                </a:lnTo>
                <a:lnTo>
                  <a:pt x="25" y="275"/>
                </a:lnTo>
                <a:lnTo>
                  <a:pt x="23" y="272"/>
                </a:lnTo>
                <a:lnTo>
                  <a:pt x="22" y="266"/>
                </a:lnTo>
                <a:lnTo>
                  <a:pt x="22" y="44"/>
                </a:lnTo>
                <a:lnTo>
                  <a:pt x="23" y="40"/>
                </a:lnTo>
                <a:lnTo>
                  <a:pt x="25" y="35"/>
                </a:lnTo>
                <a:lnTo>
                  <a:pt x="29" y="29"/>
                </a:lnTo>
                <a:lnTo>
                  <a:pt x="36" y="24"/>
                </a:lnTo>
                <a:lnTo>
                  <a:pt x="40" y="23"/>
                </a:lnTo>
                <a:lnTo>
                  <a:pt x="44" y="23"/>
                </a:lnTo>
                <a:lnTo>
                  <a:pt x="352" y="23"/>
                </a:lnTo>
                <a:close/>
                <a:moveTo>
                  <a:pt x="77" y="97"/>
                </a:moveTo>
                <a:lnTo>
                  <a:pt x="54" y="97"/>
                </a:lnTo>
                <a:lnTo>
                  <a:pt x="54" y="121"/>
                </a:lnTo>
                <a:lnTo>
                  <a:pt x="77" y="121"/>
                </a:lnTo>
                <a:lnTo>
                  <a:pt x="77" y="97"/>
                </a:lnTo>
                <a:close/>
                <a:moveTo>
                  <a:pt x="77" y="144"/>
                </a:moveTo>
                <a:lnTo>
                  <a:pt x="54" y="144"/>
                </a:lnTo>
                <a:lnTo>
                  <a:pt x="54" y="167"/>
                </a:lnTo>
                <a:lnTo>
                  <a:pt x="77" y="167"/>
                </a:lnTo>
                <a:lnTo>
                  <a:pt x="77" y="144"/>
                </a:lnTo>
                <a:close/>
                <a:moveTo>
                  <a:pt x="77" y="191"/>
                </a:moveTo>
                <a:lnTo>
                  <a:pt x="54" y="191"/>
                </a:lnTo>
                <a:lnTo>
                  <a:pt x="54" y="213"/>
                </a:lnTo>
                <a:lnTo>
                  <a:pt x="77" y="213"/>
                </a:lnTo>
                <a:lnTo>
                  <a:pt x="77" y="191"/>
                </a:lnTo>
                <a:close/>
                <a:moveTo>
                  <a:pt x="123" y="97"/>
                </a:moveTo>
                <a:lnTo>
                  <a:pt x="101" y="97"/>
                </a:lnTo>
                <a:lnTo>
                  <a:pt x="101" y="121"/>
                </a:lnTo>
                <a:lnTo>
                  <a:pt x="123" y="121"/>
                </a:lnTo>
                <a:lnTo>
                  <a:pt x="123" y="97"/>
                </a:lnTo>
                <a:close/>
                <a:moveTo>
                  <a:pt x="123" y="144"/>
                </a:moveTo>
                <a:lnTo>
                  <a:pt x="101" y="144"/>
                </a:lnTo>
                <a:lnTo>
                  <a:pt x="101" y="167"/>
                </a:lnTo>
                <a:lnTo>
                  <a:pt x="123" y="167"/>
                </a:lnTo>
                <a:lnTo>
                  <a:pt x="123" y="144"/>
                </a:lnTo>
                <a:close/>
                <a:moveTo>
                  <a:pt x="123" y="191"/>
                </a:moveTo>
                <a:lnTo>
                  <a:pt x="101" y="191"/>
                </a:lnTo>
                <a:lnTo>
                  <a:pt x="101" y="213"/>
                </a:lnTo>
                <a:lnTo>
                  <a:pt x="123" y="213"/>
                </a:lnTo>
                <a:lnTo>
                  <a:pt x="123" y="191"/>
                </a:lnTo>
                <a:close/>
                <a:moveTo>
                  <a:pt x="169" y="97"/>
                </a:moveTo>
                <a:lnTo>
                  <a:pt x="146" y="97"/>
                </a:lnTo>
                <a:lnTo>
                  <a:pt x="146" y="121"/>
                </a:lnTo>
                <a:lnTo>
                  <a:pt x="169" y="121"/>
                </a:lnTo>
                <a:lnTo>
                  <a:pt x="169" y="97"/>
                </a:lnTo>
                <a:close/>
                <a:moveTo>
                  <a:pt x="169" y="144"/>
                </a:moveTo>
                <a:lnTo>
                  <a:pt x="146" y="144"/>
                </a:lnTo>
                <a:lnTo>
                  <a:pt x="146" y="167"/>
                </a:lnTo>
                <a:lnTo>
                  <a:pt x="169" y="167"/>
                </a:lnTo>
                <a:lnTo>
                  <a:pt x="169" y="144"/>
                </a:lnTo>
                <a:close/>
                <a:moveTo>
                  <a:pt x="169" y="191"/>
                </a:moveTo>
                <a:lnTo>
                  <a:pt x="146" y="191"/>
                </a:lnTo>
                <a:lnTo>
                  <a:pt x="146" y="213"/>
                </a:lnTo>
                <a:lnTo>
                  <a:pt x="169" y="213"/>
                </a:lnTo>
                <a:lnTo>
                  <a:pt x="169" y="191"/>
                </a:lnTo>
                <a:close/>
                <a:moveTo>
                  <a:pt x="343" y="154"/>
                </a:moveTo>
                <a:lnTo>
                  <a:pt x="343" y="154"/>
                </a:lnTo>
                <a:lnTo>
                  <a:pt x="341" y="140"/>
                </a:lnTo>
                <a:lnTo>
                  <a:pt x="337" y="126"/>
                </a:lnTo>
                <a:lnTo>
                  <a:pt x="332" y="115"/>
                </a:lnTo>
                <a:lnTo>
                  <a:pt x="323" y="106"/>
                </a:lnTo>
                <a:lnTo>
                  <a:pt x="312" y="96"/>
                </a:lnTo>
                <a:lnTo>
                  <a:pt x="301" y="90"/>
                </a:lnTo>
                <a:lnTo>
                  <a:pt x="288" y="86"/>
                </a:lnTo>
                <a:lnTo>
                  <a:pt x="274" y="85"/>
                </a:lnTo>
                <a:lnTo>
                  <a:pt x="260" y="86"/>
                </a:lnTo>
                <a:lnTo>
                  <a:pt x="248" y="90"/>
                </a:lnTo>
                <a:lnTo>
                  <a:pt x="235" y="96"/>
                </a:lnTo>
                <a:lnTo>
                  <a:pt x="226" y="106"/>
                </a:lnTo>
                <a:lnTo>
                  <a:pt x="217" y="115"/>
                </a:lnTo>
                <a:lnTo>
                  <a:pt x="211" y="126"/>
                </a:lnTo>
                <a:lnTo>
                  <a:pt x="206" y="140"/>
                </a:lnTo>
                <a:lnTo>
                  <a:pt x="205" y="154"/>
                </a:lnTo>
                <a:lnTo>
                  <a:pt x="206" y="167"/>
                </a:lnTo>
                <a:lnTo>
                  <a:pt x="211" y="180"/>
                </a:lnTo>
                <a:lnTo>
                  <a:pt x="217" y="192"/>
                </a:lnTo>
                <a:lnTo>
                  <a:pt x="226" y="202"/>
                </a:lnTo>
                <a:lnTo>
                  <a:pt x="235" y="210"/>
                </a:lnTo>
                <a:lnTo>
                  <a:pt x="248" y="217"/>
                </a:lnTo>
                <a:lnTo>
                  <a:pt x="260" y="221"/>
                </a:lnTo>
                <a:lnTo>
                  <a:pt x="274" y="222"/>
                </a:lnTo>
                <a:lnTo>
                  <a:pt x="288" y="221"/>
                </a:lnTo>
                <a:lnTo>
                  <a:pt x="301" y="217"/>
                </a:lnTo>
                <a:lnTo>
                  <a:pt x="312" y="210"/>
                </a:lnTo>
                <a:lnTo>
                  <a:pt x="323" y="202"/>
                </a:lnTo>
                <a:lnTo>
                  <a:pt x="332" y="192"/>
                </a:lnTo>
                <a:lnTo>
                  <a:pt x="337" y="180"/>
                </a:lnTo>
                <a:lnTo>
                  <a:pt x="341" y="167"/>
                </a:lnTo>
                <a:lnTo>
                  <a:pt x="343" y="154"/>
                </a:lnTo>
                <a:close/>
                <a:moveTo>
                  <a:pt x="319" y="154"/>
                </a:moveTo>
                <a:lnTo>
                  <a:pt x="319" y="154"/>
                </a:lnTo>
                <a:lnTo>
                  <a:pt x="319" y="163"/>
                </a:lnTo>
                <a:lnTo>
                  <a:pt x="316" y="172"/>
                </a:lnTo>
                <a:lnTo>
                  <a:pt x="312" y="180"/>
                </a:lnTo>
                <a:lnTo>
                  <a:pt x="307" y="185"/>
                </a:lnTo>
                <a:lnTo>
                  <a:pt x="300" y="192"/>
                </a:lnTo>
                <a:lnTo>
                  <a:pt x="292" y="196"/>
                </a:lnTo>
                <a:lnTo>
                  <a:pt x="283" y="199"/>
                </a:lnTo>
                <a:lnTo>
                  <a:pt x="274" y="199"/>
                </a:lnTo>
                <a:lnTo>
                  <a:pt x="266" y="199"/>
                </a:lnTo>
                <a:lnTo>
                  <a:pt x="256" y="196"/>
                </a:lnTo>
                <a:lnTo>
                  <a:pt x="249" y="192"/>
                </a:lnTo>
                <a:lnTo>
                  <a:pt x="242" y="185"/>
                </a:lnTo>
                <a:lnTo>
                  <a:pt x="237" y="180"/>
                </a:lnTo>
                <a:lnTo>
                  <a:pt x="233" y="172"/>
                </a:lnTo>
                <a:lnTo>
                  <a:pt x="230" y="163"/>
                </a:lnTo>
                <a:lnTo>
                  <a:pt x="228" y="154"/>
                </a:lnTo>
                <a:lnTo>
                  <a:pt x="230" y="144"/>
                </a:lnTo>
                <a:lnTo>
                  <a:pt x="233" y="136"/>
                </a:lnTo>
                <a:lnTo>
                  <a:pt x="237" y="128"/>
                </a:lnTo>
                <a:lnTo>
                  <a:pt x="242" y="121"/>
                </a:lnTo>
                <a:lnTo>
                  <a:pt x="249" y="115"/>
                </a:lnTo>
                <a:lnTo>
                  <a:pt x="256" y="111"/>
                </a:lnTo>
                <a:lnTo>
                  <a:pt x="266" y="108"/>
                </a:lnTo>
                <a:lnTo>
                  <a:pt x="274" y="108"/>
                </a:lnTo>
                <a:lnTo>
                  <a:pt x="283" y="108"/>
                </a:lnTo>
                <a:lnTo>
                  <a:pt x="292" y="111"/>
                </a:lnTo>
                <a:lnTo>
                  <a:pt x="300" y="115"/>
                </a:lnTo>
                <a:lnTo>
                  <a:pt x="307" y="121"/>
                </a:lnTo>
                <a:lnTo>
                  <a:pt x="312" y="128"/>
                </a:lnTo>
                <a:lnTo>
                  <a:pt x="316" y="136"/>
                </a:lnTo>
                <a:lnTo>
                  <a:pt x="319" y="144"/>
                </a:lnTo>
                <a:lnTo>
                  <a:pt x="319" y="154"/>
                </a:lnTo>
                <a:close/>
                <a:moveTo>
                  <a:pt x="272" y="173"/>
                </a:moveTo>
                <a:lnTo>
                  <a:pt x="293" y="150"/>
                </a:lnTo>
                <a:lnTo>
                  <a:pt x="296" y="145"/>
                </a:lnTo>
                <a:lnTo>
                  <a:pt x="296" y="141"/>
                </a:lnTo>
                <a:lnTo>
                  <a:pt x="296" y="137"/>
                </a:lnTo>
                <a:lnTo>
                  <a:pt x="293" y="133"/>
                </a:lnTo>
                <a:lnTo>
                  <a:pt x="289" y="132"/>
                </a:lnTo>
                <a:lnTo>
                  <a:pt x="285" y="130"/>
                </a:lnTo>
                <a:lnTo>
                  <a:pt x="279" y="132"/>
                </a:lnTo>
                <a:lnTo>
                  <a:pt x="277" y="134"/>
                </a:lnTo>
                <a:lnTo>
                  <a:pt x="255" y="158"/>
                </a:lnTo>
                <a:lnTo>
                  <a:pt x="253" y="161"/>
                </a:lnTo>
                <a:lnTo>
                  <a:pt x="252" y="166"/>
                </a:lnTo>
                <a:lnTo>
                  <a:pt x="253" y="170"/>
                </a:lnTo>
                <a:lnTo>
                  <a:pt x="256" y="173"/>
                </a:lnTo>
                <a:lnTo>
                  <a:pt x="259" y="176"/>
                </a:lnTo>
                <a:lnTo>
                  <a:pt x="263" y="177"/>
                </a:lnTo>
                <a:lnTo>
                  <a:pt x="268" y="176"/>
                </a:lnTo>
                <a:lnTo>
                  <a:pt x="272" y="173"/>
                </a:lnTo>
                <a:close/>
              </a:path>
            </a:pathLst>
          </a:custGeom>
          <a:solidFill>
            <a:schemeClr val="accent1"/>
          </a:solidFill>
          <a:ln>
            <a:noFill/>
          </a:ln>
        </p:spPr>
        <p:txBody>
          <a:bodyPr/>
          <a:lstStyle/>
          <a:p>
            <a:endParaRPr lang="en-US" dirty="0"/>
          </a:p>
        </p:txBody>
      </p:sp>
      <p:sp>
        <p:nvSpPr>
          <p:cNvPr id="181" name="Freeform 199"/>
          <p:cNvSpPr>
            <a:spLocks noEditPoints="1"/>
          </p:cNvSpPr>
          <p:nvPr/>
        </p:nvSpPr>
        <p:spPr bwMode="auto">
          <a:xfrm>
            <a:off x="10190375" y="3466590"/>
            <a:ext cx="348580" cy="345958"/>
          </a:xfrm>
          <a:custGeom>
            <a:avLst/>
            <a:gdLst>
              <a:gd name="T0" fmla="*/ 91845 w 400"/>
              <a:gd name="T1" fmla="*/ 21060 h 398"/>
              <a:gd name="T2" fmla="*/ 64397 w 400"/>
              <a:gd name="T3" fmla="*/ 25799 h 398"/>
              <a:gd name="T4" fmla="*/ 40644 w 400"/>
              <a:gd name="T5" fmla="*/ 37909 h 398"/>
              <a:gd name="T6" fmla="*/ 21114 w 400"/>
              <a:gd name="T7" fmla="*/ 55810 h 398"/>
              <a:gd name="T8" fmla="*/ 7390 w 400"/>
              <a:gd name="T9" fmla="*/ 78976 h 398"/>
              <a:gd name="T10" fmla="*/ 0 w 400"/>
              <a:gd name="T11" fmla="*/ 105828 h 398"/>
              <a:gd name="T12" fmla="*/ 0 w 400"/>
              <a:gd name="T13" fmla="*/ 124782 h 398"/>
              <a:gd name="T14" fmla="*/ 7390 w 400"/>
              <a:gd name="T15" fmla="*/ 151634 h 398"/>
              <a:gd name="T16" fmla="*/ 21114 w 400"/>
              <a:gd name="T17" fmla="*/ 174801 h 398"/>
              <a:gd name="T18" fmla="*/ 40644 w 400"/>
              <a:gd name="T19" fmla="*/ 192702 h 398"/>
              <a:gd name="T20" fmla="*/ 64397 w 400"/>
              <a:gd name="T21" fmla="*/ 205338 h 398"/>
              <a:gd name="T22" fmla="*/ 91845 w 400"/>
              <a:gd name="T23" fmla="*/ 209550 h 398"/>
              <a:gd name="T24" fmla="*/ 94484 w 400"/>
              <a:gd name="T25" fmla="*/ 209550 h 398"/>
              <a:gd name="T26" fmla="*/ 121932 w 400"/>
              <a:gd name="T27" fmla="*/ 205338 h 398"/>
              <a:gd name="T28" fmla="*/ 146741 w 400"/>
              <a:gd name="T29" fmla="*/ 193755 h 398"/>
              <a:gd name="T30" fmla="*/ 166799 w 400"/>
              <a:gd name="T31" fmla="*/ 175327 h 398"/>
              <a:gd name="T32" fmla="*/ 181579 w 400"/>
              <a:gd name="T33" fmla="*/ 151634 h 398"/>
              <a:gd name="T34" fmla="*/ 187913 w 400"/>
              <a:gd name="T35" fmla="*/ 124782 h 398"/>
              <a:gd name="T36" fmla="*/ 80232 w 400"/>
              <a:gd name="T37" fmla="*/ 34223 h 398"/>
              <a:gd name="T38" fmla="*/ 34838 w 400"/>
              <a:gd name="T39" fmla="*/ 58969 h 398"/>
              <a:gd name="T40" fmla="*/ 50145 w 400"/>
              <a:gd name="T41" fmla="*/ 46333 h 398"/>
              <a:gd name="T42" fmla="*/ 67564 w 400"/>
              <a:gd name="T43" fmla="*/ 37909 h 398"/>
              <a:gd name="T44" fmla="*/ 80232 w 400"/>
              <a:gd name="T45" fmla="*/ 34223 h 398"/>
              <a:gd name="T46" fmla="*/ 80232 w 400"/>
              <a:gd name="T47" fmla="*/ 90559 h 398"/>
              <a:gd name="T48" fmla="*/ 19530 w 400"/>
              <a:gd name="T49" fmla="*/ 80556 h 398"/>
              <a:gd name="T50" fmla="*/ 11613 w 400"/>
              <a:gd name="T51" fmla="*/ 115305 h 398"/>
              <a:gd name="T52" fmla="*/ 13196 w 400"/>
              <a:gd name="T53" fmla="*/ 103195 h 398"/>
              <a:gd name="T54" fmla="*/ 80232 w 400"/>
              <a:gd name="T55" fmla="*/ 117411 h 398"/>
              <a:gd name="T56" fmla="*/ 12140 w 400"/>
              <a:gd name="T57" fmla="*/ 123203 h 398"/>
              <a:gd name="T58" fmla="*/ 25864 w 400"/>
              <a:gd name="T59" fmla="*/ 161111 h 398"/>
              <a:gd name="T60" fmla="*/ 19002 w 400"/>
              <a:gd name="T61" fmla="*/ 148475 h 398"/>
              <a:gd name="T62" fmla="*/ 58063 w 400"/>
              <a:gd name="T63" fmla="*/ 135839 h 398"/>
              <a:gd name="T64" fmla="*/ 94484 w 400"/>
              <a:gd name="T65" fmla="*/ 196914 h 398"/>
              <a:gd name="T66" fmla="*/ 92901 w 400"/>
              <a:gd name="T67" fmla="*/ 196914 h 398"/>
              <a:gd name="T68" fmla="*/ 67564 w 400"/>
              <a:gd name="T69" fmla="*/ 192702 h 398"/>
              <a:gd name="T70" fmla="*/ 45395 w 400"/>
              <a:gd name="T71" fmla="*/ 181119 h 398"/>
              <a:gd name="T72" fmla="*/ 87094 w 400"/>
              <a:gd name="T73" fmla="*/ 127415 h 398"/>
              <a:gd name="T74" fmla="*/ 174189 w 400"/>
              <a:gd name="T75" fmla="*/ 134786 h 398"/>
              <a:gd name="T76" fmla="*/ 166271 w 400"/>
              <a:gd name="T77" fmla="*/ 155320 h 398"/>
              <a:gd name="T78" fmla="*/ 153075 w 400"/>
              <a:gd name="T79" fmla="*/ 172694 h 398"/>
              <a:gd name="T80" fmla="*/ 136184 w 400"/>
              <a:gd name="T81" fmla="*/ 185331 h 398"/>
              <a:gd name="T82" fmla="*/ 116126 w 400"/>
              <a:gd name="T83" fmla="*/ 194281 h 398"/>
              <a:gd name="T84" fmla="*/ 94484 w 400"/>
              <a:gd name="T85" fmla="*/ 196914 h 398"/>
              <a:gd name="T86" fmla="*/ 116654 w 400"/>
              <a:gd name="T87" fmla="*/ 0 h 398"/>
              <a:gd name="T88" fmla="*/ 211138 w 400"/>
              <a:gd name="T89" fmla="*/ 94245 h 398"/>
              <a:gd name="T90" fmla="*/ 209027 w 400"/>
              <a:gd name="T91" fmla="*/ 75291 h 398"/>
              <a:gd name="T92" fmla="*/ 199525 w 400"/>
              <a:gd name="T93" fmla="*/ 49492 h 398"/>
              <a:gd name="T94" fmla="*/ 183690 w 400"/>
              <a:gd name="T95" fmla="*/ 27905 h 398"/>
              <a:gd name="T96" fmla="*/ 161521 w 400"/>
              <a:gd name="T97" fmla="*/ 11583 h 398"/>
              <a:gd name="T98" fmla="*/ 135656 w 400"/>
              <a:gd name="T99" fmla="*/ 2633 h 398"/>
              <a:gd name="T100" fmla="*/ 116654 w 400"/>
              <a:gd name="T101" fmla="*/ 0 h 398"/>
              <a:gd name="T102" fmla="*/ 133545 w 400"/>
              <a:gd name="T103" fmla="*/ 14216 h 398"/>
              <a:gd name="T104" fmla="*/ 153075 w 400"/>
              <a:gd name="T105" fmla="*/ 20534 h 398"/>
              <a:gd name="T106" fmla="*/ 168910 w 400"/>
              <a:gd name="T107" fmla="*/ 31590 h 398"/>
              <a:gd name="T108" fmla="*/ 182634 w 400"/>
              <a:gd name="T109" fmla="*/ 45806 h 398"/>
              <a:gd name="T110" fmla="*/ 192136 w 400"/>
              <a:gd name="T111" fmla="*/ 62654 h 398"/>
              <a:gd name="T112" fmla="*/ 197942 w 400"/>
              <a:gd name="T113" fmla="*/ 82135 h 3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00" h="398">
                <a:moveTo>
                  <a:pt x="174" y="219"/>
                </a:moveTo>
                <a:lnTo>
                  <a:pt x="174" y="40"/>
                </a:lnTo>
                <a:lnTo>
                  <a:pt x="157" y="42"/>
                </a:lnTo>
                <a:lnTo>
                  <a:pt x="140" y="44"/>
                </a:lnTo>
                <a:lnTo>
                  <a:pt x="122" y="49"/>
                </a:lnTo>
                <a:lnTo>
                  <a:pt x="106" y="55"/>
                </a:lnTo>
                <a:lnTo>
                  <a:pt x="91" y="62"/>
                </a:lnTo>
                <a:lnTo>
                  <a:pt x="77" y="72"/>
                </a:lnTo>
                <a:lnTo>
                  <a:pt x="63" y="82"/>
                </a:lnTo>
                <a:lnTo>
                  <a:pt x="51" y="94"/>
                </a:lnTo>
                <a:lnTo>
                  <a:pt x="40" y="106"/>
                </a:lnTo>
                <a:lnTo>
                  <a:pt x="29" y="120"/>
                </a:lnTo>
                <a:lnTo>
                  <a:pt x="20" y="134"/>
                </a:lnTo>
                <a:lnTo>
                  <a:pt x="14" y="150"/>
                </a:lnTo>
                <a:lnTo>
                  <a:pt x="7" y="167"/>
                </a:lnTo>
                <a:lnTo>
                  <a:pt x="3" y="183"/>
                </a:lnTo>
                <a:lnTo>
                  <a:pt x="0" y="201"/>
                </a:lnTo>
                <a:lnTo>
                  <a:pt x="0" y="219"/>
                </a:lnTo>
                <a:lnTo>
                  <a:pt x="0" y="237"/>
                </a:lnTo>
                <a:lnTo>
                  <a:pt x="3" y="255"/>
                </a:lnTo>
                <a:lnTo>
                  <a:pt x="7" y="271"/>
                </a:lnTo>
                <a:lnTo>
                  <a:pt x="14" y="288"/>
                </a:lnTo>
                <a:lnTo>
                  <a:pt x="20" y="303"/>
                </a:lnTo>
                <a:lnTo>
                  <a:pt x="29" y="318"/>
                </a:lnTo>
                <a:lnTo>
                  <a:pt x="40" y="332"/>
                </a:lnTo>
                <a:lnTo>
                  <a:pt x="51" y="344"/>
                </a:lnTo>
                <a:lnTo>
                  <a:pt x="63" y="355"/>
                </a:lnTo>
                <a:lnTo>
                  <a:pt x="77" y="366"/>
                </a:lnTo>
                <a:lnTo>
                  <a:pt x="91" y="374"/>
                </a:lnTo>
                <a:lnTo>
                  <a:pt x="106" y="383"/>
                </a:lnTo>
                <a:lnTo>
                  <a:pt x="122" y="390"/>
                </a:lnTo>
                <a:lnTo>
                  <a:pt x="140" y="394"/>
                </a:lnTo>
                <a:lnTo>
                  <a:pt x="157" y="396"/>
                </a:lnTo>
                <a:lnTo>
                  <a:pt x="174" y="398"/>
                </a:lnTo>
                <a:lnTo>
                  <a:pt x="179" y="398"/>
                </a:lnTo>
                <a:lnTo>
                  <a:pt x="196" y="396"/>
                </a:lnTo>
                <a:lnTo>
                  <a:pt x="214" y="394"/>
                </a:lnTo>
                <a:lnTo>
                  <a:pt x="231" y="390"/>
                </a:lnTo>
                <a:lnTo>
                  <a:pt x="247" y="384"/>
                </a:lnTo>
                <a:lnTo>
                  <a:pt x="264" y="376"/>
                </a:lnTo>
                <a:lnTo>
                  <a:pt x="278" y="368"/>
                </a:lnTo>
                <a:lnTo>
                  <a:pt x="291" y="357"/>
                </a:lnTo>
                <a:lnTo>
                  <a:pt x="305" y="346"/>
                </a:lnTo>
                <a:lnTo>
                  <a:pt x="316" y="333"/>
                </a:lnTo>
                <a:lnTo>
                  <a:pt x="327" y="319"/>
                </a:lnTo>
                <a:lnTo>
                  <a:pt x="335" y="304"/>
                </a:lnTo>
                <a:lnTo>
                  <a:pt x="344" y="288"/>
                </a:lnTo>
                <a:lnTo>
                  <a:pt x="349" y="273"/>
                </a:lnTo>
                <a:lnTo>
                  <a:pt x="353" y="255"/>
                </a:lnTo>
                <a:lnTo>
                  <a:pt x="356" y="237"/>
                </a:lnTo>
                <a:lnTo>
                  <a:pt x="357" y="219"/>
                </a:lnTo>
                <a:lnTo>
                  <a:pt x="174" y="219"/>
                </a:lnTo>
                <a:close/>
                <a:moveTo>
                  <a:pt x="152" y="65"/>
                </a:moveTo>
                <a:lnTo>
                  <a:pt x="152" y="112"/>
                </a:lnTo>
                <a:lnTo>
                  <a:pt x="66" y="112"/>
                </a:lnTo>
                <a:lnTo>
                  <a:pt x="74" y="102"/>
                </a:lnTo>
                <a:lnTo>
                  <a:pt x="84" y="95"/>
                </a:lnTo>
                <a:lnTo>
                  <a:pt x="95" y="88"/>
                </a:lnTo>
                <a:lnTo>
                  <a:pt x="104" y="82"/>
                </a:lnTo>
                <a:lnTo>
                  <a:pt x="115" y="76"/>
                </a:lnTo>
                <a:lnTo>
                  <a:pt x="128" y="72"/>
                </a:lnTo>
                <a:lnTo>
                  <a:pt x="140" y="68"/>
                </a:lnTo>
                <a:lnTo>
                  <a:pt x="152" y="65"/>
                </a:lnTo>
                <a:close/>
                <a:moveTo>
                  <a:pt x="48" y="135"/>
                </a:moveTo>
                <a:lnTo>
                  <a:pt x="152" y="135"/>
                </a:lnTo>
                <a:lnTo>
                  <a:pt x="152" y="172"/>
                </a:lnTo>
                <a:lnTo>
                  <a:pt x="30" y="172"/>
                </a:lnTo>
                <a:lnTo>
                  <a:pt x="37" y="153"/>
                </a:lnTo>
                <a:lnTo>
                  <a:pt x="48" y="135"/>
                </a:lnTo>
                <a:close/>
                <a:moveTo>
                  <a:pt x="22" y="219"/>
                </a:moveTo>
                <a:lnTo>
                  <a:pt x="22" y="219"/>
                </a:lnTo>
                <a:lnTo>
                  <a:pt x="23" y="207"/>
                </a:lnTo>
                <a:lnTo>
                  <a:pt x="25" y="196"/>
                </a:lnTo>
                <a:lnTo>
                  <a:pt x="152" y="196"/>
                </a:lnTo>
                <a:lnTo>
                  <a:pt x="152" y="219"/>
                </a:lnTo>
                <a:lnTo>
                  <a:pt x="152" y="223"/>
                </a:lnTo>
                <a:lnTo>
                  <a:pt x="139" y="234"/>
                </a:lnTo>
                <a:lnTo>
                  <a:pt x="23" y="234"/>
                </a:lnTo>
                <a:lnTo>
                  <a:pt x="22" y="219"/>
                </a:lnTo>
                <a:close/>
                <a:moveTo>
                  <a:pt x="49" y="306"/>
                </a:moveTo>
                <a:lnTo>
                  <a:pt x="49" y="306"/>
                </a:lnTo>
                <a:lnTo>
                  <a:pt x="42" y="295"/>
                </a:lnTo>
                <a:lnTo>
                  <a:pt x="36" y="282"/>
                </a:lnTo>
                <a:lnTo>
                  <a:pt x="31" y="270"/>
                </a:lnTo>
                <a:lnTo>
                  <a:pt x="27" y="258"/>
                </a:lnTo>
                <a:lnTo>
                  <a:pt x="110" y="258"/>
                </a:lnTo>
                <a:lnTo>
                  <a:pt x="49" y="306"/>
                </a:lnTo>
                <a:close/>
                <a:moveTo>
                  <a:pt x="179" y="374"/>
                </a:moveTo>
                <a:lnTo>
                  <a:pt x="179" y="374"/>
                </a:lnTo>
                <a:lnTo>
                  <a:pt x="177" y="374"/>
                </a:lnTo>
                <a:lnTo>
                  <a:pt x="176" y="374"/>
                </a:lnTo>
                <a:lnTo>
                  <a:pt x="159" y="373"/>
                </a:lnTo>
                <a:lnTo>
                  <a:pt x="143" y="370"/>
                </a:lnTo>
                <a:lnTo>
                  <a:pt x="128" y="366"/>
                </a:lnTo>
                <a:lnTo>
                  <a:pt x="114" y="361"/>
                </a:lnTo>
                <a:lnTo>
                  <a:pt x="100" y="354"/>
                </a:lnTo>
                <a:lnTo>
                  <a:pt x="86" y="344"/>
                </a:lnTo>
                <a:lnTo>
                  <a:pt x="75" y="335"/>
                </a:lnTo>
                <a:lnTo>
                  <a:pt x="64" y="324"/>
                </a:lnTo>
                <a:lnTo>
                  <a:pt x="165" y="242"/>
                </a:lnTo>
                <a:lnTo>
                  <a:pt x="333" y="242"/>
                </a:lnTo>
                <a:lnTo>
                  <a:pt x="330" y="256"/>
                </a:lnTo>
                <a:lnTo>
                  <a:pt x="326" y="269"/>
                </a:lnTo>
                <a:lnTo>
                  <a:pt x="320" y="282"/>
                </a:lnTo>
                <a:lnTo>
                  <a:pt x="315" y="295"/>
                </a:lnTo>
                <a:lnTo>
                  <a:pt x="308" y="306"/>
                </a:lnTo>
                <a:lnTo>
                  <a:pt x="300" y="317"/>
                </a:lnTo>
                <a:lnTo>
                  <a:pt x="290" y="328"/>
                </a:lnTo>
                <a:lnTo>
                  <a:pt x="280" y="336"/>
                </a:lnTo>
                <a:lnTo>
                  <a:pt x="269" y="344"/>
                </a:lnTo>
                <a:lnTo>
                  <a:pt x="258" y="352"/>
                </a:lnTo>
                <a:lnTo>
                  <a:pt x="246" y="359"/>
                </a:lnTo>
                <a:lnTo>
                  <a:pt x="234" y="365"/>
                </a:lnTo>
                <a:lnTo>
                  <a:pt x="220" y="369"/>
                </a:lnTo>
                <a:lnTo>
                  <a:pt x="206" y="372"/>
                </a:lnTo>
                <a:lnTo>
                  <a:pt x="192" y="374"/>
                </a:lnTo>
                <a:lnTo>
                  <a:pt x="179" y="374"/>
                </a:lnTo>
                <a:close/>
                <a:moveTo>
                  <a:pt x="221" y="0"/>
                </a:moveTo>
                <a:lnTo>
                  <a:pt x="221" y="0"/>
                </a:lnTo>
                <a:lnTo>
                  <a:pt x="217" y="0"/>
                </a:lnTo>
                <a:lnTo>
                  <a:pt x="217" y="179"/>
                </a:lnTo>
                <a:lnTo>
                  <a:pt x="400" y="179"/>
                </a:lnTo>
                <a:lnTo>
                  <a:pt x="399" y="161"/>
                </a:lnTo>
                <a:lnTo>
                  <a:pt x="396" y="143"/>
                </a:lnTo>
                <a:lnTo>
                  <a:pt x="392" y="126"/>
                </a:lnTo>
                <a:lnTo>
                  <a:pt x="386" y="109"/>
                </a:lnTo>
                <a:lnTo>
                  <a:pt x="378" y="94"/>
                </a:lnTo>
                <a:lnTo>
                  <a:pt x="370" y="79"/>
                </a:lnTo>
                <a:lnTo>
                  <a:pt x="359" y="65"/>
                </a:lnTo>
                <a:lnTo>
                  <a:pt x="348" y="53"/>
                </a:lnTo>
                <a:lnTo>
                  <a:pt x="335" y="42"/>
                </a:lnTo>
                <a:lnTo>
                  <a:pt x="320" y="31"/>
                </a:lnTo>
                <a:lnTo>
                  <a:pt x="306" y="22"/>
                </a:lnTo>
                <a:lnTo>
                  <a:pt x="290" y="14"/>
                </a:lnTo>
                <a:lnTo>
                  <a:pt x="273" y="9"/>
                </a:lnTo>
                <a:lnTo>
                  <a:pt x="257" y="5"/>
                </a:lnTo>
                <a:lnTo>
                  <a:pt x="239" y="2"/>
                </a:lnTo>
                <a:lnTo>
                  <a:pt x="221" y="0"/>
                </a:lnTo>
                <a:close/>
                <a:moveTo>
                  <a:pt x="240" y="25"/>
                </a:moveTo>
                <a:lnTo>
                  <a:pt x="240" y="25"/>
                </a:lnTo>
                <a:lnTo>
                  <a:pt x="253" y="27"/>
                </a:lnTo>
                <a:lnTo>
                  <a:pt x="267" y="31"/>
                </a:lnTo>
                <a:lnTo>
                  <a:pt x="278" y="35"/>
                </a:lnTo>
                <a:lnTo>
                  <a:pt x="290" y="39"/>
                </a:lnTo>
                <a:lnTo>
                  <a:pt x="301" y="46"/>
                </a:lnTo>
                <a:lnTo>
                  <a:pt x="311" y="53"/>
                </a:lnTo>
                <a:lnTo>
                  <a:pt x="320" y="60"/>
                </a:lnTo>
                <a:lnTo>
                  <a:pt x="330" y="68"/>
                </a:lnTo>
                <a:lnTo>
                  <a:pt x="338" y="77"/>
                </a:lnTo>
                <a:lnTo>
                  <a:pt x="346" y="87"/>
                </a:lnTo>
                <a:lnTo>
                  <a:pt x="353" y="97"/>
                </a:lnTo>
                <a:lnTo>
                  <a:pt x="359" y="108"/>
                </a:lnTo>
                <a:lnTo>
                  <a:pt x="364" y="119"/>
                </a:lnTo>
                <a:lnTo>
                  <a:pt x="370" y="131"/>
                </a:lnTo>
                <a:lnTo>
                  <a:pt x="372" y="143"/>
                </a:lnTo>
                <a:lnTo>
                  <a:pt x="375" y="156"/>
                </a:lnTo>
                <a:lnTo>
                  <a:pt x="240" y="156"/>
                </a:lnTo>
                <a:lnTo>
                  <a:pt x="240" y="25"/>
                </a:lnTo>
                <a:close/>
              </a:path>
            </a:pathLst>
          </a:custGeom>
          <a:solidFill>
            <a:schemeClr val="accent1"/>
          </a:solidFill>
          <a:ln>
            <a:noFill/>
          </a:ln>
        </p:spPr>
        <p:txBody>
          <a:bodyPr/>
          <a:lstStyle/>
          <a:p>
            <a:endParaRPr lang="en-US" dirty="0"/>
          </a:p>
        </p:txBody>
      </p:sp>
      <p:sp>
        <p:nvSpPr>
          <p:cNvPr id="182" name="Freeform 200"/>
          <p:cNvSpPr>
            <a:spLocks noEditPoints="1"/>
          </p:cNvSpPr>
          <p:nvPr/>
        </p:nvSpPr>
        <p:spPr bwMode="auto">
          <a:xfrm>
            <a:off x="7870874" y="2092323"/>
            <a:ext cx="311886" cy="330233"/>
          </a:xfrm>
          <a:custGeom>
            <a:avLst/>
            <a:gdLst>
              <a:gd name="T0" fmla="*/ 84958 w 358"/>
              <a:gd name="T1" fmla="*/ 0 h 379"/>
              <a:gd name="T2" fmla="*/ 80209 w 358"/>
              <a:gd name="T3" fmla="*/ 528 h 379"/>
              <a:gd name="T4" fmla="*/ 71766 w 358"/>
              <a:gd name="T5" fmla="*/ 4222 h 379"/>
              <a:gd name="T6" fmla="*/ 65434 w 358"/>
              <a:gd name="T7" fmla="*/ 10555 h 379"/>
              <a:gd name="T8" fmla="*/ 61740 w 358"/>
              <a:gd name="T9" fmla="*/ 18472 h 379"/>
              <a:gd name="T10" fmla="*/ 61740 w 358"/>
              <a:gd name="T11" fmla="*/ 54360 h 379"/>
              <a:gd name="T12" fmla="*/ 1055 w 358"/>
              <a:gd name="T13" fmla="*/ 118748 h 379"/>
              <a:gd name="T14" fmla="*/ 12665 w 358"/>
              <a:gd name="T15" fmla="*/ 200025 h 379"/>
              <a:gd name="T16" fmla="*/ 61740 w 358"/>
              <a:gd name="T17" fmla="*/ 71777 h 379"/>
              <a:gd name="T18" fmla="*/ 41688 w 358"/>
              <a:gd name="T19" fmla="*/ 141970 h 379"/>
              <a:gd name="T20" fmla="*/ 92346 w 358"/>
              <a:gd name="T21" fmla="*/ 108721 h 379"/>
              <a:gd name="T22" fmla="*/ 94457 w 358"/>
              <a:gd name="T23" fmla="*/ 106610 h 379"/>
              <a:gd name="T24" fmla="*/ 100261 w 358"/>
              <a:gd name="T25" fmla="*/ 104499 h 379"/>
              <a:gd name="T26" fmla="*/ 103427 w 358"/>
              <a:gd name="T27" fmla="*/ 103443 h 379"/>
              <a:gd name="T28" fmla="*/ 108176 w 358"/>
              <a:gd name="T29" fmla="*/ 105026 h 379"/>
              <a:gd name="T30" fmla="*/ 112398 w 358"/>
              <a:gd name="T31" fmla="*/ 107137 h 379"/>
              <a:gd name="T32" fmla="*/ 113981 w 358"/>
              <a:gd name="T33" fmla="*/ 109248 h 379"/>
              <a:gd name="T34" fmla="*/ 115564 w 358"/>
              <a:gd name="T35" fmla="*/ 114526 h 379"/>
              <a:gd name="T36" fmla="*/ 116092 w 358"/>
              <a:gd name="T37" fmla="*/ 116637 h 379"/>
              <a:gd name="T38" fmla="*/ 115036 w 358"/>
              <a:gd name="T39" fmla="*/ 122443 h 379"/>
              <a:gd name="T40" fmla="*/ 111343 w 358"/>
              <a:gd name="T41" fmla="*/ 127720 h 379"/>
              <a:gd name="T42" fmla="*/ 55935 w 358"/>
              <a:gd name="T43" fmla="*/ 200025 h 379"/>
              <a:gd name="T44" fmla="*/ 72821 w 358"/>
              <a:gd name="T45" fmla="*/ 183136 h 379"/>
              <a:gd name="T46" fmla="*/ 78626 w 358"/>
              <a:gd name="T47" fmla="*/ 186303 h 379"/>
              <a:gd name="T48" fmla="*/ 84958 w 358"/>
              <a:gd name="T49" fmla="*/ 186831 h 379"/>
              <a:gd name="T50" fmla="*/ 164639 w 358"/>
              <a:gd name="T51" fmla="*/ 186831 h 379"/>
              <a:gd name="T52" fmla="*/ 174138 w 358"/>
              <a:gd name="T53" fmla="*/ 185775 h 379"/>
              <a:gd name="T54" fmla="*/ 181525 w 358"/>
              <a:gd name="T55" fmla="*/ 180497 h 379"/>
              <a:gd name="T56" fmla="*/ 186802 w 358"/>
              <a:gd name="T57" fmla="*/ 172581 h 379"/>
              <a:gd name="T58" fmla="*/ 188913 w 358"/>
              <a:gd name="T59" fmla="*/ 163609 h 379"/>
              <a:gd name="T60" fmla="*/ 188913 w 358"/>
              <a:gd name="T61" fmla="*/ 23750 h 379"/>
              <a:gd name="T62" fmla="*/ 186802 w 358"/>
              <a:gd name="T63" fmla="*/ 14250 h 379"/>
              <a:gd name="T64" fmla="*/ 181525 w 358"/>
              <a:gd name="T65" fmla="*/ 6861 h 379"/>
              <a:gd name="T66" fmla="*/ 174138 w 358"/>
              <a:gd name="T67" fmla="*/ 2111 h 379"/>
              <a:gd name="T68" fmla="*/ 164639 w 358"/>
              <a:gd name="T69" fmla="*/ 0 h 379"/>
              <a:gd name="T70" fmla="*/ 145115 w 358"/>
              <a:gd name="T71" fmla="*/ 174692 h 379"/>
              <a:gd name="T72" fmla="*/ 84958 w 358"/>
              <a:gd name="T73" fmla="*/ 174692 h 379"/>
              <a:gd name="T74" fmla="*/ 119786 w 358"/>
              <a:gd name="T75" fmla="*/ 136165 h 379"/>
              <a:gd name="T76" fmla="*/ 123479 w 358"/>
              <a:gd name="T77" fmla="*/ 131943 h 379"/>
              <a:gd name="T78" fmla="*/ 127701 w 358"/>
              <a:gd name="T79" fmla="*/ 122443 h 379"/>
              <a:gd name="T80" fmla="*/ 127701 w 358"/>
              <a:gd name="T81" fmla="*/ 117165 h 379"/>
              <a:gd name="T82" fmla="*/ 126646 w 358"/>
              <a:gd name="T83" fmla="*/ 107137 h 379"/>
              <a:gd name="T84" fmla="*/ 121369 w 358"/>
              <a:gd name="T85" fmla="*/ 98693 h 379"/>
              <a:gd name="T86" fmla="*/ 117147 w 358"/>
              <a:gd name="T87" fmla="*/ 95526 h 379"/>
              <a:gd name="T88" fmla="*/ 108176 w 358"/>
              <a:gd name="T89" fmla="*/ 91832 h 379"/>
              <a:gd name="T90" fmla="*/ 103427 w 358"/>
              <a:gd name="T91" fmla="*/ 91304 h 379"/>
              <a:gd name="T92" fmla="*/ 92873 w 358"/>
              <a:gd name="T93" fmla="*/ 93415 h 379"/>
              <a:gd name="T94" fmla="*/ 83375 w 358"/>
              <a:gd name="T95" fmla="*/ 99749 h 379"/>
              <a:gd name="T96" fmla="*/ 73349 w 358"/>
              <a:gd name="T97" fmla="*/ 23750 h 379"/>
              <a:gd name="T98" fmla="*/ 74404 w 358"/>
              <a:gd name="T99" fmla="*/ 21639 h 379"/>
              <a:gd name="T100" fmla="*/ 77043 w 358"/>
              <a:gd name="T101" fmla="*/ 15833 h 379"/>
              <a:gd name="T102" fmla="*/ 82847 w 358"/>
              <a:gd name="T103" fmla="*/ 12139 h 379"/>
              <a:gd name="T104" fmla="*/ 145115 w 358"/>
              <a:gd name="T105" fmla="*/ 12139 h 379"/>
              <a:gd name="T106" fmla="*/ 176248 w 358"/>
              <a:gd name="T107" fmla="*/ 163609 h 379"/>
              <a:gd name="T108" fmla="*/ 176248 w 358"/>
              <a:gd name="T109" fmla="*/ 165720 h 379"/>
              <a:gd name="T110" fmla="*/ 173082 w 358"/>
              <a:gd name="T111" fmla="*/ 171525 h 379"/>
              <a:gd name="T112" fmla="*/ 167805 w 358"/>
              <a:gd name="T113" fmla="*/ 174692 h 379"/>
              <a:gd name="T114" fmla="*/ 157779 w 358"/>
              <a:gd name="T115" fmla="*/ 174692 h 379"/>
              <a:gd name="T116" fmla="*/ 164639 w 358"/>
              <a:gd name="T117" fmla="*/ 12139 h 379"/>
              <a:gd name="T118" fmla="*/ 167805 w 358"/>
              <a:gd name="T119" fmla="*/ 12139 h 379"/>
              <a:gd name="T120" fmla="*/ 173082 w 358"/>
              <a:gd name="T121" fmla="*/ 15833 h 379"/>
              <a:gd name="T122" fmla="*/ 176248 w 358"/>
              <a:gd name="T123" fmla="*/ 21639 h 379"/>
              <a:gd name="T124" fmla="*/ 176248 w 358"/>
              <a:gd name="T125" fmla="*/ 163609 h 37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58" h="379">
                <a:moveTo>
                  <a:pt x="312" y="0"/>
                </a:moveTo>
                <a:lnTo>
                  <a:pt x="161" y="0"/>
                </a:lnTo>
                <a:lnTo>
                  <a:pt x="152" y="1"/>
                </a:lnTo>
                <a:lnTo>
                  <a:pt x="143" y="4"/>
                </a:lnTo>
                <a:lnTo>
                  <a:pt x="136" y="8"/>
                </a:lnTo>
                <a:lnTo>
                  <a:pt x="130" y="13"/>
                </a:lnTo>
                <a:lnTo>
                  <a:pt x="124" y="20"/>
                </a:lnTo>
                <a:lnTo>
                  <a:pt x="120" y="27"/>
                </a:lnTo>
                <a:lnTo>
                  <a:pt x="117" y="35"/>
                </a:lnTo>
                <a:lnTo>
                  <a:pt x="117" y="45"/>
                </a:lnTo>
                <a:lnTo>
                  <a:pt x="117" y="103"/>
                </a:lnTo>
                <a:lnTo>
                  <a:pt x="116" y="103"/>
                </a:lnTo>
                <a:lnTo>
                  <a:pt x="2" y="225"/>
                </a:lnTo>
                <a:lnTo>
                  <a:pt x="0" y="379"/>
                </a:lnTo>
                <a:lnTo>
                  <a:pt x="24" y="379"/>
                </a:lnTo>
                <a:lnTo>
                  <a:pt x="24" y="235"/>
                </a:lnTo>
                <a:lnTo>
                  <a:pt x="117" y="136"/>
                </a:lnTo>
                <a:lnTo>
                  <a:pt x="117" y="231"/>
                </a:lnTo>
                <a:lnTo>
                  <a:pt x="79" y="269"/>
                </a:lnTo>
                <a:lnTo>
                  <a:pt x="95" y="286"/>
                </a:lnTo>
                <a:lnTo>
                  <a:pt x="175" y="206"/>
                </a:lnTo>
                <a:lnTo>
                  <a:pt x="179" y="202"/>
                </a:lnTo>
                <a:lnTo>
                  <a:pt x="185" y="199"/>
                </a:lnTo>
                <a:lnTo>
                  <a:pt x="190" y="198"/>
                </a:lnTo>
                <a:lnTo>
                  <a:pt x="196" y="196"/>
                </a:lnTo>
                <a:lnTo>
                  <a:pt x="201" y="198"/>
                </a:lnTo>
                <a:lnTo>
                  <a:pt x="205" y="199"/>
                </a:lnTo>
                <a:lnTo>
                  <a:pt x="209" y="200"/>
                </a:lnTo>
                <a:lnTo>
                  <a:pt x="213" y="203"/>
                </a:lnTo>
                <a:lnTo>
                  <a:pt x="216" y="207"/>
                </a:lnTo>
                <a:lnTo>
                  <a:pt x="219" y="211"/>
                </a:lnTo>
                <a:lnTo>
                  <a:pt x="219" y="217"/>
                </a:lnTo>
                <a:lnTo>
                  <a:pt x="220" y="221"/>
                </a:lnTo>
                <a:lnTo>
                  <a:pt x="219" y="226"/>
                </a:lnTo>
                <a:lnTo>
                  <a:pt x="218" y="232"/>
                </a:lnTo>
                <a:lnTo>
                  <a:pt x="215" y="237"/>
                </a:lnTo>
                <a:lnTo>
                  <a:pt x="211" y="242"/>
                </a:lnTo>
                <a:lnTo>
                  <a:pt x="73" y="379"/>
                </a:lnTo>
                <a:lnTo>
                  <a:pt x="106" y="379"/>
                </a:lnTo>
                <a:lnTo>
                  <a:pt x="138" y="347"/>
                </a:lnTo>
                <a:lnTo>
                  <a:pt x="143" y="350"/>
                </a:lnTo>
                <a:lnTo>
                  <a:pt x="149" y="353"/>
                </a:lnTo>
                <a:lnTo>
                  <a:pt x="154" y="354"/>
                </a:lnTo>
                <a:lnTo>
                  <a:pt x="161" y="354"/>
                </a:lnTo>
                <a:lnTo>
                  <a:pt x="312" y="354"/>
                </a:lnTo>
                <a:lnTo>
                  <a:pt x="322" y="353"/>
                </a:lnTo>
                <a:lnTo>
                  <a:pt x="330" y="352"/>
                </a:lnTo>
                <a:lnTo>
                  <a:pt x="339" y="347"/>
                </a:lnTo>
                <a:lnTo>
                  <a:pt x="344" y="342"/>
                </a:lnTo>
                <a:lnTo>
                  <a:pt x="350" y="335"/>
                </a:lnTo>
                <a:lnTo>
                  <a:pt x="354" y="327"/>
                </a:lnTo>
                <a:lnTo>
                  <a:pt x="356" y="319"/>
                </a:lnTo>
                <a:lnTo>
                  <a:pt x="358" y="310"/>
                </a:lnTo>
                <a:lnTo>
                  <a:pt x="358" y="45"/>
                </a:lnTo>
                <a:lnTo>
                  <a:pt x="356" y="35"/>
                </a:lnTo>
                <a:lnTo>
                  <a:pt x="354" y="27"/>
                </a:lnTo>
                <a:lnTo>
                  <a:pt x="350" y="20"/>
                </a:lnTo>
                <a:lnTo>
                  <a:pt x="344" y="13"/>
                </a:lnTo>
                <a:lnTo>
                  <a:pt x="339" y="8"/>
                </a:lnTo>
                <a:lnTo>
                  <a:pt x="330" y="4"/>
                </a:lnTo>
                <a:lnTo>
                  <a:pt x="322" y="1"/>
                </a:lnTo>
                <a:lnTo>
                  <a:pt x="312" y="0"/>
                </a:lnTo>
                <a:close/>
                <a:moveTo>
                  <a:pt x="275" y="331"/>
                </a:moveTo>
                <a:lnTo>
                  <a:pt x="161" y="331"/>
                </a:lnTo>
                <a:lnTo>
                  <a:pt x="154" y="330"/>
                </a:lnTo>
                <a:lnTo>
                  <a:pt x="227" y="258"/>
                </a:lnTo>
                <a:lnTo>
                  <a:pt x="234" y="250"/>
                </a:lnTo>
                <a:lnTo>
                  <a:pt x="238" y="242"/>
                </a:lnTo>
                <a:lnTo>
                  <a:pt x="242" y="232"/>
                </a:lnTo>
                <a:lnTo>
                  <a:pt x="242" y="222"/>
                </a:lnTo>
                <a:lnTo>
                  <a:pt x="242" y="213"/>
                </a:lnTo>
                <a:lnTo>
                  <a:pt x="240" y="203"/>
                </a:lnTo>
                <a:lnTo>
                  <a:pt x="235" y="195"/>
                </a:lnTo>
                <a:lnTo>
                  <a:pt x="230" y="187"/>
                </a:lnTo>
                <a:lnTo>
                  <a:pt x="222" y="181"/>
                </a:lnTo>
                <a:lnTo>
                  <a:pt x="213" y="177"/>
                </a:lnTo>
                <a:lnTo>
                  <a:pt x="205" y="174"/>
                </a:lnTo>
                <a:lnTo>
                  <a:pt x="196" y="173"/>
                </a:lnTo>
                <a:lnTo>
                  <a:pt x="186" y="174"/>
                </a:lnTo>
                <a:lnTo>
                  <a:pt x="176" y="177"/>
                </a:lnTo>
                <a:lnTo>
                  <a:pt x="167" y="182"/>
                </a:lnTo>
                <a:lnTo>
                  <a:pt x="158" y="189"/>
                </a:lnTo>
                <a:lnTo>
                  <a:pt x="139" y="209"/>
                </a:lnTo>
                <a:lnTo>
                  <a:pt x="139" y="45"/>
                </a:lnTo>
                <a:lnTo>
                  <a:pt x="141" y="41"/>
                </a:lnTo>
                <a:lnTo>
                  <a:pt x="142" y="37"/>
                </a:lnTo>
                <a:lnTo>
                  <a:pt x="146" y="30"/>
                </a:lnTo>
                <a:lnTo>
                  <a:pt x="153" y="24"/>
                </a:lnTo>
                <a:lnTo>
                  <a:pt x="157" y="23"/>
                </a:lnTo>
                <a:lnTo>
                  <a:pt x="161" y="23"/>
                </a:lnTo>
                <a:lnTo>
                  <a:pt x="275" y="23"/>
                </a:lnTo>
                <a:lnTo>
                  <a:pt x="275" y="331"/>
                </a:lnTo>
                <a:close/>
                <a:moveTo>
                  <a:pt x="334" y="310"/>
                </a:moveTo>
                <a:lnTo>
                  <a:pt x="334" y="310"/>
                </a:lnTo>
                <a:lnTo>
                  <a:pt x="334" y="314"/>
                </a:lnTo>
                <a:lnTo>
                  <a:pt x="333" y="319"/>
                </a:lnTo>
                <a:lnTo>
                  <a:pt x="328" y="325"/>
                </a:lnTo>
                <a:lnTo>
                  <a:pt x="321" y="330"/>
                </a:lnTo>
                <a:lnTo>
                  <a:pt x="318" y="331"/>
                </a:lnTo>
                <a:lnTo>
                  <a:pt x="312" y="331"/>
                </a:lnTo>
                <a:lnTo>
                  <a:pt x="299" y="331"/>
                </a:lnTo>
                <a:lnTo>
                  <a:pt x="299" y="23"/>
                </a:lnTo>
                <a:lnTo>
                  <a:pt x="312" y="23"/>
                </a:lnTo>
                <a:lnTo>
                  <a:pt x="318" y="23"/>
                </a:lnTo>
                <a:lnTo>
                  <a:pt x="321" y="24"/>
                </a:lnTo>
                <a:lnTo>
                  <a:pt x="328" y="30"/>
                </a:lnTo>
                <a:lnTo>
                  <a:pt x="333" y="37"/>
                </a:lnTo>
                <a:lnTo>
                  <a:pt x="334" y="41"/>
                </a:lnTo>
                <a:lnTo>
                  <a:pt x="334" y="45"/>
                </a:lnTo>
                <a:lnTo>
                  <a:pt x="334" y="310"/>
                </a:lnTo>
                <a:close/>
              </a:path>
            </a:pathLst>
          </a:custGeom>
          <a:solidFill>
            <a:schemeClr val="accent1"/>
          </a:solidFill>
          <a:ln>
            <a:noFill/>
          </a:ln>
        </p:spPr>
        <p:txBody>
          <a:bodyPr/>
          <a:lstStyle/>
          <a:p>
            <a:endParaRPr lang="en-US" dirty="0"/>
          </a:p>
        </p:txBody>
      </p:sp>
      <p:sp>
        <p:nvSpPr>
          <p:cNvPr id="183" name="Freeform 201"/>
          <p:cNvSpPr>
            <a:spLocks noEditPoints="1"/>
          </p:cNvSpPr>
          <p:nvPr/>
        </p:nvSpPr>
        <p:spPr bwMode="auto">
          <a:xfrm>
            <a:off x="6103039" y="3468179"/>
            <a:ext cx="356441" cy="340716"/>
          </a:xfrm>
          <a:custGeom>
            <a:avLst/>
            <a:gdLst>
              <a:gd name="T0" fmla="*/ 111381 w 409"/>
              <a:gd name="T1" fmla="*/ 14855 h 389"/>
              <a:gd name="T2" fmla="*/ 101352 w 409"/>
              <a:gd name="T3" fmla="*/ 10611 h 389"/>
              <a:gd name="T4" fmla="*/ 104519 w 409"/>
              <a:gd name="T5" fmla="*/ 531 h 389"/>
              <a:gd name="T6" fmla="*/ 115604 w 409"/>
              <a:gd name="T7" fmla="*/ 4775 h 389"/>
              <a:gd name="T8" fmla="*/ 214844 w 409"/>
              <a:gd name="T9" fmla="*/ 117777 h 389"/>
              <a:gd name="T10" fmla="*/ 194257 w 409"/>
              <a:gd name="T11" fmla="*/ 138468 h 389"/>
              <a:gd name="T12" fmla="*/ 165224 w 409"/>
              <a:gd name="T13" fmla="*/ 138468 h 389"/>
              <a:gd name="T14" fmla="*/ 144109 w 409"/>
              <a:gd name="T15" fmla="*/ 117777 h 389"/>
              <a:gd name="T16" fmla="*/ 150972 w 409"/>
              <a:gd name="T17" fmla="*/ 90190 h 389"/>
              <a:gd name="T18" fmla="*/ 175254 w 409"/>
              <a:gd name="T19" fmla="*/ 50931 h 389"/>
              <a:gd name="T20" fmla="*/ 160473 w 409"/>
              <a:gd name="T21" fmla="*/ 45625 h 389"/>
              <a:gd name="T22" fmla="*/ 101879 w 409"/>
              <a:gd name="T23" fmla="*/ 149078 h 389"/>
              <a:gd name="T24" fmla="*/ 55955 w 409"/>
              <a:gd name="T25" fmla="*/ 46686 h 389"/>
              <a:gd name="T26" fmla="*/ 41702 w 409"/>
              <a:gd name="T27" fmla="*/ 51461 h 389"/>
              <a:gd name="T28" fmla="*/ 60705 w 409"/>
              <a:gd name="T29" fmla="*/ 81701 h 389"/>
              <a:gd name="T30" fmla="*/ 73374 w 409"/>
              <a:gd name="T31" fmla="*/ 113002 h 389"/>
              <a:gd name="T32" fmla="*/ 57538 w 409"/>
              <a:gd name="T33" fmla="*/ 136345 h 389"/>
              <a:gd name="T34" fmla="*/ 29033 w 409"/>
              <a:gd name="T35" fmla="*/ 140059 h 389"/>
              <a:gd name="T36" fmla="*/ 3167 w 409"/>
              <a:gd name="T37" fmla="*/ 123613 h 389"/>
              <a:gd name="T38" fmla="*/ 3695 w 409"/>
              <a:gd name="T39" fmla="*/ 99739 h 389"/>
              <a:gd name="T40" fmla="*/ 30617 w 409"/>
              <a:gd name="T41" fmla="*/ 53583 h 389"/>
              <a:gd name="T42" fmla="*/ 14780 w 409"/>
              <a:gd name="T43" fmla="*/ 49870 h 389"/>
              <a:gd name="T44" fmla="*/ 7390 w 409"/>
              <a:gd name="T45" fmla="*/ 40851 h 389"/>
              <a:gd name="T46" fmla="*/ 10557 w 409"/>
              <a:gd name="T47" fmla="*/ 31832 h 389"/>
              <a:gd name="T48" fmla="*/ 18476 w 409"/>
              <a:gd name="T49" fmla="*/ 35545 h 389"/>
              <a:gd name="T50" fmla="*/ 23226 w 409"/>
              <a:gd name="T51" fmla="*/ 40851 h 389"/>
              <a:gd name="T52" fmla="*/ 38007 w 409"/>
              <a:gd name="T53" fmla="*/ 39790 h 389"/>
              <a:gd name="T54" fmla="*/ 80237 w 409"/>
              <a:gd name="T55" fmla="*/ 29179 h 389"/>
              <a:gd name="T56" fmla="*/ 144637 w 409"/>
              <a:gd name="T57" fmla="*/ 29710 h 389"/>
              <a:gd name="T58" fmla="*/ 176837 w 409"/>
              <a:gd name="T59" fmla="*/ 38198 h 389"/>
              <a:gd name="T60" fmla="*/ 190562 w 409"/>
              <a:gd name="T61" fmla="*/ 40851 h 389"/>
              <a:gd name="T62" fmla="*/ 197424 w 409"/>
              <a:gd name="T63" fmla="*/ 35545 h 389"/>
              <a:gd name="T64" fmla="*/ 203231 w 409"/>
              <a:gd name="T65" fmla="*/ 31301 h 389"/>
              <a:gd name="T66" fmla="*/ 209038 w 409"/>
              <a:gd name="T67" fmla="*/ 37137 h 389"/>
              <a:gd name="T68" fmla="*/ 204287 w 409"/>
              <a:gd name="T69" fmla="*/ 46686 h 389"/>
              <a:gd name="T70" fmla="*/ 187395 w 409"/>
              <a:gd name="T71" fmla="*/ 53053 h 389"/>
              <a:gd name="T72" fmla="*/ 208510 w 409"/>
              <a:gd name="T73" fmla="*/ 90720 h 389"/>
              <a:gd name="T74" fmla="*/ 61233 w 409"/>
              <a:gd name="T75" fmla="*/ 111411 h 389"/>
              <a:gd name="T76" fmla="*/ 12669 w 409"/>
              <a:gd name="T77" fmla="*/ 115655 h 389"/>
              <a:gd name="T78" fmla="*/ 26922 w 409"/>
              <a:gd name="T79" fmla="*/ 126796 h 389"/>
              <a:gd name="T80" fmla="*/ 45925 w 409"/>
              <a:gd name="T81" fmla="*/ 126796 h 389"/>
              <a:gd name="T82" fmla="*/ 60705 w 409"/>
              <a:gd name="T83" fmla="*/ 115655 h 389"/>
              <a:gd name="T84" fmla="*/ 36423 w 409"/>
              <a:gd name="T85" fmla="*/ 66846 h 389"/>
              <a:gd name="T86" fmla="*/ 55955 w 409"/>
              <a:gd name="T87" fmla="*/ 99209 h 389"/>
              <a:gd name="T88" fmla="*/ 200064 w 409"/>
              <a:gd name="T89" fmla="*/ 101331 h 389"/>
              <a:gd name="T90" fmla="*/ 167864 w 409"/>
              <a:gd name="T91" fmla="*/ 84884 h 389"/>
              <a:gd name="T92" fmla="*/ 155722 w 409"/>
              <a:gd name="T93" fmla="*/ 113533 h 389"/>
              <a:gd name="T94" fmla="*/ 166280 w 409"/>
              <a:gd name="T95" fmla="*/ 125735 h 389"/>
              <a:gd name="T96" fmla="*/ 184756 w 409"/>
              <a:gd name="T97" fmla="*/ 128388 h 389"/>
              <a:gd name="T98" fmla="*/ 201120 w 409"/>
              <a:gd name="T99" fmla="*/ 119369 h 389"/>
              <a:gd name="T100" fmla="*/ 43813 w 409"/>
              <a:gd name="T101" fmla="*/ 206375 h 389"/>
              <a:gd name="T102" fmla="*/ 67568 w 409"/>
              <a:gd name="T103" fmla="*/ 175074 h 389"/>
              <a:gd name="T104" fmla="*/ 108214 w 409"/>
              <a:gd name="T105" fmla="*/ 162341 h 389"/>
              <a:gd name="T106" fmla="*/ 156250 w 409"/>
              <a:gd name="T107" fmla="*/ 181440 h 389"/>
              <a:gd name="T108" fmla="*/ 150972 w 409"/>
              <a:gd name="T109" fmla="*/ 193642 h 389"/>
              <a:gd name="T110" fmla="*/ 132496 w 409"/>
              <a:gd name="T111" fmla="*/ 179849 h 389"/>
              <a:gd name="T112" fmla="*/ 108214 w 409"/>
              <a:gd name="T113" fmla="*/ 175074 h 389"/>
              <a:gd name="T114" fmla="*/ 78653 w 409"/>
              <a:gd name="T115" fmla="*/ 183032 h 3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09" h="389">
                <a:moveTo>
                  <a:pt x="219" y="15"/>
                </a:moveTo>
                <a:lnTo>
                  <a:pt x="219" y="15"/>
                </a:lnTo>
                <a:lnTo>
                  <a:pt x="219" y="20"/>
                </a:lnTo>
                <a:lnTo>
                  <a:pt x="215" y="26"/>
                </a:lnTo>
                <a:lnTo>
                  <a:pt x="211" y="28"/>
                </a:lnTo>
                <a:lnTo>
                  <a:pt x="205" y="30"/>
                </a:lnTo>
                <a:lnTo>
                  <a:pt x="198" y="28"/>
                </a:lnTo>
                <a:lnTo>
                  <a:pt x="194" y="26"/>
                </a:lnTo>
                <a:lnTo>
                  <a:pt x="192" y="20"/>
                </a:lnTo>
                <a:lnTo>
                  <a:pt x="190" y="15"/>
                </a:lnTo>
                <a:lnTo>
                  <a:pt x="192" y="9"/>
                </a:lnTo>
                <a:lnTo>
                  <a:pt x="194" y="4"/>
                </a:lnTo>
                <a:lnTo>
                  <a:pt x="198" y="1"/>
                </a:lnTo>
                <a:lnTo>
                  <a:pt x="205" y="0"/>
                </a:lnTo>
                <a:lnTo>
                  <a:pt x="211" y="1"/>
                </a:lnTo>
                <a:lnTo>
                  <a:pt x="215" y="4"/>
                </a:lnTo>
                <a:lnTo>
                  <a:pt x="219" y="9"/>
                </a:lnTo>
                <a:lnTo>
                  <a:pt x="219" y="15"/>
                </a:lnTo>
                <a:close/>
                <a:moveTo>
                  <a:pt x="409" y="213"/>
                </a:moveTo>
                <a:lnTo>
                  <a:pt x="409" y="213"/>
                </a:lnTo>
                <a:lnTo>
                  <a:pt x="407" y="222"/>
                </a:lnTo>
                <a:lnTo>
                  <a:pt x="405" y="233"/>
                </a:lnTo>
                <a:lnTo>
                  <a:pt x="398" y="242"/>
                </a:lnTo>
                <a:lnTo>
                  <a:pt x="390" y="250"/>
                </a:lnTo>
                <a:lnTo>
                  <a:pt x="379" y="257"/>
                </a:lnTo>
                <a:lnTo>
                  <a:pt x="368" y="261"/>
                </a:lnTo>
                <a:lnTo>
                  <a:pt x="354" y="264"/>
                </a:lnTo>
                <a:lnTo>
                  <a:pt x="340" y="265"/>
                </a:lnTo>
                <a:lnTo>
                  <a:pt x="326" y="264"/>
                </a:lnTo>
                <a:lnTo>
                  <a:pt x="313" y="261"/>
                </a:lnTo>
                <a:lnTo>
                  <a:pt x="302" y="257"/>
                </a:lnTo>
                <a:lnTo>
                  <a:pt x="291" y="250"/>
                </a:lnTo>
                <a:lnTo>
                  <a:pt x="282" y="242"/>
                </a:lnTo>
                <a:lnTo>
                  <a:pt x="277" y="233"/>
                </a:lnTo>
                <a:lnTo>
                  <a:pt x="273" y="222"/>
                </a:lnTo>
                <a:lnTo>
                  <a:pt x="271" y="213"/>
                </a:lnTo>
                <a:lnTo>
                  <a:pt x="273" y="200"/>
                </a:lnTo>
                <a:lnTo>
                  <a:pt x="278" y="187"/>
                </a:lnTo>
                <a:lnTo>
                  <a:pt x="286" y="170"/>
                </a:lnTo>
                <a:lnTo>
                  <a:pt x="296" y="154"/>
                </a:lnTo>
                <a:lnTo>
                  <a:pt x="315" y="122"/>
                </a:lnTo>
                <a:lnTo>
                  <a:pt x="330" y="99"/>
                </a:lnTo>
                <a:lnTo>
                  <a:pt x="332" y="96"/>
                </a:lnTo>
                <a:lnTo>
                  <a:pt x="329" y="96"/>
                </a:lnTo>
                <a:lnTo>
                  <a:pt x="326" y="94"/>
                </a:lnTo>
                <a:lnTo>
                  <a:pt x="304" y="86"/>
                </a:lnTo>
                <a:lnTo>
                  <a:pt x="278" y="81"/>
                </a:lnTo>
                <a:lnTo>
                  <a:pt x="249" y="77"/>
                </a:lnTo>
                <a:lnTo>
                  <a:pt x="216" y="74"/>
                </a:lnTo>
                <a:lnTo>
                  <a:pt x="216" y="281"/>
                </a:lnTo>
                <a:lnTo>
                  <a:pt x="193" y="281"/>
                </a:lnTo>
                <a:lnTo>
                  <a:pt x="193" y="74"/>
                </a:lnTo>
                <a:lnTo>
                  <a:pt x="161" y="77"/>
                </a:lnTo>
                <a:lnTo>
                  <a:pt x="132" y="81"/>
                </a:lnTo>
                <a:lnTo>
                  <a:pt x="106" y="88"/>
                </a:lnTo>
                <a:lnTo>
                  <a:pt x="84" y="94"/>
                </a:lnTo>
                <a:lnTo>
                  <a:pt x="82" y="96"/>
                </a:lnTo>
                <a:lnTo>
                  <a:pt x="79" y="97"/>
                </a:lnTo>
                <a:lnTo>
                  <a:pt x="79" y="99"/>
                </a:lnTo>
                <a:lnTo>
                  <a:pt x="94" y="122"/>
                </a:lnTo>
                <a:lnTo>
                  <a:pt x="115" y="154"/>
                </a:lnTo>
                <a:lnTo>
                  <a:pt x="124" y="170"/>
                </a:lnTo>
                <a:lnTo>
                  <a:pt x="131" y="187"/>
                </a:lnTo>
                <a:lnTo>
                  <a:pt x="137" y="200"/>
                </a:lnTo>
                <a:lnTo>
                  <a:pt x="139" y="213"/>
                </a:lnTo>
                <a:lnTo>
                  <a:pt x="138" y="222"/>
                </a:lnTo>
                <a:lnTo>
                  <a:pt x="134" y="233"/>
                </a:lnTo>
                <a:lnTo>
                  <a:pt x="127" y="242"/>
                </a:lnTo>
                <a:lnTo>
                  <a:pt x="119" y="250"/>
                </a:lnTo>
                <a:lnTo>
                  <a:pt x="109" y="257"/>
                </a:lnTo>
                <a:lnTo>
                  <a:pt x="97" y="261"/>
                </a:lnTo>
                <a:lnTo>
                  <a:pt x="83" y="264"/>
                </a:lnTo>
                <a:lnTo>
                  <a:pt x="69" y="265"/>
                </a:lnTo>
                <a:lnTo>
                  <a:pt x="55" y="264"/>
                </a:lnTo>
                <a:lnTo>
                  <a:pt x="42" y="261"/>
                </a:lnTo>
                <a:lnTo>
                  <a:pt x="31" y="257"/>
                </a:lnTo>
                <a:lnTo>
                  <a:pt x="21" y="250"/>
                </a:lnTo>
                <a:lnTo>
                  <a:pt x="11" y="242"/>
                </a:lnTo>
                <a:lnTo>
                  <a:pt x="6" y="233"/>
                </a:lnTo>
                <a:lnTo>
                  <a:pt x="2" y="222"/>
                </a:lnTo>
                <a:lnTo>
                  <a:pt x="0" y="213"/>
                </a:lnTo>
                <a:lnTo>
                  <a:pt x="2" y="202"/>
                </a:lnTo>
                <a:lnTo>
                  <a:pt x="7" y="188"/>
                </a:lnTo>
                <a:lnTo>
                  <a:pt x="14" y="173"/>
                </a:lnTo>
                <a:lnTo>
                  <a:pt x="24" y="156"/>
                </a:lnTo>
                <a:lnTo>
                  <a:pt x="42" y="125"/>
                </a:lnTo>
                <a:lnTo>
                  <a:pt x="58" y="101"/>
                </a:lnTo>
                <a:lnTo>
                  <a:pt x="54" y="101"/>
                </a:lnTo>
                <a:lnTo>
                  <a:pt x="44" y="100"/>
                </a:lnTo>
                <a:lnTo>
                  <a:pt x="35" y="97"/>
                </a:lnTo>
                <a:lnTo>
                  <a:pt x="28" y="94"/>
                </a:lnTo>
                <a:lnTo>
                  <a:pt x="22" y="89"/>
                </a:lnTo>
                <a:lnTo>
                  <a:pt x="18" y="85"/>
                </a:lnTo>
                <a:lnTo>
                  <a:pt x="16" y="81"/>
                </a:lnTo>
                <a:lnTo>
                  <a:pt x="14" y="77"/>
                </a:lnTo>
                <a:lnTo>
                  <a:pt x="13" y="71"/>
                </a:lnTo>
                <a:lnTo>
                  <a:pt x="14" y="67"/>
                </a:lnTo>
                <a:lnTo>
                  <a:pt x="16" y="63"/>
                </a:lnTo>
                <a:lnTo>
                  <a:pt x="20" y="60"/>
                </a:lnTo>
                <a:lnTo>
                  <a:pt x="24" y="60"/>
                </a:lnTo>
                <a:lnTo>
                  <a:pt x="28" y="61"/>
                </a:lnTo>
                <a:lnTo>
                  <a:pt x="32" y="63"/>
                </a:lnTo>
                <a:lnTo>
                  <a:pt x="35" y="67"/>
                </a:lnTo>
                <a:lnTo>
                  <a:pt x="35" y="68"/>
                </a:lnTo>
                <a:lnTo>
                  <a:pt x="38" y="72"/>
                </a:lnTo>
                <a:lnTo>
                  <a:pt x="40" y="74"/>
                </a:lnTo>
                <a:lnTo>
                  <a:pt x="44" y="77"/>
                </a:lnTo>
                <a:lnTo>
                  <a:pt x="49" y="78"/>
                </a:lnTo>
                <a:lnTo>
                  <a:pt x="55" y="78"/>
                </a:lnTo>
                <a:lnTo>
                  <a:pt x="62" y="78"/>
                </a:lnTo>
                <a:lnTo>
                  <a:pt x="72" y="75"/>
                </a:lnTo>
                <a:lnTo>
                  <a:pt x="86" y="70"/>
                </a:lnTo>
                <a:lnTo>
                  <a:pt x="101" y="64"/>
                </a:lnTo>
                <a:lnTo>
                  <a:pt x="117" y="60"/>
                </a:lnTo>
                <a:lnTo>
                  <a:pt x="134" y="57"/>
                </a:lnTo>
                <a:lnTo>
                  <a:pt x="152" y="55"/>
                </a:lnTo>
                <a:lnTo>
                  <a:pt x="170" y="52"/>
                </a:lnTo>
                <a:lnTo>
                  <a:pt x="205" y="50"/>
                </a:lnTo>
                <a:lnTo>
                  <a:pt x="241" y="52"/>
                </a:lnTo>
                <a:lnTo>
                  <a:pt x="274" y="56"/>
                </a:lnTo>
                <a:lnTo>
                  <a:pt x="291" y="59"/>
                </a:lnTo>
                <a:lnTo>
                  <a:pt x="307" y="63"/>
                </a:lnTo>
                <a:lnTo>
                  <a:pt x="321" y="68"/>
                </a:lnTo>
                <a:lnTo>
                  <a:pt x="335" y="72"/>
                </a:lnTo>
                <a:lnTo>
                  <a:pt x="346" y="77"/>
                </a:lnTo>
                <a:lnTo>
                  <a:pt x="354" y="77"/>
                </a:lnTo>
                <a:lnTo>
                  <a:pt x="361" y="77"/>
                </a:lnTo>
                <a:lnTo>
                  <a:pt x="365" y="75"/>
                </a:lnTo>
                <a:lnTo>
                  <a:pt x="369" y="72"/>
                </a:lnTo>
                <a:lnTo>
                  <a:pt x="372" y="71"/>
                </a:lnTo>
                <a:lnTo>
                  <a:pt x="374" y="67"/>
                </a:lnTo>
                <a:lnTo>
                  <a:pt x="374" y="66"/>
                </a:lnTo>
                <a:lnTo>
                  <a:pt x="377" y="61"/>
                </a:lnTo>
                <a:lnTo>
                  <a:pt x="381" y="60"/>
                </a:lnTo>
                <a:lnTo>
                  <a:pt x="385" y="59"/>
                </a:lnTo>
                <a:lnTo>
                  <a:pt x="390" y="59"/>
                </a:lnTo>
                <a:lnTo>
                  <a:pt x="394" y="61"/>
                </a:lnTo>
                <a:lnTo>
                  <a:pt x="396" y="66"/>
                </a:lnTo>
                <a:lnTo>
                  <a:pt x="396" y="70"/>
                </a:lnTo>
                <a:lnTo>
                  <a:pt x="396" y="75"/>
                </a:lnTo>
                <a:lnTo>
                  <a:pt x="394" y="79"/>
                </a:lnTo>
                <a:lnTo>
                  <a:pt x="391" y="83"/>
                </a:lnTo>
                <a:lnTo>
                  <a:pt x="387" y="88"/>
                </a:lnTo>
                <a:lnTo>
                  <a:pt x="381" y="93"/>
                </a:lnTo>
                <a:lnTo>
                  <a:pt x="374" y="96"/>
                </a:lnTo>
                <a:lnTo>
                  <a:pt x="366" y="99"/>
                </a:lnTo>
                <a:lnTo>
                  <a:pt x="355" y="100"/>
                </a:lnTo>
                <a:lnTo>
                  <a:pt x="351" y="100"/>
                </a:lnTo>
                <a:lnTo>
                  <a:pt x="366" y="123"/>
                </a:lnTo>
                <a:lnTo>
                  <a:pt x="385" y="155"/>
                </a:lnTo>
                <a:lnTo>
                  <a:pt x="395" y="171"/>
                </a:lnTo>
                <a:lnTo>
                  <a:pt x="402" y="188"/>
                </a:lnTo>
                <a:lnTo>
                  <a:pt x="407" y="202"/>
                </a:lnTo>
                <a:lnTo>
                  <a:pt x="409" y="213"/>
                </a:lnTo>
                <a:close/>
                <a:moveTo>
                  <a:pt x="116" y="210"/>
                </a:moveTo>
                <a:lnTo>
                  <a:pt x="24" y="210"/>
                </a:lnTo>
                <a:lnTo>
                  <a:pt x="24" y="213"/>
                </a:lnTo>
                <a:lnTo>
                  <a:pt x="24" y="218"/>
                </a:lnTo>
                <a:lnTo>
                  <a:pt x="27" y="224"/>
                </a:lnTo>
                <a:lnTo>
                  <a:pt x="32" y="229"/>
                </a:lnTo>
                <a:lnTo>
                  <a:pt x="38" y="233"/>
                </a:lnTo>
                <a:lnTo>
                  <a:pt x="44" y="236"/>
                </a:lnTo>
                <a:lnTo>
                  <a:pt x="51" y="239"/>
                </a:lnTo>
                <a:lnTo>
                  <a:pt x="61" y="242"/>
                </a:lnTo>
                <a:lnTo>
                  <a:pt x="69" y="242"/>
                </a:lnTo>
                <a:lnTo>
                  <a:pt x="79" y="242"/>
                </a:lnTo>
                <a:lnTo>
                  <a:pt x="87" y="239"/>
                </a:lnTo>
                <a:lnTo>
                  <a:pt x="95" y="236"/>
                </a:lnTo>
                <a:lnTo>
                  <a:pt x="102" y="233"/>
                </a:lnTo>
                <a:lnTo>
                  <a:pt x="108" y="229"/>
                </a:lnTo>
                <a:lnTo>
                  <a:pt x="112" y="224"/>
                </a:lnTo>
                <a:lnTo>
                  <a:pt x="115" y="218"/>
                </a:lnTo>
                <a:lnTo>
                  <a:pt x="116" y="213"/>
                </a:lnTo>
                <a:lnTo>
                  <a:pt x="116" y="210"/>
                </a:lnTo>
                <a:close/>
                <a:moveTo>
                  <a:pt x="69" y="126"/>
                </a:moveTo>
                <a:lnTo>
                  <a:pt x="69" y="126"/>
                </a:lnTo>
                <a:lnTo>
                  <a:pt x="50" y="158"/>
                </a:lnTo>
                <a:lnTo>
                  <a:pt x="33" y="187"/>
                </a:lnTo>
                <a:lnTo>
                  <a:pt x="106" y="187"/>
                </a:lnTo>
                <a:lnTo>
                  <a:pt x="90" y="158"/>
                </a:lnTo>
                <a:lnTo>
                  <a:pt x="69" y="126"/>
                </a:lnTo>
                <a:close/>
                <a:moveTo>
                  <a:pt x="302" y="191"/>
                </a:moveTo>
                <a:lnTo>
                  <a:pt x="379" y="191"/>
                </a:lnTo>
                <a:lnTo>
                  <a:pt x="362" y="160"/>
                </a:lnTo>
                <a:lnTo>
                  <a:pt x="340" y="126"/>
                </a:lnTo>
                <a:lnTo>
                  <a:pt x="318" y="160"/>
                </a:lnTo>
                <a:lnTo>
                  <a:pt x="302" y="191"/>
                </a:lnTo>
                <a:close/>
                <a:moveTo>
                  <a:pt x="387" y="214"/>
                </a:moveTo>
                <a:lnTo>
                  <a:pt x="295" y="214"/>
                </a:lnTo>
                <a:lnTo>
                  <a:pt x="296" y="220"/>
                </a:lnTo>
                <a:lnTo>
                  <a:pt x="299" y="225"/>
                </a:lnTo>
                <a:lnTo>
                  <a:pt x="303" y="229"/>
                </a:lnTo>
                <a:lnTo>
                  <a:pt x="308" y="233"/>
                </a:lnTo>
                <a:lnTo>
                  <a:pt x="315" y="237"/>
                </a:lnTo>
                <a:lnTo>
                  <a:pt x="324" y="240"/>
                </a:lnTo>
                <a:lnTo>
                  <a:pt x="332" y="242"/>
                </a:lnTo>
                <a:lnTo>
                  <a:pt x="340" y="242"/>
                </a:lnTo>
                <a:lnTo>
                  <a:pt x="350" y="242"/>
                </a:lnTo>
                <a:lnTo>
                  <a:pt x="358" y="240"/>
                </a:lnTo>
                <a:lnTo>
                  <a:pt x="365" y="237"/>
                </a:lnTo>
                <a:lnTo>
                  <a:pt x="372" y="233"/>
                </a:lnTo>
                <a:lnTo>
                  <a:pt x="377" y="229"/>
                </a:lnTo>
                <a:lnTo>
                  <a:pt x="381" y="225"/>
                </a:lnTo>
                <a:lnTo>
                  <a:pt x="384" y="220"/>
                </a:lnTo>
                <a:lnTo>
                  <a:pt x="387" y="214"/>
                </a:lnTo>
                <a:close/>
                <a:moveTo>
                  <a:pt x="328" y="389"/>
                </a:moveTo>
                <a:lnTo>
                  <a:pt x="83" y="389"/>
                </a:lnTo>
                <a:lnTo>
                  <a:pt x="90" y="371"/>
                </a:lnTo>
                <a:lnTo>
                  <a:pt x="101" y="356"/>
                </a:lnTo>
                <a:lnTo>
                  <a:pt x="113" y="342"/>
                </a:lnTo>
                <a:lnTo>
                  <a:pt x="128" y="330"/>
                </a:lnTo>
                <a:lnTo>
                  <a:pt x="146" y="320"/>
                </a:lnTo>
                <a:lnTo>
                  <a:pt x="164" y="313"/>
                </a:lnTo>
                <a:lnTo>
                  <a:pt x="183" y="308"/>
                </a:lnTo>
                <a:lnTo>
                  <a:pt x="205" y="306"/>
                </a:lnTo>
                <a:lnTo>
                  <a:pt x="226" y="308"/>
                </a:lnTo>
                <a:lnTo>
                  <a:pt x="245" y="313"/>
                </a:lnTo>
                <a:lnTo>
                  <a:pt x="264" y="320"/>
                </a:lnTo>
                <a:lnTo>
                  <a:pt x="281" y="330"/>
                </a:lnTo>
                <a:lnTo>
                  <a:pt x="296" y="342"/>
                </a:lnTo>
                <a:lnTo>
                  <a:pt x="308" y="356"/>
                </a:lnTo>
                <a:lnTo>
                  <a:pt x="319" y="371"/>
                </a:lnTo>
                <a:lnTo>
                  <a:pt x="328" y="389"/>
                </a:lnTo>
                <a:close/>
                <a:moveTo>
                  <a:pt x="286" y="365"/>
                </a:moveTo>
                <a:lnTo>
                  <a:pt x="286" y="365"/>
                </a:lnTo>
                <a:lnTo>
                  <a:pt x="280" y="357"/>
                </a:lnTo>
                <a:lnTo>
                  <a:pt x="270" y="350"/>
                </a:lnTo>
                <a:lnTo>
                  <a:pt x="262" y="345"/>
                </a:lnTo>
                <a:lnTo>
                  <a:pt x="251" y="339"/>
                </a:lnTo>
                <a:lnTo>
                  <a:pt x="240" y="335"/>
                </a:lnTo>
                <a:lnTo>
                  <a:pt x="229" y="332"/>
                </a:lnTo>
                <a:lnTo>
                  <a:pt x="218" y="330"/>
                </a:lnTo>
                <a:lnTo>
                  <a:pt x="205" y="330"/>
                </a:lnTo>
                <a:lnTo>
                  <a:pt x="193" y="330"/>
                </a:lnTo>
                <a:lnTo>
                  <a:pt x="181" y="332"/>
                </a:lnTo>
                <a:lnTo>
                  <a:pt x="170" y="335"/>
                </a:lnTo>
                <a:lnTo>
                  <a:pt x="159" y="339"/>
                </a:lnTo>
                <a:lnTo>
                  <a:pt x="149" y="345"/>
                </a:lnTo>
                <a:lnTo>
                  <a:pt x="139" y="350"/>
                </a:lnTo>
                <a:lnTo>
                  <a:pt x="131" y="357"/>
                </a:lnTo>
                <a:lnTo>
                  <a:pt x="123" y="365"/>
                </a:lnTo>
                <a:lnTo>
                  <a:pt x="286" y="365"/>
                </a:lnTo>
                <a:close/>
              </a:path>
            </a:pathLst>
          </a:custGeom>
          <a:solidFill>
            <a:schemeClr val="accent1"/>
          </a:solidFill>
          <a:ln>
            <a:noFill/>
          </a:ln>
        </p:spPr>
        <p:txBody>
          <a:bodyPr/>
          <a:lstStyle/>
          <a:p>
            <a:endParaRPr lang="en-US" dirty="0"/>
          </a:p>
        </p:txBody>
      </p:sp>
      <p:sp>
        <p:nvSpPr>
          <p:cNvPr id="184" name="Freeform 203"/>
          <p:cNvSpPr>
            <a:spLocks noEditPoints="1"/>
          </p:cNvSpPr>
          <p:nvPr/>
        </p:nvSpPr>
        <p:spPr bwMode="auto">
          <a:xfrm>
            <a:off x="5465970" y="3038017"/>
            <a:ext cx="361683" cy="285678"/>
          </a:xfrm>
          <a:custGeom>
            <a:avLst/>
            <a:gdLst>
              <a:gd name="T0" fmla="*/ 192022 w 413"/>
              <a:gd name="T1" fmla="*/ 4748 h 328"/>
              <a:gd name="T2" fmla="*/ 191492 w 413"/>
              <a:gd name="T3" fmla="*/ 3165 h 328"/>
              <a:gd name="T4" fmla="*/ 191492 w 413"/>
              <a:gd name="T5" fmla="*/ 3165 h 328"/>
              <a:gd name="T6" fmla="*/ 186187 w 413"/>
              <a:gd name="T7" fmla="*/ 0 h 328"/>
              <a:gd name="T8" fmla="*/ 33949 w 413"/>
              <a:gd name="T9" fmla="*/ 0 h 328"/>
              <a:gd name="T10" fmla="*/ 28114 w 413"/>
              <a:gd name="T11" fmla="*/ 3165 h 328"/>
              <a:gd name="T12" fmla="*/ 1061 w 413"/>
              <a:gd name="T13" fmla="*/ 47480 h 328"/>
              <a:gd name="T14" fmla="*/ 1061 w 413"/>
              <a:gd name="T15" fmla="*/ 47480 h 328"/>
              <a:gd name="T16" fmla="*/ 1061 w 413"/>
              <a:gd name="T17" fmla="*/ 49063 h 328"/>
              <a:gd name="T18" fmla="*/ 0 w 413"/>
              <a:gd name="T19" fmla="*/ 49063 h 328"/>
              <a:gd name="T20" fmla="*/ 0 w 413"/>
              <a:gd name="T21" fmla="*/ 50645 h 328"/>
              <a:gd name="T22" fmla="*/ 0 w 413"/>
              <a:gd name="T23" fmla="*/ 51173 h 328"/>
              <a:gd name="T24" fmla="*/ 0 w 413"/>
              <a:gd name="T25" fmla="*/ 51173 h 328"/>
              <a:gd name="T26" fmla="*/ 1061 w 413"/>
              <a:gd name="T27" fmla="*/ 52755 h 328"/>
              <a:gd name="T28" fmla="*/ 1061 w 413"/>
              <a:gd name="T29" fmla="*/ 52755 h 328"/>
              <a:gd name="T30" fmla="*/ 1591 w 413"/>
              <a:gd name="T31" fmla="*/ 54338 h 328"/>
              <a:gd name="T32" fmla="*/ 105029 w 413"/>
              <a:gd name="T33" fmla="*/ 170928 h 328"/>
              <a:gd name="T34" fmla="*/ 107681 w 413"/>
              <a:gd name="T35" fmla="*/ 172510 h 328"/>
              <a:gd name="T36" fmla="*/ 109803 w 413"/>
              <a:gd name="T37" fmla="*/ 173038 h 328"/>
              <a:gd name="T38" fmla="*/ 109803 w 413"/>
              <a:gd name="T39" fmla="*/ 173038 h 328"/>
              <a:gd name="T40" fmla="*/ 114577 w 413"/>
              <a:gd name="T41" fmla="*/ 170928 h 328"/>
              <a:gd name="T42" fmla="*/ 217484 w 413"/>
              <a:gd name="T43" fmla="*/ 54866 h 328"/>
              <a:gd name="T44" fmla="*/ 219075 w 413"/>
              <a:gd name="T45" fmla="*/ 51173 h 328"/>
              <a:gd name="T46" fmla="*/ 218545 w 413"/>
              <a:gd name="T47" fmla="*/ 47480 h 328"/>
              <a:gd name="T48" fmla="*/ 33949 w 413"/>
              <a:gd name="T49" fmla="*/ 17937 h 328"/>
              <a:gd name="T50" fmla="*/ 17505 w 413"/>
              <a:gd name="T51" fmla="*/ 44842 h 328"/>
              <a:gd name="T52" fmla="*/ 145873 w 413"/>
              <a:gd name="T53" fmla="*/ 56448 h 328"/>
              <a:gd name="T54" fmla="*/ 73732 w 413"/>
              <a:gd name="T55" fmla="*/ 56448 h 328"/>
              <a:gd name="T56" fmla="*/ 79037 w 413"/>
              <a:gd name="T57" fmla="*/ 44842 h 328"/>
              <a:gd name="T58" fmla="*/ 141099 w 413"/>
              <a:gd name="T59" fmla="*/ 44842 h 328"/>
              <a:gd name="T60" fmla="*/ 126247 w 413"/>
              <a:gd name="T61" fmla="*/ 12134 h 328"/>
              <a:gd name="T62" fmla="*/ 154891 w 413"/>
              <a:gd name="T63" fmla="*/ 41149 h 328"/>
              <a:gd name="T64" fmla="*/ 65245 w 413"/>
              <a:gd name="T65" fmla="*/ 41149 h 328"/>
              <a:gd name="T66" fmla="*/ 93359 w 413"/>
              <a:gd name="T67" fmla="*/ 12134 h 328"/>
              <a:gd name="T68" fmla="*/ 61002 w 413"/>
              <a:gd name="T69" fmla="*/ 56448 h 328"/>
              <a:gd name="T70" fmla="*/ 20157 w 413"/>
              <a:gd name="T71" fmla="*/ 56448 h 328"/>
              <a:gd name="T72" fmla="*/ 159134 w 413"/>
              <a:gd name="T73" fmla="*/ 56448 h 328"/>
              <a:gd name="T74" fmla="*/ 127308 w 413"/>
              <a:gd name="T75" fmla="*/ 138219 h 328"/>
              <a:gd name="T76" fmla="*/ 167091 w 413"/>
              <a:gd name="T77" fmla="*/ 44842 h 328"/>
              <a:gd name="T78" fmla="*/ 202101 w 413"/>
              <a:gd name="T79" fmla="*/ 44842 h 32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13" h="328">
                <a:moveTo>
                  <a:pt x="412" y="90"/>
                </a:moveTo>
                <a:lnTo>
                  <a:pt x="362" y="9"/>
                </a:lnTo>
                <a:lnTo>
                  <a:pt x="361" y="6"/>
                </a:lnTo>
                <a:lnTo>
                  <a:pt x="357" y="2"/>
                </a:lnTo>
                <a:lnTo>
                  <a:pt x="351" y="0"/>
                </a:lnTo>
                <a:lnTo>
                  <a:pt x="64" y="0"/>
                </a:lnTo>
                <a:lnTo>
                  <a:pt x="57" y="2"/>
                </a:lnTo>
                <a:lnTo>
                  <a:pt x="53" y="6"/>
                </a:lnTo>
                <a:lnTo>
                  <a:pt x="2" y="90"/>
                </a:lnTo>
                <a:lnTo>
                  <a:pt x="2" y="93"/>
                </a:lnTo>
                <a:lnTo>
                  <a:pt x="0" y="93"/>
                </a:lnTo>
                <a:lnTo>
                  <a:pt x="0" y="96"/>
                </a:lnTo>
                <a:lnTo>
                  <a:pt x="0" y="97"/>
                </a:lnTo>
                <a:lnTo>
                  <a:pt x="2" y="100"/>
                </a:lnTo>
                <a:lnTo>
                  <a:pt x="3" y="103"/>
                </a:lnTo>
                <a:lnTo>
                  <a:pt x="3" y="104"/>
                </a:lnTo>
                <a:lnTo>
                  <a:pt x="198" y="324"/>
                </a:lnTo>
                <a:lnTo>
                  <a:pt x="203" y="327"/>
                </a:lnTo>
                <a:lnTo>
                  <a:pt x="207" y="328"/>
                </a:lnTo>
                <a:lnTo>
                  <a:pt x="212" y="327"/>
                </a:lnTo>
                <a:lnTo>
                  <a:pt x="216" y="324"/>
                </a:lnTo>
                <a:lnTo>
                  <a:pt x="410" y="104"/>
                </a:lnTo>
                <a:lnTo>
                  <a:pt x="413" y="100"/>
                </a:lnTo>
                <a:lnTo>
                  <a:pt x="413" y="97"/>
                </a:lnTo>
                <a:lnTo>
                  <a:pt x="413" y="93"/>
                </a:lnTo>
                <a:lnTo>
                  <a:pt x="412" y="90"/>
                </a:lnTo>
                <a:close/>
                <a:moveTo>
                  <a:pt x="64" y="34"/>
                </a:moveTo>
                <a:lnTo>
                  <a:pt x="99" y="85"/>
                </a:lnTo>
                <a:lnTo>
                  <a:pt x="33" y="85"/>
                </a:lnTo>
                <a:lnTo>
                  <a:pt x="64" y="34"/>
                </a:lnTo>
                <a:close/>
                <a:moveTo>
                  <a:pt x="275" y="107"/>
                </a:moveTo>
                <a:lnTo>
                  <a:pt x="207" y="281"/>
                </a:lnTo>
                <a:lnTo>
                  <a:pt x="139" y="107"/>
                </a:lnTo>
                <a:lnTo>
                  <a:pt x="275" y="107"/>
                </a:lnTo>
                <a:close/>
                <a:moveTo>
                  <a:pt x="149" y="85"/>
                </a:moveTo>
                <a:lnTo>
                  <a:pt x="207" y="26"/>
                </a:lnTo>
                <a:lnTo>
                  <a:pt x="266" y="85"/>
                </a:lnTo>
                <a:lnTo>
                  <a:pt x="149" y="85"/>
                </a:lnTo>
                <a:close/>
                <a:moveTo>
                  <a:pt x="238" y="23"/>
                </a:moveTo>
                <a:lnTo>
                  <a:pt x="330" y="23"/>
                </a:lnTo>
                <a:lnTo>
                  <a:pt x="292" y="78"/>
                </a:lnTo>
                <a:lnTo>
                  <a:pt x="238" y="23"/>
                </a:lnTo>
                <a:close/>
                <a:moveTo>
                  <a:pt x="123" y="78"/>
                </a:moveTo>
                <a:lnTo>
                  <a:pt x="84" y="23"/>
                </a:lnTo>
                <a:lnTo>
                  <a:pt x="176" y="23"/>
                </a:lnTo>
                <a:lnTo>
                  <a:pt x="123" y="78"/>
                </a:lnTo>
                <a:close/>
                <a:moveTo>
                  <a:pt x="115" y="107"/>
                </a:moveTo>
                <a:lnTo>
                  <a:pt x="176" y="264"/>
                </a:lnTo>
                <a:lnTo>
                  <a:pt x="38" y="107"/>
                </a:lnTo>
                <a:lnTo>
                  <a:pt x="115" y="107"/>
                </a:lnTo>
                <a:close/>
                <a:moveTo>
                  <a:pt x="300" y="107"/>
                </a:moveTo>
                <a:lnTo>
                  <a:pt x="376" y="107"/>
                </a:lnTo>
                <a:lnTo>
                  <a:pt x="240" y="262"/>
                </a:lnTo>
                <a:lnTo>
                  <a:pt x="300" y="107"/>
                </a:lnTo>
                <a:close/>
                <a:moveTo>
                  <a:pt x="315" y="85"/>
                </a:moveTo>
                <a:lnTo>
                  <a:pt x="351" y="34"/>
                </a:lnTo>
                <a:lnTo>
                  <a:pt x="381" y="85"/>
                </a:lnTo>
                <a:lnTo>
                  <a:pt x="315" y="85"/>
                </a:lnTo>
                <a:close/>
              </a:path>
            </a:pathLst>
          </a:custGeom>
          <a:solidFill>
            <a:schemeClr val="accent1"/>
          </a:solidFill>
          <a:ln>
            <a:noFill/>
          </a:ln>
        </p:spPr>
        <p:txBody>
          <a:bodyPr/>
          <a:lstStyle/>
          <a:p>
            <a:endParaRPr lang="en-US" dirty="0"/>
          </a:p>
        </p:txBody>
      </p:sp>
      <p:sp>
        <p:nvSpPr>
          <p:cNvPr id="185" name="Freeform 204"/>
          <p:cNvSpPr>
            <a:spLocks noEditPoints="1"/>
          </p:cNvSpPr>
          <p:nvPr/>
        </p:nvSpPr>
        <p:spPr bwMode="auto">
          <a:xfrm>
            <a:off x="7184657" y="2997696"/>
            <a:ext cx="340717" cy="359062"/>
          </a:xfrm>
          <a:custGeom>
            <a:avLst/>
            <a:gdLst>
              <a:gd name="T0" fmla="*/ 185738 w 390"/>
              <a:gd name="T1" fmla="*/ 144816 h 413"/>
              <a:gd name="T2" fmla="*/ 176213 w 390"/>
              <a:gd name="T3" fmla="*/ 198004 h 413"/>
              <a:gd name="T4" fmla="*/ 164042 w 390"/>
              <a:gd name="T5" fmla="*/ 196950 h 413"/>
              <a:gd name="T6" fmla="*/ 165629 w 390"/>
              <a:gd name="T7" fmla="*/ 166407 h 413"/>
              <a:gd name="T8" fmla="*/ 183092 w 390"/>
              <a:gd name="T9" fmla="*/ 125859 h 413"/>
              <a:gd name="T10" fmla="*/ 194733 w 390"/>
              <a:gd name="T11" fmla="*/ 81624 h 413"/>
              <a:gd name="T12" fmla="*/ 174096 w 390"/>
              <a:gd name="T13" fmla="*/ 35283 h 413"/>
              <a:gd name="T14" fmla="*/ 142346 w 390"/>
              <a:gd name="T15" fmla="*/ 17378 h 413"/>
              <a:gd name="T16" fmla="*/ 86254 w 390"/>
              <a:gd name="T17" fmla="*/ 15798 h 413"/>
              <a:gd name="T18" fmla="*/ 56092 w 390"/>
              <a:gd name="T19" fmla="*/ 28963 h 413"/>
              <a:gd name="T20" fmla="*/ 38629 w 390"/>
              <a:gd name="T21" fmla="*/ 54767 h 413"/>
              <a:gd name="T22" fmla="*/ 38100 w 390"/>
              <a:gd name="T23" fmla="*/ 84257 h 413"/>
              <a:gd name="T24" fmla="*/ 33867 w 390"/>
              <a:gd name="T25" fmla="*/ 104794 h 413"/>
              <a:gd name="T26" fmla="*/ 28046 w 390"/>
              <a:gd name="T27" fmla="*/ 132178 h 413"/>
              <a:gd name="T28" fmla="*/ 36513 w 390"/>
              <a:gd name="T29" fmla="*/ 145870 h 413"/>
              <a:gd name="T30" fmla="*/ 57150 w 390"/>
              <a:gd name="T31" fmla="*/ 156402 h 413"/>
              <a:gd name="T32" fmla="*/ 51329 w 390"/>
              <a:gd name="T33" fmla="*/ 164827 h 413"/>
              <a:gd name="T34" fmla="*/ 37042 w 390"/>
              <a:gd name="T35" fmla="*/ 177993 h 413"/>
              <a:gd name="T36" fmla="*/ 36513 w 390"/>
              <a:gd name="T37" fmla="*/ 188525 h 413"/>
              <a:gd name="T38" fmla="*/ 42863 w 390"/>
              <a:gd name="T39" fmla="*/ 191684 h 413"/>
              <a:gd name="T40" fmla="*/ 79375 w 390"/>
              <a:gd name="T41" fmla="*/ 187471 h 413"/>
              <a:gd name="T42" fmla="*/ 91017 w 390"/>
              <a:gd name="T43" fmla="*/ 204849 h 413"/>
              <a:gd name="T44" fmla="*/ 77258 w 390"/>
              <a:gd name="T45" fmla="*/ 200110 h 413"/>
              <a:gd name="T46" fmla="*/ 33867 w 390"/>
              <a:gd name="T47" fmla="*/ 201690 h 413"/>
              <a:gd name="T48" fmla="*/ 30162 w 390"/>
              <a:gd name="T49" fmla="*/ 199583 h 413"/>
              <a:gd name="T50" fmla="*/ 24342 w 390"/>
              <a:gd name="T51" fmla="*/ 180626 h 413"/>
              <a:gd name="T52" fmla="*/ 26458 w 390"/>
              <a:gd name="T53" fmla="*/ 158508 h 413"/>
              <a:gd name="T54" fmla="*/ 7937 w 390"/>
              <a:gd name="T55" fmla="*/ 140077 h 413"/>
              <a:gd name="T56" fmla="*/ 0 w 390"/>
              <a:gd name="T57" fmla="*/ 128492 h 413"/>
              <a:gd name="T58" fmla="*/ 24342 w 390"/>
              <a:gd name="T59" fmla="*/ 96895 h 413"/>
              <a:gd name="T60" fmla="*/ 24871 w 390"/>
              <a:gd name="T61" fmla="*/ 65826 h 413"/>
              <a:gd name="T62" fmla="*/ 36513 w 390"/>
              <a:gd name="T63" fmla="*/ 31596 h 413"/>
              <a:gd name="T64" fmla="*/ 61912 w 390"/>
              <a:gd name="T65" fmla="*/ 11585 h 413"/>
              <a:gd name="T66" fmla="*/ 104246 w 390"/>
              <a:gd name="T67" fmla="*/ 0 h 413"/>
              <a:gd name="T68" fmla="*/ 155046 w 390"/>
              <a:gd name="T69" fmla="*/ 8426 h 413"/>
              <a:gd name="T70" fmla="*/ 183092 w 390"/>
              <a:gd name="T71" fmla="*/ 26330 h 413"/>
              <a:gd name="T72" fmla="*/ 205317 w 390"/>
              <a:gd name="T73" fmla="*/ 73725 h 413"/>
              <a:gd name="T74" fmla="*/ 194733 w 390"/>
              <a:gd name="T75" fmla="*/ 128492 h 413"/>
              <a:gd name="T76" fmla="*/ 105833 w 390"/>
              <a:gd name="T77" fmla="*/ 114800 h 413"/>
              <a:gd name="T78" fmla="*/ 81492 w 390"/>
              <a:gd name="T79" fmla="*/ 106901 h 413"/>
              <a:gd name="T80" fmla="*/ 88900 w 390"/>
              <a:gd name="T81" fmla="*/ 96895 h 413"/>
              <a:gd name="T82" fmla="*/ 98954 w 390"/>
              <a:gd name="T83" fmla="*/ 82150 h 413"/>
              <a:gd name="T84" fmla="*/ 75142 w 390"/>
              <a:gd name="T85" fmla="*/ 65826 h 413"/>
              <a:gd name="T86" fmla="*/ 83079 w 390"/>
              <a:gd name="T87" fmla="*/ 47394 h 413"/>
              <a:gd name="T88" fmla="*/ 118004 w 390"/>
              <a:gd name="T89" fmla="*/ 30017 h 413"/>
              <a:gd name="T90" fmla="*/ 137054 w 390"/>
              <a:gd name="T91" fmla="*/ 45288 h 413"/>
              <a:gd name="T92" fmla="*/ 136525 w 390"/>
              <a:gd name="T93" fmla="*/ 60033 h 413"/>
              <a:gd name="T94" fmla="*/ 118004 w 390"/>
              <a:gd name="T95" fmla="*/ 72145 h 413"/>
              <a:gd name="T96" fmla="*/ 146579 w 390"/>
              <a:gd name="T97" fmla="*/ 85837 h 413"/>
              <a:gd name="T98" fmla="*/ 144463 w 390"/>
              <a:gd name="T99" fmla="*/ 104794 h 413"/>
              <a:gd name="T100" fmla="*/ 118004 w 390"/>
              <a:gd name="T101" fmla="*/ 114800 h 413"/>
              <a:gd name="T102" fmla="*/ 88371 w 390"/>
              <a:gd name="T103" fmla="*/ 58980 h 413"/>
              <a:gd name="T104" fmla="*/ 92075 w 390"/>
              <a:gd name="T105" fmla="*/ 66879 h 413"/>
              <a:gd name="T106" fmla="*/ 136525 w 390"/>
              <a:gd name="T107" fmla="*/ 92683 h 413"/>
              <a:gd name="T108" fmla="*/ 118004 w 390"/>
              <a:gd name="T109" fmla="*/ 102688 h 413"/>
              <a:gd name="T110" fmla="*/ 137054 w 390"/>
              <a:gd name="T111" fmla="*/ 93209 h 41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90" h="413">
                <a:moveTo>
                  <a:pt x="365" y="251"/>
                </a:moveTo>
                <a:lnTo>
                  <a:pt x="365" y="251"/>
                </a:lnTo>
                <a:lnTo>
                  <a:pt x="358" y="264"/>
                </a:lnTo>
                <a:lnTo>
                  <a:pt x="351" y="275"/>
                </a:lnTo>
                <a:lnTo>
                  <a:pt x="341" y="299"/>
                </a:lnTo>
                <a:lnTo>
                  <a:pt x="336" y="319"/>
                </a:lnTo>
                <a:lnTo>
                  <a:pt x="332" y="330"/>
                </a:lnTo>
                <a:lnTo>
                  <a:pt x="332" y="353"/>
                </a:lnTo>
                <a:lnTo>
                  <a:pt x="333" y="376"/>
                </a:lnTo>
                <a:lnTo>
                  <a:pt x="336" y="397"/>
                </a:lnTo>
                <a:lnTo>
                  <a:pt x="339" y="413"/>
                </a:lnTo>
                <a:lnTo>
                  <a:pt x="315" y="413"/>
                </a:lnTo>
                <a:lnTo>
                  <a:pt x="313" y="396"/>
                </a:lnTo>
                <a:lnTo>
                  <a:pt x="310" y="374"/>
                </a:lnTo>
                <a:lnTo>
                  <a:pt x="308" y="352"/>
                </a:lnTo>
                <a:lnTo>
                  <a:pt x="310" y="327"/>
                </a:lnTo>
                <a:lnTo>
                  <a:pt x="310" y="325"/>
                </a:lnTo>
                <a:lnTo>
                  <a:pt x="313" y="316"/>
                </a:lnTo>
                <a:lnTo>
                  <a:pt x="319" y="294"/>
                </a:lnTo>
                <a:lnTo>
                  <a:pt x="324" y="280"/>
                </a:lnTo>
                <a:lnTo>
                  <a:pt x="329" y="266"/>
                </a:lnTo>
                <a:lnTo>
                  <a:pt x="337" y="253"/>
                </a:lnTo>
                <a:lnTo>
                  <a:pt x="346" y="239"/>
                </a:lnTo>
                <a:lnTo>
                  <a:pt x="348" y="232"/>
                </a:lnTo>
                <a:lnTo>
                  <a:pt x="355" y="217"/>
                </a:lnTo>
                <a:lnTo>
                  <a:pt x="362" y="195"/>
                </a:lnTo>
                <a:lnTo>
                  <a:pt x="365" y="182"/>
                </a:lnTo>
                <a:lnTo>
                  <a:pt x="366" y="170"/>
                </a:lnTo>
                <a:lnTo>
                  <a:pt x="368" y="155"/>
                </a:lnTo>
                <a:lnTo>
                  <a:pt x="366" y="141"/>
                </a:lnTo>
                <a:lnTo>
                  <a:pt x="363" y="126"/>
                </a:lnTo>
                <a:lnTo>
                  <a:pt x="359" y="111"/>
                </a:lnTo>
                <a:lnTo>
                  <a:pt x="351" y="96"/>
                </a:lnTo>
                <a:lnTo>
                  <a:pt x="341" y="81"/>
                </a:lnTo>
                <a:lnTo>
                  <a:pt x="329" y="67"/>
                </a:lnTo>
                <a:lnTo>
                  <a:pt x="313" y="53"/>
                </a:lnTo>
                <a:lnTo>
                  <a:pt x="304" y="49"/>
                </a:lnTo>
                <a:lnTo>
                  <a:pt x="296" y="44"/>
                </a:lnTo>
                <a:lnTo>
                  <a:pt x="284" y="38"/>
                </a:lnTo>
                <a:lnTo>
                  <a:pt x="269" y="33"/>
                </a:lnTo>
                <a:lnTo>
                  <a:pt x="252" y="27"/>
                </a:lnTo>
                <a:lnTo>
                  <a:pt x="233" y="24"/>
                </a:lnTo>
                <a:lnTo>
                  <a:pt x="211" y="23"/>
                </a:lnTo>
                <a:lnTo>
                  <a:pt x="186" y="24"/>
                </a:lnTo>
                <a:lnTo>
                  <a:pt x="163" y="30"/>
                </a:lnTo>
                <a:lnTo>
                  <a:pt x="139" y="38"/>
                </a:lnTo>
                <a:lnTo>
                  <a:pt x="116" y="49"/>
                </a:lnTo>
                <a:lnTo>
                  <a:pt x="115" y="49"/>
                </a:lnTo>
                <a:lnTo>
                  <a:pt x="106" y="55"/>
                </a:lnTo>
                <a:lnTo>
                  <a:pt x="97" y="61"/>
                </a:lnTo>
                <a:lnTo>
                  <a:pt x="88" y="72"/>
                </a:lnTo>
                <a:lnTo>
                  <a:pt x="83" y="79"/>
                </a:lnTo>
                <a:lnTo>
                  <a:pt x="80" y="86"/>
                </a:lnTo>
                <a:lnTo>
                  <a:pt x="76" y="94"/>
                </a:lnTo>
                <a:lnTo>
                  <a:pt x="73" y="104"/>
                </a:lnTo>
                <a:lnTo>
                  <a:pt x="70" y="115"/>
                </a:lnTo>
                <a:lnTo>
                  <a:pt x="70" y="126"/>
                </a:lnTo>
                <a:lnTo>
                  <a:pt x="70" y="138"/>
                </a:lnTo>
                <a:lnTo>
                  <a:pt x="72" y="154"/>
                </a:lnTo>
                <a:lnTo>
                  <a:pt x="72" y="160"/>
                </a:lnTo>
                <a:lnTo>
                  <a:pt x="72" y="171"/>
                </a:lnTo>
                <a:lnTo>
                  <a:pt x="70" y="185"/>
                </a:lnTo>
                <a:lnTo>
                  <a:pt x="68" y="192"/>
                </a:lnTo>
                <a:lnTo>
                  <a:pt x="65" y="198"/>
                </a:lnTo>
                <a:lnTo>
                  <a:pt x="64" y="199"/>
                </a:lnTo>
                <a:lnTo>
                  <a:pt x="24" y="246"/>
                </a:lnTo>
                <a:lnTo>
                  <a:pt x="25" y="246"/>
                </a:lnTo>
                <a:lnTo>
                  <a:pt x="26" y="246"/>
                </a:lnTo>
                <a:lnTo>
                  <a:pt x="53" y="251"/>
                </a:lnTo>
                <a:lnTo>
                  <a:pt x="57" y="253"/>
                </a:lnTo>
                <a:lnTo>
                  <a:pt x="59" y="257"/>
                </a:lnTo>
                <a:lnTo>
                  <a:pt x="65" y="268"/>
                </a:lnTo>
                <a:lnTo>
                  <a:pt x="69" y="277"/>
                </a:lnTo>
                <a:lnTo>
                  <a:pt x="72" y="290"/>
                </a:lnTo>
                <a:lnTo>
                  <a:pt x="98" y="290"/>
                </a:lnTo>
                <a:lnTo>
                  <a:pt x="102" y="291"/>
                </a:lnTo>
                <a:lnTo>
                  <a:pt x="105" y="292"/>
                </a:lnTo>
                <a:lnTo>
                  <a:pt x="108" y="297"/>
                </a:lnTo>
                <a:lnTo>
                  <a:pt x="109" y="301"/>
                </a:lnTo>
                <a:lnTo>
                  <a:pt x="108" y="306"/>
                </a:lnTo>
                <a:lnTo>
                  <a:pt x="105" y="309"/>
                </a:lnTo>
                <a:lnTo>
                  <a:pt x="102" y="312"/>
                </a:lnTo>
                <a:lnTo>
                  <a:pt x="97" y="313"/>
                </a:lnTo>
                <a:lnTo>
                  <a:pt x="73" y="312"/>
                </a:lnTo>
                <a:lnTo>
                  <a:pt x="72" y="330"/>
                </a:lnTo>
                <a:lnTo>
                  <a:pt x="70" y="338"/>
                </a:lnTo>
                <a:lnTo>
                  <a:pt x="69" y="339"/>
                </a:lnTo>
                <a:lnTo>
                  <a:pt x="68" y="349"/>
                </a:lnTo>
                <a:lnTo>
                  <a:pt x="68" y="356"/>
                </a:lnTo>
                <a:lnTo>
                  <a:pt x="69" y="358"/>
                </a:lnTo>
                <a:lnTo>
                  <a:pt x="70" y="360"/>
                </a:lnTo>
                <a:lnTo>
                  <a:pt x="70" y="361"/>
                </a:lnTo>
                <a:lnTo>
                  <a:pt x="76" y="363"/>
                </a:lnTo>
                <a:lnTo>
                  <a:pt x="81" y="364"/>
                </a:lnTo>
                <a:lnTo>
                  <a:pt x="90" y="364"/>
                </a:lnTo>
                <a:lnTo>
                  <a:pt x="102" y="363"/>
                </a:lnTo>
                <a:lnTo>
                  <a:pt x="116" y="361"/>
                </a:lnTo>
                <a:lnTo>
                  <a:pt x="150" y="356"/>
                </a:lnTo>
                <a:lnTo>
                  <a:pt x="156" y="356"/>
                </a:lnTo>
                <a:lnTo>
                  <a:pt x="161" y="358"/>
                </a:lnTo>
                <a:lnTo>
                  <a:pt x="164" y="363"/>
                </a:lnTo>
                <a:lnTo>
                  <a:pt x="168" y="372"/>
                </a:lnTo>
                <a:lnTo>
                  <a:pt x="172" y="389"/>
                </a:lnTo>
                <a:lnTo>
                  <a:pt x="176" y="413"/>
                </a:lnTo>
                <a:lnTo>
                  <a:pt x="153" y="413"/>
                </a:lnTo>
                <a:lnTo>
                  <a:pt x="150" y="391"/>
                </a:lnTo>
                <a:lnTo>
                  <a:pt x="146" y="380"/>
                </a:lnTo>
                <a:lnTo>
                  <a:pt x="115" y="385"/>
                </a:lnTo>
                <a:lnTo>
                  <a:pt x="90" y="387"/>
                </a:lnTo>
                <a:lnTo>
                  <a:pt x="77" y="386"/>
                </a:lnTo>
                <a:lnTo>
                  <a:pt x="69" y="385"/>
                </a:lnTo>
                <a:lnTo>
                  <a:pt x="64" y="383"/>
                </a:lnTo>
                <a:lnTo>
                  <a:pt x="59" y="382"/>
                </a:lnTo>
                <a:lnTo>
                  <a:pt x="57" y="379"/>
                </a:lnTo>
                <a:lnTo>
                  <a:pt x="53" y="375"/>
                </a:lnTo>
                <a:lnTo>
                  <a:pt x="48" y="369"/>
                </a:lnTo>
                <a:lnTo>
                  <a:pt x="46" y="363"/>
                </a:lnTo>
                <a:lnTo>
                  <a:pt x="44" y="356"/>
                </a:lnTo>
                <a:lnTo>
                  <a:pt x="44" y="350"/>
                </a:lnTo>
                <a:lnTo>
                  <a:pt x="46" y="343"/>
                </a:lnTo>
                <a:lnTo>
                  <a:pt x="47" y="332"/>
                </a:lnTo>
                <a:lnTo>
                  <a:pt x="50" y="320"/>
                </a:lnTo>
                <a:lnTo>
                  <a:pt x="50" y="310"/>
                </a:lnTo>
                <a:lnTo>
                  <a:pt x="50" y="301"/>
                </a:lnTo>
                <a:lnTo>
                  <a:pt x="48" y="292"/>
                </a:lnTo>
                <a:lnTo>
                  <a:pt x="47" y="286"/>
                </a:lnTo>
                <a:lnTo>
                  <a:pt x="42" y="272"/>
                </a:lnTo>
                <a:lnTo>
                  <a:pt x="22" y="268"/>
                </a:lnTo>
                <a:lnTo>
                  <a:pt x="15" y="266"/>
                </a:lnTo>
                <a:lnTo>
                  <a:pt x="10" y="265"/>
                </a:lnTo>
                <a:lnTo>
                  <a:pt x="6" y="261"/>
                </a:lnTo>
                <a:lnTo>
                  <a:pt x="3" y="258"/>
                </a:lnTo>
                <a:lnTo>
                  <a:pt x="0" y="251"/>
                </a:lnTo>
                <a:lnTo>
                  <a:pt x="0" y="244"/>
                </a:lnTo>
                <a:lnTo>
                  <a:pt x="2" y="239"/>
                </a:lnTo>
                <a:lnTo>
                  <a:pt x="2" y="236"/>
                </a:lnTo>
                <a:lnTo>
                  <a:pt x="4" y="233"/>
                </a:lnTo>
                <a:lnTo>
                  <a:pt x="46" y="184"/>
                </a:lnTo>
                <a:lnTo>
                  <a:pt x="47" y="178"/>
                </a:lnTo>
                <a:lnTo>
                  <a:pt x="48" y="171"/>
                </a:lnTo>
                <a:lnTo>
                  <a:pt x="48" y="156"/>
                </a:lnTo>
                <a:lnTo>
                  <a:pt x="47" y="140"/>
                </a:lnTo>
                <a:lnTo>
                  <a:pt x="47" y="125"/>
                </a:lnTo>
                <a:lnTo>
                  <a:pt x="48" y="111"/>
                </a:lnTo>
                <a:lnTo>
                  <a:pt x="50" y="99"/>
                </a:lnTo>
                <a:lnTo>
                  <a:pt x="54" y="88"/>
                </a:lnTo>
                <a:lnTo>
                  <a:pt x="58" y="77"/>
                </a:lnTo>
                <a:lnTo>
                  <a:pt x="64" y="68"/>
                </a:lnTo>
                <a:lnTo>
                  <a:pt x="69" y="60"/>
                </a:lnTo>
                <a:lnTo>
                  <a:pt x="80" y="46"/>
                </a:lnTo>
                <a:lnTo>
                  <a:pt x="91" y="38"/>
                </a:lnTo>
                <a:lnTo>
                  <a:pt x="99" y="31"/>
                </a:lnTo>
                <a:lnTo>
                  <a:pt x="105" y="28"/>
                </a:lnTo>
                <a:lnTo>
                  <a:pt x="117" y="22"/>
                </a:lnTo>
                <a:lnTo>
                  <a:pt x="131" y="16"/>
                </a:lnTo>
                <a:lnTo>
                  <a:pt x="143" y="11"/>
                </a:lnTo>
                <a:lnTo>
                  <a:pt x="157" y="6"/>
                </a:lnTo>
                <a:lnTo>
                  <a:pt x="171" y="4"/>
                </a:lnTo>
                <a:lnTo>
                  <a:pt x="183" y="1"/>
                </a:lnTo>
                <a:lnTo>
                  <a:pt x="197" y="0"/>
                </a:lnTo>
                <a:lnTo>
                  <a:pt x="211" y="0"/>
                </a:lnTo>
                <a:lnTo>
                  <a:pt x="236" y="1"/>
                </a:lnTo>
                <a:lnTo>
                  <a:pt x="258" y="5"/>
                </a:lnTo>
                <a:lnTo>
                  <a:pt x="277" y="11"/>
                </a:lnTo>
                <a:lnTo>
                  <a:pt x="293" y="16"/>
                </a:lnTo>
                <a:lnTo>
                  <a:pt x="307" y="23"/>
                </a:lnTo>
                <a:lnTo>
                  <a:pt x="317" y="28"/>
                </a:lnTo>
                <a:lnTo>
                  <a:pt x="326" y="35"/>
                </a:lnTo>
                <a:lnTo>
                  <a:pt x="336" y="42"/>
                </a:lnTo>
                <a:lnTo>
                  <a:pt x="346" y="50"/>
                </a:lnTo>
                <a:lnTo>
                  <a:pt x="354" y="60"/>
                </a:lnTo>
                <a:lnTo>
                  <a:pt x="361" y="68"/>
                </a:lnTo>
                <a:lnTo>
                  <a:pt x="373" y="86"/>
                </a:lnTo>
                <a:lnTo>
                  <a:pt x="381" y="104"/>
                </a:lnTo>
                <a:lnTo>
                  <a:pt x="385" y="122"/>
                </a:lnTo>
                <a:lnTo>
                  <a:pt x="388" y="140"/>
                </a:lnTo>
                <a:lnTo>
                  <a:pt x="390" y="158"/>
                </a:lnTo>
                <a:lnTo>
                  <a:pt x="388" y="174"/>
                </a:lnTo>
                <a:lnTo>
                  <a:pt x="387" y="189"/>
                </a:lnTo>
                <a:lnTo>
                  <a:pt x="383" y="204"/>
                </a:lnTo>
                <a:lnTo>
                  <a:pt x="374" y="228"/>
                </a:lnTo>
                <a:lnTo>
                  <a:pt x="368" y="244"/>
                </a:lnTo>
                <a:lnTo>
                  <a:pt x="365" y="251"/>
                </a:lnTo>
                <a:close/>
                <a:moveTo>
                  <a:pt x="223" y="218"/>
                </a:moveTo>
                <a:lnTo>
                  <a:pt x="223" y="237"/>
                </a:lnTo>
                <a:lnTo>
                  <a:pt x="200" y="237"/>
                </a:lnTo>
                <a:lnTo>
                  <a:pt x="200" y="218"/>
                </a:lnTo>
                <a:lnTo>
                  <a:pt x="189" y="217"/>
                </a:lnTo>
                <a:lnTo>
                  <a:pt x="179" y="214"/>
                </a:lnTo>
                <a:lnTo>
                  <a:pt x="170" y="211"/>
                </a:lnTo>
                <a:lnTo>
                  <a:pt x="161" y="207"/>
                </a:lnTo>
                <a:lnTo>
                  <a:pt x="154" y="203"/>
                </a:lnTo>
                <a:lnTo>
                  <a:pt x="149" y="198"/>
                </a:lnTo>
                <a:lnTo>
                  <a:pt x="145" y="191"/>
                </a:lnTo>
                <a:lnTo>
                  <a:pt x="142" y="185"/>
                </a:lnTo>
                <a:lnTo>
                  <a:pt x="164" y="180"/>
                </a:lnTo>
                <a:lnTo>
                  <a:pt x="168" y="184"/>
                </a:lnTo>
                <a:lnTo>
                  <a:pt x="175" y="188"/>
                </a:lnTo>
                <a:lnTo>
                  <a:pt x="186" y="192"/>
                </a:lnTo>
                <a:lnTo>
                  <a:pt x="200" y="195"/>
                </a:lnTo>
                <a:lnTo>
                  <a:pt x="200" y="158"/>
                </a:lnTo>
                <a:lnTo>
                  <a:pt x="187" y="156"/>
                </a:lnTo>
                <a:lnTo>
                  <a:pt x="176" y="154"/>
                </a:lnTo>
                <a:lnTo>
                  <a:pt x="167" y="149"/>
                </a:lnTo>
                <a:lnTo>
                  <a:pt x="157" y="145"/>
                </a:lnTo>
                <a:lnTo>
                  <a:pt x="150" y="138"/>
                </a:lnTo>
                <a:lnTo>
                  <a:pt x="145" y="133"/>
                </a:lnTo>
                <a:lnTo>
                  <a:pt x="142" y="125"/>
                </a:lnTo>
                <a:lnTo>
                  <a:pt x="141" y="118"/>
                </a:lnTo>
                <a:lnTo>
                  <a:pt x="142" y="110"/>
                </a:lnTo>
                <a:lnTo>
                  <a:pt x="145" y="103"/>
                </a:lnTo>
                <a:lnTo>
                  <a:pt x="150" y="96"/>
                </a:lnTo>
                <a:lnTo>
                  <a:pt x="157" y="90"/>
                </a:lnTo>
                <a:lnTo>
                  <a:pt x="167" y="85"/>
                </a:lnTo>
                <a:lnTo>
                  <a:pt x="176" y="81"/>
                </a:lnTo>
                <a:lnTo>
                  <a:pt x="187" y="78"/>
                </a:lnTo>
                <a:lnTo>
                  <a:pt x="200" y="77"/>
                </a:lnTo>
                <a:lnTo>
                  <a:pt x="200" y="57"/>
                </a:lnTo>
                <a:lnTo>
                  <a:pt x="223" y="57"/>
                </a:lnTo>
                <a:lnTo>
                  <a:pt x="223" y="77"/>
                </a:lnTo>
                <a:lnTo>
                  <a:pt x="234" y="78"/>
                </a:lnTo>
                <a:lnTo>
                  <a:pt x="242" y="81"/>
                </a:lnTo>
                <a:lnTo>
                  <a:pt x="252" y="83"/>
                </a:lnTo>
                <a:lnTo>
                  <a:pt x="259" y="86"/>
                </a:lnTo>
                <a:lnTo>
                  <a:pt x="266" y="90"/>
                </a:lnTo>
                <a:lnTo>
                  <a:pt x="271" y="96"/>
                </a:lnTo>
                <a:lnTo>
                  <a:pt x="277" y="101"/>
                </a:lnTo>
                <a:lnTo>
                  <a:pt x="280" y="107"/>
                </a:lnTo>
                <a:lnTo>
                  <a:pt x="258" y="114"/>
                </a:lnTo>
                <a:lnTo>
                  <a:pt x="253" y="110"/>
                </a:lnTo>
                <a:lnTo>
                  <a:pt x="247" y="105"/>
                </a:lnTo>
                <a:lnTo>
                  <a:pt x="236" y="103"/>
                </a:lnTo>
                <a:lnTo>
                  <a:pt x="223" y="100"/>
                </a:lnTo>
                <a:lnTo>
                  <a:pt x="223" y="137"/>
                </a:lnTo>
                <a:lnTo>
                  <a:pt x="236" y="138"/>
                </a:lnTo>
                <a:lnTo>
                  <a:pt x="247" y="141"/>
                </a:lnTo>
                <a:lnTo>
                  <a:pt x="256" y="145"/>
                </a:lnTo>
                <a:lnTo>
                  <a:pt x="266" y="151"/>
                </a:lnTo>
                <a:lnTo>
                  <a:pt x="273" y="156"/>
                </a:lnTo>
                <a:lnTo>
                  <a:pt x="277" y="163"/>
                </a:lnTo>
                <a:lnTo>
                  <a:pt x="281" y="170"/>
                </a:lnTo>
                <a:lnTo>
                  <a:pt x="281" y="177"/>
                </a:lnTo>
                <a:lnTo>
                  <a:pt x="281" y="185"/>
                </a:lnTo>
                <a:lnTo>
                  <a:pt x="277" y="192"/>
                </a:lnTo>
                <a:lnTo>
                  <a:pt x="273" y="199"/>
                </a:lnTo>
                <a:lnTo>
                  <a:pt x="266" y="204"/>
                </a:lnTo>
                <a:lnTo>
                  <a:pt x="256" y="210"/>
                </a:lnTo>
                <a:lnTo>
                  <a:pt x="247" y="213"/>
                </a:lnTo>
                <a:lnTo>
                  <a:pt x="236" y="217"/>
                </a:lnTo>
                <a:lnTo>
                  <a:pt x="223" y="218"/>
                </a:lnTo>
                <a:close/>
                <a:moveTo>
                  <a:pt x="200" y="134"/>
                </a:moveTo>
                <a:lnTo>
                  <a:pt x="200" y="100"/>
                </a:lnTo>
                <a:lnTo>
                  <a:pt x="185" y="103"/>
                </a:lnTo>
                <a:lnTo>
                  <a:pt x="174" y="107"/>
                </a:lnTo>
                <a:lnTo>
                  <a:pt x="167" y="112"/>
                </a:lnTo>
                <a:lnTo>
                  <a:pt x="164" y="115"/>
                </a:lnTo>
                <a:lnTo>
                  <a:pt x="164" y="118"/>
                </a:lnTo>
                <a:lnTo>
                  <a:pt x="164" y="119"/>
                </a:lnTo>
                <a:lnTo>
                  <a:pt x="167" y="122"/>
                </a:lnTo>
                <a:lnTo>
                  <a:pt x="174" y="127"/>
                </a:lnTo>
                <a:lnTo>
                  <a:pt x="185" y="132"/>
                </a:lnTo>
                <a:lnTo>
                  <a:pt x="200" y="134"/>
                </a:lnTo>
                <a:close/>
                <a:moveTo>
                  <a:pt x="259" y="177"/>
                </a:moveTo>
                <a:lnTo>
                  <a:pt x="259" y="177"/>
                </a:lnTo>
                <a:lnTo>
                  <a:pt x="258" y="176"/>
                </a:lnTo>
                <a:lnTo>
                  <a:pt x="256" y="173"/>
                </a:lnTo>
                <a:lnTo>
                  <a:pt x="249" y="167"/>
                </a:lnTo>
                <a:lnTo>
                  <a:pt x="238" y="163"/>
                </a:lnTo>
                <a:lnTo>
                  <a:pt x="223" y="160"/>
                </a:lnTo>
                <a:lnTo>
                  <a:pt x="223" y="195"/>
                </a:lnTo>
                <a:lnTo>
                  <a:pt x="238" y="192"/>
                </a:lnTo>
                <a:lnTo>
                  <a:pt x="249" y="187"/>
                </a:lnTo>
                <a:lnTo>
                  <a:pt x="256" y="182"/>
                </a:lnTo>
                <a:lnTo>
                  <a:pt x="258" y="180"/>
                </a:lnTo>
                <a:lnTo>
                  <a:pt x="259" y="177"/>
                </a:lnTo>
                <a:close/>
              </a:path>
            </a:pathLst>
          </a:custGeom>
          <a:solidFill>
            <a:schemeClr val="accent1"/>
          </a:solidFill>
          <a:ln>
            <a:noFill/>
          </a:ln>
        </p:spPr>
        <p:txBody>
          <a:bodyPr/>
          <a:lstStyle/>
          <a:p>
            <a:endParaRPr lang="en-US" dirty="0"/>
          </a:p>
        </p:txBody>
      </p:sp>
      <p:sp>
        <p:nvSpPr>
          <p:cNvPr id="186" name="Freeform 206"/>
          <p:cNvSpPr>
            <a:spLocks noEditPoints="1"/>
          </p:cNvSpPr>
          <p:nvPr/>
        </p:nvSpPr>
        <p:spPr bwMode="auto">
          <a:xfrm>
            <a:off x="10032364" y="656839"/>
            <a:ext cx="382650" cy="243742"/>
          </a:xfrm>
          <a:custGeom>
            <a:avLst/>
            <a:gdLst>
              <a:gd name="T0" fmla="*/ 219604 w 438"/>
              <a:gd name="T1" fmla="*/ 122767 h 279"/>
              <a:gd name="T2" fmla="*/ 24342 w 438"/>
              <a:gd name="T3" fmla="*/ 12171 h 279"/>
              <a:gd name="T4" fmla="*/ 231775 w 438"/>
              <a:gd name="T5" fmla="*/ 0 h 279"/>
              <a:gd name="T6" fmla="*/ 207433 w 438"/>
              <a:gd name="T7" fmla="*/ 24871 h 279"/>
              <a:gd name="T8" fmla="*/ 0 w 438"/>
              <a:gd name="T9" fmla="*/ 147638 h 279"/>
              <a:gd name="T10" fmla="*/ 207433 w 438"/>
              <a:gd name="T11" fmla="*/ 24871 h 279"/>
              <a:gd name="T12" fmla="*/ 12171 w 438"/>
              <a:gd name="T13" fmla="*/ 37042 h 279"/>
              <a:gd name="T14" fmla="*/ 195792 w 438"/>
              <a:gd name="T15" fmla="*/ 135467 h 279"/>
              <a:gd name="T16" fmla="*/ 109008 w 438"/>
              <a:gd name="T17" fmla="*/ 125942 h 279"/>
              <a:gd name="T18" fmla="*/ 109537 w 438"/>
              <a:gd name="T19" fmla="*/ 116417 h 279"/>
              <a:gd name="T20" fmla="*/ 114829 w 438"/>
              <a:gd name="T21" fmla="*/ 115359 h 279"/>
              <a:gd name="T22" fmla="*/ 124354 w 438"/>
              <a:gd name="T23" fmla="*/ 112713 h 279"/>
              <a:gd name="T24" fmla="*/ 130175 w 438"/>
              <a:gd name="T25" fmla="*/ 107421 h 279"/>
              <a:gd name="T26" fmla="*/ 133879 w 438"/>
              <a:gd name="T27" fmla="*/ 101600 h 279"/>
              <a:gd name="T28" fmla="*/ 134408 w 438"/>
              <a:gd name="T29" fmla="*/ 98955 h 279"/>
              <a:gd name="T30" fmla="*/ 133879 w 438"/>
              <a:gd name="T31" fmla="*/ 94721 h 279"/>
              <a:gd name="T32" fmla="*/ 130704 w 438"/>
              <a:gd name="T33" fmla="*/ 89959 h 279"/>
              <a:gd name="T34" fmla="*/ 130175 w 438"/>
              <a:gd name="T35" fmla="*/ 89429 h 279"/>
              <a:gd name="T36" fmla="*/ 126471 w 438"/>
              <a:gd name="T37" fmla="*/ 87313 h 279"/>
              <a:gd name="T38" fmla="*/ 109537 w 438"/>
              <a:gd name="T39" fmla="*/ 82021 h 279"/>
              <a:gd name="T40" fmla="*/ 109008 w 438"/>
              <a:gd name="T41" fmla="*/ 65617 h 279"/>
              <a:gd name="T42" fmla="*/ 110596 w 438"/>
              <a:gd name="T43" fmla="*/ 65617 h 279"/>
              <a:gd name="T44" fmla="*/ 118533 w 438"/>
              <a:gd name="T45" fmla="*/ 67734 h 279"/>
              <a:gd name="T46" fmla="*/ 122767 w 438"/>
              <a:gd name="T47" fmla="*/ 70379 h 279"/>
              <a:gd name="T48" fmla="*/ 132821 w 438"/>
              <a:gd name="T49" fmla="*/ 66675 h 279"/>
              <a:gd name="T50" fmla="*/ 129117 w 438"/>
              <a:gd name="T51" fmla="*/ 62442 h 279"/>
              <a:gd name="T52" fmla="*/ 117475 w 438"/>
              <a:gd name="T53" fmla="*/ 56621 h 279"/>
              <a:gd name="T54" fmla="*/ 109008 w 438"/>
              <a:gd name="T55" fmla="*/ 55034 h 279"/>
              <a:gd name="T56" fmla="*/ 98954 w 438"/>
              <a:gd name="T57" fmla="*/ 45508 h 279"/>
              <a:gd name="T58" fmla="*/ 97896 w 438"/>
              <a:gd name="T59" fmla="*/ 55034 h 279"/>
              <a:gd name="T60" fmla="*/ 92075 w 438"/>
              <a:gd name="T61" fmla="*/ 56092 h 279"/>
              <a:gd name="T62" fmla="*/ 83608 w 438"/>
              <a:gd name="T63" fmla="*/ 58738 h 279"/>
              <a:gd name="T64" fmla="*/ 76729 w 438"/>
              <a:gd name="T65" fmla="*/ 62971 h 279"/>
              <a:gd name="T66" fmla="*/ 73554 w 438"/>
              <a:gd name="T67" fmla="*/ 69850 h 279"/>
              <a:gd name="T68" fmla="*/ 72496 w 438"/>
              <a:gd name="T69" fmla="*/ 72496 h 279"/>
              <a:gd name="T70" fmla="*/ 74613 w 438"/>
              <a:gd name="T71" fmla="*/ 79375 h 279"/>
              <a:gd name="T72" fmla="*/ 79904 w 438"/>
              <a:gd name="T73" fmla="*/ 85196 h 279"/>
              <a:gd name="T74" fmla="*/ 80433 w 438"/>
              <a:gd name="T75" fmla="*/ 85196 h 279"/>
              <a:gd name="T76" fmla="*/ 91546 w 438"/>
              <a:gd name="T77" fmla="*/ 88900 h 279"/>
              <a:gd name="T78" fmla="*/ 98954 w 438"/>
              <a:gd name="T79" fmla="*/ 89959 h 279"/>
              <a:gd name="T80" fmla="*/ 97367 w 438"/>
              <a:gd name="T81" fmla="*/ 106363 h 279"/>
              <a:gd name="T82" fmla="*/ 93133 w 438"/>
              <a:gd name="T83" fmla="*/ 105305 h 279"/>
              <a:gd name="T84" fmla="*/ 85725 w 438"/>
              <a:gd name="T85" fmla="*/ 102659 h 279"/>
              <a:gd name="T86" fmla="*/ 73554 w 438"/>
              <a:gd name="T87" fmla="*/ 103188 h 279"/>
              <a:gd name="T88" fmla="*/ 74613 w 438"/>
              <a:gd name="T89" fmla="*/ 105305 h 279"/>
              <a:gd name="T90" fmla="*/ 79375 w 438"/>
              <a:gd name="T91" fmla="*/ 110596 h 279"/>
              <a:gd name="T92" fmla="*/ 85725 w 438"/>
              <a:gd name="T93" fmla="*/ 113242 h 279"/>
              <a:gd name="T94" fmla="*/ 97896 w 438"/>
              <a:gd name="T95" fmla="*/ 116946 h 279"/>
              <a:gd name="T96" fmla="*/ 98954 w 438"/>
              <a:gd name="T97" fmla="*/ 125942 h 279"/>
              <a:gd name="T98" fmla="*/ 109008 w 438"/>
              <a:gd name="T99" fmla="*/ 91546 h 279"/>
              <a:gd name="T100" fmla="*/ 110596 w 438"/>
              <a:gd name="T101" fmla="*/ 91546 h 279"/>
              <a:gd name="T102" fmla="*/ 120121 w 438"/>
              <a:gd name="T103" fmla="*/ 95250 h 279"/>
              <a:gd name="T104" fmla="*/ 124354 w 438"/>
              <a:gd name="T105" fmla="*/ 98955 h 279"/>
              <a:gd name="T106" fmla="*/ 122767 w 438"/>
              <a:gd name="T107" fmla="*/ 101071 h 279"/>
              <a:gd name="T108" fmla="*/ 115358 w 438"/>
              <a:gd name="T109" fmla="*/ 104775 h 279"/>
              <a:gd name="T110" fmla="*/ 109008 w 438"/>
              <a:gd name="T111" fmla="*/ 106363 h 279"/>
              <a:gd name="T112" fmla="*/ 98954 w 438"/>
              <a:gd name="T113" fmla="*/ 65617 h 279"/>
              <a:gd name="T114" fmla="*/ 97367 w 438"/>
              <a:gd name="T115" fmla="*/ 79904 h 279"/>
              <a:gd name="T116" fmla="*/ 91546 w 438"/>
              <a:gd name="T117" fmla="*/ 78317 h 279"/>
              <a:gd name="T118" fmla="*/ 84138 w 438"/>
              <a:gd name="T119" fmla="*/ 74613 h 279"/>
              <a:gd name="T120" fmla="*/ 82550 w 438"/>
              <a:gd name="T121" fmla="*/ 72496 h 279"/>
              <a:gd name="T122" fmla="*/ 87313 w 438"/>
              <a:gd name="T123" fmla="*/ 68792 h 279"/>
              <a:gd name="T124" fmla="*/ 97367 w 438"/>
              <a:gd name="T125" fmla="*/ 65617 h 27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8" h="279">
                <a:moveTo>
                  <a:pt x="438" y="232"/>
                </a:moveTo>
                <a:lnTo>
                  <a:pt x="415" y="232"/>
                </a:lnTo>
                <a:lnTo>
                  <a:pt x="415" y="23"/>
                </a:lnTo>
                <a:lnTo>
                  <a:pt x="46" y="23"/>
                </a:lnTo>
                <a:lnTo>
                  <a:pt x="46" y="0"/>
                </a:lnTo>
                <a:lnTo>
                  <a:pt x="438" y="0"/>
                </a:lnTo>
                <a:lnTo>
                  <a:pt x="438" y="232"/>
                </a:lnTo>
                <a:close/>
                <a:moveTo>
                  <a:pt x="392" y="47"/>
                </a:moveTo>
                <a:lnTo>
                  <a:pt x="392" y="279"/>
                </a:lnTo>
                <a:lnTo>
                  <a:pt x="0" y="279"/>
                </a:lnTo>
                <a:lnTo>
                  <a:pt x="0" y="47"/>
                </a:lnTo>
                <a:lnTo>
                  <a:pt x="392" y="47"/>
                </a:lnTo>
                <a:close/>
                <a:moveTo>
                  <a:pt x="370" y="70"/>
                </a:moveTo>
                <a:lnTo>
                  <a:pt x="23" y="70"/>
                </a:lnTo>
                <a:lnTo>
                  <a:pt x="23" y="256"/>
                </a:lnTo>
                <a:lnTo>
                  <a:pt x="370" y="256"/>
                </a:lnTo>
                <a:lnTo>
                  <a:pt x="370" y="70"/>
                </a:lnTo>
                <a:close/>
                <a:moveTo>
                  <a:pt x="206" y="238"/>
                </a:moveTo>
                <a:lnTo>
                  <a:pt x="206" y="221"/>
                </a:lnTo>
                <a:lnTo>
                  <a:pt x="207" y="220"/>
                </a:lnTo>
                <a:lnTo>
                  <a:pt x="217" y="218"/>
                </a:lnTo>
                <a:lnTo>
                  <a:pt x="227" y="216"/>
                </a:lnTo>
                <a:lnTo>
                  <a:pt x="235" y="213"/>
                </a:lnTo>
                <a:lnTo>
                  <a:pt x="240" y="209"/>
                </a:lnTo>
                <a:lnTo>
                  <a:pt x="246" y="203"/>
                </a:lnTo>
                <a:lnTo>
                  <a:pt x="250" y="199"/>
                </a:lnTo>
                <a:lnTo>
                  <a:pt x="253" y="192"/>
                </a:lnTo>
                <a:lnTo>
                  <a:pt x="254" y="187"/>
                </a:lnTo>
                <a:lnTo>
                  <a:pt x="254" y="183"/>
                </a:lnTo>
                <a:lnTo>
                  <a:pt x="253" y="179"/>
                </a:lnTo>
                <a:lnTo>
                  <a:pt x="247" y="170"/>
                </a:lnTo>
                <a:lnTo>
                  <a:pt x="246" y="169"/>
                </a:lnTo>
                <a:lnTo>
                  <a:pt x="239" y="165"/>
                </a:lnTo>
                <a:lnTo>
                  <a:pt x="225" y="159"/>
                </a:lnTo>
                <a:lnTo>
                  <a:pt x="207" y="155"/>
                </a:lnTo>
                <a:lnTo>
                  <a:pt x="206" y="155"/>
                </a:lnTo>
                <a:lnTo>
                  <a:pt x="206" y="124"/>
                </a:lnTo>
                <a:lnTo>
                  <a:pt x="209" y="124"/>
                </a:lnTo>
                <a:lnTo>
                  <a:pt x="217" y="125"/>
                </a:lnTo>
                <a:lnTo>
                  <a:pt x="224" y="128"/>
                </a:lnTo>
                <a:lnTo>
                  <a:pt x="229" y="130"/>
                </a:lnTo>
                <a:lnTo>
                  <a:pt x="232" y="133"/>
                </a:lnTo>
                <a:lnTo>
                  <a:pt x="251" y="126"/>
                </a:lnTo>
                <a:lnTo>
                  <a:pt x="249" y="122"/>
                </a:lnTo>
                <a:lnTo>
                  <a:pt x="244" y="118"/>
                </a:lnTo>
                <a:lnTo>
                  <a:pt x="235" y="113"/>
                </a:lnTo>
                <a:lnTo>
                  <a:pt x="222" y="107"/>
                </a:lnTo>
                <a:lnTo>
                  <a:pt x="207" y="104"/>
                </a:lnTo>
                <a:lnTo>
                  <a:pt x="206" y="104"/>
                </a:lnTo>
                <a:lnTo>
                  <a:pt x="206" y="86"/>
                </a:lnTo>
                <a:lnTo>
                  <a:pt x="187" y="86"/>
                </a:lnTo>
                <a:lnTo>
                  <a:pt x="187" y="104"/>
                </a:lnTo>
                <a:lnTo>
                  <a:pt x="185" y="104"/>
                </a:lnTo>
                <a:lnTo>
                  <a:pt x="174" y="106"/>
                </a:lnTo>
                <a:lnTo>
                  <a:pt x="166" y="108"/>
                </a:lnTo>
                <a:lnTo>
                  <a:pt x="158" y="111"/>
                </a:lnTo>
                <a:lnTo>
                  <a:pt x="151" y="115"/>
                </a:lnTo>
                <a:lnTo>
                  <a:pt x="145" y="119"/>
                </a:lnTo>
                <a:lnTo>
                  <a:pt x="141" y="125"/>
                </a:lnTo>
                <a:lnTo>
                  <a:pt x="139" y="132"/>
                </a:lnTo>
                <a:lnTo>
                  <a:pt x="137" y="137"/>
                </a:lnTo>
                <a:lnTo>
                  <a:pt x="139" y="144"/>
                </a:lnTo>
                <a:lnTo>
                  <a:pt x="141" y="150"/>
                </a:lnTo>
                <a:lnTo>
                  <a:pt x="145" y="155"/>
                </a:lnTo>
                <a:lnTo>
                  <a:pt x="151" y="161"/>
                </a:lnTo>
                <a:lnTo>
                  <a:pt x="152" y="161"/>
                </a:lnTo>
                <a:lnTo>
                  <a:pt x="163" y="165"/>
                </a:lnTo>
                <a:lnTo>
                  <a:pt x="173" y="168"/>
                </a:lnTo>
                <a:lnTo>
                  <a:pt x="185" y="170"/>
                </a:lnTo>
                <a:lnTo>
                  <a:pt x="187" y="170"/>
                </a:lnTo>
                <a:lnTo>
                  <a:pt x="187" y="201"/>
                </a:lnTo>
                <a:lnTo>
                  <a:pt x="184" y="201"/>
                </a:lnTo>
                <a:lnTo>
                  <a:pt x="176" y="199"/>
                </a:lnTo>
                <a:lnTo>
                  <a:pt x="167" y="196"/>
                </a:lnTo>
                <a:lnTo>
                  <a:pt x="162" y="194"/>
                </a:lnTo>
                <a:lnTo>
                  <a:pt x="158" y="190"/>
                </a:lnTo>
                <a:lnTo>
                  <a:pt x="139" y="195"/>
                </a:lnTo>
                <a:lnTo>
                  <a:pt x="141" y="199"/>
                </a:lnTo>
                <a:lnTo>
                  <a:pt x="145" y="205"/>
                </a:lnTo>
                <a:lnTo>
                  <a:pt x="150" y="209"/>
                </a:lnTo>
                <a:lnTo>
                  <a:pt x="155" y="212"/>
                </a:lnTo>
                <a:lnTo>
                  <a:pt x="162" y="214"/>
                </a:lnTo>
                <a:lnTo>
                  <a:pt x="169" y="217"/>
                </a:lnTo>
                <a:lnTo>
                  <a:pt x="185" y="221"/>
                </a:lnTo>
                <a:lnTo>
                  <a:pt x="187" y="221"/>
                </a:lnTo>
                <a:lnTo>
                  <a:pt x="187" y="238"/>
                </a:lnTo>
                <a:lnTo>
                  <a:pt x="206" y="238"/>
                </a:lnTo>
                <a:close/>
                <a:moveTo>
                  <a:pt x="206" y="173"/>
                </a:moveTo>
                <a:lnTo>
                  <a:pt x="209" y="173"/>
                </a:lnTo>
                <a:lnTo>
                  <a:pt x="218" y="176"/>
                </a:lnTo>
                <a:lnTo>
                  <a:pt x="227" y="180"/>
                </a:lnTo>
                <a:lnTo>
                  <a:pt x="232" y="183"/>
                </a:lnTo>
                <a:lnTo>
                  <a:pt x="235" y="187"/>
                </a:lnTo>
                <a:lnTo>
                  <a:pt x="232" y="191"/>
                </a:lnTo>
                <a:lnTo>
                  <a:pt x="227" y="195"/>
                </a:lnTo>
                <a:lnTo>
                  <a:pt x="218" y="198"/>
                </a:lnTo>
                <a:lnTo>
                  <a:pt x="209" y="201"/>
                </a:lnTo>
                <a:lnTo>
                  <a:pt x="206" y="201"/>
                </a:lnTo>
                <a:lnTo>
                  <a:pt x="206" y="173"/>
                </a:lnTo>
                <a:close/>
                <a:moveTo>
                  <a:pt x="187" y="124"/>
                </a:moveTo>
                <a:lnTo>
                  <a:pt x="187" y="151"/>
                </a:lnTo>
                <a:lnTo>
                  <a:pt x="184" y="151"/>
                </a:lnTo>
                <a:lnTo>
                  <a:pt x="173" y="148"/>
                </a:lnTo>
                <a:lnTo>
                  <a:pt x="165" y="146"/>
                </a:lnTo>
                <a:lnTo>
                  <a:pt x="159" y="141"/>
                </a:lnTo>
                <a:lnTo>
                  <a:pt x="156" y="137"/>
                </a:lnTo>
                <a:lnTo>
                  <a:pt x="159" y="133"/>
                </a:lnTo>
                <a:lnTo>
                  <a:pt x="165" y="130"/>
                </a:lnTo>
                <a:lnTo>
                  <a:pt x="173" y="126"/>
                </a:lnTo>
                <a:lnTo>
                  <a:pt x="184" y="124"/>
                </a:lnTo>
                <a:lnTo>
                  <a:pt x="187" y="124"/>
                </a:lnTo>
                <a:close/>
              </a:path>
            </a:pathLst>
          </a:custGeom>
          <a:solidFill>
            <a:schemeClr val="accent1"/>
          </a:solidFill>
          <a:ln>
            <a:noFill/>
          </a:ln>
        </p:spPr>
        <p:txBody>
          <a:bodyPr/>
          <a:lstStyle/>
          <a:p>
            <a:endParaRPr lang="en-US" dirty="0"/>
          </a:p>
        </p:txBody>
      </p:sp>
      <p:sp>
        <p:nvSpPr>
          <p:cNvPr id="187" name="Freeform 207"/>
          <p:cNvSpPr>
            <a:spLocks noEditPoints="1"/>
          </p:cNvSpPr>
          <p:nvPr/>
        </p:nvSpPr>
        <p:spPr bwMode="auto">
          <a:xfrm>
            <a:off x="9340425" y="1086900"/>
            <a:ext cx="209671" cy="361683"/>
          </a:xfrm>
          <a:custGeom>
            <a:avLst/>
            <a:gdLst>
              <a:gd name="T0" fmla="*/ 57921 w 239"/>
              <a:gd name="T1" fmla="*/ 131973 h 415"/>
              <a:gd name="T2" fmla="*/ 36665 w 239"/>
              <a:gd name="T3" fmla="*/ 123527 h 415"/>
              <a:gd name="T4" fmla="*/ 44105 w 239"/>
              <a:gd name="T5" fmla="*/ 115080 h 415"/>
              <a:gd name="T6" fmla="*/ 57921 w 239"/>
              <a:gd name="T7" fmla="*/ 120887 h 415"/>
              <a:gd name="T8" fmla="*/ 57921 w 239"/>
              <a:gd name="T9" fmla="*/ 105050 h 415"/>
              <a:gd name="T10" fmla="*/ 40385 w 239"/>
              <a:gd name="T11" fmla="*/ 100299 h 415"/>
              <a:gd name="T12" fmla="*/ 32946 w 239"/>
              <a:gd name="T13" fmla="*/ 91325 h 415"/>
              <a:gd name="T14" fmla="*/ 34540 w 239"/>
              <a:gd name="T15" fmla="*/ 81823 h 415"/>
              <a:gd name="T16" fmla="*/ 47293 w 239"/>
              <a:gd name="T17" fmla="*/ 72321 h 415"/>
              <a:gd name="T18" fmla="*/ 58452 w 239"/>
              <a:gd name="T19" fmla="*/ 60708 h 415"/>
              <a:gd name="T20" fmla="*/ 70142 w 239"/>
              <a:gd name="T21" fmla="*/ 70210 h 415"/>
              <a:gd name="T22" fmla="*/ 91397 w 239"/>
              <a:gd name="T23" fmla="*/ 80240 h 415"/>
              <a:gd name="T24" fmla="*/ 81301 w 239"/>
              <a:gd name="T25" fmla="*/ 83935 h 415"/>
              <a:gd name="T26" fmla="*/ 69611 w 239"/>
              <a:gd name="T27" fmla="*/ 80240 h 415"/>
              <a:gd name="T28" fmla="*/ 79707 w 239"/>
              <a:gd name="T29" fmla="*/ 99244 h 415"/>
              <a:gd name="T30" fmla="*/ 89803 w 239"/>
              <a:gd name="T31" fmla="*/ 104523 h 415"/>
              <a:gd name="T32" fmla="*/ 94054 w 239"/>
              <a:gd name="T33" fmla="*/ 114025 h 415"/>
              <a:gd name="T34" fmla="*/ 90866 w 239"/>
              <a:gd name="T35" fmla="*/ 123527 h 415"/>
              <a:gd name="T36" fmla="*/ 75456 w 239"/>
              <a:gd name="T37" fmla="*/ 130389 h 415"/>
              <a:gd name="T38" fmla="*/ 58452 w 239"/>
              <a:gd name="T39" fmla="*/ 141475 h 415"/>
              <a:gd name="T40" fmla="*/ 75987 w 239"/>
              <a:gd name="T41" fmla="*/ 119831 h 415"/>
              <a:gd name="T42" fmla="*/ 83958 w 239"/>
              <a:gd name="T43" fmla="*/ 114025 h 415"/>
              <a:gd name="T44" fmla="*/ 70142 w 239"/>
              <a:gd name="T45" fmla="*/ 106634 h 415"/>
              <a:gd name="T46" fmla="*/ 57921 w 239"/>
              <a:gd name="T47" fmla="*/ 80240 h 415"/>
              <a:gd name="T48" fmla="*/ 43042 w 239"/>
              <a:gd name="T49" fmla="*/ 87630 h 415"/>
              <a:gd name="T50" fmla="*/ 52075 w 239"/>
              <a:gd name="T51" fmla="*/ 94493 h 415"/>
              <a:gd name="T52" fmla="*/ 57921 w 239"/>
              <a:gd name="T53" fmla="*/ 80240 h 415"/>
              <a:gd name="T54" fmla="*/ 13816 w 239"/>
              <a:gd name="T55" fmla="*/ 0 h 415"/>
              <a:gd name="T56" fmla="*/ 3188 w 239"/>
              <a:gd name="T57" fmla="*/ 7390 h 415"/>
              <a:gd name="T58" fmla="*/ 0 w 239"/>
              <a:gd name="T59" fmla="*/ 201655 h 415"/>
              <a:gd name="T60" fmla="*/ 3188 w 239"/>
              <a:gd name="T61" fmla="*/ 211157 h 415"/>
              <a:gd name="T62" fmla="*/ 13816 w 239"/>
              <a:gd name="T63" fmla="*/ 218547 h 415"/>
              <a:gd name="T64" fmla="*/ 113184 w 239"/>
              <a:gd name="T65" fmla="*/ 218547 h 415"/>
              <a:gd name="T66" fmla="*/ 124343 w 239"/>
              <a:gd name="T67" fmla="*/ 211157 h 415"/>
              <a:gd name="T68" fmla="*/ 127000 w 239"/>
              <a:gd name="T69" fmla="*/ 17420 h 415"/>
              <a:gd name="T70" fmla="*/ 124343 w 239"/>
              <a:gd name="T71" fmla="*/ 7390 h 415"/>
              <a:gd name="T72" fmla="*/ 113184 w 239"/>
              <a:gd name="T73" fmla="*/ 0 h 415"/>
              <a:gd name="T74" fmla="*/ 12222 w 239"/>
              <a:gd name="T75" fmla="*/ 161535 h 415"/>
              <a:gd name="T76" fmla="*/ 17536 w 239"/>
              <a:gd name="T77" fmla="*/ 11614 h 415"/>
              <a:gd name="T78" fmla="*/ 113184 w 239"/>
              <a:gd name="T79" fmla="*/ 13725 h 415"/>
              <a:gd name="T80" fmla="*/ 12222 w 239"/>
              <a:gd name="T81" fmla="*/ 29562 h 415"/>
              <a:gd name="T82" fmla="*/ 13816 w 239"/>
              <a:gd name="T83" fmla="*/ 13725 h 415"/>
              <a:gd name="T84" fmla="*/ 109464 w 239"/>
              <a:gd name="T85" fmla="*/ 206933 h 415"/>
              <a:gd name="T86" fmla="*/ 13816 w 239"/>
              <a:gd name="T87" fmla="*/ 205350 h 415"/>
              <a:gd name="T88" fmla="*/ 114778 w 239"/>
              <a:gd name="T89" fmla="*/ 174204 h 415"/>
              <a:gd name="T90" fmla="*/ 113184 w 239"/>
              <a:gd name="T91" fmla="*/ 205350 h 415"/>
              <a:gd name="T92" fmla="*/ 63766 w 239"/>
              <a:gd name="T93" fmla="*/ 182123 h 415"/>
              <a:gd name="T94" fmla="*/ 56326 w 239"/>
              <a:gd name="T95" fmla="*/ 186346 h 415"/>
              <a:gd name="T96" fmla="*/ 57921 w 239"/>
              <a:gd name="T97" fmla="*/ 195320 h 415"/>
              <a:gd name="T98" fmla="*/ 66423 w 239"/>
              <a:gd name="T99" fmla="*/ 197431 h 415"/>
              <a:gd name="T100" fmla="*/ 71736 w 239"/>
              <a:gd name="T101" fmla="*/ 190041 h 415"/>
              <a:gd name="T102" fmla="*/ 63766 w 239"/>
              <a:gd name="T103" fmla="*/ 182123 h 41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39" h="415">
                <a:moveTo>
                  <a:pt x="110" y="268"/>
                </a:moveTo>
                <a:lnTo>
                  <a:pt x="110" y="250"/>
                </a:lnTo>
                <a:lnTo>
                  <a:pt x="109" y="250"/>
                </a:lnTo>
                <a:lnTo>
                  <a:pt x="92" y="246"/>
                </a:lnTo>
                <a:lnTo>
                  <a:pt x="80" y="240"/>
                </a:lnTo>
                <a:lnTo>
                  <a:pt x="74" y="238"/>
                </a:lnTo>
                <a:lnTo>
                  <a:pt x="69" y="234"/>
                </a:lnTo>
                <a:lnTo>
                  <a:pt x="66" y="228"/>
                </a:lnTo>
                <a:lnTo>
                  <a:pt x="63" y="224"/>
                </a:lnTo>
                <a:lnTo>
                  <a:pt x="83" y="218"/>
                </a:lnTo>
                <a:lnTo>
                  <a:pt x="87" y="223"/>
                </a:lnTo>
                <a:lnTo>
                  <a:pt x="92" y="225"/>
                </a:lnTo>
                <a:lnTo>
                  <a:pt x="99" y="228"/>
                </a:lnTo>
                <a:lnTo>
                  <a:pt x="109" y="229"/>
                </a:lnTo>
                <a:lnTo>
                  <a:pt x="110" y="231"/>
                </a:lnTo>
                <a:lnTo>
                  <a:pt x="110" y="199"/>
                </a:lnTo>
                <a:lnTo>
                  <a:pt x="109" y="199"/>
                </a:lnTo>
                <a:lnTo>
                  <a:pt x="98" y="196"/>
                </a:lnTo>
                <a:lnTo>
                  <a:pt x="88" y="194"/>
                </a:lnTo>
                <a:lnTo>
                  <a:pt x="77" y="190"/>
                </a:lnTo>
                <a:lnTo>
                  <a:pt x="76" y="190"/>
                </a:lnTo>
                <a:lnTo>
                  <a:pt x="70" y="184"/>
                </a:lnTo>
                <a:lnTo>
                  <a:pt x="65" y="179"/>
                </a:lnTo>
                <a:lnTo>
                  <a:pt x="62" y="173"/>
                </a:lnTo>
                <a:lnTo>
                  <a:pt x="62" y="166"/>
                </a:lnTo>
                <a:lnTo>
                  <a:pt x="62" y="161"/>
                </a:lnTo>
                <a:lnTo>
                  <a:pt x="65" y="155"/>
                </a:lnTo>
                <a:lnTo>
                  <a:pt x="69" y="150"/>
                </a:lnTo>
                <a:lnTo>
                  <a:pt x="74" y="144"/>
                </a:lnTo>
                <a:lnTo>
                  <a:pt x="81" y="140"/>
                </a:lnTo>
                <a:lnTo>
                  <a:pt x="89" y="137"/>
                </a:lnTo>
                <a:lnTo>
                  <a:pt x="99" y="135"/>
                </a:lnTo>
                <a:lnTo>
                  <a:pt x="109" y="133"/>
                </a:lnTo>
                <a:lnTo>
                  <a:pt x="110" y="133"/>
                </a:lnTo>
                <a:lnTo>
                  <a:pt x="110" y="115"/>
                </a:lnTo>
                <a:lnTo>
                  <a:pt x="131" y="115"/>
                </a:lnTo>
                <a:lnTo>
                  <a:pt x="131" y="133"/>
                </a:lnTo>
                <a:lnTo>
                  <a:pt x="132" y="133"/>
                </a:lnTo>
                <a:lnTo>
                  <a:pt x="147" y="136"/>
                </a:lnTo>
                <a:lnTo>
                  <a:pt x="160" y="141"/>
                </a:lnTo>
                <a:lnTo>
                  <a:pt x="169" y="148"/>
                </a:lnTo>
                <a:lnTo>
                  <a:pt x="172" y="152"/>
                </a:lnTo>
                <a:lnTo>
                  <a:pt x="175" y="157"/>
                </a:lnTo>
                <a:lnTo>
                  <a:pt x="157" y="163"/>
                </a:lnTo>
                <a:lnTo>
                  <a:pt x="153" y="159"/>
                </a:lnTo>
                <a:lnTo>
                  <a:pt x="147" y="157"/>
                </a:lnTo>
                <a:lnTo>
                  <a:pt x="140" y="155"/>
                </a:lnTo>
                <a:lnTo>
                  <a:pt x="132" y="152"/>
                </a:lnTo>
                <a:lnTo>
                  <a:pt x="131" y="152"/>
                </a:lnTo>
                <a:lnTo>
                  <a:pt x="131" y="184"/>
                </a:lnTo>
                <a:lnTo>
                  <a:pt x="132" y="185"/>
                </a:lnTo>
                <a:lnTo>
                  <a:pt x="150" y="188"/>
                </a:lnTo>
                <a:lnTo>
                  <a:pt x="162" y="194"/>
                </a:lnTo>
                <a:lnTo>
                  <a:pt x="169" y="198"/>
                </a:lnTo>
                <a:lnTo>
                  <a:pt x="172" y="201"/>
                </a:lnTo>
                <a:lnTo>
                  <a:pt x="176" y="207"/>
                </a:lnTo>
                <a:lnTo>
                  <a:pt x="177" y="216"/>
                </a:lnTo>
                <a:lnTo>
                  <a:pt x="177" y="223"/>
                </a:lnTo>
                <a:lnTo>
                  <a:pt x="175" y="228"/>
                </a:lnTo>
                <a:lnTo>
                  <a:pt x="171" y="234"/>
                </a:lnTo>
                <a:lnTo>
                  <a:pt x="165" y="238"/>
                </a:lnTo>
                <a:lnTo>
                  <a:pt x="158" y="242"/>
                </a:lnTo>
                <a:lnTo>
                  <a:pt x="150" y="246"/>
                </a:lnTo>
                <a:lnTo>
                  <a:pt x="142" y="247"/>
                </a:lnTo>
                <a:lnTo>
                  <a:pt x="132" y="250"/>
                </a:lnTo>
                <a:lnTo>
                  <a:pt x="131" y="250"/>
                </a:lnTo>
                <a:lnTo>
                  <a:pt x="131" y="268"/>
                </a:lnTo>
                <a:lnTo>
                  <a:pt x="110" y="268"/>
                </a:lnTo>
                <a:close/>
                <a:moveTo>
                  <a:pt x="131" y="229"/>
                </a:moveTo>
                <a:lnTo>
                  <a:pt x="132" y="229"/>
                </a:lnTo>
                <a:lnTo>
                  <a:pt x="143" y="227"/>
                </a:lnTo>
                <a:lnTo>
                  <a:pt x="151" y="224"/>
                </a:lnTo>
                <a:lnTo>
                  <a:pt x="157" y="220"/>
                </a:lnTo>
                <a:lnTo>
                  <a:pt x="158" y="216"/>
                </a:lnTo>
                <a:lnTo>
                  <a:pt x="157" y="213"/>
                </a:lnTo>
                <a:lnTo>
                  <a:pt x="151" y="209"/>
                </a:lnTo>
                <a:lnTo>
                  <a:pt x="143" y="205"/>
                </a:lnTo>
                <a:lnTo>
                  <a:pt x="132" y="202"/>
                </a:lnTo>
                <a:lnTo>
                  <a:pt x="131" y="202"/>
                </a:lnTo>
                <a:lnTo>
                  <a:pt x="131" y="229"/>
                </a:lnTo>
                <a:close/>
                <a:moveTo>
                  <a:pt x="109" y="152"/>
                </a:moveTo>
                <a:lnTo>
                  <a:pt x="109" y="152"/>
                </a:lnTo>
                <a:lnTo>
                  <a:pt x="98" y="155"/>
                </a:lnTo>
                <a:lnTo>
                  <a:pt x="88" y="159"/>
                </a:lnTo>
                <a:lnTo>
                  <a:pt x="83" y="163"/>
                </a:lnTo>
                <a:lnTo>
                  <a:pt x="81" y="166"/>
                </a:lnTo>
                <a:lnTo>
                  <a:pt x="83" y="170"/>
                </a:lnTo>
                <a:lnTo>
                  <a:pt x="88" y="174"/>
                </a:lnTo>
                <a:lnTo>
                  <a:pt x="98" y="179"/>
                </a:lnTo>
                <a:lnTo>
                  <a:pt x="109" y="180"/>
                </a:lnTo>
                <a:lnTo>
                  <a:pt x="110" y="181"/>
                </a:lnTo>
                <a:lnTo>
                  <a:pt x="110" y="152"/>
                </a:lnTo>
                <a:lnTo>
                  <a:pt x="109" y="152"/>
                </a:lnTo>
                <a:close/>
                <a:moveTo>
                  <a:pt x="206" y="0"/>
                </a:moveTo>
                <a:lnTo>
                  <a:pt x="33" y="0"/>
                </a:lnTo>
                <a:lnTo>
                  <a:pt x="26" y="0"/>
                </a:lnTo>
                <a:lnTo>
                  <a:pt x="21" y="1"/>
                </a:lnTo>
                <a:lnTo>
                  <a:pt x="15" y="5"/>
                </a:lnTo>
                <a:lnTo>
                  <a:pt x="10" y="9"/>
                </a:lnTo>
                <a:lnTo>
                  <a:pt x="6" y="14"/>
                </a:lnTo>
                <a:lnTo>
                  <a:pt x="3" y="19"/>
                </a:lnTo>
                <a:lnTo>
                  <a:pt x="1" y="26"/>
                </a:lnTo>
                <a:lnTo>
                  <a:pt x="0" y="33"/>
                </a:lnTo>
                <a:lnTo>
                  <a:pt x="0" y="382"/>
                </a:lnTo>
                <a:lnTo>
                  <a:pt x="1" y="389"/>
                </a:lnTo>
                <a:lnTo>
                  <a:pt x="3" y="394"/>
                </a:lnTo>
                <a:lnTo>
                  <a:pt x="6" y="400"/>
                </a:lnTo>
                <a:lnTo>
                  <a:pt x="10" y="405"/>
                </a:lnTo>
                <a:lnTo>
                  <a:pt x="15" y="410"/>
                </a:lnTo>
                <a:lnTo>
                  <a:pt x="21" y="412"/>
                </a:lnTo>
                <a:lnTo>
                  <a:pt x="26" y="414"/>
                </a:lnTo>
                <a:lnTo>
                  <a:pt x="33" y="415"/>
                </a:lnTo>
                <a:lnTo>
                  <a:pt x="206" y="415"/>
                </a:lnTo>
                <a:lnTo>
                  <a:pt x="213" y="414"/>
                </a:lnTo>
                <a:lnTo>
                  <a:pt x="220" y="412"/>
                </a:lnTo>
                <a:lnTo>
                  <a:pt x="226" y="410"/>
                </a:lnTo>
                <a:lnTo>
                  <a:pt x="230" y="405"/>
                </a:lnTo>
                <a:lnTo>
                  <a:pt x="234" y="400"/>
                </a:lnTo>
                <a:lnTo>
                  <a:pt x="237" y="394"/>
                </a:lnTo>
                <a:lnTo>
                  <a:pt x="239" y="389"/>
                </a:lnTo>
                <a:lnTo>
                  <a:pt x="239" y="382"/>
                </a:lnTo>
                <a:lnTo>
                  <a:pt x="239" y="33"/>
                </a:lnTo>
                <a:lnTo>
                  <a:pt x="239" y="26"/>
                </a:lnTo>
                <a:lnTo>
                  <a:pt x="237" y="19"/>
                </a:lnTo>
                <a:lnTo>
                  <a:pt x="234" y="14"/>
                </a:lnTo>
                <a:lnTo>
                  <a:pt x="230" y="9"/>
                </a:lnTo>
                <a:lnTo>
                  <a:pt x="226" y="5"/>
                </a:lnTo>
                <a:lnTo>
                  <a:pt x="220" y="1"/>
                </a:lnTo>
                <a:lnTo>
                  <a:pt x="213" y="0"/>
                </a:lnTo>
                <a:lnTo>
                  <a:pt x="206" y="0"/>
                </a:lnTo>
                <a:close/>
                <a:moveTo>
                  <a:pt x="216" y="306"/>
                </a:moveTo>
                <a:lnTo>
                  <a:pt x="23" y="306"/>
                </a:lnTo>
                <a:lnTo>
                  <a:pt x="23" y="80"/>
                </a:lnTo>
                <a:lnTo>
                  <a:pt x="216" y="80"/>
                </a:lnTo>
                <a:lnTo>
                  <a:pt x="216" y="306"/>
                </a:lnTo>
                <a:close/>
                <a:moveTo>
                  <a:pt x="33" y="22"/>
                </a:moveTo>
                <a:lnTo>
                  <a:pt x="206" y="22"/>
                </a:lnTo>
                <a:lnTo>
                  <a:pt x="210" y="23"/>
                </a:lnTo>
                <a:lnTo>
                  <a:pt x="213" y="26"/>
                </a:lnTo>
                <a:lnTo>
                  <a:pt x="216" y="29"/>
                </a:lnTo>
                <a:lnTo>
                  <a:pt x="216" y="33"/>
                </a:lnTo>
                <a:lnTo>
                  <a:pt x="216" y="56"/>
                </a:lnTo>
                <a:lnTo>
                  <a:pt x="23" y="56"/>
                </a:lnTo>
                <a:lnTo>
                  <a:pt x="23" y="33"/>
                </a:lnTo>
                <a:lnTo>
                  <a:pt x="23" y="29"/>
                </a:lnTo>
                <a:lnTo>
                  <a:pt x="26" y="26"/>
                </a:lnTo>
                <a:lnTo>
                  <a:pt x="29" y="23"/>
                </a:lnTo>
                <a:lnTo>
                  <a:pt x="33" y="22"/>
                </a:lnTo>
                <a:close/>
                <a:moveTo>
                  <a:pt x="206" y="392"/>
                </a:moveTo>
                <a:lnTo>
                  <a:pt x="33" y="392"/>
                </a:lnTo>
                <a:lnTo>
                  <a:pt x="29" y="390"/>
                </a:lnTo>
                <a:lnTo>
                  <a:pt x="26" y="389"/>
                </a:lnTo>
                <a:lnTo>
                  <a:pt x="23" y="386"/>
                </a:lnTo>
                <a:lnTo>
                  <a:pt x="23" y="382"/>
                </a:lnTo>
                <a:lnTo>
                  <a:pt x="23" y="330"/>
                </a:lnTo>
                <a:lnTo>
                  <a:pt x="216" y="330"/>
                </a:lnTo>
                <a:lnTo>
                  <a:pt x="216" y="382"/>
                </a:lnTo>
                <a:lnTo>
                  <a:pt x="216" y="386"/>
                </a:lnTo>
                <a:lnTo>
                  <a:pt x="213" y="389"/>
                </a:lnTo>
                <a:lnTo>
                  <a:pt x="210" y="390"/>
                </a:lnTo>
                <a:lnTo>
                  <a:pt x="206" y="392"/>
                </a:lnTo>
                <a:close/>
                <a:moveTo>
                  <a:pt x="120" y="345"/>
                </a:moveTo>
                <a:lnTo>
                  <a:pt x="120" y="345"/>
                </a:lnTo>
                <a:lnTo>
                  <a:pt x="114" y="346"/>
                </a:lnTo>
                <a:lnTo>
                  <a:pt x="109" y="349"/>
                </a:lnTo>
                <a:lnTo>
                  <a:pt x="106" y="353"/>
                </a:lnTo>
                <a:lnTo>
                  <a:pt x="105" y="360"/>
                </a:lnTo>
                <a:lnTo>
                  <a:pt x="106" y="366"/>
                </a:lnTo>
                <a:lnTo>
                  <a:pt x="109" y="370"/>
                </a:lnTo>
                <a:lnTo>
                  <a:pt x="114" y="374"/>
                </a:lnTo>
                <a:lnTo>
                  <a:pt x="120" y="374"/>
                </a:lnTo>
                <a:lnTo>
                  <a:pt x="125" y="374"/>
                </a:lnTo>
                <a:lnTo>
                  <a:pt x="131" y="370"/>
                </a:lnTo>
                <a:lnTo>
                  <a:pt x="133" y="366"/>
                </a:lnTo>
                <a:lnTo>
                  <a:pt x="135" y="360"/>
                </a:lnTo>
                <a:lnTo>
                  <a:pt x="133" y="353"/>
                </a:lnTo>
                <a:lnTo>
                  <a:pt x="131" y="349"/>
                </a:lnTo>
                <a:lnTo>
                  <a:pt x="125" y="346"/>
                </a:lnTo>
                <a:lnTo>
                  <a:pt x="120" y="345"/>
                </a:lnTo>
                <a:close/>
              </a:path>
            </a:pathLst>
          </a:custGeom>
          <a:solidFill>
            <a:schemeClr val="accent1"/>
          </a:solidFill>
          <a:ln>
            <a:noFill/>
          </a:ln>
        </p:spPr>
        <p:txBody>
          <a:bodyPr/>
          <a:lstStyle/>
          <a:p>
            <a:endParaRPr lang="en-US" dirty="0"/>
          </a:p>
        </p:txBody>
      </p:sp>
      <p:sp>
        <p:nvSpPr>
          <p:cNvPr id="188" name="Freeform 208"/>
          <p:cNvSpPr>
            <a:spLocks noEditPoints="1"/>
          </p:cNvSpPr>
          <p:nvPr/>
        </p:nvSpPr>
        <p:spPr bwMode="auto">
          <a:xfrm>
            <a:off x="10754754" y="1086900"/>
            <a:ext cx="209671" cy="361683"/>
          </a:xfrm>
          <a:custGeom>
            <a:avLst/>
            <a:gdLst>
              <a:gd name="T0" fmla="*/ 46230 w 239"/>
              <a:gd name="T1" fmla="*/ 103467 h 415"/>
              <a:gd name="T2" fmla="*/ 50481 w 239"/>
              <a:gd name="T3" fmla="*/ 100827 h 415"/>
              <a:gd name="T4" fmla="*/ 70674 w 239"/>
              <a:gd name="T5" fmla="*/ 115080 h 415"/>
              <a:gd name="T6" fmla="*/ 91929 w 239"/>
              <a:gd name="T7" fmla="*/ 59652 h 415"/>
              <a:gd name="T8" fmla="*/ 98837 w 239"/>
              <a:gd name="T9" fmla="*/ 58068 h 415"/>
              <a:gd name="T10" fmla="*/ 102556 w 239"/>
              <a:gd name="T11" fmla="*/ 60708 h 415"/>
              <a:gd name="T12" fmla="*/ 79707 w 239"/>
              <a:gd name="T13" fmla="*/ 127750 h 415"/>
              <a:gd name="T14" fmla="*/ 75456 w 239"/>
              <a:gd name="T15" fmla="*/ 131445 h 415"/>
              <a:gd name="T16" fmla="*/ 69611 w 239"/>
              <a:gd name="T17" fmla="*/ 129861 h 415"/>
              <a:gd name="T18" fmla="*/ 34540 w 239"/>
              <a:gd name="T19" fmla="*/ 143587 h 415"/>
              <a:gd name="T20" fmla="*/ 29226 w 239"/>
              <a:gd name="T21" fmla="*/ 146754 h 415"/>
              <a:gd name="T22" fmla="*/ 26569 w 239"/>
              <a:gd name="T23" fmla="*/ 145170 h 415"/>
              <a:gd name="T24" fmla="*/ 23381 w 239"/>
              <a:gd name="T25" fmla="*/ 139363 h 415"/>
              <a:gd name="T26" fmla="*/ 127000 w 239"/>
              <a:gd name="T27" fmla="*/ 17420 h 415"/>
              <a:gd name="T28" fmla="*/ 127000 w 239"/>
              <a:gd name="T29" fmla="*/ 205350 h 415"/>
              <a:gd name="T30" fmla="*/ 122218 w 239"/>
              <a:gd name="T31" fmla="*/ 213796 h 415"/>
              <a:gd name="T32" fmla="*/ 113184 w 239"/>
              <a:gd name="T33" fmla="*/ 218547 h 415"/>
              <a:gd name="T34" fmla="*/ 17536 w 239"/>
              <a:gd name="T35" fmla="*/ 219075 h 415"/>
              <a:gd name="T36" fmla="*/ 7971 w 239"/>
              <a:gd name="T37" fmla="*/ 216436 h 415"/>
              <a:gd name="T38" fmla="*/ 1594 w 239"/>
              <a:gd name="T39" fmla="*/ 207989 h 415"/>
              <a:gd name="T40" fmla="*/ 0 w 239"/>
              <a:gd name="T41" fmla="*/ 17420 h 415"/>
              <a:gd name="T42" fmla="*/ 1594 w 239"/>
              <a:gd name="T43" fmla="*/ 10030 h 415"/>
              <a:gd name="T44" fmla="*/ 7971 w 239"/>
              <a:gd name="T45" fmla="*/ 2639 h 415"/>
              <a:gd name="T46" fmla="*/ 17536 w 239"/>
              <a:gd name="T47" fmla="*/ 0 h 415"/>
              <a:gd name="T48" fmla="*/ 113184 w 239"/>
              <a:gd name="T49" fmla="*/ 0 h 415"/>
              <a:gd name="T50" fmla="*/ 122218 w 239"/>
              <a:gd name="T51" fmla="*/ 4751 h 415"/>
              <a:gd name="T52" fmla="*/ 127000 w 239"/>
              <a:gd name="T53" fmla="*/ 13725 h 415"/>
              <a:gd name="T54" fmla="*/ 114778 w 239"/>
              <a:gd name="T55" fmla="*/ 42231 h 415"/>
              <a:gd name="T56" fmla="*/ 114778 w 239"/>
              <a:gd name="T57" fmla="*/ 161535 h 415"/>
              <a:gd name="T58" fmla="*/ 12222 w 239"/>
              <a:gd name="T59" fmla="*/ 29562 h 415"/>
              <a:gd name="T60" fmla="*/ 114778 w 239"/>
              <a:gd name="T61" fmla="*/ 17420 h 415"/>
              <a:gd name="T62" fmla="*/ 111590 w 239"/>
              <a:gd name="T63" fmla="*/ 12142 h 415"/>
              <a:gd name="T64" fmla="*/ 17536 w 239"/>
              <a:gd name="T65" fmla="*/ 11614 h 415"/>
              <a:gd name="T66" fmla="*/ 12222 w 239"/>
              <a:gd name="T67" fmla="*/ 15309 h 415"/>
              <a:gd name="T68" fmla="*/ 114778 w 239"/>
              <a:gd name="T69" fmla="*/ 201655 h 415"/>
              <a:gd name="T70" fmla="*/ 12222 w 239"/>
              <a:gd name="T71" fmla="*/ 201655 h 415"/>
              <a:gd name="T72" fmla="*/ 13816 w 239"/>
              <a:gd name="T73" fmla="*/ 205350 h 415"/>
              <a:gd name="T74" fmla="*/ 109464 w 239"/>
              <a:gd name="T75" fmla="*/ 206933 h 415"/>
              <a:gd name="T76" fmla="*/ 113184 w 239"/>
              <a:gd name="T77" fmla="*/ 205350 h 415"/>
              <a:gd name="T78" fmla="*/ 114778 w 239"/>
              <a:gd name="T79" fmla="*/ 201655 h 415"/>
              <a:gd name="T80" fmla="*/ 60577 w 239"/>
              <a:gd name="T81" fmla="*/ 182650 h 415"/>
              <a:gd name="T82" fmla="*/ 55795 w 239"/>
              <a:gd name="T83" fmla="*/ 190041 h 415"/>
              <a:gd name="T84" fmla="*/ 57921 w 239"/>
              <a:gd name="T85" fmla="*/ 195320 h 415"/>
              <a:gd name="T86" fmla="*/ 63766 w 239"/>
              <a:gd name="T87" fmla="*/ 197431 h 415"/>
              <a:gd name="T88" fmla="*/ 70674 w 239"/>
              <a:gd name="T89" fmla="*/ 193208 h 415"/>
              <a:gd name="T90" fmla="*/ 70674 w 239"/>
              <a:gd name="T91" fmla="*/ 186346 h 415"/>
              <a:gd name="T92" fmla="*/ 63766 w 239"/>
              <a:gd name="T93" fmla="*/ 182123 h 41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39" h="415">
                <a:moveTo>
                  <a:pt x="45" y="260"/>
                </a:moveTo>
                <a:lnTo>
                  <a:pt x="87" y="196"/>
                </a:lnTo>
                <a:lnTo>
                  <a:pt x="89" y="192"/>
                </a:lnTo>
                <a:lnTo>
                  <a:pt x="95" y="191"/>
                </a:lnTo>
                <a:lnTo>
                  <a:pt x="99" y="191"/>
                </a:lnTo>
                <a:lnTo>
                  <a:pt x="103" y="194"/>
                </a:lnTo>
                <a:lnTo>
                  <a:pt x="133" y="218"/>
                </a:lnTo>
                <a:lnTo>
                  <a:pt x="172" y="115"/>
                </a:lnTo>
                <a:lnTo>
                  <a:pt x="173" y="113"/>
                </a:lnTo>
                <a:lnTo>
                  <a:pt x="177" y="110"/>
                </a:lnTo>
                <a:lnTo>
                  <a:pt x="182" y="108"/>
                </a:lnTo>
                <a:lnTo>
                  <a:pt x="186" y="110"/>
                </a:lnTo>
                <a:lnTo>
                  <a:pt x="190" y="111"/>
                </a:lnTo>
                <a:lnTo>
                  <a:pt x="193" y="115"/>
                </a:lnTo>
                <a:lnTo>
                  <a:pt x="194" y="119"/>
                </a:lnTo>
                <a:lnTo>
                  <a:pt x="193" y="124"/>
                </a:lnTo>
                <a:lnTo>
                  <a:pt x="150" y="242"/>
                </a:lnTo>
                <a:lnTo>
                  <a:pt x="146" y="246"/>
                </a:lnTo>
                <a:lnTo>
                  <a:pt x="142" y="249"/>
                </a:lnTo>
                <a:lnTo>
                  <a:pt x="136" y="249"/>
                </a:lnTo>
                <a:lnTo>
                  <a:pt x="131" y="246"/>
                </a:lnTo>
                <a:lnTo>
                  <a:pt x="99" y="220"/>
                </a:lnTo>
                <a:lnTo>
                  <a:pt x="65" y="272"/>
                </a:lnTo>
                <a:lnTo>
                  <a:pt x="61" y="276"/>
                </a:lnTo>
                <a:lnTo>
                  <a:pt x="55" y="278"/>
                </a:lnTo>
                <a:lnTo>
                  <a:pt x="52" y="276"/>
                </a:lnTo>
                <a:lnTo>
                  <a:pt x="50" y="275"/>
                </a:lnTo>
                <a:lnTo>
                  <a:pt x="45" y="272"/>
                </a:lnTo>
                <a:lnTo>
                  <a:pt x="44" y="268"/>
                </a:lnTo>
                <a:lnTo>
                  <a:pt x="44" y="264"/>
                </a:lnTo>
                <a:lnTo>
                  <a:pt x="45" y="260"/>
                </a:lnTo>
                <a:close/>
                <a:moveTo>
                  <a:pt x="239" y="33"/>
                </a:moveTo>
                <a:lnTo>
                  <a:pt x="239" y="382"/>
                </a:lnTo>
                <a:lnTo>
                  <a:pt x="239" y="389"/>
                </a:lnTo>
                <a:lnTo>
                  <a:pt x="237" y="394"/>
                </a:lnTo>
                <a:lnTo>
                  <a:pt x="234" y="400"/>
                </a:lnTo>
                <a:lnTo>
                  <a:pt x="230" y="405"/>
                </a:lnTo>
                <a:lnTo>
                  <a:pt x="226" y="410"/>
                </a:lnTo>
                <a:lnTo>
                  <a:pt x="220" y="412"/>
                </a:lnTo>
                <a:lnTo>
                  <a:pt x="213" y="414"/>
                </a:lnTo>
                <a:lnTo>
                  <a:pt x="206" y="415"/>
                </a:lnTo>
                <a:lnTo>
                  <a:pt x="33" y="415"/>
                </a:lnTo>
                <a:lnTo>
                  <a:pt x="26" y="414"/>
                </a:lnTo>
                <a:lnTo>
                  <a:pt x="21" y="412"/>
                </a:lnTo>
                <a:lnTo>
                  <a:pt x="15" y="410"/>
                </a:lnTo>
                <a:lnTo>
                  <a:pt x="10" y="405"/>
                </a:lnTo>
                <a:lnTo>
                  <a:pt x="6" y="400"/>
                </a:lnTo>
                <a:lnTo>
                  <a:pt x="3" y="394"/>
                </a:lnTo>
                <a:lnTo>
                  <a:pt x="1" y="389"/>
                </a:lnTo>
                <a:lnTo>
                  <a:pt x="0" y="382"/>
                </a:lnTo>
                <a:lnTo>
                  <a:pt x="0" y="33"/>
                </a:lnTo>
                <a:lnTo>
                  <a:pt x="1" y="26"/>
                </a:lnTo>
                <a:lnTo>
                  <a:pt x="3" y="19"/>
                </a:lnTo>
                <a:lnTo>
                  <a:pt x="6" y="14"/>
                </a:lnTo>
                <a:lnTo>
                  <a:pt x="10" y="9"/>
                </a:lnTo>
                <a:lnTo>
                  <a:pt x="15" y="5"/>
                </a:lnTo>
                <a:lnTo>
                  <a:pt x="21" y="1"/>
                </a:lnTo>
                <a:lnTo>
                  <a:pt x="26" y="0"/>
                </a:lnTo>
                <a:lnTo>
                  <a:pt x="33" y="0"/>
                </a:lnTo>
                <a:lnTo>
                  <a:pt x="206" y="0"/>
                </a:lnTo>
                <a:lnTo>
                  <a:pt x="213" y="0"/>
                </a:lnTo>
                <a:lnTo>
                  <a:pt x="220" y="1"/>
                </a:lnTo>
                <a:lnTo>
                  <a:pt x="226" y="5"/>
                </a:lnTo>
                <a:lnTo>
                  <a:pt x="230" y="9"/>
                </a:lnTo>
                <a:lnTo>
                  <a:pt x="234" y="14"/>
                </a:lnTo>
                <a:lnTo>
                  <a:pt x="237" y="19"/>
                </a:lnTo>
                <a:lnTo>
                  <a:pt x="239" y="26"/>
                </a:lnTo>
                <a:lnTo>
                  <a:pt x="239" y="33"/>
                </a:lnTo>
                <a:close/>
                <a:moveTo>
                  <a:pt x="216" y="80"/>
                </a:moveTo>
                <a:lnTo>
                  <a:pt x="23" y="80"/>
                </a:lnTo>
                <a:lnTo>
                  <a:pt x="23" y="306"/>
                </a:lnTo>
                <a:lnTo>
                  <a:pt x="216" y="306"/>
                </a:lnTo>
                <a:lnTo>
                  <a:pt x="216" y="80"/>
                </a:lnTo>
                <a:close/>
                <a:moveTo>
                  <a:pt x="23" y="33"/>
                </a:moveTo>
                <a:lnTo>
                  <a:pt x="23" y="56"/>
                </a:lnTo>
                <a:lnTo>
                  <a:pt x="216" y="56"/>
                </a:lnTo>
                <a:lnTo>
                  <a:pt x="216" y="33"/>
                </a:lnTo>
                <a:lnTo>
                  <a:pt x="216" y="29"/>
                </a:lnTo>
                <a:lnTo>
                  <a:pt x="213" y="26"/>
                </a:lnTo>
                <a:lnTo>
                  <a:pt x="210" y="23"/>
                </a:lnTo>
                <a:lnTo>
                  <a:pt x="206" y="22"/>
                </a:lnTo>
                <a:lnTo>
                  <a:pt x="33" y="22"/>
                </a:lnTo>
                <a:lnTo>
                  <a:pt x="29" y="23"/>
                </a:lnTo>
                <a:lnTo>
                  <a:pt x="26" y="26"/>
                </a:lnTo>
                <a:lnTo>
                  <a:pt x="23" y="29"/>
                </a:lnTo>
                <a:lnTo>
                  <a:pt x="23" y="33"/>
                </a:lnTo>
                <a:close/>
                <a:moveTo>
                  <a:pt x="216" y="382"/>
                </a:moveTo>
                <a:lnTo>
                  <a:pt x="216" y="330"/>
                </a:lnTo>
                <a:lnTo>
                  <a:pt x="23" y="330"/>
                </a:lnTo>
                <a:lnTo>
                  <a:pt x="23" y="382"/>
                </a:lnTo>
                <a:lnTo>
                  <a:pt x="23" y="386"/>
                </a:lnTo>
                <a:lnTo>
                  <a:pt x="26" y="389"/>
                </a:lnTo>
                <a:lnTo>
                  <a:pt x="29" y="390"/>
                </a:lnTo>
                <a:lnTo>
                  <a:pt x="33" y="392"/>
                </a:lnTo>
                <a:lnTo>
                  <a:pt x="206" y="392"/>
                </a:lnTo>
                <a:lnTo>
                  <a:pt x="210" y="390"/>
                </a:lnTo>
                <a:lnTo>
                  <a:pt x="213" y="389"/>
                </a:lnTo>
                <a:lnTo>
                  <a:pt x="216" y="386"/>
                </a:lnTo>
                <a:lnTo>
                  <a:pt x="216" y="382"/>
                </a:lnTo>
                <a:close/>
                <a:moveTo>
                  <a:pt x="120" y="345"/>
                </a:moveTo>
                <a:lnTo>
                  <a:pt x="120" y="345"/>
                </a:lnTo>
                <a:lnTo>
                  <a:pt x="114" y="346"/>
                </a:lnTo>
                <a:lnTo>
                  <a:pt x="109" y="349"/>
                </a:lnTo>
                <a:lnTo>
                  <a:pt x="106" y="353"/>
                </a:lnTo>
                <a:lnTo>
                  <a:pt x="105" y="360"/>
                </a:lnTo>
                <a:lnTo>
                  <a:pt x="106" y="366"/>
                </a:lnTo>
                <a:lnTo>
                  <a:pt x="109" y="370"/>
                </a:lnTo>
                <a:lnTo>
                  <a:pt x="114" y="374"/>
                </a:lnTo>
                <a:lnTo>
                  <a:pt x="120" y="374"/>
                </a:lnTo>
                <a:lnTo>
                  <a:pt x="125" y="374"/>
                </a:lnTo>
                <a:lnTo>
                  <a:pt x="131" y="370"/>
                </a:lnTo>
                <a:lnTo>
                  <a:pt x="133" y="366"/>
                </a:lnTo>
                <a:lnTo>
                  <a:pt x="135" y="360"/>
                </a:lnTo>
                <a:lnTo>
                  <a:pt x="133" y="353"/>
                </a:lnTo>
                <a:lnTo>
                  <a:pt x="131" y="349"/>
                </a:lnTo>
                <a:lnTo>
                  <a:pt x="125" y="346"/>
                </a:lnTo>
                <a:lnTo>
                  <a:pt x="120" y="345"/>
                </a:lnTo>
                <a:close/>
              </a:path>
            </a:pathLst>
          </a:custGeom>
          <a:solidFill>
            <a:schemeClr val="accent1"/>
          </a:solidFill>
          <a:ln>
            <a:noFill/>
          </a:ln>
        </p:spPr>
        <p:txBody>
          <a:bodyPr/>
          <a:lstStyle/>
          <a:p>
            <a:endParaRPr lang="en-US" dirty="0"/>
          </a:p>
        </p:txBody>
      </p:sp>
      <p:sp>
        <p:nvSpPr>
          <p:cNvPr id="189" name="Freeform 209"/>
          <p:cNvSpPr>
            <a:spLocks noEditPoints="1"/>
          </p:cNvSpPr>
          <p:nvPr/>
        </p:nvSpPr>
        <p:spPr bwMode="auto">
          <a:xfrm>
            <a:off x="3512218" y="1619043"/>
            <a:ext cx="298782" cy="382650"/>
          </a:xfrm>
          <a:custGeom>
            <a:avLst/>
            <a:gdLst>
              <a:gd name="T0" fmla="*/ 6899 w 341"/>
              <a:gd name="T1" fmla="*/ 214312 h 438"/>
              <a:gd name="T2" fmla="*/ 3184 w 341"/>
              <a:gd name="T3" fmla="*/ 65617 h 438"/>
              <a:gd name="T4" fmla="*/ 141171 w 341"/>
              <a:gd name="T5" fmla="*/ 41804 h 438"/>
              <a:gd name="T6" fmla="*/ 178321 w 341"/>
              <a:gd name="T7" fmla="*/ 65617 h 438"/>
              <a:gd name="T8" fmla="*/ 174606 w 341"/>
              <a:gd name="T9" fmla="*/ 214312 h 438"/>
              <a:gd name="T10" fmla="*/ 40335 w 341"/>
              <a:gd name="T11" fmla="*/ 53446 h 438"/>
              <a:gd name="T12" fmla="*/ 13799 w 341"/>
              <a:gd name="T13" fmla="*/ 70908 h 438"/>
              <a:gd name="T14" fmla="*/ 16983 w 341"/>
              <a:gd name="T15" fmla="*/ 207433 h 438"/>
              <a:gd name="T16" fmla="*/ 141171 w 341"/>
              <a:gd name="T17" fmla="*/ 219075 h 438"/>
              <a:gd name="T18" fmla="*/ 168768 w 341"/>
              <a:gd name="T19" fmla="*/ 197379 h 438"/>
              <a:gd name="T20" fmla="*/ 160808 w 341"/>
              <a:gd name="T21" fmla="*/ 61912 h 438"/>
              <a:gd name="T22" fmla="*/ 85976 w 341"/>
              <a:gd name="T23" fmla="*/ 26987 h 438"/>
              <a:gd name="T24" fmla="*/ 62625 w 341"/>
              <a:gd name="T25" fmla="*/ 0 h 438"/>
              <a:gd name="T26" fmla="*/ 36089 w 341"/>
              <a:gd name="T27" fmla="*/ 19579 h 438"/>
              <a:gd name="T28" fmla="*/ 37150 w 341"/>
              <a:gd name="T29" fmla="*/ 28575 h 438"/>
              <a:gd name="T30" fmla="*/ 79077 w 341"/>
              <a:gd name="T31" fmla="*/ 28046 h 438"/>
              <a:gd name="T32" fmla="*/ 120473 w 341"/>
              <a:gd name="T33" fmla="*/ 29104 h 438"/>
              <a:gd name="T34" fmla="*/ 145417 w 341"/>
              <a:gd name="T35" fmla="*/ 8996 h 438"/>
              <a:gd name="T36" fmla="*/ 141702 w 341"/>
              <a:gd name="T37" fmla="*/ 0 h 438"/>
              <a:gd name="T38" fmla="*/ 100837 w 341"/>
              <a:gd name="T39" fmla="*/ 0 h 438"/>
              <a:gd name="T40" fmla="*/ 94468 w 341"/>
              <a:gd name="T41" fmla="*/ 5292 h 438"/>
              <a:gd name="T42" fmla="*/ 119942 w 341"/>
              <a:gd name="T43" fmla="*/ 29104 h 438"/>
              <a:gd name="T44" fmla="*/ 42988 w 341"/>
              <a:gd name="T45" fmla="*/ 102658 h 438"/>
              <a:gd name="T46" fmla="*/ 30782 w 341"/>
              <a:gd name="T47" fmla="*/ 84667 h 438"/>
              <a:gd name="T48" fmla="*/ 46703 w 341"/>
              <a:gd name="T49" fmla="*/ 65087 h 438"/>
              <a:gd name="T50" fmla="*/ 67932 w 341"/>
              <a:gd name="T51" fmla="*/ 73025 h 438"/>
              <a:gd name="T52" fmla="*/ 67932 w 341"/>
              <a:gd name="T53" fmla="*/ 95779 h 438"/>
              <a:gd name="T54" fmla="*/ 50949 w 341"/>
              <a:gd name="T55" fmla="*/ 75142 h 438"/>
              <a:gd name="T56" fmla="*/ 42457 w 341"/>
              <a:gd name="T57" fmla="*/ 88371 h 438"/>
              <a:gd name="T58" fmla="*/ 59971 w 341"/>
              <a:gd name="T59" fmla="*/ 88371 h 438"/>
              <a:gd name="T60" fmla="*/ 50949 w 341"/>
              <a:gd name="T61" fmla="*/ 75142 h 438"/>
              <a:gd name="T62" fmla="*/ 106674 w 341"/>
              <a:gd name="T63" fmla="*/ 95779 h 438"/>
              <a:gd name="T64" fmla="*/ 106674 w 341"/>
              <a:gd name="T65" fmla="*/ 73025 h 438"/>
              <a:gd name="T66" fmla="*/ 126842 w 341"/>
              <a:gd name="T67" fmla="*/ 65087 h 438"/>
              <a:gd name="T68" fmla="*/ 143294 w 341"/>
              <a:gd name="T69" fmla="*/ 84667 h 438"/>
              <a:gd name="T70" fmla="*/ 131618 w 341"/>
              <a:gd name="T71" fmla="*/ 102658 h 438"/>
              <a:gd name="T72" fmla="*/ 116758 w 341"/>
              <a:gd name="T73" fmla="*/ 77258 h 438"/>
              <a:gd name="T74" fmla="*/ 123657 w 341"/>
              <a:gd name="T75" fmla="*/ 94192 h 438"/>
              <a:gd name="T76" fmla="*/ 132149 w 341"/>
              <a:gd name="T77" fmla="*/ 80963 h 438"/>
              <a:gd name="T78" fmla="*/ 67932 w 341"/>
              <a:gd name="T79" fmla="*/ 174096 h 438"/>
              <a:gd name="T80" fmla="*/ 79077 w 341"/>
              <a:gd name="T81" fmla="*/ 125942 h 438"/>
              <a:gd name="T82" fmla="*/ 62094 w 341"/>
              <a:gd name="T83" fmla="*/ 112183 h 438"/>
              <a:gd name="T84" fmla="*/ 26536 w 341"/>
              <a:gd name="T85" fmla="*/ 120121 h 438"/>
              <a:gd name="T86" fmla="*/ 26536 w 341"/>
              <a:gd name="T87" fmla="*/ 167746 h 438"/>
              <a:gd name="T88" fmla="*/ 40335 w 341"/>
              <a:gd name="T89" fmla="*/ 164571 h 438"/>
              <a:gd name="T90" fmla="*/ 34497 w 341"/>
              <a:gd name="T91" fmla="*/ 127000 h 438"/>
              <a:gd name="T92" fmla="*/ 66340 w 341"/>
              <a:gd name="T93" fmla="*/ 124883 h 438"/>
              <a:gd name="T94" fmla="*/ 64217 w 341"/>
              <a:gd name="T95" fmla="*/ 164571 h 438"/>
              <a:gd name="T96" fmla="*/ 145948 w 341"/>
              <a:gd name="T97" fmla="*/ 177271 h 438"/>
              <a:gd name="T98" fmla="*/ 157623 w 341"/>
              <a:gd name="T99" fmla="*/ 169863 h 438"/>
              <a:gd name="T100" fmla="*/ 138518 w 341"/>
              <a:gd name="T101" fmla="*/ 113771 h 438"/>
              <a:gd name="T102" fmla="*/ 107205 w 341"/>
              <a:gd name="T103" fmla="*/ 114300 h 438"/>
              <a:gd name="T104" fmla="*/ 90753 w 341"/>
              <a:gd name="T105" fmla="*/ 172508 h 438"/>
              <a:gd name="T106" fmla="*/ 106144 w 341"/>
              <a:gd name="T107" fmla="*/ 177271 h 438"/>
              <a:gd name="T108" fmla="*/ 113043 w 341"/>
              <a:gd name="T109" fmla="*/ 166688 h 438"/>
              <a:gd name="T110" fmla="*/ 114635 w 341"/>
              <a:gd name="T111" fmla="*/ 123296 h 438"/>
              <a:gd name="T112" fmla="*/ 135333 w 341"/>
              <a:gd name="T113" fmla="*/ 166688 h 438"/>
              <a:gd name="T114" fmla="*/ 141171 w 341"/>
              <a:gd name="T115" fmla="*/ 209021 h 4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41" h="438">
                <a:moveTo>
                  <a:pt x="76" y="438"/>
                </a:moveTo>
                <a:lnTo>
                  <a:pt x="76" y="438"/>
                </a:lnTo>
                <a:lnTo>
                  <a:pt x="61" y="436"/>
                </a:lnTo>
                <a:lnTo>
                  <a:pt x="46" y="432"/>
                </a:lnTo>
                <a:lnTo>
                  <a:pt x="33" y="425"/>
                </a:lnTo>
                <a:lnTo>
                  <a:pt x="22" y="416"/>
                </a:lnTo>
                <a:lnTo>
                  <a:pt x="13" y="405"/>
                </a:lnTo>
                <a:lnTo>
                  <a:pt x="6" y="392"/>
                </a:lnTo>
                <a:lnTo>
                  <a:pt x="2" y="377"/>
                </a:lnTo>
                <a:lnTo>
                  <a:pt x="0" y="362"/>
                </a:lnTo>
                <a:lnTo>
                  <a:pt x="0" y="154"/>
                </a:lnTo>
                <a:lnTo>
                  <a:pt x="2" y="139"/>
                </a:lnTo>
                <a:lnTo>
                  <a:pt x="6" y="124"/>
                </a:lnTo>
                <a:lnTo>
                  <a:pt x="13" y="112"/>
                </a:lnTo>
                <a:lnTo>
                  <a:pt x="22" y="101"/>
                </a:lnTo>
                <a:lnTo>
                  <a:pt x="33" y="91"/>
                </a:lnTo>
                <a:lnTo>
                  <a:pt x="46" y="84"/>
                </a:lnTo>
                <a:lnTo>
                  <a:pt x="61" y="80"/>
                </a:lnTo>
                <a:lnTo>
                  <a:pt x="76" y="79"/>
                </a:lnTo>
                <a:lnTo>
                  <a:pt x="266" y="79"/>
                </a:lnTo>
                <a:lnTo>
                  <a:pt x="281" y="80"/>
                </a:lnTo>
                <a:lnTo>
                  <a:pt x="296" y="84"/>
                </a:lnTo>
                <a:lnTo>
                  <a:pt x="308" y="91"/>
                </a:lnTo>
                <a:lnTo>
                  <a:pt x="319" y="101"/>
                </a:lnTo>
                <a:lnTo>
                  <a:pt x="329" y="112"/>
                </a:lnTo>
                <a:lnTo>
                  <a:pt x="336" y="124"/>
                </a:lnTo>
                <a:lnTo>
                  <a:pt x="340" y="139"/>
                </a:lnTo>
                <a:lnTo>
                  <a:pt x="341" y="154"/>
                </a:lnTo>
                <a:lnTo>
                  <a:pt x="341" y="362"/>
                </a:lnTo>
                <a:lnTo>
                  <a:pt x="340" y="377"/>
                </a:lnTo>
                <a:lnTo>
                  <a:pt x="336" y="392"/>
                </a:lnTo>
                <a:lnTo>
                  <a:pt x="329" y="405"/>
                </a:lnTo>
                <a:lnTo>
                  <a:pt x="319" y="416"/>
                </a:lnTo>
                <a:lnTo>
                  <a:pt x="308" y="425"/>
                </a:lnTo>
                <a:lnTo>
                  <a:pt x="296" y="432"/>
                </a:lnTo>
                <a:lnTo>
                  <a:pt x="281" y="436"/>
                </a:lnTo>
                <a:lnTo>
                  <a:pt x="266" y="438"/>
                </a:lnTo>
                <a:lnTo>
                  <a:pt x="76" y="438"/>
                </a:lnTo>
                <a:close/>
                <a:moveTo>
                  <a:pt x="76" y="101"/>
                </a:moveTo>
                <a:lnTo>
                  <a:pt x="76" y="101"/>
                </a:lnTo>
                <a:lnTo>
                  <a:pt x="65" y="102"/>
                </a:lnTo>
                <a:lnTo>
                  <a:pt x="55" y="105"/>
                </a:lnTo>
                <a:lnTo>
                  <a:pt x="46" y="110"/>
                </a:lnTo>
                <a:lnTo>
                  <a:pt x="39" y="117"/>
                </a:lnTo>
                <a:lnTo>
                  <a:pt x="32" y="124"/>
                </a:lnTo>
                <a:lnTo>
                  <a:pt x="26" y="134"/>
                </a:lnTo>
                <a:lnTo>
                  <a:pt x="24" y="143"/>
                </a:lnTo>
                <a:lnTo>
                  <a:pt x="22" y="154"/>
                </a:lnTo>
                <a:lnTo>
                  <a:pt x="22" y="362"/>
                </a:lnTo>
                <a:lnTo>
                  <a:pt x="24" y="373"/>
                </a:lnTo>
                <a:lnTo>
                  <a:pt x="26" y="383"/>
                </a:lnTo>
                <a:lnTo>
                  <a:pt x="32" y="392"/>
                </a:lnTo>
                <a:lnTo>
                  <a:pt x="39" y="399"/>
                </a:lnTo>
                <a:lnTo>
                  <a:pt x="46" y="406"/>
                </a:lnTo>
                <a:lnTo>
                  <a:pt x="55" y="410"/>
                </a:lnTo>
                <a:lnTo>
                  <a:pt x="65" y="414"/>
                </a:lnTo>
                <a:lnTo>
                  <a:pt x="76" y="414"/>
                </a:lnTo>
                <a:lnTo>
                  <a:pt x="266" y="414"/>
                </a:lnTo>
                <a:lnTo>
                  <a:pt x="277" y="414"/>
                </a:lnTo>
                <a:lnTo>
                  <a:pt x="286" y="410"/>
                </a:lnTo>
                <a:lnTo>
                  <a:pt x="296" y="406"/>
                </a:lnTo>
                <a:lnTo>
                  <a:pt x="303" y="399"/>
                </a:lnTo>
                <a:lnTo>
                  <a:pt x="310" y="392"/>
                </a:lnTo>
                <a:lnTo>
                  <a:pt x="314" y="383"/>
                </a:lnTo>
                <a:lnTo>
                  <a:pt x="318" y="373"/>
                </a:lnTo>
                <a:lnTo>
                  <a:pt x="319" y="362"/>
                </a:lnTo>
                <a:lnTo>
                  <a:pt x="319" y="154"/>
                </a:lnTo>
                <a:lnTo>
                  <a:pt x="318" y="143"/>
                </a:lnTo>
                <a:lnTo>
                  <a:pt x="314" y="134"/>
                </a:lnTo>
                <a:lnTo>
                  <a:pt x="310" y="124"/>
                </a:lnTo>
                <a:lnTo>
                  <a:pt x="303" y="117"/>
                </a:lnTo>
                <a:lnTo>
                  <a:pt x="296" y="110"/>
                </a:lnTo>
                <a:lnTo>
                  <a:pt x="286" y="105"/>
                </a:lnTo>
                <a:lnTo>
                  <a:pt x="277" y="102"/>
                </a:lnTo>
                <a:lnTo>
                  <a:pt x="266" y="101"/>
                </a:lnTo>
                <a:lnTo>
                  <a:pt x="76" y="101"/>
                </a:lnTo>
                <a:close/>
                <a:moveTo>
                  <a:pt x="162" y="51"/>
                </a:moveTo>
                <a:lnTo>
                  <a:pt x="162" y="51"/>
                </a:lnTo>
                <a:lnTo>
                  <a:pt x="164" y="48"/>
                </a:lnTo>
                <a:lnTo>
                  <a:pt x="164" y="44"/>
                </a:lnTo>
                <a:lnTo>
                  <a:pt x="164" y="40"/>
                </a:lnTo>
                <a:lnTo>
                  <a:pt x="161" y="37"/>
                </a:lnTo>
                <a:lnTo>
                  <a:pt x="121" y="3"/>
                </a:lnTo>
                <a:lnTo>
                  <a:pt x="118" y="0"/>
                </a:lnTo>
                <a:lnTo>
                  <a:pt x="114" y="0"/>
                </a:lnTo>
                <a:lnTo>
                  <a:pt x="110" y="0"/>
                </a:lnTo>
                <a:lnTo>
                  <a:pt x="107" y="3"/>
                </a:lnTo>
                <a:lnTo>
                  <a:pt x="68" y="37"/>
                </a:lnTo>
                <a:lnTo>
                  <a:pt x="65" y="40"/>
                </a:lnTo>
                <a:lnTo>
                  <a:pt x="65" y="44"/>
                </a:lnTo>
                <a:lnTo>
                  <a:pt x="65" y="48"/>
                </a:lnTo>
                <a:lnTo>
                  <a:pt x="66" y="51"/>
                </a:lnTo>
                <a:lnTo>
                  <a:pt x="70" y="54"/>
                </a:lnTo>
                <a:lnTo>
                  <a:pt x="74" y="55"/>
                </a:lnTo>
                <a:lnTo>
                  <a:pt x="77" y="54"/>
                </a:lnTo>
                <a:lnTo>
                  <a:pt x="81" y="53"/>
                </a:lnTo>
                <a:lnTo>
                  <a:pt x="114" y="22"/>
                </a:lnTo>
                <a:lnTo>
                  <a:pt x="149" y="53"/>
                </a:lnTo>
                <a:lnTo>
                  <a:pt x="151" y="54"/>
                </a:lnTo>
                <a:lnTo>
                  <a:pt x="154" y="55"/>
                </a:lnTo>
                <a:lnTo>
                  <a:pt x="158" y="54"/>
                </a:lnTo>
                <a:lnTo>
                  <a:pt x="162" y="51"/>
                </a:lnTo>
                <a:close/>
                <a:moveTo>
                  <a:pt x="227" y="55"/>
                </a:moveTo>
                <a:lnTo>
                  <a:pt x="227" y="55"/>
                </a:lnTo>
                <a:lnTo>
                  <a:pt x="230" y="54"/>
                </a:lnTo>
                <a:lnTo>
                  <a:pt x="234" y="53"/>
                </a:lnTo>
                <a:lnTo>
                  <a:pt x="274" y="17"/>
                </a:lnTo>
                <a:lnTo>
                  <a:pt x="277" y="14"/>
                </a:lnTo>
                <a:lnTo>
                  <a:pt x="277" y="10"/>
                </a:lnTo>
                <a:lnTo>
                  <a:pt x="277" y="7"/>
                </a:lnTo>
                <a:lnTo>
                  <a:pt x="275" y="3"/>
                </a:lnTo>
                <a:lnTo>
                  <a:pt x="271" y="0"/>
                </a:lnTo>
                <a:lnTo>
                  <a:pt x="267" y="0"/>
                </a:lnTo>
                <a:lnTo>
                  <a:pt x="264" y="0"/>
                </a:lnTo>
                <a:lnTo>
                  <a:pt x="260" y="3"/>
                </a:lnTo>
                <a:lnTo>
                  <a:pt x="227" y="32"/>
                </a:lnTo>
                <a:lnTo>
                  <a:pt x="193" y="3"/>
                </a:lnTo>
                <a:lnTo>
                  <a:pt x="190" y="0"/>
                </a:lnTo>
                <a:lnTo>
                  <a:pt x="187" y="0"/>
                </a:lnTo>
                <a:lnTo>
                  <a:pt x="183" y="0"/>
                </a:lnTo>
                <a:lnTo>
                  <a:pt x="179" y="3"/>
                </a:lnTo>
                <a:lnTo>
                  <a:pt x="178" y="7"/>
                </a:lnTo>
                <a:lnTo>
                  <a:pt x="178" y="10"/>
                </a:lnTo>
                <a:lnTo>
                  <a:pt x="178" y="14"/>
                </a:lnTo>
                <a:lnTo>
                  <a:pt x="180" y="17"/>
                </a:lnTo>
                <a:lnTo>
                  <a:pt x="220" y="53"/>
                </a:lnTo>
                <a:lnTo>
                  <a:pt x="224" y="54"/>
                </a:lnTo>
                <a:lnTo>
                  <a:pt x="226" y="55"/>
                </a:lnTo>
                <a:lnTo>
                  <a:pt x="227" y="54"/>
                </a:lnTo>
                <a:lnTo>
                  <a:pt x="227" y="55"/>
                </a:lnTo>
                <a:close/>
                <a:moveTo>
                  <a:pt x="96" y="197"/>
                </a:moveTo>
                <a:lnTo>
                  <a:pt x="96" y="197"/>
                </a:lnTo>
                <a:lnTo>
                  <a:pt x="88" y="197"/>
                </a:lnTo>
                <a:lnTo>
                  <a:pt x="81" y="194"/>
                </a:lnTo>
                <a:lnTo>
                  <a:pt x="74" y="190"/>
                </a:lnTo>
                <a:lnTo>
                  <a:pt x="69" y="186"/>
                </a:lnTo>
                <a:lnTo>
                  <a:pt x="65" y="181"/>
                </a:lnTo>
                <a:lnTo>
                  <a:pt x="61" y="174"/>
                </a:lnTo>
                <a:lnTo>
                  <a:pt x="59" y="167"/>
                </a:lnTo>
                <a:lnTo>
                  <a:pt x="58" y="160"/>
                </a:lnTo>
                <a:lnTo>
                  <a:pt x="59" y="152"/>
                </a:lnTo>
                <a:lnTo>
                  <a:pt x="61" y="145"/>
                </a:lnTo>
                <a:lnTo>
                  <a:pt x="65" y="138"/>
                </a:lnTo>
                <a:lnTo>
                  <a:pt x="69" y="132"/>
                </a:lnTo>
                <a:lnTo>
                  <a:pt x="74" y="128"/>
                </a:lnTo>
                <a:lnTo>
                  <a:pt x="81" y="124"/>
                </a:lnTo>
                <a:lnTo>
                  <a:pt x="88" y="123"/>
                </a:lnTo>
                <a:lnTo>
                  <a:pt x="96" y="121"/>
                </a:lnTo>
                <a:lnTo>
                  <a:pt x="103" y="123"/>
                </a:lnTo>
                <a:lnTo>
                  <a:pt x="112" y="124"/>
                </a:lnTo>
                <a:lnTo>
                  <a:pt x="117" y="128"/>
                </a:lnTo>
                <a:lnTo>
                  <a:pt x="123" y="132"/>
                </a:lnTo>
                <a:lnTo>
                  <a:pt x="128" y="138"/>
                </a:lnTo>
                <a:lnTo>
                  <a:pt x="131" y="145"/>
                </a:lnTo>
                <a:lnTo>
                  <a:pt x="134" y="152"/>
                </a:lnTo>
                <a:lnTo>
                  <a:pt x="134" y="160"/>
                </a:lnTo>
                <a:lnTo>
                  <a:pt x="134" y="167"/>
                </a:lnTo>
                <a:lnTo>
                  <a:pt x="131" y="174"/>
                </a:lnTo>
                <a:lnTo>
                  <a:pt x="128" y="181"/>
                </a:lnTo>
                <a:lnTo>
                  <a:pt x="123" y="186"/>
                </a:lnTo>
                <a:lnTo>
                  <a:pt x="117" y="190"/>
                </a:lnTo>
                <a:lnTo>
                  <a:pt x="112" y="194"/>
                </a:lnTo>
                <a:lnTo>
                  <a:pt x="103" y="197"/>
                </a:lnTo>
                <a:lnTo>
                  <a:pt x="96" y="197"/>
                </a:lnTo>
                <a:close/>
                <a:moveTo>
                  <a:pt x="96" y="142"/>
                </a:moveTo>
                <a:lnTo>
                  <a:pt x="96" y="142"/>
                </a:lnTo>
                <a:lnTo>
                  <a:pt x="90" y="143"/>
                </a:lnTo>
                <a:lnTo>
                  <a:pt x="84" y="146"/>
                </a:lnTo>
                <a:lnTo>
                  <a:pt x="80" y="153"/>
                </a:lnTo>
                <a:lnTo>
                  <a:pt x="79" y="160"/>
                </a:lnTo>
                <a:lnTo>
                  <a:pt x="80" y="167"/>
                </a:lnTo>
                <a:lnTo>
                  <a:pt x="84" y="172"/>
                </a:lnTo>
                <a:lnTo>
                  <a:pt x="90" y="176"/>
                </a:lnTo>
                <a:lnTo>
                  <a:pt x="96" y="178"/>
                </a:lnTo>
                <a:lnTo>
                  <a:pt x="103" y="176"/>
                </a:lnTo>
                <a:lnTo>
                  <a:pt x="109" y="172"/>
                </a:lnTo>
                <a:lnTo>
                  <a:pt x="113" y="167"/>
                </a:lnTo>
                <a:lnTo>
                  <a:pt x="114" y="160"/>
                </a:lnTo>
                <a:lnTo>
                  <a:pt x="113" y="153"/>
                </a:lnTo>
                <a:lnTo>
                  <a:pt x="109" y="146"/>
                </a:lnTo>
                <a:lnTo>
                  <a:pt x="103" y="143"/>
                </a:lnTo>
                <a:lnTo>
                  <a:pt x="96" y="142"/>
                </a:lnTo>
                <a:close/>
                <a:moveTo>
                  <a:pt x="233" y="197"/>
                </a:moveTo>
                <a:lnTo>
                  <a:pt x="233" y="197"/>
                </a:lnTo>
                <a:lnTo>
                  <a:pt x="224" y="197"/>
                </a:lnTo>
                <a:lnTo>
                  <a:pt x="217" y="194"/>
                </a:lnTo>
                <a:lnTo>
                  <a:pt x="211" y="190"/>
                </a:lnTo>
                <a:lnTo>
                  <a:pt x="205" y="186"/>
                </a:lnTo>
                <a:lnTo>
                  <a:pt x="201" y="181"/>
                </a:lnTo>
                <a:lnTo>
                  <a:pt x="198" y="174"/>
                </a:lnTo>
                <a:lnTo>
                  <a:pt x="195" y="167"/>
                </a:lnTo>
                <a:lnTo>
                  <a:pt x="194" y="160"/>
                </a:lnTo>
                <a:lnTo>
                  <a:pt x="195" y="152"/>
                </a:lnTo>
                <a:lnTo>
                  <a:pt x="198" y="145"/>
                </a:lnTo>
                <a:lnTo>
                  <a:pt x="201" y="138"/>
                </a:lnTo>
                <a:lnTo>
                  <a:pt x="205" y="132"/>
                </a:lnTo>
                <a:lnTo>
                  <a:pt x="211" y="128"/>
                </a:lnTo>
                <a:lnTo>
                  <a:pt x="217" y="124"/>
                </a:lnTo>
                <a:lnTo>
                  <a:pt x="224" y="123"/>
                </a:lnTo>
                <a:lnTo>
                  <a:pt x="233" y="121"/>
                </a:lnTo>
                <a:lnTo>
                  <a:pt x="239" y="123"/>
                </a:lnTo>
                <a:lnTo>
                  <a:pt x="248" y="124"/>
                </a:lnTo>
                <a:lnTo>
                  <a:pt x="253" y="128"/>
                </a:lnTo>
                <a:lnTo>
                  <a:pt x="259" y="132"/>
                </a:lnTo>
                <a:lnTo>
                  <a:pt x="264" y="138"/>
                </a:lnTo>
                <a:lnTo>
                  <a:pt x="267" y="145"/>
                </a:lnTo>
                <a:lnTo>
                  <a:pt x="270" y="152"/>
                </a:lnTo>
                <a:lnTo>
                  <a:pt x="270" y="160"/>
                </a:lnTo>
                <a:lnTo>
                  <a:pt x="270" y="167"/>
                </a:lnTo>
                <a:lnTo>
                  <a:pt x="267" y="174"/>
                </a:lnTo>
                <a:lnTo>
                  <a:pt x="264" y="181"/>
                </a:lnTo>
                <a:lnTo>
                  <a:pt x="259" y="186"/>
                </a:lnTo>
                <a:lnTo>
                  <a:pt x="253" y="190"/>
                </a:lnTo>
                <a:lnTo>
                  <a:pt x="248" y="194"/>
                </a:lnTo>
                <a:lnTo>
                  <a:pt x="239" y="197"/>
                </a:lnTo>
                <a:lnTo>
                  <a:pt x="233" y="197"/>
                </a:lnTo>
                <a:close/>
                <a:moveTo>
                  <a:pt x="233" y="142"/>
                </a:moveTo>
                <a:lnTo>
                  <a:pt x="233" y="142"/>
                </a:lnTo>
                <a:lnTo>
                  <a:pt x="226" y="143"/>
                </a:lnTo>
                <a:lnTo>
                  <a:pt x="220" y="146"/>
                </a:lnTo>
                <a:lnTo>
                  <a:pt x="216" y="153"/>
                </a:lnTo>
                <a:lnTo>
                  <a:pt x="215" y="160"/>
                </a:lnTo>
                <a:lnTo>
                  <a:pt x="216" y="167"/>
                </a:lnTo>
                <a:lnTo>
                  <a:pt x="220" y="172"/>
                </a:lnTo>
                <a:lnTo>
                  <a:pt x="226" y="176"/>
                </a:lnTo>
                <a:lnTo>
                  <a:pt x="233" y="178"/>
                </a:lnTo>
                <a:lnTo>
                  <a:pt x="239" y="176"/>
                </a:lnTo>
                <a:lnTo>
                  <a:pt x="245" y="172"/>
                </a:lnTo>
                <a:lnTo>
                  <a:pt x="249" y="167"/>
                </a:lnTo>
                <a:lnTo>
                  <a:pt x="250" y="160"/>
                </a:lnTo>
                <a:lnTo>
                  <a:pt x="249" y="153"/>
                </a:lnTo>
                <a:lnTo>
                  <a:pt x="245" y="146"/>
                </a:lnTo>
                <a:lnTo>
                  <a:pt x="239" y="143"/>
                </a:lnTo>
                <a:lnTo>
                  <a:pt x="233" y="142"/>
                </a:lnTo>
                <a:close/>
                <a:moveTo>
                  <a:pt x="129" y="395"/>
                </a:moveTo>
                <a:lnTo>
                  <a:pt x="128" y="329"/>
                </a:lnTo>
                <a:lnTo>
                  <a:pt x="136" y="324"/>
                </a:lnTo>
                <a:lnTo>
                  <a:pt x="143" y="317"/>
                </a:lnTo>
                <a:lnTo>
                  <a:pt x="147" y="308"/>
                </a:lnTo>
                <a:lnTo>
                  <a:pt x="149" y="299"/>
                </a:lnTo>
                <a:lnTo>
                  <a:pt x="149" y="245"/>
                </a:lnTo>
                <a:lnTo>
                  <a:pt x="149" y="238"/>
                </a:lnTo>
                <a:lnTo>
                  <a:pt x="146" y="233"/>
                </a:lnTo>
                <a:lnTo>
                  <a:pt x="143" y="227"/>
                </a:lnTo>
                <a:lnTo>
                  <a:pt x="139" y="222"/>
                </a:lnTo>
                <a:lnTo>
                  <a:pt x="135" y="218"/>
                </a:lnTo>
                <a:lnTo>
                  <a:pt x="129" y="215"/>
                </a:lnTo>
                <a:lnTo>
                  <a:pt x="123" y="214"/>
                </a:lnTo>
                <a:lnTo>
                  <a:pt x="117" y="212"/>
                </a:lnTo>
                <a:lnTo>
                  <a:pt x="76" y="212"/>
                </a:lnTo>
                <a:lnTo>
                  <a:pt x="69" y="214"/>
                </a:lnTo>
                <a:lnTo>
                  <a:pt x="63" y="215"/>
                </a:lnTo>
                <a:lnTo>
                  <a:pt x="58" y="218"/>
                </a:lnTo>
                <a:lnTo>
                  <a:pt x="52" y="222"/>
                </a:lnTo>
                <a:lnTo>
                  <a:pt x="50" y="227"/>
                </a:lnTo>
                <a:lnTo>
                  <a:pt x="46" y="233"/>
                </a:lnTo>
                <a:lnTo>
                  <a:pt x="44" y="238"/>
                </a:lnTo>
                <a:lnTo>
                  <a:pt x="44" y="245"/>
                </a:lnTo>
                <a:lnTo>
                  <a:pt x="44" y="299"/>
                </a:lnTo>
                <a:lnTo>
                  <a:pt x="46" y="308"/>
                </a:lnTo>
                <a:lnTo>
                  <a:pt x="50" y="317"/>
                </a:lnTo>
                <a:lnTo>
                  <a:pt x="55" y="324"/>
                </a:lnTo>
                <a:lnTo>
                  <a:pt x="63" y="329"/>
                </a:lnTo>
                <a:lnTo>
                  <a:pt x="63" y="395"/>
                </a:lnTo>
                <a:lnTo>
                  <a:pt x="83" y="395"/>
                </a:lnTo>
                <a:lnTo>
                  <a:pt x="83" y="311"/>
                </a:lnTo>
                <a:lnTo>
                  <a:pt x="76" y="311"/>
                </a:lnTo>
                <a:lnTo>
                  <a:pt x="72" y="311"/>
                </a:lnTo>
                <a:lnTo>
                  <a:pt x="68" y="308"/>
                </a:lnTo>
                <a:lnTo>
                  <a:pt x="65" y="304"/>
                </a:lnTo>
                <a:lnTo>
                  <a:pt x="63" y="299"/>
                </a:lnTo>
                <a:lnTo>
                  <a:pt x="63" y="245"/>
                </a:lnTo>
                <a:lnTo>
                  <a:pt x="65" y="240"/>
                </a:lnTo>
                <a:lnTo>
                  <a:pt x="68" y="236"/>
                </a:lnTo>
                <a:lnTo>
                  <a:pt x="72" y="233"/>
                </a:lnTo>
                <a:lnTo>
                  <a:pt x="76" y="233"/>
                </a:lnTo>
                <a:lnTo>
                  <a:pt x="117" y="233"/>
                </a:lnTo>
                <a:lnTo>
                  <a:pt x="121" y="233"/>
                </a:lnTo>
                <a:lnTo>
                  <a:pt x="125" y="236"/>
                </a:lnTo>
                <a:lnTo>
                  <a:pt x="128" y="240"/>
                </a:lnTo>
                <a:lnTo>
                  <a:pt x="129" y="245"/>
                </a:lnTo>
                <a:lnTo>
                  <a:pt x="129" y="299"/>
                </a:lnTo>
                <a:lnTo>
                  <a:pt x="128" y="304"/>
                </a:lnTo>
                <a:lnTo>
                  <a:pt x="125" y="308"/>
                </a:lnTo>
                <a:lnTo>
                  <a:pt x="121" y="311"/>
                </a:lnTo>
                <a:lnTo>
                  <a:pt x="117" y="311"/>
                </a:lnTo>
                <a:lnTo>
                  <a:pt x="109" y="313"/>
                </a:lnTo>
                <a:lnTo>
                  <a:pt x="109" y="395"/>
                </a:lnTo>
                <a:lnTo>
                  <a:pt x="129" y="395"/>
                </a:lnTo>
                <a:close/>
                <a:moveTo>
                  <a:pt x="266" y="395"/>
                </a:moveTo>
                <a:lnTo>
                  <a:pt x="264" y="335"/>
                </a:lnTo>
                <a:lnTo>
                  <a:pt x="275" y="335"/>
                </a:lnTo>
                <a:lnTo>
                  <a:pt x="281" y="335"/>
                </a:lnTo>
                <a:lnTo>
                  <a:pt x="286" y="332"/>
                </a:lnTo>
                <a:lnTo>
                  <a:pt x="290" y="329"/>
                </a:lnTo>
                <a:lnTo>
                  <a:pt x="294" y="326"/>
                </a:lnTo>
                <a:lnTo>
                  <a:pt x="297" y="321"/>
                </a:lnTo>
                <a:lnTo>
                  <a:pt x="297" y="317"/>
                </a:lnTo>
                <a:lnTo>
                  <a:pt x="297" y="311"/>
                </a:lnTo>
                <a:lnTo>
                  <a:pt x="296" y="306"/>
                </a:lnTo>
                <a:lnTo>
                  <a:pt x="264" y="219"/>
                </a:lnTo>
                <a:lnTo>
                  <a:pt x="263" y="216"/>
                </a:lnTo>
                <a:lnTo>
                  <a:pt x="261" y="215"/>
                </a:lnTo>
                <a:lnTo>
                  <a:pt x="259" y="214"/>
                </a:lnTo>
                <a:lnTo>
                  <a:pt x="256" y="212"/>
                </a:lnTo>
                <a:lnTo>
                  <a:pt x="209" y="212"/>
                </a:lnTo>
                <a:lnTo>
                  <a:pt x="206" y="214"/>
                </a:lnTo>
                <a:lnTo>
                  <a:pt x="204" y="215"/>
                </a:lnTo>
                <a:lnTo>
                  <a:pt x="202" y="216"/>
                </a:lnTo>
                <a:lnTo>
                  <a:pt x="201" y="219"/>
                </a:lnTo>
                <a:lnTo>
                  <a:pt x="169" y="306"/>
                </a:lnTo>
                <a:lnTo>
                  <a:pt x="168" y="311"/>
                </a:lnTo>
                <a:lnTo>
                  <a:pt x="168" y="317"/>
                </a:lnTo>
                <a:lnTo>
                  <a:pt x="169" y="321"/>
                </a:lnTo>
                <a:lnTo>
                  <a:pt x="171" y="326"/>
                </a:lnTo>
                <a:lnTo>
                  <a:pt x="175" y="329"/>
                </a:lnTo>
                <a:lnTo>
                  <a:pt x="179" y="332"/>
                </a:lnTo>
                <a:lnTo>
                  <a:pt x="184" y="335"/>
                </a:lnTo>
                <a:lnTo>
                  <a:pt x="190" y="335"/>
                </a:lnTo>
                <a:lnTo>
                  <a:pt x="195" y="335"/>
                </a:lnTo>
                <a:lnTo>
                  <a:pt x="200" y="335"/>
                </a:lnTo>
                <a:lnTo>
                  <a:pt x="201" y="395"/>
                </a:lnTo>
                <a:lnTo>
                  <a:pt x="220" y="395"/>
                </a:lnTo>
                <a:lnTo>
                  <a:pt x="220" y="325"/>
                </a:lnTo>
                <a:lnTo>
                  <a:pt x="219" y="321"/>
                </a:lnTo>
                <a:lnTo>
                  <a:pt x="217" y="318"/>
                </a:lnTo>
                <a:lnTo>
                  <a:pt x="213" y="315"/>
                </a:lnTo>
                <a:lnTo>
                  <a:pt x="211" y="315"/>
                </a:lnTo>
                <a:lnTo>
                  <a:pt x="191" y="315"/>
                </a:lnTo>
                <a:lnTo>
                  <a:pt x="189" y="314"/>
                </a:lnTo>
                <a:lnTo>
                  <a:pt x="189" y="311"/>
                </a:lnTo>
                <a:lnTo>
                  <a:pt x="216" y="233"/>
                </a:lnTo>
                <a:lnTo>
                  <a:pt x="249" y="233"/>
                </a:lnTo>
                <a:lnTo>
                  <a:pt x="277" y="311"/>
                </a:lnTo>
                <a:lnTo>
                  <a:pt x="277" y="314"/>
                </a:lnTo>
                <a:lnTo>
                  <a:pt x="274" y="315"/>
                </a:lnTo>
                <a:lnTo>
                  <a:pt x="255" y="315"/>
                </a:lnTo>
                <a:lnTo>
                  <a:pt x="252" y="315"/>
                </a:lnTo>
                <a:lnTo>
                  <a:pt x="248" y="318"/>
                </a:lnTo>
                <a:lnTo>
                  <a:pt x="246" y="321"/>
                </a:lnTo>
                <a:lnTo>
                  <a:pt x="245" y="325"/>
                </a:lnTo>
                <a:lnTo>
                  <a:pt x="245" y="395"/>
                </a:lnTo>
                <a:lnTo>
                  <a:pt x="266" y="395"/>
                </a:lnTo>
                <a:close/>
              </a:path>
            </a:pathLst>
          </a:custGeom>
          <a:solidFill>
            <a:schemeClr val="accent1"/>
          </a:solidFill>
          <a:ln>
            <a:noFill/>
          </a:ln>
        </p:spPr>
        <p:txBody>
          <a:bodyPr/>
          <a:lstStyle/>
          <a:p>
            <a:endParaRPr lang="en-US" dirty="0"/>
          </a:p>
        </p:txBody>
      </p:sp>
      <p:sp>
        <p:nvSpPr>
          <p:cNvPr id="190" name="Freeform 210"/>
          <p:cNvSpPr>
            <a:spLocks noEditPoints="1"/>
          </p:cNvSpPr>
          <p:nvPr/>
        </p:nvSpPr>
        <p:spPr bwMode="auto">
          <a:xfrm>
            <a:off x="8647792" y="721924"/>
            <a:ext cx="387891" cy="115319"/>
          </a:xfrm>
          <a:custGeom>
            <a:avLst/>
            <a:gdLst>
              <a:gd name="T0" fmla="*/ 234950 w 442"/>
              <a:gd name="T1" fmla="*/ 23994 h 131"/>
              <a:gd name="T2" fmla="*/ 234950 w 442"/>
              <a:gd name="T3" fmla="*/ 23994 h 131"/>
              <a:gd name="T4" fmla="*/ 234418 w 442"/>
              <a:gd name="T5" fmla="*/ 19195 h 131"/>
              <a:gd name="T6" fmla="*/ 232824 w 442"/>
              <a:gd name="T7" fmla="*/ 14397 h 131"/>
              <a:gd name="T8" fmla="*/ 230698 w 442"/>
              <a:gd name="T9" fmla="*/ 11197 h 131"/>
              <a:gd name="T10" fmla="*/ 228040 w 442"/>
              <a:gd name="T11" fmla="*/ 7465 h 131"/>
              <a:gd name="T12" fmla="*/ 224319 w 442"/>
              <a:gd name="T13" fmla="*/ 4266 h 131"/>
              <a:gd name="T14" fmla="*/ 220598 w 442"/>
              <a:gd name="T15" fmla="*/ 2133 h 131"/>
              <a:gd name="T16" fmla="*/ 216345 w 442"/>
              <a:gd name="T17" fmla="*/ 533 h 131"/>
              <a:gd name="T18" fmla="*/ 211030 w 442"/>
              <a:gd name="T19" fmla="*/ 0 h 131"/>
              <a:gd name="T20" fmla="*/ 23920 w 442"/>
              <a:gd name="T21" fmla="*/ 0 h 131"/>
              <a:gd name="T22" fmla="*/ 23920 w 442"/>
              <a:gd name="T23" fmla="*/ 0 h 131"/>
              <a:gd name="T24" fmla="*/ 18605 w 442"/>
              <a:gd name="T25" fmla="*/ 533 h 131"/>
              <a:gd name="T26" fmla="*/ 14352 w 442"/>
              <a:gd name="T27" fmla="*/ 2133 h 131"/>
              <a:gd name="T28" fmla="*/ 10631 w 442"/>
              <a:gd name="T29" fmla="*/ 4266 h 131"/>
              <a:gd name="T30" fmla="*/ 6910 w 442"/>
              <a:gd name="T31" fmla="*/ 7465 h 131"/>
              <a:gd name="T32" fmla="*/ 4252 w 442"/>
              <a:gd name="T33" fmla="*/ 11197 h 131"/>
              <a:gd name="T34" fmla="*/ 2126 w 442"/>
              <a:gd name="T35" fmla="*/ 14397 h 131"/>
              <a:gd name="T36" fmla="*/ 532 w 442"/>
              <a:gd name="T37" fmla="*/ 19195 h 131"/>
              <a:gd name="T38" fmla="*/ 0 w 442"/>
              <a:gd name="T39" fmla="*/ 23994 h 131"/>
              <a:gd name="T40" fmla="*/ 0 w 442"/>
              <a:gd name="T41" fmla="*/ 69850 h 131"/>
              <a:gd name="T42" fmla="*/ 234950 w 442"/>
              <a:gd name="T43" fmla="*/ 69850 h 131"/>
              <a:gd name="T44" fmla="*/ 234950 w 442"/>
              <a:gd name="T45" fmla="*/ 23994 h 131"/>
              <a:gd name="T46" fmla="*/ 12226 w 442"/>
              <a:gd name="T47" fmla="*/ 57053 h 131"/>
              <a:gd name="T48" fmla="*/ 12226 w 442"/>
              <a:gd name="T49" fmla="*/ 23994 h 131"/>
              <a:gd name="T50" fmla="*/ 12226 w 442"/>
              <a:gd name="T51" fmla="*/ 23994 h 131"/>
              <a:gd name="T52" fmla="*/ 12226 w 442"/>
              <a:gd name="T53" fmla="*/ 21861 h 131"/>
              <a:gd name="T54" fmla="*/ 12757 w 442"/>
              <a:gd name="T55" fmla="*/ 19729 h 131"/>
              <a:gd name="T56" fmla="*/ 15947 w 442"/>
              <a:gd name="T57" fmla="*/ 15996 h 131"/>
              <a:gd name="T58" fmla="*/ 19668 w 442"/>
              <a:gd name="T59" fmla="*/ 13330 h 131"/>
              <a:gd name="T60" fmla="*/ 21794 w 442"/>
              <a:gd name="T61" fmla="*/ 12264 h 131"/>
              <a:gd name="T62" fmla="*/ 23920 w 442"/>
              <a:gd name="T63" fmla="*/ 12264 h 131"/>
              <a:gd name="T64" fmla="*/ 211030 w 442"/>
              <a:gd name="T65" fmla="*/ 12264 h 131"/>
              <a:gd name="T66" fmla="*/ 211030 w 442"/>
              <a:gd name="T67" fmla="*/ 12264 h 131"/>
              <a:gd name="T68" fmla="*/ 213156 w 442"/>
              <a:gd name="T69" fmla="*/ 12264 h 131"/>
              <a:gd name="T70" fmla="*/ 215282 w 442"/>
              <a:gd name="T71" fmla="*/ 13330 h 131"/>
              <a:gd name="T72" fmla="*/ 219003 w 442"/>
              <a:gd name="T73" fmla="*/ 15996 h 131"/>
              <a:gd name="T74" fmla="*/ 221129 w 442"/>
              <a:gd name="T75" fmla="*/ 19729 h 131"/>
              <a:gd name="T76" fmla="*/ 222193 w 442"/>
              <a:gd name="T77" fmla="*/ 21861 h 131"/>
              <a:gd name="T78" fmla="*/ 222724 w 442"/>
              <a:gd name="T79" fmla="*/ 23994 h 131"/>
              <a:gd name="T80" fmla="*/ 222724 w 442"/>
              <a:gd name="T81" fmla="*/ 57053 h 131"/>
              <a:gd name="T82" fmla="*/ 12226 w 442"/>
              <a:gd name="T83" fmla="*/ 57053 h 13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42" h="131">
                <a:moveTo>
                  <a:pt x="442" y="45"/>
                </a:moveTo>
                <a:lnTo>
                  <a:pt x="442" y="45"/>
                </a:lnTo>
                <a:lnTo>
                  <a:pt x="441" y="36"/>
                </a:lnTo>
                <a:lnTo>
                  <a:pt x="438" y="27"/>
                </a:lnTo>
                <a:lnTo>
                  <a:pt x="434" y="21"/>
                </a:lnTo>
                <a:lnTo>
                  <a:pt x="429" y="14"/>
                </a:lnTo>
                <a:lnTo>
                  <a:pt x="422" y="8"/>
                </a:lnTo>
                <a:lnTo>
                  <a:pt x="415" y="4"/>
                </a:lnTo>
                <a:lnTo>
                  <a:pt x="407" y="1"/>
                </a:lnTo>
                <a:lnTo>
                  <a:pt x="397" y="0"/>
                </a:lnTo>
                <a:lnTo>
                  <a:pt x="45" y="0"/>
                </a:lnTo>
                <a:lnTo>
                  <a:pt x="35" y="1"/>
                </a:lnTo>
                <a:lnTo>
                  <a:pt x="27" y="4"/>
                </a:lnTo>
                <a:lnTo>
                  <a:pt x="20" y="8"/>
                </a:lnTo>
                <a:lnTo>
                  <a:pt x="13" y="14"/>
                </a:lnTo>
                <a:lnTo>
                  <a:pt x="8" y="21"/>
                </a:lnTo>
                <a:lnTo>
                  <a:pt x="4" y="27"/>
                </a:lnTo>
                <a:lnTo>
                  <a:pt x="1" y="36"/>
                </a:lnTo>
                <a:lnTo>
                  <a:pt x="0" y="45"/>
                </a:lnTo>
                <a:lnTo>
                  <a:pt x="0" y="131"/>
                </a:lnTo>
                <a:lnTo>
                  <a:pt x="442" y="131"/>
                </a:lnTo>
                <a:lnTo>
                  <a:pt x="442" y="45"/>
                </a:lnTo>
                <a:close/>
                <a:moveTo>
                  <a:pt x="23" y="107"/>
                </a:moveTo>
                <a:lnTo>
                  <a:pt x="23" y="45"/>
                </a:lnTo>
                <a:lnTo>
                  <a:pt x="23" y="41"/>
                </a:lnTo>
                <a:lnTo>
                  <a:pt x="24" y="37"/>
                </a:lnTo>
                <a:lnTo>
                  <a:pt x="30" y="30"/>
                </a:lnTo>
                <a:lnTo>
                  <a:pt x="37" y="25"/>
                </a:lnTo>
                <a:lnTo>
                  <a:pt x="41" y="23"/>
                </a:lnTo>
                <a:lnTo>
                  <a:pt x="45" y="23"/>
                </a:lnTo>
                <a:lnTo>
                  <a:pt x="397" y="23"/>
                </a:lnTo>
                <a:lnTo>
                  <a:pt x="401" y="23"/>
                </a:lnTo>
                <a:lnTo>
                  <a:pt x="405" y="25"/>
                </a:lnTo>
                <a:lnTo>
                  <a:pt x="412" y="30"/>
                </a:lnTo>
                <a:lnTo>
                  <a:pt x="416" y="37"/>
                </a:lnTo>
                <a:lnTo>
                  <a:pt x="418" y="41"/>
                </a:lnTo>
                <a:lnTo>
                  <a:pt x="419" y="45"/>
                </a:lnTo>
                <a:lnTo>
                  <a:pt x="419" y="107"/>
                </a:lnTo>
                <a:lnTo>
                  <a:pt x="23" y="107"/>
                </a:lnTo>
                <a:close/>
              </a:path>
            </a:pathLst>
          </a:custGeom>
          <a:solidFill>
            <a:schemeClr val="accent1"/>
          </a:solidFill>
          <a:ln>
            <a:noFill/>
          </a:ln>
        </p:spPr>
        <p:txBody>
          <a:bodyPr/>
          <a:lstStyle/>
          <a:p>
            <a:endParaRPr lang="en-US" dirty="0"/>
          </a:p>
        </p:txBody>
      </p:sp>
      <p:sp>
        <p:nvSpPr>
          <p:cNvPr id="196" name="Freeform 216"/>
          <p:cNvSpPr>
            <a:spLocks noEditPoints="1"/>
          </p:cNvSpPr>
          <p:nvPr/>
        </p:nvSpPr>
        <p:spPr bwMode="auto">
          <a:xfrm>
            <a:off x="6761538" y="3010396"/>
            <a:ext cx="340716" cy="317127"/>
          </a:xfrm>
          <a:custGeom>
            <a:avLst/>
            <a:gdLst>
              <a:gd name="T0" fmla="*/ 144463 w 390"/>
              <a:gd name="T1" fmla="*/ 140514 h 365"/>
              <a:gd name="T2" fmla="*/ 155575 w 390"/>
              <a:gd name="T3" fmla="*/ 97886 h 365"/>
              <a:gd name="T4" fmla="*/ 167746 w 390"/>
              <a:gd name="T5" fmla="*/ 85782 h 365"/>
              <a:gd name="T6" fmla="*/ 186267 w 390"/>
              <a:gd name="T7" fmla="*/ 3158 h 365"/>
              <a:gd name="T8" fmla="*/ 180446 w 390"/>
              <a:gd name="T9" fmla="*/ 0 h 365"/>
              <a:gd name="T10" fmla="*/ 175154 w 390"/>
              <a:gd name="T11" fmla="*/ 3158 h 365"/>
              <a:gd name="T12" fmla="*/ 155575 w 390"/>
              <a:gd name="T13" fmla="*/ 39470 h 365"/>
              <a:gd name="T14" fmla="*/ 144463 w 390"/>
              <a:gd name="T15" fmla="*/ 63152 h 365"/>
              <a:gd name="T16" fmla="*/ 180975 w 390"/>
              <a:gd name="T17" fmla="*/ 18419 h 365"/>
              <a:gd name="T18" fmla="*/ 167746 w 390"/>
              <a:gd name="T19" fmla="*/ 179458 h 365"/>
              <a:gd name="T20" fmla="*/ 144463 w 390"/>
              <a:gd name="T21" fmla="*/ 175247 h 365"/>
              <a:gd name="T22" fmla="*/ 155575 w 390"/>
              <a:gd name="T23" fmla="*/ 185247 h 365"/>
              <a:gd name="T24" fmla="*/ 159279 w 390"/>
              <a:gd name="T25" fmla="*/ 191035 h 365"/>
              <a:gd name="T26" fmla="*/ 200554 w 390"/>
              <a:gd name="T27" fmla="*/ 192088 h 365"/>
              <a:gd name="T28" fmla="*/ 205846 w 390"/>
              <a:gd name="T29" fmla="*/ 188404 h 365"/>
              <a:gd name="T30" fmla="*/ 206375 w 390"/>
              <a:gd name="T31" fmla="*/ 39470 h 365"/>
              <a:gd name="T32" fmla="*/ 73554 w 390"/>
              <a:gd name="T33" fmla="*/ 85782 h 365"/>
              <a:gd name="T34" fmla="*/ 83608 w 390"/>
              <a:gd name="T35" fmla="*/ 128410 h 365"/>
              <a:gd name="T36" fmla="*/ 95779 w 390"/>
              <a:gd name="T37" fmla="*/ 140514 h 365"/>
              <a:gd name="T38" fmla="*/ 133879 w 390"/>
              <a:gd name="T39" fmla="*/ 36313 h 365"/>
              <a:gd name="T40" fmla="*/ 112183 w 390"/>
              <a:gd name="T41" fmla="*/ 1053 h 365"/>
              <a:gd name="T42" fmla="*/ 109008 w 390"/>
              <a:gd name="T43" fmla="*/ 0 h 365"/>
              <a:gd name="T44" fmla="*/ 84138 w 390"/>
              <a:gd name="T45" fmla="*/ 36313 h 365"/>
              <a:gd name="T46" fmla="*/ 83608 w 390"/>
              <a:gd name="T47" fmla="*/ 51048 h 365"/>
              <a:gd name="T48" fmla="*/ 95779 w 390"/>
              <a:gd name="T49" fmla="*/ 63152 h 365"/>
              <a:gd name="T50" fmla="*/ 122237 w 390"/>
              <a:gd name="T51" fmla="*/ 40523 h 365"/>
              <a:gd name="T52" fmla="*/ 95779 w 390"/>
              <a:gd name="T53" fmla="*/ 163143 h 365"/>
              <a:gd name="T54" fmla="*/ 83608 w 390"/>
              <a:gd name="T55" fmla="*/ 175247 h 365"/>
              <a:gd name="T56" fmla="*/ 84138 w 390"/>
              <a:gd name="T57" fmla="*/ 188404 h 365"/>
              <a:gd name="T58" fmla="*/ 89958 w 390"/>
              <a:gd name="T59" fmla="*/ 192088 h 365"/>
              <a:gd name="T60" fmla="*/ 130704 w 390"/>
              <a:gd name="T61" fmla="*/ 191035 h 365"/>
              <a:gd name="T62" fmla="*/ 134408 w 390"/>
              <a:gd name="T63" fmla="*/ 185247 h 365"/>
              <a:gd name="T64" fmla="*/ 134408 w 390"/>
              <a:gd name="T65" fmla="*/ 37891 h 365"/>
              <a:gd name="T66" fmla="*/ 62442 w 390"/>
              <a:gd name="T67" fmla="*/ 36313 h 365"/>
              <a:gd name="T68" fmla="*/ 39688 w 390"/>
              <a:gd name="T69" fmla="*/ 1053 h 365"/>
              <a:gd name="T70" fmla="*/ 37042 w 390"/>
              <a:gd name="T71" fmla="*/ 0 h 365"/>
              <a:gd name="T72" fmla="*/ 13229 w 390"/>
              <a:gd name="T73" fmla="*/ 36313 h 365"/>
              <a:gd name="T74" fmla="*/ 12171 w 390"/>
              <a:gd name="T75" fmla="*/ 51048 h 365"/>
              <a:gd name="T76" fmla="*/ 24871 w 390"/>
              <a:gd name="T77" fmla="*/ 63152 h 365"/>
              <a:gd name="T78" fmla="*/ 50800 w 390"/>
              <a:gd name="T79" fmla="*/ 40523 h 365"/>
              <a:gd name="T80" fmla="*/ 24871 w 390"/>
              <a:gd name="T81" fmla="*/ 163670 h 365"/>
              <a:gd name="T82" fmla="*/ 12171 w 390"/>
              <a:gd name="T83" fmla="*/ 175774 h 365"/>
              <a:gd name="T84" fmla="*/ 12171 w 390"/>
              <a:gd name="T85" fmla="*/ 188404 h 365"/>
              <a:gd name="T86" fmla="*/ 17992 w 390"/>
              <a:gd name="T87" fmla="*/ 192088 h 365"/>
              <a:gd name="T88" fmla="*/ 59796 w 390"/>
              <a:gd name="T89" fmla="*/ 191035 h 365"/>
              <a:gd name="T90" fmla="*/ 62971 w 390"/>
              <a:gd name="T91" fmla="*/ 185247 h 365"/>
              <a:gd name="T92" fmla="*/ 62442 w 390"/>
              <a:gd name="T93" fmla="*/ 36313 h 365"/>
              <a:gd name="T94" fmla="*/ 0 w 390"/>
              <a:gd name="T95" fmla="*/ 97886 h 365"/>
              <a:gd name="T96" fmla="*/ 0 w 390"/>
              <a:gd name="T97" fmla="*/ 128410 h 365"/>
              <a:gd name="T98" fmla="*/ 24871 w 390"/>
              <a:gd name="T99" fmla="*/ 85782 h 3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90" h="365">
                <a:moveTo>
                  <a:pt x="317" y="163"/>
                </a:moveTo>
                <a:lnTo>
                  <a:pt x="317" y="267"/>
                </a:lnTo>
                <a:lnTo>
                  <a:pt x="273" y="267"/>
                </a:lnTo>
                <a:lnTo>
                  <a:pt x="273" y="244"/>
                </a:lnTo>
                <a:lnTo>
                  <a:pt x="294" y="244"/>
                </a:lnTo>
                <a:lnTo>
                  <a:pt x="294" y="186"/>
                </a:lnTo>
                <a:lnTo>
                  <a:pt x="273" y="186"/>
                </a:lnTo>
                <a:lnTo>
                  <a:pt x="273" y="163"/>
                </a:lnTo>
                <a:lnTo>
                  <a:pt x="317" y="163"/>
                </a:lnTo>
                <a:close/>
                <a:moveTo>
                  <a:pt x="389" y="69"/>
                </a:moveTo>
                <a:lnTo>
                  <a:pt x="352" y="6"/>
                </a:lnTo>
                <a:lnTo>
                  <a:pt x="348" y="2"/>
                </a:lnTo>
                <a:lnTo>
                  <a:pt x="345" y="0"/>
                </a:lnTo>
                <a:lnTo>
                  <a:pt x="341" y="0"/>
                </a:lnTo>
                <a:lnTo>
                  <a:pt x="335" y="2"/>
                </a:lnTo>
                <a:lnTo>
                  <a:pt x="331" y="6"/>
                </a:lnTo>
                <a:lnTo>
                  <a:pt x="295" y="69"/>
                </a:lnTo>
                <a:lnTo>
                  <a:pt x="294" y="75"/>
                </a:lnTo>
                <a:lnTo>
                  <a:pt x="294" y="97"/>
                </a:lnTo>
                <a:lnTo>
                  <a:pt x="273" y="97"/>
                </a:lnTo>
                <a:lnTo>
                  <a:pt x="273" y="120"/>
                </a:lnTo>
                <a:lnTo>
                  <a:pt x="317" y="120"/>
                </a:lnTo>
                <a:lnTo>
                  <a:pt x="317" y="77"/>
                </a:lnTo>
                <a:lnTo>
                  <a:pt x="342" y="35"/>
                </a:lnTo>
                <a:lnTo>
                  <a:pt x="367" y="77"/>
                </a:lnTo>
                <a:lnTo>
                  <a:pt x="367" y="341"/>
                </a:lnTo>
                <a:lnTo>
                  <a:pt x="317" y="341"/>
                </a:lnTo>
                <a:lnTo>
                  <a:pt x="317" y="310"/>
                </a:lnTo>
                <a:lnTo>
                  <a:pt x="273" y="310"/>
                </a:lnTo>
                <a:lnTo>
                  <a:pt x="273" y="333"/>
                </a:lnTo>
                <a:lnTo>
                  <a:pt x="294" y="333"/>
                </a:lnTo>
                <a:lnTo>
                  <a:pt x="294" y="352"/>
                </a:lnTo>
                <a:lnTo>
                  <a:pt x="295" y="358"/>
                </a:lnTo>
                <a:lnTo>
                  <a:pt x="297" y="361"/>
                </a:lnTo>
                <a:lnTo>
                  <a:pt x="301" y="363"/>
                </a:lnTo>
                <a:lnTo>
                  <a:pt x="305" y="365"/>
                </a:lnTo>
                <a:lnTo>
                  <a:pt x="379" y="365"/>
                </a:lnTo>
                <a:lnTo>
                  <a:pt x="383" y="363"/>
                </a:lnTo>
                <a:lnTo>
                  <a:pt x="386" y="361"/>
                </a:lnTo>
                <a:lnTo>
                  <a:pt x="389" y="358"/>
                </a:lnTo>
                <a:lnTo>
                  <a:pt x="390" y="352"/>
                </a:lnTo>
                <a:lnTo>
                  <a:pt x="390" y="75"/>
                </a:lnTo>
                <a:lnTo>
                  <a:pt x="389" y="69"/>
                </a:lnTo>
                <a:close/>
                <a:moveTo>
                  <a:pt x="139" y="163"/>
                </a:moveTo>
                <a:lnTo>
                  <a:pt x="139" y="186"/>
                </a:lnTo>
                <a:lnTo>
                  <a:pt x="158" y="186"/>
                </a:lnTo>
                <a:lnTo>
                  <a:pt x="158" y="244"/>
                </a:lnTo>
                <a:lnTo>
                  <a:pt x="139" y="244"/>
                </a:lnTo>
                <a:lnTo>
                  <a:pt x="139" y="267"/>
                </a:lnTo>
                <a:lnTo>
                  <a:pt x="181" y="267"/>
                </a:lnTo>
                <a:lnTo>
                  <a:pt x="181" y="163"/>
                </a:lnTo>
                <a:lnTo>
                  <a:pt x="139" y="163"/>
                </a:lnTo>
                <a:close/>
                <a:moveTo>
                  <a:pt x="253" y="69"/>
                </a:moveTo>
                <a:lnTo>
                  <a:pt x="216" y="6"/>
                </a:lnTo>
                <a:lnTo>
                  <a:pt x="212" y="2"/>
                </a:lnTo>
                <a:lnTo>
                  <a:pt x="209" y="0"/>
                </a:lnTo>
                <a:lnTo>
                  <a:pt x="206" y="0"/>
                </a:lnTo>
                <a:lnTo>
                  <a:pt x="201" y="2"/>
                </a:lnTo>
                <a:lnTo>
                  <a:pt x="195" y="6"/>
                </a:lnTo>
                <a:lnTo>
                  <a:pt x="159" y="69"/>
                </a:lnTo>
                <a:lnTo>
                  <a:pt x="158" y="75"/>
                </a:lnTo>
                <a:lnTo>
                  <a:pt x="158" y="97"/>
                </a:lnTo>
                <a:lnTo>
                  <a:pt x="139" y="97"/>
                </a:lnTo>
                <a:lnTo>
                  <a:pt x="139" y="120"/>
                </a:lnTo>
                <a:lnTo>
                  <a:pt x="181" y="120"/>
                </a:lnTo>
                <a:lnTo>
                  <a:pt x="181" y="77"/>
                </a:lnTo>
                <a:lnTo>
                  <a:pt x="206" y="35"/>
                </a:lnTo>
                <a:lnTo>
                  <a:pt x="231" y="77"/>
                </a:lnTo>
                <a:lnTo>
                  <a:pt x="231" y="341"/>
                </a:lnTo>
                <a:lnTo>
                  <a:pt x="181" y="341"/>
                </a:lnTo>
                <a:lnTo>
                  <a:pt x="181" y="310"/>
                </a:lnTo>
                <a:lnTo>
                  <a:pt x="139" y="310"/>
                </a:lnTo>
                <a:lnTo>
                  <a:pt x="139" y="333"/>
                </a:lnTo>
                <a:lnTo>
                  <a:pt x="158" y="333"/>
                </a:lnTo>
                <a:lnTo>
                  <a:pt x="158" y="352"/>
                </a:lnTo>
                <a:lnTo>
                  <a:pt x="159" y="358"/>
                </a:lnTo>
                <a:lnTo>
                  <a:pt x="162" y="361"/>
                </a:lnTo>
                <a:lnTo>
                  <a:pt x="165" y="363"/>
                </a:lnTo>
                <a:lnTo>
                  <a:pt x="170" y="365"/>
                </a:lnTo>
                <a:lnTo>
                  <a:pt x="243" y="365"/>
                </a:lnTo>
                <a:lnTo>
                  <a:pt x="247" y="363"/>
                </a:lnTo>
                <a:lnTo>
                  <a:pt x="251" y="361"/>
                </a:lnTo>
                <a:lnTo>
                  <a:pt x="254" y="358"/>
                </a:lnTo>
                <a:lnTo>
                  <a:pt x="254" y="352"/>
                </a:lnTo>
                <a:lnTo>
                  <a:pt x="254" y="75"/>
                </a:lnTo>
                <a:lnTo>
                  <a:pt x="254" y="72"/>
                </a:lnTo>
                <a:lnTo>
                  <a:pt x="253" y="69"/>
                </a:lnTo>
                <a:close/>
                <a:moveTo>
                  <a:pt x="118" y="69"/>
                </a:moveTo>
                <a:lnTo>
                  <a:pt x="81" y="6"/>
                </a:lnTo>
                <a:lnTo>
                  <a:pt x="75" y="2"/>
                </a:lnTo>
                <a:lnTo>
                  <a:pt x="73" y="0"/>
                </a:lnTo>
                <a:lnTo>
                  <a:pt x="70" y="0"/>
                </a:lnTo>
                <a:lnTo>
                  <a:pt x="64" y="2"/>
                </a:lnTo>
                <a:lnTo>
                  <a:pt x="60" y="6"/>
                </a:lnTo>
                <a:lnTo>
                  <a:pt x="25" y="69"/>
                </a:lnTo>
                <a:lnTo>
                  <a:pt x="23" y="75"/>
                </a:lnTo>
                <a:lnTo>
                  <a:pt x="23" y="97"/>
                </a:lnTo>
                <a:lnTo>
                  <a:pt x="0" y="97"/>
                </a:lnTo>
                <a:lnTo>
                  <a:pt x="0" y="120"/>
                </a:lnTo>
                <a:lnTo>
                  <a:pt x="47" y="120"/>
                </a:lnTo>
                <a:lnTo>
                  <a:pt x="47" y="77"/>
                </a:lnTo>
                <a:lnTo>
                  <a:pt x="70" y="35"/>
                </a:lnTo>
                <a:lnTo>
                  <a:pt x="96" y="77"/>
                </a:lnTo>
                <a:lnTo>
                  <a:pt x="96" y="341"/>
                </a:lnTo>
                <a:lnTo>
                  <a:pt x="47" y="341"/>
                </a:lnTo>
                <a:lnTo>
                  <a:pt x="47" y="311"/>
                </a:lnTo>
                <a:lnTo>
                  <a:pt x="0" y="311"/>
                </a:lnTo>
                <a:lnTo>
                  <a:pt x="0" y="334"/>
                </a:lnTo>
                <a:lnTo>
                  <a:pt x="23" y="334"/>
                </a:lnTo>
                <a:lnTo>
                  <a:pt x="23" y="352"/>
                </a:lnTo>
                <a:lnTo>
                  <a:pt x="23" y="358"/>
                </a:lnTo>
                <a:lnTo>
                  <a:pt x="26" y="361"/>
                </a:lnTo>
                <a:lnTo>
                  <a:pt x="30" y="363"/>
                </a:lnTo>
                <a:lnTo>
                  <a:pt x="34" y="365"/>
                </a:lnTo>
                <a:lnTo>
                  <a:pt x="107" y="365"/>
                </a:lnTo>
                <a:lnTo>
                  <a:pt x="113" y="363"/>
                </a:lnTo>
                <a:lnTo>
                  <a:pt x="115" y="361"/>
                </a:lnTo>
                <a:lnTo>
                  <a:pt x="118" y="358"/>
                </a:lnTo>
                <a:lnTo>
                  <a:pt x="119" y="352"/>
                </a:lnTo>
                <a:lnTo>
                  <a:pt x="119" y="75"/>
                </a:lnTo>
                <a:lnTo>
                  <a:pt x="118" y="69"/>
                </a:lnTo>
                <a:close/>
                <a:moveTo>
                  <a:pt x="0" y="163"/>
                </a:moveTo>
                <a:lnTo>
                  <a:pt x="0" y="186"/>
                </a:lnTo>
                <a:lnTo>
                  <a:pt x="23" y="186"/>
                </a:lnTo>
                <a:lnTo>
                  <a:pt x="23" y="244"/>
                </a:lnTo>
                <a:lnTo>
                  <a:pt x="0" y="244"/>
                </a:lnTo>
                <a:lnTo>
                  <a:pt x="0" y="266"/>
                </a:lnTo>
                <a:lnTo>
                  <a:pt x="47" y="266"/>
                </a:lnTo>
                <a:lnTo>
                  <a:pt x="47" y="163"/>
                </a:lnTo>
                <a:lnTo>
                  <a:pt x="0" y="163"/>
                </a:lnTo>
                <a:close/>
              </a:path>
            </a:pathLst>
          </a:custGeom>
          <a:solidFill>
            <a:schemeClr val="accent1"/>
          </a:solidFill>
          <a:ln>
            <a:noFill/>
          </a:ln>
        </p:spPr>
        <p:txBody>
          <a:bodyPr/>
          <a:lstStyle/>
          <a:p>
            <a:endParaRPr lang="en-US" dirty="0"/>
          </a:p>
        </p:txBody>
      </p:sp>
      <p:sp>
        <p:nvSpPr>
          <p:cNvPr id="197" name="Freeform 217"/>
          <p:cNvSpPr>
            <a:spLocks noEditPoints="1"/>
          </p:cNvSpPr>
          <p:nvPr/>
        </p:nvSpPr>
        <p:spPr bwMode="auto">
          <a:xfrm>
            <a:off x="4033165" y="3471352"/>
            <a:ext cx="359062" cy="332853"/>
          </a:xfrm>
          <a:custGeom>
            <a:avLst/>
            <a:gdLst>
              <a:gd name="T0" fmla="*/ 47211 w 410"/>
              <a:gd name="T1" fmla="*/ 153459 h 381"/>
              <a:gd name="T2" fmla="*/ 54637 w 410"/>
              <a:gd name="T3" fmla="*/ 153459 h 381"/>
              <a:gd name="T4" fmla="*/ 53046 w 410"/>
              <a:gd name="T5" fmla="*/ 144463 h 381"/>
              <a:gd name="T6" fmla="*/ 39254 w 410"/>
              <a:gd name="T7" fmla="*/ 134409 h 381"/>
              <a:gd name="T8" fmla="*/ 35541 w 410"/>
              <a:gd name="T9" fmla="*/ 124354 h 381"/>
              <a:gd name="T10" fmla="*/ 42437 w 410"/>
              <a:gd name="T11" fmla="*/ 111125 h 381"/>
              <a:gd name="T12" fmla="*/ 54637 w 410"/>
              <a:gd name="T13" fmla="*/ 109538 h 381"/>
              <a:gd name="T14" fmla="*/ 65777 w 410"/>
              <a:gd name="T15" fmla="*/ 120121 h 381"/>
              <a:gd name="T16" fmla="*/ 55168 w 410"/>
              <a:gd name="T17" fmla="*/ 124354 h 381"/>
              <a:gd name="T18" fmla="*/ 49333 w 410"/>
              <a:gd name="T19" fmla="*/ 119063 h 381"/>
              <a:gd name="T20" fmla="*/ 47211 w 410"/>
              <a:gd name="T21" fmla="*/ 124354 h 381"/>
              <a:gd name="T22" fmla="*/ 56759 w 410"/>
              <a:gd name="T23" fmla="*/ 132292 h 381"/>
              <a:gd name="T24" fmla="*/ 66307 w 410"/>
              <a:gd name="T25" fmla="*/ 144463 h 381"/>
              <a:gd name="T26" fmla="*/ 64185 w 410"/>
              <a:gd name="T27" fmla="*/ 157692 h 381"/>
              <a:gd name="T28" fmla="*/ 50924 w 410"/>
              <a:gd name="T29" fmla="*/ 164042 h 381"/>
              <a:gd name="T30" fmla="*/ 38723 w 410"/>
              <a:gd name="T31" fmla="*/ 160867 h 381"/>
              <a:gd name="T32" fmla="*/ 35010 w 410"/>
              <a:gd name="T33" fmla="*/ 145521 h 381"/>
              <a:gd name="T34" fmla="*/ 110866 w 410"/>
              <a:gd name="T35" fmla="*/ 162984 h 381"/>
              <a:gd name="T36" fmla="*/ 72673 w 410"/>
              <a:gd name="T37" fmla="*/ 162984 h 381"/>
              <a:gd name="T38" fmla="*/ 91769 w 410"/>
              <a:gd name="T39" fmla="*/ 120121 h 381"/>
              <a:gd name="T40" fmla="*/ 144285 w 410"/>
              <a:gd name="T41" fmla="*/ 152400 h 381"/>
              <a:gd name="T42" fmla="*/ 180886 w 410"/>
              <a:gd name="T43" fmla="*/ 110596 h 381"/>
              <a:gd name="T44" fmla="*/ 179825 w 410"/>
              <a:gd name="T45" fmla="*/ 140759 h 381"/>
              <a:gd name="T46" fmla="*/ 152242 w 410"/>
              <a:gd name="T47" fmla="*/ 162984 h 381"/>
              <a:gd name="T48" fmla="*/ 126780 w 410"/>
              <a:gd name="T49" fmla="*/ 14288 h 381"/>
              <a:gd name="T50" fmla="*/ 115640 w 410"/>
              <a:gd name="T51" fmla="*/ 1058 h 381"/>
              <a:gd name="T52" fmla="*/ 101848 w 410"/>
              <a:gd name="T53" fmla="*/ 1058 h 381"/>
              <a:gd name="T54" fmla="*/ 91239 w 410"/>
              <a:gd name="T55" fmla="*/ 14288 h 381"/>
              <a:gd name="T56" fmla="*/ 60472 w 410"/>
              <a:gd name="T57" fmla="*/ 58208 h 381"/>
              <a:gd name="T58" fmla="*/ 105561 w 410"/>
              <a:gd name="T59" fmla="*/ 35983 h 381"/>
              <a:gd name="T60" fmla="*/ 118292 w 410"/>
              <a:gd name="T61" fmla="*/ 33867 h 381"/>
              <a:gd name="T62" fmla="*/ 108744 w 410"/>
              <a:gd name="T63" fmla="*/ 25929 h 381"/>
              <a:gd name="T64" fmla="*/ 102909 w 410"/>
              <a:gd name="T65" fmla="*/ 22225 h 381"/>
              <a:gd name="T66" fmla="*/ 101848 w 410"/>
              <a:gd name="T67" fmla="*/ 13758 h 381"/>
              <a:gd name="T68" fmla="*/ 108744 w 410"/>
              <a:gd name="T69" fmla="*/ 10054 h 381"/>
              <a:gd name="T70" fmla="*/ 115110 w 410"/>
              <a:gd name="T71" fmla="*/ 13758 h 381"/>
              <a:gd name="T72" fmla="*/ 116701 w 410"/>
              <a:gd name="T73" fmla="*/ 20108 h 381"/>
              <a:gd name="T74" fmla="*/ 108744 w 410"/>
              <a:gd name="T75" fmla="*/ 25929 h 381"/>
              <a:gd name="T76" fmla="*/ 13792 w 410"/>
              <a:gd name="T77" fmla="*/ 70379 h 381"/>
              <a:gd name="T78" fmla="*/ 1591 w 410"/>
              <a:gd name="T79" fmla="*/ 80434 h 381"/>
              <a:gd name="T80" fmla="*/ 530 w 410"/>
              <a:gd name="T81" fmla="*/ 187325 h 381"/>
              <a:gd name="T82" fmla="*/ 10609 w 410"/>
              <a:gd name="T83" fmla="*/ 200025 h 381"/>
              <a:gd name="T84" fmla="*/ 203166 w 410"/>
              <a:gd name="T85" fmla="*/ 201613 h 381"/>
              <a:gd name="T86" fmla="*/ 216427 w 410"/>
              <a:gd name="T87" fmla="*/ 190500 h 381"/>
              <a:gd name="T88" fmla="*/ 217488 w 410"/>
              <a:gd name="T89" fmla="*/ 84138 h 381"/>
              <a:gd name="T90" fmla="*/ 206879 w 410"/>
              <a:gd name="T91" fmla="*/ 71967 h 381"/>
              <a:gd name="T92" fmla="*/ 205818 w 410"/>
              <a:gd name="T93" fmla="*/ 184150 h 381"/>
              <a:gd name="T94" fmla="*/ 17505 w 410"/>
              <a:gd name="T95" fmla="*/ 188913 h 381"/>
              <a:gd name="T96" fmla="*/ 12201 w 410"/>
              <a:gd name="T97" fmla="*/ 184150 h 381"/>
              <a:gd name="T98" fmla="*/ 15383 w 410"/>
              <a:gd name="T99" fmla="*/ 82550 h 381"/>
              <a:gd name="T100" fmla="*/ 204227 w 410"/>
              <a:gd name="T101" fmla="*/ 84138 h 3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0" h="381">
                <a:moveTo>
                  <a:pt x="86" y="275"/>
                </a:moveTo>
                <a:lnTo>
                  <a:pt x="86" y="282"/>
                </a:lnTo>
                <a:lnTo>
                  <a:pt x="88" y="286"/>
                </a:lnTo>
                <a:lnTo>
                  <a:pt x="89" y="290"/>
                </a:lnTo>
                <a:lnTo>
                  <a:pt x="92" y="293"/>
                </a:lnTo>
                <a:lnTo>
                  <a:pt x="96" y="293"/>
                </a:lnTo>
                <a:lnTo>
                  <a:pt x="100" y="293"/>
                </a:lnTo>
                <a:lnTo>
                  <a:pt x="103" y="290"/>
                </a:lnTo>
                <a:lnTo>
                  <a:pt x="104" y="287"/>
                </a:lnTo>
                <a:lnTo>
                  <a:pt x="104" y="283"/>
                </a:lnTo>
                <a:lnTo>
                  <a:pt x="103" y="277"/>
                </a:lnTo>
                <a:lnTo>
                  <a:pt x="100" y="273"/>
                </a:lnTo>
                <a:lnTo>
                  <a:pt x="91" y="268"/>
                </a:lnTo>
                <a:lnTo>
                  <a:pt x="81" y="261"/>
                </a:lnTo>
                <a:lnTo>
                  <a:pt x="74" y="254"/>
                </a:lnTo>
                <a:lnTo>
                  <a:pt x="71" y="251"/>
                </a:lnTo>
                <a:lnTo>
                  <a:pt x="69" y="246"/>
                </a:lnTo>
                <a:lnTo>
                  <a:pt x="67" y="240"/>
                </a:lnTo>
                <a:lnTo>
                  <a:pt x="67" y="235"/>
                </a:lnTo>
                <a:lnTo>
                  <a:pt x="67" y="228"/>
                </a:lnTo>
                <a:lnTo>
                  <a:pt x="69" y="222"/>
                </a:lnTo>
                <a:lnTo>
                  <a:pt x="71" y="218"/>
                </a:lnTo>
                <a:lnTo>
                  <a:pt x="75" y="214"/>
                </a:lnTo>
                <a:lnTo>
                  <a:pt x="80" y="210"/>
                </a:lnTo>
                <a:lnTo>
                  <a:pt x="84" y="209"/>
                </a:lnTo>
                <a:lnTo>
                  <a:pt x="89" y="207"/>
                </a:lnTo>
                <a:lnTo>
                  <a:pt x="96" y="207"/>
                </a:lnTo>
                <a:lnTo>
                  <a:pt x="103" y="207"/>
                </a:lnTo>
                <a:lnTo>
                  <a:pt x="110" y="209"/>
                </a:lnTo>
                <a:lnTo>
                  <a:pt x="114" y="211"/>
                </a:lnTo>
                <a:lnTo>
                  <a:pt x="119" y="216"/>
                </a:lnTo>
                <a:lnTo>
                  <a:pt x="122" y="221"/>
                </a:lnTo>
                <a:lnTo>
                  <a:pt x="124" y="227"/>
                </a:lnTo>
                <a:lnTo>
                  <a:pt x="125" y="232"/>
                </a:lnTo>
                <a:lnTo>
                  <a:pt x="125" y="239"/>
                </a:lnTo>
                <a:lnTo>
                  <a:pt x="104" y="239"/>
                </a:lnTo>
                <a:lnTo>
                  <a:pt x="104" y="235"/>
                </a:lnTo>
                <a:lnTo>
                  <a:pt x="103" y="229"/>
                </a:lnTo>
                <a:lnTo>
                  <a:pt x="100" y="227"/>
                </a:lnTo>
                <a:lnTo>
                  <a:pt x="96" y="225"/>
                </a:lnTo>
                <a:lnTo>
                  <a:pt x="93" y="225"/>
                </a:lnTo>
                <a:lnTo>
                  <a:pt x="91" y="227"/>
                </a:lnTo>
                <a:lnTo>
                  <a:pt x="89" y="228"/>
                </a:lnTo>
                <a:lnTo>
                  <a:pt x="88" y="231"/>
                </a:lnTo>
                <a:lnTo>
                  <a:pt x="89" y="235"/>
                </a:lnTo>
                <a:lnTo>
                  <a:pt x="91" y="239"/>
                </a:lnTo>
                <a:lnTo>
                  <a:pt x="92" y="240"/>
                </a:lnTo>
                <a:lnTo>
                  <a:pt x="96" y="243"/>
                </a:lnTo>
                <a:lnTo>
                  <a:pt x="107" y="250"/>
                </a:lnTo>
                <a:lnTo>
                  <a:pt x="117" y="257"/>
                </a:lnTo>
                <a:lnTo>
                  <a:pt x="121" y="261"/>
                </a:lnTo>
                <a:lnTo>
                  <a:pt x="124" y="266"/>
                </a:lnTo>
                <a:lnTo>
                  <a:pt x="125" y="273"/>
                </a:lnTo>
                <a:lnTo>
                  <a:pt x="126" y="282"/>
                </a:lnTo>
                <a:lnTo>
                  <a:pt x="125" y="287"/>
                </a:lnTo>
                <a:lnTo>
                  <a:pt x="124" y="294"/>
                </a:lnTo>
                <a:lnTo>
                  <a:pt x="121" y="298"/>
                </a:lnTo>
                <a:lnTo>
                  <a:pt x="118" y="304"/>
                </a:lnTo>
                <a:lnTo>
                  <a:pt x="114" y="306"/>
                </a:lnTo>
                <a:lnTo>
                  <a:pt x="108" y="309"/>
                </a:lnTo>
                <a:lnTo>
                  <a:pt x="103" y="310"/>
                </a:lnTo>
                <a:lnTo>
                  <a:pt x="96" y="310"/>
                </a:lnTo>
                <a:lnTo>
                  <a:pt x="88" y="310"/>
                </a:lnTo>
                <a:lnTo>
                  <a:pt x="82" y="309"/>
                </a:lnTo>
                <a:lnTo>
                  <a:pt x="77" y="306"/>
                </a:lnTo>
                <a:lnTo>
                  <a:pt x="73" y="304"/>
                </a:lnTo>
                <a:lnTo>
                  <a:pt x="70" y="299"/>
                </a:lnTo>
                <a:lnTo>
                  <a:pt x="67" y="295"/>
                </a:lnTo>
                <a:lnTo>
                  <a:pt x="66" y="290"/>
                </a:lnTo>
                <a:lnTo>
                  <a:pt x="66" y="286"/>
                </a:lnTo>
                <a:lnTo>
                  <a:pt x="66" y="275"/>
                </a:lnTo>
                <a:lnTo>
                  <a:pt x="86" y="275"/>
                </a:lnTo>
                <a:close/>
                <a:moveTo>
                  <a:pt x="137" y="308"/>
                </a:moveTo>
                <a:lnTo>
                  <a:pt x="159" y="209"/>
                </a:lnTo>
                <a:lnTo>
                  <a:pt x="187" y="209"/>
                </a:lnTo>
                <a:lnTo>
                  <a:pt x="209" y="308"/>
                </a:lnTo>
                <a:lnTo>
                  <a:pt x="185" y="308"/>
                </a:lnTo>
                <a:lnTo>
                  <a:pt x="181" y="288"/>
                </a:lnTo>
                <a:lnTo>
                  <a:pt x="163" y="288"/>
                </a:lnTo>
                <a:lnTo>
                  <a:pt x="161" y="308"/>
                </a:lnTo>
                <a:lnTo>
                  <a:pt x="137" y="308"/>
                </a:lnTo>
                <a:close/>
                <a:moveTo>
                  <a:pt x="173" y="227"/>
                </a:moveTo>
                <a:lnTo>
                  <a:pt x="173" y="227"/>
                </a:lnTo>
                <a:lnTo>
                  <a:pt x="166" y="272"/>
                </a:lnTo>
                <a:lnTo>
                  <a:pt x="180" y="272"/>
                </a:lnTo>
                <a:lnTo>
                  <a:pt x="173" y="227"/>
                </a:lnTo>
                <a:close/>
                <a:moveTo>
                  <a:pt x="221" y="308"/>
                </a:moveTo>
                <a:lnTo>
                  <a:pt x="221" y="209"/>
                </a:lnTo>
                <a:lnTo>
                  <a:pt x="245" y="209"/>
                </a:lnTo>
                <a:lnTo>
                  <a:pt x="245" y="288"/>
                </a:lnTo>
                <a:lnTo>
                  <a:pt x="272" y="288"/>
                </a:lnTo>
                <a:lnTo>
                  <a:pt x="272" y="308"/>
                </a:lnTo>
                <a:lnTo>
                  <a:pt x="221" y="308"/>
                </a:lnTo>
                <a:close/>
                <a:moveTo>
                  <a:pt x="287" y="308"/>
                </a:moveTo>
                <a:lnTo>
                  <a:pt x="287" y="209"/>
                </a:lnTo>
                <a:lnTo>
                  <a:pt x="341" y="209"/>
                </a:lnTo>
                <a:lnTo>
                  <a:pt x="341" y="229"/>
                </a:lnTo>
                <a:lnTo>
                  <a:pt x="311" y="229"/>
                </a:lnTo>
                <a:lnTo>
                  <a:pt x="311" y="247"/>
                </a:lnTo>
                <a:lnTo>
                  <a:pt x="339" y="247"/>
                </a:lnTo>
                <a:lnTo>
                  <a:pt x="339" y="266"/>
                </a:lnTo>
                <a:lnTo>
                  <a:pt x="311" y="266"/>
                </a:lnTo>
                <a:lnTo>
                  <a:pt x="311" y="288"/>
                </a:lnTo>
                <a:lnTo>
                  <a:pt x="342" y="288"/>
                </a:lnTo>
                <a:lnTo>
                  <a:pt x="342" y="308"/>
                </a:lnTo>
                <a:lnTo>
                  <a:pt x="287" y="308"/>
                </a:lnTo>
                <a:close/>
                <a:moveTo>
                  <a:pt x="239" y="41"/>
                </a:moveTo>
                <a:lnTo>
                  <a:pt x="239" y="41"/>
                </a:lnTo>
                <a:lnTo>
                  <a:pt x="240" y="34"/>
                </a:lnTo>
                <a:lnTo>
                  <a:pt x="239" y="27"/>
                </a:lnTo>
                <a:lnTo>
                  <a:pt x="238" y="20"/>
                </a:lnTo>
                <a:lnTo>
                  <a:pt x="234" y="15"/>
                </a:lnTo>
                <a:lnTo>
                  <a:pt x="229" y="9"/>
                </a:lnTo>
                <a:lnTo>
                  <a:pt x="224" y="5"/>
                </a:lnTo>
                <a:lnTo>
                  <a:pt x="218" y="2"/>
                </a:lnTo>
                <a:lnTo>
                  <a:pt x="212" y="0"/>
                </a:lnTo>
                <a:lnTo>
                  <a:pt x="205" y="0"/>
                </a:lnTo>
                <a:lnTo>
                  <a:pt x="198" y="0"/>
                </a:lnTo>
                <a:lnTo>
                  <a:pt x="192" y="2"/>
                </a:lnTo>
                <a:lnTo>
                  <a:pt x="185" y="5"/>
                </a:lnTo>
                <a:lnTo>
                  <a:pt x="181" y="9"/>
                </a:lnTo>
                <a:lnTo>
                  <a:pt x="176" y="15"/>
                </a:lnTo>
                <a:lnTo>
                  <a:pt x="173" y="20"/>
                </a:lnTo>
                <a:lnTo>
                  <a:pt x="172" y="27"/>
                </a:lnTo>
                <a:lnTo>
                  <a:pt x="170" y="34"/>
                </a:lnTo>
                <a:lnTo>
                  <a:pt x="172" y="41"/>
                </a:lnTo>
                <a:lnTo>
                  <a:pt x="74" y="110"/>
                </a:lnTo>
                <a:lnTo>
                  <a:pt x="114" y="110"/>
                </a:lnTo>
                <a:lnTo>
                  <a:pt x="183" y="60"/>
                </a:lnTo>
                <a:lnTo>
                  <a:pt x="188" y="64"/>
                </a:lnTo>
                <a:lnTo>
                  <a:pt x="194" y="67"/>
                </a:lnTo>
                <a:lnTo>
                  <a:pt x="199" y="68"/>
                </a:lnTo>
                <a:lnTo>
                  <a:pt x="205" y="68"/>
                </a:lnTo>
                <a:lnTo>
                  <a:pt x="212" y="68"/>
                </a:lnTo>
                <a:lnTo>
                  <a:pt x="217" y="67"/>
                </a:lnTo>
                <a:lnTo>
                  <a:pt x="223" y="64"/>
                </a:lnTo>
                <a:lnTo>
                  <a:pt x="227" y="60"/>
                </a:lnTo>
                <a:lnTo>
                  <a:pt x="295" y="110"/>
                </a:lnTo>
                <a:lnTo>
                  <a:pt x="335" y="110"/>
                </a:lnTo>
                <a:lnTo>
                  <a:pt x="239" y="41"/>
                </a:lnTo>
                <a:close/>
                <a:moveTo>
                  <a:pt x="205" y="49"/>
                </a:moveTo>
                <a:lnTo>
                  <a:pt x="205" y="49"/>
                </a:lnTo>
                <a:lnTo>
                  <a:pt x="201" y="48"/>
                </a:lnTo>
                <a:lnTo>
                  <a:pt x="196" y="46"/>
                </a:lnTo>
                <a:lnTo>
                  <a:pt x="194" y="42"/>
                </a:lnTo>
                <a:lnTo>
                  <a:pt x="191" y="38"/>
                </a:lnTo>
                <a:lnTo>
                  <a:pt x="191" y="34"/>
                </a:lnTo>
                <a:lnTo>
                  <a:pt x="191" y="30"/>
                </a:lnTo>
                <a:lnTo>
                  <a:pt x="192" y="26"/>
                </a:lnTo>
                <a:lnTo>
                  <a:pt x="195" y="23"/>
                </a:lnTo>
                <a:lnTo>
                  <a:pt x="198" y="20"/>
                </a:lnTo>
                <a:lnTo>
                  <a:pt x="202" y="19"/>
                </a:lnTo>
                <a:lnTo>
                  <a:pt x="205" y="19"/>
                </a:lnTo>
                <a:lnTo>
                  <a:pt x="209" y="19"/>
                </a:lnTo>
                <a:lnTo>
                  <a:pt x="213" y="20"/>
                </a:lnTo>
                <a:lnTo>
                  <a:pt x="216" y="23"/>
                </a:lnTo>
                <a:lnTo>
                  <a:pt x="217" y="26"/>
                </a:lnTo>
                <a:lnTo>
                  <a:pt x="220" y="30"/>
                </a:lnTo>
                <a:lnTo>
                  <a:pt x="220" y="34"/>
                </a:lnTo>
                <a:lnTo>
                  <a:pt x="220" y="38"/>
                </a:lnTo>
                <a:lnTo>
                  <a:pt x="217" y="42"/>
                </a:lnTo>
                <a:lnTo>
                  <a:pt x="214" y="46"/>
                </a:lnTo>
                <a:lnTo>
                  <a:pt x="209" y="48"/>
                </a:lnTo>
                <a:lnTo>
                  <a:pt x="205" y="49"/>
                </a:lnTo>
                <a:close/>
                <a:moveTo>
                  <a:pt x="377" y="133"/>
                </a:moveTo>
                <a:lnTo>
                  <a:pt x="33" y="133"/>
                </a:lnTo>
                <a:lnTo>
                  <a:pt x="26" y="133"/>
                </a:lnTo>
                <a:lnTo>
                  <a:pt x="20" y="136"/>
                </a:lnTo>
                <a:lnTo>
                  <a:pt x="15" y="139"/>
                </a:lnTo>
                <a:lnTo>
                  <a:pt x="9" y="143"/>
                </a:lnTo>
                <a:lnTo>
                  <a:pt x="5" y="147"/>
                </a:lnTo>
                <a:lnTo>
                  <a:pt x="3" y="152"/>
                </a:lnTo>
                <a:lnTo>
                  <a:pt x="1" y="159"/>
                </a:lnTo>
                <a:lnTo>
                  <a:pt x="0" y="166"/>
                </a:lnTo>
                <a:lnTo>
                  <a:pt x="0" y="348"/>
                </a:lnTo>
                <a:lnTo>
                  <a:pt x="1" y="354"/>
                </a:lnTo>
                <a:lnTo>
                  <a:pt x="3" y="360"/>
                </a:lnTo>
                <a:lnTo>
                  <a:pt x="5" y="367"/>
                </a:lnTo>
                <a:lnTo>
                  <a:pt x="9" y="371"/>
                </a:lnTo>
                <a:lnTo>
                  <a:pt x="15" y="375"/>
                </a:lnTo>
                <a:lnTo>
                  <a:pt x="20" y="378"/>
                </a:lnTo>
                <a:lnTo>
                  <a:pt x="26" y="381"/>
                </a:lnTo>
                <a:lnTo>
                  <a:pt x="33" y="381"/>
                </a:lnTo>
                <a:lnTo>
                  <a:pt x="377" y="381"/>
                </a:lnTo>
                <a:lnTo>
                  <a:pt x="383" y="381"/>
                </a:lnTo>
                <a:lnTo>
                  <a:pt x="390" y="378"/>
                </a:lnTo>
                <a:lnTo>
                  <a:pt x="396" y="375"/>
                </a:lnTo>
                <a:lnTo>
                  <a:pt x="400" y="371"/>
                </a:lnTo>
                <a:lnTo>
                  <a:pt x="404" y="367"/>
                </a:lnTo>
                <a:lnTo>
                  <a:pt x="408" y="360"/>
                </a:lnTo>
                <a:lnTo>
                  <a:pt x="410" y="354"/>
                </a:lnTo>
                <a:lnTo>
                  <a:pt x="410" y="348"/>
                </a:lnTo>
                <a:lnTo>
                  <a:pt x="410" y="166"/>
                </a:lnTo>
                <a:lnTo>
                  <a:pt x="410" y="159"/>
                </a:lnTo>
                <a:lnTo>
                  <a:pt x="408" y="152"/>
                </a:lnTo>
                <a:lnTo>
                  <a:pt x="404" y="147"/>
                </a:lnTo>
                <a:lnTo>
                  <a:pt x="400" y="143"/>
                </a:lnTo>
                <a:lnTo>
                  <a:pt x="396" y="139"/>
                </a:lnTo>
                <a:lnTo>
                  <a:pt x="390" y="136"/>
                </a:lnTo>
                <a:lnTo>
                  <a:pt x="383" y="133"/>
                </a:lnTo>
                <a:lnTo>
                  <a:pt x="377" y="133"/>
                </a:lnTo>
                <a:close/>
                <a:moveTo>
                  <a:pt x="388" y="348"/>
                </a:moveTo>
                <a:lnTo>
                  <a:pt x="388" y="348"/>
                </a:lnTo>
                <a:lnTo>
                  <a:pt x="386" y="352"/>
                </a:lnTo>
                <a:lnTo>
                  <a:pt x="385" y="354"/>
                </a:lnTo>
                <a:lnTo>
                  <a:pt x="381" y="357"/>
                </a:lnTo>
                <a:lnTo>
                  <a:pt x="377" y="357"/>
                </a:lnTo>
                <a:lnTo>
                  <a:pt x="33" y="357"/>
                </a:lnTo>
                <a:lnTo>
                  <a:pt x="29" y="357"/>
                </a:lnTo>
                <a:lnTo>
                  <a:pt x="26" y="354"/>
                </a:lnTo>
                <a:lnTo>
                  <a:pt x="25" y="352"/>
                </a:lnTo>
                <a:lnTo>
                  <a:pt x="23" y="348"/>
                </a:lnTo>
                <a:lnTo>
                  <a:pt x="23" y="166"/>
                </a:lnTo>
                <a:lnTo>
                  <a:pt x="25" y="162"/>
                </a:lnTo>
                <a:lnTo>
                  <a:pt x="26" y="159"/>
                </a:lnTo>
                <a:lnTo>
                  <a:pt x="29" y="156"/>
                </a:lnTo>
                <a:lnTo>
                  <a:pt x="33" y="156"/>
                </a:lnTo>
                <a:lnTo>
                  <a:pt x="377" y="156"/>
                </a:lnTo>
                <a:lnTo>
                  <a:pt x="381" y="156"/>
                </a:lnTo>
                <a:lnTo>
                  <a:pt x="385" y="159"/>
                </a:lnTo>
                <a:lnTo>
                  <a:pt x="386" y="162"/>
                </a:lnTo>
                <a:lnTo>
                  <a:pt x="388" y="166"/>
                </a:lnTo>
                <a:lnTo>
                  <a:pt x="388" y="348"/>
                </a:lnTo>
                <a:close/>
              </a:path>
            </a:pathLst>
          </a:custGeom>
          <a:solidFill>
            <a:schemeClr val="accent1"/>
          </a:solidFill>
          <a:ln>
            <a:noFill/>
          </a:ln>
        </p:spPr>
        <p:txBody>
          <a:bodyPr/>
          <a:lstStyle/>
          <a:p>
            <a:endParaRPr lang="en-US" dirty="0"/>
          </a:p>
        </p:txBody>
      </p:sp>
      <p:sp>
        <p:nvSpPr>
          <p:cNvPr id="198" name="Freeform 218"/>
          <p:cNvSpPr>
            <a:spLocks noEditPoints="1"/>
          </p:cNvSpPr>
          <p:nvPr/>
        </p:nvSpPr>
        <p:spPr bwMode="auto">
          <a:xfrm>
            <a:off x="3619190" y="3471352"/>
            <a:ext cx="359062" cy="332853"/>
          </a:xfrm>
          <a:custGeom>
            <a:avLst/>
            <a:gdLst>
              <a:gd name="T0" fmla="*/ 51985 w 410"/>
              <a:gd name="T1" fmla="*/ 110596 h 381"/>
              <a:gd name="T2" fmla="*/ 60472 w 410"/>
              <a:gd name="T3" fmla="*/ 112713 h 381"/>
              <a:gd name="T4" fmla="*/ 66307 w 410"/>
              <a:gd name="T5" fmla="*/ 121179 h 381"/>
              <a:gd name="T6" fmla="*/ 65777 w 410"/>
              <a:gd name="T7" fmla="*/ 132292 h 381"/>
              <a:gd name="T8" fmla="*/ 60472 w 410"/>
              <a:gd name="T9" fmla="*/ 137584 h 381"/>
              <a:gd name="T10" fmla="*/ 66307 w 410"/>
              <a:gd name="T11" fmla="*/ 143934 h 381"/>
              <a:gd name="T12" fmla="*/ 66838 w 410"/>
              <a:gd name="T13" fmla="*/ 160867 h 381"/>
              <a:gd name="T14" fmla="*/ 55168 w 410"/>
              <a:gd name="T15" fmla="*/ 162984 h 381"/>
              <a:gd name="T16" fmla="*/ 54107 w 410"/>
              <a:gd name="T17" fmla="*/ 148167 h 381"/>
              <a:gd name="T18" fmla="*/ 50394 w 410"/>
              <a:gd name="T19" fmla="*/ 142346 h 381"/>
              <a:gd name="T20" fmla="*/ 50394 w 410"/>
              <a:gd name="T21" fmla="*/ 132821 h 381"/>
              <a:gd name="T22" fmla="*/ 54107 w 410"/>
              <a:gd name="T23" fmla="*/ 128588 h 381"/>
              <a:gd name="T24" fmla="*/ 53046 w 410"/>
              <a:gd name="T25" fmla="*/ 121179 h 381"/>
              <a:gd name="T26" fmla="*/ 46150 w 410"/>
              <a:gd name="T27" fmla="*/ 132821 h 381"/>
              <a:gd name="T28" fmla="*/ 104500 w 410"/>
              <a:gd name="T29" fmla="*/ 121179 h 381"/>
              <a:gd name="T30" fmla="*/ 104500 w 410"/>
              <a:gd name="T31" fmla="*/ 140759 h 381"/>
              <a:gd name="T32" fmla="*/ 105031 w 410"/>
              <a:gd name="T33" fmla="*/ 162984 h 381"/>
              <a:gd name="T34" fmla="*/ 126249 w 410"/>
              <a:gd name="T35" fmla="*/ 162984 h 381"/>
              <a:gd name="T36" fmla="*/ 137389 w 410"/>
              <a:gd name="T37" fmla="*/ 140230 h 381"/>
              <a:gd name="T38" fmla="*/ 147467 w 410"/>
              <a:gd name="T39" fmla="*/ 162984 h 381"/>
              <a:gd name="T40" fmla="*/ 187252 w 410"/>
              <a:gd name="T41" fmla="*/ 110596 h 381"/>
              <a:gd name="T42" fmla="*/ 165503 w 410"/>
              <a:gd name="T43" fmla="*/ 162984 h 381"/>
              <a:gd name="T44" fmla="*/ 126780 w 410"/>
              <a:gd name="T45" fmla="*/ 21696 h 381"/>
              <a:gd name="T46" fmla="*/ 126780 w 410"/>
              <a:gd name="T47" fmla="*/ 14288 h 381"/>
              <a:gd name="T48" fmla="*/ 118823 w 410"/>
              <a:gd name="T49" fmla="*/ 2646 h 381"/>
              <a:gd name="T50" fmla="*/ 108744 w 410"/>
              <a:gd name="T51" fmla="*/ 0 h 381"/>
              <a:gd name="T52" fmla="*/ 95483 w 410"/>
              <a:gd name="T53" fmla="*/ 4763 h 381"/>
              <a:gd name="T54" fmla="*/ 90178 w 410"/>
              <a:gd name="T55" fmla="*/ 17992 h 381"/>
              <a:gd name="T56" fmla="*/ 60472 w 410"/>
              <a:gd name="T57" fmla="*/ 58208 h 381"/>
              <a:gd name="T58" fmla="*/ 101848 w 410"/>
              <a:gd name="T59" fmla="*/ 35454 h 381"/>
              <a:gd name="T60" fmla="*/ 111396 w 410"/>
              <a:gd name="T61" fmla="*/ 35983 h 381"/>
              <a:gd name="T62" fmla="*/ 157016 w 410"/>
              <a:gd name="T63" fmla="*/ 58208 h 381"/>
              <a:gd name="T64" fmla="*/ 108744 w 410"/>
              <a:gd name="T65" fmla="*/ 25929 h 381"/>
              <a:gd name="T66" fmla="*/ 101848 w 410"/>
              <a:gd name="T67" fmla="*/ 22225 h 381"/>
              <a:gd name="T68" fmla="*/ 101318 w 410"/>
              <a:gd name="T69" fmla="*/ 15875 h 381"/>
              <a:gd name="T70" fmla="*/ 105031 w 410"/>
              <a:gd name="T71" fmla="*/ 10583 h 381"/>
              <a:gd name="T72" fmla="*/ 110866 w 410"/>
              <a:gd name="T73" fmla="*/ 10054 h 381"/>
              <a:gd name="T74" fmla="*/ 115110 w 410"/>
              <a:gd name="T75" fmla="*/ 13758 h 381"/>
              <a:gd name="T76" fmla="*/ 116170 w 410"/>
              <a:gd name="T77" fmla="*/ 20108 h 381"/>
              <a:gd name="T78" fmla="*/ 110866 w 410"/>
              <a:gd name="T79" fmla="*/ 25400 h 381"/>
              <a:gd name="T80" fmla="*/ 17505 w 410"/>
              <a:gd name="T81" fmla="*/ 70379 h 381"/>
              <a:gd name="T82" fmla="*/ 7957 w 410"/>
              <a:gd name="T83" fmla="*/ 73554 h 381"/>
              <a:gd name="T84" fmla="*/ 0 w 410"/>
              <a:gd name="T85" fmla="*/ 84138 h 381"/>
              <a:gd name="T86" fmla="*/ 0 w 410"/>
              <a:gd name="T87" fmla="*/ 187325 h 381"/>
              <a:gd name="T88" fmla="*/ 7957 w 410"/>
              <a:gd name="T89" fmla="*/ 198438 h 381"/>
              <a:gd name="T90" fmla="*/ 199983 w 410"/>
              <a:gd name="T91" fmla="*/ 201613 h 381"/>
              <a:gd name="T92" fmla="*/ 210062 w 410"/>
              <a:gd name="T93" fmla="*/ 198438 h 381"/>
              <a:gd name="T94" fmla="*/ 217488 w 410"/>
              <a:gd name="T95" fmla="*/ 187325 h 381"/>
              <a:gd name="T96" fmla="*/ 217488 w 410"/>
              <a:gd name="T97" fmla="*/ 84138 h 381"/>
              <a:gd name="T98" fmla="*/ 210062 w 410"/>
              <a:gd name="T99" fmla="*/ 73554 h 381"/>
              <a:gd name="T100" fmla="*/ 199983 w 410"/>
              <a:gd name="T101" fmla="*/ 70379 h 381"/>
              <a:gd name="T102" fmla="*/ 203696 w 410"/>
              <a:gd name="T103" fmla="*/ 187325 h 381"/>
              <a:gd name="T104" fmla="*/ 17505 w 410"/>
              <a:gd name="T105" fmla="*/ 188913 h 381"/>
              <a:gd name="T106" fmla="*/ 12201 w 410"/>
              <a:gd name="T107" fmla="*/ 184150 h 381"/>
              <a:gd name="T108" fmla="*/ 13792 w 410"/>
              <a:gd name="T109" fmla="*/ 84138 h 381"/>
              <a:gd name="T110" fmla="*/ 199983 w 410"/>
              <a:gd name="T111" fmla="*/ 82550 h 381"/>
              <a:gd name="T112" fmla="*/ 204757 w 410"/>
              <a:gd name="T113" fmla="*/ 87842 h 38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10" h="381">
                <a:moveTo>
                  <a:pt x="87" y="308"/>
                </a:moveTo>
                <a:lnTo>
                  <a:pt x="63" y="308"/>
                </a:lnTo>
                <a:lnTo>
                  <a:pt x="63" y="209"/>
                </a:lnTo>
                <a:lnTo>
                  <a:pt x="98" y="209"/>
                </a:lnTo>
                <a:lnTo>
                  <a:pt x="104" y="210"/>
                </a:lnTo>
                <a:lnTo>
                  <a:pt x="110" y="210"/>
                </a:lnTo>
                <a:lnTo>
                  <a:pt x="114" y="213"/>
                </a:lnTo>
                <a:lnTo>
                  <a:pt x="118" y="216"/>
                </a:lnTo>
                <a:lnTo>
                  <a:pt x="122" y="220"/>
                </a:lnTo>
                <a:lnTo>
                  <a:pt x="124" y="224"/>
                </a:lnTo>
                <a:lnTo>
                  <a:pt x="125" y="229"/>
                </a:lnTo>
                <a:lnTo>
                  <a:pt x="125" y="236"/>
                </a:lnTo>
                <a:lnTo>
                  <a:pt x="125" y="244"/>
                </a:lnTo>
                <a:lnTo>
                  <a:pt x="124" y="250"/>
                </a:lnTo>
                <a:lnTo>
                  <a:pt x="120" y="255"/>
                </a:lnTo>
                <a:lnTo>
                  <a:pt x="114" y="260"/>
                </a:lnTo>
                <a:lnTo>
                  <a:pt x="118" y="261"/>
                </a:lnTo>
                <a:lnTo>
                  <a:pt x="121" y="264"/>
                </a:lnTo>
                <a:lnTo>
                  <a:pt x="124" y="268"/>
                </a:lnTo>
                <a:lnTo>
                  <a:pt x="125" y="272"/>
                </a:lnTo>
                <a:lnTo>
                  <a:pt x="125" y="288"/>
                </a:lnTo>
                <a:lnTo>
                  <a:pt x="126" y="304"/>
                </a:lnTo>
                <a:lnTo>
                  <a:pt x="129" y="306"/>
                </a:lnTo>
                <a:lnTo>
                  <a:pt x="129" y="308"/>
                </a:lnTo>
                <a:lnTo>
                  <a:pt x="104" y="308"/>
                </a:lnTo>
                <a:lnTo>
                  <a:pt x="103" y="302"/>
                </a:lnTo>
                <a:lnTo>
                  <a:pt x="102" y="280"/>
                </a:lnTo>
                <a:lnTo>
                  <a:pt x="102" y="276"/>
                </a:lnTo>
                <a:lnTo>
                  <a:pt x="100" y="272"/>
                </a:lnTo>
                <a:lnTo>
                  <a:pt x="98" y="271"/>
                </a:lnTo>
                <a:lnTo>
                  <a:pt x="95" y="269"/>
                </a:lnTo>
                <a:lnTo>
                  <a:pt x="87" y="269"/>
                </a:lnTo>
                <a:lnTo>
                  <a:pt x="87" y="308"/>
                </a:lnTo>
                <a:close/>
                <a:moveTo>
                  <a:pt x="87" y="251"/>
                </a:moveTo>
                <a:lnTo>
                  <a:pt x="95" y="251"/>
                </a:lnTo>
                <a:lnTo>
                  <a:pt x="99" y="250"/>
                </a:lnTo>
                <a:lnTo>
                  <a:pt x="102" y="247"/>
                </a:lnTo>
                <a:lnTo>
                  <a:pt x="102" y="243"/>
                </a:lnTo>
                <a:lnTo>
                  <a:pt x="103" y="239"/>
                </a:lnTo>
                <a:lnTo>
                  <a:pt x="102" y="232"/>
                </a:lnTo>
                <a:lnTo>
                  <a:pt x="100" y="229"/>
                </a:lnTo>
                <a:lnTo>
                  <a:pt x="99" y="228"/>
                </a:lnTo>
                <a:lnTo>
                  <a:pt x="93" y="227"/>
                </a:lnTo>
                <a:lnTo>
                  <a:pt x="87" y="227"/>
                </a:lnTo>
                <a:lnTo>
                  <a:pt x="87" y="251"/>
                </a:lnTo>
                <a:close/>
                <a:moveTo>
                  <a:pt x="144" y="308"/>
                </a:moveTo>
                <a:lnTo>
                  <a:pt x="144" y="209"/>
                </a:lnTo>
                <a:lnTo>
                  <a:pt x="197" y="209"/>
                </a:lnTo>
                <a:lnTo>
                  <a:pt x="197" y="229"/>
                </a:lnTo>
                <a:lnTo>
                  <a:pt x="166" y="229"/>
                </a:lnTo>
                <a:lnTo>
                  <a:pt x="166" y="247"/>
                </a:lnTo>
                <a:lnTo>
                  <a:pt x="197" y="247"/>
                </a:lnTo>
                <a:lnTo>
                  <a:pt x="197" y="266"/>
                </a:lnTo>
                <a:lnTo>
                  <a:pt x="166" y="266"/>
                </a:lnTo>
                <a:lnTo>
                  <a:pt x="166" y="288"/>
                </a:lnTo>
                <a:lnTo>
                  <a:pt x="198" y="288"/>
                </a:lnTo>
                <a:lnTo>
                  <a:pt x="198" y="308"/>
                </a:lnTo>
                <a:lnTo>
                  <a:pt x="144" y="308"/>
                </a:lnTo>
                <a:close/>
                <a:moveTo>
                  <a:pt x="237" y="253"/>
                </a:moveTo>
                <a:lnTo>
                  <a:pt x="237" y="253"/>
                </a:lnTo>
                <a:lnTo>
                  <a:pt x="238" y="308"/>
                </a:lnTo>
                <a:lnTo>
                  <a:pt x="216" y="308"/>
                </a:lnTo>
                <a:lnTo>
                  <a:pt x="216" y="209"/>
                </a:lnTo>
                <a:lnTo>
                  <a:pt x="241" y="209"/>
                </a:lnTo>
                <a:lnTo>
                  <a:pt x="259" y="265"/>
                </a:lnTo>
                <a:lnTo>
                  <a:pt x="256" y="209"/>
                </a:lnTo>
                <a:lnTo>
                  <a:pt x="278" y="209"/>
                </a:lnTo>
                <a:lnTo>
                  <a:pt x="278" y="308"/>
                </a:lnTo>
                <a:lnTo>
                  <a:pt x="254" y="308"/>
                </a:lnTo>
                <a:lnTo>
                  <a:pt x="237" y="253"/>
                </a:lnTo>
                <a:close/>
                <a:moveTo>
                  <a:pt x="293" y="209"/>
                </a:moveTo>
                <a:lnTo>
                  <a:pt x="353" y="209"/>
                </a:lnTo>
                <a:lnTo>
                  <a:pt x="353" y="229"/>
                </a:lnTo>
                <a:lnTo>
                  <a:pt x="334" y="229"/>
                </a:lnTo>
                <a:lnTo>
                  <a:pt x="334" y="308"/>
                </a:lnTo>
                <a:lnTo>
                  <a:pt x="312" y="308"/>
                </a:lnTo>
                <a:lnTo>
                  <a:pt x="312" y="229"/>
                </a:lnTo>
                <a:lnTo>
                  <a:pt x="293" y="229"/>
                </a:lnTo>
                <a:lnTo>
                  <a:pt x="293" y="209"/>
                </a:lnTo>
                <a:close/>
                <a:moveTo>
                  <a:pt x="239" y="41"/>
                </a:moveTo>
                <a:lnTo>
                  <a:pt x="239" y="41"/>
                </a:lnTo>
                <a:lnTo>
                  <a:pt x="239" y="34"/>
                </a:lnTo>
                <a:lnTo>
                  <a:pt x="239" y="27"/>
                </a:lnTo>
                <a:lnTo>
                  <a:pt x="237" y="20"/>
                </a:lnTo>
                <a:lnTo>
                  <a:pt x="234" y="15"/>
                </a:lnTo>
                <a:lnTo>
                  <a:pt x="230" y="9"/>
                </a:lnTo>
                <a:lnTo>
                  <a:pt x="224" y="5"/>
                </a:lnTo>
                <a:lnTo>
                  <a:pt x="219" y="2"/>
                </a:lnTo>
                <a:lnTo>
                  <a:pt x="212" y="0"/>
                </a:lnTo>
                <a:lnTo>
                  <a:pt x="205" y="0"/>
                </a:lnTo>
                <a:lnTo>
                  <a:pt x="198" y="0"/>
                </a:lnTo>
                <a:lnTo>
                  <a:pt x="191" y="2"/>
                </a:lnTo>
                <a:lnTo>
                  <a:pt x="186" y="5"/>
                </a:lnTo>
                <a:lnTo>
                  <a:pt x="180" y="9"/>
                </a:lnTo>
                <a:lnTo>
                  <a:pt x="176" y="15"/>
                </a:lnTo>
                <a:lnTo>
                  <a:pt x="173" y="20"/>
                </a:lnTo>
                <a:lnTo>
                  <a:pt x="170" y="27"/>
                </a:lnTo>
                <a:lnTo>
                  <a:pt x="170" y="34"/>
                </a:lnTo>
                <a:lnTo>
                  <a:pt x="170" y="41"/>
                </a:lnTo>
                <a:lnTo>
                  <a:pt x="74" y="110"/>
                </a:lnTo>
                <a:lnTo>
                  <a:pt x="114" y="110"/>
                </a:lnTo>
                <a:lnTo>
                  <a:pt x="183" y="60"/>
                </a:lnTo>
                <a:lnTo>
                  <a:pt x="188" y="64"/>
                </a:lnTo>
                <a:lnTo>
                  <a:pt x="192" y="67"/>
                </a:lnTo>
                <a:lnTo>
                  <a:pt x="199" y="68"/>
                </a:lnTo>
                <a:lnTo>
                  <a:pt x="205" y="68"/>
                </a:lnTo>
                <a:lnTo>
                  <a:pt x="210" y="68"/>
                </a:lnTo>
                <a:lnTo>
                  <a:pt x="217" y="67"/>
                </a:lnTo>
                <a:lnTo>
                  <a:pt x="221" y="64"/>
                </a:lnTo>
                <a:lnTo>
                  <a:pt x="227" y="60"/>
                </a:lnTo>
                <a:lnTo>
                  <a:pt x="296" y="110"/>
                </a:lnTo>
                <a:lnTo>
                  <a:pt x="336" y="110"/>
                </a:lnTo>
                <a:lnTo>
                  <a:pt x="239" y="41"/>
                </a:lnTo>
                <a:close/>
                <a:moveTo>
                  <a:pt x="205" y="49"/>
                </a:moveTo>
                <a:lnTo>
                  <a:pt x="205" y="49"/>
                </a:lnTo>
                <a:lnTo>
                  <a:pt x="201" y="48"/>
                </a:lnTo>
                <a:lnTo>
                  <a:pt x="197" y="46"/>
                </a:lnTo>
                <a:lnTo>
                  <a:pt x="192" y="42"/>
                </a:lnTo>
                <a:lnTo>
                  <a:pt x="191" y="38"/>
                </a:lnTo>
                <a:lnTo>
                  <a:pt x="190" y="34"/>
                </a:lnTo>
                <a:lnTo>
                  <a:pt x="191" y="30"/>
                </a:lnTo>
                <a:lnTo>
                  <a:pt x="192" y="26"/>
                </a:lnTo>
                <a:lnTo>
                  <a:pt x="195" y="23"/>
                </a:lnTo>
                <a:lnTo>
                  <a:pt x="198" y="20"/>
                </a:lnTo>
                <a:lnTo>
                  <a:pt x="201" y="19"/>
                </a:lnTo>
                <a:lnTo>
                  <a:pt x="205" y="19"/>
                </a:lnTo>
                <a:lnTo>
                  <a:pt x="209" y="19"/>
                </a:lnTo>
                <a:lnTo>
                  <a:pt x="212" y="20"/>
                </a:lnTo>
                <a:lnTo>
                  <a:pt x="215" y="23"/>
                </a:lnTo>
                <a:lnTo>
                  <a:pt x="217" y="26"/>
                </a:lnTo>
                <a:lnTo>
                  <a:pt x="219" y="30"/>
                </a:lnTo>
                <a:lnTo>
                  <a:pt x="220" y="34"/>
                </a:lnTo>
                <a:lnTo>
                  <a:pt x="219" y="38"/>
                </a:lnTo>
                <a:lnTo>
                  <a:pt x="217" y="42"/>
                </a:lnTo>
                <a:lnTo>
                  <a:pt x="213" y="46"/>
                </a:lnTo>
                <a:lnTo>
                  <a:pt x="209" y="48"/>
                </a:lnTo>
                <a:lnTo>
                  <a:pt x="205" y="49"/>
                </a:lnTo>
                <a:close/>
                <a:moveTo>
                  <a:pt x="377" y="133"/>
                </a:moveTo>
                <a:lnTo>
                  <a:pt x="33" y="133"/>
                </a:lnTo>
                <a:lnTo>
                  <a:pt x="26" y="133"/>
                </a:lnTo>
                <a:lnTo>
                  <a:pt x="21" y="136"/>
                </a:lnTo>
                <a:lnTo>
                  <a:pt x="15" y="139"/>
                </a:lnTo>
                <a:lnTo>
                  <a:pt x="10" y="143"/>
                </a:lnTo>
                <a:lnTo>
                  <a:pt x="5" y="147"/>
                </a:lnTo>
                <a:lnTo>
                  <a:pt x="3" y="152"/>
                </a:lnTo>
                <a:lnTo>
                  <a:pt x="0" y="159"/>
                </a:lnTo>
                <a:lnTo>
                  <a:pt x="0" y="166"/>
                </a:lnTo>
                <a:lnTo>
                  <a:pt x="0" y="348"/>
                </a:lnTo>
                <a:lnTo>
                  <a:pt x="0" y="354"/>
                </a:lnTo>
                <a:lnTo>
                  <a:pt x="3" y="360"/>
                </a:lnTo>
                <a:lnTo>
                  <a:pt x="5" y="367"/>
                </a:lnTo>
                <a:lnTo>
                  <a:pt x="10" y="371"/>
                </a:lnTo>
                <a:lnTo>
                  <a:pt x="15" y="375"/>
                </a:lnTo>
                <a:lnTo>
                  <a:pt x="21" y="378"/>
                </a:lnTo>
                <a:lnTo>
                  <a:pt x="26" y="381"/>
                </a:lnTo>
                <a:lnTo>
                  <a:pt x="33" y="381"/>
                </a:lnTo>
                <a:lnTo>
                  <a:pt x="377" y="381"/>
                </a:lnTo>
                <a:lnTo>
                  <a:pt x="384" y="381"/>
                </a:lnTo>
                <a:lnTo>
                  <a:pt x="391" y="378"/>
                </a:lnTo>
                <a:lnTo>
                  <a:pt x="396" y="375"/>
                </a:lnTo>
                <a:lnTo>
                  <a:pt x="400" y="371"/>
                </a:lnTo>
                <a:lnTo>
                  <a:pt x="404" y="367"/>
                </a:lnTo>
                <a:lnTo>
                  <a:pt x="407" y="360"/>
                </a:lnTo>
                <a:lnTo>
                  <a:pt x="410" y="354"/>
                </a:lnTo>
                <a:lnTo>
                  <a:pt x="410" y="348"/>
                </a:lnTo>
                <a:lnTo>
                  <a:pt x="410" y="166"/>
                </a:lnTo>
                <a:lnTo>
                  <a:pt x="410" y="159"/>
                </a:lnTo>
                <a:lnTo>
                  <a:pt x="407" y="152"/>
                </a:lnTo>
                <a:lnTo>
                  <a:pt x="404" y="147"/>
                </a:lnTo>
                <a:lnTo>
                  <a:pt x="400" y="143"/>
                </a:lnTo>
                <a:lnTo>
                  <a:pt x="396" y="139"/>
                </a:lnTo>
                <a:lnTo>
                  <a:pt x="391" y="136"/>
                </a:lnTo>
                <a:lnTo>
                  <a:pt x="384" y="133"/>
                </a:lnTo>
                <a:lnTo>
                  <a:pt x="377" y="133"/>
                </a:lnTo>
                <a:close/>
                <a:moveTo>
                  <a:pt x="386" y="348"/>
                </a:moveTo>
                <a:lnTo>
                  <a:pt x="386" y="348"/>
                </a:lnTo>
                <a:lnTo>
                  <a:pt x="386" y="352"/>
                </a:lnTo>
                <a:lnTo>
                  <a:pt x="384" y="354"/>
                </a:lnTo>
                <a:lnTo>
                  <a:pt x="381" y="357"/>
                </a:lnTo>
                <a:lnTo>
                  <a:pt x="377" y="357"/>
                </a:lnTo>
                <a:lnTo>
                  <a:pt x="33" y="357"/>
                </a:lnTo>
                <a:lnTo>
                  <a:pt x="29" y="357"/>
                </a:lnTo>
                <a:lnTo>
                  <a:pt x="26" y="354"/>
                </a:lnTo>
                <a:lnTo>
                  <a:pt x="23" y="352"/>
                </a:lnTo>
                <a:lnTo>
                  <a:pt x="23" y="348"/>
                </a:lnTo>
                <a:lnTo>
                  <a:pt x="23" y="166"/>
                </a:lnTo>
                <a:lnTo>
                  <a:pt x="23" y="162"/>
                </a:lnTo>
                <a:lnTo>
                  <a:pt x="26" y="159"/>
                </a:lnTo>
                <a:lnTo>
                  <a:pt x="29" y="156"/>
                </a:lnTo>
                <a:lnTo>
                  <a:pt x="33" y="156"/>
                </a:lnTo>
                <a:lnTo>
                  <a:pt x="377" y="156"/>
                </a:lnTo>
                <a:lnTo>
                  <a:pt x="381" y="156"/>
                </a:lnTo>
                <a:lnTo>
                  <a:pt x="384" y="159"/>
                </a:lnTo>
                <a:lnTo>
                  <a:pt x="386" y="162"/>
                </a:lnTo>
                <a:lnTo>
                  <a:pt x="386" y="166"/>
                </a:lnTo>
                <a:lnTo>
                  <a:pt x="386" y="348"/>
                </a:lnTo>
                <a:close/>
              </a:path>
            </a:pathLst>
          </a:custGeom>
          <a:solidFill>
            <a:schemeClr val="accent1"/>
          </a:solidFill>
          <a:ln>
            <a:noFill/>
          </a:ln>
        </p:spPr>
        <p:txBody>
          <a:bodyPr/>
          <a:lstStyle/>
          <a:p>
            <a:endParaRPr lang="en-US" dirty="0"/>
          </a:p>
        </p:txBody>
      </p:sp>
      <p:sp>
        <p:nvSpPr>
          <p:cNvPr id="199" name="Freeform 219"/>
          <p:cNvSpPr>
            <a:spLocks noEditPoints="1"/>
          </p:cNvSpPr>
          <p:nvPr/>
        </p:nvSpPr>
        <p:spPr bwMode="auto">
          <a:xfrm>
            <a:off x="5275089" y="3471352"/>
            <a:ext cx="359062" cy="332853"/>
          </a:xfrm>
          <a:custGeom>
            <a:avLst/>
            <a:gdLst>
              <a:gd name="T0" fmla="*/ 46680 w 410"/>
              <a:gd name="T1" fmla="*/ 155046 h 381"/>
              <a:gd name="T2" fmla="*/ 53046 w 410"/>
              <a:gd name="T3" fmla="*/ 149755 h 381"/>
              <a:gd name="T4" fmla="*/ 40845 w 410"/>
              <a:gd name="T5" fmla="*/ 138113 h 381"/>
              <a:gd name="T6" fmla="*/ 33419 w 410"/>
              <a:gd name="T7" fmla="*/ 124354 h 381"/>
              <a:gd name="T8" fmla="*/ 39254 w 410"/>
              <a:gd name="T9" fmla="*/ 111125 h 381"/>
              <a:gd name="T10" fmla="*/ 55168 w 410"/>
              <a:gd name="T11" fmla="*/ 110596 h 381"/>
              <a:gd name="T12" fmla="*/ 64185 w 410"/>
              <a:gd name="T13" fmla="*/ 126471 h 381"/>
              <a:gd name="T14" fmla="*/ 48802 w 410"/>
              <a:gd name="T15" fmla="*/ 119063 h 381"/>
              <a:gd name="T16" fmla="*/ 44559 w 410"/>
              <a:gd name="T17" fmla="*/ 122238 h 381"/>
              <a:gd name="T18" fmla="*/ 59411 w 410"/>
              <a:gd name="T19" fmla="*/ 135996 h 381"/>
              <a:gd name="T20" fmla="*/ 64185 w 410"/>
              <a:gd name="T21" fmla="*/ 149225 h 381"/>
              <a:gd name="T22" fmla="*/ 55168 w 410"/>
              <a:gd name="T23" fmla="*/ 163513 h 381"/>
              <a:gd name="T24" fmla="*/ 38723 w 410"/>
              <a:gd name="T25" fmla="*/ 161925 h 381"/>
              <a:gd name="T26" fmla="*/ 32888 w 410"/>
              <a:gd name="T27" fmla="*/ 145521 h 381"/>
              <a:gd name="T28" fmla="*/ 103970 w 410"/>
              <a:gd name="T29" fmla="*/ 157163 h 381"/>
              <a:gd name="T30" fmla="*/ 89647 w 410"/>
              <a:gd name="T31" fmla="*/ 164042 h 381"/>
              <a:gd name="T32" fmla="*/ 73734 w 410"/>
              <a:gd name="T33" fmla="*/ 153988 h 381"/>
              <a:gd name="T34" fmla="*/ 73734 w 410"/>
              <a:gd name="T35" fmla="*/ 118534 h 381"/>
              <a:gd name="T36" fmla="*/ 89647 w 410"/>
              <a:gd name="T37" fmla="*/ 109538 h 381"/>
              <a:gd name="T38" fmla="*/ 103439 w 410"/>
              <a:gd name="T39" fmla="*/ 115359 h 381"/>
              <a:gd name="T40" fmla="*/ 93891 w 410"/>
              <a:gd name="T41" fmla="*/ 125942 h 381"/>
              <a:gd name="T42" fmla="*/ 86465 w 410"/>
              <a:gd name="T43" fmla="*/ 119063 h 381"/>
              <a:gd name="T44" fmla="*/ 85404 w 410"/>
              <a:gd name="T45" fmla="*/ 149755 h 381"/>
              <a:gd name="T46" fmla="*/ 91239 w 410"/>
              <a:gd name="T47" fmla="*/ 155046 h 381"/>
              <a:gd name="T48" fmla="*/ 115110 w 410"/>
              <a:gd name="T49" fmla="*/ 162984 h 381"/>
              <a:gd name="T50" fmla="*/ 115110 w 410"/>
              <a:gd name="T51" fmla="*/ 162984 h 381"/>
              <a:gd name="T52" fmla="*/ 173990 w 410"/>
              <a:gd name="T53" fmla="*/ 111654 h 381"/>
              <a:gd name="T54" fmla="*/ 183008 w 410"/>
              <a:gd name="T55" fmla="*/ 125942 h 381"/>
              <a:gd name="T56" fmla="*/ 177704 w 410"/>
              <a:gd name="T57" fmla="*/ 160867 h 381"/>
              <a:gd name="T58" fmla="*/ 162320 w 410"/>
              <a:gd name="T59" fmla="*/ 153459 h 381"/>
              <a:gd name="T60" fmla="*/ 170808 w 410"/>
              <a:gd name="T61" fmla="*/ 143934 h 381"/>
              <a:gd name="T62" fmla="*/ 162320 w 410"/>
              <a:gd name="T63" fmla="*/ 120121 h 381"/>
              <a:gd name="T64" fmla="*/ 126780 w 410"/>
              <a:gd name="T65" fmla="*/ 14288 h 381"/>
              <a:gd name="T66" fmla="*/ 111927 w 410"/>
              <a:gd name="T67" fmla="*/ 0 h 381"/>
              <a:gd name="T68" fmla="*/ 95483 w 410"/>
              <a:gd name="T69" fmla="*/ 4763 h 381"/>
              <a:gd name="T70" fmla="*/ 90178 w 410"/>
              <a:gd name="T71" fmla="*/ 21696 h 381"/>
              <a:gd name="T72" fmla="*/ 102909 w 410"/>
              <a:gd name="T73" fmla="*/ 35454 h 381"/>
              <a:gd name="T74" fmla="*/ 117231 w 410"/>
              <a:gd name="T75" fmla="*/ 33867 h 381"/>
              <a:gd name="T76" fmla="*/ 108744 w 410"/>
              <a:gd name="T77" fmla="*/ 25929 h 381"/>
              <a:gd name="T78" fmla="*/ 100257 w 410"/>
              <a:gd name="T79" fmla="*/ 17992 h 381"/>
              <a:gd name="T80" fmla="*/ 105031 w 410"/>
              <a:gd name="T81" fmla="*/ 10583 h 381"/>
              <a:gd name="T82" fmla="*/ 113518 w 410"/>
              <a:gd name="T83" fmla="*/ 12171 h 381"/>
              <a:gd name="T84" fmla="*/ 115640 w 410"/>
              <a:gd name="T85" fmla="*/ 20108 h 381"/>
              <a:gd name="T86" fmla="*/ 108744 w 410"/>
              <a:gd name="T87" fmla="*/ 25929 h 381"/>
              <a:gd name="T88" fmla="*/ 7957 w 410"/>
              <a:gd name="T89" fmla="*/ 73554 h 381"/>
              <a:gd name="T90" fmla="*/ 0 w 410"/>
              <a:gd name="T91" fmla="*/ 184150 h 381"/>
              <a:gd name="T92" fmla="*/ 7957 w 410"/>
              <a:gd name="T93" fmla="*/ 198438 h 381"/>
              <a:gd name="T94" fmla="*/ 203166 w 410"/>
              <a:gd name="T95" fmla="*/ 201613 h 381"/>
              <a:gd name="T96" fmla="*/ 217488 w 410"/>
              <a:gd name="T97" fmla="*/ 187325 h 381"/>
              <a:gd name="T98" fmla="*/ 214305 w 410"/>
              <a:gd name="T99" fmla="*/ 77788 h 381"/>
              <a:gd name="T100" fmla="*/ 199983 w 410"/>
              <a:gd name="T101" fmla="*/ 70379 h 381"/>
              <a:gd name="T102" fmla="*/ 199983 w 410"/>
              <a:gd name="T103" fmla="*/ 188913 h 381"/>
              <a:gd name="T104" fmla="*/ 12201 w 410"/>
              <a:gd name="T105" fmla="*/ 184150 h 381"/>
              <a:gd name="T106" fmla="*/ 17505 w 410"/>
              <a:gd name="T107" fmla="*/ 82550 h 381"/>
              <a:gd name="T108" fmla="*/ 204757 w 410"/>
              <a:gd name="T109" fmla="*/ 87842 h 38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10" h="381">
                <a:moveTo>
                  <a:pt x="82" y="275"/>
                </a:moveTo>
                <a:lnTo>
                  <a:pt x="82" y="282"/>
                </a:lnTo>
                <a:lnTo>
                  <a:pt x="84" y="286"/>
                </a:lnTo>
                <a:lnTo>
                  <a:pt x="85" y="290"/>
                </a:lnTo>
                <a:lnTo>
                  <a:pt x="88" y="293"/>
                </a:lnTo>
                <a:lnTo>
                  <a:pt x="92" y="293"/>
                </a:lnTo>
                <a:lnTo>
                  <a:pt x="96" y="293"/>
                </a:lnTo>
                <a:lnTo>
                  <a:pt x="97" y="290"/>
                </a:lnTo>
                <a:lnTo>
                  <a:pt x="99" y="287"/>
                </a:lnTo>
                <a:lnTo>
                  <a:pt x="100" y="283"/>
                </a:lnTo>
                <a:lnTo>
                  <a:pt x="99" y="277"/>
                </a:lnTo>
                <a:lnTo>
                  <a:pt x="96" y="273"/>
                </a:lnTo>
                <a:lnTo>
                  <a:pt x="86" y="268"/>
                </a:lnTo>
                <a:lnTo>
                  <a:pt x="77" y="261"/>
                </a:lnTo>
                <a:lnTo>
                  <a:pt x="68" y="254"/>
                </a:lnTo>
                <a:lnTo>
                  <a:pt x="66" y="251"/>
                </a:lnTo>
                <a:lnTo>
                  <a:pt x="64" y="246"/>
                </a:lnTo>
                <a:lnTo>
                  <a:pt x="63" y="240"/>
                </a:lnTo>
                <a:lnTo>
                  <a:pt x="63" y="235"/>
                </a:lnTo>
                <a:lnTo>
                  <a:pt x="63" y="228"/>
                </a:lnTo>
                <a:lnTo>
                  <a:pt x="64" y="222"/>
                </a:lnTo>
                <a:lnTo>
                  <a:pt x="67" y="218"/>
                </a:lnTo>
                <a:lnTo>
                  <a:pt x="70" y="214"/>
                </a:lnTo>
                <a:lnTo>
                  <a:pt x="74" y="210"/>
                </a:lnTo>
                <a:lnTo>
                  <a:pt x="79" y="209"/>
                </a:lnTo>
                <a:lnTo>
                  <a:pt x="85" y="207"/>
                </a:lnTo>
                <a:lnTo>
                  <a:pt x="92" y="207"/>
                </a:lnTo>
                <a:lnTo>
                  <a:pt x="99" y="207"/>
                </a:lnTo>
                <a:lnTo>
                  <a:pt x="104" y="209"/>
                </a:lnTo>
                <a:lnTo>
                  <a:pt x="110" y="211"/>
                </a:lnTo>
                <a:lnTo>
                  <a:pt x="114" y="216"/>
                </a:lnTo>
                <a:lnTo>
                  <a:pt x="118" y="221"/>
                </a:lnTo>
                <a:lnTo>
                  <a:pt x="119" y="227"/>
                </a:lnTo>
                <a:lnTo>
                  <a:pt x="121" y="232"/>
                </a:lnTo>
                <a:lnTo>
                  <a:pt x="121" y="239"/>
                </a:lnTo>
                <a:lnTo>
                  <a:pt x="100" y="239"/>
                </a:lnTo>
                <a:lnTo>
                  <a:pt x="99" y="235"/>
                </a:lnTo>
                <a:lnTo>
                  <a:pt x="99" y="229"/>
                </a:lnTo>
                <a:lnTo>
                  <a:pt x="96" y="227"/>
                </a:lnTo>
                <a:lnTo>
                  <a:pt x="92" y="225"/>
                </a:lnTo>
                <a:lnTo>
                  <a:pt x="89" y="225"/>
                </a:lnTo>
                <a:lnTo>
                  <a:pt x="86" y="227"/>
                </a:lnTo>
                <a:lnTo>
                  <a:pt x="85" y="228"/>
                </a:lnTo>
                <a:lnTo>
                  <a:pt x="84" y="231"/>
                </a:lnTo>
                <a:lnTo>
                  <a:pt x="84" y="235"/>
                </a:lnTo>
                <a:lnTo>
                  <a:pt x="85" y="239"/>
                </a:lnTo>
                <a:lnTo>
                  <a:pt x="90" y="243"/>
                </a:lnTo>
                <a:lnTo>
                  <a:pt x="103" y="250"/>
                </a:lnTo>
                <a:lnTo>
                  <a:pt x="112" y="257"/>
                </a:lnTo>
                <a:lnTo>
                  <a:pt x="117" y="261"/>
                </a:lnTo>
                <a:lnTo>
                  <a:pt x="119" y="266"/>
                </a:lnTo>
                <a:lnTo>
                  <a:pt x="121" y="273"/>
                </a:lnTo>
                <a:lnTo>
                  <a:pt x="121" y="282"/>
                </a:lnTo>
                <a:lnTo>
                  <a:pt x="121" y="287"/>
                </a:lnTo>
                <a:lnTo>
                  <a:pt x="119" y="294"/>
                </a:lnTo>
                <a:lnTo>
                  <a:pt x="117" y="298"/>
                </a:lnTo>
                <a:lnTo>
                  <a:pt x="114" y="304"/>
                </a:lnTo>
                <a:lnTo>
                  <a:pt x="110" y="306"/>
                </a:lnTo>
                <a:lnTo>
                  <a:pt x="104" y="309"/>
                </a:lnTo>
                <a:lnTo>
                  <a:pt x="99" y="310"/>
                </a:lnTo>
                <a:lnTo>
                  <a:pt x="92" y="310"/>
                </a:lnTo>
                <a:lnTo>
                  <a:pt x="84" y="310"/>
                </a:lnTo>
                <a:lnTo>
                  <a:pt x="78" y="309"/>
                </a:lnTo>
                <a:lnTo>
                  <a:pt x="73" y="306"/>
                </a:lnTo>
                <a:lnTo>
                  <a:pt x="68" y="304"/>
                </a:lnTo>
                <a:lnTo>
                  <a:pt x="64" y="299"/>
                </a:lnTo>
                <a:lnTo>
                  <a:pt x="63" y="295"/>
                </a:lnTo>
                <a:lnTo>
                  <a:pt x="62" y="290"/>
                </a:lnTo>
                <a:lnTo>
                  <a:pt x="62" y="286"/>
                </a:lnTo>
                <a:lnTo>
                  <a:pt x="62" y="275"/>
                </a:lnTo>
                <a:lnTo>
                  <a:pt x="82" y="275"/>
                </a:lnTo>
                <a:close/>
                <a:moveTo>
                  <a:pt x="200" y="276"/>
                </a:moveTo>
                <a:lnTo>
                  <a:pt x="200" y="276"/>
                </a:lnTo>
                <a:lnTo>
                  <a:pt x="199" y="284"/>
                </a:lnTo>
                <a:lnTo>
                  <a:pt x="198" y="291"/>
                </a:lnTo>
                <a:lnTo>
                  <a:pt x="196" y="297"/>
                </a:lnTo>
                <a:lnTo>
                  <a:pt x="194" y="302"/>
                </a:lnTo>
                <a:lnTo>
                  <a:pt x="189" y="306"/>
                </a:lnTo>
                <a:lnTo>
                  <a:pt x="184" y="309"/>
                </a:lnTo>
                <a:lnTo>
                  <a:pt x="177" y="310"/>
                </a:lnTo>
                <a:lnTo>
                  <a:pt x="169" y="310"/>
                </a:lnTo>
                <a:lnTo>
                  <a:pt x="161" y="310"/>
                </a:lnTo>
                <a:lnTo>
                  <a:pt x="154" y="309"/>
                </a:lnTo>
                <a:lnTo>
                  <a:pt x="148" y="306"/>
                </a:lnTo>
                <a:lnTo>
                  <a:pt x="144" y="302"/>
                </a:lnTo>
                <a:lnTo>
                  <a:pt x="141" y="297"/>
                </a:lnTo>
                <a:lnTo>
                  <a:pt x="139" y="291"/>
                </a:lnTo>
                <a:lnTo>
                  <a:pt x="137" y="284"/>
                </a:lnTo>
                <a:lnTo>
                  <a:pt x="137" y="276"/>
                </a:lnTo>
                <a:lnTo>
                  <a:pt x="137" y="236"/>
                </a:lnTo>
                <a:lnTo>
                  <a:pt x="137" y="229"/>
                </a:lnTo>
                <a:lnTo>
                  <a:pt x="139" y="224"/>
                </a:lnTo>
                <a:lnTo>
                  <a:pt x="141" y="218"/>
                </a:lnTo>
                <a:lnTo>
                  <a:pt x="145" y="214"/>
                </a:lnTo>
                <a:lnTo>
                  <a:pt x="150" y="211"/>
                </a:lnTo>
                <a:lnTo>
                  <a:pt x="155" y="209"/>
                </a:lnTo>
                <a:lnTo>
                  <a:pt x="162" y="207"/>
                </a:lnTo>
                <a:lnTo>
                  <a:pt x="169" y="207"/>
                </a:lnTo>
                <a:lnTo>
                  <a:pt x="176" y="207"/>
                </a:lnTo>
                <a:lnTo>
                  <a:pt x="183" y="209"/>
                </a:lnTo>
                <a:lnTo>
                  <a:pt x="187" y="211"/>
                </a:lnTo>
                <a:lnTo>
                  <a:pt x="192" y="214"/>
                </a:lnTo>
                <a:lnTo>
                  <a:pt x="195" y="218"/>
                </a:lnTo>
                <a:lnTo>
                  <a:pt x="198" y="224"/>
                </a:lnTo>
                <a:lnTo>
                  <a:pt x="199" y="229"/>
                </a:lnTo>
                <a:lnTo>
                  <a:pt x="200" y="236"/>
                </a:lnTo>
                <a:lnTo>
                  <a:pt x="200" y="276"/>
                </a:lnTo>
                <a:close/>
                <a:moveTo>
                  <a:pt x="177" y="238"/>
                </a:moveTo>
                <a:lnTo>
                  <a:pt x="177" y="238"/>
                </a:lnTo>
                <a:lnTo>
                  <a:pt x="177" y="233"/>
                </a:lnTo>
                <a:lnTo>
                  <a:pt x="176" y="229"/>
                </a:lnTo>
                <a:lnTo>
                  <a:pt x="173" y="225"/>
                </a:lnTo>
                <a:lnTo>
                  <a:pt x="169" y="225"/>
                </a:lnTo>
                <a:lnTo>
                  <a:pt x="163" y="225"/>
                </a:lnTo>
                <a:lnTo>
                  <a:pt x="162" y="229"/>
                </a:lnTo>
                <a:lnTo>
                  <a:pt x="161" y="233"/>
                </a:lnTo>
                <a:lnTo>
                  <a:pt x="161" y="238"/>
                </a:lnTo>
                <a:lnTo>
                  <a:pt x="161" y="279"/>
                </a:lnTo>
                <a:lnTo>
                  <a:pt x="161" y="283"/>
                </a:lnTo>
                <a:lnTo>
                  <a:pt x="162" y="288"/>
                </a:lnTo>
                <a:lnTo>
                  <a:pt x="165" y="291"/>
                </a:lnTo>
                <a:lnTo>
                  <a:pt x="166" y="293"/>
                </a:lnTo>
                <a:lnTo>
                  <a:pt x="169" y="293"/>
                </a:lnTo>
                <a:lnTo>
                  <a:pt x="172" y="293"/>
                </a:lnTo>
                <a:lnTo>
                  <a:pt x="173" y="291"/>
                </a:lnTo>
                <a:lnTo>
                  <a:pt x="176" y="288"/>
                </a:lnTo>
                <a:lnTo>
                  <a:pt x="177" y="283"/>
                </a:lnTo>
                <a:lnTo>
                  <a:pt x="177" y="279"/>
                </a:lnTo>
                <a:lnTo>
                  <a:pt x="177" y="238"/>
                </a:lnTo>
                <a:close/>
                <a:moveTo>
                  <a:pt x="217" y="308"/>
                </a:moveTo>
                <a:lnTo>
                  <a:pt x="217" y="209"/>
                </a:lnTo>
                <a:lnTo>
                  <a:pt x="240" y="209"/>
                </a:lnTo>
                <a:lnTo>
                  <a:pt x="240" y="288"/>
                </a:lnTo>
                <a:lnTo>
                  <a:pt x="268" y="288"/>
                </a:lnTo>
                <a:lnTo>
                  <a:pt x="268" y="308"/>
                </a:lnTo>
                <a:lnTo>
                  <a:pt x="217" y="308"/>
                </a:lnTo>
                <a:close/>
                <a:moveTo>
                  <a:pt x="283" y="308"/>
                </a:moveTo>
                <a:lnTo>
                  <a:pt x="283" y="209"/>
                </a:lnTo>
                <a:lnTo>
                  <a:pt x="308" y="209"/>
                </a:lnTo>
                <a:lnTo>
                  <a:pt x="322" y="210"/>
                </a:lnTo>
                <a:lnTo>
                  <a:pt x="328" y="211"/>
                </a:lnTo>
                <a:lnTo>
                  <a:pt x="334" y="214"/>
                </a:lnTo>
                <a:lnTo>
                  <a:pt x="339" y="218"/>
                </a:lnTo>
                <a:lnTo>
                  <a:pt x="344" y="224"/>
                </a:lnTo>
                <a:lnTo>
                  <a:pt x="345" y="231"/>
                </a:lnTo>
                <a:lnTo>
                  <a:pt x="345" y="238"/>
                </a:lnTo>
                <a:lnTo>
                  <a:pt x="345" y="282"/>
                </a:lnTo>
                <a:lnTo>
                  <a:pt x="344" y="288"/>
                </a:lnTo>
                <a:lnTo>
                  <a:pt x="342" y="295"/>
                </a:lnTo>
                <a:lnTo>
                  <a:pt x="339" y="299"/>
                </a:lnTo>
                <a:lnTo>
                  <a:pt x="335" y="304"/>
                </a:lnTo>
                <a:lnTo>
                  <a:pt x="330" y="306"/>
                </a:lnTo>
                <a:lnTo>
                  <a:pt x="326" y="308"/>
                </a:lnTo>
                <a:lnTo>
                  <a:pt x="315" y="308"/>
                </a:lnTo>
                <a:lnTo>
                  <a:pt x="283" y="308"/>
                </a:lnTo>
                <a:close/>
                <a:moveTo>
                  <a:pt x="306" y="290"/>
                </a:moveTo>
                <a:lnTo>
                  <a:pt x="306" y="290"/>
                </a:lnTo>
                <a:lnTo>
                  <a:pt x="315" y="290"/>
                </a:lnTo>
                <a:lnTo>
                  <a:pt x="317" y="288"/>
                </a:lnTo>
                <a:lnTo>
                  <a:pt x="320" y="287"/>
                </a:lnTo>
                <a:lnTo>
                  <a:pt x="322" y="280"/>
                </a:lnTo>
                <a:lnTo>
                  <a:pt x="322" y="272"/>
                </a:lnTo>
                <a:lnTo>
                  <a:pt x="322" y="239"/>
                </a:lnTo>
                <a:lnTo>
                  <a:pt x="320" y="232"/>
                </a:lnTo>
                <a:lnTo>
                  <a:pt x="317" y="229"/>
                </a:lnTo>
                <a:lnTo>
                  <a:pt x="313" y="228"/>
                </a:lnTo>
                <a:lnTo>
                  <a:pt x="306" y="227"/>
                </a:lnTo>
                <a:lnTo>
                  <a:pt x="306" y="290"/>
                </a:lnTo>
                <a:close/>
                <a:moveTo>
                  <a:pt x="239" y="41"/>
                </a:moveTo>
                <a:lnTo>
                  <a:pt x="239" y="41"/>
                </a:lnTo>
                <a:lnTo>
                  <a:pt x="239" y="34"/>
                </a:lnTo>
                <a:lnTo>
                  <a:pt x="239" y="27"/>
                </a:lnTo>
                <a:lnTo>
                  <a:pt x="236" y="20"/>
                </a:lnTo>
                <a:lnTo>
                  <a:pt x="233" y="15"/>
                </a:lnTo>
                <a:lnTo>
                  <a:pt x="229" y="9"/>
                </a:lnTo>
                <a:lnTo>
                  <a:pt x="224" y="5"/>
                </a:lnTo>
                <a:lnTo>
                  <a:pt x="218" y="2"/>
                </a:lnTo>
                <a:lnTo>
                  <a:pt x="211" y="0"/>
                </a:lnTo>
                <a:lnTo>
                  <a:pt x="205" y="0"/>
                </a:lnTo>
                <a:lnTo>
                  <a:pt x="198" y="0"/>
                </a:lnTo>
                <a:lnTo>
                  <a:pt x="191" y="2"/>
                </a:lnTo>
                <a:lnTo>
                  <a:pt x="185" y="5"/>
                </a:lnTo>
                <a:lnTo>
                  <a:pt x="180" y="9"/>
                </a:lnTo>
                <a:lnTo>
                  <a:pt x="176" y="15"/>
                </a:lnTo>
                <a:lnTo>
                  <a:pt x="173" y="20"/>
                </a:lnTo>
                <a:lnTo>
                  <a:pt x="170" y="27"/>
                </a:lnTo>
                <a:lnTo>
                  <a:pt x="170" y="34"/>
                </a:lnTo>
                <a:lnTo>
                  <a:pt x="170" y="41"/>
                </a:lnTo>
                <a:lnTo>
                  <a:pt x="74" y="110"/>
                </a:lnTo>
                <a:lnTo>
                  <a:pt x="114" y="110"/>
                </a:lnTo>
                <a:lnTo>
                  <a:pt x="183" y="60"/>
                </a:lnTo>
                <a:lnTo>
                  <a:pt x="188" y="64"/>
                </a:lnTo>
                <a:lnTo>
                  <a:pt x="194" y="67"/>
                </a:lnTo>
                <a:lnTo>
                  <a:pt x="199" y="68"/>
                </a:lnTo>
                <a:lnTo>
                  <a:pt x="205" y="68"/>
                </a:lnTo>
                <a:lnTo>
                  <a:pt x="210" y="68"/>
                </a:lnTo>
                <a:lnTo>
                  <a:pt x="217" y="67"/>
                </a:lnTo>
                <a:lnTo>
                  <a:pt x="221" y="64"/>
                </a:lnTo>
                <a:lnTo>
                  <a:pt x="227" y="60"/>
                </a:lnTo>
                <a:lnTo>
                  <a:pt x="295" y="110"/>
                </a:lnTo>
                <a:lnTo>
                  <a:pt x="335" y="110"/>
                </a:lnTo>
                <a:lnTo>
                  <a:pt x="239" y="41"/>
                </a:lnTo>
                <a:close/>
                <a:moveTo>
                  <a:pt x="205" y="49"/>
                </a:moveTo>
                <a:lnTo>
                  <a:pt x="205" y="49"/>
                </a:lnTo>
                <a:lnTo>
                  <a:pt x="200" y="48"/>
                </a:lnTo>
                <a:lnTo>
                  <a:pt x="196" y="46"/>
                </a:lnTo>
                <a:lnTo>
                  <a:pt x="192" y="42"/>
                </a:lnTo>
                <a:lnTo>
                  <a:pt x="191" y="38"/>
                </a:lnTo>
                <a:lnTo>
                  <a:pt x="189" y="34"/>
                </a:lnTo>
                <a:lnTo>
                  <a:pt x="191" y="30"/>
                </a:lnTo>
                <a:lnTo>
                  <a:pt x="192" y="26"/>
                </a:lnTo>
                <a:lnTo>
                  <a:pt x="195" y="23"/>
                </a:lnTo>
                <a:lnTo>
                  <a:pt x="198" y="20"/>
                </a:lnTo>
                <a:lnTo>
                  <a:pt x="200" y="19"/>
                </a:lnTo>
                <a:lnTo>
                  <a:pt x="205" y="19"/>
                </a:lnTo>
                <a:lnTo>
                  <a:pt x="209" y="19"/>
                </a:lnTo>
                <a:lnTo>
                  <a:pt x="211" y="20"/>
                </a:lnTo>
                <a:lnTo>
                  <a:pt x="214" y="23"/>
                </a:lnTo>
                <a:lnTo>
                  <a:pt x="217" y="26"/>
                </a:lnTo>
                <a:lnTo>
                  <a:pt x="218" y="30"/>
                </a:lnTo>
                <a:lnTo>
                  <a:pt x="220" y="34"/>
                </a:lnTo>
                <a:lnTo>
                  <a:pt x="218" y="38"/>
                </a:lnTo>
                <a:lnTo>
                  <a:pt x="217" y="42"/>
                </a:lnTo>
                <a:lnTo>
                  <a:pt x="213" y="46"/>
                </a:lnTo>
                <a:lnTo>
                  <a:pt x="209" y="48"/>
                </a:lnTo>
                <a:lnTo>
                  <a:pt x="205" y="49"/>
                </a:lnTo>
                <a:close/>
                <a:moveTo>
                  <a:pt x="377" y="133"/>
                </a:moveTo>
                <a:lnTo>
                  <a:pt x="33" y="133"/>
                </a:lnTo>
                <a:lnTo>
                  <a:pt x="26" y="133"/>
                </a:lnTo>
                <a:lnTo>
                  <a:pt x="20" y="136"/>
                </a:lnTo>
                <a:lnTo>
                  <a:pt x="15" y="139"/>
                </a:lnTo>
                <a:lnTo>
                  <a:pt x="9" y="143"/>
                </a:lnTo>
                <a:lnTo>
                  <a:pt x="5" y="147"/>
                </a:lnTo>
                <a:lnTo>
                  <a:pt x="2" y="152"/>
                </a:lnTo>
                <a:lnTo>
                  <a:pt x="0" y="159"/>
                </a:lnTo>
                <a:lnTo>
                  <a:pt x="0" y="166"/>
                </a:lnTo>
                <a:lnTo>
                  <a:pt x="0" y="348"/>
                </a:lnTo>
                <a:lnTo>
                  <a:pt x="0" y="354"/>
                </a:lnTo>
                <a:lnTo>
                  <a:pt x="2" y="360"/>
                </a:lnTo>
                <a:lnTo>
                  <a:pt x="5" y="367"/>
                </a:lnTo>
                <a:lnTo>
                  <a:pt x="9" y="371"/>
                </a:lnTo>
                <a:lnTo>
                  <a:pt x="15" y="375"/>
                </a:lnTo>
                <a:lnTo>
                  <a:pt x="20" y="378"/>
                </a:lnTo>
                <a:lnTo>
                  <a:pt x="26" y="381"/>
                </a:lnTo>
                <a:lnTo>
                  <a:pt x="33" y="381"/>
                </a:lnTo>
                <a:lnTo>
                  <a:pt x="377" y="381"/>
                </a:lnTo>
                <a:lnTo>
                  <a:pt x="383" y="381"/>
                </a:lnTo>
                <a:lnTo>
                  <a:pt x="390" y="378"/>
                </a:lnTo>
                <a:lnTo>
                  <a:pt x="396" y="375"/>
                </a:lnTo>
                <a:lnTo>
                  <a:pt x="400" y="371"/>
                </a:lnTo>
                <a:lnTo>
                  <a:pt x="404" y="367"/>
                </a:lnTo>
                <a:lnTo>
                  <a:pt x="407" y="360"/>
                </a:lnTo>
                <a:lnTo>
                  <a:pt x="410" y="354"/>
                </a:lnTo>
                <a:lnTo>
                  <a:pt x="410" y="348"/>
                </a:lnTo>
                <a:lnTo>
                  <a:pt x="410" y="166"/>
                </a:lnTo>
                <a:lnTo>
                  <a:pt x="410" y="159"/>
                </a:lnTo>
                <a:lnTo>
                  <a:pt x="407" y="152"/>
                </a:lnTo>
                <a:lnTo>
                  <a:pt x="404" y="147"/>
                </a:lnTo>
                <a:lnTo>
                  <a:pt x="400" y="143"/>
                </a:lnTo>
                <a:lnTo>
                  <a:pt x="396" y="139"/>
                </a:lnTo>
                <a:lnTo>
                  <a:pt x="390" y="136"/>
                </a:lnTo>
                <a:lnTo>
                  <a:pt x="383" y="133"/>
                </a:lnTo>
                <a:lnTo>
                  <a:pt x="377" y="133"/>
                </a:lnTo>
                <a:close/>
                <a:moveTo>
                  <a:pt x="386" y="348"/>
                </a:moveTo>
                <a:lnTo>
                  <a:pt x="386" y="348"/>
                </a:lnTo>
                <a:lnTo>
                  <a:pt x="386" y="352"/>
                </a:lnTo>
                <a:lnTo>
                  <a:pt x="383" y="354"/>
                </a:lnTo>
                <a:lnTo>
                  <a:pt x="381" y="357"/>
                </a:lnTo>
                <a:lnTo>
                  <a:pt x="377" y="357"/>
                </a:lnTo>
                <a:lnTo>
                  <a:pt x="33" y="357"/>
                </a:lnTo>
                <a:lnTo>
                  <a:pt x="29" y="357"/>
                </a:lnTo>
                <a:lnTo>
                  <a:pt x="26" y="354"/>
                </a:lnTo>
                <a:lnTo>
                  <a:pt x="23" y="352"/>
                </a:lnTo>
                <a:lnTo>
                  <a:pt x="23" y="348"/>
                </a:lnTo>
                <a:lnTo>
                  <a:pt x="23" y="166"/>
                </a:lnTo>
                <a:lnTo>
                  <a:pt x="23" y="162"/>
                </a:lnTo>
                <a:lnTo>
                  <a:pt x="26" y="159"/>
                </a:lnTo>
                <a:lnTo>
                  <a:pt x="29" y="156"/>
                </a:lnTo>
                <a:lnTo>
                  <a:pt x="33" y="156"/>
                </a:lnTo>
                <a:lnTo>
                  <a:pt x="377" y="156"/>
                </a:lnTo>
                <a:lnTo>
                  <a:pt x="381" y="156"/>
                </a:lnTo>
                <a:lnTo>
                  <a:pt x="383" y="159"/>
                </a:lnTo>
                <a:lnTo>
                  <a:pt x="386" y="162"/>
                </a:lnTo>
                <a:lnTo>
                  <a:pt x="386" y="166"/>
                </a:lnTo>
                <a:lnTo>
                  <a:pt x="386" y="348"/>
                </a:lnTo>
                <a:close/>
              </a:path>
            </a:pathLst>
          </a:custGeom>
          <a:solidFill>
            <a:schemeClr val="accent1"/>
          </a:solidFill>
          <a:ln>
            <a:noFill/>
          </a:ln>
        </p:spPr>
        <p:txBody>
          <a:bodyPr/>
          <a:lstStyle/>
          <a:p>
            <a:endParaRPr lang="en-US" dirty="0"/>
          </a:p>
        </p:txBody>
      </p:sp>
      <p:sp>
        <p:nvSpPr>
          <p:cNvPr id="200" name="Freeform 221"/>
          <p:cNvSpPr>
            <a:spLocks noEditPoints="1"/>
          </p:cNvSpPr>
          <p:nvPr/>
        </p:nvSpPr>
        <p:spPr bwMode="auto">
          <a:xfrm>
            <a:off x="7071343" y="2547746"/>
            <a:ext cx="330232" cy="338094"/>
          </a:xfrm>
          <a:custGeom>
            <a:avLst/>
            <a:gdLst>
              <a:gd name="T0" fmla="*/ 57679 w 378"/>
              <a:gd name="T1" fmla="*/ 120650 h 387"/>
              <a:gd name="T2" fmla="*/ 51858 w 378"/>
              <a:gd name="T3" fmla="*/ 124354 h 387"/>
              <a:gd name="T4" fmla="*/ 10054 w 378"/>
              <a:gd name="T5" fmla="*/ 122238 h 387"/>
              <a:gd name="T6" fmla="*/ 1588 w 378"/>
              <a:gd name="T7" fmla="*/ 122238 h 387"/>
              <a:gd name="T8" fmla="*/ 1588 w 378"/>
              <a:gd name="T9" fmla="*/ 114300 h 387"/>
              <a:gd name="T10" fmla="*/ 0 w 378"/>
              <a:gd name="T11" fmla="*/ 72496 h 387"/>
              <a:gd name="T12" fmla="*/ 5821 w 378"/>
              <a:gd name="T13" fmla="*/ 66146 h 387"/>
              <a:gd name="T14" fmla="*/ 47625 w 378"/>
              <a:gd name="T15" fmla="*/ 68263 h 387"/>
              <a:gd name="T16" fmla="*/ 56092 w 378"/>
              <a:gd name="T17" fmla="*/ 68263 h 387"/>
              <a:gd name="T18" fmla="*/ 38100 w 378"/>
              <a:gd name="T19" fmla="*/ 95250 h 387"/>
              <a:gd name="T20" fmla="*/ 164571 w 378"/>
              <a:gd name="T21" fmla="*/ 155575 h 387"/>
              <a:gd name="T22" fmla="*/ 160867 w 378"/>
              <a:gd name="T23" fmla="*/ 147638 h 387"/>
              <a:gd name="T24" fmla="*/ 117475 w 378"/>
              <a:gd name="T25" fmla="*/ 149225 h 387"/>
              <a:gd name="T26" fmla="*/ 108479 w 378"/>
              <a:gd name="T27" fmla="*/ 149225 h 387"/>
              <a:gd name="T28" fmla="*/ 108479 w 378"/>
              <a:gd name="T29" fmla="*/ 157163 h 387"/>
              <a:gd name="T30" fmla="*/ 106892 w 378"/>
              <a:gd name="T31" fmla="*/ 198438 h 387"/>
              <a:gd name="T32" fmla="*/ 112712 w 378"/>
              <a:gd name="T33" fmla="*/ 204788 h 387"/>
              <a:gd name="T34" fmla="*/ 154517 w 378"/>
              <a:gd name="T35" fmla="*/ 202671 h 387"/>
              <a:gd name="T36" fmla="*/ 160867 w 378"/>
              <a:gd name="T37" fmla="*/ 204259 h 387"/>
              <a:gd name="T38" fmla="*/ 164571 w 378"/>
              <a:gd name="T39" fmla="*/ 196321 h 387"/>
              <a:gd name="T40" fmla="*/ 199496 w 378"/>
              <a:gd name="T41" fmla="*/ 74613 h 387"/>
              <a:gd name="T42" fmla="*/ 178329 w 378"/>
              <a:gd name="T43" fmla="*/ 49213 h 387"/>
              <a:gd name="T44" fmla="*/ 150813 w 378"/>
              <a:gd name="T45" fmla="*/ 49213 h 387"/>
              <a:gd name="T46" fmla="*/ 129646 w 378"/>
              <a:gd name="T47" fmla="*/ 74613 h 387"/>
              <a:gd name="T48" fmla="*/ 135467 w 378"/>
              <a:gd name="T49" fmla="*/ 101600 h 387"/>
              <a:gd name="T50" fmla="*/ 164571 w 378"/>
              <a:gd name="T51" fmla="*/ 117475 h 387"/>
              <a:gd name="T52" fmla="*/ 189971 w 378"/>
              <a:gd name="T53" fmla="*/ 107421 h 387"/>
              <a:gd name="T54" fmla="*/ 200025 w 378"/>
              <a:gd name="T55" fmla="*/ 82021 h 387"/>
              <a:gd name="T56" fmla="*/ 184150 w 378"/>
              <a:gd name="T57" fmla="*/ 95250 h 387"/>
              <a:gd name="T58" fmla="*/ 164571 w 378"/>
              <a:gd name="T59" fmla="*/ 105304 h 387"/>
              <a:gd name="T60" fmla="*/ 147638 w 378"/>
              <a:gd name="T61" fmla="*/ 98954 h 387"/>
              <a:gd name="T62" fmla="*/ 141288 w 378"/>
              <a:gd name="T63" fmla="*/ 82021 h 387"/>
              <a:gd name="T64" fmla="*/ 151342 w 378"/>
              <a:gd name="T65" fmla="*/ 62442 h 387"/>
              <a:gd name="T66" fmla="*/ 169863 w 378"/>
              <a:gd name="T67" fmla="*/ 59267 h 387"/>
              <a:gd name="T68" fmla="*/ 186267 w 378"/>
              <a:gd name="T69" fmla="*/ 73554 h 387"/>
              <a:gd name="T70" fmla="*/ 33338 w 378"/>
              <a:gd name="T71" fmla="*/ 196850 h 387"/>
              <a:gd name="T72" fmla="*/ 74083 w 378"/>
              <a:gd name="T73" fmla="*/ 160867 h 387"/>
              <a:gd name="T74" fmla="*/ 96308 w 378"/>
              <a:gd name="T75" fmla="*/ 121179 h 387"/>
              <a:gd name="T76" fmla="*/ 104775 w 378"/>
              <a:gd name="T77" fmla="*/ 60325 h 387"/>
              <a:gd name="T78" fmla="*/ 94192 w 378"/>
              <a:gd name="T79" fmla="*/ 4233 h 387"/>
              <a:gd name="T80" fmla="*/ 85725 w 378"/>
              <a:gd name="T81" fmla="*/ 1058 h 387"/>
              <a:gd name="T82" fmla="*/ 83079 w 378"/>
              <a:gd name="T83" fmla="*/ 9525 h 387"/>
              <a:gd name="T84" fmla="*/ 91546 w 378"/>
              <a:gd name="T85" fmla="*/ 48683 h 387"/>
              <a:gd name="T86" fmla="*/ 87313 w 378"/>
              <a:gd name="T87" fmla="*/ 109538 h 387"/>
              <a:gd name="T88" fmla="*/ 69850 w 378"/>
              <a:gd name="T89" fmla="*/ 146050 h 387"/>
              <a:gd name="T90" fmla="*/ 35983 w 378"/>
              <a:gd name="T91" fmla="*/ 180446 h 387"/>
              <a:gd name="T92" fmla="*/ 24342 w 378"/>
              <a:gd name="T93" fmla="*/ 192617 h 387"/>
              <a:gd name="T94" fmla="*/ 30162 w 378"/>
              <a:gd name="T95" fmla="*/ 197909 h 387"/>
              <a:gd name="T96" fmla="*/ 93133 w 378"/>
              <a:gd name="T97" fmla="*/ 8467 h 387"/>
              <a:gd name="T98" fmla="*/ 90488 w 378"/>
              <a:gd name="T99" fmla="*/ 529 h 387"/>
              <a:gd name="T100" fmla="*/ 82550 w 378"/>
              <a:gd name="T101" fmla="*/ 3704 h 387"/>
              <a:gd name="T102" fmla="*/ 67204 w 378"/>
              <a:gd name="T103" fmla="*/ 41804 h 387"/>
              <a:gd name="T104" fmla="*/ 73554 w 378"/>
              <a:gd name="T105" fmla="*/ 44450 h 387"/>
              <a:gd name="T106" fmla="*/ 123825 w 378"/>
              <a:gd name="T107" fmla="*/ 26988 h 387"/>
              <a:gd name="T108" fmla="*/ 122237 w 378"/>
              <a:gd name="T109" fmla="*/ 18521 h 387"/>
              <a:gd name="T110" fmla="*/ 84667 w 378"/>
              <a:gd name="T111" fmla="*/ 529 h 387"/>
              <a:gd name="T112" fmla="*/ 83079 w 378"/>
              <a:gd name="T113" fmla="*/ 9525 h 387"/>
              <a:gd name="T114" fmla="*/ 118533 w 378"/>
              <a:gd name="T115" fmla="*/ 30163 h 3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78" h="387">
                <a:moveTo>
                  <a:pt x="106" y="216"/>
                </a:moveTo>
                <a:lnTo>
                  <a:pt x="106" y="216"/>
                </a:lnTo>
                <a:lnTo>
                  <a:pt x="109" y="218"/>
                </a:lnTo>
                <a:lnTo>
                  <a:pt x="109" y="222"/>
                </a:lnTo>
                <a:lnTo>
                  <a:pt x="109" y="228"/>
                </a:lnTo>
                <a:lnTo>
                  <a:pt x="106" y="231"/>
                </a:lnTo>
                <a:lnTo>
                  <a:pt x="102" y="233"/>
                </a:lnTo>
                <a:lnTo>
                  <a:pt x="98" y="235"/>
                </a:lnTo>
                <a:lnTo>
                  <a:pt x="94" y="233"/>
                </a:lnTo>
                <a:lnTo>
                  <a:pt x="90" y="231"/>
                </a:lnTo>
                <a:lnTo>
                  <a:pt x="55" y="196"/>
                </a:lnTo>
                <a:lnTo>
                  <a:pt x="19" y="231"/>
                </a:lnTo>
                <a:lnTo>
                  <a:pt x="17" y="233"/>
                </a:lnTo>
                <a:lnTo>
                  <a:pt x="11" y="235"/>
                </a:lnTo>
                <a:lnTo>
                  <a:pt x="7" y="233"/>
                </a:lnTo>
                <a:lnTo>
                  <a:pt x="3" y="231"/>
                </a:lnTo>
                <a:lnTo>
                  <a:pt x="2" y="228"/>
                </a:lnTo>
                <a:lnTo>
                  <a:pt x="0" y="222"/>
                </a:lnTo>
                <a:lnTo>
                  <a:pt x="2" y="218"/>
                </a:lnTo>
                <a:lnTo>
                  <a:pt x="3" y="216"/>
                </a:lnTo>
                <a:lnTo>
                  <a:pt x="39" y="180"/>
                </a:lnTo>
                <a:lnTo>
                  <a:pt x="3" y="145"/>
                </a:lnTo>
                <a:lnTo>
                  <a:pt x="2" y="141"/>
                </a:lnTo>
                <a:lnTo>
                  <a:pt x="0" y="137"/>
                </a:lnTo>
                <a:lnTo>
                  <a:pt x="2" y="133"/>
                </a:lnTo>
                <a:lnTo>
                  <a:pt x="3" y="129"/>
                </a:lnTo>
                <a:lnTo>
                  <a:pt x="7" y="126"/>
                </a:lnTo>
                <a:lnTo>
                  <a:pt x="11" y="125"/>
                </a:lnTo>
                <a:lnTo>
                  <a:pt x="17" y="126"/>
                </a:lnTo>
                <a:lnTo>
                  <a:pt x="19" y="129"/>
                </a:lnTo>
                <a:lnTo>
                  <a:pt x="55" y="163"/>
                </a:lnTo>
                <a:lnTo>
                  <a:pt x="90" y="129"/>
                </a:lnTo>
                <a:lnTo>
                  <a:pt x="94" y="126"/>
                </a:lnTo>
                <a:lnTo>
                  <a:pt x="98" y="125"/>
                </a:lnTo>
                <a:lnTo>
                  <a:pt x="102" y="126"/>
                </a:lnTo>
                <a:lnTo>
                  <a:pt x="106" y="129"/>
                </a:lnTo>
                <a:lnTo>
                  <a:pt x="109" y="133"/>
                </a:lnTo>
                <a:lnTo>
                  <a:pt x="109" y="137"/>
                </a:lnTo>
                <a:lnTo>
                  <a:pt x="109" y="141"/>
                </a:lnTo>
                <a:lnTo>
                  <a:pt x="106" y="145"/>
                </a:lnTo>
                <a:lnTo>
                  <a:pt x="72" y="180"/>
                </a:lnTo>
                <a:lnTo>
                  <a:pt x="106" y="216"/>
                </a:lnTo>
                <a:close/>
                <a:moveTo>
                  <a:pt x="274" y="332"/>
                </a:moveTo>
                <a:lnTo>
                  <a:pt x="308" y="297"/>
                </a:lnTo>
                <a:lnTo>
                  <a:pt x="311" y="294"/>
                </a:lnTo>
                <a:lnTo>
                  <a:pt x="311" y="290"/>
                </a:lnTo>
                <a:lnTo>
                  <a:pt x="311" y="284"/>
                </a:lnTo>
                <a:lnTo>
                  <a:pt x="308" y="282"/>
                </a:lnTo>
                <a:lnTo>
                  <a:pt x="304" y="279"/>
                </a:lnTo>
                <a:lnTo>
                  <a:pt x="300" y="277"/>
                </a:lnTo>
                <a:lnTo>
                  <a:pt x="296" y="279"/>
                </a:lnTo>
                <a:lnTo>
                  <a:pt x="292" y="282"/>
                </a:lnTo>
                <a:lnTo>
                  <a:pt x="257" y="316"/>
                </a:lnTo>
                <a:lnTo>
                  <a:pt x="222" y="282"/>
                </a:lnTo>
                <a:lnTo>
                  <a:pt x="219" y="279"/>
                </a:lnTo>
                <a:lnTo>
                  <a:pt x="213" y="277"/>
                </a:lnTo>
                <a:lnTo>
                  <a:pt x="209" y="279"/>
                </a:lnTo>
                <a:lnTo>
                  <a:pt x="205" y="282"/>
                </a:lnTo>
                <a:lnTo>
                  <a:pt x="204" y="284"/>
                </a:lnTo>
                <a:lnTo>
                  <a:pt x="202" y="290"/>
                </a:lnTo>
                <a:lnTo>
                  <a:pt x="204" y="294"/>
                </a:lnTo>
                <a:lnTo>
                  <a:pt x="205" y="297"/>
                </a:lnTo>
                <a:lnTo>
                  <a:pt x="241" y="332"/>
                </a:lnTo>
                <a:lnTo>
                  <a:pt x="205" y="367"/>
                </a:lnTo>
                <a:lnTo>
                  <a:pt x="204" y="371"/>
                </a:lnTo>
                <a:lnTo>
                  <a:pt x="202" y="375"/>
                </a:lnTo>
                <a:lnTo>
                  <a:pt x="204" y="379"/>
                </a:lnTo>
                <a:lnTo>
                  <a:pt x="205" y="383"/>
                </a:lnTo>
                <a:lnTo>
                  <a:pt x="209" y="386"/>
                </a:lnTo>
                <a:lnTo>
                  <a:pt x="213" y="387"/>
                </a:lnTo>
                <a:lnTo>
                  <a:pt x="219" y="386"/>
                </a:lnTo>
                <a:lnTo>
                  <a:pt x="222" y="383"/>
                </a:lnTo>
                <a:lnTo>
                  <a:pt x="257" y="349"/>
                </a:lnTo>
                <a:lnTo>
                  <a:pt x="292" y="383"/>
                </a:lnTo>
                <a:lnTo>
                  <a:pt x="296" y="386"/>
                </a:lnTo>
                <a:lnTo>
                  <a:pt x="300" y="387"/>
                </a:lnTo>
                <a:lnTo>
                  <a:pt x="304" y="386"/>
                </a:lnTo>
                <a:lnTo>
                  <a:pt x="308" y="383"/>
                </a:lnTo>
                <a:lnTo>
                  <a:pt x="311" y="379"/>
                </a:lnTo>
                <a:lnTo>
                  <a:pt x="311" y="375"/>
                </a:lnTo>
                <a:lnTo>
                  <a:pt x="311" y="371"/>
                </a:lnTo>
                <a:lnTo>
                  <a:pt x="308" y="367"/>
                </a:lnTo>
                <a:lnTo>
                  <a:pt x="274" y="332"/>
                </a:lnTo>
                <a:close/>
                <a:moveTo>
                  <a:pt x="378" y="155"/>
                </a:moveTo>
                <a:lnTo>
                  <a:pt x="378" y="155"/>
                </a:lnTo>
                <a:lnTo>
                  <a:pt x="377" y="141"/>
                </a:lnTo>
                <a:lnTo>
                  <a:pt x="373" y="129"/>
                </a:lnTo>
                <a:lnTo>
                  <a:pt x="367" y="118"/>
                </a:lnTo>
                <a:lnTo>
                  <a:pt x="359" y="108"/>
                </a:lnTo>
                <a:lnTo>
                  <a:pt x="348" y="100"/>
                </a:lnTo>
                <a:lnTo>
                  <a:pt x="337" y="93"/>
                </a:lnTo>
                <a:lnTo>
                  <a:pt x="325" y="89"/>
                </a:lnTo>
                <a:lnTo>
                  <a:pt x="311" y="88"/>
                </a:lnTo>
                <a:lnTo>
                  <a:pt x="297" y="89"/>
                </a:lnTo>
                <a:lnTo>
                  <a:pt x="285" y="93"/>
                </a:lnTo>
                <a:lnTo>
                  <a:pt x="274" y="100"/>
                </a:lnTo>
                <a:lnTo>
                  <a:pt x="264" y="108"/>
                </a:lnTo>
                <a:lnTo>
                  <a:pt x="256" y="118"/>
                </a:lnTo>
                <a:lnTo>
                  <a:pt x="249" y="129"/>
                </a:lnTo>
                <a:lnTo>
                  <a:pt x="245" y="141"/>
                </a:lnTo>
                <a:lnTo>
                  <a:pt x="244" y="155"/>
                </a:lnTo>
                <a:lnTo>
                  <a:pt x="245" y="169"/>
                </a:lnTo>
                <a:lnTo>
                  <a:pt x="249" y="181"/>
                </a:lnTo>
                <a:lnTo>
                  <a:pt x="256" y="192"/>
                </a:lnTo>
                <a:lnTo>
                  <a:pt x="264" y="203"/>
                </a:lnTo>
                <a:lnTo>
                  <a:pt x="274" y="211"/>
                </a:lnTo>
                <a:lnTo>
                  <a:pt x="285" y="217"/>
                </a:lnTo>
                <a:lnTo>
                  <a:pt x="297" y="221"/>
                </a:lnTo>
                <a:lnTo>
                  <a:pt x="311" y="222"/>
                </a:lnTo>
                <a:lnTo>
                  <a:pt x="325" y="221"/>
                </a:lnTo>
                <a:lnTo>
                  <a:pt x="337" y="217"/>
                </a:lnTo>
                <a:lnTo>
                  <a:pt x="348" y="211"/>
                </a:lnTo>
                <a:lnTo>
                  <a:pt x="359" y="203"/>
                </a:lnTo>
                <a:lnTo>
                  <a:pt x="367" y="192"/>
                </a:lnTo>
                <a:lnTo>
                  <a:pt x="373" y="181"/>
                </a:lnTo>
                <a:lnTo>
                  <a:pt x="377" y="169"/>
                </a:lnTo>
                <a:lnTo>
                  <a:pt x="378" y="155"/>
                </a:lnTo>
                <a:close/>
                <a:moveTo>
                  <a:pt x="355" y="155"/>
                </a:moveTo>
                <a:lnTo>
                  <a:pt x="355" y="155"/>
                </a:lnTo>
                <a:lnTo>
                  <a:pt x="355" y="165"/>
                </a:lnTo>
                <a:lnTo>
                  <a:pt x="352" y="173"/>
                </a:lnTo>
                <a:lnTo>
                  <a:pt x="348" y="180"/>
                </a:lnTo>
                <a:lnTo>
                  <a:pt x="343" y="187"/>
                </a:lnTo>
                <a:lnTo>
                  <a:pt x="336" y="192"/>
                </a:lnTo>
                <a:lnTo>
                  <a:pt x="329" y="196"/>
                </a:lnTo>
                <a:lnTo>
                  <a:pt x="321" y="199"/>
                </a:lnTo>
                <a:lnTo>
                  <a:pt x="311" y="199"/>
                </a:lnTo>
                <a:lnTo>
                  <a:pt x="303" y="199"/>
                </a:lnTo>
                <a:lnTo>
                  <a:pt x="294" y="196"/>
                </a:lnTo>
                <a:lnTo>
                  <a:pt x="286" y="192"/>
                </a:lnTo>
                <a:lnTo>
                  <a:pt x="279" y="187"/>
                </a:lnTo>
                <a:lnTo>
                  <a:pt x="274" y="180"/>
                </a:lnTo>
                <a:lnTo>
                  <a:pt x="270" y="173"/>
                </a:lnTo>
                <a:lnTo>
                  <a:pt x="268" y="165"/>
                </a:lnTo>
                <a:lnTo>
                  <a:pt x="267" y="155"/>
                </a:lnTo>
                <a:lnTo>
                  <a:pt x="268" y="147"/>
                </a:lnTo>
                <a:lnTo>
                  <a:pt x="270" y="139"/>
                </a:lnTo>
                <a:lnTo>
                  <a:pt x="274" y="130"/>
                </a:lnTo>
                <a:lnTo>
                  <a:pt x="279" y="123"/>
                </a:lnTo>
                <a:lnTo>
                  <a:pt x="286" y="118"/>
                </a:lnTo>
                <a:lnTo>
                  <a:pt x="294" y="115"/>
                </a:lnTo>
                <a:lnTo>
                  <a:pt x="303" y="112"/>
                </a:lnTo>
                <a:lnTo>
                  <a:pt x="311" y="111"/>
                </a:lnTo>
                <a:lnTo>
                  <a:pt x="321" y="112"/>
                </a:lnTo>
                <a:lnTo>
                  <a:pt x="329" y="115"/>
                </a:lnTo>
                <a:lnTo>
                  <a:pt x="336" y="118"/>
                </a:lnTo>
                <a:lnTo>
                  <a:pt x="343" y="123"/>
                </a:lnTo>
                <a:lnTo>
                  <a:pt x="348" y="130"/>
                </a:lnTo>
                <a:lnTo>
                  <a:pt x="352" y="139"/>
                </a:lnTo>
                <a:lnTo>
                  <a:pt x="355" y="147"/>
                </a:lnTo>
                <a:lnTo>
                  <a:pt x="355" y="155"/>
                </a:lnTo>
                <a:close/>
                <a:moveTo>
                  <a:pt x="63" y="372"/>
                </a:moveTo>
                <a:lnTo>
                  <a:pt x="63" y="372"/>
                </a:lnTo>
                <a:lnTo>
                  <a:pt x="81" y="360"/>
                </a:lnTo>
                <a:lnTo>
                  <a:pt x="99" y="346"/>
                </a:lnTo>
                <a:lnTo>
                  <a:pt x="114" y="332"/>
                </a:lnTo>
                <a:lnTo>
                  <a:pt x="128" y="319"/>
                </a:lnTo>
                <a:lnTo>
                  <a:pt x="140" y="304"/>
                </a:lnTo>
                <a:lnTo>
                  <a:pt x="151" y="290"/>
                </a:lnTo>
                <a:lnTo>
                  <a:pt x="161" y="275"/>
                </a:lnTo>
                <a:lnTo>
                  <a:pt x="169" y="260"/>
                </a:lnTo>
                <a:lnTo>
                  <a:pt x="176" y="244"/>
                </a:lnTo>
                <a:lnTo>
                  <a:pt x="182" y="229"/>
                </a:lnTo>
                <a:lnTo>
                  <a:pt x="187" y="214"/>
                </a:lnTo>
                <a:lnTo>
                  <a:pt x="191" y="199"/>
                </a:lnTo>
                <a:lnTo>
                  <a:pt x="197" y="170"/>
                </a:lnTo>
                <a:lnTo>
                  <a:pt x="198" y="141"/>
                </a:lnTo>
                <a:lnTo>
                  <a:pt x="198" y="114"/>
                </a:lnTo>
                <a:lnTo>
                  <a:pt x="197" y="89"/>
                </a:lnTo>
                <a:lnTo>
                  <a:pt x="194" y="67"/>
                </a:lnTo>
                <a:lnTo>
                  <a:pt x="190" y="48"/>
                </a:lnTo>
                <a:lnTo>
                  <a:pt x="182" y="19"/>
                </a:lnTo>
                <a:lnTo>
                  <a:pt x="178" y="8"/>
                </a:lnTo>
                <a:lnTo>
                  <a:pt x="175" y="4"/>
                </a:lnTo>
                <a:lnTo>
                  <a:pt x="172" y="2"/>
                </a:lnTo>
                <a:lnTo>
                  <a:pt x="168" y="1"/>
                </a:lnTo>
                <a:lnTo>
                  <a:pt x="162" y="2"/>
                </a:lnTo>
                <a:lnTo>
                  <a:pt x="160" y="5"/>
                </a:lnTo>
                <a:lnTo>
                  <a:pt x="157" y="8"/>
                </a:lnTo>
                <a:lnTo>
                  <a:pt x="156" y="12"/>
                </a:lnTo>
                <a:lnTo>
                  <a:pt x="157" y="18"/>
                </a:lnTo>
                <a:lnTo>
                  <a:pt x="160" y="27"/>
                </a:lnTo>
                <a:lnTo>
                  <a:pt x="168" y="53"/>
                </a:lnTo>
                <a:lnTo>
                  <a:pt x="171" y="71"/>
                </a:lnTo>
                <a:lnTo>
                  <a:pt x="173" y="92"/>
                </a:lnTo>
                <a:lnTo>
                  <a:pt x="176" y="115"/>
                </a:lnTo>
                <a:lnTo>
                  <a:pt x="176" y="140"/>
                </a:lnTo>
                <a:lnTo>
                  <a:pt x="173" y="166"/>
                </a:lnTo>
                <a:lnTo>
                  <a:pt x="168" y="194"/>
                </a:lnTo>
                <a:lnTo>
                  <a:pt x="165" y="207"/>
                </a:lnTo>
                <a:lnTo>
                  <a:pt x="160" y="221"/>
                </a:lnTo>
                <a:lnTo>
                  <a:pt x="154" y="235"/>
                </a:lnTo>
                <a:lnTo>
                  <a:pt x="149" y="249"/>
                </a:lnTo>
                <a:lnTo>
                  <a:pt x="140" y="262"/>
                </a:lnTo>
                <a:lnTo>
                  <a:pt x="132" y="276"/>
                </a:lnTo>
                <a:lnTo>
                  <a:pt x="121" y="290"/>
                </a:lnTo>
                <a:lnTo>
                  <a:pt x="110" y="304"/>
                </a:lnTo>
                <a:lnTo>
                  <a:pt x="98" y="316"/>
                </a:lnTo>
                <a:lnTo>
                  <a:pt x="84" y="328"/>
                </a:lnTo>
                <a:lnTo>
                  <a:pt x="68" y="341"/>
                </a:lnTo>
                <a:lnTo>
                  <a:pt x="51" y="353"/>
                </a:lnTo>
                <a:lnTo>
                  <a:pt x="47" y="356"/>
                </a:lnTo>
                <a:lnTo>
                  <a:pt x="46" y="360"/>
                </a:lnTo>
                <a:lnTo>
                  <a:pt x="46" y="364"/>
                </a:lnTo>
                <a:lnTo>
                  <a:pt x="47" y="368"/>
                </a:lnTo>
                <a:lnTo>
                  <a:pt x="51" y="372"/>
                </a:lnTo>
                <a:lnTo>
                  <a:pt x="57" y="374"/>
                </a:lnTo>
                <a:lnTo>
                  <a:pt x="61" y="374"/>
                </a:lnTo>
                <a:lnTo>
                  <a:pt x="63" y="372"/>
                </a:lnTo>
                <a:close/>
                <a:moveTo>
                  <a:pt x="146" y="77"/>
                </a:moveTo>
                <a:lnTo>
                  <a:pt x="176" y="16"/>
                </a:lnTo>
                <a:lnTo>
                  <a:pt x="178" y="12"/>
                </a:lnTo>
                <a:lnTo>
                  <a:pt x="176" y="8"/>
                </a:lnTo>
                <a:lnTo>
                  <a:pt x="175" y="4"/>
                </a:lnTo>
                <a:lnTo>
                  <a:pt x="171" y="1"/>
                </a:lnTo>
                <a:lnTo>
                  <a:pt x="167" y="0"/>
                </a:lnTo>
                <a:lnTo>
                  <a:pt x="162" y="0"/>
                </a:lnTo>
                <a:lnTo>
                  <a:pt x="158" y="2"/>
                </a:lnTo>
                <a:lnTo>
                  <a:pt x="156" y="7"/>
                </a:lnTo>
                <a:lnTo>
                  <a:pt x="125" y="67"/>
                </a:lnTo>
                <a:lnTo>
                  <a:pt x="124" y="71"/>
                </a:lnTo>
                <a:lnTo>
                  <a:pt x="124" y="75"/>
                </a:lnTo>
                <a:lnTo>
                  <a:pt x="127" y="79"/>
                </a:lnTo>
                <a:lnTo>
                  <a:pt x="131" y="82"/>
                </a:lnTo>
                <a:lnTo>
                  <a:pt x="135" y="84"/>
                </a:lnTo>
                <a:lnTo>
                  <a:pt x="139" y="84"/>
                </a:lnTo>
                <a:lnTo>
                  <a:pt x="142" y="82"/>
                </a:lnTo>
                <a:lnTo>
                  <a:pt x="143" y="79"/>
                </a:lnTo>
                <a:lnTo>
                  <a:pt x="146" y="77"/>
                </a:lnTo>
                <a:close/>
                <a:moveTo>
                  <a:pt x="234" y="51"/>
                </a:moveTo>
                <a:lnTo>
                  <a:pt x="234" y="51"/>
                </a:lnTo>
                <a:lnTo>
                  <a:pt x="237" y="46"/>
                </a:lnTo>
                <a:lnTo>
                  <a:pt x="235" y="42"/>
                </a:lnTo>
                <a:lnTo>
                  <a:pt x="234" y="38"/>
                </a:lnTo>
                <a:lnTo>
                  <a:pt x="231" y="35"/>
                </a:lnTo>
                <a:lnTo>
                  <a:pt x="172" y="1"/>
                </a:lnTo>
                <a:lnTo>
                  <a:pt x="168" y="0"/>
                </a:lnTo>
                <a:lnTo>
                  <a:pt x="164" y="0"/>
                </a:lnTo>
                <a:lnTo>
                  <a:pt x="160" y="1"/>
                </a:lnTo>
                <a:lnTo>
                  <a:pt x="157" y="5"/>
                </a:lnTo>
                <a:lnTo>
                  <a:pt x="154" y="9"/>
                </a:lnTo>
                <a:lnTo>
                  <a:pt x="156" y="13"/>
                </a:lnTo>
                <a:lnTo>
                  <a:pt x="157" y="18"/>
                </a:lnTo>
                <a:lnTo>
                  <a:pt x="160" y="20"/>
                </a:lnTo>
                <a:lnTo>
                  <a:pt x="219" y="55"/>
                </a:lnTo>
                <a:lnTo>
                  <a:pt x="222" y="56"/>
                </a:lnTo>
                <a:lnTo>
                  <a:pt x="224" y="57"/>
                </a:lnTo>
                <a:lnTo>
                  <a:pt x="230" y="56"/>
                </a:lnTo>
                <a:lnTo>
                  <a:pt x="234" y="51"/>
                </a:lnTo>
                <a:close/>
              </a:path>
            </a:pathLst>
          </a:custGeom>
          <a:solidFill>
            <a:schemeClr val="accent1"/>
          </a:solidFill>
          <a:ln>
            <a:noFill/>
          </a:ln>
        </p:spPr>
        <p:txBody>
          <a:bodyPr/>
          <a:lstStyle/>
          <a:p>
            <a:endParaRPr lang="en-US" dirty="0"/>
          </a:p>
        </p:txBody>
      </p:sp>
      <p:sp>
        <p:nvSpPr>
          <p:cNvPr id="201" name="Freeform 222"/>
          <p:cNvSpPr>
            <a:spLocks noEditPoints="1"/>
          </p:cNvSpPr>
          <p:nvPr/>
        </p:nvSpPr>
        <p:spPr bwMode="auto">
          <a:xfrm>
            <a:off x="8454016" y="2997696"/>
            <a:ext cx="340717" cy="359062"/>
          </a:xfrm>
          <a:custGeom>
            <a:avLst/>
            <a:gdLst>
              <a:gd name="T0" fmla="*/ 83823 w 389"/>
              <a:gd name="T1" fmla="*/ 67041 h 412"/>
              <a:gd name="T2" fmla="*/ 81701 w 389"/>
              <a:gd name="T3" fmla="*/ 103465 h 412"/>
              <a:gd name="T4" fmla="*/ 103453 w 389"/>
              <a:gd name="T5" fmla="*/ 129859 h 412"/>
              <a:gd name="T6" fmla="*/ 111411 w 389"/>
              <a:gd name="T7" fmla="*/ 134082 h 412"/>
              <a:gd name="T8" fmla="*/ 120960 w 389"/>
              <a:gd name="T9" fmla="*/ 130387 h 412"/>
              <a:gd name="T10" fmla="*/ 128918 w 389"/>
              <a:gd name="T11" fmla="*/ 116662 h 412"/>
              <a:gd name="T12" fmla="*/ 146425 w 389"/>
              <a:gd name="T13" fmla="*/ 87101 h 412"/>
              <a:gd name="T14" fmla="*/ 125735 w 389"/>
              <a:gd name="T15" fmla="*/ 54372 h 412"/>
              <a:gd name="T16" fmla="*/ 126796 w 389"/>
              <a:gd name="T17" fmla="*/ 105049 h 412"/>
              <a:gd name="T18" fmla="*/ 126796 w 389"/>
              <a:gd name="T19" fmla="*/ 85517 h 412"/>
              <a:gd name="T20" fmla="*/ 118308 w 389"/>
              <a:gd name="T21" fmla="*/ 81822 h 412"/>
              <a:gd name="T22" fmla="*/ 99209 w 389"/>
              <a:gd name="T23" fmla="*/ 81822 h 412"/>
              <a:gd name="T24" fmla="*/ 107166 w 389"/>
              <a:gd name="T25" fmla="*/ 115079 h 412"/>
              <a:gd name="T26" fmla="*/ 90720 w 389"/>
              <a:gd name="T27" fmla="*/ 97658 h 412"/>
              <a:gd name="T28" fmla="*/ 92842 w 389"/>
              <a:gd name="T29" fmla="*/ 72848 h 412"/>
              <a:gd name="T30" fmla="*/ 116716 w 389"/>
              <a:gd name="T31" fmla="*/ 62818 h 412"/>
              <a:gd name="T32" fmla="*/ 135815 w 389"/>
              <a:gd name="T33" fmla="*/ 87101 h 412"/>
              <a:gd name="T34" fmla="*/ 106636 w 389"/>
              <a:gd name="T35" fmla="*/ 37480 h 412"/>
              <a:gd name="T36" fmla="*/ 112472 w 389"/>
              <a:gd name="T37" fmla="*/ 25866 h 412"/>
              <a:gd name="T38" fmla="*/ 116716 w 389"/>
              <a:gd name="T39" fmla="*/ 39591 h 412"/>
              <a:gd name="T40" fmla="*/ 107166 w 389"/>
              <a:gd name="T41" fmla="*/ 39591 h 412"/>
              <a:gd name="T42" fmla="*/ 75335 w 389"/>
              <a:gd name="T43" fmla="*/ 59123 h 412"/>
              <a:gd name="T44" fmla="*/ 65785 w 389"/>
              <a:gd name="T45" fmla="*/ 46982 h 412"/>
              <a:gd name="T46" fmla="*/ 79049 w 389"/>
              <a:gd name="T47" fmla="*/ 49621 h 412"/>
              <a:gd name="T48" fmla="*/ 157567 w 389"/>
              <a:gd name="T49" fmla="*/ 52788 h 412"/>
              <a:gd name="T50" fmla="*/ 145364 w 389"/>
              <a:gd name="T51" fmla="*/ 58067 h 412"/>
              <a:gd name="T52" fmla="*/ 150139 w 389"/>
              <a:gd name="T53" fmla="*/ 45398 h 412"/>
              <a:gd name="T54" fmla="*/ 159158 w 389"/>
              <a:gd name="T55" fmla="*/ 49093 h 412"/>
              <a:gd name="T56" fmla="*/ 193112 w 389"/>
              <a:gd name="T57" fmla="*/ 132499 h 412"/>
              <a:gd name="T58" fmla="*/ 176665 w 389"/>
              <a:gd name="T59" fmla="*/ 186343 h 412"/>
              <a:gd name="T60" fmla="*/ 164994 w 389"/>
              <a:gd name="T61" fmla="*/ 197428 h 412"/>
              <a:gd name="T62" fmla="*/ 169238 w 389"/>
              <a:gd name="T63" fmla="*/ 155198 h 412"/>
              <a:gd name="T64" fmla="*/ 188337 w 389"/>
              <a:gd name="T65" fmla="*/ 114551 h 412"/>
              <a:gd name="T66" fmla="*/ 190459 w 389"/>
              <a:gd name="T67" fmla="*/ 58595 h 412"/>
              <a:gd name="T68" fmla="*/ 157036 w 389"/>
              <a:gd name="T69" fmla="*/ 23227 h 412"/>
              <a:gd name="T70" fmla="*/ 102922 w 389"/>
              <a:gd name="T71" fmla="*/ 12141 h 412"/>
              <a:gd name="T72" fmla="*/ 54644 w 389"/>
              <a:gd name="T73" fmla="*/ 27978 h 412"/>
              <a:gd name="T74" fmla="*/ 36606 w 389"/>
              <a:gd name="T75" fmla="*/ 56484 h 412"/>
              <a:gd name="T76" fmla="*/ 38198 w 389"/>
              <a:gd name="T77" fmla="*/ 81822 h 412"/>
              <a:gd name="T78" fmla="*/ 12202 w 389"/>
              <a:gd name="T79" fmla="*/ 129859 h 412"/>
              <a:gd name="T80" fmla="*/ 29710 w 389"/>
              <a:gd name="T81" fmla="*/ 133555 h 412"/>
              <a:gd name="T82" fmla="*/ 51992 w 389"/>
              <a:gd name="T83" fmla="*/ 153086 h 412"/>
              <a:gd name="T84" fmla="*/ 56236 w 389"/>
              <a:gd name="T85" fmla="*/ 163116 h 412"/>
              <a:gd name="T86" fmla="*/ 38198 w 389"/>
              <a:gd name="T87" fmla="*/ 174202 h 412"/>
              <a:gd name="T88" fmla="*/ 36606 w 389"/>
              <a:gd name="T89" fmla="*/ 188982 h 412"/>
              <a:gd name="T90" fmla="*/ 47217 w 389"/>
              <a:gd name="T91" fmla="*/ 192150 h 412"/>
              <a:gd name="T92" fmla="*/ 85415 w 389"/>
              <a:gd name="T93" fmla="*/ 188982 h 412"/>
              <a:gd name="T94" fmla="*/ 81171 w 389"/>
              <a:gd name="T95" fmla="*/ 217488 h 412"/>
              <a:gd name="T96" fmla="*/ 40851 w 389"/>
              <a:gd name="T97" fmla="*/ 203763 h 412"/>
              <a:gd name="T98" fmla="*/ 30771 w 389"/>
              <a:gd name="T99" fmla="*/ 200068 h 412"/>
              <a:gd name="T100" fmla="*/ 25465 w 389"/>
              <a:gd name="T101" fmla="*/ 175257 h 412"/>
              <a:gd name="T102" fmla="*/ 24935 w 389"/>
              <a:gd name="T103" fmla="*/ 150975 h 412"/>
              <a:gd name="T104" fmla="*/ 2122 w 389"/>
              <a:gd name="T105" fmla="*/ 136194 h 412"/>
              <a:gd name="T106" fmla="*/ 2122 w 389"/>
              <a:gd name="T107" fmla="*/ 122997 h 412"/>
              <a:gd name="T108" fmla="*/ 23874 w 389"/>
              <a:gd name="T109" fmla="*/ 65985 h 412"/>
              <a:gd name="T110" fmla="*/ 38198 w 389"/>
              <a:gd name="T111" fmla="*/ 25866 h 412"/>
              <a:gd name="T112" fmla="*/ 70560 w 389"/>
              <a:gd name="T113" fmla="*/ 6862 h 412"/>
              <a:gd name="T114" fmla="*/ 123082 w 389"/>
              <a:gd name="T115" fmla="*/ 528 h 412"/>
              <a:gd name="T116" fmla="*/ 172952 w 389"/>
              <a:gd name="T117" fmla="*/ 17948 h 412"/>
              <a:gd name="T118" fmla="*/ 204783 w 389"/>
              <a:gd name="T119" fmla="*/ 64402 h 412"/>
              <a:gd name="T120" fmla="*/ 194703 w 389"/>
              <a:gd name="T121" fmla="*/ 128804 h 41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89" h="412">
                <a:moveTo>
                  <a:pt x="212" y="99"/>
                </a:moveTo>
                <a:lnTo>
                  <a:pt x="212" y="99"/>
                </a:lnTo>
                <a:lnTo>
                  <a:pt x="198" y="100"/>
                </a:lnTo>
                <a:lnTo>
                  <a:pt x="186" y="103"/>
                </a:lnTo>
                <a:lnTo>
                  <a:pt x="175" y="110"/>
                </a:lnTo>
                <a:lnTo>
                  <a:pt x="166" y="118"/>
                </a:lnTo>
                <a:lnTo>
                  <a:pt x="158" y="127"/>
                </a:lnTo>
                <a:lnTo>
                  <a:pt x="151" y="138"/>
                </a:lnTo>
                <a:lnTo>
                  <a:pt x="149" y="151"/>
                </a:lnTo>
                <a:lnTo>
                  <a:pt x="147" y="165"/>
                </a:lnTo>
                <a:lnTo>
                  <a:pt x="147" y="177"/>
                </a:lnTo>
                <a:lnTo>
                  <a:pt x="150" y="187"/>
                </a:lnTo>
                <a:lnTo>
                  <a:pt x="154" y="196"/>
                </a:lnTo>
                <a:lnTo>
                  <a:pt x="160" y="203"/>
                </a:lnTo>
                <a:lnTo>
                  <a:pt x="168" y="213"/>
                </a:lnTo>
                <a:lnTo>
                  <a:pt x="179" y="221"/>
                </a:lnTo>
                <a:lnTo>
                  <a:pt x="187" y="232"/>
                </a:lnTo>
                <a:lnTo>
                  <a:pt x="191" y="237"/>
                </a:lnTo>
                <a:lnTo>
                  <a:pt x="195" y="246"/>
                </a:lnTo>
                <a:lnTo>
                  <a:pt x="195" y="247"/>
                </a:lnTo>
                <a:lnTo>
                  <a:pt x="197" y="250"/>
                </a:lnTo>
                <a:lnTo>
                  <a:pt x="201" y="253"/>
                </a:lnTo>
                <a:lnTo>
                  <a:pt x="205" y="254"/>
                </a:lnTo>
                <a:lnTo>
                  <a:pt x="209" y="254"/>
                </a:lnTo>
                <a:lnTo>
                  <a:pt x="210" y="254"/>
                </a:lnTo>
                <a:lnTo>
                  <a:pt x="213" y="254"/>
                </a:lnTo>
                <a:lnTo>
                  <a:pt x="219" y="254"/>
                </a:lnTo>
                <a:lnTo>
                  <a:pt x="221" y="253"/>
                </a:lnTo>
                <a:lnTo>
                  <a:pt x="226" y="250"/>
                </a:lnTo>
                <a:lnTo>
                  <a:pt x="228" y="247"/>
                </a:lnTo>
                <a:lnTo>
                  <a:pt x="228" y="246"/>
                </a:lnTo>
                <a:lnTo>
                  <a:pt x="231" y="237"/>
                </a:lnTo>
                <a:lnTo>
                  <a:pt x="235" y="232"/>
                </a:lnTo>
                <a:lnTo>
                  <a:pt x="239" y="226"/>
                </a:lnTo>
                <a:lnTo>
                  <a:pt x="243" y="221"/>
                </a:lnTo>
                <a:lnTo>
                  <a:pt x="254" y="213"/>
                </a:lnTo>
                <a:lnTo>
                  <a:pt x="264" y="203"/>
                </a:lnTo>
                <a:lnTo>
                  <a:pt x="270" y="196"/>
                </a:lnTo>
                <a:lnTo>
                  <a:pt x="274" y="187"/>
                </a:lnTo>
                <a:lnTo>
                  <a:pt x="275" y="177"/>
                </a:lnTo>
                <a:lnTo>
                  <a:pt x="276" y="165"/>
                </a:lnTo>
                <a:lnTo>
                  <a:pt x="275" y="151"/>
                </a:lnTo>
                <a:lnTo>
                  <a:pt x="271" y="138"/>
                </a:lnTo>
                <a:lnTo>
                  <a:pt x="265" y="127"/>
                </a:lnTo>
                <a:lnTo>
                  <a:pt x="257" y="118"/>
                </a:lnTo>
                <a:lnTo>
                  <a:pt x="248" y="110"/>
                </a:lnTo>
                <a:lnTo>
                  <a:pt x="237" y="103"/>
                </a:lnTo>
                <a:lnTo>
                  <a:pt x="224" y="100"/>
                </a:lnTo>
                <a:lnTo>
                  <a:pt x="212" y="99"/>
                </a:lnTo>
                <a:close/>
                <a:moveTo>
                  <a:pt x="249" y="191"/>
                </a:moveTo>
                <a:lnTo>
                  <a:pt x="249" y="191"/>
                </a:lnTo>
                <a:lnTo>
                  <a:pt x="239" y="199"/>
                </a:lnTo>
                <a:lnTo>
                  <a:pt x="231" y="206"/>
                </a:lnTo>
                <a:lnTo>
                  <a:pt x="221" y="215"/>
                </a:lnTo>
                <a:lnTo>
                  <a:pt x="221" y="184"/>
                </a:lnTo>
                <a:lnTo>
                  <a:pt x="237" y="169"/>
                </a:lnTo>
                <a:lnTo>
                  <a:pt x="238" y="166"/>
                </a:lnTo>
                <a:lnTo>
                  <a:pt x="239" y="162"/>
                </a:lnTo>
                <a:lnTo>
                  <a:pt x="238" y="158"/>
                </a:lnTo>
                <a:lnTo>
                  <a:pt x="237" y="155"/>
                </a:lnTo>
                <a:lnTo>
                  <a:pt x="232" y="152"/>
                </a:lnTo>
                <a:lnTo>
                  <a:pt x="230" y="152"/>
                </a:lnTo>
                <a:lnTo>
                  <a:pt x="226" y="152"/>
                </a:lnTo>
                <a:lnTo>
                  <a:pt x="223" y="155"/>
                </a:lnTo>
                <a:lnTo>
                  <a:pt x="212" y="166"/>
                </a:lnTo>
                <a:lnTo>
                  <a:pt x="201" y="155"/>
                </a:lnTo>
                <a:lnTo>
                  <a:pt x="198" y="152"/>
                </a:lnTo>
                <a:lnTo>
                  <a:pt x="194" y="152"/>
                </a:lnTo>
                <a:lnTo>
                  <a:pt x="190" y="152"/>
                </a:lnTo>
                <a:lnTo>
                  <a:pt x="187" y="155"/>
                </a:lnTo>
                <a:lnTo>
                  <a:pt x="184" y="158"/>
                </a:lnTo>
                <a:lnTo>
                  <a:pt x="184" y="162"/>
                </a:lnTo>
                <a:lnTo>
                  <a:pt x="184" y="166"/>
                </a:lnTo>
                <a:lnTo>
                  <a:pt x="187" y="169"/>
                </a:lnTo>
                <a:lnTo>
                  <a:pt x="202" y="184"/>
                </a:lnTo>
                <a:lnTo>
                  <a:pt x="202" y="218"/>
                </a:lnTo>
                <a:lnTo>
                  <a:pt x="193" y="207"/>
                </a:lnTo>
                <a:lnTo>
                  <a:pt x="184" y="199"/>
                </a:lnTo>
                <a:lnTo>
                  <a:pt x="175" y="191"/>
                </a:lnTo>
                <a:lnTo>
                  <a:pt x="171" y="185"/>
                </a:lnTo>
                <a:lnTo>
                  <a:pt x="169" y="180"/>
                </a:lnTo>
                <a:lnTo>
                  <a:pt x="168" y="173"/>
                </a:lnTo>
                <a:lnTo>
                  <a:pt x="166" y="165"/>
                </a:lnTo>
                <a:lnTo>
                  <a:pt x="168" y="155"/>
                </a:lnTo>
                <a:lnTo>
                  <a:pt x="171" y="147"/>
                </a:lnTo>
                <a:lnTo>
                  <a:pt x="175" y="138"/>
                </a:lnTo>
                <a:lnTo>
                  <a:pt x="180" y="132"/>
                </a:lnTo>
                <a:lnTo>
                  <a:pt x="187" y="126"/>
                </a:lnTo>
                <a:lnTo>
                  <a:pt x="194" y="122"/>
                </a:lnTo>
                <a:lnTo>
                  <a:pt x="202" y="119"/>
                </a:lnTo>
                <a:lnTo>
                  <a:pt x="212" y="118"/>
                </a:lnTo>
                <a:lnTo>
                  <a:pt x="220" y="119"/>
                </a:lnTo>
                <a:lnTo>
                  <a:pt x="228" y="122"/>
                </a:lnTo>
                <a:lnTo>
                  <a:pt x="237" y="126"/>
                </a:lnTo>
                <a:lnTo>
                  <a:pt x="243" y="132"/>
                </a:lnTo>
                <a:lnTo>
                  <a:pt x="249" y="138"/>
                </a:lnTo>
                <a:lnTo>
                  <a:pt x="253" y="147"/>
                </a:lnTo>
                <a:lnTo>
                  <a:pt x="256" y="155"/>
                </a:lnTo>
                <a:lnTo>
                  <a:pt x="256" y="165"/>
                </a:lnTo>
                <a:lnTo>
                  <a:pt x="256" y="174"/>
                </a:lnTo>
                <a:lnTo>
                  <a:pt x="254" y="181"/>
                </a:lnTo>
                <a:lnTo>
                  <a:pt x="252" y="187"/>
                </a:lnTo>
                <a:lnTo>
                  <a:pt x="249" y="191"/>
                </a:lnTo>
                <a:close/>
                <a:moveTo>
                  <a:pt x="201" y="71"/>
                </a:moveTo>
                <a:lnTo>
                  <a:pt x="201" y="59"/>
                </a:lnTo>
                <a:lnTo>
                  <a:pt x="202" y="55"/>
                </a:lnTo>
                <a:lnTo>
                  <a:pt x="205" y="52"/>
                </a:lnTo>
                <a:lnTo>
                  <a:pt x="208" y="50"/>
                </a:lnTo>
                <a:lnTo>
                  <a:pt x="212" y="49"/>
                </a:lnTo>
                <a:lnTo>
                  <a:pt x="215" y="50"/>
                </a:lnTo>
                <a:lnTo>
                  <a:pt x="219" y="52"/>
                </a:lnTo>
                <a:lnTo>
                  <a:pt x="220" y="55"/>
                </a:lnTo>
                <a:lnTo>
                  <a:pt x="221" y="59"/>
                </a:lnTo>
                <a:lnTo>
                  <a:pt x="221" y="71"/>
                </a:lnTo>
                <a:lnTo>
                  <a:pt x="220" y="75"/>
                </a:lnTo>
                <a:lnTo>
                  <a:pt x="219" y="78"/>
                </a:lnTo>
                <a:lnTo>
                  <a:pt x="215" y="81"/>
                </a:lnTo>
                <a:lnTo>
                  <a:pt x="212" y="81"/>
                </a:lnTo>
                <a:lnTo>
                  <a:pt x="208" y="81"/>
                </a:lnTo>
                <a:lnTo>
                  <a:pt x="205" y="78"/>
                </a:lnTo>
                <a:lnTo>
                  <a:pt x="202" y="75"/>
                </a:lnTo>
                <a:lnTo>
                  <a:pt x="201" y="71"/>
                </a:lnTo>
                <a:close/>
                <a:moveTo>
                  <a:pt x="149" y="110"/>
                </a:moveTo>
                <a:lnTo>
                  <a:pt x="149" y="110"/>
                </a:lnTo>
                <a:lnTo>
                  <a:pt x="146" y="111"/>
                </a:lnTo>
                <a:lnTo>
                  <a:pt x="142" y="112"/>
                </a:lnTo>
                <a:lnTo>
                  <a:pt x="139" y="111"/>
                </a:lnTo>
                <a:lnTo>
                  <a:pt x="135" y="110"/>
                </a:lnTo>
                <a:lnTo>
                  <a:pt x="125" y="100"/>
                </a:lnTo>
                <a:lnTo>
                  <a:pt x="124" y="96"/>
                </a:lnTo>
                <a:lnTo>
                  <a:pt x="122" y="93"/>
                </a:lnTo>
                <a:lnTo>
                  <a:pt x="124" y="89"/>
                </a:lnTo>
                <a:lnTo>
                  <a:pt x="127" y="86"/>
                </a:lnTo>
                <a:lnTo>
                  <a:pt x="129" y="83"/>
                </a:lnTo>
                <a:lnTo>
                  <a:pt x="133" y="83"/>
                </a:lnTo>
                <a:lnTo>
                  <a:pt x="136" y="83"/>
                </a:lnTo>
                <a:lnTo>
                  <a:pt x="140" y="86"/>
                </a:lnTo>
                <a:lnTo>
                  <a:pt x="149" y="94"/>
                </a:lnTo>
                <a:lnTo>
                  <a:pt x="151" y="99"/>
                </a:lnTo>
                <a:lnTo>
                  <a:pt x="151" y="101"/>
                </a:lnTo>
                <a:lnTo>
                  <a:pt x="151" y="105"/>
                </a:lnTo>
                <a:lnTo>
                  <a:pt x="149" y="110"/>
                </a:lnTo>
                <a:close/>
                <a:moveTo>
                  <a:pt x="297" y="100"/>
                </a:moveTo>
                <a:lnTo>
                  <a:pt x="287" y="110"/>
                </a:lnTo>
                <a:lnTo>
                  <a:pt x="285" y="112"/>
                </a:lnTo>
                <a:lnTo>
                  <a:pt x="281" y="112"/>
                </a:lnTo>
                <a:lnTo>
                  <a:pt x="278" y="112"/>
                </a:lnTo>
                <a:lnTo>
                  <a:pt x="274" y="110"/>
                </a:lnTo>
                <a:lnTo>
                  <a:pt x="272" y="107"/>
                </a:lnTo>
                <a:lnTo>
                  <a:pt x="271" y="103"/>
                </a:lnTo>
                <a:lnTo>
                  <a:pt x="272" y="99"/>
                </a:lnTo>
                <a:lnTo>
                  <a:pt x="274" y="96"/>
                </a:lnTo>
                <a:lnTo>
                  <a:pt x="283" y="86"/>
                </a:lnTo>
                <a:lnTo>
                  <a:pt x="286" y="85"/>
                </a:lnTo>
                <a:lnTo>
                  <a:pt x="290" y="83"/>
                </a:lnTo>
                <a:lnTo>
                  <a:pt x="294" y="85"/>
                </a:lnTo>
                <a:lnTo>
                  <a:pt x="297" y="86"/>
                </a:lnTo>
                <a:lnTo>
                  <a:pt x="300" y="89"/>
                </a:lnTo>
                <a:lnTo>
                  <a:pt x="300" y="93"/>
                </a:lnTo>
                <a:lnTo>
                  <a:pt x="300" y="97"/>
                </a:lnTo>
                <a:lnTo>
                  <a:pt x="297" y="100"/>
                </a:lnTo>
                <a:close/>
                <a:moveTo>
                  <a:pt x="364" y="251"/>
                </a:moveTo>
                <a:lnTo>
                  <a:pt x="364" y="251"/>
                </a:lnTo>
                <a:lnTo>
                  <a:pt x="358" y="262"/>
                </a:lnTo>
                <a:lnTo>
                  <a:pt x="351" y="275"/>
                </a:lnTo>
                <a:lnTo>
                  <a:pt x="341" y="298"/>
                </a:lnTo>
                <a:lnTo>
                  <a:pt x="336" y="319"/>
                </a:lnTo>
                <a:lnTo>
                  <a:pt x="333" y="330"/>
                </a:lnTo>
                <a:lnTo>
                  <a:pt x="333" y="353"/>
                </a:lnTo>
                <a:lnTo>
                  <a:pt x="334" y="375"/>
                </a:lnTo>
                <a:lnTo>
                  <a:pt x="336" y="396"/>
                </a:lnTo>
                <a:lnTo>
                  <a:pt x="338" y="412"/>
                </a:lnTo>
                <a:lnTo>
                  <a:pt x="315" y="412"/>
                </a:lnTo>
                <a:lnTo>
                  <a:pt x="312" y="396"/>
                </a:lnTo>
                <a:lnTo>
                  <a:pt x="311" y="374"/>
                </a:lnTo>
                <a:lnTo>
                  <a:pt x="309" y="350"/>
                </a:lnTo>
                <a:lnTo>
                  <a:pt x="309" y="327"/>
                </a:lnTo>
                <a:lnTo>
                  <a:pt x="309" y="325"/>
                </a:lnTo>
                <a:lnTo>
                  <a:pt x="312" y="316"/>
                </a:lnTo>
                <a:lnTo>
                  <a:pt x="319" y="294"/>
                </a:lnTo>
                <a:lnTo>
                  <a:pt x="323" y="280"/>
                </a:lnTo>
                <a:lnTo>
                  <a:pt x="330" y="266"/>
                </a:lnTo>
                <a:lnTo>
                  <a:pt x="337" y="253"/>
                </a:lnTo>
                <a:lnTo>
                  <a:pt x="345" y="239"/>
                </a:lnTo>
                <a:lnTo>
                  <a:pt x="349" y="232"/>
                </a:lnTo>
                <a:lnTo>
                  <a:pt x="355" y="217"/>
                </a:lnTo>
                <a:lnTo>
                  <a:pt x="362" y="195"/>
                </a:lnTo>
                <a:lnTo>
                  <a:pt x="364" y="182"/>
                </a:lnTo>
                <a:lnTo>
                  <a:pt x="366" y="169"/>
                </a:lnTo>
                <a:lnTo>
                  <a:pt x="367" y="155"/>
                </a:lnTo>
                <a:lnTo>
                  <a:pt x="366" y="141"/>
                </a:lnTo>
                <a:lnTo>
                  <a:pt x="363" y="126"/>
                </a:lnTo>
                <a:lnTo>
                  <a:pt x="359" y="111"/>
                </a:lnTo>
                <a:lnTo>
                  <a:pt x="352" y="96"/>
                </a:lnTo>
                <a:lnTo>
                  <a:pt x="341" y="81"/>
                </a:lnTo>
                <a:lnTo>
                  <a:pt x="329" y="67"/>
                </a:lnTo>
                <a:lnTo>
                  <a:pt x="312" y="53"/>
                </a:lnTo>
                <a:lnTo>
                  <a:pt x="305" y="48"/>
                </a:lnTo>
                <a:lnTo>
                  <a:pt x="296" y="44"/>
                </a:lnTo>
                <a:lnTo>
                  <a:pt x="283" y="38"/>
                </a:lnTo>
                <a:lnTo>
                  <a:pt x="268" y="33"/>
                </a:lnTo>
                <a:lnTo>
                  <a:pt x="250" y="28"/>
                </a:lnTo>
                <a:lnTo>
                  <a:pt x="230" y="24"/>
                </a:lnTo>
                <a:lnTo>
                  <a:pt x="208" y="23"/>
                </a:lnTo>
                <a:lnTo>
                  <a:pt x="194" y="23"/>
                </a:lnTo>
                <a:lnTo>
                  <a:pt x="180" y="24"/>
                </a:lnTo>
                <a:lnTo>
                  <a:pt x="168" y="27"/>
                </a:lnTo>
                <a:lnTo>
                  <a:pt x="154" y="31"/>
                </a:lnTo>
                <a:lnTo>
                  <a:pt x="142" y="35"/>
                </a:lnTo>
                <a:lnTo>
                  <a:pt x="128" y="39"/>
                </a:lnTo>
                <a:lnTo>
                  <a:pt x="116" y="46"/>
                </a:lnTo>
                <a:lnTo>
                  <a:pt x="103" y="53"/>
                </a:lnTo>
                <a:lnTo>
                  <a:pt x="95" y="59"/>
                </a:lnTo>
                <a:lnTo>
                  <a:pt x="88" y="66"/>
                </a:lnTo>
                <a:lnTo>
                  <a:pt x="81" y="75"/>
                </a:lnTo>
                <a:lnTo>
                  <a:pt x="74" y="89"/>
                </a:lnTo>
                <a:lnTo>
                  <a:pt x="72" y="97"/>
                </a:lnTo>
                <a:lnTo>
                  <a:pt x="69" y="107"/>
                </a:lnTo>
                <a:lnTo>
                  <a:pt x="69" y="116"/>
                </a:lnTo>
                <a:lnTo>
                  <a:pt x="69" y="127"/>
                </a:lnTo>
                <a:lnTo>
                  <a:pt x="69" y="138"/>
                </a:lnTo>
                <a:lnTo>
                  <a:pt x="72" y="152"/>
                </a:lnTo>
                <a:lnTo>
                  <a:pt x="72" y="155"/>
                </a:lnTo>
                <a:lnTo>
                  <a:pt x="70" y="174"/>
                </a:lnTo>
                <a:lnTo>
                  <a:pt x="69" y="187"/>
                </a:lnTo>
                <a:lnTo>
                  <a:pt x="67" y="192"/>
                </a:lnTo>
                <a:lnTo>
                  <a:pt x="65" y="196"/>
                </a:lnTo>
                <a:lnTo>
                  <a:pt x="63" y="198"/>
                </a:lnTo>
                <a:lnTo>
                  <a:pt x="23" y="246"/>
                </a:lnTo>
                <a:lnTo>
                  <a:pt x="25" y="246"/>
                </a:lnTo>
                <a:lnTo>
                  <a:pt x="26" y="246"/>
                </a:lnTo>
                <a:lnTo>
                  <a:pt x="52" y="251"/>
                </a:lnTo>
                <a:lnTo>
                  <a:pt x="56" y="253"/>
                </a:lnTo>
                <a:lnTo>
                  <a:pt x="61" y="257"/>
                </a:lnTo>
                <a:lnTo>
                  <a:pt x="65" y="268"/>
                </a:lnTo>
                <a:lnTo>
                  <a:pt x="69" y="277"/>
                </a:lnTo>
                <a:lnTo>
                  <a:pt x="72" y="288"/>
                </a:lnTo>
                <a:lnTo>
                  <a:pt x="98" y="290"/>
                </a:lnTo>
                <a:lnTo>
                  <a:pt x="102" y="290"/>
                </a:lnTo>
                <a:lnTo>
                  <a:pt x="106" y="292"/>
                </a:lnTo>
                <a:lnTo>
                  <a:pt x="107" y="297"/>
                </a:lnTo>
                <a:lnTo>
                  <a:pt x="109" y="301"/>
                </a:lnTo>
                <a:lnTo>
                  <a:pt x="107" y="305"/>
                </a:lnTo>
                <a:lnTo>
                  <a:pt x="106" y="309"/>
                </a:lnTo>
                <a:lnTo>
                  <a:pt x="102" y="312"/>
                </a:lnTo>
                <a:lnTo>
                  <a:pt x="98" y="312"/>
                </a:lnTo>
                <a:lnTo>
                  <a:pt x="96" y="312"/>
                </a:lnTo>
                <a:lnTo>
                  <a:pt x="73" y="312"/>
                </a:lnTo>
                <a:lnTo>
                  <a:pt x="72" y="330"/>
                </a:lnTo>
                <a:lnTo>
                  <a:pt x="70" y="338"/>
                </a:lnTo>
                <a:lnTo>
                  <a:pt x="70" y="339"/>
                </a:lnTo>
                <a:lnTo>
                  <a:pt x="67" y="349"/>
                </a:lnTo>
                <a:lnTo>
                  <a:pt x="67" y="356"/>
                </a:lnTo>
                <a:lnTo>
                  <a:pt x="69" y="358"/>
                </a:lnTo>
                <a:lnTo>
                  <a:pt x="70" y="360"/>
                </a:lnTo>
                <a:lnTo>
                  <a:pt x="76" y="363"/>
                </a:lnTo>
                <a:lnTo>
                  <a:pt x="81" y="363"/>
                </a:lnTo>
                <a:lnTo>
                  <a:pt x="89" y="364"/>
                </a:lnTo>
                <a:lnTo>
                  <a:pt x="102" y="363"/>
                </a:lnTo>
                <a:lnTo>
                  <a:pt x="117" y="361"/>
                </a:lnTo>
                <a:lnTo>
                  <a:pt x="150" y="356"/>
                </a:lnTo>
                <a:lnTo>
                  <a:pt x="155" y="356"/>
                </a:lnTo>
                <a:lnTo>
                  <a:pt x="161" y="358"/>
                </a:lnTo>
                <a:lnTo>
                  <a:pt x="164" y="363"/>
                </a:lnTo>
                <a:lnTo>
                  <a:pt x="168" y="372"/>
                </a:lnTo>
                <a:lnTo>
                  <a:pt x="172" y="389"/>
                </a:lnTo>
                <a:lnTo>
                  <a:pt x="176" y="412"/>
                </a:lnTo>
                <a:lnTo>
                  <a:pt x="153" y="412"/>
                </a:lnTo>
                <a:lnTo>
                  <a:pt x="150" y="391"/>
                </a:lnTo>
                <a:lnTo>
                  <a:pt x="146" y="379"/>
                </a:lnTo>
                <a:lnTo>
                  <a:pt x="116" y="385"/>
                </a:lnTo>
                <a:lnTo>
                  <a:pt x="89" y="386"/>
                </a:lnTo>
                <a:lnTo>
                  <a:pt x="77" y="386"/>
                </a:lnTo>
                <a:lnTo>
                  <a:pt x="69" y="385"/>
                </a:lnTo>
                <a:lnTo>
                  <a:pt x="61" y="380"/>
                </a:lnTo>
                <a:lnTo>
                  <a:pt x="58" y="379"/>
                </a:lnTo>
                <a:lnTo>
                  <a:pt x="52" y="375"/>
                </a:lnTo>
                <a:lnTo>
                  <a:pt x="48" y="368"/>
                </a:lnTo>
                <a:lnTo>
                  <a:pt x="45" y="363"/>
                </a:lnTo>
                <a:lnTo>
                  <a:pt x="44" y="356"/>
                </a:lnTo>
                <a:lnTo>
                  <a:pt x="44" y="349"/>
                </a:lnTo>
                <a:lnTo>
                  <a:pt x="45" y="343"/>
                </a:lnTo>
                <a:lnTo>
                  <a:pt x="48" y="332"/>
                </a:lnTo>
                <a:lnTo>
                  <a:pt x="50" y="320"/>
                </a:lnTo>
                <a:lnTo>
                  <a:pt x="50" y="310"/>
                </a:lnTo>
                <a:lnTo>
                  <a:pt x="50" y="299"/>
                </a:lnTo>
                <a:lnTo>
                  <a:pt x="50" y="292"/>
                </a:lnTo>
                <a:lnTo>
                  <a:pt x="47" y="286"/>
                </a:lnTo>
                <a:lnTo>
                  <a:pt x="41" y="272"/>
                </a:lnTo>
                <a:lnTo>
                  <a:pt x="22" y="268"/>
                </a:lnTo>
                <a:lnTo>
                  <a:pt x="15" y="266"/>
                </a:lnTo>
                <a:lnTo>
                  <a:pt x="10" y="264"/>
                </a:lnTo>
                <a:lnTo>
                  <a:pt x="6" y="261"/>
                </a:lnTo>
                <a:lnTo>
                  <a:pt x="4" y="258"/>
                </a:lnTo>
                <a:lnTo>
                  <a:pt x="1" y="251"/>
                </a:lnTo>
                <a:lnTo>
                  <a:pt x="0" y="244"/>
                </a:lnTo>
                <a:lnTo>
                  <a:pt x="1" y="239"/>
                </a:lnTo>
                <a:lnTo>
                  <a:pt x="1" y="236"/>
                </a:lnTo>
                <a:lnTo>
                  <a:pt x="4" y="233"/>
                </a:lnTo>
                <a:lnTo>
                  <a:pt x="45" y="184"/>
                </a:lnTo>
                <a:lnTo>
                  <a:pt x="48" y="173"/>
                </a:lnTo>
                <a:lnTo>
                  <a:pt x="48" y="156"/>
                </a:lnTo>
                <a:lnTo>
                  <a:pt x="45" y="140"/>
                </a:lnTo>
                <a:lnTo>
                  <a:pt x="45" y="125"/>
                </a:lnTo>
                <a:lnTo>
                  <a:pt x="45" y="111"/>
                </a:lnTo>
                <a:lnTo>
                  <a:pt x="47" y="99"/>
                </a:lnTo>
                <a:lnTo>
                  <a:pt x="50" y="88"/>
                </a:lnTo>
                <a:lnTo>
                  <a:pt x="54" y="78"/>
                </a:lnTo>
                <a:lnTo>
                  <a:pt x="58" y="70"/>
                </a:lnTo>
                <a:lnTo>
                  <a:pt x="62" y="61"/>
                </a:lnTo>
                <a:lnTo>
                  <a:pt x="72" y="49"/>
                </a:lnTo>
                <a:lnTo>
                  <a:pt x="81" y="39"/>
                </a:lnTo>
                <a:lnTo>
                  <a:pt x="88" y="35"/>
                </a:lnTo>
                <a:lnTo>
                  <a:pt x="92" y="33"/>
                </a:lnTo>
                <a:lnTo>
                  <a:pt x="106" y="26"/>
                </a:lnTo>
                <a:lnTo>
                  <a:pt x="120" y="19"/>
                </a:lnTo>
                <a:lnTo>
                  <a:pt x="133" y="13"/>
                </a:lnTo>
                <a:lnTo>
                  <a:pt x="149" y="8"/>
                </a:lnTo>
                <a:lnTo>
                  <a:pt x="162" y="5"/>
                </a:lnTo>
                <a:lnTo>
                  <a:pt x="177" y="2"/>
                </a:lnTo>
                <a:lnTo>
                  <a:pt x="193" y="1"/>
                </a:lnTo>
                <a:lnTo>
                  <a:pt x="208" y="0"/>
                </a:lnTo>
                <a:lnTo>
                  <a:pt x="232" y="1"/>
                </a:lnTo>
                <a:lnTo>
                  <a:pt x="254" y="5"/>
                </a:lnTo>
                <a:lnTo>
                  <a:pt x="275" y="11"/>
                </a:lnTo>
                <a:lnTo>
                  <a:pt x="292" y="16"/>
                </a:lnTo>
                <a:lnTo>
                  <a:pt x="305" y="23"/>
                </a:lnTo>
                <a:lnTo>
                  <a:pt x="316" y="28"/>
                </a:lnTo>
                <a:lnTo>
                  <a:pt x="326" y="34"/>
                </a:lnTo>
                <a:lnTo>
                  <a:pt x="337" y="42"/>
                </a:lnTo>
                <a:lnTo>
                  <a:pt x="345" y="50"/>
                </a:lnTo>
                <a:lnTo>
                  <a:pt x="353" y="59"/>
                </a:lnTo>
                <a:lnTo>
                  <a:pt x="360" y="68"/>
                </a:lnTo>
                <a:lnTo>
                  <a:pt x="373" y="85"/>
                </a:lnTo>
                <a:lnTo>
                  <a:pt x="381" y="104"/>
                </a:lnTo>
                <a:lnTo>
                  <a:pt x="386" y="122"/>
                </a:lnTo>
                <a:lnTo>
                  <a:pt x="389" y="140"/>
                </a:lnTo>
                <a:lnTo>
                  <a:pt x="389" y="156"/>
                </a:lnTo>
                <a:lnTo>
                  <a:pt x="388" y="174"/>
                </a:lnTo>
                <a:lnTo>
                  <a:pt x="386" y="189"/>
                </a:lnTo>
                <a:lnTo>
                  <a:pt x="382" y="204"/>
                </a:lnTo>
                <a:lnTo>
                  <a:pt x="375" y="228"/>
                </a:lnTo>
                <a:lnTo>
                  <a:pt x="367" y="244"/>
                </a:lnTo>
                <a:lnTo>
                  <a:pt x="364" y="251"/>
                </a:lnTo>
                <a:close/>
              </a:path>
            </a:pathLst>
          </a:custGeom>
          <a:solidFill>
            <a:schemeClr val="accent1"/>
          </a:solidFill>
          <a:ln>
            <a:noFill/>
          </a:ln>
        </p:spPr>
        <p:txBody>
          <a:bodyPr/>
          <a:lstStyle/>
          <a:p>
            <a:endParaRPr lang="en-US" dirty="0"/>
          </a:p>
        </p:txBody>
      </p:sp>
      <p:sp>
        <p:nvSpPr>
          <p:cNvPr id="202" name="Freeform 223"/>
          <p:cNvSpPr>
            <a:spLocks noEditPoints="1"/>
          </p:cNvSpPr>
          <p:nvPr/>
        </p:nvSpPr>
        <p:spPr bwMode="auto">
          <a:xfrm>
            <a:off x="9731238" y="2997696"/>
            <a:ext cx="340717" cy="359062"/>
          </a:xfrm>
          <a:custGeom>
            <a:avLst/>
            <a:gdLst>
              <a:gd name="T0" fmla="*/ 105575 w 389"/>
              <a:gd name="T1" fmla="*/ 87629 h 412"/>
              <a:gd name="T2" fmla="*/ 124674 w 389"/>
              <a:gd name="T3" fmla="*/ 65985 h 412"/>
              <a:gd name="T4" fmla="*/ 125204 w 389"/>
              <a:gd name="T5" fmla="*/ 53316 h 412"/>
              <a:gd name="T6" fmla="*/ 113533 w 389"/>
              <a:gd name="T7" fmla="*/ 45398 h 412"/>
              <a:gd name="T8" fmla="*/ 98147 w 389"/>
              <a:gd name="T9" fmla="*/ 49621 h 412"/>
              <a:gd name="T10" fmla="*/ 82232 w 389"/>
              <a:gd name="T11" fmla="*/ 54372 h 412"/>
              <a:gd name="T12" fmla="*/ 99209 w 389"/>
              <a:gd name="T13" fmla="*/ 36952 h 412"/>
              <a:gd name="T14" fmla="*/ 126265 w 389"/>
              <a:gd name="T15" fmla="*/ 37480 h 412"/>
              <a:gd name="T16" fmla="*/ 135284 w 389"/>
              <a:gd name="T17" fmla="*/ 46982 h 412"/>
              <a:gd name="T18" fmla="*/ 138998 w 389"/>
              <a:gd name="T19" fmla="*/ 62818 h 412"/>
              <a:gd name="T20" fmla="*/ 132632 w 389"/>
              <a:gd name="T21" fmla="*/ 75487 h 412"/>
              <a:gd name="T22" fmla="*/ 117777 w 389"/>
              <a:gd name="T23" fmla="*/ 91324 h 412"/>
              <a:gd name="T24" fmla="*/ 108758 w 389"/>
              <a:gd name="T25" fmla="*/ 112439 h 412"/>
              <a:gd name="T26" fmla="*/ 101861 w 389"/>
              <a:gd name="T27" fmla="*/ 122469 h 412"/>
              <a:gd name="T28" fmla="*/ 114594 w 389"/>
              <a:gd name="T29" fmla="*/ 125108 h 412"/>
              <a:gd name="T30" fmla="*/ 111411 w 389"/>
              <a:gd name="T31" fmla="*/ 112967 h 412"/>
              <a:gd name="T32" fmla="*/ 161811 w 389"/>
              <a:gd name="T33" fmla="*/ 12141 h 412"/>
              <a:gd name="T34" fmla="*/ 109819 w 389"/>
              <a:gd name="T35" fmla="*/ 0 h 412"/>
              <a:gd name="T36" fmla="*/ 63133 w 389"/>
              <a:gd name="T37" fmla="*/ 10030 h 412"/>
              <a:gd name="T38" fmla="*/ 37667 w 389"/>
              <a:gd name="T39" fmla="*/ 25866 h 412"/>
              <a:gd name="T40" fmla="*/ 23874 w 389"/>
              <a:gd name="T41" fmla="*/ 58595 h 412"/>
              <a:gd name="T42" fmla="*/ 23874 w 389"/>
              <a:gd name="T43" fmla="*/ 97131 h 412"/>
              <a:gd name="T44" fmla="*/ 0 w 389"/>
              <a:gd name="T45" fmla="*/ 128804 h 412"/>
              <a:gd name="T46" fmla="*/ 7958 w 389"/>
              <a:gd name="T47" fmla="*/ 140417 h 412"/>
              <a:gd name="T48" fmla="*/ 25996 w 389"/>
              <a:gd name="T49" fmla="*/ 157837 h 412"/>
              <a:gd name="T50" fmla="*/ 23874 w 389"/>
              <a:gd name="T51" fmla="*/ 181064 h 412"/>
              <a:gd name="T52" fmla="*/ 30240 w 389"/>
              <a:gd name="T53" fmla="*/ 200068 h 412"/>
              <a:gd name="T54" fmla="*/ 41381 w 389"/>
              <a:gd name="T55" fmla="*/ 203763 h 412"/>
              <a:gd name="T56" fmla="*/ 79579 w 389"/>
              <a:gd name="T57" fmla="*/ 206402 h 412"/>
              <a:gd name="T58" fmla="*/ 86476 w 389"/>
              <a:gd name="T59" fmla="*/ 191622 h 412"/>
              <a:gd name="T60" fmla="*/ 62072 w 389"/>
              <a:gd name="T61" fmla="*/ 190566 h 412"/>
              <a:gd name="T62" fmla="*/ 37137 w 389"/>
              <a:gd name="T63" fmla="*/ 190038 h 412"/>
              <a:gd name="T64" fmla="*/ 35545 w 389"/>
              <a:gd name="T65" fmla="*/ 184231 h 412"/>
              <a:gd name="T66" fmla="*/ 38728 w 389"/>
              <a:gd name="T67" fmla="*/ 164700 h 412"/>
              <a:gd name="T68" fmla="*/ 56236 w 389"/>
              <a:gd name="T69" fmla="*/ 163116 h 412"/>
              <a:gd name="T70" fmla="*/ 53583 w 389"/>
              <a:gd name="T71" fmla="*/ 153086 h 412"/>
              <a:gd name="T72" fmla="*/ 31832 w 389"/>
              <a:gd name="T73" fmla="*/ 135666 h 412"/>
              <a:gd name="T74" fmla="*/ 12733 w 389"/>
              <a:gd name="T75" fmla="*/ 129859 h 412"/>
              <a:gd name="T76" fmla="*/ 33954 w 389"/>
              <a:gd name="T77" fmla="*/ 103465 h 412"/>
              <a:gd name="T78" fmla="*/ 37667 w 389"/>
              <a:gd name="T79" fmla="*/ 80238 h 412"/>
              <a:gd name="T80" fmla="*/ 37667 w 389"/>
              <a:gd name="T81" fmla="*/ 51205 h 412"/>
              <a:gd name="T82" fmla="*/ 54644 w 389"/>
              <a:gd name="T83" fmla="*/ 27978 h 412"/>
              <a:gd name="T84" fmla="*/ 95495 w 389"/>
              <a:gd name="T85" fmla="*/ 12669 h 412"/>
              <a:gd name="T86" fmla="*/ 142181 w 389"/>
              <a:gd name="T87" fmla="*/ 17420 h 412"/>
              <a:gd name="T88" fmla="*/ 174013 w 389"/>
              <a:gd name="T89" fmla="*/ 35368 h 412"/>
              <a:gd name="T90" fmla="*/ 194703 w 389"/>
              <a:gd name="T91" fmla="*/ 81822 h 412"/>
              <a:gd name="T92" fmla="*/ 183032 w 389"/>
              <a:gd name="T93" fmla="*/ 126164 h 412"/>
              <a:gd name="T94" fmla="*/ 165524 w 389"/>
              <a:gd name="T95" fmla="*/ 166811 h 412"/>
              <a:gd name="T96" fmla="*/ 164463 w 389"/>
              <a:gd name="T97" fmla="*/ 197428 h 412"/>
              <a:gd name="T98" fmla="*/ 177196 w 389"/>
              <a:gd name="T99" fmla="*/ 197956 h 412"/>
              <a:gd name="T100" fmla="*/ 185684 w 389"/>
              <a:gd name="T101" fmla="*/ 145168 h 412"/>
              <a:gd name="T102" fmla="*/ 195234 w 389"/>
              <a:gd name="T103" fmla="*/ 128804 h 412"/>
              <a:gd name="T104" fmla="*/ 206375 w 389"/>
              <a:gd name="T105" fmla="*/ 73904 h 412"/>
              <a:gd name="T106" fmla="*/ 183032 w 389"/>
              <a:gd name="T107" fmla="*/ 26394 h 4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89" h="412">
                <a:moveTo>
                  <a:pt x="194" y="195"/>
                </a:moveTo>
                <a:lnTo>
                  <a:pt x="194" y="195"/>
                </a:lnTo>
                <a:lnTo>
                  <a:pt x="195" y="180"/>
                </a:lnTo>
                <a:lnTo>
                  <a:pt x="199" y="166"/>
                </a:lnTo>
                <a:lnTo>
                  <a:pt x="202" y="160"/>
                </a:lnTo>
                <a:lnTo>
                  <a:pt x="207" y="154"/>
                </a:lnTo>
                <a:lnTo>
                  <a:pt x="218" y="143"/>
                </a:lnTo>
                <a:lnTo>
                  <a:pt x="231" y="130"/>
                </a:lnTo>
                <a:lnTo>
                  <a:pt x="235" y="125"/>
                </a:lnTo>
                <a:lnTo>
                  <a:pt x="238" y="118"/>
                </a:lnTo>
                <a:lnTo>
                  <a:pt x="239" y="111"/>
                </a:lnTo>
                <a:lnTo>
                  <a:pt x="239" y="107"/>
                </a:lnTo>
                <a:lnTo>
                  <a:pt x="236" y="101"/>
                </a:lnTo>
                <a:lnTo>
                  <a:pt x="233" y="97"/>
                </a:lnTo>
                <a:lnTo>
                  <a:pt x="231" y="93"/>
                </a:lnTo>
                <a:lnTo>
                  <a:pt x="225" y="90"/>
                </a:lnTo>
                <a:lnTo>
                  <a:pt x="221" y="88"/>
                </a:lnTo>
                <a:lnTo>
                  <a:pt x="214" y="86"/>
                </a:lnTo>
                <a:lnTo>
                  <a:pt x="209" y="86"/>
                </a:lnTo>
                <a:lnTo>
                  <a:pt x="202" y="86"/>
                </a:lnTo>
                <a:lnTo>
                  <a:pt x="195" y="89"/>
                </a:lnTo>
                <a:lnTo>
                  <a:pt x="189" y="90"/>
                </a:lnTo>
                <a:lnTo>
                  <a:pt x="185" y="94"/>
                </a:lnTo>
                <a:lnTo>
                  <a:pt x="180" y="103"/>
                </a:lnTo>
                <a:lnTo>
                  <a:pt x="176" y="111"/>
                </a:lnTo>
                <a:lnTo>
                  <a:pt x="154" y="111"/>
                </a:lnTo>
                <a:lnTo>
                  <a:pt x="155" y="103"/>
                </a:lnTo>
                <a:lnTo>
                  <a:pt x="158" y="94"/>
                </a:lnTo>
                <a:lnTo>
                  <a:pt x="163" y="86"/>
                </a:lnTo>
                <a:lnTo>
                  <a:pt x="169" y="81"/>
                </a:lnTo>
                <a:lnTo>
                  <a:pt x="177" y="74"/>
                </a:lnTo>
                <a:lnTo>
                  <a:pt x="187" y="70"/>
                </a:lnTo>
                <a:lnTo>
                  <a:pt x="198" y="67"/>
                </a:lnTo>
                <a:lnTo>
                  <a:pt x="210" y="66"/>
                </a:lnTo>
                <a:lnTo>
                  <a:pt x="225" y="67"/>
                </a:lnTo>
                <a:lnTo>
                  <a:pt x="232" y="70"/>
                </a:lnTo>
                <a:lnTo>
                  <a:pt x="238" y="71"/>
                </a:lnTo>
                <a:lnTo>
                  <a:pt x="243" y="75"/>
                </a:lnTo>
                <a:lnTo>
                  <a:pt x="249" y="79"/>
                </a:lnTo>
                <a:lnTo>
                  <a:pt x="253" y="83"/>
                </a:lnTo>
                <a:lnTo>
                  <a:pt x="255" y="89"/>
                </a:lnTo>
                <a:lnTo>
                  <a:pt x="258" y="94"/>
                </a:lnTo>
                <a:lnTo>
                  <a:pt x="261" y="100"/>
                </a:lnTo>
                <a:lnTo>
                  <a:pt x="262" y="105"/>
                </a:lnTo>
                <a:lnTo>
                  <a:pt x="262" y="112"/>
                </a:lnTo>
                <a:lnTo>
                  <a:pt x="262" y="119"/>
                </a:lnTo>
                <a:lnTo>
                  <a:pt x="261" y="125"/>
                </a:lnTo>
                <a:lnTo>
                  <a:pt x="258" y="132"/>
                </a:lnTo>
                <a:lnTo>
                  <a:pt x="254" y="138"/>
                </a:lnTo>
                <a:lnTo>
                  <a:pt x="250" y="143"/>
                </a:lnTo>
                <a:lnTo>
                  <a:pt x="240" y="152"/>
                </a:lnTo>
                <a:lnTo>
                  <a:pt x="229" y="163"/>
                </a:lnTo>
                <a:lnTo>
                  <a:pt x="225" y="167"/>
                </a:lnTo>
                <a:lnTo>
                  <a:pt x="222" y="173"/>
                </a:lnTo>
                <a:lnTo>
                  <a:pt x="220" y="181"/>
                </a:lnTo>
                <a:lnTo>
                  <a:pt x="217" y="195"/>
                </a:lnTo>
                <a:lnTo>
                  <a:pt x="194" y="195"/>
                </a:lnTo>
                <a:close/>
                <a:moveTo>
                  <a:pt x="205" y="213"/>
                </a:moveTo>
                <a:lnTo>
                  <a:pt x="205" y="213"/>
                </a:lnTo>
                <a:lnTo>
                  <a:pt x="199" y="214"/>
                </a:lnTo>
                <a:lnTo>
                  <a:pt x="195" y="217"/>
                </a:lnTo>
                <a:lnTo>
                  <a:pt x="192" y="221"/>
                </a:lnTo>
                <a:lnTo>
                  <a:pt x="191" y="226"/>
                </a:lnTo>
                <a:lnTo>
                  <a:pt x="192" y="232"/>
                </a:lnTo>
                <a:lnTo>
                  <a:pt x="195" y="237"/>
                </a:lnTo>
                <a:lnTo>
                  <a:pt x="199" y="240"/>
                </a:lnTo>
                <a:lnTo>
                  <a:pt x="205" y="242"/>
                </a:lnTo>
                <a:lnTo>
                  <a:pt x="210" y="240"/>
                </a:lnTo>
                <a:lnTo>
                  <a:pt x="216" y="237"/>
                </a:lnTo>
                <a:lnTo>
                  <a:pt x="218" y="232"/>
                </a:lnTo>
                <a:lnTo>
                  <a:pt x="220" y="226"/>
                </a:lnTo>
                <a:lnTo>
                  <a:pt x="218" y="221"/>
                </a:lnTo>
                <a:lnTo>
                  <a:pt x="216" y="217"/>
                </a:lnTo>
                <a:lnTo>
                  <a:pt x="210" y="214"/>
                </a:lnTo>
                <a:lnTo>
                  <a:pt x="205" y="213"/>
                </a:lnTo>
                <a:close/>
                <a:moveTo>
                  <a:pt x="326" y="34"/>
                </a:moveTo>
                <a:lnTo>
                  <a:pt x="326" y="34"/>
                </a:lnTo>
                <a:lnTo>
                  <a:pt x="316" y="28"/>
                </a:lnTo>
                <a:lnTo>
                  <a:pt x="305" y="23"/>
                </a:lnTo>
                <a:lnTo>
                  <a:pt x="291" y="16"/>
                </a:lnTo>
                <a:lnTo>
                  <a:pt x="275" y="11"/>
                </a:lnTo>
                <a:lnTo>
                  <a:pt x="254" y="5"/>
                </a:lnTo>
                <a:lnTo>
                  <a:pt x="232" y="1"/>
                </a:lnTo>
                <a:lnTo>
                  <a:pt x="207" y="0"/>
                </a:lnTo>
                <a:lnTo>
                  <a:pt x="192" y="1"/>
                </a:lnTo>
                <a:lnTo>
                  <a:pt x="177" y="2"/>
                </a:lnTo>
                <a:lnTo>
                  <a:pt x="162" y="5"/>
                </a:lnTo>
                <a:lnTo>
                  <a:pt x="148" y="8"/>
                </a:lnTo>
                <a:lnTo>
                  <a:pt x="133" y="13"/>
                </a:lnTo>
                <a:lnTo>
                  <a:pt x="119" y="19"/>
                </a:lnTo>
                <a:lnTo>
                  <a:pt x="106" y="26"/>
                </a:lnTo>
                <a:lnTo>
                  <a:pt x="92" y="33"/>
                </a:lnTo>
                <a:lnTo>
                  <a:pt x="88" y="35"/>
                </a:lnTo>
                <a:lnTo>
                  <a:pt x="81" y="39"/>
                </a:lnTo>
                <a:lnTo>
                  <a:pt x="71" y="49"/>
                </a:lnTo>
                <a:lnTo>
                  <a:pt x="62" y="61"/>
                </a:lnTo>
                <a:lnTo>
                  <a:pt x="57" y="70"/>
                </a:lnTo>
                <a:lnTo>
                  <a:pt x="53" y="78"/>
                </a:lnTo>
                <a:lnTo>
                  <a:pt x="49" y="88"/>
                </a:lnTo>
                <a:lnTo>
                  <a:pt x="46" y="99"/>
                </a:lnTo>
                <a:lnTo>
                  <a:pt x="45" y="111"/>
                </a:lnTo>
                <a:lnTo>
                  <a:pt x="45" y="125"/>
                </a:lnTo>
                <a:lnTo>
                  <a:pt x="45" y="140"/>
                </a:lnTo>
                <a:lnTo>
                  <a:pt x="48" y="156"/>
                </a:lnTo>
                <a:lnTo>
                  <a:pt x="48" y="173"/>
                </a:lnTo>
                <a:lnTo>
                  <a:pt x="45" y="184"/>
                </a:lnTo>
                <a:lnTo>
                  <a:pt x="4" y="233"/>
                </a:lnTo>
                <a:lnTo>
                  <a:pt x="1" y="236"/>
                </a:lnTo>
                <a:lnTo>
                  <a:pt x="1" y="239"/>
                </a:lnTo>
                <a:lnTo>
                  <a:pt x="0" y="244"/>
                </a:lnTo>
                <a:lnTo>
                  <a:pt x="1" y="251"/>
                </a:lnTo>
                <a:lnTo>
                  <a:pt x="4" y="258"/>
                </a:lnTo>
                <a:lnTo>
                  <a:pt x="5" y="261"/>
                </a:lnTo>
                <a:lnTo>
                  <a:pt x="9" y="264"/>
                </a:lnTo>
                <a:lnTo>
                  <a:pt x="15" y="266"/>
                </a:lnTo>
                <a:lnTo>
                  <a:pt x="22" y="268"/>
                </a:lnTo>
                <a:lnTo>
                  <a:pt x="41" y="272"/>
                </a:lnTo>
                <a:lnTo>
                  <a:pt x="46" y="286"/>
                </a:lnTo>
                <a:lnTo>
                  <a:pt x="49" y="292"/>
                </a:lnTo>
                <a:lnTo>
                  <a:pt x="49" y="299"/>
                </a:lnTo>
                <a:lnTo>
                  <a:pt x="49" y="310"/>
                </a:lnTo>
                <a:lnTo>
                  <a:pt x="49" y="320"/>
                </a:lnTo>
                <a:lnTo>
                  <a:pt x="48" y="332"/>
                </a:lnTo>
                <a:lnTo>
                  <a:pt x="45" y="343"/>
                </a:lnTo>
                <a:lnTo>
                  <a:pt x="44" y="349"/>
                </a:lnTo>
                <a:lnTo>
                  <a:pt x="44" y="356"/>
                </a:lnTo>
                <a:lnTo>
                  <a:pt x="45" y="363"/>
                </a:lnTo>
                <a:lnTo>
                  <a:pt x="48" y="368"/>
                </a:lnTo>
                <a:lnTo>
                  <a:pt x="52" y="375"/>
                </a:lnTo>
                <a:lnTo>
                  <a:pt x="57" y="379"/>
                </a:lnTo>
                <a:lnTo>
                  <a:pt x="60" y="380"/>
                </a:lnTo>
                <a:lnTo>
                  <a:pt x="68" y="385"/>
                </a:lnTo>
                <a:lnTo>
                  <a:pt x="78" y="386"/>
                </a:lnTo>
                <a:lnTo>
                  <a:pt x="89" y="386"/>
                </a:lnTo>
                <a:lnTo>
                  <a:pt x="115" y="385"/>
                </a:lnTo>
                <a:lnTo>
                  <a:pt x="145" y="379"/>
                </a:lnTo>
                <a:lnTo>
                  <a:pt x="150" y="391"/>
                </a:lnTo>
                <a:lnTo>
                  <a:pt x="152" y="412"/>
                </a:lnTo>
                <a:lnTo>
                  <a:pt x="176" y="412"/>
                </a:lnTo>
                <a:lnTo>
                  <a:pt x="172" y="389"/>
                </a:lnTo>
                <a:lnTo>
                  <a:pt x="167" y="372"/>
                </a:lnTo>
                <a:lnTo>
                  <a:pt x="163" y="363"/>
                </a:lnTo>
                <a:lnTo>
                  <a:pt x="161" y="358"/>
                </a:lnTo>
                <a:lnTo>
                  <a:pt x="155" y="356"/>
                </a:lnTo>
                <a:lnTo>
                  <a:pt x="150" y="356"/>
                </a:lnTo>
                <a:lnTo>
                  <a:pt x="117" y="361"/>
                </a:lnTo>
                <a:lnTo>
                  <a:pt x="101" y="363"/>
                </a:lnTo>
                <a:lnTo>
                  <a:pt x="89" y="364"/>
                </a:lnTo>
                <a:lnTo>
                  <a:pt x="81" y="363"/>
                </a:lnTo>
                <a:lnTo>
                  <a:pt x="75" y="363"/>
                </a:lnTo>
                <a:lnTo>
                  <a:pt x="70" y="360"/>
                </a:lnTo>
                <a:lnTo>
                  <a:pt x="68" y="358"/>
                </a:lnTo>
                <a:lnTo>
                  <a:pt x="67" y="356"/>
                </a:lnTo>
                <a:lnTo>
                  <a:pt x="67" y="349"/>
                </a:lnTo>
                <a:lnTo>
                  <a:pt x="70" y="339"/>
                </a:lnTo>
                <a:lnTo>
                  <a:pt x="70" y="338"/>
                </a:lnTo>
                <a:lnTo>
                  <a:pt x="71" y="330"/>
                </a:lnTo>
                <a:lnTo>
                  <a:pt x="73" y="312"/>
                </a:lnTo>
                <a:lnTo>
                  <a:pt x="96" y="312"/>
                </a:lnTo>
                <a:lnTo>
                  <a:pt x="97" y="312"/>
                </a:lnTo>
                <a:lnTo>
                  <a:pt x="101" y="312"/>
                </a:lnTo>
                <a:lnTo>
                  <a:pt x="106" y="309"/>
                </a:lnTo>
                <a:lnTo>
                  <a:pt x="107" y="305"/>
                </a:lnTo>
                <a:lnTo>
                  <a:pt x="108" y="301"/>
                </a:lnTo>
                <a:lnTo>
                  <a:pt x="107" y="297"/>
                </a:lnTo>
                <a:lnTo>
                  <a:pt x="106" y="292"/>
                </a:lnTo>
                <a:lnTo>
                  <a:pt x="101" y="290"/>
                </a:lnTo>
                <a:lnTo>
                  <a:pt x="97" y="290"/>
                </a:lnTo>
                <a:lnTo>
                  <a:pt x="71" y="288"/>
                </a:lnTo>
                <a:lnTo>
                  <a:pt x="68" y="277"/>
                </a:lnTo>
                <a:lnTo>
                  <a:pt x="64" y="268"/>
                </a:lnTo>
                <a:lnTo>
                  <a:pt x="60" y="257"/>
                </a:lnTo>
                <a:lnTo>
                  <a:pt x="56" y="253"/>
                </a:lnTo>
                <a:lnTo>
                  <a:pt x="52" y="251"/>
                </a:lnTo>
                <a:lnTo>
                  <a:pt x="26" y="246"/>
                </a:lnTo>
                <a:lnTo>
                  <a:pt x="24" y="246"/>
                </a:lnTo>
                <a:lnTo>
                  <a:pt x="23" y="246"/>
                </a:lnTo>
                <a:lnTo>
                  <a:pt x="63" y="198"/>
                </a:lnTo>
                <a:lnTo>
                  <a:pt x="64" y="196"/>
                </a:lnTo>
                <a:lnTo>
                  <a:pt x="67" y="192"/>
                </a:lnTo>
                <a:lnTo>
                  <a:pt x="68" y="187"/>
                </a:lnTo>
                <a:lnTo>
                  <a:pt x="70" y="174"/>
                </a:lnTo>
                <a:lnTo>
                  <a:pt x="71" y="155"/>
                </a:lnTo>
                <a:lnTo>
                  <a:pt x="71" y="152"/>
                </a:lnTo>
                <a:lnTo>
                  <a:pt x="68" y="138"/>
                </a:lnTo>
                <a:lnTo>
                  <a:pt x="68" y="127"/>
                </a:lnTo>
                <a:lnTo>
                  <a:pt x="68" y="116"/>
                </a:lnTo>
                <a:lnTo>
                  <a:pt x="68" y="107"/>
                </a:lnTo>
                <a:lnTo>
                  <a:pt x="71" y="97"/>
                </a:lnTo>
                <a:lnTo>
                  <a:pt x="74" y="89"/>
                </a:lnTo>
                <a:lnTo>
                  <a:pt x="81" y="75"/>
                </a:lnTo>
                <a:lnTo>
                  <a:pt x="88" y="66"/>
                </a:lnTo>
                <a:lnTo>
                  <a:pt x="95" y="59"/>
                </a:lnTo>
                <a:lnTo>
                  <a:pt x="103" y="53"/>
                </a:lnTo>
                <a:lnTo>
                  <a:pt x="115" y="46"/>
                </a:lnTo>
                <a:lnTo>
                  <a:pt x="128" y="39"/>
                </a:lnTo>
                <a:lnTo>
                  <a:pt x="141" y="35"/>
                </a:lnTo>
                <a:lnTo>
                  <a:pt x="154" y="31"/>
                </a:lnTo>
                <a:lnTo>
                  <a:pt x="167" y="27"/>
                </a:lnTo>
                <a:lnTo>
                  <a:pt x="180" y="24"/>
                </a:lnTo>
                <a:lnTo>
                  <a:pt x="194" y="23"/>
                </a:lnTo>
                <a:lnTo>
                  <a:pt x="207" y="23"/>
                </a:lnTo>
                <a:lnTo>
                  <a:pt x="229" y="24"/>
                </a:lnTo>
                <a:lnTo>
                  <a:pt x="250" y="28"/>
                </a:lnTo>
                <a:lnTo>
                  <a:pt x="268" y="33"/>
                </a:lnTo>
                <a:lnTo>
                  <a:pt x="283" y="38"/>
                </a:lnTo>
                <a:lnTo>
                  <a:pt x="295" y="44"/>
                </a:lnTo>
                <a:lnTo>
                  <a:pt x="305" y="48"/>
                </a:lnTo>
                <a:lnTo>
                  <a:pt x="312" y="53"/>
                </a:lnTo>
                <a:lnTo>
                  <a:pt x="328" y="67"/>
                </a:lnTo>
                <a:lnTo>
                  <a:pt x="341" y="81"/>
                </a:lnTo>
                <a:lnTo>
                  <a:pt x="352" y="96"/>
                </a:lnTo>
                <a:lnTo>
                  <a:pt x="359" y="111"/>
                </a:lnTo>
                <a:lnTo>
                  <a:pt x="363" y="126"/>
                </a:lnTo>
                <a:lnTo>
                  <a:pt x="365" y="141"/>
                </a:lnTo>
                <a:lnTo>
                  <a:pt x="367" y="155"/>
                </a:lnTo>
                <a:lnTo>
                  <a:pt x="365" y="169"/>
                </a:lnTo>
                <a:lnTo>
                  <a:pt x="364" y="182"/>
                </a:lnTo>
                <a:lnTo>
                  <a:pt x="361" y="195"/>
                </a:lnTo>
                <a:lnTo>
                  <a:pt x="354" y="217"/>
                </a:lnTo>
                <a:lnTo>
                  <a:pt x="349" y="232"/>
                </a:lnTo>
                <a:lnTo>
                  <a:pt x="345" y="239"/>
                </a:lnTo>
                <a:lnTo>
                  <a:pt x="337" y="253"/>
                </a:lnTo>
                <a:lnTo>
                  <a:pt x="330" y="266"/>
                </a:lnTo>
                <a:lnTo>
                  <a:pt x="323" y="280"/>
                </a:lnTo>
                <a:lnTo>
                  <a:pt x="319" y="294"/>
                </a:lnTo>
                <a:lnTo>
                  <a:pt x="312" y="316"/>
                </a:lnTo>
                <a:lnTo>
                  <a:pt x="309" y="325"/>
                </a:lnTo>
                <a:lnTo>
                  <a:pt x="309" y="327"/>
                </a:lnTo>
                <a:lnTo>
                  <a:pt x="309" y="350"/>
                </a:lnTo>
                <a:lnTo>
                  <a:pt x="310" y="374"/>
                </a:lnTo>
                <a:lnTo>
                  <a:pt x="312" y="396"/>
                </a:lnTo>
                <a:lnTo>
                  <a:pt x="315" y="412"/>
                </a:lnTo>
                <a:lnTo>
                  <a:pt x="338" y="412"/>
                </a:lnTo>
                <a:lnTo>
                  <a:pt x="335" y="396"/>
                </a:lnTo>
                <a:lnTo>
                  <a:pt x="334" y="375"/>
                </a:lnTo>
                <a:lnTo>
                  <a:pt x="332" y="353"/>
                </a:lnTo>
                <a:lnTo>
                  <a:pt x="332" y="330"/>
                </a:lnTo>
                <a:lnTo>
                  <a:pt x="335" y="319"/>
                </a:lnTo>
                <a:lnTo>
                  <a:pt x="341" y="298"/>
                </a:lnTo>
                <a:lnTo>
                  <a:pt x="350" y="275"/>
                </a:lnTo>
                <a:lnTo>
                  <a:pt x="357" y="262"/>
                </a:lnTo>
                <a:lnTo>
                  <a:pt x="364" y="251"/>
                </a:lnTo>
                <a:lnTo>
                  <a:pt x="368" y="244"/>
                </a:lnTo>
                <a:lnTo>
                  <a:pt x="375" y="228"/>
                </a:lnTo>
                <a:lnTo>
                  <a:pt x="382" y="204"/>
                </a:lnTo>
                <a:lnTo>
                  <a:pt x="386" y="189"/>
                </a:lnTo>
                <a:lnTo>
                  <a:pt x="389" y="174"/>
                </a:lnTo>
                <a:lnTo>
                  <a:pt x="389" y="156"/>
                </a:lnTo>
                <a:lnTo>
                  <a:pt x="389" y="140"/>
                </a:lnTo>
                <a:lnTo>
                  <a:pt x="386" y="122"/>
                </a:lnTo>
                <a:lnTo>
                  <a:pt x="381" y="104"/>
                </a:lnTo>
                <a:lnTo>
                  <a:pt x="372" y="85"/>
                </a:lnTo>
                <a:lnTo>
                  <a:pt x="360" y="68"/>
                </a:lnTo>
                <a:lnTo>
                  <a:pt x="353" y="59"/>
                </a:lnTo>
                <a:lnTo>
                  <a:pt x="345" y="50"/>
                </a:lnTo>
                <a:lnTo>
                  <a:pt x="337" y="42"/>
                </a:lnTo>
                <a:lnTo>
                  <a:pt x="326" y="34"/>
                </a:lnTo>
                <a:close/>
              </a:path>
            </a:pathLst>
          </a:custGeom>
          <a:solidFill>
            <a:schemeClr val="accent1"/>
          </a:solidFill>
          <a:ln>
            <a:noFill/>
          </a:ln>
        </p:spPr>
        <p:txBody>
          <a:bodyPr/>
          <a:lstStyle/>
          <a:p>
            <a:endParaRPr lang="en-US" dirty="0"/>
          </a:p>
        </p:txBody>
      </p:sp>
      <p:sp>
        <p:nvSpPr>
          <p:cNvPr id="203" name="Freeform 224"/>
          <p:cNvSpPr>
            <a:spLocks noEditPoints="1"/>
          </p:cNvSpPr>
          <p:nvPr/>
        </p:nvSpPr>
        <p:spPr bwMode="auto">
          <a:xfrm>
            <a:off x="10235641" y="2082798"/>
            <a:ext cx="304023" cy="361683"/>
          </a:xfrm>
          <a:custGeom>
            <a:avLst/>
            <a:gdLst>
              <a:gd name="T0" fmla="*/ 82604 w 350"/>
              <a:gd name="T1" fmla="*/ 153458 h 414"/>
              <a:gd name="T2" fmla="*/ 67346 w 350"/>
              <a:gd name="T3" fmla="*/ 219075 h 414"/>
              <a:gd name="T4" fmla="*/ 65768 w 350"/>
              <a:gd name="T5" fmla="*/ 153458 h 414"/>
              <a:gd name="T6" fmla="*/ 73134 w 350"/>
              <a:gd name="T7" fmla="*/ 141817 h 414"/>
              <a:gd name="T8" fmla="*/ 69451 w 350"/>
              <a:gd name="T9" fmla="*/ 85725 h 414"/>
              <a:gd name="T10" fmla="*/ 24729 w 350"/>
              <a:gd name="T11" fmla="*/ 82021 h 414"/>
              <a:gd name="T12" fmla="*/ 13154 w 350"/>
              <a:gd name="T13" fmla="*/ 89429 h 414"/>
              <a:gd name="T14" fmla="*/ 13154 w 350"/>
              <a:gd name="T15" fmla="*/ 147108 h 414"/>
              <a:gd name="T16" fmla="*/ 24729 w 350"/>
              <a:gd name="T17" fmla="*/ 154517 h 414"/>
              <a:gd name="T18" fmla="*/ 14206 w 350"/>
              <a:gd name="T19" fmla="*/ 164571 h 414"/>
              <a:gd name="T20" fmla="*/ 526 w 350"/>
              <a:gd name="T21" fmla="*/ 146050 h 414"/>
              <a:gd name="T22" fmla="*/ 4209 w 350"/>
              <a:gd name="T23" fmla="*/ 80963 h 414"/>
              <a:gd name="T24" fmla="*/ 60506 w 350"/>
              <a:gd name="T25" fmla="*/ 69850 h 414"/>
              <a:gd name="T26" fmla="*/ 81026 w 350"/>
              <a:gd name="T27" fmla="*/ 80963 h 414"/>
              <a:gd name="T28" fmla="*/ 158895 w 350"/>
              <a:gd name="T29" fmla="*/ 109008 h 414"/>
              <a:gd name="T30" fmla="*/ 166787 w 350"/>
              <a:gd name="T31" fmla="*/ 121708 h 414"/>
              <a:gd name="T32" fmla="*/ 179415 w 350"/>
              <a:gd name="T33" fmla="*/ 120121 h 414"/>
              <a:gd name="T34" fmla="*/ 184150 w 350"/>
              <a:gd name="T35" fmla="*/ 109008 h 414"/>
              <a:gd name="T36" fmla="*/ 177310 w 350"/>
              <a:gd name="T37" fmla="*/ 97367 h 414"/>
              <a:gd name="T38" fmla="*/ 164683 w 350"/>
              <a:gd name="T39" fmla="*/ 98954 h 414"/>
              <a:gd name="T40" fmla="*/ 158895 w 350"/>
              <a:gd name="T41" fmla="*/ 109008 h 414"/>
              <a:gd name="T42" fmla="*/ 162578 w 350"/>
              <a:gd name="T43" fmla="*/ 41275 h 414"/>
              <a:gd name="T44" fmla="*/ 174153 w 350"/>
              <a:gd name="T45" fmla="*/ 44450 h 414"/>
              <a:gd name="T46" fmla="*/ 184150 w 350"/>
              <a:gd name="T47" fmla="*/ 34925 h 414"/>
              <a:gd name="T48" fmla="*/ 180993 w 350"/>
              <a:gd name="T49" fmla="*/ 23283 h 414"/>
              <a:gd name="T50" fmla="*/ 169418 w 350"/>
              <a:gd name="T51" fmla="*/ 19579 h 414"/>
              <a:gd name="T52" fmla="*/ 158895 w 350"/>
              <a:gd name="T53" fmla="*/ 29633 h 414"/>
              <a:gd name="T54" fmla="*/ 159947 w 350"/>
              <a:gd name="T55" fmla="*/ 192088 h 414"/>
              <a:gd name="T56" fmla="*/ 172049 w 350"/>
              <a:gd name="T57" fmla="*/ 199496 h 414"/>
              <a:gd name="T58" fmla="*/ 182045 w 350"/>
              <a:gd name="T59" fmla="*/ 194204 h 414"/>
              <a:gd name="T60" fmla="*/ 183624 w 350"/>
              <a:gd name="T61" fmla="*/ 182033 h 414"/>
              <a:gd name="T62" fmla="*/ 172049 w 350"/>
              <a:gd name="T63" fmla="*/ 174096 h 414"/>
              <a:gd name="T64" fmla="*/ 161000 w 350"/>
              <a:gd name="T65" fmla="*/ 179917 h 414"/>
              <a:gd name="T66" fmla="*/ 127327 w 350"/>
              <a:gd name="T67" fmla="*/ 180446 h 414"/>
              <a:gd name="T68" fmla="*/ 145215 w 350"/>
              <a:gd name="T69" fmla="*/ 112183 h 414"/>
              <a:gd name="T70" fmla="*/ 140480 w 350"/>
              <a:gd name="T71" fmla="*/ 103187 h 414"/>
              <a:gd name="T72" fmla="*/ 143637 w 350"/>
              <a:gd name="T73" fmla="*/ 36513 h 414"/>
              <a:gd name="T74" fmla="*/ 142585 w 350"/>
              <a:gd name="T75" fmla="*/ 26458 h 414"/>
              <a:gd name="T76" fmla="*/ 116278 w 350"/>
              <a:gd name="T77" fmla="*/ 29104 h 414"/>
              <a:gd name="T78" fmla="*/ 101019 w 350"/>
              <a:gd name="T79" fmla="*/ 104246 h 414"/>
              <a:gd name="T80" fmla="*/ 98915 w 350"/>
              <a:gd name="T81" fmla="*/ 113771 h 414"/>
              <a:gd name="T82" fmla="*/ 115751 w 350"/>
              <a:gd name="T83" fmla="*/ 189442 h 414"/>
              <a:gd name="T84" fmla="*/ 139428 w 350"/>
              <a:gd name="T85" fmla="*/ 192617 h 414"/>
              <a:gd name="T86" fmla="*/ 146268 w 350"/>
              <a:gd name="T87" fmla="*/ 186796 h 414"/>
              <a:gd name="T88" fmla="*/ 13680 w 350"/>
              <a:gd name="T89" fmla="*/ 28575 h 414"/>
              <a:gd name="T90" fmla="*/ 26833 w 350"/>
              <a:gd name="T91" fmla="*/ 4233 h 414"/>
              <a:gd name="T92" fmla="*/ 53667 w 350"/>
              <a:gd name="T93" fmla="*/ 2117 h 414"/>
              <a:gd name="T94" fmla="*/ 71555 w 350"/>
              <a:gd name="T95" fmla="*/ 28575 h 414"/>
              <a:gd name="T96" fmla="*/ 58402 w 350"/>
              <a:gd name="T97" fmla="*/ 52387 h 414"/>
              <a:gd name="T98" fmla="*/ 31569 w 350"/>
              <a:gd name="T99" fmla="*/ 55562 h 414"/>
              <a:gd name="T100" fmla="*/ 13680 w 350"/>
              <a:gd name="T101" fmla="*/ 28575 h 414"/>
              <a:gd name="T102" fmla="*/ 28938 w 350"/>
              <a:gd name="T103" fmla="*/ 38100 h 414"/>
              <a:gd name="T104" fmla="*/ 42618 w 350"/>
              <a:gd name="T105" fmla="*/ 44979 h 414"/>
              <a:gd name="T106" fmla="*/ 57876 w 350"/>
              <a:gd name="T107" fmla="*/ 34925 h 414"/>
              <a:gd name="T108" fmla="*/ 56297 w 350"/>
              <a:gd name="T109" fmla="*/ 19050 h 414"/>
              <a:gd name="T110" fmla="*/ 42618 w 350"/>
              <a:gd name="T111" fmla="*/ 11642 h 414"/>
              <a:gd name="T112" fmla="*/ 27359 w 350"/>
              <a:gd name="T113" fmla="*/ 21696 h 41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50" h="414">
                <a:moveTo>
                  <a:pt x="162" y="179"/>
                </a:moveTo>
                <a:lnTo>
                  <a:pt x="162" y="268"/>
                </a:lnTo>
                <a:lnTo>
                  <a:pt x="161" y="276"/>
                </a:lnTo>
                <a:lnTo>
                  <a:pt x="159" y="283"/>
                </a:lnTo>
                <a:lnTo>
                  <a:pt x="157" y="290"/>
                </a:lnTo>
                <a:lnTo>
                  <a:pt x="152" y="297"/>
                </a:lnTo>
                <a:lnTo>
                  <a:pt x="147" y="303"/>
                </a:lnTo>
                <a:lnTo>
                  <a:pt x="141" y="307"/>
                </a:lnTo>
                <a:lnTo>
                  <a:pt x="135" y="311"/>
                </a:lnTo>
                <a:lnTo>
                  <a:pt x="128" y="314"/>
                </a:lnTo>
                <a:lnTo>
                  <a:pt x="128" y="414"/>
                </a:lnTo>
                <a:lnTo>
                  <a:pt x="104" y="414"/>
                </a:lnTo>
                <a:lnTo>
                  <a:pt x="104" y="292"/>
                </a:lnTo>
                <a:lnTo>
                  <a:pt x="115" y="292"/>
                </a:lnTo>
                <a:lnTo>
                  <a:pt x="119" y="292"/>
                </a:lnTo>
                <a:lnTo>
                  <a:pt x="125" y="290"/>
                </a:lnTo>
                <a:lnTo>
                  <a:pt x="128" y="287"/>
                </a:lnTo>
                <a:lnTo>
                  <a:pt x="132" y="285"/>
                </a:lnTo>
                <a:lnTo>
                  <a:pt x="135" y="282"/>
                </a:lnTo>
                <a:lnTo>
                  <a:pt x="137" y="278"/>
                </a:lnTo>
                <a:lnTo>
                  <a:pt x="139" y="274"/>
                </a:lnTo>
                <a:lnTo>
                  <a:pt x="139" y="268"/>
                </a:lnTo>
                <a:lnTo>
                  <a:pt x="139" y="179"/>
                </a:lnTo>
                <a:lnTo>
                  <a:pt x="139" y="175"/>
                </a:lnTo>
                <a:lnTo>
                  <a:pt x="137" y="169"/>
                </a:lnTo>
                <a:lnTo>
                  <a:pt x="135" y="165"/>
                </a:lnTo>
                <a:lnTo>
                  <a:pt x="132" y="162"/>
                </a:lnTo>
                <a:lnTo>
                  <a:pt x="128" y="160"/>
                </a:lnTo>
                <a:lnTo>
                  <a:pt x="125" y="157"/>
                </a:lnTo>
                <a:lnTo>
                  <a:pt x="119" y="155"/>
                </a:lnTo>
                <a:lnTo>
                  <a:pt x="115" y="155"/>
                </a:lnTo>
                <a:lnTo>
                  <a:pt x="47" y="155"/>
                </a:lnTo>
                <a:lnTo>
                  <a:pt x="42" y="155"/>
                </a:lnTo>
                <a:lnTo>
                  <a:pt x="37" y="157"/>
                </a:lnTo>
                <a:lnTo>
                  <a:pt x="33" y="160"/>
                </a:lnTo>
                <a:lnTo>
                  <a:pt x="30" y="162"/>
                </a:lnTo>
                <a:lnTo>
                  <a:pt x="27" y="165"/>
                </a:lnTo>
                <a:lnTo>
                  <a:pt x="25" y="169"/>
                </a:lnTo>
                <a:lnTo>
                  <a:pt x="23" y="175"/>
                </a:lnTo>
                <a:lnTo>
                  <a:pt x="23" y="179"/>
                </a:lnTo>
                <a:lnTo>
                  <a:pt x="23" y="268"/>
                </a:lnTo>
                <a:lnTo>
                  <a:pt x="23" y="274"/>
                </a:lnTo>
                <a:lnTo>
                  <a:pt x="25" y="278"/>
                </a:lnTo>
                <a:lnTo>
                  <a:pt x="27" y="282"/>
                </a:lnTo>
                <a:lnTo>
                  <a:pt x="30" y="285"/>
                </a:lnTo>
                <a:lnTo>
                  <a:pt x="33" y="287"/>
                </a:lnTo>
                <a:lnTo>
                  <a:pt x="37" y="290"/>
                </a:lnTo>
                <a:lnTo>
                  <a:pt x="42" y="292"/>
                </a:lnTo>
                <a:lnTo>
                  <a:pt x="47" y="292"/>
                </a:lnTo>
                <a:lnTo>
                  <a:pt x="58" y="292"/>
                </a:lnTo>
                <a:lnTo>
                  <a:pt x="58" y="414"/>
                </a:lnTo>
                <a:lnTo>
                  <a:pt x="34" y="414"/>
                </a:lnTo>
                <a:lnTo>
                  <a:pt x="34" y="314"/>
                </a:lnTo>
                <a:lnTo>
                  <a:pt x="27" y="311"/>
                </a:lnTo>
                <a:lnTo>
                  <a:pt x="20" y="307"/>
                </a:lnTo>
                <a:lnTo>
                  <a:pt x="15" y="303"/>
                </a:lnTo>
                <a:lnTo>
                  <a:pt x="9" y="297"/>
                </a:lnTo>
                <a:lnTo>
                  <a:pt x="5" y="290"/>
                </a:lnTo>
                <a:lnTo>
                  <a:pt x="3" y="283"/>
                </a:lnTo>
                <a:lnTo>
                  <a:pt x="1" y="276"/>
                </a:lnTo>
                <a:lnTo>
                  <a:pt x="0" y="268"/>
                </a:lnTo>
                <a:lnTo>
                  <a:pt x="0" y="179"/>
                </a:lnTo>
                <a:lnTo>
                  <a:pt x="1" y="169"/>
                </a:lnTo>
                <a:lnTo>
                  <a:pt x="4" y="161"/>
                </a:lnTo>
                <a:lnTo>
                  <a:pt x="8" y="153"/>
                </a:lnTo>
                <a:lnTo>
                  <a:pt x="14" y="146"/>
                </a:lnTo>
                <a:lnTo>
                  <a:pt x="20" y="140"/>
                </a:lnTo>
                <a:lnTo>
                  <a:pt x="29" y="136"/>
                </a:lnTo>
                <a:lnTo>
                  <a:pt x="37" y="133"/>
                </a:lnTo>
                <a:lnTo>
                  <a:pt x="47" y="132"/>
                </a:lnTo>
                <a:lnTo>
                  <a:pt x="115" y="132"/>
                </a:lnTo>
                <a:lnTo>
                  <a:pt x="125" y="133"/>
                </a:lnTo>
                <a:lnTo>
                  <a:pt x="133" y="136"/>
                </a:lnTo>
                <a:lnTo>
                  <a:pt x="141" y="140"/>
                </a:lnTo>
                <a:lnTo>
                  <a:pt x="148" y="146"/>
                </a:lnTo>
                <a:lnTo>
                  <a:pt x="154" y="153"/>
                </a:lnTo>
                <a:lnTo>
                  <a:pt x="158" y="161"/>
                </a:lnTo>
                <a:lnTo>
                  <a:pt x="161" y="169"/>
                </a:lnTo>
                <a:lnTo>
                  <a:pt x="162" y="179"/>
                </a:lnTo>
                <a:close/>
                <a:moveTo>
                  <a:pt x="302" y="206"/>
                </a:moveTo>
                <a:lnTo>
                  <a:pt x="302" y="206"/>
                </a:lnTo>
                <a:lnTo>
                  <a:pt x="302" y="212"/>
                </a:lnTo>
                <a:lnTo>
                  <a:pt x="304" y="216"/>
                </a:lnTo>
                <a:lnTo>
                  <a:pt x="306" y="220"/>
                </a:lnTo>
                <a:lnTo>
                  <a:pt x="309" y="224"/>
                </a:lnTo>
                <a:lnTo>
                  <a:pt x="313" y="227"/>
                </a:lnTo>
                <a:lnTo>
                  <a:pt x="317" y="230"/>
                </a:lnTo>
                <a:lnTo>
                  <a:pt x="322" y="231"/>
                </a:lnTo>
                <a:lnTo>
                  <a:pt x="327" y="231"/>
                </a:lnTo>
                <a:lnTo>
                  <a:pt x="331" y="231"/>
                </a:lnTo>
                <a:lnTo>
                  <a:pt x="337" y="230"/>
                </a:lnTo>
                <a:lnTo>
                  <a:pt x="341" y="227"/>
                </a:lnTo>
                <a:lnTo>
                  <a:pt x="344" y="224"/>
                </a:lnTo>
                <a:lnTo>
                  <a:pt x="346" y="220"/>
                </a:lnTo>
                <a:lnTo>
                  <a:pt x="349" y="216"/>
                </a:lnTo>
                <a:lnTo>
                  <a:pt x="350" y="212"/>
                </a:lnTo>
                <a:lnTo>
                  <a:pt x="350" y="206"/>
                </a:lnTo>
                <a:lnTo>
                  <a:pt x="350" y="202"/>
                </a:lnTo>
                <a:lnTo>
                  <a:pt x="349" y="198"/>
                </a:lnTo>
                <a:lnTo>
                  <a:pt x="346" y="194"/>
                </a:lnTo>
                <a:lnTo>
                  <a:pt x="344" y="190"/>
                </a:lnTo>
                <a:lnTo>
                  <a:pt x="341" y="187"/>
                </a:lnTo>
                <a:lnTo>
                  <a:pt x="337" y="184"/>
                </a:lnTo>
                <a:lnTo>
                  <a:pt x="331" y="183"/>
                </a:lnTo>
                <a:lnTo>
                  <a:pt x="327" y="183"/>
                </a:lnTo>
                <a:lnTo>
                  <a:pt x="322" y="183"/>
                </a:lnTo>
                <a:lnTo>
                  <a:pt x="317" y="184"/>
                </a:lnTo>
                <a:lnTo>
                  <a:pt x="313" y="187"/>
                </a:lnTo>
                <a:lnTo>
                  <a:pt x="309" y="190"/>
                </a:lnTo>
                <a:lnTo>
                  <a:pt x="306" y="194"/>
                </a:lnTo>
                <a:lnTo>
                  <a:pt x="304" y="198"/>
                </a:lnTo>
                <a:lnTo>
                  <a:pt x="302" y="202"/>
                </a:lnTo>
                <a:lnTo>
                  <a:pt x="302" y="206"/>
                </a:lnTo>
                <a:close/>
                <a:moveTo>
                  <a:pt x="302" y="61"/>
                </a:moveTo>
                <a:lnTo>
                  <a:pt x="302" y="61"/>
                </a:lnTo>
                <a:lnTo>
                  <a:pt x="302" y="66"/>
                </a:lnTo>
                <a:lnTo>
                  <a:pt x="304" y="70"/>
                </a:lnTo>
                <a:lnTo>
                  <a:pt x="306" y="74"/>
                </a:lnTo>
                <a:lnTo>
                  <a:pt x="309" y="78"/>
                </a:lnTo>
                <a:lnTo>
                  <a:pt x="313" y="81"/>
                </a:lnTo>
                <a:lnTo>
                  <a:pt x="317" y="83"/>
                </a:lnTo>
                <a:lnTo>
                  <a:pt x="322" y="84"/>
                </a:lnTo>
                <a:lnTo>
                  <a:pt x="327" y="85"/>
                </a:lnTo>
                <a:lnTo>
                  <a:pt x="331" y="84"/>
                </a:lnTo>
                <a:lnTo>
                  <a:pt x="337" y="83"/>
                </a:lnTo>
                <a:lnTo>
                  <a:pt x="341" y="81"/>
                </a:lnTo>
                <a:lnTo>
                  <a:pt x="344" y="78"/>
                </a:lnTo>
                <a:lnTo>
                  <a:pt x="346" y="74"/>
                </a:lnTo>
                <a:lnTo>
                  <a:pt x="349" y="70"/>
                </a:lnTo>
                <a:lnTo>
                  <a:pt x="350" y="66"/>
                </a:lnTo>
                <a:lnTo>
                  <a:pt x="350" y="61"/>
                </a:lnTo>
                <a:lnTo>
                  <a:pt x="350" y="56"/>
                </a:lnTo>
                <a:lnTo>
                  <a:pt x="349" y="51"/>
                </a:lnTo>
                <a:lnTo>
                  <a:pt x="346" y="47"/>
                </a:lnTo>
                <a:lnTo>
                  <a:pt x="344" y="44"/>
                </a:lnTo>
                <a:lnTo>
                  <a:pt x="341" y="41"/>
                </a:lnTo>
                <a:lnTo>
                  <a:pt x="337" y="39"/>
                </a:lnTo>
                <a:lnTo>
                  <a:pt x="331" y="37"/>
                </a:lnTo>
                <a:lnTo>
                  <a:pt x="327" y="36"/>
                </a:lnTo>
                <a:lnTo>
                  <a:pt x="322" y="37"/>
                </a:lnTo>
                <a:lnTo>
                  <a:pt x="317" y="39"/>
                </a:lnTo>
                <a:lnTo>
                  <a:pt x="313" y="41"/>
                </a:lnTo>
                <a:lnTo>
                  <a:pt x="309" y="44"/>
                </a:lnTo>
                <a:lnTo>
                  <a:pt x="306" y="47"/>
                </a:lnTo>
                <a:lnTo>
                  <a:pt x="304" y="51"/>
                </a:lnTo>
                <a:lnTo>
                  <a:pt x="302" y="56"/>
                </a:lnTo>
                <a:lnTo>
                  <a:pt x="302" y="61"/>
                </a:lnTo>
                <a:close/>
                <a:moveTo>
                  <a:pt x="302" y="353"/>
                </a:moveTo>
                <a:lnTo>
                  <a:pt x="302" y="353"/>
                </a:lnTo>
                <a:lnTo>
                  <a:pt x="302" y="358"/>
                </a:lnTo>
                <a:lnTo>
                  <a:pt x="304" y="363"/>
                </a:lnTo>
                <a:lnTo>
                  <a:pt x="306" y="367"/>
                </a:lnTo>
                <a:lnTo>
                  <a:pt x="309" y="370"/>
                </a:lnTo>
                <a:lnTo>
                  <a:pt x="313" y="373"/>
                </a:lnTo>
                <a:lnTo>
                  <a:pt x="317" y="375"/>
                </a:lnTo>
                <a:lnTo>
                  <a:pt x="322" y="377"/>
                </a:lnTo>
                <a:lnTo>
                  <a:pt x="327" y="377"/>
                </a:lnTo>
                <a:lnTo>
                  <a:pt x="331" y="377"/>
                </a:lnTo>
                <a:lnTo>
                  <a:pt x="337" y="375"/>
                </a:lnTo>
                <a:lnTo>
                  <a:pt x="341" y="373"/>
                </a:lnTo>
                <a:lnTo>
                  <a:pt x="344" y="370"/>
                </a:lnTo>
                <a:lnTo>
                  <a:pt x="346" y="367"/>
                </a:lnTo>
                <a:lnTo>
                  <a:pt x="349" y="363"/>
                </a:lnTo>
                <a:lnTo>
                  <a:pt x="350" y="358"/>
                </a:lnTo>
                <a:lnTo>
                  <a:pt x="350" y="353"/>
                </a:lnTo>
                <a:lnTo>
                  <a:pt x="350" y="348"/>
                </a:lnTo>
                <a:lnTo>
                  <a:pt x="349" y="344"/>
                </a:lnTo>
                <a:lnTo>
                  <a:pt x="346" y="340"/>
                </a:lnTo>
                <a:lnTo>
                  <a:pt x="344" y="336"/>
                </a:lnTo>
                <a:lnTo>
                  <a:pt x="341" y="333"/>
                </a:lnTo>
                <a:lnTo>
                  <a:pt x="337" y="330"/>
                </a:lnTo>
                <a:lnTo>
                  <a:pt x="331" y="329"/>
                </a:lnTo>
                <a:lnTo>
                  <a:pt x="327" y="329"/>
                </a:lnTo>
                <a:lnTo>
                  <a:pt x="322" y="329"/>
                </a:lnTo>
                <a:lnTo>
                  <a:pt x="317" y="330"/>
                </a:lnTo>
                <a:lnTo>
                  <a:pt x="313" y="333"/>
                </a:lnTo>
                <a:lnTo>
                  <a:pt x="309" y="336"/>
                </a:lnTo>
                <a:lnTo>
                  <a:pt x="306" y="340"/>
                </a:lnTo>
                <a:lnTo>
                  <a:pt x="304" y="344"/>
                </a:lnTo>
                <a:lnTo>
                  <a:pt x="302" y="348"/>
                </a:lnTo>
                <a:lnTo>
                  <a:pt x="302" y="353"/>
                </a:lnTo>
                <a:close/>
                <a:moveTo>
                  <a:pt x="265" y="341"/>
                </a:moveTo>
                <a:lnTo>
                  <a:pt x="242" y="341"/>
                </a:lnTo>
                <a:lnTo>
                  <a:pt x="242" y="219"/>
                </a:lnTo>
                <a:lnTo>
                  <a:pt x="267" y="219"/>
                </a:lnTo>
                <a:lnTo>
                  <a:pt x="271" y="217"/>
                </a:lnTo>
                <a:lnTo>
                  <a:pt x="275" y="215"/>
                </a:lnTo>
                <a:lnTo>
                  <a:pt x="276" y="212"/>
                </a:lnTo>
                <a:lnTo>
                  <a:pt x="278" y="206"/>
                </a:lnTo>
                <a:lnTo>
                  <a:pt x="276" y="202"/>
                </a:lnTo>
                <a:lnTo>
                  <a:pt x="275" y="199"/>
                </a:lnTo>
                <a:lnTo>
                  <a:pt x="271" y="197"/>
                </a:lnTo>
                <a:lnTo>
                  <a:pt x="267" y="195"/>
                </a:lnTo>
                <a:lnTo>
                  <a:pt x="242" y="195"/>
                </a:lnTo>
                <a:lnTo>
                  <a:pt x="242" y="73"/>
                </a:lnTo>
                <a:lnTo>
                  <a:pt x="265" y="73"/>
                </a:lnTo>
                <a:lnTo>
                  <a:pt x="271" y="72"/>
                </a:lnTo>
                <a:lnTo>
                  <a:pt x="273" y="69"/>
                </a:lnTo>
                <a:lnTo>
                  <a:pt x="276" y="65"/>
                </a:lnTo>
                <a:lnTo>
                  <a:pt x="278" y="61"/>
                </a:lnTo>
                <a:lnTo>
                  <a:pt x="276" y="56"/>
                </a:lnTo>
                <a:lnTo>
                  <a:pt x="273" y="52"/>
                </a:lnTo>
                <a:lnTo>
                  <a:pt x="271" y="50"/>
                </a:lnTo>
                <a:lnTo>
                  <a:pt x="265" y="50"/>
                </a:lnTo>
                <a:lnTo>
                  <a:pt x="231" y="50"/>
                </a:lnTo>
                <a:lnTo>
                  <a:pt x="225" y="51"/>
                </a:lnTo>
                <a:lnTo>
                  <a:pt x="221" y="55"/>
                </a:lnTo>
                <a:lnTo>
                  <a:pt x="220" y="58"/>
                </a:lnTo>
                <a:lnTo>
                  <a:pt x="218" y="62"/>
                </a:lnTo>
                <a:lnTo>
                  <a:pt x="218" y="195"/>
                </a:lnTo>
                <a:lnTo>
                  <a:pt x="196" y="195"/>
                </a:lnTo>
                <a:lnTo>
                  <a:pt x="192" y="197"/>
                </a:lnTo>
                <a:lnTo>
                  <a:pt x="188" y="199"/>
                </a:lnTo>
                <a:lnTo>
                  <a:pt x="187" y="202"/>
                </a:lnTo>
                <a:lnTo>
                  <a:pt x="185" y="206"/>
                </a:lnTo>
                <a:lnTo>
                  <a:pt x="187" y="212"/>
                </a:lnTo>
                <a:lnTo>
                  <a:pt x="188" y="215"/>
                </a:lnTo>
                <a:lnTo>
                  <a:pt x="192" y="217"/>
                </a:lnTo>
                <a:lnTo>
                  <a:pt x="196" y="219"/>
                </a:lnTo>
                <a:lnTo>
                  <a:pt x="218" y="219"/>
                </a:lnTo>
                <a:lnTo>
                  <a:pt x="218" y="352"/>
                </a:lnTo>
                <a:lnTo>
                  <a:pt x="220" y="358"/>
                </a:lnTo>
                <a:lnTo>
                  <a:pt x="221" y="360"/>
                </a:lnTo>
                <a:lnTo>
                  <a:pt x="224" y="363"/>
                </a:lnTo>
                <a:lnTo>
                  <a:pt x="227" y="364"/>
                </a:lnTo>
                <a:lnTo>
                  <a:pt x="231" y="364"/>
                </a:lnTo>
                <a:lnTo>
                  <a:pt x="265" y="364"/>
                </a:lnTo>
                <a:lnTo>
                  <a:pt x="271" y="363"/>
                </a:lnTo>
                <a:lnTo>
                  <a:pt x="273" y="362"/>
                </a:lnTo>
                <a:lnTo>
                  <a:pt x="276" y="358"/>
                </a:lnTo>
                <a:lnTo>
                  <a:pt x="278" y="353"/>
                </a:lnTo>
                <a:lnTo>
                  <a:pt x="276" y="348"/>
                </a:lnTo>
                <a:lnTo>
                  <a:pt x="273" y="345"/>
                </a:lnTo>
                <a:lnTo>
                  <a:pt x="271" y="342"/>
                </a:lnTo>
                <a:lnTo>
                  <a:pt x="265" y="341"/>
                </a:lnTo>
                <a:close/>
                <a:moveTo>
                  <a:pt x="26" y="54"/>
                </a:moveTo>
                <a:lnTo>
                  <a:pt x="26" y="54"/>
                </a:lnTo>
                <a:lnTo>
                  <a:pt x="27" y="43"/>
                </a:lnTo>
                <a:lnTo>
                  <a:pt x="31" y="33"/>
                </a:lnTo>
                <a:lnTo>
                  <a:pt x="36" y="23"/>
                </a:lnTo>
                <a:lnTo>
                  <a:pt x="42" y="15"/>
                </a:lnTo>
                <a:lnTo>
                  <a:pt x="51" y="8"/>
                </a:lnTo>
                <a:lnTo>
                  <a:pt x="60" y="4"/>
                </a:lnTo>
                <a:lnTo>
                  <a:pt x="70" y="0"/>
                </a:lnTo>
                <a:lnTo>
                  <a:pt x="81" y="0"/>
                </a:lnTo>
                <a:lnTo>
                  <a:pt x="92" y="0"/>
                </a:lnTo>
                <a:lnTo>
                  <a:pt x="102" y="4"/>
                </a:lnTo>
                <a:lnTo>
                  <a:pt x="111" y="8"/>
                </a:lnTo>
                <a:lnTo>
                  <a:pt x="119" y="15"/>
                </a:lnTo>
                <a:lnTo>
                  <a:pt x="126" y="23"/>
                </a:lnTo>
                <a:lnTo>
                  <a:pt x="130" y="33"/>
                </a:lnTo>
                <a:lnTo>
                  <a:pt x="135" y="43"/>
                </a:lnTo>
                <a:lnTo>
                  <a:pt x="136" y="54"/>
                </a:lnTo>
                <a:lnTo>
                  <a:pt x="135" y="65"/>
                </a:lnTo>
                <a:lnTo>
                  <a:pt x="130" y="76"/>
                </a:lnTo>
                <a:lnTo>
                  <a:pt x="126" y="84"/>
                </a:lnTo>
                <a:lnTo>
                  <a:pt x="119" y="92"/>
                </a:lnTo>
                <a:lnTo>
                  <a:pt x="111" y="99"/>
                </a:lnTo>
                <a:lnTo>
                  <a:pt x="102" y="105"/>
                </a:lnTo>
                <a:lnTo>
                  <a:pt x="92" y="107"/>
                </a:lnTo>
                <a:lnTo>
                  <a:pt x="81" y="109"/>
                </a:lnTo>
                <a:lnTo>
                  <a:pt x="70" y="107"/>
                </a:lnTo>
                <a:lnTo>
                  <a:pt x="60" y="105"/>
                </a:lnTo>
                <a:lnTo>
                  <a:pt x="51" y="99"/>
                </a:lnTo>
                <a:lnTo>
                  <a:pt x="42" y="92"/>
                </a:lnTo>
                <a:lnTo>
                  <a:pt x="36" y="84"/>
                </a:lnTo>
                <a:lnTo>
                  <a:pt x="31" y="76"/>
                </a:lnTo>
                <a:lnTo>
                  <a:pt x="27" y="65"/>
                </a:lnTo>
                <a:lnTo>
                  <a:pt x="26" y="54"/>
                </a:lnTo>
                <a:close/>
                <a:moveTo>
                  <a:pt x="49" y="54"/>
                </a:moveTo>
                <a:lnTo>
                  <a:pt x="49" y="54"/>
                </a:lnTo>
                <a:lnTo>
                  <a:pt x="51" y="61"/>
                </a:lnTo>
                <a:lnTo>
                  <a:pt x="52" y="66"/>
                </a:lnTo>
                <a:lnTo>
                  <a:pt x="55" y="72"/>
                </a:lnTo>
                <a:lnTo>
                  <a:pt x="59" y="76"/>
                </a:lnTo>
                <a:lnTo>
                  <a:pt x="63" y="80"/>
                </a:lnTo>
                <a:lnTo>
                  <a:pt x="69" y="83"/>
                </a:lnTo>
                <a:lnTo>
                  <a:pt x="74" y="84"/>
                </a:lnTo>
                <a:lnTo>
                  <a:pt x="81" y="85"/>
                </a:lnTo>
                <a:lnTo>
                  <a:pt x="88" y="84"/>
                </a:lnTo>
                <a:lnTo>
                  <a:pt x="93" y="83"/>
                </a:lnTo>
                <a:lnTo>
                  <a:pt x="99" y="80"/>
                </a:lnTo>
                <a:lnTo>
                  <a:pt x="103" y="76"/>
                </a:lnTo>
                <a:lnTo>
                  <a:pt x="107" y="72"/>
                </a:lnTo>
                <a:lnTo>
                  <a:pt x="110" y="66"/>
                </a:lnTo>
                <a:lnTo>
                  <a:pt x="111" y="61"/>
                </a:lnTo>
                <a:lnTo>
                  <a:pt x="113" y="54"/>
                </a:lnTo>
                <a:lnTo>
                  <a:pt x="111" y="48"/>
                </a:lnTo>
                <a:lnTo>
                  <a:pt x="110" y="41"/>
                </a:lnTo>
                <a:lnTo>
                  <a:pt x="107" y="36"/>
                </a:lnTo>
                <a:lnTo>
                  <a:pt x="103" y="32"/>
                </a:lnTo>
                <a:lnTo>
                  <a:pt x="99" y="28"/>
                </a:lnTo>
                <a:lnTo>
                  <a:pt x="93" y="25"/>
                </a:lnTo>
                <a:lnTo>
                  <a:pt x="88" y="23"/>
                </a:lnTo>
                <a:lnTo>
                  <a:pt x="81" y="22"/>
                </a:lnTo>
                <a:lnTo>
                  <a:pt x="74" y="23"/>
                </a:lnTo>
                <a:lnTo>
                  <a:pt x="69" y="25"/>
                </a:lnTo>
                <a:lnTo>
                  <a:pt x="63" y="28"/>
                </a:lnTo>
                <a:lnTo>
                  <a:pt x="59" y="32"/>
                </a:lnTo>
                <a:lnTo>
                  <a:pt x="55" y="36"/>
                </a:lnTo>
                <a:lnTo>
                  <a:pt x="52" y="41"/>
                </a:lnTo>
                <a:lnTo>
                  <a:pt x="51" y="48"/>
                </a:lnTo>
                <a:lnTo>
                  <a:pt x="49" y="54"/>
                </a:lnTo>
                <a:close/>
              </a:path>
            </a:pathLst>
          </a:custGeom>
          <a:solidFill>
            <a:schemeClr val="accent1"/>
          </a:solidFill>
          <a:ln>
            <a:noFill/>
          </a:ln>
        </p:spPr>
        <p:txBody>
          <a:bodyPr/>
          <a:lstStyle/>
          <a:p>
            <a:endParaRPr lang="en-US" dirty="0"/>
          </a:p>
        </p:txBody>
      </p:sp>
      <p:sp>
        <p:nvSpPr>
          <p:cNvPr id="204" name="Freeform 225"/>
          <p:cNvSpPr>
            <a:spLocks noEditPoints="1"/>
          </p:cNvSpPr>
          <p:nvPr/>
        </p:nvSpPr>
        <p:spPr bwMode="auto">
          <a:xfrm>
            <a:off x="8164725" y="2541395"/>
            <a:ext cx="330233" cy="356442"/>
          </a:xfrm>
          <a:custGeom>
            <a:avLst/>
            <a:gdLst>
              <a:gd name="T0" fmla="*/ 195250 w 377"/>
              <a:gd name="T1" fmla="*/ 165100 h 408"/>
              <a:gd name="T2" fmla="*/ 169252 w 377"/>
              <a:gd name="T3" fmla="*/ 162983 h 408"/>
              <a:gd name="T4" fmla="*/ 185700 w 377"/>
              <a:gd name="T5" fmla="*/ 157163 h 408"/>
              <a:gd name="T6" fmla="*/ 186230 w 377"/>
              <a:gd name="T7" fmla="*/ 111125 h 408"/>
              <a:gd name="T8" fmla="*/ 154927 w 377"/>
              <a:gd name="T9" fmla="*/ 103187 h 408"/>
              <a:gd name="T10" fmla="*/ 192597 w 377"/>
              <a:gd name="T11" fmla="*/ 97896 h 408"/>
              <a:gd name="T12" fmla="*/ 44568 w 377"/>
              <a:gd name="T13" fmla="*/ 103187 h 408"/>
              <a:gd name="T14" fmla="*/ 7428 w 377"/>
              <a:gd name="T15" fmla="*/ 97896 h 408"/>
              <a:gd name="T16" fmla="*/ 0 w 377"/>
              <a:gd name="T17" fmla="*/ 153988 h 408"/>
              <a:gd name="T18" fmla="*/ 17509 w 377"/>
              <a:gd name="T19" fmla="*/ 173567 h 408"/>
              <a:gd name="T20" fmla="*/ 20162 w 377"/>
              <a:gd name="T21" fmla="*/ 161925 h 408"/>
              <a:gd name="T22" fmla="*/ 11673 w 377"/>
              <a:gd name="T23" fmla="*/ 115358 h 408"/>
              <a:gd name="T24" fmla="*/ 20162 w 377"/>
              <a:gd name="T25" fmla="*/ 104775 h 408"/>
              <a:gd name="T26" fmla="*/ 141132 w 377"/>
              <a:gd name="T27" fmla="*/ 83608 h 408"/>
              <a:gd name="T28" fmla="*/ 124153 w 377"/>
              <a:gd name="T29" fmla="*/ 68792 h 408"/>
              <a:gd name="T30" fmla="*/ 68974 w 377"/>
              <a:gd name="T31" fmla="*/ 70908 h 408"/>
              <a:gd name="T32" fmla="*/ 57302 w 377"/>
              <a:gd name="T33" fmla="*/ 87313 h 408"/>
              <a:gd name="T34" fmla="*/ 58363 w 377"/>
              <a:gd name="T35" fmla="*/ 149225 h 408"/>
              <a:gd name="T36" fmla="*/ 68974 w 377"/>
              <a:gd name="T37" fmla="*/ 161396 h 408"/>
              <a:gd name="T38" fmla="*/ 85422 w 377"/>
              <a:gd name="T39" fmla="*/ 152400 h 408"/>
              <a:gd name="T40" fmla="*/ 70035 w 377"/>
              <a:gd name="T41" fmla="*/ 145521 h 408"/>
              <a:gd name="T42" fmla="*/ 69505 w 377"/>
              <a:gd name="T43" fmla="*/ 89958 h 408"/>
              <a:gd name="T44" fmla="*/ 81177 w 377"/>
              <a:gd name="T45" fmla="*/ 79904 h 408"/>
              <a:gd name="T46" fmla="*/ 128398 w 377"/>
              <a:gd name="T47" fmla="*/ 85725 h 408"/>
              <a:gd name="T48" fmla="*/ 129990 w 377"/>
              <a:gd name="T49" fmla="*/ 142346 h 408"/>
              <a:gd name="T50" fmla="*/ 117787 w 377"/>
              <a:gd name="T51" fmla="*/ 152400 h 408"/>
              <a:gd name="T52" fmla="*/ 127867 w 377"/>
              <a:gd name="T53" fmla="*/ 162983 h 408"/>
              <a:gd name="T54" fmla="*/ 139540 w 377"/>
              <a:gd name="T55" fmla="*/ 152400 h 408"/>
              <a:gd name="T56" fmla="*/ 142723 w 377"/>
              <a:gd name="T57" fmla="*/ 91017 h 408"/>
              <a:gd name="T58" fmla="*/ 79055 w 377"/>
              <a:gd name="T59" fmla="*/ 7937 h 408"/>
              <a:gd name="T60" fmla="*/ 110889 w 377"/>
              <a:gd name="T61" fmla="*/ 2117 h 408"/>
              <a:gd name="T62" fmla="*/ 128398 w 377"/>
              <a:gd name="T63" fmla="*/ 28046 h 408"/>
              <a:gd name="T64" fmla="*/ 105053 w 377"/>
              <a:gd name="T65" fmla="*/ 56621 h 408"/>
              <a:gd name="T66" fmla="*/ 75872 w 377"/>
              <a:gd name="T67" fmla="*/ 44979 h 408"/>
              <a:gd name="T68" fmla="*/ 83300 w 377"/>
              <a:gd name="T69" fmla="*/ 31750 h 408"/>
              <a:gd name="T70" fmla="*/ 99217 w 377"/>
              <a:gd name="T71" fmla="*/ 44979 h 408"/>
              <a:gd name="T72" fmla="*/ 114603 w 377"/>
              <a:gd name="T73" fmla="*/ 34925 h 408"/>
              <a:gd name="T74" fmla="*/ 110889 w 377"/>
              <a:gd name="T75" fmla="*/ 16404 h 408"/>
              <a:gd name="T76" fmla="*/ 93380 w 377"/>
              <a:gd name="T77" fmla="*/ 12700 h 408"/>
              <a:gd name="T78" fmla="*/ 83300 w 377"/>
              <a:gd name="T79" fmla="*/ 28046 h 408"/>
              <a:gd name="T80" fmla="*/ 149621 w 377"/>
              <a:gd name="T81" fmla="*/ 28046 h 408"/>
              <a:gd name="T82" fmla="*/ 182516 w 377"/>
              <a:gd name="T83" fmla="*/ 28046 h 408"/>
              <a:gd name="T84" fmla="*/ 194189 w 377"/>
              <a:gd name="T85" fmla="*/ 57150 h 408"/>
              <a:gd name="T86" fmla="*/ 166599 w 377"/>
              <a:gd name="T87" fmla="*/ 80433 h 408"/>
              <a:gd name="T88" fmla="*/ 139540 w 377"/>
              <a:gd name="T89" fmla="*/ 62971 h 408"/>
              <a:gd name="T90" fmla="*/ 151213 w 377"/>
              <a:gd name="T91" fmla="*/ 58208 h 408"/>
              <a:gd name="T92" fmla="*/ 166599 w 377"/>
              <a:gd name="T93" fmla="*/ 68263 h 408"/>
              <a:gd name="T94" fmla="*/ 182516 w 377"/>
              <a:gd name="T95" fmla="*/ 55033 h 408"/>
              <a:gd name="T96" fmla="*/ 175088 w 377"/>
              <a:gd name="T97" fmla="*/ 38629 h 408"/>
              <a:gd name="T98" fmla="*/ 157049 w 377"/>
              <a:gd name="T99" fmla="*/ 38629 h 408"/>
              <a:gd name="T100" fmla="*/ 4775 w 377"/>
              <a:gd name="T101" fmla="*/ 51329 h 408"/>
              <a:gd name="T102" fmla="*/ 22284 w 377"/>
              <a:gd name="T103" fmla="*/ 25400 h 408"/>
              <a:gd name="T104" fmla="*/ 54118 w 377"/>
              <a:gd name="T105" fmla="*/ 31221 h 408"/>
              <a:gd name="T106" fmla="*/ 59954 w 377"/>
              <a:gd name="T107" fmla="*/ 62971 h 408"/>
              <a:gd name="T108" fmla="*/ 33956 w 377"/>
              <a:gd name="T109" fmla="*/ 80433 h 408"/>
              <a:gd name="T110" fmla="*/ 5306 w 377"/>
              <a:gd name="T111" fmla="*/ 57150 h 408"/>
              <a:gd name="T112" fmla="*/ 20162 w 377"/>
              <a:gd name="T113" fmla="*/ 60854 h 408"/>
              <a:gd name="T114" fmla="*/ 36609 w 377"/>
              <a:gd name="T115" fmla="*/ 68263 h 408"/>
              <a:gd name="T116" fmla="*/ 49874 w 377"/>
              <a:gd name="T117" fmla="*/ 51329 h 408"/>
              <a:gd name="T118" fmla="*/ 39793 w 377"/>
              <a:gd name="T119" fmla="*/ 35983 h 408"/>
              <a:gd name="T120" fmla="*/ 21223 w 377"/>
              <a:gd name="T121" fmla="*/ 39688 h 40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77" h="408">
                <a:moveTo>
                  <a:pt x="377" y="218"/>
                </a:moveTo>
                <a:lnTo>
                  <a:pt x="377" y="284"/>
                </a:lnTo>
                <a:lnTo>
                  <a:pt x="376" y="291"/>
                </a:lnTo>
                <a:lnTo>
                  <a:pt x="374" y="299"/>
                </a:lnTo>
                <a:lnTo>
                  <a:pt x="370" y="306"/>
                </a:lnTo>
                <a:lnTo>
                  <a:pt x="368" y="312"/>
                </a:lnTo>
                <a:lnTo>
                  <a:pt x="362" y="317"/>
                </a:lnTo>
                <a:lnTo>
                  <a:pt x="357" y="323"/>
                </a:lnTo>
                <a:lnTo>
                  <a:pt x="350" y="327"/>
                </a:lnTo>
                <a:lnTo>
                  <a:pt x="343" y="328"/>
                </a:lnTo>
                <a:lnTo>
                  <a:pt x="343" y="408"/>
                </a:lnTo>
                <a:lnTo>
                  <a:pt x="319" y="408"/>
                </a:lnTo>
                <a:lnTo>
                  <a:pt x="319" y="308"/>
                </a:lnTo>
                <a:lnTo>
                  <a:pt x="330" y="308"/>
                </a:lnTo>
                <a:lnTo>
                  <a:pt x="335" y="308"/>
                </a:lnTo>
                <a:lnTo>
                  <a:pt x="339" y="306"/>
                </a:lnTo>
                <a:lnTo>
                  <a:pt x="343" y="304"/>
                </a:lnTo>
                <a:lnTo>
                  <a:pt x="347" y="301"/>
                </a:lnTo>
                <a:lnTo>
                  <a:pt x="350" y="297"/>
                </a:lnTo>
                <a:lnTo>
                  <a:pt x="351" y="293"/>
                </a:lnTo>
                <a:lnTo>
                  <a:pt x="352" y="288"/>
                </a:lnTo>
                <a:lnTo>
                  <a:pt x="354" y="284"/>
                </a:lnTo>
                <a:lnTo>
                  <a:pt x="354" y="218"/>
                </a:lnTo>
                <a:lnTo>
                  <a:pt x="352" y="214"/>
                </a:lnTo>
                <a:lnTo>
                  <a:pt x="351" y="210"/>
                </a:lnTo>
                <a:lnTo>
                  <a:pt x="350" y="206"/>
                </a:lnTo>
                <a:lnTo>
                  <a:pt x="347" y="202"/>
                </a:lnTo>
                <a:lnTo>
                  <a:pt x="343" y="199"/>
                </a:lnTo>
                <a:lnTo>
                  <a:pt x="339" y="198"/>
                </a:lnTo>
                <a:lnTo>
                  <a:pt x="335" y="196"/>
                </a:lnTo>
                <a:lnTo>
                  <a:pt x="330" y="195"/>
                </a:lnTo>
                <a:lnTo>
                  <a:pt x="292" y="195"/>
                </a:lnTo>
                <a:lnTo>
                  <a:pt x="292" y="172"/>
                </a:lnTo>
                <a:lnTo>
                  <a:pt x="330" y="172"/>
                </a:lnTo>
                <a:lnTo>
                  <a:pt x="339" y="173"/>
                </a:lnTo>
                <a:lnTo>
                  <a:pt x="348" y="176"/>
                </a:lnTo>
                <a:lnTo>
                  <a:pt x="357" y="180"/>
                </a:lnTo>
                <a:lnTo>
                  <a:pt x="363" y="185"/>
                </a:lnTo>
                <a:lnTo>
                  <a:pt x="369" y="192"/>
                </a:lnTo>
                <a:lnTo>
                  <a:pt x="373" y="200"/>
                </a:lnTo>
                <a:lnTo>
                  <a:pt x="376" y="210"/>
                </a:lnTo>
                <a:lnTo>
                  <a:pt x="377" y="218"/>
                </a:lnTo>
                <a:close/>
                <a:moveTo>
                  <a:pt x="47" y="195"/>
                </a:moveTo>
                <a:lnTo>
                  <a:pt x="84" y="195"/>
                </a:lnTo>
                <a:lnTo>
                  <a:pt x="84" y="172"/>
                </a:lnTo>
                <a:lnTo>
                  <a:pt x="47" y="172"/>
                </a:lnTo>
                <a:lnTo>
                  <a:pt x="38" y="173"/>
                </a:lnTo>
                <a:lnTo>
                  <a:pt x="28" y="176"/>
                </a:lnTo>
                <a:lnTo>
                  <a:pt x="21" y="180"/>
                </a:lnTo>
                <a:lnTo>
                  <a:pt x="14" y="185"/>
                </a:lnTo>
                <a:lnTo>
                  <a:pt x="7" y="192"/>
                </a:lnTo>
                <a:lnTo>
                  <a:pt x="3" y="200"/>
                </a:lnTo>
                <a:lnTo>
                  <a:pt x="0" y="210"/>
                </a:lnTo>
                <a:lnTo>
                  <a:pt x="0" y="218"/>
                </a:lnTo>
                <a:lnTo>
                  <a:pt x="0" y="284"/>
                </a:lnTo>
                <a:lnTo>
                  <a:pt x="0" y="291"/>
                </a:lnTo>
                <a:lnTo>
                  <a:pt x="2" y="299"/>
                </a:lnTo>
                <a:lnTo>
                  <a:pt x="6" y="306"/>
                </a:lnTo>
                <a:lnTo>
                  <a:pt x="10" y="312"/>
                </a:lnTo>
                <a:lnTo>
                  <a:pt x="14" y="317"/>
                </a:lnTo>
                <a:lnTo>
                  <a:pt x="20" y="323"/>
                </a:lnTo>
                <a:lnTo>
                  <a:pt x="27" y="327"/>
                </a:lnTo>
                <a:lnTo>
                  <a:pt x="33" y="328"/>
                </a:lnTo>
                <a:lnTo>
                  <a:pt x="33" y="408"/>
                </a:lnTo>
                <a:lnTo>
                  <a:pt x="57" y="408"/>
                </a:lnTo>
                <a:lnTo>
                  <a:pt x="57" y="308"/>
                </a:lnTo>
                <a:lnTo>
                  <a:pt x="47" y="308"/>
                </a:lnTo>
                <a:lnTo>
                  <a:pt x="42" y="308"/>
                </a:lnTo>
                <a:lnTo>
                  <a:pt x="38" y="306"/>
                </a:lnTo>
                <a:lnTo>
                  <a:pt x="33" y="304"/>
                </a:lnTo>
                <a:lnTo>
                  <a:pt x="29" y="301"/>
                </a:lnTo>
                <a:lnTo>
                  <a:pt x="27" y="297"/>
                </a:lnTo>
                <a:lnTo>
                  <a:pt x="25" y="293"/>
                </a:lnTo>
                <a:lnTo>
                  <a:pt x="24" y="288"/>
                </a:lnTo>
                <a:lnTo>
                  <a:pt x="22" y="284"/>
                </a:lnTo>
                <a:lnTo>
                  <a:pt x="22" y="218"/>
                </a:lnTo>
                <a:lnTo>
                  <a:pt x="24" y="214"/>
                </a:lnTo>
                <a:lnTo>
                  <a:pt x="25" y="210"/>
                </a:lnTo>
                <a:lnTo>
                  <a:pt x="27" y="206"/>
                </a:lnTo>
                <a:lnTo>
                  <a:pt x="29" y="202"/>
                </a:lnTo>
                <a:lnTo>
                  <a:pt x="33" y="199"/>
                </a:lnTo>
                <a:lnTo>
                  <a:pt x="38" y="198"/>
                </a:lnTo>
                <a:lnTo>
                  <a:pt x="42" y="196"/>
                </a:lnTo>
                <a:lnTo>
                  <a:pt x="47" y="195"/>
                </a:lnTo>
                <a:close/>
                <a:moveTo>
                  <a:pt x="269" y="172"/>
                </a:moveTo>
                <a:lnTo>
                  <a:pt x="269" y="172"/>
                </a:lnTo>
                <a:lnTo>
                  <a:pt x="267" y="165"/>
                </a:lnTo>
                <a:lnTo>
                  <a:pt x="266" y="158"/>
                </a:lnTo>
                <a:lnTo>
                  <a:pt x="262" y="151"/>
                </a:lnTo>
                <a:lnTo>
                  <a:pt x="258" y="144"/>
                </a:lnTo>
                <a:lnTo>
                  <a:pt x="252" y="139"/>
                </a:lnTo>
                <a:lnTo>
                  <a:pt x="247" y="134"/>
                </a:lnTo>
                <a:lnTo>
                  <a:pt x="234" y="130"/>
                </a:lnTo>
                <a:lnTo>
                  <a:pt x="229" y="129"/>
                </a:lnTo>
                <a:lnTo>
                  <a:pt x="222" y="128"/>
                </a:lnTo>
                <a:lnTo>
                  <a:pt x="153" y="128"/>
                </a:lnTo>
                <a:lnTo>
                  <a:pt x="148" y="129"/>
                </a:lnTo>
                <a:lnTo>
                  <a:pt x="141" y="130"/>
                </a:lnTo>
                <a:lnTo>
                  <a:pt x="130" y="134"/>
                </a:lnTo>
                <a:lnTo>
                  <a:pt x="124" y="139"/>
                </a:lnTo>
                <a:lnTo>
                  <a:pt x="119" y="144"/>
                </a:lnTo>
                <a:lnTo>
                  <a:pt x="113" y="151"/>
                </a:lnTo>
                <a:lnTo>
                  <a:pt x="110" y="158"/>
                </a:lnTo>
                <a:lnTo>
                  <a:pt x="108" y="165"/>
                </a:lnTo>
                <a:lnTo>
                  <a:pt x="108" y="172"/>
                </a:lnTo>
                <a:lnTo>
                  <a:pt x="106" y="174"/>
                </a:lnTo>
                <a:lnTo>
                  <a:pt x="106" y="264"/>
                </a:lnTo>
                <a:lnTo>
                  <a:pt x="108" y="273"/>
                </a:lnTo>
                <a:lnTo>
                  <a:pt x="110" y="282"/>
                </a:lnTo>
                <a:lnTo>
                  <a:pt x="113" y="288"/>
                </a:lnTo>
                <a:lnTo>
                  <a:pt x="117" y="294"/>
                </a:lnTo>
                <a:lnTo>
                  <a:pt x="123" y="299"/>
                </a:lnTo>
                <a:lnTo>
                  <a:pt x="128" y="304"/>
                </a:lnTo>
                <a:lnTo>
                  <a:pt x="130" y="305"/>
                </a:lnTo>
                <a:lnTo>
                  <a:pt x="135" y="308"/>
                </a:lnTo>
                <a:lnTo>
                  <a:pt x="141" y="309"/>
                </a:lnTo>
                <a:lnTo>
                  <a:pt x="141" y="408"/>
                </a:lnTo>
                <a:lnTo>
                  <a:pt x="164" y="408"/>
                </a:lnTo>
                <a:lnTo>
                  <a:pt x="164" y="288"/>
                </a:lnTo>
                <a:lnTo>
                  <a:pt x="161" y="288"/>
                </a:lnTo>
                <a:lnTo>
                  <a:pt x="153" y="288"/>
                </a:lnTo>
                <a:lnTo>
                  <a:pt x="146" y="287"/>
                </a:lnTo>
                <a:lnTo>
                  <a:pt x="139" y="283"/>
                </a:lnTo>
                <a:lnTo>
                  <a:pt x="135" y="279"/>
                </a:lnTo>
                <a:lnTo>
                  <a:pt x="132" y="275"/>
                </a:lnTo>
                <a:lnTo>
                  <a:pt x="131" y="269"/>
                </a:lnTo>
                <a:lnTo>
                  <a:pt x="130" y="264"/>
                </a:lnTo>
                <a:lnTo>
                  <a:pt x="130" y="174"/>
                </a:lnTo>
                <a:lnTo>
                  <a:pt x="131" y="170"/>
                </a:lnTo>
                <a:lnTo>
                  <a:pt x="132" y="166"/>
                </a:lnTo>
                <a:lnTo>
                  <a:pt x="134" y="162"/>
                </a:lnTo>
                <a:lnTo>
                  <a:pt x="137" y="158"/>
                </a:lnTo>
                <a:lnTo>
                  <a:pt x="141" y="155"/>
                </a:lnTo>
                <a:lnTo>
                  <a:pt x="145" y="154"/>
                </a:lnTo>
                <a:lnTo>
                  <a:pt x="149" y="152"/>
                </a:lnTo>
                <a:lnTo>
                  <a:pt x="153" y="151"/>
                </a:lnTo>
                <a:lnTo>
                  <a:pt x="222" y="151"/>
                </a:lnTo>
                <a:lnTo>
                  <a:pt x="227" y="152"/>
                </a:lnTo>
                <a:lnTo>
                  <a:pt x="231" y="154"/>
                </a:lnTo>
                <a:lnTo>
                  <a:pt x="236" y="155"/>
                </a:lnTo>
                <a:lnTo>
                  <a:pt x="238" y="158"/>
                </a:lnTo>
                <a:lnTo>
                  <a:pt x="242" y="162"/>
                </a:lnTo>
                <a:lnTo>
                  <a:pt x="244" y="166"/>
                </a:lnTo>
                <a:lnTo>
                  <a:pt x="245" y="170"/>
                </a:lnTo>
                <a:lnTo>
                  <a:pt x="245" y="174"/>
                </a:lnTo>
                <a:lnTo>
                  <a:pt x="245" y="264"/>
                </a:lnTo>
                <a:lnTo>
                  <a:pt x="245" y="269"/>
                </a:lnTo>
                <a:lnTo>
                  <a:pt x="244" y="275"/>
                </a:lnTo>
                <a:lnTo>
                  <a:pt x="241" y="279"/>
                </a:lnTo>
                <a:lnTo>
                  <a:pt x="237" y="282"/>
                </a:lnTo>
                <a:lnTo>
                  <a:pt x="230" y="286"/>
                </a:lnTo>
                <a:lnTo>
                  <a:pt x="226" y="287"/>
                </a:lnTo>
                <a:lnTo>
                  <a:pt x="222" y="288"/>
                </a:lnTo>
                <a:lnTo>
                  <a:pt x="215" y="288"/>
                </a:lnTo>
                <a:lnTo>
                  <a:pt x="212" y="288"/>
                </a:lnTo>
                <a:lnTo>
                  <a:pt x="212" y="408"/>
                </a:lnTo>
                <a:lnTo>
                  <a:pt x="234" y="408"/>
                </a:lnTo>
                <a:lnTo>
                  <a:pt x="234" y="309"/>
                </a:lnTo>
                <a:lnTo>
                  <a:pt x="241" y="308"/>
                </a:lnTo>
                <a:lnTo>
                  <a:pt x="247" y="305"/>
                </a:lnTo>
                <a:lnTo>
                  <a:pt x="248" y="304"/>
                </a:lnTo>
                <a:lnTo>
                  <a:pt x="253" y="299"/>
                </a:lnTo>
                <a:lnTo>
                  <a:pt x="259" y="294"/>
                </a:lnTo>
                <a:lnTo>
                  <a:pt x="263" y="288"/>
                </a:lnTo>
                <a:lnTo>
                  <a:pt x="266" y="282"/>
                </a:lnTo>
                <a:lnTo>
                  <a:pt x="269" y="273"/>
                </a:lnTo>
                <a:lnTo>
                  <a:pt x="269" y="264"/>
                </a:lnTo>
                <a:lnTo>
                  <a:pt x="269" y="174"/>
                </a:lnTo>
                <a:lnTo>
                  <a:pt x="269" y="172"/>
                </a:lnTo>
                <a:close/>
                <a:moveTo>
                  <a:pt x="134" y="53"/>
                </a:moveTo>
                <a:lnTo>
                  <a:pt x="134" y="53"/>
                </a:lnTo>
                <a:lnTo>
                  <a:pt x="135" y="42"/>
                </a:lnTo>
                <a:lnTo>
                  <a:pt x="138" y="33"/>
                </a:lnTo>
                <a:lnTo>
                  <a:pt x="143" y="23"/>
                </a:lnTo>
                <a:lnTo>
                  <a:pt x="149" y="15"/>
                </a:lnTo>
                <a:lnTo>
                  <a:pt x="157" y="9"/>
                </a:lnTo>
                <a:lnTo>
                  <a:pt x="167" y="4"/>
                </a:lnTo>
                <a:lnTo>
                  <a:pt x="176" y="1"/>
                </a:lnTo>
                <a:lnTo>
                  <a:pt x="187" y="0"/>
                </a:lnTo>
                <a:lnTo>
                  <a:pt x="198" y="1"/>
                </a:lnTo>
                <a:lnTo>
                  <a:pt x="209" y="4"/>
                </a:lnTo>
                <a:lnTo>
                  <a:pt x="218" y="9"/>
                </a:lnTo>
                <a:lnTo>
                  <a:pt x="226" y="15"/>
                </a:lnTo>
                <a:lnTo>
                  <a:pt x="233" y="23"/>
                </a:lnTo>
                <a:lnTo>
                  <a:pt x="238" y="33"/>
                </a:lnTo>
                <a:lnTo>
                  <a:pt x="241" y="42"/>
                </a:lnTo>
                <a:lnTo>
                  <a:pt x="242" y="53"/>
                </a:lnTo>
                <a:lnTo>
                  <a:pt x="241" y="64"/>
                </a:lnTo>
                <a:lnTo>
                  <a:pt x="238" y="75"/>
                </a:lnTo>
                <a:lnTo>
                  <a:pt x="233" y="85"/>
                </a:lnTo>
                <a:lnTo>
                  <a:pt x="226" y="92"/>
                </a:lnTo>
                <a:lnTo>
                  <a:pt x="218" y="99"/>
                </a:lnTo>
                <a:lnTo>
                  <a:pt x="209" y="104"/>
                </a:lnTo>
                <a:lnTo>
                  <a:pt x="198" y="107"/>
                </a:lnTo>
                <a:lnTo>
                  <a:pt x="187" y="108"/>
                </a:lnTo>
                <a:lnTo>
                  <a:pt x="176" y="107"/>
                </a:lnTo>
                <a:lnTo>
                  <a:pt x="167" y="104"/>
                </a:lnTo>
                <a:lnTo>
                  <a:pt x="157" y="99"/>
                </a:lnTo>
                <a:lnTo>
                  <a:pt x="149" y="92"/>
                </a:lnTo>
                <a:lnTo>
                  <a:pt x="143" y="85"/>
                </a:lnTo>
                <a:lnTo>
                  <a:pt x="138" y="75"/>
                </a:lnTo>
                <a:lnTo>
                  <a:pt x="135" y="64"/>
                </a:lnTo>
                <a:lnTo>
                  <a:pt x="134" y="53"/>
                </a:lnTo>
                <a:close/>
                <a:moveTo>
                  <a:pt x="157" y="53"/>
                </a:moveTo>
                <a:lnTo>
                  <a:pt x="157" y="53"/>
                </a:lnTo>
                <a:lnTo>
                  <a:pt x="157" y="60"/>
                </a:lnTo>
                <a:lnTo>
                  <a:pt x="159" y="66"/>
                </a:lnTo>
                <a:lnTo>
                  <a:pt x="161" y="71"/>
                </a:lnTo>
                <a:lnTo>
                  <a:pt x="165" y="77"/>
                </a:lnTo>
                <a:lnTo>
                  <a:pt x="171" y="79"/>
                </a:lnTo>
                <a:lnTo>
                  <a:pt x="176" y="82"/>
                </a:lnTo>
                <a:lnTo>
                  <a:pt x="182" y="85"/>
                </a:lnTo>
                <a:lnTo>
                  <a:pt x="187" y="85"/>
                </a:lnTo>
                <a:lnTo>
                  <a:pt x="194" y="85"/>
                </a:lnTo>
                <a:lnTo>
                  <a:pt x="200" y="82"/>
                </a:lnTo>
                <a:lnTo>
                  <a:pt x="205" y="79"/>
                </a:lnTo>
                <a:lnTo>
                  <a:pt x="209" y="77"/>
                </a:lnTo>
                <a:lnTo>
                  <a:pt x="214" y="71"/>
                </a:lnTo>
                <a:lnTo>
                  <a:pt x="216" y="66"/>
                </a:lnTo>
                <a:lnTo>
                  <a:pt x="219" y="60"/>
                </a:lnTo>
                <a:lnTo>
                  <a:pt x="219" y="53"/>
                </a:lnTo>
                <a:lnTo>
                  <a:pt x="219" y="48"/>
                </a:lnTo>
                <a:lnTo>
                  <a:pt x="216" y="42"/>
                </a:lnTo>
                <a:lnTo>
                  <a:pt x="214" y="37"/>
                </a:lnTo>
                <a:lnTo>
                  <a:pt x="209" y="31"/>
                </a:lnTo>
                <a:lnTo>
                  <a:pt x="205" y="29"/>
                </a:lnTo>
                <a:lnTo>
                  <a:pt x="200" y="24"/>
                </a:lnTo>
                <a:lnTo>
                  <a:pt x="194" y="23"/>
                </a:lnTo>
                <a:lnTo>
                  <a:pt x="187" y="23"/>
                </a:lnTo>
                <a:lnTo>
                  <a:pt x="182" y="23"/>
                </a:lnTo>
                <a:lnTo>
                  <a:pt x="176" y="24"/>
                </a:lnTo>
                <a:lnTo>
                  <a:pt x="171" y="29"/>
                </a:lnTo>
                <a:lnTo>
                  <a:pt x="165" y="31"/>
                </a:lnTo>
                <a:lnTo>
                  <a:pt x="161" y="37"/>
                </a:lnTo>
                <a:lnTo>
                  <a:pt x="159" y="42"/>
                </a:lnTo>
                <a:lnTo>
                  <a:pt x="157" y="48"/>
                </a:lnTo>
                <a:lnTo>
                  <a:pt x="157" y="53"/>
                </a:lnTo>
                <a:close/>
                <a:moveTo>
                  <a:pt x="259" y="97"/>
                </a:moveTo>
                <a:lnTo>
                  <a:pt x="259" y="97"/>
                </a:lnTo>
                <a:lnTo>
                  <a:pt x="260" y="86"/>
                </a:lnTo>
                <a:lnTo>
                  <a:pt x="263" y="77"/>
                </a:lnTo>
                <a:lnTo>
                  <a:pt x="269" y="67"/>
                </a:lnTo>
                <a:lnTo>
                  <a:pt x="275" y="59"/>
                </a:lnTo>
                <a:lnTo>
                  <a:pt x="282" y="53"/>
                </a:lnTo>
                <a:lnTo>
                  <a:pt x="292" y="48"/>
                </a:lnTo>
                <a:lnTo>
                  <a:pt x="303" y="45"/>
                </a:lnTo>
                <a:lnTo>
                  <a:pt x="314" y="44"/>
                </a:lnTo>
                <a:lnTo>
                  <a:pt x="325" y="45"/>
                </a:lnTo>
                <a:lnTo>
                  <a:pt x="335" y="48"/>
                </a:lnTo>
                <a:lnTo>
                  <a:pt x="344" y="53"/>
                </a:lnTo>
                <a:lnTo>
                  <a:pt x="352" y="59"/>
                </a:lnTo>
                <a:lnTo>
                  <a:pt x="358" y="67"/>
                </a:lnTo>
                <a:lnTo>
                  <a:pt x="363" y="77"/>
                </a:lnTo>
                <a:lnTo>
                  <a:pt x="366" y="86"/>
                </a:lnTo>
                <a:lnTo>
                  <a:pt x="368" y="97"/>
                </a:lnTo>
                <a:lnTo>
                  <a:pt x="366" y="108"/>
                </a:lnTo>
                <a:lnTo>
                  <a:pt x="363" y="119"/>
                </a:lnTo>
                <a:lnTo>
                  <a:pt x="358" y="129"/>
                </a:lnTo>
                <a:lnTo>
                  <a:pt x="352" y="136"/>
                </a:lnTo>
                <a:lnTo>
                  <a:pt x="344" y="143"/>
                </a:lnTo>
                <a:lnTo>
                  <a:pt x="335" y="148"/>
                </a:lnTo>
                <a:lnTo>
                  <a:pt x="325" y="151"/>
                </a:lnTo>
                <a:lnTo>
                  <a:pt x="314" y="152"/>
                </a:lnTo>
                <a:lnTo>
                  <a:pt x="303" y="151"/>
                </a:lnTo>
                <a:lnTo>
                  <a:pt x="292" y="148"/>
                </a:lnTo>
                <a:lnTo>
                  <a:pt x="282" y="143"/>
                </a:lnTo>
                <a:lnTo>
                  <a:pt x="275" y="136"/>
                </a:lnTo>
                <a:lnTo>
                  <a:pt x="269" y="129"/>
                </a:lnTo>
                <a:lnTo>
                  <a:pt x="263" y="119"/>
                </a:lnTo>
                <a:lnTo>
                  <a:pt x="260" y="108"/>
                </a:lnTo>
                <a:lnTo>
                  <a:pt x="259" y="97"/>
                </a:lnTo>
                <a:close/>
                <a:moveTo>
                  <a:pt x="282" y="97"/>
                </a:moveTo>
                <a:lnTo>
                  <a:pt x="282" y="97"/>
                </a:lnTo>
                <a:lnTo>
                  <a:pt x="282" y="104"/>
                </a:lnTo>
                <a:lnTo>
                  <a:pt x="285" y="110"/>
                </a:lnTo>
                <a:lnTo>
                  <a:pt x="288" y="115"/>
                </a:lnTo>
                <a:lnTo>
                  <a:pt x="291" y="119"/>
                </a:lnTo>
                <a:lnTo>
                  <a:pt x="296" y="123"/>
                </a:lnTo>
                <a:lnTo>
                  <a:pt x="302" y="126"/>
                </a:lnTo>
                <a:lnTo>
                  <a:pt x="307" y="129"/>
                </a:lnTo>
                <a:lnTo>
                  <a:pt x="314" y="129"/>
                </a:lnTo>
                <a:lnTo>
                  <a:pt x="319" y="129"/>
                </a:lnTo>
                <a:lnTo>
                  <a:pt x="325" y="126"/>
                </a:lnTo>
                <a:lnTo>
                  <a:pt x="330" y="123"/>
                </a:lnTo>
                <a:lnTo>
                  <a:pt x="336" y="119"/>
                </a:lnTo>
                <a:lnTo>
                  <a:pt x="339" y="115"/>
                </a:lnTo>
                <a:lnTo>
                  <a:pt x="343" y="110"/>
                </a:lnTo>
                <a:lnTo>
                  <a:pt x="344" y="104"/>
                </a:lnTo>
                <a:lnTo>
                  <a:pt x="344" y="97"/>
                </a:lnTo>
                <a:lnTo>
                  <a:pt x="344" y="92"/>
                </a:lnTo>
                <a:lnTo>
                  <a:pt x="343" y="86"/>
                </a:lnTo>
                <a:lnTo>
                  <a:pt x="339" y="81"/>
                </a:lnTo>
                <a:lnTo>
                  <a:pt x="336" y="75"/>
                </a:lnTo>
                <a:lnTo>
                  <a:pt x="330" y="73"/>
                </a:lnTo>
                <a:lnTo>
                  <a:pt x="325" y="68"/>
                </a:lnTo>
                <a:lnTo>
                  <a:pt x="319" y="67"/>
                </a:lnTo>
                <a:lnTo>
                  <a:pt x="314" y="67"/>
                </a:lnTo>
                <a:lnTo>
                  <a:pt x="307" y="67"/>
                </a:lnTo>
                <a:lnTo>
                  <a:pt x="302" y="68"/>
                </a:lnTo>
                <a:lnTo>
                  <a:pt x="296" y="73"/>
                </a:lnTo>
                <a:lnTo>
                  <a:pt x="291" y="75"/>
                </a:lnTo>
                <a:lnTo>
                  <a:pt x="288" y="81"/>
                </a:lnTo>
                <a:lnTo>
                  <a:pt x="285" y="86"/>
                </a:lnTo>
                <a:lnTo>
                  <a:pt x="282" y="92"/>
                </a:lnTo>
                <a:lnTo>
                  <a:pt x="282" y="97"/>
                </a:lnTo>
                <a:close/>
                <a:moveTo>
                  <a:pt x="9" y="97"/>
                </a:moveTo>
                <a:lnTo>
                  <a:pt x="9" y="97"/>
                </a:lnTo>
                <a:lnTo>
                  <a:pt x="10" y="86"/>
                </a:lnTo>
                <a:lnTo>
                  <a:pt x="13" y="77"/>
                </a:lnTo>
                <a:lnTo>
                  <a:pt x="18" y="67"/>
                </a:lnTo>
                <a:lnTo>
                  <a:pt x="25" y="59"/>
                </a:lnTo>
                <a:lnTo>
                  <a:pt x="32" y="53"/>
                </a:lnTo>
                <a:lnTo>
                  <a:pt x="42" y="48"/>
                </a:lnTo>
                <a:lnTo>
                  <a:pt x="53" y="45"/>
                </a:lnTo>
                <a:lnTo>
                  <a:pt x="64" y="44"/>
                </a:lnTo>
                <a:lnTo>
                  <a:pt x="75" y="45"/>
                </a:lnTo>
                <a:lnTo>
                  <a:pt x="84" y="48"/>
                </a:lnTo>
                <a:lnTo>
                  <a:pt x="94" y="53"/>
                </a:lnTo>
                <a:lnTo>
                  <a:pt x="102" y="59"/>
                </a:lnTo>
                <a:lnTo>
                  <a:pt x="108" y="67"/>
                </a:lnTo>
                <a:lnTo>
                  <a:pt x="113" y="77"/>
                </a:lnTo>
                <a:lnTo>
                  <a:pt x="116" y="86"/>
                </a:lnTo>
                <a:lnTo>
                  <a:pt x="117" y="97"/>
                </a:lnTo>
                <a:lnTo>
                  <a:pt x="116" y="108"/>
                </a:lnTo>
                <a:lnTo>
                  <a:pt x="113" y="119"/>
                </a:lnTo>
                <a:lnTo>
                  <a:pt x="108" y="129"/>
                </a:lnTo>
                <a:lnTo>
                  <a:pt x="102" y="136"/>
                </a:lnTo>
                <a:lnTo>
                  <a:pt x="94" y="143"/>
                </a:lnTo>
                <a:lnTo>
                  <a:pt x="84" y="148"/>
                </a:lnTo>
                <a:lnTo>
                  <a:pt x="75" y="151"/>
                </a:lnTo>
                <a:lnTo>
                  <a:pt x="64" y="152"/>
                </a:lnTo>
                <a:lnTo>
                  <a:pt x="53" y="151"/>
                </a:lnTo>
                <a:lnTo>
                  <a:pt x="42" y="148"/>
                </a:lnTo>
                <a:lnTo>
                  <a:pt x="32" y="143"/>
                </a:lnTo>
                <a:lnTo>
                  <a:pt x="25" y="136"/>
                </a:lnTo>
                <a:lnTo>
                  <a:pt x="18" y="129"/>
                </a:lnTo>
                <a:lnTo>
                  <a:pt x="13" y="119"/>
                </a:lnTo>
                <a:lnTo>
                  <a:pt x="10" y="108"/>
                </a:lnTo>
                <a:lnTo>
                  <a:pt x="9" y="97"/>
                </a:lnTo>
                <a:close/>
                <a:moveTo>
                  <a:pt x="32" y="97"/>
                </a:moveTo>
                <a:lnTo>
                  <a:pt x="32" y="97"/>
                </a:lnTo>
                <a:lnTo>
                  <a:pt x="32" y="104"/>
                </a:lnTo>
                <a:lnTo>
                  <a:pt x="35" y="110"/>
                </a:lnTo>
                <a:lnTo>
                  <a:pt x="38" y="115"/>
                </a:lnTo>
                <a:lnTo>
                  <a:pt x="40" y="119"/>
                </a:lnTo>
                <a:lnTo>
                  <a:pt x="46" y="123"/>
                </a:lnTo>
                <a:lnTo>
                  <a:pt x="51" y="126"/>
                </a:lnTo>
                <a:lnTo>
                  <a:pt x="57" y="129"/>
                </a:lnTo>
                <a:lnTo>
                  <a:pt x="64" y="129"/>
                </a:lnTo>
                <a:lnTo>
                  <a:pt x="69" y="129"/>
                </a:lnTo>
                <a:lnTo>
                  <a:pt x="75" y="126"/>
                </a:lnTo>
                <a:lnTo>
                  <a:pt x="80" y="123"/>
                </a:lnTo>
                <a:lnTo>
                  <a:pt x="86" y="119"/>
                </a:lnTo>
                <a:lnTo>
                  <a:pt x="88" y="115"/>
                </a:lnTo>
                <a:lnTo>
                  <a:pt x="93" y="110"/>
                </a:lnTo>
                <a:lnTo>
                  <a:pt x="94" y="104"/>
                </a:lnTo>
                <a:lnTo>
                  <a:pt x="94" y="97"/>
                </a:lnTo>
                <a:lnTo>
                  <a:pt x="94" y="92"/>
                </a:lnTo>
                <a:lnTo>
                  <a:pt x="93" y="86"/>
                </a:lnTo>
                <a:lnTo>
                  <a:pt x="88" y="81"/>
                </a:lnTo>
                <a:lnTo>
                  <a:pt x="86" y="75"/>
                </a:lnTo>
                <a:lnTo>
                  <a:pt x="80" y="73"/>
                </a:lnTo>
                <a:lnTo>
                  <a:pt x="75" y="68"/>
                </a:lnTo>
                <a:lnTo>
                  <a:pt x="69" y="67"/>
                </a:lnTo>
                <a:lnTo>
                  <a:pt x="64" y="67"/>
                </a:lnTo>
                <a:lnTo>
                  <a:pt x="57" y="67"/>
                </a:lnTo>
                <a:lnTo>
                  <a:pt x="51" y="68"/>
                </a:lnTo>
                <a:lnTo>
                  <a:pt x="46" y="73"/>
                </a:lnTo>
                <a:lnTo>
                  <a:pt x="40" y="75"/>
                </a:lnTo>
                <a:lnTo>
                  <a:pt x="38" y="81"/>
                </a:lnTo>
                <a:lnTo>
                  <a:pt x="35" y="86"/>
                </a:lnTo>
                <a:lnTo>
                  <a:pt x="32" y="92"/>
                </a:lnTo>
                <a:lnTo>
                  <a:pt x="32" y="97"/>
                </a:lnTo>
                <a:close/>
              </a:path>
            </a:pathLst>
          </a:custGeom>
          <a:solidFill>
            <a:schemeClr val="accent1"/>
          </a:solidFill>
          <a:ln>
            <a:noFill/>
          </a:ln>
        </p:spPr>
        <p:txBody>
          <a:bodyPr/>
          <a:lstStyle/>
          <a:p>
            <a:endParaRPr lang="en-US" dirty="0"/>
          </a:p>
        </p:txBody>
      </p:sp>
      <p:sp>
        <p:nvSpPr>
          <p:cNvPr id="205" name="Freeform 226"/>
          <p:cNvSpPr>
            <a:spLocks noEditPoints="1"/>
          </p:cNvSpPr>
          <p:nvPr/>
        </p:nvSpPr>
        <p:spPr bwMode="auto">
          <a:xfrm>
            <a:off x="8530060" y="2539808"/>
            <a:ext cx="327612" cy="361683"/>
          </a:xfrm>
          <a:custGeom>
            <a:avLst/>
            <a:gdLst>
              <a:gd name="T0" fmla="*/ 24277 w 376"/>
              <a:gd name="T1" fmla="*/ 97367 h 414"/>
              <a:gd name="T2" fmla="*/ 27444 w 376"/>
              <a:gd name="T3" fmla="*/ 68263 h 414"/>
              <a:gd name="T4" fmla="*/ 48026 w 376"/>
              <a:gd name="T5" fmla="*/ 39158 h 414"/>
              <a:gd name="T6" fmla="*/ 58054 w 376"/>
              <a:gd name="T7" fmla="*/ 42333 h 414"/>
              <a:gd name="T8" fmla="*/ 47498 w 376"/>
              <a:gd name="T9" fmla="*/ 57679 h 414"/>
              <a:gd name="T10" fmla="*/ 35888 w 376"/>
              <a:gd name="T11" fmla="*/ 89958 h 414"/>
              <a:gd name="T12" fmla="*/ 33249 w 376"/>
              <a:gd name="T13" fmla="*/ 101600 h 414"/>
              <a:gd name="T14" fmla="*/ 75470 w 376"/>
              <a:gd name="T15" fmla="*/ 102658 h 414"/>
              <a:gd name="T16" fmla="*/ 55415 w 376"/>
              <a:gd name="T17" fmla="*/ 113242 h 414"/>
              <a:gd name="T18" fmla="*/ 57526 w 376"/>
              <a:gd name="T19" fmla="*/ 147108 h 414"/>
              <a:gd name="T20" fmla="*/ 65442 w 376"/>
              <a:gd name="T21" fmla="*/ 120121 h 414"/>
              <a:gd name="T22" fmla="*/ 115052 w 376"/>
              <a:gd name="T23" fmla="*/ 114829 h 414"/>
              <a:gd name="T24" fmla="*/ 125079 w 376"/>
              <a:gd name="T25" fmla="*/ 120121 h 414"/>
              <a:gd name="T26" fmla="*/ 133523 w 376"/>
              <a:gd name="T27" fmla="*/ 139171 h 414"/>
              <a:gd name="T28" fmla="*/ 135107 w 376"/>
              <a:gd name="T29" fmla="*/ 113242 h 414"/>
              <a:gd name="T30" fmla="*/ 115052 w 376"/>
              <a:gd name="T31" fmla="*/ 102658 h 414"/>
              <a:gd name="T32" fmla="*/ 189466 w 376"/>
              <a:gd name="T33" fmla="*/ 212196 h 414"/>
              <a:gd name="T34" fmla="*/ 175217 w 376"/>
              <a:gd name="T35" fmla="*/ 219075 h 414"/>
              <a:gd name="T36" fmla="*/ 124024 w 376"/>
              <a:gd name="T37" fmla="*/ 173038 h 414"/>
              <a:gd name="T38" fmla="*/ 89192 w 376"/>
              <a:gd name="T39" fmla="*/ 180446 h 414"/>
              <a:gd name="T40" fmla="*/ 39054 w 376"/>
              <a:gd name="T41" fmla="*/ 165100 h 414"/>
              <a:gd name="T42" fmla="*/ 6861 w 376"/>
              <a:gd name="T43" fmla="*/ 124883 h 414"/>
              <a:gd name="T44" fmla="*/ 0 w 376"/>
              <a:gd name="T45" fmla="*/ 80963 h 414"/>
              <a:gd name="T46" fmla="*/ 20583 w 376"/>
              <a:gd name="T47" fmla="*/ 32808 h 414"/>
              <a:gd name="T48" fmla="*/ 63331 w 376"/>
              <a:gd name="T49" fmla="*/ 4233 h 414"/>
              <a:gd name="T50" fmla="*/ 107663 w 376"/>
              <a:gd name="T51" fmla="*/ 2117 h 414"/>
              <a:gd name="T52" fmla="*/ 153051 w 376"/>
              <a:gd name="T53" fmla="*/ 26987 h 414"/>
              <a:gd name="T54" fmla="*/ 177855 w 376"/>
              <a:gd name="T55" fmla="*/ 71967 h 414"/>
              <a:gd name="T56" fmla="*/ 177328 w 376"/>
              <a:gd name="T57" fmla="*/ 111125 h 414"/>
              <a:gd name="T58" fmla="*/ 193160 w 376"/>
              <a:gd name="T59" fmla="*/ 177271 h 414"/>
              <a:gd name="T60" fmla="*/ 198438 w 376"/>
              <a:gd name="T61" fmla="*/ 195792 h 414"/>
              <a:gd name="T62" fmla="*/ 119802 w 376"/>
              <a:gd name="T63" fmla="*/ 162454 h 414"/>
              <a:gd name="T64" fmla="*/ 154106 w 376"/>
              <a:gd name="T65" fmla="*/ 133879 h 414"/>
              <a:gd name="T66" fmla="*/ 167300 w 376"/>
              <a:gd name="T67" fmla="*/ 89958 h 414"/>
              <a:gd name="T68" fmla="*/ 158328 w 376"/>
              <a:gd name="T69" fmla="*/ 52917 h 414"/>
              <a:gd name="T70" fmla="*/ 126663 w 376"/>
              <a:gd name="T71" fmla="*/ 21696 h 414"/>
              <a:gd name="T72" fmla="*/ 89192 w 376"/>
              <a:gd name="T73" fmla="*/ 12171 h 414"/>
              <a:gd name="T74" fmla="*/ 46443 w 376"/>
              <a:gd name="T75" fmla="*/ 25400 h 414"/>
              <a:gd name="T76" fmla="*/ 18472 w 376"/>
              <a:gd name="T77" fmla="*/ 59796 h 414"/>
              <a:gd name="T78" fmla="*/ 12666 w 376"/>
              <a:gd name="T79" fmla="*/ 98425 h 414"/>
              <a:gd name="T80" fmla="*/ 30082 w 376"/>
              <a:gd name="T81" fmla="*/ 139700 h 414"/>
              <a:gd name="T82" fmla="*/ 67026 w 376"/>
              <a:gd name="T83" fmla="*/ 164571 h 414"/>
              <a:gd name="T84" fmla="*/ 155689 w 376"/>
              <a:gd name="T85" fmla="*/ 151342 h 414"/>
              <a:gd name="T86" fmla="*/ 163606 w 376"/>
              <a:gd name="T87" fmla="*/ 201613 h 414"/>
              <a:gd name="T88" fmla="*/ 173633 w 376"/>
              <a:gd name="T89" fmla="*/ 205846 h 414"/>
              <a:gd name="T90" fmla="*/ 184716 w 376"/>
              <a:gd name="T91" fmla="*/ 198438 h 414"/>
              <a:gd name="T92" fmla="*/ 184716 w 376"/>
              <a:gd name="T93" fmla="*/ 187854 h 414"/>
              <a:gd name="T94" fmla="*/ 121913 w 376"/>
              <a:gd name="T95" fmla="*/ 75142 h 414"/>
              <a:gd name="T96" fmla="*/ 94997 w 376"/>
              <a:gd name="T97" fmla="*/ 92604 h 414"/>
              <a:gd name="T98" fmla="*/ 71248 w 376"/>
              <a:gd name="T99" fmla="*/ 79375 h 414"/>
              <a:gd name="T100" fmla="*/ 69137 w 376"/>
              <a:gd name="T101" fmla="*/ 52387 h 414"/>
              <a:gd name="T102" fmla="*/ 94997 w 376"/>
              <a:gd name="T103" fmla="*/ 34925 h 414"/>
              <a:gd name="T104" fmla="*/ 119274 w 376"/>
              <a:gd name="T105" fmla="*/ 47096 h 414"/>
              <a:gd name="T106" fmla="*/ 111885 w 376"/>
              <a:gd name="T107" fmla="*/ 63500 h 414"/>
              <a:gd name="T108" fmla="*/ 101858 w 376"/>
              <a:gd name="T109" fmla="*/ 48154 h 414"/>
              <a:gd name="T110" fmla="*/ 86025 w 376"/>
              <a:gd name="T111" fmla="*/ 49213 h 414"/>
              <a:gd name="T112" fmla="*/ 78636 w 376"/>
              <a:gd name="T113" fmla="*/ 63500 h 414"/>
              <a:gd name="T114" fmla="*/ 88664 w 376"/>
              <a:gd name="T115" fmla="*/ 78317 h 414"/>
              <a:gd name="T116" fmla="*/ 104497 w 376"/>
              <a:gd name="T117" fmla="*/ 77258 h 414"/>
              <a:gd name="T118" fmla="*/ 111885 w 376"/>
              <a:gd name="T119" fmla="*/ 63500 h 41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76" h="414">
                <a:moveTo>
                  <a:pt x="58" y="194"/>
                </a:moveTo>
                <a:lnTo>
                  <a:pt x="58" y="194"/>
                </a:lnTo>
                <a:lnTo>
                  <a:pt x="54" y="194"/>
                </a:lnTo>
                <a:lnTo>
                  <a:pt x="50" y="191"/>
                </a:lnTo>
                <a:lnTo>
                  <a:pt x="47" y="188"/>
                </a:lnTo>
                <a:lnTo>
                  <a:pt x="46" y="184"/>
                </a:lnTo>
                <a:lnTo>
                  <a:pt x="46" y="170"/>
                </a:lnTo>
                <a:lnTo>
                  <a:pt x="46" y="157"/>
                </a:lnTo>
                <a:lnTo>
                  <a:pt x="48" y="143"/>
                </a:lnTo>
                <a:lnTo>
                  <a:pt x="52" y="129"/>
                </a:lnTo>
                <a:lnTo>
                  <a:pt x="57" y="117"/>
                </a:lnTo>
                <a:lnTo>
                  <a:pt x="63" y="104"/>
                </a:lnTo>
                <a:lnTo>
                  <a:pt x="72" y="93"/>
                </a:lnTo>
                <a:lnTo>
                  <a:pt x="81" y="84"/>
                </a:lnTo>
                <a:lnTo>
                  <a:pt x="91" y="74"/>
                </a:lnTo>
                <a:lnTo>
                  <a:pt x="95" y="71"/>
                </a:lnTo>
                <a:lnTo>
                  <a:pt x="99" y="71"/>
                </a:lnTo>
                <a:lnTo>
                  <a:pt x="103" y="73"/>
                </a:lnTo>
                <a:lnTo>
                  <a:pt x="107" y="76"/>
                </a:lnTo>
                <a:lnTo>
                  <a:pt x="110" y="80"/>
                </a:lnTo>
                <a:lnTo>
                  <a:pt x="110" y="84"/>
                </a:lnTo>
                <a:lnTo>
                  <a:pt x="109" y="88"/>
                </a:lnTo>
                <a:lnTo>
                  <a:pt x="106" y="92"/>
                </a:lnTo>
                <a:lnTo>
                  <a:pt x="98" y="99"/>
                </a:lnTo>
                <a:lnTo>
                  <a:pt x="90" y="109"/>
                </a:lnTo>
                <a:lnTo>
                  <a:pt x="84" y="117"/>
                </a:lnTo>
                <a:lnTo>
                  <a:pt x="79" y="126"/>
                </a:lnTo>
                <a:lnTo>
                  <a:pt x="74" y="137"/>
                </a:lnTo>
                <a:lnTo>
                  <a:pt x="70" y="148"/>
                </a:lnTo>
                <a:lnTo>
                  <a:pt x="69" y="159"/>
                </a:lnTo>
                <a:lnTo>
                  <a:pt x="68" y="170"/>
                </a:lnTo>
                <a:lnTo>
                  <a:pt x="69" y="181"/>
                </a:lnTo>
                <a:lnTo>
                  <a:pt x="69" y="186"/>
                </a:lnTo>
                <a:lnTo>
                  <a:pt x="66" y="190"/>
                </a:lnTo>
                <a:lnTo>
                  <a:pt x="63" y="192"/>
                </a:lnTo>
                <a:lnTo>
                  <a:pt x="58" y="194"/>
                </a:lnTo>
                <a:close/>
                <a:moveTo>
                  <a:pt x="218" y="194"/>
                </a:moveTo>
                <a:lnTo>
                  <a:pt x="143" y="194"/>
                </a:lnTo>
                <a:lnTo>
                  <a:pt x="135" y="194"/>
                </a:lnTo>
                <a:lnTo>
                  <a:pt x="125" y="197"/>
                </a:lnTo>
                <a:lnTo>
                  <a:pt x="119" y="202"/>
                </a:lnTo>
                <a:lnTo>
                  <a:pt x="112" y="208"/>
                </a:lnTo>
                <a:lnTo>
                  <a:pt x="105" y="214"/>
                </a:lnTo>
                <a:lnTo>
                  <a:pt x="101" y="221"/>
                </a:lnTo>
                <a:lnTo>
                  <a:pt x="98" y="231"/>
                </a:lnTo>
                <a:lnTo>
                  <a:pt x="98" y="239"/>
                </a:lnTo>
                <a:lnTo>
                  <a:pt x="98" y="271"/>
                </a:lnTo>
                <a:lnTo>
                  <a:pt x="109" y="278"/>
                </a:lnTo>
                <a:lnTo>
                  <a:pt x="120" y="285"/>
                </a:lnTo>
                <a:lnTo>
                  <a:pt x="120" y="239"/>
                </a:lnTo>
                <a:lnTo>
                  <a:pt x="121" y="235"/>
                </a:lnTo>
                <a:lnTo>
                  <a:pt x="123" y="231"/>
                </a:lnTo>
                <a:lnTo>
                  <a:pt x="124" y="227"/>
                </a:lnTo>
                <a:lnTo>
                  <a:pt x="127" y="223"/>
                </a:lnTo>
                <a:lnTo>
                  <a:pt x="131" y="220"/>
                </a:lnTo>
                <a:lnTo>
                  <a:pt x="135" y="219"/>
                </a:lnTo>
                <a:lnTo>
                  <a:pt x="139" y="217"/>
                </a:lnTo>
                <a:lnTo>
                  <a:pt x="143" y="217"/>
                </a:lnTo>
                <a:lnTo>
                  <a:pt x="218" y="217"/>
                </a:lnTo>
                <a:lnTo>
                  <a:pt x="222" y="217"/>
                </a:lnTo>
                <a:lnTo>
                  <a:pt x="227" y="219"/>
                </a:lnTo>
                <a:lnTo>
                  <a:pt x="230" y="220"/>
                </a:lnTo>
                <a:lnTo>
                  <a:pt x="234" y="223"/>
                </a:lnTo>
                <a:lnTo>
                  <a:pt x="237" y="227"/>
                </a:lnTo>
                <a:lnTo>
                  <a:pt x="240" y="231"/>
                </a:lnTo>
                <a:lnTo>
                  <a:pt x="241" y="235"/>
                </a:lnTo>
                <a:lnTo>
                  <a:pt x="241" y="239"/>
                </a:lnTo>
                <a:lnTo>
                  <a:pt x="241" y="272"/>
                </a:lnTo>
                <a:lnTo>
                  <a:pt x="253" y="263"/>
                </a:lnTo>
                <a:lnTo>
                  <a:pt x="264" y="252"/>
                </a:lnTo>
                <a:lnTo>
                  <a:pt x="264" y="239"/>
                </a:lnTo>
                <a:lnTo>
                  <a:pt x="263" y="231"/>
                </a:lnTo>
                <a:lnTo>
                  <a:pt x="260" y="221"/>
                </a:lnTo>
                <a:lnTo>
                  <a:pt x="256" y="214"/>
                </a:lnTo>
                <a:lnTo>
                  <a:pt x="251" y="208"/>
                </a:lnTo>
                <a:lnTo>
                  <a:pt x="244" y="202"/>
                </a:lnTo>
                <a:lnTo>
                  <a:pt x="235" y="197"/>
                </a:lnTo>
                <a:lnTo>
                  <a:pt x="227" y="194"/>
                </a:lnTo>
                <a:lnTo>
                  <a:pt x="218" y="194"/>
                </a:lnTo>
                <a:close/>
                <a:moveTo>
                  <a:pt x="376" y="370"/>
                </a:moveTo>
                <a:lnTo>
                  <a:pt x="376" y="370"/>
                </a:lnTo>
                <a:lnTo>
                  <a:pt x="374" y="379"/>
                </a:lnTo>
                <a:lnTo>
                  <a:pt x="370" y="388"/>
                </a:lnTo>
                <a:lnTo>
                  <a:pt x="366" y="395"/>
                </a:lnTo>
                <a:lnTo>
                  <a:pt x="359" y="401"/>
                </a:lnTo>
                <a:lnTo>
                  <a:pt x="356" y="403"/>
                </a:lnTo>
                <a:lnTo>
                  <a:pt x="351" y="407"/>
                </a:lnTo>
                <a:lnTo>
                  <a:pt x="345" y="410"/>
                </a:lnTo>
                <a:lnTo>
                  <a:pt x="339" y="412"/>
                </a:lnTo>
                <a:lnTo>
                  <a:pt x="332" y="414"/>
                </a:lnTo>
                <a:lnTo>
                  <a:pt x="321" y="412"/>
                </a:lnTo>
                <a:lnTo>
                  <a:pt x="310" y="410"/>
                </a:lnTo>
                <a:lnTo>
                  <a:pt x="300" y="404"/>
                </a:lnTo>
                <a:lnTo>
                  <a:pt x="292" y="396"/>
                </a:lnTo>
                <a:lnTo>
                  <a:pt x="235" y="327"/>
                </a:lnTo>
                <a:lnTo>
                  <a:pt x="220" y="333"/>
                </a:lnTo>
                <a:lnTo>
                  <a:pt x="204" y="337"/>
                </a:lnTo>
                <a:lnTo>
                  <a:pt x="187" y="340"/>
                </a:lnTo>
                <a:lnTo>
                  <a:pt x="169" y="341"/>
                </a:lnTo>
                <a:lnTo>
                  <a:pt x="153" y="340"/>
                </a:lnTo>
                <a:lnTo>
                  <a:pt x="135" y="337"/>
                </a:lnTo>
                <a:lnTo>
                  <a:pt x="120" y="333"/>
                </a:lnTo>
                <a:lnTo>
                  <a:pt x="103" y="327"/>
                </a:lnTo>
                <a:lnTo>
                  <a:pt x="88" y="320"/>
                </a:lnTo>
                <a:lnTo>
                  <a:pt x="74" y="312"/>
                </a:lnTo>
                <a:lnTo>
                  <a:pt x="62" y="302"/>
                </a:lnTo>
                <a:lnTo>
                  <a:pt x="50" y="291"/>
                </a:lnTo>
                <a:lnTo>
                  <a:pt x="39" y="279"/>
                </a:lnTo>
                <a:lnTo>
                  <a:pt x="29" y="265"/>
                </a:lnTo>
                <a:lnTo>
                  <a:pt x="21" y="252"/>
                </a:lnTo>
                <a:lnTo>
                  <a:pt x="13" y="236"/>
                </a:lnTo>
                <a:lnTo>
                  <a:pt x="7" y="221"/>
                </a:lnTo>
                <a:lnTo>
                  <a:pt x="3" y="205"/>
                </a:lnTo>
                <a:lnTo>
                  <a:pt x="0" y="188"/>
                </a:lnTo>
                <a:lnTo>
                  <a:pt x="0" y="170"/>
                </a:lnTo>
                <a:lnTo>
                  <a:pt x="0" y="153"/>
                </a:lnTo>
                <a:lnTo>
                  <a:pt x="3" y="136"/>
                </a:lnTo>
                <a:lnTo>
                  <a:pt x="7" y="120"/>
                </a:lnTo>
                <a:lnTo>
                  <a:pt x="13" y="104"/>
                </a:lnTo>
                <a:lnTo>
                  <a:pt x="21" y="89"/>
                </a:lnTo>
                <a:lnTo>
                  <a:pt x="29" y="76"/>
                </a:lnTo>
                <a:lnTo>
                  <a:pt x="39" y="62"/>
                </a:lnTo>
                <a:lnTo>
                  <a:pt x="50" y="51"/>
                </a:lnTo>
                <a:lnTo>
                  <a:pt x="62" y="40"/>
                </a:lnTo>
                <a:lnTo>
                  <a:pt x="74" y="29"/>
                </a:lnTo>
                <a:lnTo>
                  <a:pt x="88" y="21"/>
                </a:lnTo>
                <a:lnTo>
                  <a:pt x="103" y="14"/>
                </a:lnTo>
                <a:lnTo>
                  <a:pt x="120" y="8"/>
                </a:lnTo>
                <a:lnTo>
                  <a:pt x="135" y="4"/>
                </a:lnTo>
                <a:lnTo>
                  <a:pt x="153" y="1"/>
                </a:lnTo>
                <a:lnTo>
                  <a:pt x="169" y="0"/>
                </a:lnTo>
                <a:lnTo>
                  <a:pt x="187" y="1"/>
                </a:lnTo>
                <a:lnTo>
                  <a:pt x="204" y="4"/>
                </a:lnTo>
                <a:lnTo>
                  <a:pt x="220" y="8"/>
                </a:lnTo>
                <a:lnTo>
                  <a:pt x="237" y="14"/>
                </a:lnTo>
                <a:lnTo>
                  <a:pt x="251" y="21"/>
                </a:lnTo>
                <a:lnTo>
                  <a:pt x="266" y="29"/>
                </a:lnTo>
                <a:lnTo>
                  <a:pt x="278" y="40"/>
                </a:lnTo>
                <a:lnTo>
                  <a:pt x="290" y="51"/>
                </a:lnTo>
                <a:lnTo>
                  <a:pt x="301" y="62"/>
                </a:lnTo>
                <a:lnTo>
                  <a:pt x="311" y="76"/>
                </a:lnTo>
                <a:lnTo>
                  <a:pt x="319" y="89"/>
                </a:lnTo>
                <a:lnTo>
                  <a:pt x="328" y="104"/>
                </a:lnTo>
                <a:lnTo>
                  <a:pt x="333" y="120"/>
                </a:lnTo>
                <a:lnTo>
                  <a:pt x="337" y="136"/>
                </a:lnTo>
                <a:lnTo>
                  <a:pt x="340" y="153"/>
                </a:lnTo>
                <a:lnTo>
                  <a:pt x="340" y="170"/>
                </a:lnTo>
                <a:lnTo>
                  <a:pt x="340" y="184"/>
                </a:lnTo>
                <a:lnTo>
                  <a:pt x="339" y="197"/>
                </a:lnTo>
                <a:lnTo>
                  <a:pt x="336" y="210"/>
                </a:lnTo>
                <a:lnTo>
                  <a:pt x="332" y="223"/>
                </a:lnTo>
                <a:lnTo>
                  <a:pt x="328" y="234"/>
                </a:lnTo>
                <a:lnTo>
                  <a:pt x="322" y="246"/>
                </a:lnTo>
                <a:lnTo>
                  <a:pt x="317" y="257"/>
                </a:lnTo>
                <a:lnTo>
                  <a:pt x="310" y="268"/>
                </a:lnTo>
                <a:lnTo>
                  <a:pt x="366" y="335"/>
                </a:lnTo>
                <a:lnTo>
                  <a:pt x="370" y="344"/>
                </a:lnTo>
                <a:lnTo>
                  <a:pt x="374" y="352"/>
                </a:lnTo>
                <a:lnTo>
                  <a:pt x="376" y="360"/>
                </a:lnTo>
                <a:lnTo>
                  <a:pt x="376" y="370"/>
                </a:lnTo>
                <a:close/>
                <a:moveTo>
                  <a:pt x="169" y="318"/>
                </a:moveTo>
                <a:lnTo>
                  <a:pt x="169" y="318"/>
                </a:lnTo>
                <a:lnTo>
                  <a:pt x="185" y="318"/>
                </a:lnTo>
                <a:lnTo>
                  <a:pt x="200" y="315"/>
                </a:lnTo>
                <a:lnTo>
                  <a:pt x="213" y="311"/>
                </a:lnTo>
                <a:lnTo>
                  <a:pt x="227" y="307"/>
                </a:lnTo>
                <a:lnTo>
                  <a:pt x="240" y="300"/>
                </a:lnTo>
                <a:lnTo>
                  <a:pt x="252" y="293"/>
                </a:lnTo>
                <a:lnTo>
                  <a:pt x="263" y="285"/>
                </a:lnTo>
                <a:lnTo>
                  <a:pt x="274" y="275"/>
                </a:lnTo>
                <a:lnTo>
                  <a:pt x="284" y="264"/>
                </a:lnTo>
                <a:lnTo>
                  <a:pt x="292" y="253"/>
                </a:lnTo>
                <a:lnTo>
                  <a:pt x="300" y="241"/>
                </a:lnTo>
                <a:lnTo>
                  <a:pt x="306" y="228"/>
                </a:lnTo>
                <a:lnTo>
                  <a:pt x="311" y="214"/>
                </a:lnTo>
                <a:lnTo>
                  <a:pt x="314" y="201"/>
                </a:lnTo>
                <a:lnTo>
                  <a:pt x="317" y="186"/>
                </a:lnTo>
                <a:lnTo>
                  <a:pt x="317" y="170"/>
                </a:lnTo>
                <a:lnTo>
                  <a:pt x="317" y="155"/>
                </a:lnTo>
                <a:lnTo>
                  <a:pt x="314" y="142"/>
                </a:lnTo>
                <a:lnTo>
                  <a:pt x="311" y="126"/>
                </a:lnTo>
                <a:lnTo>
                  <a:pt x="306" y="113"/>
                </a:lnTo>
                <a:lnTo>
                  <a:pt x="300" y="100"/>
                </a:lnTo>
                <a:lnTo>
                  <a:pt x="292" y="88"/>
                </a:lnTo>
                <a:lnTo>
                  <a:pt x="284" y="77"/>
                </a:lnTo>
                <a:lnTo>
                  <a:pt x="274" y="66"/>
                </a:lnTo>
                <a:lnTo>
                  <a:pt x="263" y="58"/>
                </a:lnTo>
                <a:lnTo>
                  <a:pt x="252" y="48"/>
                </a:lnTo>
                <a:lnTo>
                  <a:pt x="240" y="41"/>
                </a:lnTo>
                <a:lnTo>
                  <a:pt x="227" y="34"/>
                </a:lnTo>
                <a:lnTo>
                  <a:pt x="213" y="30"/>
                </a:lnTo>
                <a:lnTo>
                  <a:pt x="200" y="26"/>
                </a:lnTo>
                <a:lnTo>
                  <a:pt x="185" y="25"/>
                </a:lnTo>
                <a:lnTo>
                  <a:pt x="169" y="23"/>
                </a:lnTo>
                <a:lnTo>
                  <a:pt x="154" y="25"/>
                </a:lnTo>
                <a:lnTo>
                  <a:pt x="141" y="26"/>
                </a:lnTo>
                <a:lnTo>
                  <a:pt x="127" y="30"/>
                </a:lnTo>
                <a:lnTo>
                  <a:pt x="113" y="34"/>
                </a:lnTo>
                <a:lnTo>
                  <a:pt x="99" y="41"/>
                </a:lnTo>
                <a:lnTo>
                  <a:pt x="88" y="48"/>
                </a:lnTo>
                <a:lnTo>
                  <a:pt x="76" y="58"/>
                </a:lnTo>
                <a:lnTo>
                  <a:pt x="66" y="66"/>
                </a:lnTo>
                <a:lnTo>
                  <a:pt x="57" y="77"/>
                </a:lnTo>
                <a:lnTo>
                  <a:pt x="48" y="88"/>
                </a:lnTo>
                <a:lnTo>
                  <a:pt x="40" y="100"/>
                </a:lnTo>
                <a:lnTo>
                  <a:pt x="35" y="113"/>
                </a:lnTo>
                <a:lnTo>
                  <a:pt x="29" y="126"/>
                </a:lnTo>
                <a:lnTo>
                  <a:pt x="26" y="142"/>
                </a:lnTo>
                <a:lnTo>
                  <a:pt x="24" y="155"/>
                </a:lnTo>
                <a:lnTo>
                  <a:pt x="22" y="170"/>
                </a:lnTo>
                <a:lnTo>
                  <a:pt x="24" y="186"/>
                </a:lnTo>
                <a:lnTo>
                  <a:pt x="26" y="201"/>
                </a:lnTo>
                <a:lnTo>
                  <a:pt x="29" y="214"/>
                </a:lnTo>
                <a:lnTo>
                  <a:pt x="35" y="228"/>
                </a:lnTo>
                <a:lnTo>
                  <a:pt x="40" y="241"/>
                </a:lnTo>
                <a:lnTo>
                  <a:pt x="48" y="253"/>
                </a:lnTo>
                <a:lnTo>
                  <a:pt x="57" y="264"/>
                </a:lnTo>
                <a:lnTo>
                  <a:pt x="66" y="275"/>
                </a:lnTo>
                <a:lnTo>
                  <a:pt x="76" y="285"/>
                </a:lnTo>
                <a:lnTo>
                  <a:pt x="88" y="293"/>
                </a:lnTo>
                <a:lnTo>
                  <a:pt x="99" y="300"/>
                </a:lnTo>
                <a:lnTo>
                  <a:pt x="113" y="307"/>
                </a:lnTo>
                <a:lnTo>
                  <a:pt x="127" y="311"/>
                </a:lnTo>
                <a:lnTo>
                  <a:pt x="141" y="315"/>
                </a:lnTo>
                <a:lnTo>
                  <a:pt x="154" y="318"/>
                </a:lnTo>
                <a:lnTo>
                  <a:pt x="169" y="318"/>
                </a:lnTo>
                <a:close/>
                <a:moveTo>
                  <a:pt x="347" y="351"/>
                </a:moveTo>
                <a:lnTo>
                  <a:pt x="295" y="286"/>
                </a:lnTo>
                <a:lnTo>
                  <a:pt x="286" y="296"/>
                </a:lnTo>
                <a:lnTo>
                  <a:pt x="277" y="302"/>
                </a:lnTo>
                <a:lnTo>
                  <a:pt x="267" y="311"/>
                </a:lnTo>
                <a:lnTo>
                  <a:pt x="257" y="316"/>
                </a:lnTo>
                <a:lnTo>
                  <a:pt x="310" y="381"/>
                </a:lnTo>
                <a:lnTo>
                  <a:pt x="314" y="385"/>
                </a:lnTo>
                <a:lnTo>
                  <a:pt x="319" y="388"/>
                </a:lnTo>
                <a:lnTo>
                  <a:pt x="323" y="389"/>
                </a:lnTo>
                <a:lnTo>
                  <a:pt x="329" y="389"/>
                </a:lnTo>
                <a:lnTo>
                  <a:pt x="336" y="388"/>
                </a:lnTo>
                <a:lnTo>
                  <a:pt x="341" y="385"/>
                </a:lnTo>
                <a:lnTo>
                  <a:pt x="344" y="382"/>
                </a:lnTo>
                <a:lnTo>
                  <a:pt x="347" y="379"/>
                </a:lnTo>
                <a:lnTo>
                  <a:pt x="350" y="375"/>
                </a:lnTo>
                <a:lnTo>
                  <a:pt x="351" y="371"/>
                </a:lnTo>
                <a:lnTo>
                  <a:pt x="352" y="367"/>
                </a:lnTo>
                <a:lnTo>
                  <a:pt x="352" y="363"/>
                </a:lnTo>
                <a:lnTo>
                  <a:pt x="351" y="359"/>
                </a:lnTo>
                <a:lnTo>
                  <a:pt x="350" y="355"/>
                </a:lnTo>
                <a:lnTo>
                  <a:pt x="347" y="351"/>
                </a:lnTo>
                <a:close/>
                <a:moveTo>
                  <a:pt x="235" y="120"/>
                </a:moveTo>
                <a:lnTo>
                  <a:pt x="235" y="120"/>
                </a:lnTo>
                <a:lnTo>
                  <a:pt x="234" y="131"/>
                </a:lnTo>
                <a:lnTo>
                  <a:pt x="231" y="142"/>
                </a:lnTo>
                <a:lnTo>
                  <a:pt x="226" y="150"/>
                </a:lnTo>
                <a:lnTo>
                  <a:pt x="219" y="158"/>
                </a:lnTo>
                <a:lnTo>
                  <a:pt x="211" y="165"/>
                </a:lnTo>
                <a:lnTo>
                  <a:pt x="202" y="170"/>
                </a:lnTo>
                <a:lnTo>
                  <a:pt x="191" y="173"/>
                </a:lnTo>
                <a:lnTo>
                  <a:pt x="180" y="175"/>
                </a:lnTo>
                <a:lnTo>
                  <a:pt x="169" y="173"/>
                </a:lnTo>
                <a:lnTo>
                  <a:pt x="160" y="170"/>
                </a:lnTo>
                <a:lnTo>
                  <a:pt x="150" y="165"/>
                </a:lnTo>
                <a:lnTo>
                  <a:pt x="142" y="158"/>
                </a:lnTo>
                <a:lnTo>
                  <a:pt x="135" y="150"/>
                </a:lnTo>
                <a:lnTo>
                  <a:pt x="131" y="142"/>
                </a:lnTo>
                <a:lnTo>
                  <a:pt x="127" y="131"/>
                </a:lnTo>
                <a:lnTo>
                  <a:pt x="127" y="120"/>
                </a:lnTo>
                <a:lnTo>
                  <a:pt x="127" y="109"/>
                </a:lnTo>
                <a:lnTo>
                  <a:pt x="131" y="99"/>
                </a:lnTo>
                <a:lnTo>
                  <a:pt x="135" y="89"/>
                </a:lnTo>
                <a:lnTo>
                  <a:pt x="142" y="81"/>
                </a:lnTo>
                <a:lnTo>
                  <a:pt x="150" y="74"/>
                </a:lnTo>
                <a:lnTo>
                  <a:pt x="160" y="70"/>
                </a:lnTo>
                <a:lnTo>
                  <a:pt x="169" y="66"/>
                </a:lnTo>
                <a:lnTo>
                  <a:pt x="180" y="66"/>
                </a:lnTo>
                <a:lnTo>
                  <a:pt x="191" y="66"/>
                </a:lnTo>
                <a:lnTo>
                  <a:pt x="202" y="70"/>
                </a:lnTo>
                <a:lnTo>
                  <a:pt x="211" y="74"/>
                </a:lnTo>
                <a:lnTo>
                  <a:pt x="219" y="81"/>
                </a:lnTo>
                <a:lnTo>
                  <a:pt x="226" y="89"/>
                </a:lnTo>
                <a:lnTo>
                  <a:pt x="231" y="99"/>
                </a:lnTo>
                <a:lnTo>
                  <a:pt x="234" y="109"/>
                </a:lnTo>
                <a:lnTo>
                  <a:pt x="235" y="120"/>
                </a:lnTo>
                <a:close/>
                <a:moveTo>
                  <a:pt x="212" y="120"/>
                </a:moveTo>
                <a:lnTo>
                  <a:pt x="212" y="120"/>
                </a:lnTo>
                <a:lnTo>
                  <a:pt x="211" y="114"/>
                </a:lnTo>
                <a:lnTo>
                  <a:pt x="209" y="107"/>
                </a:lnTo>
                <a:lnTo>
                  <a:pt x="207" y="102"/>
                </a:lnTo>
                <a:lnTo>
                  <a:pt x="202" y="98"/>
                </a:lnTo>
                <a:lnTo>
                  <a:pt x="198" y="93"/>
                </a:lnTo>
                <a:lnTo>
                  <a:pt x="193" y="91"/>
                </a:lnTo>
                <a:lnTo>
                  <a:pt x="187" y="89"/>
                </a:lnTo>
                <a:lnTo>
                  <a:pt x="180" y="88"/>
                </a:lnTo>
                <a:lnTo>
                  <a:pt x="175" y="89"/>
                </a:lnTo>
                <a:lnTo>
                  <a:pt x="168" y="91"/>
                </a:lnTo>
                <a:lnTo>
                  <a:pt x="163" y="93"/>
                </a:lnTo>
                <a:lnTo>
                  <a:pt x="158" y="98"/>
                </a:lnTo>
                <a:lnTo>
                  <a:pt x="154" y="102"/>
                </a:lnTo>
                <a:lnTo>
                  <a:pt x="152" y="107"/>
                </a:lnTo>
                <a:lnTo>
                  <a:pt x="150" y="114"/>
                </a:lnTo>
                <a:lnTo>
                  <a:pt x="149" y="120"/>
                </a:lnTo>
                <a:lnTo>
                  <a:pt x="150" y="126"/>
                </a:lnTo>
                <a:lnTo>
                  <a:pt x="152" y="132"/>
                </a:lnTo>
                <a:lnTo>
                  <a:pt x="154" y="137"/>
                </a:lnTo>
                <a:lnTo>
                  <a:pt x="158" y="142"/>
                </a:lnTo>
                <a:lnTo>
                  <a:pt x="163" y="146"/>
                </a:lnTo>
                <a:lnTo>
                  <a:pt x="168" y="148"/>
                </a:lnTo>
                <a:lnTo>
                  <a:pt x="175" y="150"/>
                </a:lnTo>
                <a:lnTo>
                  <a:pt x="180" y="151"/>
                </a:lnTo>
                <a:lnTo>
                  <a:pt x="187" y="150"/>
                </a:lnTo>
                <a:lnTo>
                  <a:pt x="193" y="148"/>
                </a:lnTo>
                <a:lnTo>
                  <a:pt x="198" y="146"/>
                </a:lnTo>
                <a:lnTo>
                  <a:pt x="202" y="142"/>
                </a:lnTo>
                <a:lnTo>
                  <a:pt x="207" y="137"/>
                </a:lnTo>
                <a:lnTo>
                  <a:pt x="209" y="132"/>
                </a:lnTo>
                <a:lnTo>
                  <a:pt x="211" y="126"/>
                </a:lnTo>
                <a:lnTo>
                  <a:pt x="212" y="120"/>
                </a:lnTo>
                <a:close/>
              </a:path>
            </a:pathLst>
          </a:custGeom>
          <a:solidFill>
            <a:schemeClr val="accent1"/>
          </a:solidFill>
          <a:ln>
            <a:noFill/>
          </a:ln>
        </p:spPr>
        <p:txBody>
          <a:bodyPr/>
          <a:lstStyle/>
          <a:p>
            <a:endParaRPr lang="en-US" dirty="0"/>
          </a:p>
        </p:txBody>
      </p:sp>
      <p:sp>
        <p:nvSpPr>
          <p:cNvPr id="206" name="Freeform 227"/>
          <p:cNvSpPr>
            <a:spLocks noEditPoints="1"/>
          </p:cNvSpPr>
          <p:nvPr/>
        </p:nvSpPr>
        <p:spPr bwMode="auto">
          <a:xfrm>
            <a:off x="5910056" y="2975471"/>
            <a:ext cx="343338" cy="432447"/>
          </a:xfrm>
          <a:custGeom>
            <a:avLst/>
            <a:gdLst>
              <a:gd name="T0" fmla="*/ 73742 w 392"/>
              <a:gd name="T1" fmla="*/ 207213 h 493"/>
              <a:gd name="T2" fmla="*/ 60479 w 392"/>
              <a:gd name="T3" fmla="*/ 261938 h 493"/>
              <a:gd name="T4" fmla="*/ 62601 w 392"/>
              <a:gd name="T5" fmla="*/ 202431 h 493"/>
              <a:gd name="T6" fmla="*/ 62601 w 392"/>
              <a:gd name="T7" fmla="*/ 142924 h 493"/>
              <a:gd name="T8" fmla="*/ 13793 w 392"/>
              <a:gd name="T9" fmla="*/ 142924 h 493"/>
              <a:gd name="T10" fmla="*/ 13793 w 392"/>
              <a:gd name="T11" fmla="*/ 202431 h 493"/>
              <a:gd name="T12" fmla="*/ 15385 w 392"/>
              <a:gd name="T13" fmla="*/ 215182 h 493"/>
              <a:gd name="T14" fmla="*/ 2122 w 392"/>
              <a:gd name="T15" fmla="*/ 207213 h 493"/>
              <a:gd name="T16" fmla="*/ 0 w 392"/>
              <a:gd name="T17" fmla="*/ 142924 h 493"/>
              <a:gd name="T18" fmla="*/ 13793 w 392"/>
              <a:gd name="T19" fmla="*/ 129641 h 493"/>
              <a:gd name="T20" fmla="*/ 68437 w 392"/>
              <a:gd name="T21" fmla="*/ 132297 h 493"/>
              <a:gd name="T22" fmla="*/ 76395 w 392"/>
              <a:gd name="T23" fmla="*/ 146643 h 493"/>
              <a:gd name="T24" fmla="*/ 140057 w 392"/>
              <a:gd name="T25" fmla="*/ 0 h 493"/>
              <a:gd name="T26" fmla="*/ 131038 w 392"/>
              <a:gd name="T27" fmla="*/ 5844 h 493"/>
              <a:gd name="T28" fmla="*/ 136874 w 392"/>
              <a:gd name="T29" fmla="*/ 22315 h 493"/>
              <a:gd name="T30" fmla="*/ 143770 w 392"/>
              <a:gd name="T31" fmla="*/ 16471 h 493"/>
              <a:gd name="T32" fmla="*/ 86474 w 392"/>
              <a:gd name="T33" fmla="*/ 37192 h 493"/>
              <a:gd name="T34" fmla="*/ 70028 w 392"/>
              <a:gd name="T35" fmla="*/ 29222 h 493"/>
              <a:gd name="T36" fmla="*/ 77986 w 392"/>
              <a:gd name="T37" fmla="*/ 45693 h 493"/>
              <a:gd name="T38" fmla="*/ 86474 w 392"/>
              <a:gd name="T39" fmla="*/ 45693 h 493"/>
              <a:gd name="T40" fmla="*/ 207963 w 392"/>
              <a:gd name="T41" fmla="*/ 32941 h 493"/>
              <a:gd name="T42" fmla="*/ 198944 w 392"/>
              <a:gd name="T43" fmla="*/ 27097 h 493"/>
              <a:gd name="T44" fmla="*/ 187273 w 392"/>
              <a:gd name="T45" fmla="*/ 43568 h 493"/>
              <a:gd name="T46" fmla="*/ 195231 w 392"/>
              <a:gd name="T47" fmla="*/ 47287 h 493"/>
              <a:gd name="T48" fmla="*/ 187273 w 392"/>
              <a:gd name="T49" fmla="*/ 106263 h 493"/>
              <a:gd name="T50" fmla="*/ 163930 w 392"/>
              <a:gd name="T51" fmla="*/ 137079 h 493"/>
              <a:gd name="T52" fmla="*/ 116714 w 392"/>
              <a:gd name="T53" fmla="*/ 153019 h 493"/>
              <a:gd name="T54" fmla="*/ 96024 w 392"/>
              <a:gd name="T55" fmla="*/ 119546 h 493"/>
              <a:gd name="T56" fmla="*/ 86474 w 392"/>
              <a:gd name="T57" fmla="*/ 88730 h 493"/>
              <a:gd name="T58" fmla="*/ 95493 w 392"/>
              <a:gd name="T59" fmla="*/ 58976 h 493"/>
              <a:gd name="T60" fmla="*/ 118305 w 392"/>
              <a:gd name="T61" fmla="*/ 39849 h 493"/>
              <a:gd name="T62" fmla="*/ 143770 w 392"/>
              <a:gd name="T63" fmla="*/ 36129 h 493"/>
              <a:gd name="T64" fmla="*/ 170827 w 392"/>
              <a:gd name="T65" fmla="*/ 47818 h 493"/>
              <a:gd name="T66" fmla="*/ 187273 w 392"/>
              <a:gd name="T67" fmla="*/ 72790 h 493"/>
              <a:gd name="T68" fmla="*/ 177193 w 392"/>
              <a:gd name="T69" fmla="*/ 88730 h 493"/>
              <a:gd name="T70" fmla="*/ 153320 w 392"/>
              <a:gd name="T71" fmla="*/ 51537 h 493"/>
              <a:gd name="T72" fmla="*/ 116183 w 392"/>
              <a:gd name="T73" fmla="*/ 55257 h 493"/>
              <a:gd name="T74" fmla="*/ 99207 w 392"/>
              <a:gd name="T75" fmla="*/ 88730 h 493"/>
              <a:gd name="T76" fmla="*/ 110878 w 392"/>
              <a:gd name="T77" fmla="*/ 116889 h 493"/>
              <a:gd name="T78" fmla="*/ 132099 w 392"/>
              <a:gd name="T79" fmla="*/ 140798 h 493"/>
              <a:gd name="T80" fmla="*/ 118836 w 392"/>
              <a:gd name="T81" fmla="*/ 88198 h 493"/>
              <a:gd name="T82" fmla="*/ 128916 w 392"/>
              <a:gd name="T83" fmla="*/ 86073 h 493"/>
              <a:gd name="T84" fmla="*/ 153850 w 392"/>
              <a:gd name="T85" fmla="*/ 84479 h 493"/>
              <a:gd name="T86" fmla="*/ 155972 w 392"/>
              <a:gd name="T87" fmla="*/ 94574 h 493"/>
              <a:gd name="T88" fmla="*/ 155972 w 392"/>
              <a:gd name="T89" fmla="*/ 126984 h 493"/>
              <a:gd name="T90" fmla="*/ 173479 w 392"/>
              <a:gd name="T91" fmla="*/ 107326 h 493"/>
              <a:gd name="T92" fmla="*/ 124141 w 392"/>
              <a:gd name="T93" fmla="*/ 164176 h 493"/>
              <a:gd name="T94" fmla="*/ 117244 w 392"/>
              <a:gd name="T95" fmla="*/ 170021 h 493"/>
              <a:gd name="T96" fmla="*/ 152259 w 392"/>
              <a:gd name="T97" fmla="*/ 175865 h 493"/>
              <a:gd name="T98" fmla="*/ 158094 w 392"/>
              <a:gd name="T99" fmla="*/ 167895 h 493"/>
              <a:gd name="T100" fmla="*/ 63132 w 392"/>
              <a:gd name="T101" fmla="*/ 92449 h 493"/>
              <a:gd name="T102" fmla="*/ 48277 w 392"/>
              <a:gd name="T103" fmla="*/ 115827 h 493"/>
              <a:gd name="T104" fmla="*/ 23343 w 392"/>
              <a:gd name="T105" fmla="*/ 113701 h 493"/>
              <a:gd name="T106" fmla="*/ 12202 w 392"/>
              <a:gd name="T107" fmla="*/ 92449 h 493"/>
              <a:gd name="T108" fmla="*/ 27587 w 392"/>
              <a:gd name="T109" fmla="*/ 68540 h 493"/>
              <a:gd name="T110" fmla="*/ 52521 w 392"/>
              <a:gd name="T111" fmla="*/ 70665 h 493"/>
              <a:gd name="T112" fmla="*/ 63132 w 392"/>
              <a:gd name="T113" fmla="*/ 92449 h 493"/>
              <a:gd name="T114" fmla="*/ 47216 w 392"/>
              <a:gd name="T115" fmla="*/ 82885 h 493"/>
              <a:gd name="T116" fmla="*/ 35014 w 392"/>
              <a:gd name="T117" fmla="*/ 78635 h 493"/>
              <a:gd name="T118" fmla="*/ 24934 w 392"/>
              <a:gd name="T119" fmla="*/ 89792 h 493"/>
              <a:gd name="T120" fmla="*/ 28117 w 392"/>
              <a:gd name="T121" fmla="*/ 102012 h 493"/>
              <a:gd name="T122" fmla="*/ 40850 w 392"/>
              <a:gd name="T123" fmla="*/ 105732 h 493"/>
              <a:gd name="T124" fmla="*/ 50930 w 392"/>
              <a:gd name="T125" fmla="*/ 94574 h 49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92" h="493">
                <a:moveTo>
                  <a:pt x="144" y="276"/>
                </a:moveTo>
                <a:lnTo>
                  <a:pt x="144" y="374"/>
                </a:lnTo>
                <a:lnTo>
                  <a:pt x="143" y="379"/>
                </a:lnTo>
                <a:lnTo>
                  <a:pt x="141" y="385"/>
                </a:lnTo>
                <a:lnTo>
                  <a:pt x="139" y="390"/>
                </a:lnTo>
                <a:lnTo>
                  <a:pt x="135" y="394"/>
                </a:lnTo>
                <a:lnTo>
                  <a:pt x="130" y="398"/>
                </a:lnTo>
                <a:lnTo>
                  <a:pt x="126" y="403"/>
                </a:lnTo>
                <a:lnTo>
                  <a:pt x="121" y="404"/>
                </a:lnTo>
                <a:lnTo>
                  <a:pt x="114" y="405"/>
                </a:lnTo>
                <a:lnTo>
                  <a:pt x="114" y="493"/>
                </a:lnTo>
                <a:lnTo>
                  <a:pt x="92" y="493"/>
                </a:lnTo>
                <a:lnTo>
                  <a:pt x="92" y="383"/>
                </a:lnTo>
                <a:lnTo>
                  <a:pt x="111" y="383"/>
                </a:lnTo>
                <a:lnTo>
                  <a:pt x="114" y="382"/>
                </a:lnTo>
                <a:lnTo>
                  <a:pt x="118" y="381"/>
                </a:lnTo>
                <a:lnTo>
                  <a:pt x="119" y="376"/>
                </a:lnTo>
                <a:lnTo>
                  <a:pt x="121" y="374"/>
                </a:lnTo>
                <a:lnTo>
                  <a:pt x="121" y="276"/>
                </a:lnTo>
                <a:lnTo>
                  <a:pt x="119" y="272"/>
                </a:lnTo>
                <a:lnTo>
                  <a:pt x="118" y="269"/>
                </a:lnTo>
                <a:lnTo>
                  <a:pt x="114" y="268"/>
                </a:lnTo>
                <a:lnTo>
                  <a:pt x="111" y="266"/>
                </a:lnTo>
                <a:lnTo>
                  <a:pt x="33" y="266"/>
                </a:lnTo>
                <a:lnTo>
                  <a:pt x="29" y="268"/>
                </a:lnTo>
                <a:lnTo>
                  <a:pt x="26" y="269"/>
                </a:lnTo>
                <a:lnTo>
                  <a:pt x="23" y="272"/>
                </a:lnTo>
                <a:lnTo>
                  <a:pt x="23" y="276"/>
                </a:lnTo>
                <a:lnTo>
                  <a:pt x="23" y="374"/>
                </a:lnTo>
                <a:lnTo>
                  <a:pt x="23" y="376"/>
                </a:lnTo>
                <a:lnTo>
                  <a:pt x="26" y="381"/>
                </a:lnTo>
                <a:lnTo>
                  <a:pt x="29" y="382"/>
                </a:lnTo>
                <a:lnTo>
                  <a:pt x="33" y="383"/>
                </a:lnTo>
                <a:lnTo>
                  <a:pt x="52" y="383"/>
                </a:lnTo>
                <a:lnTo>
                  <a:pt x="52" y="493"/>
                </a:lnTo>
                <a:lnTo>
                  <a:pt x="29" y="493"/>
                </a:lnTo>
                <a:lnTo>
                  <a:pt x="29" y="405"/>
                </a:lnTo>
                <a:lnTo>
                  <a:pt x="23" y="404"/>
                </a:lnTo>
                <a:lnTo>
                  <a:pt x="18" y="403"/>
                </a:lnTo>
                <a:lnTo>
                  <a:pt x="12" y="398"/>
                </a:lnTo>
                <a:lnTo>
                  <a:pt x="8" y="394"/>
                </a:lnTo>
                <a:lnTo>
                  <a:pt x="4" y="390"/>
                </a:lnTo>
                <a:lnTo>
                  <a:pt x="1" y="385"/>
                </a:lnTo>
                <a:lnTo>
                  <a:pt x="0" y="379"/>
                </a:lnTo>
                <a:lnTo>
                  <a:pt x="0" y="374"/>
                </a:lnTo>
                <a:lnTo>
                  <a:pt x="0" y="276"/>
                </a:lnTo>
                <a:lnTo>
                  <a:pt x="0" y="269"/>
                </a:lnTo>
                <a:lnTo>
                  <a:pt x="3" y="264"/>
                </a:lnTo>
                <a:lnTo>
                  <a:pt x="5" y="258"/>
                </a:lnTo>
                <a:lnTo>
                  <a:pt x="9" y="253"/>
                </a:lnTo>
                <a:lnTo>
                  <a:pt x="14" y="249"/>
                </a:lnTo>
                <a:lnTo>
                  <a:pt x="19" y="246"/>
                </a:lnTo>
                <a:lnTo>
                  <a:pt x="26" y="244"/>
                </a:lnTo>
                <a:lnTo>
                  <a:pt x="33" y="243"/>
                </a:lnTo>
                <a:lnTo>
                  <a:pt x="111" y="243"/>
                </a:lnTo>
                <a:lnTo>
                  <a:pt x="117" y="244"/>
                </a:lnTo>
                <a:lnTo>
                  <a:pt x="124" y="246"/>
                </a:lnTo>
                <a:lnTo>
                  <a:pt x="129" y="249"/>
                </a:lnTo>
                <a:lnTo>
                  <a:pt x="135" y="253"/>
                </a:lnTo>
                <a:lnTo>
                  <a:pt x="139" y="258"/>
                </a:lnTo>
                <a:lnTo>
                  <a:pt x="141" y="264"/>
                </a:lnTo>
                <a:lnTo>
                  <a:pt x="143" y="269"/>
                </a:lnTo>
                <a:lnTo>
                  <a:pt x="144" y="276"/>
                </a:lnTo>
                <a:close/>
                <a:moveTo>
                  <a:pt x="271" y="31"/>
                </a:moveTo>
                <a:lnTo>
                  <a:pt x="271" y="11"/>
                </a:lnTo>
                <a:lnTo>
                  <a:pt x="269" y="7"/>
                </a:lnTo>
                <a:lnTo>
                  <a:pt x="267" y="2"/>
                </a:lnTo>
                <a:lnTo>
                  <a:pt x="264" y="0"/>
                </a:lnTo>
                <a:lnTo>
                  <a:pt x="258" y="0"/>
                </a:lnTo>
                <a:lnTo>
                  <a:pt x="254" y="0"/>
                </a:lnTo>
                <a:lnTo>
                  <a:pt x="250" y="2"/>
                </a:lnTo>
                <a:lnTo>
                  <a:pt x="249" y="7"/>
                </a:lnTo>
                <a:lnTo>
                  <a:pt x="247" y="11"/>
                </a:lnTo>
                <a:lnTo>
                  <a:pt x="247" y="31"/>
                </a:lnTo>
                <a:lnTo>
                  <a:pt x="249" y="35"/>
                </a:lnTo>
                <a:lnTo>
                  <a:pt x="250" y="40"/>
                </a:lnTo>
                <a:lnTo>
                  <a:pt x="254" y="42"/>
                </a:lnTo>
                <a:lnTo>
                  <a:pt x="258" y="42"/>
                </a:lnTo>
                <a:lnTo>
                  <a:pt x="264" y="42"/>
                </a:lnTo>
                <a:lnTo>
                  <a:pt x="267" y="40"/>
                </a:lnTo>
                <a:lnTo>
                  <a:pt x="269" y="35"/>
                </a:lnTo>
                <a:lnTo>
                  <a:pt x="271" y="31"/>
                </a:lnTo>
                <a:close/>
                <a:moveTo>
                  <a:pt x="163" y="86"/>
                </a:moveTo>
                <a:lnTo>
                  <a:pt x="163" y="86"/>
                </a:lnTo>
                <a:lnTo>
                  <a:pt x="165" y="82"/>
                </a:lnTo>
                <a:lnTo>
                  <a:pt x="166" y="78"/>
                </a:lnTo>
                <a:lnTo>
                  <a:pt x="165" y="73"/>
                </a:lnTo>
                <a:lnTo>
                  <a:pt x="163" y="70"/>
                </a:lnTo>
                <a:lnTo>
                  <a:pt x="148" y="55"/>
                </a:lnTo>
                <a:lnTo>
                  <a:pt x="144" y="52"/>
                </a:lnTo>
                <a:lnTo>
                  <a:pt x="140" y="52"/>
                </a:lnTo>
                <a:lnTo>
                  <a:pt x="136" y="52"/>
                </a:lnTo>
                <a:lnTo>
                  <a:pt x="132" y="55"/>
                </a:lnTo>
                <a:lnTo>
                  <a:pt x="129" y="59"/>
                </a:lnTo>
                <a:lnTo>
                  <a:pt x="129" y="63"/>
                </a:lnTo>
                <a:lnTo>
                  <a:pt x="129" y="67"/>
                </a:lnTo>
                <a:lnTo>
                  <a:pt x="132" y="71"/>
                </a:lnTo>
                <a:lnTo>
                  <a:pt x="147" y="86"/>
                </a:lnTo>
                <a:lnTo>
                  <a:pt x="150" y="88"/>
                </a:lnTo>
                <a:lnTo>
                  <a:pt x="155" y="89"/>
                </a:lnTo>
                <a:lnTo>
                  <a:pt x="159" y="88"/>
                </a:lnTo>
                <a:lnTo>
                  <a:pt x="163" y="86"/>
                </a:lnTo>
                <a:close/>
                <a:moveTo>
                  <a:pt x="371" y="86"/>
                </a:moveTo>
                <a:lnTo>
                  <a:pt x="389" y="70"/>
                </a:lnTo>
                <a:lnTo>
                  <a:pt x="390" y="66"/>
                </a:lnTo>
                <a:lnTo>
                  <a:pt x="392" y="62"/>
                </a:lnTo>
                <a:lnTo>
                  <a:pt x="390" y="57"/>
                </a:lnTo>
                <a:lnTo>
                  <a:pt x="389" y="53"/>
                </a:lnTo>
                <a:lnTo>
                  <a:pt x="385" y="51"/>
                </a:lnTo>
                <a:lnTo>
                  <a:pt x="381" y="51"/>
                </a:lnTo>
                <a:lnTo>
                  <a:pt x="375" y="51"/>
                </a:lnTo>
                <a:lnTo>
                  <a:pt x="373" y="53"/>
                </a:lnTo>
                <a:lnTo>
                  <a:pt x="355" y="70"/>
                </a:lnTo>
                <a:lnTo>
                  <a:pt x="353" y="74"/>
                </a:lnTo>
                <a:lnTo>
                  <a:pt x="352" y="78"/>
                </a:lnTo>
                <a:lnTo>
                  <a:pt x="353" y="82"/>
                </a:lnTo>
                <a:lnTo>
                  <a:pt x="355" y="86"/>
                </a:lnTo>
                <a:lnTo>
                  <a:pt x="359" y="89"/>
                </a:lnTo>
                <a:lnTo>
                  <a:pt x="363" y="90"/>
                </a:lnTo>
                <a:lnTo>
                  <a:pt x="368" y="89"/>
                </a:lnTo>
                <a:lnTo>
                  <a:pt x="371" y="86"/>
                </a:lnTo>
                <a:close/>
                <a:moveTo>
                  <a:pt x="357" y="167"/>
                </a:moveTo>
                <a:lnTo>
                  <a:pt x="357" y="167"/>
                </a:lnTo>
                <a:lnTo>
                  <a:pt x="356" y="185"/>
                </a:lnTo>
                <a:lnTo>
                  <a:pt x="353" y="200"/>
                </a:lnTo>
                <a:lnTo>
                  <a:pt x="348" y="213"/>
                </a:lnTo>
                <a:lnTo>
                  <a:pt x="340" y="225"/>
                </a:lnTo>
                <a:lnTo>
                  <a:pt x="326" y="238"/>
                </a:lnTo>
                <a:lnTo>
                  <a:pt x="315" y="251"/>
                </a:lnTo>
                <a:lnTo>
                  <a:pt x="309" y="258"/>
                </a:lnTo>
                <a:lnTo>
                  <a:pt x="305" y="266"/>
                </a:lnTo>
                <a:lnTo>
                  <a:pt x="302" y="276"/>
                </a:lnTo>
                <a:lnTo>
                  <a:pt x="300" y="288"/>
                </a:lnTo>
                <a:lnTo>
                  <a:pt x="260" y="288"/>
                </a:lnTo>
                <a:lnTo>
                  <a:pt x="220" y="288"/>
                </a:lnTo>
                <a:lnTo>
                  <a:pt x="219" y="276"/>
                </a:lnTo>
                <a:lnTo>
                  <a:pt x="216" y="266"/>
                </a:lnTo>
                <a:lnTo>
                  <a:pt x="212" y="258"/>
                </a:lnTo>
                <a:lnTo>
                  <a:pt x="206" y="251"/>
                </a:lnTo>
                <a:lnTo>
                  <a:pt x="194" y="238"/>
                </a:lnTo>
                <a:lnTo>
                  <a:pt x="181" y="225"/>
                </a:lnTo>
                <a:lnTo>
                  <a:pt x="174" y="214"/>
                </a:lnTo>
                <a:lnTo>
                  <a:pt x="168" y="200"/>
                </a:lnTo>
                <a:lnTo>
                  <a:pt x="165" y="185"/>
                </a:lnTo>
                <a:lnTo>
                  <a:pt x="163" y="167"/>
                </a:lnTo>
                <a:lnTo>
                  <a:pt x="163" y="156"/>
                </a:lnTo>
                <a:lnTo>
                  <a:pt x="165" y="147"/>
                </a:lnTo>
                <a:lnTo>
                  <a:pt x="168" y="137"/>
                </a:lnTo>
                <a:lnTo>
                  <a:pt x="170" y="129"/>
                </a:lnTo>
                <a:lnTo>
                  <a:pt x="174" y="119"/>
                </a:lnTo>
                <a:lnTo>
                  <a:pt x="180" y="111"/>
                </a:lnTo>
                <a:lnTo>
                  <a:pt x="185" y="104"/>
                </a:lnTo>
                <a:lnTo>
                  <a:pt x="191" y="97"/>
                </a:lnTo>
                <a:lnTo>
                  <a:pt x="198" y="90"/>
                </a:lnTo>
                <a:lnTo>
                  <a:pt x="206" y="85"/>
                </a:lnTo>
                <a:lnTo>
                  <a:pt x="214" y="79"/>
                </a:lnTo>
                <a:lnTo>
                  <a:pt x="223" y="75"/>
                </a:lnTo>
                <a:lnTo>
                  <a:pt x="231" y="73"/>
                </a:lnTo>
                <a:lnTo>
                  <a:pt x="241" y="70"/>
                </a:lnTo>
                <a:lnTo>
                  <a:pt x="250" y="68"/>
                </a:lnTo>
                <a:lnTo>
                  <a:pt x="260" y="68"/>
                </a:lnTo>
                <a:lnTo>
                  <a:pt x="271" y="68"/>
                </a:lnTo>
                <a:lnTo>
                  <a:pt x="280" y="70"/>
                </a:lnTo>
                <a:lnTo>
                  <a:pt x="289" y="73"/>
                </a:lnTo>
                <a:lnTo>
                  <a:pt x="298" y="75"/>
                </a:lnTo>
                <a:lnTo>
                  <a:pt x="307" y="79"/>
                </a:lnTo>
                <a:lnTo>
                  <a:pt x="315" y="85"/>
                </a:lnTo>
                <a:lnTo>
                  <a:pt x="322" y="90"/>
                </a:lnTo>
                <a:lnTo>
                  <a:pt x="329" y="97"/>
                </a:lnTo>
                <a:lnTo>
                  <a:pt x="335" y="104"/>
                </a:lnTo>
                <a:lnTo>
                  <a:pt x="341" y="111"/>
                </a:lnTo>
                <a:lnTo>
                  <a:pt x="345" y="119"/>
                </a:lnTo>
                <a:lnTo>
                  <a:pt x="349" y="129"/>
                </a:lnTo>
                <a:lnTo>
                  <a:pt x="353" y="137"/>
                </a:lnTo>
                <a:lnTo>
                  <a:pt x="356" y="147"/>
                </a:lnTo>
                <a:lnTo>
                  <a:pt x="357" y="156"/>
                </a:lnTo>
                <a:lnTo>
                  <a:pt x="357" y="167"/>
                </a:lnTo>
                <a:close/>
                <a:moveTo>
                  <a:pt x="334" y="167"/>
                </a:moveTo>
                <a:lnTo>
                  <a:pt x="334" y="167"/>
                </a:lnTo>
                <a:lnTo>
                  <a:pt x="333" y="152"/>
                </a:lnTo>
                <a:lnTo>
                  <a:pt x="329" y="137"/>
                </a:lnTo>
                <a:lnTo>
                  <a:pt x="322" y="125"/>
                </a:lnTo>
                <a:lnTo>
                  <a:pt x="312" y="114"/>
                </a:lnTo>
                <a:lnTo>
                  <a:pt x="301" y="104"/>
                </a:lnTo>
                <a:lnTo>
                  <a:pt x="289" y="97"/>
                </a:lnTo>
                <a:lnTo>
                  <a:pt x="275" y="93"/>
                </a:lnTo>
                <a:lnTo>
                  <a:pt x="260" y="90"/>
                </a:lnTo>
                <a:lnTo>
                  <a:pt x="245" y="93"/>
                </a:lnTo>
                <a:lnTo>
                  <a:pt x="231" y="97"/>
                </a:lnTo>
                <a:lnTo>
                  <a:pt x="219" y="104"/>
                </a:lnTo>
                <a:lnTo>
                  <a:pt x="208" y="114"/>
                </a:lnTo>
                <a:lnTo>
                  <a:pt x="199" y="125"/>
                </a:lnTo>
                <a:lnTo>
                  <a:pt x="192" y="137"/>
                </a:lnTo>
                <a:lnTo>
                  <a:pt x="188" y="152"/>
                </a:lnTo>
                <a:lnTo>
                  <a:pt x="187" y="167"/>
                </a:lnTo>
                <a:lnTo>
                  <a:pt x="187" y="180"/>
                </a:lnTo>
                <a:lnTo>
                  <a:pt x="190" y="191"/>
                </a:lnTo>
                <a:lnTo>
                  <a:pt x="194" y="200"/>
                </a:lnTo>
                <a:lnTo>
                  <a:pt x="199" y="210"/>
                </a:lnTo>
                <a:lnTo>
                  <a:pt x="209" y="220"/>
                </a:lnTo>
                <a:lnTo>
                  <a:pt x="217" y="229"/>
                </a:lnTo>
                <a:lnTo>
                  <a:pt x="225" y="239"/>
                </a:lnTo>
                <a:lnTo>
                  <a:pt x="234" y="250"/>
                </a:lnTo>
                <a:lnTo>
                  <a:pt x="239" y="265"/>
                </a:lnTo>
                <a:lnTo>
                  <a:pt x="249" y="265"/>
                </a:lnTo>
                <a:lnTo>
                  <a:pt x="249" y="200"/>
                </a:lnTo>
                <a:lnTo>
                  <a:pt x="227" y="178"/>
                </a:lnTo>
                <a:lnTo>
                  <a:pt x="224" y="174"/>
                </a:lnTo>
                <a:lnTo>
                  <a:pt x="223" y="170"/>
                </a:lnTo>
                <a:lnTo>
                  <a:pt x="224" y="166"/>
                </a:lnTo>
                <a:lnTo>
                  <a:pt x="227" y="162"/>
                </a:lnTo>
                <a:lnTo>
                  <a:pt x="231" y="159"/>
                </a:lnTo>
                <a:lnTo>
                  <a:pt x="235" y="159"/>
                </a:lnTo>
                <a:lnTo>
                  <a:pt x="239" y="159"/>
                </a:lnTo>
                <a:lnTo>
                  <a:pt x="243" y="162"/>
                </a:lnTo>
                <a:lnTo>
                  <a:pt x="260" y="180"/>
                </a:lnTo>
                <a:lnTo>
                  <a:pt x="278" y="162"/>
                </a:lnTo>
                <a:lnTo>
                  <a:pt x="282" y="159"/>
                </a:lnTo>
                <a:lnTo>
                  <a:pt x="286" y="159"/>
                </a:lnTo>
                <a:lnTo>
                  <a:pt x="290" y="159"/>
                </a:lnTo>
                <a:lnTo>
                  <a:pt x="294" y="162"/>
                </a:lnTo>
                <a:lnTo>
                  <a:pt x="297" y="166"/>
                </a:lnTo>
                <a:lnTo>
                  <a:pt x="297" y="170"/>
                </a:lnTo>
                <a:lnTo>
                  <a:pt x="297" y="174"/>
                </a:lnTo>
                <a:lnTo>
                  <a:pt x="294" y="178"/>
                </a:lnTo>
                <a:lnTo>
                  <a:pt x="272" y="200"/>
                </a:lnTo>
                <a:lnTo>
                  <a:pt x="272" y="265"/>
                </a:lnTo>
                <a:lnTo>
                  <a:pt x="282" y="265"/>
                </a:lnTo>
                <a:lnTo>
                  <a:pt x="287" y="250"/>
                </a:lnTo>
                <a:lnTo>
                  <a:pt x="294" y="239"/>
                </a:lnTo>
                <a:lnTo>
                  <a:pt x="302" y="229"/>
                </a:lnTo>
                <a:lnTo>
                  <a:pt x="312" y="220"/>
                </a:lnTo>
                <a:lnTo>
                  <a:pt x="322" y="210"/>
                </a:lnTo>
                <a:lnTo>
                  <a:pt x="327" y="202"/>
                </a:lnTo>
                <a:lnTo>
                  <a:pt x="331" y="194"/>
                </a:lnTo>
                <a:lnTo>
                  <a:pt x="333" y="181"/>
                </a:lnTo>
                <a:lnTo>
                  <a:pt x="334" y="167"/>
                </a:lnTo>
                <a:close/>
                <a:moveTo>
                  <a:pt x="287" y="309"/>
                </a:moveTo>
                <a:lnTo>
                  <a:pt x="234" y="309"/>
                </a:lnTo>
                <a:lnTo>
                  <a:pt x="228" y="309"/>
                </a:lnTo>
                <a:lnTo>
                  <a:pt x="225" y="312"/>
                </a:lnTo>
                <a:lnTo>
                  <a:pt x="223" y="316"/>
                </a:lnTo>
                <a:lnTo>
                  <a:pt x="221" y="320"/>
                </a:lnTo>
                <a:lnTo>
                  <a:pt x="223" y="324"/>
                </a:lnTo>
                <a:lnTo>
                  <a:pt x="225" y="328"/>
                </a:lnTo>
                <a:lnTo>
                  <a:pt x="228" y="331"/>
                </a:lnTo>
                <a:lnTo>
                  <a:pt x="234" y="331"/>
                </a:lnTo>
                <a:lnTo>
                  <a:pt x="287" y="331"/>
                </a:lnTo>
                <a:lnTo>
                  <a:pt x="291" y="331"/>
                </a:lnTo>
                <a:lnTo>
                  <a:pt x="296" y="328"/>
                </a:lnTo>
                <a:lnTo>
                  <a:pt x="298" y="324"/>
                </a:lnTo>
                <a:lnTo>
                  <a:pt x="298" y="320"/>
                </a:lnTo>
                <a:lnTo>
                  <a:pt x="298" y="316"/>
                </a:lnTo>
                <a:lnTo>
                  <a:pt x="296" y="312"/>
                </a:lnTo>
                <a:lnTo>
                  <a:pt x="291" y="309"/>
                </a:lnTo>
                <a:lnTo>
                  <a:pt x="287" y="309"/>
                </a:lnTo>
                <a:close/>
                <a:moveTo>
                  <a:pt x="119" y="174"/>
                </a:moveTo>
                <a:lnTo>
                  <a:pt x="119" y="174"/>
                </a:lnTo>
                <a:lnTo>
                  <a:pt x="119" y="184"/>
                </a:lnTo>
                <a:lnTo>
                  <a:pt x="117" y="192"/>
                </a:lnTo>
                <a:lnTo>
                  <a:pt x="111" y="200"/>
                </a:lnTo>
                <a:lnTo>
                  <a:pt x="106" y="207"/>
                </a:lnTo>
                <a:lnTo>
                  <a:pt x="99" y="214"/>
                </a:lnTo>
                <a:lnTo>
                  <a:pt x="91" y="218"/>
                </a:lnTo>
                <a:lnTo>
                  <a:pt x="81" y="221"/>
                </a:lnTo>
                <a:lnTo>
                  <a:pt x="71" y="222"/>
                </a:lnTo>
                <a:lnTo>
                  <a:pt x="62" y="221"/>
                </a:lnTo>
                <a:lnTo>
                  <a:pt x="52" y="218"/>
                </a:lnTo>
                <a:lnTo>
                  <a:pt x="44" y="214"/>
                </a:lnTo>
                <a:lnTo>
                  <a:pt x="37" y="207"/>
                </a:lnTo>
                <a:lnTo>
                  <a:pt x="31" y="200"/>
                </a:lnTo>
                <a:lnTo>
                  <a:pt x="27" y="192"/>
                </a:lnTo>
                <a:lnTo>
                  <a:pt x="25" y="184"/>
                </a:lnTo>
                <a:lnTo>
                  <a:pt x="23" y="174"/>
                </a:lnTo>
                <a:lnTo>
                  <a:pt x="25" y="163"/>
                </a:lnTo>
                <a:lnTo>
                  <a:pt x="27" y="155"/>
                </a:lnTo>
                <a:lnTo>
                  <a:pt x="31" y="147"/>
                </a:lnTo>
                <a:lnTo>
                  <a:pt x="37" y="140"/>
                </a:lnTo>
                <a:lnTo>
                  <a:pt x="44" y="133"/>
                </a:lnTo>
                <a:lnTo>
                  <a:pt x="52" y="129"/>
                </a:lnTo>
                <a:lnTo>
                  <a:pt x="62" y="126"/>
                </a:lnTo>
                <a:lnTo>
                  <a:pt x="71" y="125"/>
                </a:lnTo>
                <a:lnTo>
                  <a:pt x="81" y="126"/>
                </a:lnTo>
                <a:lnTo>
                  <a:pt x="91" y="129"/>
                </a:lnTo>
                <a:lnTo>
                  <a:pt x="99" y="133"/>
                </a:lnTo>
                <a:lnTo>
                  <a:pt x="106" y="140"/>
                </a:lnTo>
                <a:lnTo>
                  <a:pt x="111" y="147"/>
                </a:lnTo>
                <a:lnTo>
                  <a:pt x="117" y="155"/>
                </a:lnTo>
                <a:lnTo>
                  <a:pt x="119" y="163"/>
                </a:lnTo>
                <a:lnTo>
                  <a:pt x="119" y="174"/>
                </a:lnTo>
                <a:close/>
                <a:moveTo>
                  <a:pt x="97" y="174"/>
                </a:moveTo>
                <a:lnTo>
                  <a:pt x="97" y="174"/>
                </a:lnTo>
                <a:lnTo>
                  <a:pt x="96" y="169"/>
                </a:lnTo>
                <a:lnTo>
                  <a:pt x="95" y="163"/>
                </a:lnTo>
                <a:lnTo>
                  <a:pt x="92" y="159"/>
                </a:lnTo>
                <a:lnTo>
                  <a:pt x="89" y="156"/>
                </a:lnTo>
                <a:lnTo>
                  <a:pt x="85" y="152"/>
                </a:lnTo>
                <a:lnTo>
                  <a:pt x="81" y="151"/>
                </a:lnTo>
                <a:lnTo>
                  <a:pt x="77" y="148"/>
                </a:lnTo>
                <a:lnTo>
                  <a:pt x="71" y="148"/>
                </a:lnTo>
                <a:lnTo>
                  <a:pt x="66" y="148"/>
                </a:lnTo>
                <a:lnTo>
                  <a:pt x="62" y="151"/>
                </a:lnTo>
                <a:lnTo>
                  <a:pt x="58" y="152"/>
                </a:lnTo>
                <a:lnTo>
                  <a:pt x="53" y="156"/>
                </a:lnTo>
                <a:lnTo>
                  <a:pt x="51" y="159"/>
                </a:lnTo>
                <a:lnTo>
                  <a:pt x="48" y="163"/>
                </a:lnTo>
                <a:lnTo>
                  <a:pt x="47" y="169"/>
                </a:lnTo>
                <a:lnTo>
                  <a:pt x="47" y="174"/>
                </a:lnTo>
                <a:lnTo>
                  <a:pt x="47" y="178"/>
                </a:lnTo>
                <a:lnTo>
                  <a:pt x="48" y="184"/>
                </a:lnTo>
                <a:lnTo>
                  <a:pt x="51" y="188"/>
                </a:lnTo>
                <a:lnTo>
                  <a:pt x="53" y="192"/>
                </a:lnTo>
                <a:lnTo>
                  <a:pt x="58" y="195"/>
                </a:lnTo>
                <a:lnTo>
                  <a:pt x="62" y="198"/>
                </a:lnTo>
                <a:lnTo>
                  <a:pt x="66" y="199"/>
                </a:lnTo>
                <a:lnTo>
                  <a:pt x="71" y="199"/>
                </a:lnTo>
                <a:lnTo>
                  <a:pt x="77" y="199"/>
                </a:lnTo>
                <a:lnTo>
                  <a:pt x="81" y="198"/>
                </a:lnTo>
                <a:lnTo>
                  <a:pt x="85" y="195"/>
                </a:lnTo>
                <a:lnTo>
                  <a:pt x="89" y="192"/>
                </a:lnTo>
                <a:lnTo>
                  <a:pt x="92" y="188"/>
                </a:lnTo>
                <a:lnTo>
                  <a:pt x="95" y="184"/>
                </a:lnTo>
                <a:lnTo>
                  <a:pt x="96" y="178"/>
                </a:lnTo>
                <a:lnTo>
                  <a:pt x="97" y="174"/>
                </a:lnTo>
                <a:close/>
              </a:path>
            </a:pathLst>
          </a:custGeom>
          <a:solidFill>
            <a:schemeClr val="accent1"/>
          </a:solidFill>
          <a:ln>
            <a:noFill/>
          </a:ln>
        </p:spPr>
        <p:txBody>
          <a:bodyPr/>
          <a:lstStyle/>
          <a:p>
            <a:endParaRPr lang="en-US" dirty="0"/>
          </a:p>
        </p:txBody>
      </p:sp>
      <p:sp>
        <p:nvSpPr>
          <p:cNvPr id="207" name="Freeform 228"/>
          <p:cNvSpPr>
            <a:spLocks noEditPoints="1"/>
          </p:cNvSpPr>
          <p:nvPr/>
        </p:nvSpPr>
        <p:spPr bwMode="auto">
          <a:xfrm>
            <a:off x="10715324" y="3995345"/>
            <a:ext cx="269951" cy="335474"/>
          </a:xfrm>
          <a:custGeom>
            <a:avLst/>
            <a:gdLst>
              <a:gd name="T0" fmla="*/ 49948 w 311"/>
              <a:gd name="T1" fmla="*/ 0 h 382"/>
              <a:gd name="T2" fmla="*/ 2103 w 311"/>
              <a:gd name="T3" fmla="*/ 39363 h 382"/>
              <a:gd name="T4" fmla="*/ 0 w 311"/>
              <a:gd name="T5" fmla="*/ 185646 h 382"/>
              <a:gd name="T6" fmla="*/ 3155 w 311"/>
              <a:gd name="T7" fmla="*/ 195753 h 382"/>
              <a:gd name="T8" fmla="*/ 13670 w 311"/>
              <a:gd name="T9" fmla="*/ 203200 h 382"/>
              <a:gd name="T10" fmla="*/ 149843 w 311"/>
              <a:gd name="T11" fmla="*/ 203200 h 382"/>
              <a:gd name="T12" fmla="*/ 160358 w 311"/>
              <a:gd name="T13" fmla="*/ 195753 h 382"/>
              <a:gd name="T14" fmla="*/ 163513 w 311"/>
              <a:gd name="T15" fmla="*/ 17554 h 382"/>
              <a:gd name="T16" fmla="*/ 160358 w 311"/>
              <a:gd name="T17" fmla="*/ 7447 h 382"/>
              <a:gd name="T18" fmla="*/ 149843 w 311"/>
              <a:gd name="T19" fmla="*/ 0 h 382"/>
              <a:gd name="T20" fmla="*/ 150895 w 311"/>
              <a:gd name="T21" fmla="*/ 185646 h 382"/>
              <a:gd name="T22" fmla="*/ 146163 w 311"/>
              <a:gd name="T23" fmla="*/ 190965 h 382"/>
              <a:gd name="T24" fmla="*/ 13670 w 311"/>
              <a:gd name="T25" fmla="*/ 189370 h 382"/>
              <a:gd name="T26" fmla="*/ 47845 w 311"/>
              <a:gd name="T27" fmla="*/ 19682 h 382"/>
              <a:gd name="T28" fmla="*/ 59937 w 311"/>
              <a:gd name="T29" fmla="*/ 60641 h 382"/>
              <a:gd name="T30" fmla="*/ 148266 w 311"/>
              <a:gd name="T31" fmla="*/ 12235 h 382"/>
              <a:gd name="T32" fmla="*/ 150895 w 311"/>
              <a:gd name="T33" fmla="*/ 185646 h 382"/>
              <a:gd name="T34" fmla="*/ 69927 w 311"/>
              <a:gd name="T35" fmla="*/ 98940 h 382"/>
              <a:gd name="T36" fmla="*/ 75184 w 311"/>
              <a:gd name="T37" fmla="*/ 86174 h 382"/>
              <a:gd name="T38" fmla="*/ 87277 w 311"/>
              <a:gd name="T39" fmla="*/ 81386 h 382"/>
              <a:gd name="T40" fmla="*/ 123029 w 311"/>
              <a:gd name="T41" fmla="*/ 82450 h 382"/>
              <a:gd name="T42" fmla="*/ 131441 w 311"/>
              <a:gd name="T43" fmla="*/ 92025 h 382"/>
              <a:gd name="T44" fmla="*/ 120926 w 311"/>
              <a:gd name="T45" fmla="*/ 116494 h 382"/>
              <a:gd name="T46" fmla="*/ 119349 w 311"/>
              <a:gd name="T47" fmla="*/ 95217 h 382"/>
              <a:gd name="T48" fmla="*/ 87277 w 311"/>
              <a:gd name="T49" fmla="*/ 93621 h 382"/>
              <a:gd name="T50" fmla="*/ 82545 w 311"/>
              <a:gd name="T51" fmla="*/ 98940 h 382"/>
              <a:gd name="T52" fmla="*/ 32072 w 311"/>
              <a:gd name="T53" fmla="*/ 146283 h 382"/>
              <a:gd name="T54" fmla="*/ 26288 w 311"/>
              <a:gd name="T55" fmla="*/ 139899 h 382"/>
              <a:gd name="T56" fmla="*/ 29443 w 311"/>
              <a:gd name="T57" fmla="*/ 134048 h 382"/>
              <a:gd name="T58" fmla="*/ 133544 w 311"/>
              <a:gd name="T59" fmla="*/ 134048 h 382"/>
              <a:gd name="T60" fmla="*/ 137225 w 311"/>
              <a:gd name="T61" fmla="*/ 139899 h 382"/>
              <a:gd name="T62" fmla="*/ 130916 w 311"/>
              <a:gd name="T63" fmla="*/ 146283 h 382"/>
              <a:gd name="T64" fmla="*/ 32072 w 311"/>
              <a:gd name="T65" fmla="*/ 171816 h 382"/>
              <a:gd name="T66" fmla="*/ 26288 w 311"/>
              <a:gd name="T67" fmla="*/ 165964 h 382"/>
              <a:gd name="T68" fmla="*/ 29443 w 311"/>
              <a:gd name="T69" fmla="*/ 160113 h 382"/>
              <a:gd name="T70" fmla="*/ 133544 w 311"/>
              <a:gd name="T71" fmla="*/ 160113 h 382"/>
              <a:gd name="T72" fmla="*/ 137225 w 311"/>
              <a:gd name="T73" fmla="*/ 165964 h 382"/>
              <a:gd name="T74" fmla="*/ 130916 w 311"/>
              <a:gd name="T75" fmla="*/ 171816 h 382"/>
              <a:gd name="T76" fmla="*/ 97792 w 311"/>
              <a:gd name="T77" fmla="*/ 27661 h 382"/>
              <a:gd name="T78" fmla="*/ 83071 w 311"/>
              <a:gd name="T79" fmla="*/ 36704 h 382"/>
              <a:gd name="T80" fmla="*/ 79391 w 311"/>
              <a:gd name="T81" fmla="*/ 48938 h 382"/>
              <a:gd name="T82" fmla="*/ 86226 w 311"/>
              <a:gd name="T83" fmla="*/ 64896 h 382"/>
              <a:gd name="T84" fmla="*/ 101998 w 311"/>
              <a:gd name="T85" fmla="*/ 71812 h 382"/>
              <a:gd name="T86" fmla="*/ 114091 w 311"/>
              <a:gd name="T87" fmla="*/ 68088 h 382"/>
              <a:gd name="T88" fmla="*/ 123029 w 311"/>
              <a:gd name="T89" fmla="*/ 54258 h 382"/>
              <a:gd name="T90" fmla="*/ 121978 w 311"/>
              <a:gd name="T91" fmla="*/ 40959 h 382"/>
              <a:gd name="T92" fmla="*/ 109885 w 311"/>
              <a:gd name="T93" fmla="*/ 28193 h 382"/>
              <a:gd name="T94" fmla="*/ 101998 w 311"/>
              <a:gd name="T95" fmla="*/ 59045 h 382"/>
              <a:gd name="T96" fmla="*/ 92535 w 311"/>
              <a:gd name="T97" fmla="*/ 53194 h 382"/>
              <a:gd name="T98" fmla="*/ 94638 w 311"/>
              <a:gd name="T99" fmla="*/ 42555 h 382"/>
              <a:gd name="T100" fmla="*/ 105679 w 311"/>
              <a:gd name="T101" fmla="*/ 39895 h 382"/>
              <a:gd name="T102" fmla="*/ 111462 w 311"/>
              <a:gd name="T103" fmla="*/ 48938 h 382"/>
              <a:gd name="T104" fmla="*/ 101998 w 311"/>
              <a:gd name="T105" fmla="*/ 59045 h 38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11" h="382">
                <a:moveTo>
                  <a:pt x="278" y="0"/>
                </a:moveTo>
                <a:lnTo>
                  <a:pt x="98" y="0"/>
                </a:lnTo>
                <a:lnTo>
                  <a:pt x="95" y="0"/>
                </a:lnTo>
                <a:lnTo>
                  <a:pt x="89" y="3"/>
                </a:lnTo>
                <a:lnTo>
                  <a:pt x="4" y="74"/>
                </a:lnTo>
                <a:lnTo>
                  <a:pt x="1" y="78"/>
                </a:lnTo>
                <a:lnTo>
                  <a:pt x="0" y="82"/>
                </a:lnTo>
                <a:lnTo>
                  <a:pt x="0" y="349"/>
                </a:lnTo>
                <a:lnTo>
                  <a:pt x="0" y="356"/>
                </a:lnTo>
                <a:lnTo>
                  <a:pt x="3" y="363"/>
                </a:lnTo>
                <a:lnTo>
                  <a:pt x="6" y="368"/>
                </a:lnTo>
                <a:lnTo>
                  <a:pt x="10" y="373"/>
                </a:lnTo>
                <a:lnTo>
                  <a:pt x="14" y="377"/>
                </a:lnTo>
                <a:lnTo>
                  <a:pt x="19" y="379"/>
                </a:lnTo>
                <a:lnTo>
                  <a:pt x="26" y="382"/>
                </a:lnTo>
                <a:lnTo>
                  <a:pt x="33" y="382"/>
                </a:lnTo>
                <a:lnTo>
                  <a:pt x="278" y="382"/>
                </a:lnTo>
                <a:lnTo>
                  <a:pt x="285" y="382"/>
                </a:lnTo>
                <a:lnTo>
                  <a:pt x="292" y="379"/>
                </a:lnTo>
                <a:lnTo>
                  <a:pt x="297" y="377"/>
                </a:lnTo>
                <a:lnTo>
                  <a:pt x="301" y="373"/>
                </a:lnTo>
                <a:lnTo>
                  <a:pt x="305" y="368"/>
                </a:lnTo>
                <a:lnTo>
                  <a:pt x="308" y="363"/>
                </a:lnTo>
                <a:lnTo>
                  <a:pt x="311" y="356"/>
                </a:lnTo>
                <a:lnTo>
                  <a:pt x="311" y="349"/>
                </a:lnTo>
                <a:lnTo>
                  <a:pt x="311" y="33"/>
                </a:lnTo>
                <a:lnTo>
                  <a:pt x="311" y="26"/>
                </a:lnTo>
                <a:lnTo>
                  <a:pt x="308" y="19"/>
                </a:lnTo>
                <a:lnTo>
                  <a:pt x="305" y="14"/>
                </a:lnTo>
                <a:lnTo>
                  <a:pt x="301" y="9"/>
                </a:lnTo>
                <a:lnTo>
                  <a:pt x="297" y="5"/>
                </a:lnTo>
                <a:lnTo>
                  <a:pt x="292" y="3"/>
                </a:lnTo>
                <a:lnTo>
                  <a:pt x="285" y="0"/>
                </a:lnTo>
                <a:lnTo>
                  <a:pt x="278" y="0"/>
                </a:lnTo>
                <a:close/>
                <a:moveTo>
                  <a:pt x="287" y="349"/>
                </a:moveTo>
                <a:lnTo>
                  <a:pt x="287" y="349"/>
                </a:lnTo>
                <a:lnTo>
                  <a:pt x="287" y="353"/>
                </a:lnTo>
                <a:lnTo>
                  <a:pt x="285" y="356"/>
                </a:lnTo>
                <a:lnTo>
                  <a:pt x="282" y="359"/>
                </a:lnTo>
                <a:lnTo>
                  <a:pt x="278" y="359"/>
                </a:lnTo>
                <a:lnTo>
                  <a:pt x="33" y="359"/>
                </a:lnTo>
                <a:lnTo>
                  <a:pt x="29" y="359"/>
                </a:lnTo>
                <a:lnTo>
                  <a:pt x="26" y="356"/>
                </a:lnTo>
                <a:lnTo>
                  <a:pt x="23" y="353"/>
                </a:lnTo>
                <a:lnTo>
                  <a:pt x="23" y="349"/>
                </a:lnTo>
                <a:lnTo>
                  <a:pt x="23" y="93"/>
                </a:lnTo>
                <a:lnTo>
                  <a:pt x="91" y="37"/>
                </a:lnTo>
                <a:lnTo>
                  <a:pt x="91" y="91"/>
                </a:lnTo>
                <a:lnTo>
                  <a:pt x="62" y="91"/>
                </a:lnTo>
                <a:lnTo>
                  <a:pt x="62" y="114"/>
                </a:lnTo>
                <a:lnTo>
                  <a:pt x="114" y="114"/>
                </a:lnTo>
                <a:lnTo>
                  <a:pt x="114" y="22"/>
                </a:lnTo>
                <a:lnTo>
                  <a:pt x="278" y="22"/>
                </a:lnTo>
                <a:lnTo>
                  <a:pt x="282" y="23"/>
                </a:lnTo>
                <a:lnTo>
                  <a:pt x="285" y="26"/>
                </a:lnTo>
                <a:lnTo>
                  <a:pt x="287" y="29"/>
                </a:lnTo>
                <a:lnTo>
                  <a:pt x="287" y="33"/>
                </a:lnTo>
                <a:lnTo>
                  <a:pt x="287" y="349"/>
                </a:lnTo>
                <a:close/>
                <a:moveTo>
                  <a:pt x="157" y="219"/>
                </a:moveTo>
                <a:lnTo>
                  <a:pt x="133" y="219"/>
                </a:lnTo>
                <a:lnTo>
                  <a:pt x="133" y="186"/>
                </a:lnTo>
                <a:lnTo>
                  <a:pt x="133" y="179"/>
                </a:lnTo>
                <a:lnTo>
                  <a:pt x="136" y="173"/>
                </a:lnTo>
                <a:lnTo>
                  <a:pt x="139" y="168"/>
                </a:lnTo>
                <a:lnTo>
                  <a:pt x="143" y="162"/>
                </a:lnTo>
                <a:lnTo>
                  <a:pt x="149" y="158"/>
                </a:lnTo>
                <a:lnTo>
                  <a:pt x="154" y="155"/>
                </a:lnTo>
                <a:lnTo>
                  <a:pt x="160" y="154"/>
                </a:lnTo>
                <a:lnTo>
                  <a:pt x="166" y="153"/>
                </a:lnTo>
                <a:lnTo>
                  <a:pt x="220" y="153"/>
                </a:lnTo>
                <a:lnTo>
                  <a:pt x="227" y="154"/>
                </a:lnTo>
                <a:lnTo>
                  <a:pt x="234" y="155"/>
                </a:lnTo>
                <a:lnTo>
                  <a:pt x="239" y="158"/>
                </a:lnTo>
                <a:lnTo>
                  <a:pt x="243" y="162"/>
                </a:lnTo>
                <a:lnTo>
                  <a:pt x="248" y="168"/>
                </a:lnTo>
                <a:lnTo>
                  <a:pt x="250" y="173"/>
                </a:lnTo>
                <a:lnTo>
                  <a:pt x="253" y="179"/>
                </a:lnTo>
                <a:lnTo>
                  <a:pt x="253" y="186"/>
                </a:lnTo>
                <a:lnTo>
                  <a:pt x="253" y="219"/>
                </a:lnTo>
                <a:lnTo>
                  <a:pt x="230" y="219"/>
                </a:lnTo>
                <a:lnTo>
                  <a:pt x="230" y="186"/>
                </a:lnTo>
                <a:lnTo>
                  <a:pt x="230" y="181"/>
                </a:lnTo>
                <a:lnTo>
                  <a:pt x="227" y="179"/>
                </a:lnTo>
                <a:lnTo>
                  <a:pt x="224" y="177"/>
                </a:lnTo>
                <a:lnTo>
                  <a:pt x="220" y="176"/>
                </a:lnTo>
                <a:lnTo>
                  <a:pt x="166" y="176"/>
                </a:lnTo>
                <a:lnTo>
                  <a:pt x="162" y="177"/>
                </a:lnTo>
                <a:lnTo>
                  <a:pt x="160" y="179"/>
                </a:lnTo>
                <a:lnTo>
                  <a:pt x="157" y="181"/>
                </a:lnTo>
                <a:lnTo>
                  <a:pt x="157" y="186"/>
                </a:lnTo>
                <a:lnTo>
                  <a:pt x="157" y="219"/>
                </a:lnTo>
                <a:close/>
                <a:moveTo>
                  <a:pt x="249" y="275"/>
                </a:moveTo>
                <a:lnTo>
                  <a:pt x="61" y="275"/>
                </a:lnTo>
                <a:lnTo>
                  <a:pt x="56" y="274"/>
                </a:lnTo>
                <a:lnTo>
                  <a:pt x="52" y="271"/>
                </a:lnTo>
                <a:lnTo>
                  <a:pt x="50" y="267"/>
                </a:lnTo>
                <a:lnTo>
                  <a:pt x="50" y="263"/>
                </a:lnTo>
                <a:lnTo>
                  <a:pt x="50" y="258"/>
                </a:lnTo>
                <a:lnTo>
                  <a:pt x="52" y="254"/>
                </a:lnTo>
                <a:lnTo>
                  <a:pt x="56" y="252"/>
                </a:lnTo>
                <a:lnTo>
                  <a:pt x="61" y="252"/>
                </a:lnTo>
                <a:lnTo>
                  <a:pt x="249" y="252"/>
                </a:lnTo>
                <a:lnTo>
                  <a:pt x="254" y="252"/>
                </a:lnTo>
                <a:lnTo>
                  <a:pt x="257" y="254"/>
                </a:lnTo>
                <a:lnTo>
                  <a:pt x="260" y="258"/>
                </a:lnTo>
                <a:lnTo>
                  <a:pt x="261" y="263"/>
                </a:lnTo>
                <a:lnTo>
                  <a:pt x="260" y="267"/>
                </a:lnTo>
                <a:lnTo>
                  <a:pt x="257" y="271"/>
                </a:lnTo>
                <a:lnTo>
                  <a:pt x="254" y="274"/>
                </a:lnTo>
                <a:lnTo>
                  <a:pt x="249" y="275"/>
                </a:lnTo>
                <a:close/>
                <a:moveTo>
                  <a:pt x="249" y="323"/>
                </a:moveTo>
                <a:lnTo>
                  <a:pt x="61" y="323"/>
                </a:lnTo>
                <a:lnTo>
                  <a:pt x="56" y="323"/>
                </a:lnTo>
                <a:lnTo>
                  <a:pt x="52" y="320"/>
                </a:lnTo>
                <a:lnTo>
                  <a:pt x="50" y="316"/>
                </a:lnTo>
                <a:lnTo>
                  <a:pt x="50" y="312"/>
                </a:lnTo>
                <a:lnTo>
                  <a:pt x="50" y="308"/>
                </a:lnTo>
                <a:lnTo>
                  <a:pt x="52" y="304"/>
                </a:lnTo>
                <a:lnTo>
                  <a:pt x="56" y="301"/>
                </a:lnTo>
                <a:lnTo>
                  <a:pt x="61" y="300"/>
                </a:lnTo>
                <a:lnTo>
                  <a:pt x="249" y="300"/>
                </a:lnTo>
                <a:lnTo>
                  <a:pt x="254" y="301"/>
                </a:lnTo>
                <a:lnTo>
                  <a:pt x="257" y="304"/>
                </a:lnTo>
                <a:lnTo>
                  <a:pt x="260" y="308"/>
                </a:lnTo>
                <a:lnTo>
                  <a:pt x="261" y="312"/>
                </a:lnTo>
                <a:lnTo>
                  <a:pt x="260" y="316"/>
                </a:lnTo>
                <a:lnTo>
                  <a:pt x="257" y="320"/>
                </a:lnTo>
                <a:lnTo>
                  <a:pt x="254" y="323"/>
                </a:lnTo>
                <a:lnTo>
                  <a:pt x="249" y="323"/>
                </a:lnTo>
                <a:close/>
                <a:moveTo>
                  <a:pt x="194" y="51"/>
                </a:moveTo>
                <a:lnTo>
                  <a:pt x="194" y="51"/>
                </a:lnTo>
                <a:lnTo>
                  <a:pt x="186" y="52"/>
                </a:lnTo>
                <a:lnTo>
                  <a:pt x="177" y="53"/>
                </a:lnTo>
                <a:lnTo>
                  <a:pt x="171" y="58"/>
                </a:lnTo>
                <a:lnTo>
                  <a:pt x="164" y="63"/>
                </a:lnTo>
                <a:lnTo>
                  <a:pt x="158" y="69"/>
                </a:lnTo>
                <a:lnTo>
                  <a:pt x="155" y="77"/>
                </a:lnTo>
                <a:lnTo>
                  <a:pt x="153" y="84"/>
                </a:lnTo>
                <a:lnTo>
                  <a:pt x="151" y="92"/>
                </a:lnTo>
                <a:lnTo>
                  <a:pt x="153" y="102"/>
                </a:lnTo>
                <a:lnTo>
                  <a:pt x="155" y="108"/>
                </a:lnTo>
                <a:lnTo>
                  <a:pt x="158" y="115"/>
                </a:lnTo>
                <a:lnTo>
                  <a:pt x="164" y="122"/>
                </a:lnTo>
                <a:lnTo>
                  <a:pt x="171" y="128"/>
                </a:lnTo>
                <a:lnTo>
                  <a:pt x="177" y="130"/>
                </a:lnTo>
                <a:lnTo>
                  <a:pt x="186" y="133"/>
                </a:lnTo>
                <a:lnTo>
                  <a:pt x="194" y="135"/>
                </a:lnTo>
                <a:lnTo>
                  <a:pt x="202" y="133"/>
                </a:lnTo>
                <a:lnTo>
                  <a:pt x="209" y="130"/>
                </a:lnTo>
                <a:lnTo>
                  <a:pt x="217" y="128"/>
                </a:lnTo>
                <a:lnTo>
                  <a:pt x="223" y="122"/>
                </a:lnTo>
                <a:lnTo>
                  <a:pt x="228" y="115"/>
                </a:lnTo>
                <a:lnTo>
                  <a:pt x="232" y="108"/>
                </a:lnTo>
                <a:lnTo>
                  <a:pt x="234" y="102"/>
                </a:lnTo>
                <a:lnTo>
                  <a:pt x="235" y="92"/>
                </a:lnTo>
                <a:lnTo>
                  <a:pt x="234" y="84"/>
                </a:lnTo>
                <a:lnTo>
                  <a:pt x="232" y="77"/>
                </a:lnTo>
                <a:lnTo>
                  <a:pt x="228" y="69"/>
                </a:lnTo>
                <a:lnTo>
                  <a:pt x="223" y="63"/>
                </a:lnTo>
                <a:lnTo>
                  <a:pt x="217" y="58"/>
                </a:lnTo>
                <a:lnTo>
                  <a:pt x="209" y="53"/>
                </a:lnTo>
                <a:lnTo>
                  <a:pt x="202" y="52"/>
                </a:lnTo>
                <a:lnTo>
                  <a:pt x="194" y="51"/>
                </a:lnTo>
                <a:close/>
                <a:moveTo>
                  <a:pt x="194" y="111"/>
                </a:moveTo>
                <a:lnTo>
                  <a:pt x="194" y="111"/>
                </a:lnTo>
                <a:lnTo>
                  <a:pt x="186" y="110"/>
                </a:lnTo>
                <a:lnTo>
                  <a:pt x="180" y="106"/>
                </a:lnTo>
                <a:lnTo>
                  <a:pt x="176" y="100"/>
                </a:lnTo>
                <a:lnTo>
                  <a:pt x="175" y="92"/>
                </a:lnTo>
                <a:lnTo>
                  <a:pt x="176" y="85"/>
                </a:lnTo>
                <a:lnTo>
                  <a:pt x="180" y="80"/>
                </a:lnTo>
                <a:lnTo>
                  <a:pt x="186" y="75"/>
                </a:lnTo>
                <a:lnTo>
                  <a:pt x="194" y="74"/>
                </a:lnTo>
                <a:lnTo>
                  <a:pt x="201" y="75"/>
                </a:lnTo>
                <a:lnTo>
                  <a:pt x="206" y="80"/>
                </a:lnTo>
                <a:lnTo>
                  <a:pt x="210" y="85"/>
                </a:lnTo>
                <a:lnTo>
                  <a:pt x="212" y="92"/>
                </a:lnTo>
                <a:lnTo>
                  <a:pt x="210" y="100"/>
                </a:lnTo>
                <a:lnTo>
                  <a:pt x="206" y="106"/>
                </a:lnTo>
                <a:lnTo>
                  <a:pt x="201" y="110"/>
                </a:lnTo>
                <a:lnTo>
                  <a:pt x="194" y="111"/>
                </a:lnTo>
                <a:close/>
              </a:path>
            </a:pathLst>
          </a:custGeom>
          <a:solidFill>
            <a:schemeClr val="accent1"/>
          </a:solidFill>
          <a:ln>
            <a:noFill/>
          </a:ln>
        </p:spPr>
        <p:txBody>
          <a:bodyPr/>
          <a:lstStyle/>
          <a:p>
            <a:endParaRPr lang="en-US" dirty="0"/>
          </a:p>
        </p:txBody>
      </p:sp>
      <p:sp>
        <p:nvSpPr>
          <p:cNvPr id="208" name="Freeform 229"/>
          <p:cNvSpPr>
            <a:spLocks noEditPoints="1"/>
          </p:cNvSpPr>
          <p:nvPr/>
        </p:nvSpPr>
        <p:spPr bwMode="auto">
          <a:xfrm>
            <a:off x="7607777" y="2997696"/>
            <a:ext cx="340717" cy="359062"/>
          </a:xfrm>
          <a:custGeom>
            <a:avLst/>
            <a:gdLst>
              <a:gd name="T0" fmla="*/ 180910 w 389"/>
              <a:gd name="T1" fmla="*/ 157309 h 412"/>
              <a:gd name="T2" fmla="*/ 179318 w 389"/>
              <a:gd name="T3" fmla="*/ 217488 h 412"/>
              <a:gd name="T4" fmla="*/ 163933 w 389"/>
              <a:gd name="T5" fmla="*/ 172618 h 412"/>
              <a:gd name="T6" fmla="*/ 178257 w 389"/>
              <a:gd name="T7" fmla="*/ 133555 h 412"/>
              <a:gd name="T8" fmla="*/ 193642 w 389"/>
              <a:gd name="T9" fmla="*/ 89212 h 412"/>
              <a:gd name="T10" fmla="*/ 174013 w 389"/>
              <a:gd name="T11" fmla="*/ 35368 h 412"/>
              <a:gd name="T12" fmla="*/ 131571 w 389"/>
              <a:gd name="T13" fmla="*/ 14253 h 412"/>
              <a:gd name="T14" fmla="*/ 81701 w 389"/>
              <a:gd name="T15" fmla="*/ 16364 h 412"/>
              <a:gd name="T16" fmla="*/ 46686 w 389"/>
              <a:gd name="T17" fmla="*/ 34840 h 412"/>
              <a:gd name="T18" fmla="*/ 36076 w 389"/>
              <a:gd name="T19" fmla="*/ 72848 h 412"/>
              <a:gd name="T20" fmla="*/ 35545 w 389"/>
              <a:gd name="T21" fmla="*/ 101354 h 412"/>
              <a:gd name="T22" fmla="*/ 12733 w 389"/>
              <a:gd name="T23" fmla="*/ 129859 h 412"/>
              <a:gd name="T24" fmla="*/ 33954 w 389"/>
              <a:gd name="T25" fmla="*/ 141473 h 412"/>
              <a:gd name="T26" fmla="*/ 56766 w 389"/>
              <a:gd name="T27" fmla="*/ 156781 h 412"/>
              <a:gd name="T28" fmla="*/ 51461 w 389"/>
              <a:gd name="T29" fmla="*/ 164700 h 412"/>
              <a:gd name="T30" fmla="*/ 37137 w 389"/>
              <a:gd name="T31" fmla="*/ 178953 h 412"/>
              <a:gd name="T32" fmla="*/ 37137 w 389"/>
              <a:gd name="T33" fmla="*/ 190038 h 412"/>
              <a:gd name="T34" fmla="*/ 61011 w 389"/>
              <a:gd name="T35" fmla="*/ 190566 h 412"/>
              <a:gd name="T36" fmla="*/ 88598 w 389"/>
              <a:gd name="T37" fmla="*/ 196373 h 412"/>
              <a:gd name="T38" fmla="*/ 76926 w 389"/>
              <a:gd name="T39" fmla="*/ 200068 h 412"/>
              <a:gd name="T40" fmla="*/ 31301 w 389"/>
              <a:gd name="T41" fmla="*/ 200596 h 412"/>
              <a:gd name="T42" fmla="*/ 25465 w 389"/>
              <a:gd name="T43" fmla="*/ 194261 h 412"/>
              <a:gd name="T44" fmla="*/ 25996 w 389"/>
              <a:gd name="T45" fmla="*/ 168923 h 412"/>
              <a:gd name="T46" fmla="*/ 11672 w 389"/>
              <a:gd name="T47" fmla="*/ 141473 h 412"/>
              <a:gd name="T48" fmla="*/ 0 w 389"/>
              <a:gd name="T49" fmla="*/ 132499 h 412"/>
              <a:gd name="T50" fmla="*/ 23874 w 389"/>
              <a:gd name="T51" fmla="*/ 97131 h 412"/>
              <a:gd name="T52" fmla="*/ 24404 w 389"/>
              <a:gd name="T53" fmla="*/ 52260 h 412"/>
              <a:gd name="T54" fmla="*/ 46686 w 389"/>
              <a:gd name="T55" fmla="*/ 18476 h 412"/>
              <a:gd name="T56" fmla="*/ 85945 w 389"/>
              <a:gd name="T57" fmla="*/ 2639 h 412"/>
              <a:gd name="T58" fmla="*/ 145895 w 389"/>
              <a:gd name="T59" fmla="*/ 5807 h 412"/>
              <a:gd name="T60" fmla="*/ 183032 w 389"/>
              <a:gd name="T61" fmla="*/ 26394 h 412"/>
              <a:gd name="T62" fmla="*/ 206375 w 389"/>
              <a:gd name="T63" fmla="*/ 82350 h 412"/>
              <a:gd name="T64" fmla="*/ 193112 w 389"/>
              <a:gd name="T65" fmla="*/ 132499 h 412"/>
              <a:gd name="T66" fmla="*/ 133162 w 389"/>
              <a:gd name="T67" fmla="*/ 145168 h 412"/>
              <a:gd name="T68" fmla="*/ 109819 w 389"/>
              <a:gd name="T69" fmla="*/ 139889 h 412"/>
              <a:gd name="T70" fmla="*/ 115655 w 389"/>
              <a:gd name="T71" fmla="*/ 109272 h 412"/>
              <a:gd name="T72" fmla="*/ 133162 w 389"/>
              <a:gd name="T73" fmla="*/ 101354 h 412"/>
              <a:gd name="T74" fmla="*/ 150139 w 389"/>
              <a:gd name="T75" fmla="*/ 109272 h 412"/>
              <a:gd name="T76" fmla="*/ 156505 w 389"/>
              <a:gd name="T77" fmla="*/ 139361 h 412"/>
              <a:gd name="T78" fmla="*/ 133162 w 389"/>
              <a:gd name="T79" fmla="*/ 112967 h 412"/>
              <a:gd name="T80" fmla="*/ 123613 w 389"/>
              <a:gd name="T81" fmla="*/ 122997 h 412"/>
              <a:gd name="T82" fmla="*/ 133162 w 389"/>
              <a:gd name="T83" fmla="*/ 132499 h 412"/>
              <a:gd name="T84" fmla="*/ 142181 w 389"/>
              <a:gd name="T85" fmla="*/ 119302 h 412"/>
              <a:gd name="T86" fmla="*/ 131040 w 389"/>
              <a:gd name="T87" fmla="*/ 77599 h 412"/>
              <a:gd name="T88" fmla="*/ 113002 w 389"/>
              <a:gd name="T89" fmla="*/ 98714 h 412"/>
              <a:gd name="T90" fmla="*/ 76926 w 389"/>
              <a:gd name="T91" fmla="*/ 83406 h 412"/>
              <a:gd name="T92" fmla="*/ 78518 w 389"/>
              <a:gd name="T93" fmla="*/ 55428 h 412"/>
              <a:gd name="T94" fmla="*/ 91781 w 389"/>
              <a:gd name="T95" fmla="*/ 38008 h 412"/>
              <a:gd name="T96" fmla="*/ 117777 w 389"/>
              <a:gd name="T97" fmla="*/ 35368 h 412"/>
              <a:gd name="T98" fmla="*/ 135284 w 389"/>
              <a:gd name="T99" fmla="*/ 55428 h 412"/>
              <a:gd name="T100" fmla="*/ 122552 w 389"/>
              <a:gd name="T101" fmla="*/ 55428 h 412"/>
              <a:gd name="T102" fmla="*/ 107166 w 389"/>
              <a:gd name="T103" fmla="*/ 45398 h 412"/>
              <a:gd name="T104" fmla="*/ 90720 w 389"/>
              <a:gd name="T105" fmla="*/ 58595 h 412"/>
              <a:gd name="T106" fmla="*/ 97617 w 389"/>
              <a:gd name="T107" fmla="*/ 76015 h 412"/>
              <a:gd name="T108" fmla="*/ 116716 w 389"/>
              <a:gd name="T109" fmla="*/ 76015 h 41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89" h="412">
                <a:moveTo>
                  <a:pt x="364" y="251"/>
                </a:moveTo>
                <a:lnTo>
                  <a:pt x="364" y="251"/>
                </a:lnTo>
                <a:lnTo>
                  <a:pt x="357" y="262"/>
                </a:lnTo>
                <a:lnTo>
                  <a:pt x="350" y="275"/>
                </a:lnTo>
                <a:lnTo>
                  <a:pt x="341" y="298"/>
                </a:lnTo>
                <a:lnTo>
                  <a:pt x="335" y="319"/>
                </a:lnTo>
                <a:lnTo>
                  <a:pt x="332" y="330"/>
                </a:lnTo>
                <a:lnTo>
                  <a:pt x="331" y="353"/>
                </a:lnTo>
                <a:lnTo>
                  <a:pt x="334" y="375"/>
                </a:lnTo>
                <a:lnTo>
                  <a:pt x="335" y="396"/>
                </a:lnTo>
                <a:lnTo>
                  <a:pt x="338" y="412"/>
                </a:lnTo>
                <a:lnTo>
                  <a:pt x="314" y="412"/>
                </a:lnTo>
                <a:lnTo>
                  <a:pt x="312" y="396"/>
                </a:lnTo>
                <a:lnTo>
                  <a:pt x="310" y="374"/>
                </a:lnTo>
                <a:lnTo>
                  <a:pt x="309" y="350"/>
                </a:lnTo>
                <a:lnTo>
                  <a:pt x="309" y="327"/>
                </a:lnTo>
                <a:lnTo>
                  <a:pt x="309" y="325"/>
                </a:lnTo>
                <a:lnTo>
                  <a:pt x="312" y="316"/>
                </a:lnTo>
                <a:lnTo>
                  <a:pt x="319" y="294"/>
                </a:lnTo>
                <a:lnTo>
                  <a:pt x="323" y="280"/>
                </a:lnTo>
                <a:lnTo>
                  <a:pt x="330" y="266"/>
                </a:lnTo>
                <a:lnTo>
                  <a:pt x="336" y="253"/>
                </a:lnTo>
                <a:lnTo>
                  <a:pt x="345" y="239"/>
                </a:lnTo>
                <a:lnTo>
                  <a:pt x="348" y="232"/>
                </a:lnTo>
                <a:lnTo>
                  <a:pt x="354" y="217"/>
                </a:lnTo>
                <a:lnTo>
                  <a:pt x="361" y="195"/>
                </a:lnTo>
                <a:lnTo>
                  <a:pt x="364" y="182"/>
                </a:lnTo>
                <a:lnTo>
                  <a:pt x="365" y="169"/>
                </a:lnTo>
                <a:lnTo>
                  <a:pt x="367" y="155"/>
                </a:lnTo>
                <a:lnTo>
                  <a:pt x="365" y="140"/>
                </a:lnTo>
                <a:lnTo>
                  <a:pt x="363" y="126"/>
                </a:lnTo>
                <a:lnTo>
                  <a:pt x="359" y="111"/>
                </a:lnTo>
                <a:lnTo>
                  <a:pt x="350" y="96"/>
                </a:lnTo>
                <a:lnTo>
                  <a:pt x="341" y="81"/>
                </a:lnTo>
                <a:lnTo>
                  <a:pt x="328" y="67"/>
                </a:lnTo>
                <a:lnTo>
                  <a:pt x="312" y="53"/>
                </a:lnTo>
                <a:lnTo>
                  <a:pt x="303" y="48"/>
                </a:lnTo>
                <a:lnTo>
                  <a:pt x="295" y="44"/>
                </a:lnTo>
                <a:lnTo>
                  <a:pt x="283" y="38"/>
                </a:lnTo>
                <a:lnTo>
                  <a:pt x="266" y="33"/>
                </a:lnTo>
                <a:lnTo>
                  <a:pt x="248" y="27"/>
                </a:lnTo>
                <a:lnTo>
                  <a:pt x="229" y="24"/>
                </a:lnTo>
                <a:lnTo>
                  <a:pt x="207" y="23"/>
                </a:lnTo>
                <a:lnTo>
                  <a:pt x="193" y="23"/>
                </a:lnTo>
                <a:lnTo>
                  <a:pt x="180" y="24"/>
                </a:lnTo>
                <a:lnTo>
                  <a:pt x="167" y="27"/>
                </a:lnTo>
                <a:lnTo>
                  <a:pt x="154" y="31"/>
                </a:lnTo>
                <a:lnTo>
                  <a:pt x="141" y="35"/>
                </a:lnTo>
                <a:lnTo>
                  <a:pt x="127" y="39"/>
                </a:lnTo>
                <a:lnTo>
                  <a:pt x="115" y="46"/>
                </a:lnTo>
                <a:lnTo>
                  <a:pt x="103" y="53"/>
                </a:lnTo>
                <a:lnTo>
                  <a:pt x="94" y="59"/>
                </a:lnTo>
                <a:lnTo>
                  <a:pt x="88" y="66"/>
                </a:lnTo>
                <a:lnTo>
                  <a:pt x="79" y="75"/>
                </a:lnTo>
                <a:lnTo>
                  <a:pt x="74" y="89"/>
                </a:lnTo>
                <a:lnTo>
                  <a:pt x="71" y="97"/>
                </a:lnTo>
                <a:lnTo>
                  <a:pt x="68" y="105"/>
                </a:lnTo>
                <a:lnTo>
                  <a:pt x="68" y="116"/>
                </a:lnTo>
                <a:lnTo>
                  <a:pt x="67" y="127"/>
                </a:lnTo>
                <a:lnTo>
                  <a:pt x="68" y="138"/>
                </a:lnTo>
                <a:lnTo>
                  <a:pt x="71" y="152"/>
                </a:lnTo>
                <a:lnTo>
                  <a:pt x="71" y="155"/>
                </a:lnTo>
                <a:lnTo>
                  <a:pt x="70" y="174"/>
                </a:lnTo>
                <a:lnTo>
                  <a:pt x="68" y="187"/>
                </a:lnTo>
                <a:lnTo>
                  <a:pt x="67" y="192"/>
                </a:lnTo>
                <a:lnTo>
                  <a:pt x="64" y="196"/>
                </a:lnTo>
                <a:lnTo>
                  <a:pt x="63" y="198"/>
                </a:lnTo>
                <a:lnTo>
                  <a:pt x="23" y="244"/>
                </a:lnTo>
                <a:lnTo>
                  <a:pt x="24" y="246"/>
                </a:lnTo>
                <a:lnTo>
                  <a:pt x="26" y="246"/>
                </a:lnTo>
                <a:lnTo>
                  <a:pt x="52" y="251"/>
                </a:lnTo>
                <a:lnTo>
                  <a:pt x="56" y="253"/>
                </a:lnTo>
                <a:lnTo>
                  <a:pt x="59" y="257"/>
                </a:lnTo>
                <a:lnTo>
                  <a:pt x="64" y="268"/>
                </a:lnTo>
                <a:lnTo>
                  <a:pt x="68" y="277"/>
                </a:lnTo>
                <a:lnTo>
                  <a:pt x="71" y="288"/>
                </a:lnTo>
                <a:lnTo>
                  <a:pt x="97" y="290"/>
                </a:lnTo>
                <a:lnTo>
                  <a:pt x="101" y="290"/>
                </a:lnTo>
                <a:lnTo>
                  <a:pt x="105" y="292"/>
                </a:lnTo>
                <a:lnTo>
                  <a:pt x="107" y="297"/>
                </a:lnTo>
                <a:lnTo>
                  <a:pt x="108" y="301"/>
                </a:lnTo>
                <a:lnTo>
                  <a:pt x="107" y="305"/>
                </a:lnTo>
                <a:lnTo>
                  <a:pt x="104" y="309"/>
                </a:lnTo>
                <a:lnTo>
                  <a:pt x="101" y="312"/>
                </a:lnTo>
                <a:lnTo>
                  <a:pt x="97" y="312"/>
                </a:lnTo>
                <a:lnTo>
                  <a:pt x="96" y="312"/>
                </a:lnTo>
                <a:lnTo>
                  <a:pt x="72" y="312"/>
                </a:lnTo>
                <a:lnTo>
                  <a:pt x="71" y="330"/>
                </a:lnTo>
                <a:lnTo>
                  <a:pt x="70" y="338"/>
                </a:lnTo>
                <a:lnTo>
                  <a:pt x="70" y="339"/>
                </a:lnTo>
                <a:lnTo>
                  <a:pt x="67" y="349"/>
                </a:lnTo>
                <a:lnTo>
                  <a:pt x="67" y="356"/>
                </a:lnTo>
                <a:lnTo>
                  <a:pt x="68" y="358"/>
                </a:lnTo>
                <a:lnTo>
                  <a:pt x="70" y="360"/>
                </a:lnTo>
                <a:lnTo>
                  <a:pt x="75" y="363"/>
                </a:lnTo>
                <a:lnTo>
                  <a:pt x="81" y="363"/>
                </a:lnTo>
                <a:lnTo>
                  <a:pt x="89" y="364"/>
                </a:lnTo>
                <a:lnTo>
                  <a:pt x="101" y="363"/>
                </a:lnTo>
                <a:lnTo>
                  <a:pt x="115" y="361"/>
                </a:lnTo>
                <a:lnTo>
                  <a:pt x="149" y="356"/>
                </a:lnTo>
                <a:lnTo>
                  <a:pt x="155" y="356"/>
                </a:lnTo>
                <a:lnTo>
                  <a:pt x="160" y="358"/>
                </a:lnTo>
                <a:lnTo>
                  <a:pt x="163" y="363"/>
                </a:lnTo>
                <a:lnTo>
                  <a:pt x="167" y="372"/>
                </a:lnTo>
                <a:lnTo>
                  <a:pt x="171" y="389"/>
                </a:lnTo>
                <a:lnTo>
                  <a:pt x="176" y="412"/>
                </a:lnTo>
                <a:lnTo>
                  <a:pt x="152" y="412"/>
                </a:lnTo>
                <a:lnTo>
                  <a:pt x="149" y="391"/>
                </a:lnTo>
                <a:lnTo>
                  <a:pt x="145" y="379"/>
                </a:lnTo>
                <a:lnTo>
                  <a:pt x="115" y="385"/>
                </a:lnTo>
                <a:lnTo>
                  <a:pt x="89" y="386"/>
                </a:lnTo>
                <a:lnTo>
                  <a:pt x="77" y="386"/>
                </a:lnTo>
                <a:lnTo>
                  <a:pt x="68" y="385"/>
                </a:lnTo>
                <a:lnTo>
                  <a:pt x="63" y="383"/>
                </a:lnTo>
                <a:lnTo>
                  <a:pt x="59" y="380"/>
                </a:lnTo>
                <a:lnTo>
                  <a:pt x="56" y="379"/>
                </a:lnTo>
                <a:lnTo>
                  <a:pt x="52" y="375"/>
                </a:lnTo>
                <a:lnTo>
                  <a:pt x="48" y="368"/>
                </a:lnTo>
                <a:lnTo>
                  <a:pt x="45" y="363"/>
                </a:lnTo>
                <a:lnTo>
                  <a:pt x="44" y="356"/>
                </a:lnTo>
                <a:lnTo>
                  <a:pt x="44" y="349"/>
                </a:lnTo>
                <a:lnTo>
                  <a:pt x="45" y="343"/>
                </a:lnTo>
                <a:lnTo>
                  <a:pt x="48" y="332"/>
                </a:lnTo>
                <a:lnTo>
                  <a:pt x="49" y="320"/>
                </a:lnTo>
                <a:lnTo>
                  <a:pt x="49" y="310"/>
                </a:lnTo>
                <a:lnTo>
                  <a:pt x="49" y="299"/>
                </a:lnTo>
                <a:lnTo>
                  <a:pt x="48" y="292"/>
                </a:lnTo>
                <a:lnTo>
                  <a:pt x="46" y="286"/>
                </a:lnTo>
                <a:lnTo>
                  <a:pt x="41" y="272"/>
                </a:lnTo>
                <a:lnTo>
                  <a:pt x="22" y="268"/>
                </a:lnTo>
                <a:lnTo>
                  <a:pt x="15" y="266"/>
                </a:lnTo>
                <a:lnTo>
                  <a:pt x="9" y="264"/>
                </a:lnTo>
                <a:lnTo>
                  <a:pt x="5" y="261"/>
                </a:lnTo>
                <a:lnTo>
                  <a:pt x="2" y="258"/>
                </a:lnTo>
                <a:lnTo>
                  <a:pt x="0" y="251"/>
                </a:lnTo>
                <a:lnTo>
                  <a:pt x="0" y="244"/>
                </a:lnTo>
                <a:lnTo>
                  <a:pt x="1" y="239"/>
                </a:lnTo>
                <a:lnTo>
                  <a:pt x="1" y="236"/>
                </a:lnTo>
                <a:lnTo>
                  <a:pt x="4" y="233"/>
                </a:lnTo>
                <a:lnTo>
                  <a:pt x="45" y="184"/>
                </a:lnTo>
                <a:lnTo>
                  <a:pt x="48" y="173"/>
                </a:lnTo>
                <a:lnTo>
                  <a:pt x="48" y="156"/>
                </a:lnTo>
                <a:lnTo>
                  <a:pt x="45" y="140"/>
                </a:lnTo>
                <a:lnTo>
                  <a:pt x="45" y="125"/>
                </a:lnTo>
                <a:lnTo>
                  <a:pt x="45" y="111"/>
                </a:lnTo>
                <a:lnTo>
                  <a:pt x="46" y="99"/>
                </a:lnTo>
                <a:lnTo>
                  <a:pt x="49" y="88"/>
                </a:lnTo>
                <a:lnTo>
                  <a:pt x="53" y="78"/>
                </a:lnTo>
                <a:lnTo>
                  <a:pt x="57" y="70"/>
                </a:lnTo>
                <a:lnTo>
                  <a:pt x="61" y="61"/>
                </a:lnTo>
                <a:lnTo>
                  <a:pt x="71" y="49"/>
                </a:lnTo>
                <a:lnTo>
                  <a:pt x="81" y="39"/>
                </a:lnTo>
                <a:lnTo>
                  <a:pt x="88" y="35"/>
                </a:lnTo>
                <a:lnTo>
                  <a:pt x="92" y="33"/>
                </a:lnTo>
                <a:lnTo>
                  <a:pt x="105" y="26"/>
                </a:lnTo>
                <a:lnTo>
                  <a:pt x="119" y="19"/>
                </a:lnTo>
                <a:lnTo>
                  <a:pt x="133" y="13"/>
                </a:lnTo>
                <a:lnTo>
                  <a:pt x="148" y="8"/>
                </a:lnTo>
                <a:lnTo>
                  <a:pt x="162" y="5"/>
                </a:lnTo>
                <a:lnTo>
                  <a:pt x="177" y="2"/>
                </a:lnTo>
                <a:lnTo>
                  <a:pt x="192" y="1"/>
                </a:lnTo>
                <a:lnTo>
                  <a:pt x="207" y="0"/>
                </a:lnTo>
                <a:lnTo>
                  <a:pt x="232" y="1"/>
                </a:lnTo>
                <a:lnTo>
                  <a:pt x="254" y="5"/>
                </a:lnTo>
                <a:lnTo>
                  <a:pt x="275" y="11"/>
                </a:lnTo>
                <a:lnTo>
                  <a:pt x="291" y="16"/>
                </a:lnTo>
                <a:lnTo>
                  <a:pt x="305" y="23"/>
                </a:lnTo>
                <a:lnTo>
                  <a:pt x="316" y="28"/>
                </a:lnTo>
                <a:lnTo>
                  <a:pt x="325" y="34"/>
                </a:lnTo>
                <a:lnTo>
                  <a:pt x="335" y="42"/>
                </a:lnTo>
                <a:lnTo>
                  <a:pt x="345" y="50"/>
                </a:lnTo>
                <a:lnTo>
                  <a:pt x="353" y="59"/>
                </a:lnTo>
                <a:lnTo>
                  <a:pt x="360" y="68"/>
                </a:lnTo>
                <a:lnTo>
                  <a:pt x="372" y="85"/>
                </a:lnTo>
                <a:lnTo>
                  <a:pt x="381" y="104"/>
                </a:lnTo>
                <a:lnTo>
                  <a:pt x="385" y="122"/>
                </a:lnTo>
                <a:lnTo>
                  <a:pt x="389" y="140"/>
                </a:lnTo>
                <a:lnTo>
                  <a:pt x="389" y="156"/>
                </a:lnTo>
                <a:lnTo>
                  <a:pt x="387" y="174"/>
                </a:lnTo>
                <a:lnTo>
                  <a:pt x="386" y="189"/>
                </a:lnTo>
                <a:lnTo>
                  <a:pt x="382" y="204"/>
                </a:lnTo>
                <a:lnTo>
                  <a:pt x="375" y="228"/>
                </a:lnTo>
                <a:lnTo>
                  <a:pt x="367" y="244"/>
                </a:lnTo>
                <a:lnTo>
                  <a:pt x="364" y="251"/>
                </a:lnTo>
                <a:close/>
                <a:moveTo>
                  <a:pt x="277" y="265"/>
                </a:moveTo>
                <a:lnTo>
                  <a:pt x="283" y="277"/>
                </a:lnTo>
                <a:lnTo>
                  <a:pt x="261" y="286"/>
                </a:lnTo>
                <a:lnTo>
                  <a:pt x="257" y="275"/>
                </a:lnTo>
                <a:lnTo>
                  <a:pt x="251" y="275"/>
                </a:lnTo>
                <a:lnTo>
                  <a:pt x="247" y="275"/>
                </a:lnTo>
                <a:lnTo>
                  <a:pt x="243" y="286"/>
                </a:lnTo>
                <a:lnTo>
                  <a:pt x="221" y="277"/>
                </a:lnTo>
                <a:lnTo>
                  <a:pt x="226" y="266"/>
                </a:lnTo>
                <a:lnTo>
                  <a:pt x="220" y="259"/>
                </a:lnTo>
                <a:lnTo>
                  <a:pt x="207" y="265"/>
                </a:lnTo>
                <a:lnTo>
                  <a:pt x="199" y="243"/>
                </a:lnTo>
                <a:lnTo>
                  <a:pt x="210" y="239"/>
                </a:lnTo>
                <a:lnTo>
                  <a:pt x="210" y="229"/>
                </a:lnTo>
                <a:lnTo>
                  <a:pt x="198" y="225"/>
                </a:lnTo>
                <a:lnTo>
                  <a:pt x="207" y="203"/>
                </a:lnTo>
                <a:lnTo>
                  <a:pt x="218" y="207"/>
                </a:lnTo>
                <a:lnTo>
                  <a:pt x="225" y="202"/>
                </a:lnTo>
                <a:lnTo>
                  <a:pt x="220" y="189"/>
                </a:lnTo>
                <a:lnTo>
                  <a:pt x="242" y="180"/>
                </a:lnTo>
                <a:lnTo>
                  <a:pt x="246" y="192"/>
                </a:lnTo>
                <a:lnTo>
                  <a:pt x="251" y="192"/>
                </a:lnTo>
                <a:lnTo>
                  <a:pt x="255" y="192"/>
                </a:lnTo>
                <a:lnTo>
                  <a:pt x="259" y="180"/>
                </a:lnTo>
                <a:lnTo>
                  <a:pt x="281" y="188"/>
                </a:lnTo>
                <a:lnTo>
                  <a:pt x="276" y="200"/>
                </a:lnTo>
                <a:lnTo>
                  <a:pt x="283" y="207"/>
                </a:lnTo>
                <a:lnTo>
                  <a:pt x="295" y="202"/>
                </a:lnTo>
                <a:lnTo>
                  <a:pt x="303" y="222"/>
                </a:lnTo>
                <a:lnTo>
                  <a:pt x="292" y="228"/>
                </a:lnTo>
                <a:lnTo>
                  <a:pt x="292" y="237"/>
                </a:lnTo>
                <a:lnTo>
                  <a:pt x="305" y="242"/>
                </a:lnTo>
                <a:lnTo>
                  <a:pt x="295" y="264"/>
                </a:lnTo>
                <a:lnTo>
                  <a:pt x="284" y="258"/>
                </a:lnTo>
                <a:lnTo>
                  <a:pt x="277" y="265"/>
                </a:lnTo>
                <a:close/>
                <a:moveTo>
                  <a:pt x="258" y="215"/>
                </a:moveTo>
                <a:lnTo>
                  <a:pt x="258" y="215"/>
                </a:lnTo>
                <a:lnTo>
                  <a:pt x="251" y="214"/>
                </a:lnTo>
                <a:lnTo>
                  <a:pt x="246" y="215"/>
                </a:lnTo>
                <a:lnTo>
                  <a:pt x="240" y="218"/>
                </a:lnTo>
                <a:lnTo>
                  <a:pt x="237" y="221"/>
                </a:lnTo>
                <a:lnTo>
                  <a:pt x="235" y="226"/>
                </a:lnTo>
                <a:lnTo>
                  <a:pt x="233" y="233"/>
                </a:lnTo>
                <a:lnTo>
                  <a:pt x="235" y="240"/>
                </a:lnTo>
                <a:lnTo>
                  <a:pt x="239" y="246"/>
                </a:lnTo>
                <a:lnTo>
                  <a:pt x="244" y="250"/>
                </a:lnTo>
                <a:lnTo>
                  <a:pt x="251" y="251"/>
                </a:lnTo>
                <a:lnTo>
                  <a:pt x="257" y="251"/>
                </a:lnTo>
                <a:lnTo>
                  <a:pt x="261" y="248"/>
                </a:lnTo>
                <a:lnTo>
                  <a:pt x="265" y="244"/>
                </a:lnTo>
                <a:lnTo>
                  <a:pt x="268" y="240"/>
                </a:lnTo>
                <a:lnTo>
                  <a:pt x="269" y="233"/>
                </a:lnTo>
                <a:lnTo>
                  <a:pt x="268" y="226"/>
                </a:lnTo>
                <a:lnTo>
                  <a:pt x="264" y="220"/>
                </a:lnTo>
                <a:lnTo>
                  <a:pt x="258" y="215"/>
                </a:lnTo>
                <a:close/>
                <a:moveTo>
                  <a:pt x="255" y="129"/>
                </a:moveTo>
                <a:lnTo>
                  <a:pt x="255" y="129"/>
                </a:lnTo>
                <a:lnTo>
                  <a:pt x="251" y="138"/>
                </a:lnTo>
                <a:lnTo>
                  <a:pt x="247" y="147"/>
                </a:lnTo>
                <a:lnTo>
                  <a:pt x="258" y="158"/>
                </a:lnTo>
                <a:lnTo>
                  <a:pt x="242" y="174"/>
                </a:lnTo>
                <a:lnTo>
                  <a:pt x="231" y="163"/>
                </a:lnTo>
                <a:lnTo>
                  <a:pt x="222" y="167"/>
                </a:lnTo>
                <a:lnTo>
                  <a:pt x="213" y="170"/>
                </a:lnTo>
                <a:lnTo>
                  <a:pt x="213" y="187"/>
                </a:lnTo>
                <a:lnTo>
                  <a:pt x="191" y="187"/>
                </a:lnTo>
                <a:lnTo>
                  <a:pt x="191" y="170"/>
                </a:lnTo>
                <a:lnTo>
                  <a:pt x="181" y="167"/>
                </a:lnTo>
                <a:lnTo>
                  <a:pt x="173" y="163"/>
                </a:lnTo>
                <a:lnTo>
                  <a:pt x="162" y="174"/>
                </a:lnTo>
                <a:lnTo>
                  <a:pt x="145" y="158"/>
                </a:lnTo>
                <a:lnTo>
                  <a:pt x="156" y="147"/>
                </a:lnTo>
                <a:lnTo>
                  <a:pt x="152" y="138"/>
                </a:lnTo>
                <a:lnTo>
                  <a:pt x="148" y="129"/>
                </a:lnTo>
                <a:lnTo>
                  <a:pt x="133" y="129"/>
                </a:lnTo>
                <a:lnTo>
                  <a:pt x="133" y="105"/>
                </a:lnTo>
                <a:lnTo>
                  <a:pt x="148" y="105"/>
                </a:lnTo>
                <a:lnTo>
                  <a:pt x="152" y="97"/>
                </a:lnTo>
                <a:lnTo>
                  <a:pt x="156" y="89"/>
                </a:lnTo>
                <a:lnTo>
                  <a:pt x="145" y="78"/>
                </a:lnTo>
                <a:lnTo>
                  <a:pt x="162" y="61"/>
                </a:lnTo>
                <a:lnTo>
                  <a:pt x="173" y="72"/>
                </a:lnTo>
                <a:lnTo>
                  <a:pt x="181" y="67"/>
                </a:lnTo>
                <a:lnTo>
                  <a:pt x="191" y="64"/>
                </a:lnTo>
                <a:lnTo>
                  <a:pt x="191" y="49"/>
                </a:lnTo>
                <a:lnTo>
                  <a:pt x="213" y="49"/>
                </a:lnTo>
                <a:lnTo>
                  <a:pt x="213" y="64"/>
                </a:lnTo>
                <a:lnTo>
                  <a:pt x="222" y="67"/>
                </a:lnTo>
                <a:lnTo>
                  <a:pt x="231" y="72"/>
                </a:lnTo>
                <a:lnTo>
                  <a:pt x="242" y="61"/>
                </a:lnTo>
                <a:lnTo>
                  <a:pt x="258" y="78"/>
                </a:lnTo>
                <a:lnTo>
                  <a:pt x="247" y="89"/>
                </a:lnTo>
                <a:lnTo>
                  <a:pt x="251" y="97"/>
                </a:lnTo>
                <a:lnTo>
                  <a:pt x="255" y="105"/>
                </a:lnTo>
                <a:lnTo>
                  <a:pt x="270" y="105"/>
                </a:lnTo>
                <a:lnTo>
                  <a:pt x="270" y="129"/>
                </a:lnTo>
                <a:lnTo>
                  <a:pt x="255" y="129"/>
                </a:lnTo>
                <a:close/>
                <a:moveTo>
                  <a:pt x="233" y="118"/>
                </a:moveTo>
                <a:lnTo>
                  <a:pt x="233" y="118"/>
                </a:lnTo>
                <a:lnTo>
                  <a:pt x="232" y="111"/>
                </a:lnTo>
                <a:lnTo>
                  <a:pt x="231" y="105"/>
                </a:lnTo>
                <a:lnTo>
                  <a:pt x="228" y="100"/>
                </a:lnTo>
                <a:lnTo>
                  <a:pt x="224" y="96"/>
                </a:lnTo>
                <a:lnTo>
                  <a:pt x="220" y="92"/>
                </a:lnTo>
                <a:lnTo>
                  <a:pt x="214" y="89"/>
                </a:lnTo>
                <a:lnTo>
                  <a:pt x="207" y="88"/>
                </a:lnTo>
                <a:lnTo>
                  <a:pt x="202" y="86"/>
                </a:lnTo>
                <a:lnTo>
                  <a:pt x="195" y="88"/>
                </a:lnTo>
                <a:lnTo>
                  <a:pt x="189" y="89"/>
                </a:lnTo>
                <a:lnTo>
                  <a:pt x="184" y="92"/>
                </a:lnTo>
                <a:lnTo>
                  <a:pt x="180" y="96"/>
                </a:lnTo>
                <a:lnTo>
                  <a:pt x="176" y="100"/>
                </a:lnTo>
                <a:lnTo>
                  <a:pt x="173" y="105"/>
                </a:lnTo>
                <a:lnTo>
                  <a:pt x="171" y="111"/>
                </a:lnTo>
                <a:lnTo>
                  <a:pt x="170" y="118"/>
                </a:lnTo>
                <a:lnTo>
                  <a:pt x="171" y="123"/>
                </a:lnTo>
                <a:lnTo>
                  <a:pt x="173" y="130"/>
                </a:lnTo>
                <a:lnTo>
                  <a:pt x="176" y="134"/>
                </a:lnTo>
                <a:lnTo>
                  <a:pt x="180" y="140"/>
                </a:lnTo>
                <a:lnTo>
                  <a:pt x="184" y="144"/>
                </a:lnTo>
                <a:lnTo>
                  <a:pt x="189" y="147"/>
                </a:lnTo>
                <a:lnTo>
                  <a:pt x="195" y="148"/>
                </a:lnTo>
                <a:lnTo>
                  <a:pt x="202" y="148"/>
                </a:lnTo>
                <a:lnTo>
                  <a:pt x="207" y="148"/>
                </a:lnTo>
                <a:lnTo>
                  <a:pt x="214" y="147"/>
                </a:lnTo>
                <a:lnTo>
                  <a:pt x="220" y="144"/>
                </a:lnTo>
                <a:lnTo>
                  <a:pt x="224" y="140"/>
                </a:lnTo>
                <a:lnTo>
                  <a:pt x="228" y="134"/>
                </a:lnTo>
                <a:lnTo>
                  <a:pt x="231" y="130"/>
                </a:lnTo>
                <a:lnTo>
                  <a:pt x="232" y="123"/>
                </a:lnTo>
                <a:lnTo>
                  <a:pt x="233" y="118"/>
                </a:lnTo>
                <a:close/>
              </a:path>
            </a:pathLst>
          </a:custGeom>
          <a:solidFill>
            <a:schemeClr val="accent1"/>
          </a:solidFill>
          <a:ln>
            <a:noFill/>
          </a:ln>
        </p:spPr>
        <p:txBody>
          <a:bodyPr/>
          <a:lstStyle/>
          <a:p>
            <a:endParaRPr lang="en-US" dirty="0"/>
          </a:p>
        </p:txBody>
      </p:sp>
      <p:sp>
        <p:nvSpPr>
          <p:cNvPr id="209" name="Freeform 230"/>
          <p:cNvSpPr>
            <a:spLocks noEditPoints="1"/>
          </p:cNvSpPr>
          <p:nvPr/>
        </p:nvSpPr>
        <p:spPr bwMode="auto">
          <a:xfrm>
            <a:off x="231300" y="2092323"/>
            <a:ext cx="322371" cy="330233"/>
          </a:xfrm>
          <a:custGeom>
            <a:avLst/>
            <a:gdLst>
              <a:gd name="T0" fmla="*/ 38947 w 371"/>
              <a:gd name="T1" fmla="*/ 167217 h 378"/>
              <a:gd name="T2" fmla="*/ 31053 w 371"/>
              <a:gd name="T3" fmla="*/ 168804 h 378"/>
              <a:gd name="T4" fmla="*/ 25789 w 371"/>
              <a:gd name="T5" fmla="*/ 161396 h 378"/>
              <a:gd name="T6" fmla="*/ 34210 w 371"/>
              <a:gd name="T7" fmla="*/ 153458 h 378"/>
              <a:gd name="T8" fmla="*/ 41053 w 371"/>
              <a:gd name="T9" fmla="*/ 158750 h 378"/>
              <a:gd name="T10" fmla="*/ 153684 w 371"/>
              <a:gd name="T11" fmla="*/ 161396 h 378"/>
              <a:gd name="T12" fmla="*/ 161579 w 371"/>
              <a:gd name="T13" fmla="*/ 169333 h 378"/>
              <a:gd name="T14" fmla="*/ 168421 w 371"/>
              <a:gd name="T15" fmla="*/ 164571 h 378"/>
              <a:gd name="T16" fmla="*/ 167368 w 371"/>
              <a:gd name="T17" fmla="*/ 155575 h 378"/>
              <a:gd name="T18" fmla="*/ 158421 w 371"/>
              <a:gd name="T19" fmla="*/ 153988 h 378"/>
              <a:gd name="T20" fmla="*/ 153684 w 371"/>
              <a:gd name="T21" fmla="*/ 161396 h 378"/>
              <a:gd name="T22" fmla="*/ 13684 w 371"/>
              <a:gd name="T23" fmla="*/ 186267 h 378"/>
              <a:gd name="T24" fmla="*/ 51579 w 371"/>
              <a:gd name="T25" fmla="*/ 101600 h 378"/>
              <a:gd name="T26" fmla="*/ 51579 w 371"/>
              <a:gd name="T27" fmla="*/ 40746 h 378"/>
              <a:gd name="T28" fmla="*/ 12105 w 371"/>
              <a:gd name="T29" fmla="*/ 17463 h 378"/>
              <a:gd name="T30" fmla="*/ 17368 w 371"/>
              <a:gd name="T31" fmla="*/ 11642 h 378"/>
              <a:gd name="T32" fmla="*/ 56316 w 371"/>
              <a:gd name="T33" fmla="*/ 0 h 378"/>
              <a:gd name="T34" fmla="*/ 17368 w 371"/>
              <a:gd name="T35" fmla="*/ 0 h 378"/>
              <a:gd name="T36" fmla="*/ 5263 w 371"/>
              <a:gd name="T37" fmla="*/ 5292 h 378"/>
              <a:gd name="T38" fmla="*/ 0 w 371"/>
              <a:gd name="T39" fmla="*/ 17463 h 378"/>
              <a:gd name="T40" fmla="*/ 1579 w 371"/>
              <a:gd name="T41" fmla="*/ 188913 h 378"/>
              <a:gd name="T42" fmla="*/ 11053 w 371"/>
              <a:gd name="T43" fmla="*/ 198438 h 378"/>
              <a:gd name="T44" fmla="*/ 53684 w 371"/>
              <a:gd name="T45" fmla="*/ 200025 h 378"/>
              <a:gd name="T46" fmla="*/ 51579 w 371"/>
              <a:gd name="T47" fmla="*/ 187854 h 378"/>
              <a:gd name="T48" fmla="*/ 142105 w 371"/>
              <a:gd name="T49" fmla="*/ 0 h 378"/>
              <a:gd name="T50" fmla="*/ 144210 w 371"/>
              <a:gd name="T51" fmla="*/ 11642 h 378"/>
              <a:gd name="T52" fmla="*/ 181579 w 371"/>
              <a:gd name="T53" fmla="*/ 13229 h 378"/>
              <a:gd name="T54" fmla="*/ 144737 w 371"/>
              <a:gd name="T55" fmla="*/ 28575 h 378"/>
              <a:gd name="T56" fmla="*/ 144737 w 371"/>
              <a:gd name="T57" fmla="*/ 89958 h 378"/>
              <a:gd name="T58" fmla="*/ 183684 w 371"/>
              <a:gd name="T59" fmla="*/ 182563 h 378"/>
              <a:gd name="T60" fmla="*/ 177895 w 371"/>
              <a:gd name="T61" fmla="*/ 187854 h 378"/>
              <a:gd name="T62" fmla="*/ 138947 w 371"/>
              <a:gd name="T63" fmla="*/ 199496 h 378"/>
              <a:gd name="T64" fmla="*/ 177895 w 371"/>
              <a:gd name="T65" fmla="*/ 200025 h 378"/>
              <a:gd name="T66" fmla="*/ 190526 w 371"/>
              <a:gd name="T67" fmla="*/ 194733 h 378"/>
              <a:gd name="T68" fmla="*/ 195263 w 371"/>
              <a:gd name="T69" fmla="*/ 182563 h 378"/>
              <a:gd name="T70" fmla="*/ 194210 w 371"/>
              <a:gd name="T71" fmla="*/ 10054 h 378"/>
              <a:gd name="T72" fmla="*/ 185263 w 371"/>
              <a:gd name="T73" fmla="*/ 529 h 378"/>
              <a:gd name="T74" fmla="*/ 96842 w 371"/>
              <a:gd name="T75" fmla="*/ 153458 h 378"/>
              <a:gd name="T76" fmla="*/ 89474 w 371"/>
              <a:gd name="T77" fmla="*/ 158750 h 378"/>
              <a:gd name="T78" fmla="*/ 92105 w 371"/>
              <a:gd name="T79" fmla="*/ 167217 h 378"/>
              <a:gd name="T80" fmla="*/ 100000 w 371"/>
              <a:gd name="T81" fmla="*/ 168804 h 378"/>
              <a:gd name="T82" fmla="*/ 104737 w 371"/>
              <a:gd name="T83" fmla="*/ 161396 h 378"/>
              <a:gd name="T84" fmla="*/ 96842 w 371"/>
              <a:gd name="T85" fmla="*/ 153458 h 378"/>
              <a:gd name="T86" fmla="*/ 132631 w 371"/>
              <a:gd name="T87" fmla="*/ 182563 h 378"/>
              <a:gd name="T88" fmla="*/ 127368 w 371"/>
              <a:gd name="T89" fmla="*/ 194733 h 378"/>
              <a:gd name="T90" fmla="*/ 115263 w 371"/>
              <a:gd name="T91" fmla="*/ 200025 h 378"/>
              <a:gd name="T92" fmla="*/ 73684 w 371"/>
              <a:gd name="T93" fmla="*/ 198438 h 378"/>
              <a:gd name="T94" fmla="*/ 64210 w 371"/>
              <a:gd name="T95" fmla="*/ 188913 h 378"/>
              <a:gd name="T96" fmla="*/ 63684 w 371"/>
              <a:gd name="T97" fmla="*/ 17463 h 378"/>
              <a:gd name="T98" fmla="*/ 68947 w 371"/>
              <a:gd name="T99" fmla="*/ 5292 h 378"/>
              <a:gd name="T100" fmla="*/ 81053 w 371"/>
              <a:gd name="T101" fmla="*/ 0 h 378"/>
              <a:gd name="T102" fmla="*/ 121579 w 371"/>
              <a:gd name="T103" fmla="*/ 529 h 378"/>
              <a:gd name="T104" fmla="*/ 131053 w 371"/>
              <a:gd name="T105" fmla="*/ 10054 h 378"/>
              <a:gd name="T106" fmla="*/ 75263 w 371"/>
              <a:gd name="T107" fmla="*/ 17463 h 378"/>
              <a:gd name="T108" fmla="*/ 120000 w 371"/>
              <a:gd name="T109" fmla="*/ 17463 h 378"/>
              <a:gd name="T110" fmla="*/ 115263 w 371"/>
              <a:gd name="T111" fmla="*/ 11642 h 378"/>
              <a:gd name="T112" fmla="*/ 76842 w 371"/>
              <a:gd name="T113" fmla="*/ 13229 h 378"/>
              <a:gd name="T114" fmla="*/ 75263 w 371"/>
              <a:gd name="T115" fmla="*/ 40746 h 378"/>
              <a:gd name="T116" fmla="*/ 75263 w 371"/>
              <a:gd name="T117" fmla="*/ 40746 h 378"/>
              <a:gd name="T118" fmla="*/ 75263 w 371"/>
              <a:gd name="T119" fmla="*/ 182563 h 378"/>
              <a:gd name="T120" fmla="*/ 78947 w 371"/>
              <a:gd name="T121" fmla="*/ 186796 h 378"/>
              <a:gd name="T122" fmla="*/ 117368 w 371"/>
              <a:gd name="T123" fmla="*/ 186796 h 378"/>
              <a:gd name="T124" fmla="*/ 120000 w 371"/>
              <a:gd name="T125" fmla="*/ 182563 h 37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71" h="378">
                <a:moveTo>
                  <a:pt x="80" y="305"/>
                </a:moveTo>
                <a:lnTo>
                  <a:pt x="80" y="305"/>
                </a:lnTo>
                <a:lnTo>
                  <a:pt x="78" y="311"/>
                </a:lnTo>
                <a:lnTo>
                  <a:pt x="74" y="316"/>
                </a:lnTo>
                <a:lnTo>
                  <a:pt x="70" y="319"/>
                </a:lnTo>
                <a:lnTo>
                  <a:pt x="65" y="320"/>
                </a:lnTo>
                <a:lnTo>
                  <a:pt x="59" y="319"/>
                </a:lnTo>
                <a:lnTo>
                  <a:pt x="54" y="316"/>
                </a:lnTo>
                <a:lnTo>
                  <a:pt x="51" y="311"/>
                </a:lnTo>
                <a:lnTo>
                  <a:pt x="49" y="305"/>
                </a:lnTo>
                <a:lnTo>
                  <a:pt x="51" y="300"/>
                </a:lnTo>
                <a:lnTo>
                  <a:pt x="54" y="294"/>
                </a:lnTo>
                <a:lnTo>
                  <a:pt x="59" y="291"/>
                </a:lnTo>
                <a:lnTo>
                  <a:pt x="65" y="290"/>
                </a:lnTo>
                <a:lnTo>
                  <a:pt x="70" y="291"/>
                </a:lnTo>
                <a:lnTo>
                  <a:pt x="74" y="294"/>
                </a:lnTo>
                <a:lnTo>
                  <a:pt x="78" y="300"/>
                </a:lnTo>
                <a:lnTo>
                  <a:pt x="80" y="305"/>
                </a:lnTo>
                <a:close/>
                <a:moveTo>
                  <a:pt x="292" y="305"/>
                </a:moveTo>
                <a:lnTo>
                  <a:pt x="292" y="305"/>
                </a:lnTo>
                <a:lnTo>
                  <a:pt x="293" y="311"/>
                </a:lnTo>
                <a:lnTo>
                  <a:pt x="296" y="316"/>
                </a:lnTo>
                <a:lnTo>
                  <a:pt x="301" y="319"/>
                </a:lnTo>
                <a:lnTo>
                  <a:pt x="307" y="320"/>
                </a:lnTo>
                <a:lnTo>
                  <a:pt x="312" y="319"/>
                </a:lnTo>
                <a:lnTo>
                  <a:pt x="318" y="316"/>
                </a:lnTo>
                <a:lnTo>
                  <a:pt x="320" y="311"/>
                </a:lnTo>
                <a:lnTo>
                  <a:pt x="322" y="305"/>
                </a:lnTo>
                <a:lnTo>
                  <a:pt x="320" y="300"/>
                </a:lnTo>
                <a:lnTo>
                  <a:pt x="318" y="294"/>
                </a:lnTo>
                <a:lnTo>
                  <a:pt x="312" y="291"/>
                </a:lnTo>
                <a:lnTo>
                  <a:pt x="307" y="290"/>
                </a:lnTo>
                <a:lnTo>
                  <a:pt x="301" y="291"/>
                </a:lnTo>
                <a:lnTo>
                  <a:pt x="296" y="294"/>
                </a:lnTo>
                <a:lnTo>
                  <a:pt x="293" y="300"/>
                </a:lnTo>
                <a:lnTo>
                  <a:pt x="292" y="305"/>
                </a:lnTo>
                <a:close/>
                <a:moveTo>
                  <a:pt x="33" y="355"/>
                </a:moveTo>
                <a:lnTo>
                  <a:pt x="33" y="355"/>
                </a:lnTo>
                <a:lnTo>
                  <a:pt x="29" y="353"/>
                </a:lnTo>
                <a:lnTo>
                  <a:pt x="26" y="352"/>
                </a:lnTo>
                <a:lnTo>
                  <a:pt x="23" y="348"/>
                </a:lnTo>
                <a:lnTo>
                  <a:pt x="23" y="345"/>
                </a:lnTo>
                <a:lnTo>
                  <a:pt x="23" y="192"/>
                </a:lnTo>
                <a:lnTo>
                  <a:pt x="98" y="192"/>
                </a:lnTo>
                <a:lnTo>
                  <a:pt x="98" y="170"/>
                </a:lnTo>
                <a:lnTo>
                  <a:pt x="23" y="170"/>
                </a:lnTo>
                <a:lnTo>
                  <a:pt x="23" y="77"/>
                </a:lnTo>
                <a:lnTo>
                  <a:pt x="98" y="77"/>
                </a:lnTo>
                <a:lnTo>
                  <a:pt x="98" y="54"/>
                </a:lnTo>
                <a:lnTo>
                  <a:pt x="23" y="54"/>
                </a:lnTo>
                <a:lnTo>
                  <a:pt x="23" y="33"/>
                </a:lnTo>
                <a:lnTo>
                  <a:pt x="23" y="29"/>
                </a:lnTo>
                <a:lnTo>
                  <a:pt x="26" y="25"/>
                </a:lnTo>
                <a:lnTo>
                  <a:pt x="29" y="23"/>
                </a:lnTo>
                <a:lnTo>
                  <a:pt x="33" y="22"/>
                </a:lnTo>
                <a:lnTo>
                  <a:pt x="98" y="22"/>
                </a:lnTo>
                <a:lnTo>
                  <a:pt x="102" y="11"/>
                </a:lnTo>
                <a:lnTo>
                  <a:pt x="107" y="0"/>
                </a:lnTo>
                <a:lnTo>
                  <a:pt x="102" y="0"/>
                </a:lnTo>
                <a:lnTo>
                  <a:pt x="33" y="0"/>
                </a:lnTo>
                <a:lnTo>
                  <a:pt x="26" y="0"/>
                </a:lnTo>
                <a:lnTo>
                  <a:pt x="21" y="1"/>
                </a:lnTo>
                <a:lnTo>
                  <a:pt x="15" y="5"/>
                </a:lnTo>
                <a:lnTo>
                  <a:pt x="10" y="10"/>
                </a:lnTo>
                <a:lnTo>
                  <a:pt x="5" y="14"/>
                </a:lnTo>
                <a:lnTo>
                  <a:pt x="3" y="19"/>
                </a:lnTo>
                <a:lnTo>
                  <a:pt x="1" y="26"/>
                </a:lnTo>
                <a:lnTo>
                  <a:pt x="0" y="33"/>
                </a:lnTo>
                <a:lnTo>
                  <a:pt x="0" y="345"/>
                </a:lnTo>
                <a:lnTo>
                  <a:pt x="1" y="351"/>
                </a:lnTo>
                <a:lnTo>
                  <a:pt x="3" y="357"/>
                </a:lnTo>
                <a:lnTo>
                  <a:pt x="5" y="363"/>
                </a:lnTo>
                <a:lnTo>
                  <a:pt x="10" y="368"/>
                </a:lnTo>
                <a:lnTo>
                  <a:pt x="15" y="373"/>
                </a:lnTo>
                <a:lnTo>
                  <a:pt x="21" y="375"/>
                </a:lnTo>
                <a:lnTo>
                  <a:pt x="26" y="377"/>
                </a:lnTo>
                <a:lnTo>
                  <a:pt x="33" y="378"/>
                </a:lnTo>
                <a:lnTo>
                  <a:pt x="102" y="378"/>
                </a:lnTo>
                <a:lnTo>
                  <a:pt x="107" y="377"/>
                </a:lnTo>
                <a:lnTo>
                  <a:pt x="102" y="367"/>
                </a:lnTo>
                <a:lnTo>
                  <a:pt x="98" y="355"/>
                </a:lnTo>
                <a:lnTo>
                  <a:pt x="33" y="355"/>
                </a:lnTo>
                <a:close/>
                <a:moveTo>
                  <a:pt x="338" y="0"/>
                </a:moveTo>
                <a:lnTo>
                  <a:pt x="270" y="0"/>
                </a:lnTo>
                <a:lnTo>
                  <a:pt x="264" y="0"/>
                </a:lnTo>
                <a:lnTo>
                  <a:pt x="270" y="11"/>
                </a:lnTo>
                <a:lnTo>
                  <a:pt x="274" y="22"/>
                </a:lnTo>
                <a:lnTo>
                  <a:pt x="338" y="22"/>
                </a:lnTo>
                <a:lnTo>
                  <a:pt x="342" y="23"/>
                </a:lnTo>
                <a:lnTo>
                  <a:pt x="345" y="25"/>
                </a:lnTo>
                <a:lnTo>
                  <a:pt x="348" y="29"/>
                </a:lnTo>
                <a:lnTo>
                  <a:pt x="349" y="33"/>
                </a:lnTo>
                <a:lnTo>
                  <a:pt x="349" y="54"/>
                </a:lnTo>
                <a:lnTo>
                  <a:pt x="275" y="54"/>
                </a:lnTo>
                <a:lnTo>
                  <a:pt x="275" y="77"/>
                </a:lnTo>
                <a:lnTo>
                  <a:pt x="349" y="77"/>
                </a:lnTo>
                <a:lnTo>
                  <a:pt x="349" y="170"/>
                </a:lnTo>
                <a:lnTo>
                  <a:pt x="275" y="170"/>
                </a:lnTo>
                <a:lnTo>
                  <a:pt x="275" y="192"/>
                </a:lnTo>
                <a:lnTo>
                  <a:pt x="349" y="192"/>
                </a:lnTo>
                <a:lnTo>
                  <a:pt x="349" y="345"/>
                </a:lnTo>
                <a:lnTo>
                  <a:pt x="348" y="348"/>
                </a:lnTo>
                <a:lnTo>
                  <a:pt x="345" y="352"/>
                </a:lnTo>
                <a:lnTo>
                  <a:pt x="342" y="353"/>
                </a:lnTo>
                <a:lnTo>
                  <a:pt x="338" y="355"/>
                </a:lnTo>
                <a:lnTo>
                  <a:pt x="274" y="355"/>
                </a:lnTo>
                <a:lnTo>
                  <a:pt x="270" y="367"/>
                </a:lnTo>
                <a:lnTo>
                  <a:pt x="264" y="377"/>
                </a:lnTo>
                <a:lnTo>
                  <a:pt x="270" y="378"/>
                </a:lnTo>
                <a:lnTo>
                  <a:pt x="338" y="378"/>
                </a:lnTo>
                <a:lnTo>
                  <a:pt x="345" y="377"/>
                </a:lnTo>
                <a:lnTo>
                  <a:pt x="352" y="375"/>
                </a:lnTo>
                <a:lnTo>
                  <a:pt x="358" y="373"/>
                </a:lnTo>
                <a:lnTo>
                  <a:pt x="362" y="368"/>
                </a:lnTo>
                <a:lnTo>
                  <a:pt x="366" y="363"/>
                </a:lnTo>
                <a:lnTo>
                  <a:pt x="369" y="357"/>
                </a:lnTo>
                <a:lnTo>
                  <a:pt x="371" y="351"/>
                </a:lnTo>
                <a:lnTo>
                  <a:pt x="371" y="345"/>
                </a:lnTo>
                <a:lnTo>
                  <a:pt x="371" y="33"/>
                </a:lnTo>
                <a:lnTo>
                  <a:pt x="371" y="26"/>
                </a:lnTo>
                <a:lnTo>
                  <a:pt x="369" y="19"/>
                </a:lnTo>
                <a:lnTo>
                  <a:pt x="366" y="14"/>
                </a:lnTo>
                <a:lnTo>
                  <a:pt x="362" y="10"/>
                </a:lnTo>
                <a:lnTo>
                  <a:pt x="358" y="5"/>
                </a:lnTo>
                <a:lnTo>
                  <a:pt x="352" y="1"/>
                </a:lnTo>
                <a:lnTo>
                  <a:pt x="345" y="0"/>
                </a:lnTo>
                <a:lnTo>
                  <a:pt x="338" y="0"/>
                </a:lnTo>
                <a:close/>
                <a:moveTo>
                  <a:pt x="184" y="290"/>
                </a:moveTo>
                <a:lnTo>
                  <a:pt x="184" y="290"/>
                </a:lnTo>
                <a:lnTo>
                  <a:pt x="179" y="291"/>
                </a:lnTo>
                <a:lnTo>
                  <a:pt x="175" y="294"/>
                </a:lnTo>
                <a:lnTo>
                  <a:pt x="170" y="300"/>
                </a:lnTo>
                <a:lnTo>
                  <a:pt x="169" y="305"/>
                </a:lnTo>
                <a:lnTo>
                  <a:pt x="170" y="311"/>
                </a:lnTo>
                <a:lnTo>
                  <a:pt x="175" y="316"/>
                </a:lnTo>
                <a:lnTo>
                  <a:pt x="179" y="319"/>
                </a:lnTo>
                <a:lnTo>
                  <a:pt x="184" y="320"/>
                </a:lnTo>
                <a:lnTo>
                  <a:pt x="190" y="319"/>
                </a:lnTo>
                <a:lnTo>
                  <a:pt x="195" y="316"/>
                </a:lnTo>
                <a:lnTo>
                  <a:pt x="198" y="311"/>
                </a:lnTo>
                <a:lnTo>
                  <a:pt x="199" y="305"/>
                </a:lnTo>
                <a:lnTo>
                  <a:pt x="198" y="300"/>
                </a:lnTo>
                <a:lnTo>
                  <a:pt x="195" y="294"/>
                </a:lnTo>
                <a:lnTo>
                  <a:pt x="190" y="291"/>
                </a:lnTo>
                <a:lnTo>
                  <a:pt x="184" y="290"/>
                </a:lnTo>
                <a:close/>
                <a:moveTo>
                  <a:pt x="252" y="33"/>
                </a:moveTo>
                <a:lnTo>
                  <a:pt x="252" y="345"/>
                </a:lnTo>
                <a:lnTo>
                  <a:pt x="250" y="351"/>
                </a:lnTo>
                <a:lnTo>
                  <a:pt x="249" y="357"/>
                </a:lnTo>
                <a:lnTo>
                  <a:pt x="246" y="363"/>
                </a:lnTo>
                <a:lnTo>
                  <a:pt x="242" y="368"/>
                </a:lnTo>
                <a:lnTo>
                  <a:pt x="236" y="373"/>
                </a:lnTo>
                <a:lnTo>
                  <a:pt x="231" y="375"/>
                </a:lnTo>
                <a:lnTo>
                  <a:pt x="225" y="377"/>
                </a:lnTo>
                <a:lnTo>
                  <a:pt x="219" y="378"/>
                </a:lnTo>
                <a:lnTo>
                  <a:pt x="154" y="378"/>
                </a:lnTo>
                <a:lnTo>
                  <a:pt x="147" y="377"/>
                </a:lnTo>
                <a:lnTo>
                  <a:pt x="140" y="375"/>
                </a:lnTo>
                <a:lnTo>
                  <a:pt x="135" y="373"/>
                </a:lnTo>
                <a:lnTo>
                  <a:pt x="131" y="368"/>
                </a:lnTo>
                <a:lnTo>
                  <a:pt x="126" y="363"/>
                </a:lnTo>
                <a:lnTo>
                  <a:pt x="122" y="357"/>
                </a:lnTo>
                <a:lnTo>
                  <a:pt x="121" y="351"/>
                </a:lnTo>
                <a:lnTo>
                  <a:pt x="121" y="345"/>
                </a:lnTo>
                <a:lnTo>
                  <a:pt x="121" y="33"/>
                </a:lnTo>
                <a:lnTo>
                  <a:pt x="121" y="26"/>
                </a:lnTo>
                <a:lnTo>
                  <a:pt x="122" y="19"/>
                </a:lnTo>
                <a:lnTo>
                  <a:pt x="126" y="14"/>
                </a:lnTo>
                <a:lnTo>
                  <a:pt x="131" y="10"/>
                </a:lnTo>
                <a:lnTo>
                  <a:pt x="135" y="5"/>
                </a:lnTo>
                <a:lnTo>
                  <a:pt x="140" y="1"/>
                </a:lnTo>
                <a:lnTo>
                  <a:pt x="147" y="0"/>
                </a:lnTo>
                <a:lnTo>
                  <a:pt x="154" y="0"/>
                </a:lnTo>
                <a:lnTo>
                  <a:pt x="219" y="0"/>
                </a:lnTo>
                <a:lnTo>
                  <a:pt x="225" y="0"/>
                </a:lnTo>
                <a:lnTo>
                  <a:pt x="231" y="1"/>
                </a:lnTo>
                <a:lnTo>
                  <a:pt x="236" y="5"/>
                </a:lnTo>
                <a:lnTo>
                  <a:pt x="242" y="10"/>
                </a:lnTo>
                <a:lnTo>
                  <a:pt x="246" y="14"/>
                </a:lnTo>
                <a:lnTo>
                  <a:pt x="249" y="19"/>
                </a:lnTo>
                <a:lnTo>
                  <a:pt x="250" y="26"/>
                </a:lnTo>
                <a:lnTo>
                  <a:pt x="252" y="33"/>
                </a:lnTo>
                <a:close/>
                <a:moveTo>
                  <a:pt x="143" y="33"/>
                </a:moveTo>
                <a:lnTo>
                  <a:pt x="143" y="54"/>
                </a:lnTo>
                <a:lnTo>
                  <a:pt x="228" y="54"/>
                </a:lnTo>
                <a:lnTo>
                  <a:pt x="228" y="33"/>
                </a:lnTo>
                <a:lnTo>
                  <a:pt x="228" y="29"/>
                </a:lnTo>
                <a:lnTo>
                  <a:pt x="225" y="25"/>
                </a:lnTo>
                <a:lnTo>
                  <a:pt x="223" y="23"/>
                </a:lnTo>
                <a:lnTo>
                  <a:pt x="219" y="22"/>
                </a:lnTo>
                <a:lnTo>
                  <a:pt x="154" y="22"/>
                </a:lnTo>
                <a:lnTo>
                  <a:pt x="150" y="23"/>
                </a:lnTo>
                <a:lnTo>
                  <a:pt x="146" y="25"/>
                </a:lnTo>
                <a:lnTo>
                  <a:pt x="144" y="29"/>
                </a:lnTo>
                <a:lnTo>
                  <a:pt x="143" y="33"/>
                </a:lnTo>
                <a:close/>
                <a:moveTo>
                  <a:pt x="143" y="77"/>
                </a:moveTo>
                <a:lnTo>
                  <a:pt x="143" y="170"/>
                </a:lnTo>
                <a:lnTo>
                  <a:pt x="228" y="170"/>
                </a:lnTo>
                <a:lnTo>
                  <a:pt x="228" y="77"/>
                </a:lnTo>
                <a:lnTo>
                  <a:pt x="143" y="77"/>
                </a:lnTo>
                <a:close/>
                <a:moveTo>
                  <a:pt x="228" y="345"/>
                </a:moveTo>
                <a:lnTo>
                  <a:pt x="228" y="192"/>
                </a:lnTo>
                <a:lnTo>
                  <a:pt x="143" y="192"/>
                </a:lnTo>
                <a:lnTo>
                  <a:pt x="143" y="345"/>
                </a:lnTo>
                <a:lnTo>
                  <a:pt x="144" y="348"/>
                </a:lnTo>
                <a:lnTo>
                  <a:pt x="146" y="352"/>
                </a:lnTo>
                <a:lnTo>
                  <a:pt x="150" y="353"/>
                </a:lnTo>
                <a:lnTo>
                  <a:pt x="154" y="355"/>
                </a:lnTo>
                <a:lnTo>
                  <a:pt x="219" y="355"/>
                </a:lnTo>
                <a:lnTo>
                  <a:pt x="223" y="353"/>
                </a:lnTo>
                <a:lnTo>
                  <a:pt x="225" y="352"/>
                </a:lnTo>
                <a:lnTo>
                  <a:pt x="228" y="348"/>
                </a:lnTo>
                <a:lnTo>
                  <a:pt x="228" y="345"/>
                </a:lnTo>
                <a:close/>
              </a:path>
            </a:pathLst>
          </a:custGeom>
          <a:solidFill>
            <a:schemeClr val="accent1"/>
          </a:solidFill>
          <a:ln>
            <a:noFill/>
          </a:ln>
        </p:spPr>
        <p:txBody>
          <a:bodyPr/>
          <a:lstStyle/>
          <a:p>
            <a:endParaRPr lang="en-US" dirty="0"/>
          </a:p>
        </p:txBody>
      </p:sp>
      <p:sp>
        <p:nvSpPr>
          <p:cNvPr id="210" name="Freeform 231"/>
          <p:cNvSpPr>
            <a:spLocks noEditPoints="1"/>
          </p:cNvSpPr>
          <p:nvPr/>
        </p:nvSpPr>
        <p:spPr bwMode="auto">
          <a:xfrm>
            <a:off x="6212563" y="1418838"/>
            <a:ext cx="288298" cy="345958"/>
          </a:xfrm>
          <a:custGeom>
            <a:avLst/>
            <a:gdLst>
              <a:gd name="T0" fmla="*/ 38100 w 330"/>
              <a:gd name="T1" fmla="*/ 209550 h 394"/>
              <a:gd name="T2" fmla="*/ 51858 w 330"/>
              <a:gd name="T3" fmla="*/ 202636 h 394"/>
              <a:gd name="T4" fmla="*/ 156633 w 330"/>
              <a:gd name="T5" fmla="*/ 196786 h 394"/>
              <a:gd name="T6" fmla="*/ 150813 w 330"/>
              <a:gd name="T7" fmla="*/ 81905 h 394"/>
              <a:gd name="T8" fmla="*/ 87313 w 330"/>
              <a:gd name="T9" fmla="*/ 7446 h 394"/>
              <a:gd name="T10" fmla="*/ 56621 w 330"/>
              <a:gd name="T11" fmla="*/ 30847 h 394"/>
              <a:gd name="T12" fmla="*/ 174625 w 330"/>
              <a:gd name="T13" fmla="*/ 69141 h 394"/>
              <a:gd name="T14" fmla="*/ 150813 w 330"/>
              <a:gd name="T15" fmla="*/ 81905 h 394"/>
              <a:gd name="T16" fmla="*/ 91546 w 330"/>
              <a:gd name="T17" fmla="*/ 163811 h 394"/>
              <a:gd name="T18" fmla="*/ 83079 w 330"/>
              <a:gd name="T19" fmla="*/ 166470 h 394"/>
              <a:gd name="T20" fmla="*/ 56621 w 330"/>
              <a:gd name="T21" fmla="*/ 174448 h 394"/>
              <a:gd name="T22" fmla="*/ 25400 w 330"/>
              <a:gd name="T23" fmla="*/ 187212 h 394"/>
              <a:gd name="T24" fmla="*/ 59796 w 330"/>
              <a:gd name="T25" fmla="*/ 141473 h 394"/>
              <a:gd name="T26" fmla="*/ 66146 w 330"/>
              <a:gd name="T27" fmla="*/ 140409 h 394"/>
              <a:gd name="T28" fmla="*/ 71967 w 330"/>
              <a:gd name="T29" fmla="*/ 136154 h 394"/>
              <a:gd name="T30" fmla="*/ 73025 w 330"/>
              <a:gd name="T31" fmla="*/ 134027 h 394"/>
              <a:gd name="T32" fmla="*/ 74083 w 330"/>
              <a:gd name="T33" fmla="*/ 128708 h 394"/>
              <a:gd name="T34" fmla="*/ 73554 w 330"/>
              <a:gd name="T35" fmla="*/ 123922 h 394"/>
              <a:gd name="T36" fmla="*/ 70908 w 330"/>
              <a:gd name="T37" fmla="*/ 119667 h 394"/>
              <a:gd name="T38" fmla="*/ 68263 w 330"/>
              <a:gd name="T39" fmla="*/ 118071 h 394"/>
              <a:gd name="T40" fmla="*/ 64029 w 330"/>
              <a:gd name="T41" fmla="*/ 115944 h 394"/>
              <a:gd name="T42" fmla="*/ 58737 w 330"/>
              <a:gd name="T43" fmla="*/ 115944 h 394"/>
              <a:gd name="T44" fmla="*/ 54504 w 330"/>
              <a:gd name="T45" fmla="*/ 117008 h 394"/>
              <a:gd name="T46" fmla="*/ 50271 w 330"/>
              <a:gd name="T47" fmla="*/ 120731 h 394"/>
              <a:gd name="T48" fmla="*/ 48683 w 330"/>
              <a:gd name="T49" fmla="*/ 124454 h 394"/>
              <a:gd name="T50" fmla="*/ 48683 w 330"/>
              <a:gd name="T51" fmla="*/ 131368 h 394"/>
              <a:gd name="T52" fmla="*/ 15875 w 330"/>
              <a:gd name="T53" fmla="*/ 180830 h 394"/>
              <a:gd name="T54" fmla="*/ 17463 w 330"/>
              <a:gd name="T55" fmla="*/ 164874 h 394"/>
              <a:gd name="T56" fmla="*/ 19050 w 330"/>
              <a:gd name="T57" fmla="*/ 129772 h 394"/>
              <a:gd name="T58" fmla="*/ 16933 w 330"/>
              <a:gd name="T59" fmla="*/ 111157 h 394"/>
              <a:gd name="T60" fmla="*/ 58737 w 330"/>
              <a:gd name="T61" fmla="*/ 48399 h 394"/>
              <a:gd name="T62" fmla="*/ 4233 w 330"/>
              <a:gd name="T63" fmla="*/ 110625 h 394"/>
              <a:gd name="T64" fmla="*/ 5821 w 330"/>
              <a:gd name="T65" fmla="*/ 125517 h 394"/>
              <a:gd name="T66" fmla="*/ 5821 w 330"/>
              <a:gd name="T67" fmla="*/ 155833 h 394"/>
              <a:gd name="T68" fmla="*/ 1588 w 330"/>
              <a:gd name="T69" fmla="*/ 192531 h 394"/>
              <a:gd name="T70" fmla="*/ 0 w 330"/>
              <a:gd name="T71" fmla="*/ 202104 h 394"/>
              <a:gd name="T72" fmla="*/ 10054 w 330"/>
              <a:gd name="T73" fmla="*/ 209550 h 394"/>
              <a:gd name="T74" fmla="*/ 10054 w 330"/>
              <a:gd name="T75" fmla="*/ 209550 h 394"/>
              <a:gd name="T76" fmla="*/ 39158 w 330"/>
              <a:gd name="T77" fmla="*/ 194658 h 394"/>
              <a:gd name="T78" fmla="*/ 67733 w 330"/>
              <a:gd name="T79" fmla="*/ 184021 h 394"/>
              <a:gd name="T80" fmla="*/ 96838 w 330"/>
              <a:gd name="T81" fmla="*/ 175511 h 394"/>
              <a:gd name="T82" fmla="*/ 137054 w 330"/>
              <a:gd name="T83" fmla="*/ 102648 h 3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30" h="394">
                <a:moveTo>
                  <a:pt x="296" y="394"/>
                </a:moveTo>
                <a:lnTo>
                  <a:pt x="72" y="394"/>
                </a:lnTo>
                <a:lnTo>
                  <a:pt x="98" y="381"/>
                </a:lnTo>
                <a:lnTo>
                  <a:pt x="128" y="370"/>
                </a:lnTo>
                <a:lnTo>
                  <a:pt x="296" y="370"/>
                </a:lnTo>
                <a:lnTo>
                  <a:pt x="296" y="394"/>
                </a:lnTo>
                <a:close/>
                <a:moveTo>
                  <a:pt x="285" y="154"/>
                </a:moveTo>
                <a:lnTo>
                  <a:pt x="139" y="51"/>
                </a:lnTo>
                <a:lnTo>
                  <a:pt x="165" y="14"/>
                </a:lnTo>
                <a:lnTo>
                  <a:pt x="147" y="0"/>
                </a:lnTo>
                <a:lnTo>
                  <a:pt x="107" y="58"/>
                </a:lnTo>
                <a:lnTo>
                  <a:pt x="290" y="186"/>
                </a:lnTo>
                <a:lnTo>
                  <a:pt x="330" y="130"/>
                </a:lnTo>
                <a:lnTo>
                  <a:pt x="312" y="116"/>
                </a:lnTo>
                <a:lnTo>
                  <a:pt x="285" y="154"/>
                </a:lnTo>
                <a:close/>
                <a:moveTo>
                  <a:pt x="239" y="181"/>
                </a:moveTo>
                <a:lnTo>
                  <a:pt x="173" y="308"/>
                </a:lnTo>
                <a:lnTo>
                  <a:pt x="157" y="313"/>
                </a:lnTo>
                <a:lnTo>
                  <a:pt x="140" y="317"/>
                </a:lnTo>
                <a:lnTo>
                  <a:pt x="107" y="328"/>
                </a:lnTo>
                <a:lnTo>
                  <a:pt x="76" y="340"/>
                </a:lnTo>
                <a:lnTo>
                  <a:pt x="48" y="352"/>
                </a:lnTo>
                <a:lnTo>
                  <a:pt x="113" y="266"/>
                </a:lnTo>
                <a:lnTo>
                  <a:pt x="118" y="266"/>
                </a:lnTo>
                <a:lnTo>
                  <a:pt x="125" y="264"/>
                </a:lnTo>
                <a:lnTo>
                  <a:pt x="131" y="260"/>
                </a:lnTo>
                <a:lnTo>
                  <a:pt x="136" y="256"/>
                </a:lnTo>
                <a:lnTo>
                  <a:pt x="138" y="252"/>
                </a:lnTo>
                <a:lnTo>
                  <a:pt x="140" y="247"/>
                </a:lnTo>
                <a:lnTo>
                  <a:pt x="140" y="242"/>
                </a:lnTo>
                <a:lnTo>
                  <a:pt x="140" y="237"/>
                </a:lnTo>
                <a:lnTo>
                  <a:pt x="139" y="233"/>
                </a:lnTo>
                <a:lnTo>
                  <a:pt x="136" y="229"/>
                </a:lnTo>
                <a:lnTo>
                  <a:pt x="134" y="225"/>
                </a:lnTo>
                <a:lnTo>
                  <a:pt x="129" y="222"/>
                </a:lnTo>
                <a:lnTo>
                  <a:pt x="125" y="219"/>
                </a:lnTo>
                <a:lnTo>
                  <a:pt x="121" y="218"/>
                </a:lnTo>
                <a:lnTo>
                  <a:pt x="116" y="218"/>
                </a:lnTo>
                <a:lnTo>
                  <a:pt x="111" y="218"/>
                </a:lnTo>
                <a:lnTo>
                  <a:pt x="107" y="219"/>
                </a:lnTo>
                <a:lnTo>
                  <a:pt x="103" y="220"/>
                </a:lnTo>
                <a:lnTo>
                  <a:pt x="99" y="223"/>
                </a:lnTo>
                <a:lnTo>
                  <a:pt x="95" y="227"/>
                </a:lnTo>
                <a:lnTo>
                  <a:pt x="92" y="234"/>
                </a:lnTo>
                <a:lnTo>
                  <a:pt x="91" y="240"/>
                </a:lnTo>
                <a:lnTo>
                  <a:pt x="92" y="247"/>
                </a:lnTo>
                <a:lnTo>
                  <a:pt x="94" y="252"/>
                </a:lnTo>
                <a:lnTo>
                  <a:pt x="30" y="340"/>
                </a:lnTo>
                <a:lnTo>
                  <a:pt x="33" y="310"/>
                </a:lnTo>
                <a:lnTo>
                  <a:pt x="34" y="278"/>
                </a:lnTo>
                <a:lnTo>
                  <a:pt x="36" y="244"/>
                </a:lnTo>
                <a:lnTo>
                  <a:pt x="34" y="226"/>
                </a:lnTo>
                <a:lnTo>
                  <a:pt x="32" y="209"/>
                </a:lnTo>
                <a:lnTo>
                  <a:pt x="131" y="103"/>
                </a:lnTo>
                <a:lnTo>
                  <a:pt x="111" y="91"/>
                </a:lnTo>
                <a:lnTo>
                  <a:pt x="7" y="203"/>
                </a:lnTo>
                <a:lnTo>
                  <a:pt x="8" y="208"/>
                </a:lnTo>
                <a:lnTo>
                  <a:pt x="11" y="236"/>
                </a:lnTo>
                <a:lnTo>
                  <a:pt x="12" y="264"/>
                </a:lnTo>
                <a:lnTo>
                  <a:pt x="11" y="293"/>
                </a:lnTo>
                <a:lnTo>
                  <a:pt x="8" y="319"/>
                </a:lnTo>
                <a:lnTo>
                  <a:pt x="3" y="362"/>
                </a:lnTo>
                <a:lnTo>
                  <a:pt x="0" y="380"/>
                </a:lnTo>
                <a:lnTo>
                  <a:pt x="19" y="394"/>
                </a:lnTo>
                <a:lnTo>
                  <a:pt x="34" y="385"/>
                </a:lnTo>
                <a:lnTo>
                  <a:pt x="74" y="366"/>
                </a:lnTo>
                <a:lnTo>
                  <a:pt x="100" y="355"/>
                </a:lnTo>
                <a:lnTo>
                  <a:pt x="128" y="346"/>
                </a:lnTo>
                <a:lnTo>
                  <a:pt x="156" y="337"/>
                </a:lnTo>
                <a:lnTo>
                  <a:pt x="183" y="330"/>
                </a:lnTo>
                <a:lnTo>
                  <a:pt x="189" y="329"/>
                </a:lnTo>
                <a:lnTo>
                  <a:pt x="259" y="193"/>
                </a:lnTo>
                <a:lnTo>
                  <a:pt x="239" y="181"/>
                </a:lnTo>
                <a:close/>
              </a:path>
            </a:pathLst>
          </a:custGeom>
          <a:solidFill>
            <a:schemeClr val="accent1"/>
          </a:solidFill>
          <a:ln>
            <a:noFill/>
          </a:ln>
        </p:spPr>
        <p:txBody>
          <a:bodyPr/>
          <a:lstStyle/>
          <a:p>
            <a:endParaRPr lang="en-US" dirty="0"/>
          </a:p>
        </p:txBody>
      </p:sp>
      <p:sp>
        <p:nvSpPr>
          <p:cNvPr id="211" name="Freeform 233"/>
          <p:cNvSpPr>
            <a:spLocks noEditPoints="1"/>
          </p:cNvSpPr>
          <p:nvPr/>
        </p:nvSpPr>
        <p:spPr bwMode="auto">
          <a:xfrm>
            <a:off x="8563304" y="3476114"/>
            <a:ext cx="353821" cy="314507"/>
          </a:xfrm>
          <a:custGeom>
            <a:avLst/>
            <a:gdLst>
              <a:gd name="T0" fmla="*/ 67006 w 403"/>
              <a:gd name="T1" fmla="*/ 17366 h 362"/>
              <a:gd name="T2" fmla="*/ 68070 w 403"/>
              <a:gd name="T3" fmla="*/ 11051 h 362"/>
              <a:gd name="T4" fmla="*/ 74451 w 403"/>
              <a:gd name="T5" fmla="*/ 3157 h 362"/>
              <a:gd name="T6" fmla="*/ 84555 w 403"/>
              <a:gd name="T7" fmla="*/ 0 h 362"/>
              <a:gd name="T8" fmla="*/ 132949 w 403"/>
              <a:gd name="T9" fmla="*/ 1052 h 362"/>
              <a:gd name="T10" fmla="*/ 141457 w 403"/>
              <a:gd name="T11" fmla="*/ 5262 h 362"/>
              <a:gd name="T12" fmla="*/ 146243 w 403"/>
              <a:gd name="T13" fmla="*/ 13682 h 362"/>
              <a:gd name="T14" fmla="*/ 134544 w 403"/>
              <a:gd name="T15" fmla="*/ 26838 h 362"/>
              <a:gd name="T16" fmla="*/ 133480 w 403"/>
              <a:gd name="T17" fmla="*/ 15261 h 362"/>
              <a:gd name="T18" fmla="*/ 129226 w 403"/>
              <a:gd name="T19" fmla="*/ 12630 h 362"/>
              <a:gd name="T20" fmla="*/ 82428 w 403"/>
              <a:gd name="T21" fmla="*/ 12630 h 362"/>
              <a:gd name="T22" fmla="*/ 78706 w 403"/>
              <a:gd name="T23" fmla="*/ 17366 h 362"/>
              <a:gd name="T24" fmla="*/ 214313 w 403"/>
              <a:gd name="T25" fmla="*/ 173134 h 362"/>
              <a:gd name="T26" fmla="*/ 212718 w 403"/>
              <a:gd name="T27" fmla="*/ 179449 h 362"/>
              <a:gd name="T28" fmla="*/ 205804 w 403"/>
              <a:gd name="T29" fmla="*/ 187343 h 362"/>
              <a:gd name="T30" fmla="*/ 196764 w 403"/>
              <a:gd name="T31" fmla="*/ 190500 h 362"/>
              <a:gd name="T32" fmla="*/ 13827 w 403"/>
              <a:gd name="T33" fmla="*/ 189974 h 362"/>
              <a:gd name="T34" fmla="*/ 4786 w 403"/>
              <a:gd name="T35" fmla="*/ 185238 h 362"/>
              <a:gd name="T36" fmla="*/ 0 w 403"/>
              <a:gd name="T37" fmla="*/ 176818 h 362"/>
              <a:gd name="T38" fmla="*/ 0 w 403"/>
              <a:gd name="T39" fmla="*/ 57887 h 362"/>
              <a:gd name="T40" fmla="*/ 2659 w 403"/>
              <a:gd name="T41" fmla="*/ 48414 h 362"/>
              <a:gd name="T42" fmla="*/ 10636 w 403"/>
              <a:gd name="T43" fmla="*/ 42099 h 362"/>
              <a:gd name="T44" fmla="*/ 196764 w 403"/>
              <a:gd name="T45" fmla="*/ 40521 h 362"/>
              <a:gd name="T46" fmla="*/ 203145 w 403"/>
              <a:gd name="T47" fmla="*/ 42099 h 362"/>
              <a:gd name="T48" fmla="*/ 210590 w 403"/>
              <a:gd name="T49" fmla="*/ 48414 h 362"/>
              <a:gd name="T50" fmla="*/ 214313 w 403"/>
              <a:gd name="T51" fmla="*/ 57887 h 362"/>
              <a:gd name="T52" fmla="*/ 201550 w 403"/>
              <a:gd name="T53" fmla="*/ 57887 h 362"/>
              <a:gd name="T54" fmla="*/ 197827 w 403"/>
              <a:gd name="T55" fmla="*/ 53677 h 362"/>
              <a:gd name="T56" fmla="*/ 17549 w 403"/>
              <a:gd name="T57" fmla="*/ 53151 h 362"/>
              <a:gd name="T58" fmla="*/ 12231 w 403"/>
              <a:gd name="T59" fmla="*/ 56834 h 362"/>
              <a:gd name="T60" fmla="*/ 12231 w 403"/>
              <a:gd name="T61" fmla="*/ 173134 h 362"/>
              <a:gd name="T62" fmla="*/ 15422 w 403"/>
              <a:gd name="T63" fmla="*/ 177344 h 362"/>
              <a:gd name="T64" fmla="*/ 196764 w 403"/>
              <a:gd name="T65" fmla="*/ 178396 h 362"/>
              <a:gd name="T66" fmla="*/ 201018 w 403"/>
              <a:gd name="T67" fmla="*/ 175239 h 362"/>
              <a:gd name="T68" fmla="*/ 173365 w 403"/>
              <a:gd name="T69" fmla="*/ 87883 h 362"/>
              <a:gd name="T70" fmla="*/ 171769 w 403"/>
              <a:gd name="T71" fmla="*/ 83146 h 362"/>
              <a:gd name="T72" fmla="*/ 46798 w 403"/>
              <a:gd name="T73" fmla="*/ 82094 h 362"/>
              <a:gd name="T74" fmla="*/ 42012 w 403"/>
              <a:gd name="T75" fmla="*/ 83146 h 362"/>
              <a:gd name="T76" fmla="*/ 39885 w 403"/>
              <a:gd name="T77" fmla="*/ 87883 h 362"/>
              <a:gd name="T78" fmla="*/ 43607 w 403"/>
              <a:gd name="T79" fmla="*/ 93671 h 362"/>
              <a:gd name="T80" fmla="*/ 167515 w 403"/>
              <a:gd name="T81" fmla="*/ 94198 h 362"/>
              <a:gd name="T82" fmla="*/ 172301 w 403"/>
              <a:gd name="T83" fmla="*/ 90514 h 362"/>
              <a:gd name="T84" fmla="*/ 173365 w 403"/>
              <a:gd name="T85" fmla="*/ 143664 h 362"/>
              <a:gd name="T86" fmla="*/ 171769 w 403"/>
              <a:gd name="T87" fmla="*/ 138928 h 362"/>
              <a:gd name="T88" fmla="*/ 46798 w 403"/>
              <a:gd name="T89" fmla="*/ 136823 h 362"/>
              <a:gd name="T90" fmla="*/ 42012 w 403"/>
              <a:gd name="T91" fmla="*/ 138928 h 362"/>
              <a:gd name="T92" fmla="*/ 39885 w 403"/>
              <a:gd name="T93" fmla="*/ 143664 h 362"/>
              <a:gd name="T94" fmla="*/ 43607 w 403"/>
              <a:gd name="T95" fmla="*/ 149453 h 362"/>
              <a:gd name="T96" fmla="*/ 167515 w 403"/>
              <a:gd name="T97" fmla="*/ 149453 h 362"/>
              <a:gd name="T98" fmla="*/ 172301 w 403"/>
              <a:gd name="T99" fmla="*/ 145769 h 362"/>
              <a:gd name="T100" fmla="*/ 173365 w 403"/>
              <a:gd name="T101" fmla="*/ 115773 h 362"/>
              <a:gd name="T102" fmla="*/ 171769 w 403"/>
              <a:gd name="T103" fmla="*/ 111564 h 362"/>
              <a:gd name="T104" fmla="*/ 46798 w 403"/>
              <a:gd name="T105" fmla="*/ 109459 h 362"/>
              <a:gd name="T106" fmla="*/ 42012 w 403"/>
              <a:gd name="T107" fmla="*/ 111564 h 362"/>
              <a:gd name="T108" fmla="*/ 39885 w 403"/>
              <a:gd name="T109" fmla="*/ 115773 h 362"/>
              <a:gd name="T110" fmla="*/ 43607 w 403"/>
              <a:gd name="T111" fmla="*/ 121036 h 362"/>
              <a:gd name="T112" fmla="*/ 167515 w 403"/>
              <a:gd name="T113" fmla="*/ 121562 h 362"/>
              <a:gd name="T114" fmla="*/ 172301 w 403"/>
              <a:gd name="T115" fmla="*/ 117878 h 36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03" h="362">
                <a:moveTo>
                  <a:pt x="148" y="51"/>
                </a:moveTo>
                <a:lnTo>
                  <a:pt x="126" y="51"/>
                </a:lnTo>
                <a:lnTo>
                  <a:pt x="126" y="33"/>
                </a:lnTo>
                <a:lnTo>
                  <a:pt x="126" y="26"/>
                </a:lnTo>
                <a:lnTo>
                  <a:pt x="128" y="21"/>
                </a:lnTo>
                <a:lnTo>
                  <a:pt x="132" y="15"/>
                </a:lnTo>
                <a:lnTo>
                  <a:pt x="136" y="10"/>
                </a:lnTo>
                <a:lnTo>
                  <a:pt x="140" y="6"/>
                </a:lnTo>
                <a:lnTo>
                  <a:pt x="145" y="3"/>
                </a:lnTo>
                <a:lnTo>
                  <a:pt x="152" y="2"/>
                </a:lnTo>
                <a:lnTo>
                  <a:pt x="159" y="0"/>
                </a:lnTo>
                <a:lnTo>
                  <a:pt x="243" y="0"/>
                </a:lnTo>
                <a:lnTo>
                  <a:pt x="250" y="2"/>
                </a:lnTo>
                <a:lnTo>
                  <a:pt x="255" y="3"/>
                </a:lnTo>
                <a:lnTo>
                  <a:pt x="261" y="6"/>
                </a:lnTo>
                <a:lnTo>
                  <a:pt x="266" y="10"/>
                </a:lnTo>
                <a:lnTo>
                  <a:pt x="271" y="15"/>
                </a:lnTo>
                <a:lnTo>
                  <a:pt x="273" y="21"/>
                </a:lnTo>
                <a:lnTo>
                  <a:pt x="275" y="26"/>
                </a:lnTo>
                <a:lnTo>
                  <a:pt x="276" y="33"/>
                </a:lnTo>
                <a:lnTo>
                  <a:pt x="276" y="51"/>
                </a:lnTo>
                <a:lnTo>
                  <a:pt x="253" y="51"/>
                </a:lnTo>
                <a:lnTo>
                  <a:pt x="253" y="33"/>
                </a:lnTo>
                <a:lnTo>
                  <a:pt x="251" y="29"/>
                </a:lnTo>
                <a:lnTo>
                  <a:pt x="250" y="26"/>
                </a:lnTo>
                <a:lnTo>
                  <a:pt x="247" y="24"/>
                </a:lnTo>
                <a:lnTo>
                  <a:pt x="243" y="24"/>
                </a:lnTo>
                <a:lnTo>
                  <a:pt x="159" y="24"/>
                </a:lnTo>
                <a:lnTo>
                  <a:pt x="155" y="24"/>
                </a:lnTo>
                <a:lnTo>
                  <a:pt x="152" y="26"/>
                </a:lnTo>
                <a:lnTo>
                  <a:pt x="150" y="29"/>
                </a:lnTo>
                <a:lnTo>
                  <a:pt x="148" y="33"/>
                </a:lnTo>
                <a:lnTo>
                  <a:pt x="148" y="51"/>
                </a:lnTo>
                <a:close/>
                <a:moveTo>
                  <a:pt x="403" y="110"/>
                </a:moveTo>
                <a:lnTo>
                  <a:pt x="403" y="329"/>
                </a:lnTo>
                <a:lnTo>
                  <a:pt x="401" y="336"/>
                </a:lnTo>
                <a:lnTo>
                  <a:pt x="400" y="341"/>
                </a:lnTo>
                <a:lnTo>
                  <a:pt x="396" y="347"/>
                </a:lnTo>
                <a:lnTo>
                  <a:pt x="392" y="352"/>
                </a:lnTo>
                <a:lnTo>
                  <a:pt x="387" y="356"/>
                </a:lnTo>
                <a:lnTo>
                  <a:pt x="382" y="359"/>
                </a:lnTo>
                <a:lnTo>
                  <a:pt x="375" y="361"/>
                </a:lnTo>
                <a:lnTo>
                  <a:pt x="370" y="362"/>
                </a:lnTo>
                <a:lnTo>
                  <a:pt x="33" y="362"/>
                </a:lnTo>
                <a:lnTo>
                  <a:pt x="26" y="361"/>
                </a:lnTo>
                <a:lnTo>
                  <a:pt x="20" y="359"/>
                </a:lnTo>
                <a:lnTo>
                  <a:pt x="13" y="356"/>
                </a:lnTo>
                <a:lnTo>
                  <a:pt x="9" y="352"/>
                </a:lnTo>
                <a:lnTo>
                  <a:pt x="5" y="347"/>
                </a:lnTo>
                <a:lnTo>
                  <a:pt x="2" y="341"/>
                </a:lnTo>
                <a:lnTo>
                  <a:pt x="0" y="336"/>
                </a:lnTo>
                <a:lnTo>
                  <a:pt x="0" y="329"/>
                </a:lnTo>
                <a:lnTo>
                  <a:pt x="0" y="110"/>
                </a:lnTo>
                <a:lnTo>
                  <a:pt x="0" y="103"/>
                </a:lnTo>
                <a:lnTo>
                  <a:pt x="2" y="98"/>
                </a:lnTo>
                <a:lnTo>
                  <a:pt x="5" y="92"/>
                </a:lnTo>
                <a:lnTo>
                  <a:pt x="9" y="87"/>
                </a:lnTo>
                <a:lnTo>
                  <a:pt x="13" y="83"/>
                </a:lnTo>
                <a:lnTo>
                  <a:pt x="20" y="80"/>
                </a:lnTo>
                <a:lnTo>
                  <a:pt x="26" y="79"/>
                </a:lnTo>
                <a:lnTo>
                  <a:pt x="33" y="77"/>
                </a:lnTo>
                <a:lnTo>
                  <a:pt x="370" y="77"/>
                </a:lnTo>
                <a:lnTo>
                  <a:pt x="375" y="79"/>
                </a:lnTo>
                <a:lnTo>
                  <a:pt x="382" y="80"/>
                </a:lnTo>
                <a:lnTo>
                  <a:pt x="387" y="83"/>
                </a:lnTo>
                <a:lnTo>
                  <a:pt x="392" y="87"/>
                </a:lnTo>
                <a:lnTo>
                  <a:pt x="396" y="92"/>
                </a:lnTo>
                <a:lnTo>
                  <a:pt x="400" y="98"/>
                </a:lnTo>
                <a:lnTo>
                  <a:pt x="401" y="103"/>
                </a:lnTo>
                <a:lnTo>
                  <a:pt x="403" y="110"/>
                </a:lnTo>
                <a:close/>
                <a:moveTo>
                  <a:pt x="379" y="110"/>
                </a:moveTo>
                <a:lnTo>
                  <a:pt x="379" y="110"/>
                </a:lnTo>
                <a:lnTo>
                  <a:pt x="378" y="108"/>
                </a:lnTo>
                <a:lnTo>
                  <a:pt x="376" y="103"/>
                </a:lnTo>
                <a:lnTo>
                  <a:pt x="372" y="102"/>
                </a:lnTo>
                <a:lnTo>
                  <a:pt x="370" y="101"/>
                </a:lnTo>
                <a:lnTo>
                  <a:pt x="33" y="101"/>
                </a:lnTo>
                <a:lnTo>
                  <a:pt x="29" y="102"/>
                </a:lnTo>
                <a:lnTo>
                  <a:pt x="26" y="103"/>
                </a:lnTo>
                <a:lnTo>
                  <a:pt x="23" y="108"/>
                </a:lnTo>
                <a:lnTo>
                  <a:pt x="23" y="110"/>
                </a:lnTo>
                <a:lnTo>
                  <a:pt x="23" y="329"/>
                </a:lnTo>
                <a:lnTo>
                  <a:pt x="23" y="333"/>
                </a:lnTo>
                <a:lnTo>
                  <a:pt x="26" y="336"/>
                </a:lnTo>
                <a:lnTo>
                  <a:pt x="29" y="337"/>
                </a:lnTo>
                <a:lnTo>
                  <a:pt x="33" y="339"/>
                </a:lnTo>
                <a:lnTo>
                  <a:pt x="370" y="339"/>
                </a:lnTo>
                <a:lnTo>
                  <a:pt x="372" y="337"/>
                </a:lnTo>
                <a:lnTo>
                  <a:pt x="376" y="336"/>
                </a:lnTo>
                <a:lnTo>
                  <a:pt x="378" y="333"/>
                </a:lnTo>
                <a:lnTo>
                  <a:pt x="379" y="329"/>
                </a:lnTo>
                <a:lnTo>
                  <a:pt x="379" y="110"/>
                </a:lnTo>
                <a:close/>
                <a:moveTo>
                  <a:pt x="326" y="167"/>
                </a:moveTo>
                <a:lnTo>
                  <a:pt x="326" y="167"/>
                </a:lnTo>
                <a:lnTo>
                  <a:pt x="324" y="163"/>
                </a:lnTo>
                <a:lnTo>
                  <a:pt x="323" y="158"/>
                </a:lnTo>
                <a:lnTo>
                  <a:pt x="319" y="157"/>
                </a:lnTo>
                <a:lnTo>
                  <a:pt x="315" y="156"/>
                </a:lnTo>
                <a:lnTo>
                  <a:pt x="88" y="156"/>
                </a:lnTo>
                <a:lnTo>
                  <a:pt x="82" y="157"/>
                </a:lnTo>
                <a:lnTo>
                  <a:pt x="79" y="158"/>
                </a:lnTo>
                <a:lnTo>
                  <a:pt x="77" y="163"/>
                </a:lnTo>
                <a:lnTo>
                  <a:pt x="75" y="167"/>
                </a:lnTo>
                <a:lnTo>
                  <a:pt x="77" y="172"/>
                </a:lnTo>
                <a:lnTo>
                  <a:pt x="79" y="175"/>
                </a:lnTo>
                <a:lnTo>
                  <a:pt x="82" y="178"/>
                </a:lnTo>
                <a:lnTo>
                  <a:pt x="88" y="179"/>
                </a:lnTo>
                <a:lnTo>
                  <a:pt x="315" y="179"/>
                </a:lnTo>
                <a:lnTo>
                  <a:pt x="319" y="178"/>
                </a:lnTo>
                <a:lnTo>
                  <a:pt x="323" y="175"/>
                </a:lnTo>
                <a:lnTo>
                  <a:pt x="324" y="172"/>
                </a:lnTo>
                <a:lnTo>
                  <a:pt x="326" y="167"/>
                </a:lnTo>
                <a:close/>
                <a:moveTo>
                  <a:pt x="326" y="273"/>
                </a:moveTo>
                <a:lnTo>
                  <a:pt x="326" y="273"/>
                </a:lnTo>
                <a:lnTo>
                  <a:pt x="324" y="268"/>
                </a:lnTo>
                <a:lnTo>
                  <a:pt x="323" y="264"/>
                </a:lnTo>
                <a:lnTo>
                  <a:pt x="319" y="262"/>
                </a:lnTo>
                <a:lnTo>
                  <a:pt x="315" y="260"/>
                </a:lnTo>
                <a:lnTo>
                  <a:pt x="88" y="260"/>
                </a:lnTo>
                <a:lnTo>
                  <a:pt x="82" y="262"/>
                </a:lnTo>
                <a:lnTo>
                  <a:pt x="79" y="264"/>
                </a:lnTo>
                <a:lnTo>
                  <a:pt x="77" y="268"/>
                </a:lnTo>
                <a:lnTo>
                  <a:pt x="75" y="273"/>
                </a:lnTo>
                <a:lnTo>
                  <a:pt x="77" y="277"/>
                </a:lnTo>
                <a:lnTo>
                  <a:pt x="79" y="281"/>
                </a:lnTo>
                <a:lnTo>
                  <a:pt x="82" y="284"/>
                </a:lnTo>
                <a:lnTo>
                  <a:pt x="88" y="284"/>
                </a:lnTo>
                <a:lnTo>
                  <a:pt x="315" y="284"/>
                </a:lnTo>
                <a:lnTo>
                  <a:pt x="319" y="284"/>
                </a:lnTo>
                <a:lnTo>
                  <a:pt x="323" y="281"/>
                </a:lnTo>
                <a:lnTo>
                  <a:pt x="324" y="277"/>
                </a:lnTo>
                <a:lnTo>
                  <a:pt x="326" y="273"/>
                </a:lnTo>
                <a:close/>
                <a:moveTo>
                  <a:pt x="326" y="220"/>
                </a:moveTo>
                <a:lnTo>
                  <a:pt x="326" y="220"/>
                </a:lnTo>
                <a:lnTo>
                  <a:pt x="324" y="215"/>
                </a:lnTo>
                <a:lnTo>
                  <a:pt x="323" y="212"/>
                </a:lnTo>
                <a:lnTo>
                  <a:pt x="319" y="209"/>
                </a:lnTo>
                <a:lnTo>
                  <a:pt x="315" y="208"/>
                </a:lnTo>
                <a:lnTo>
                  <a:pt x="88" y="208"/>
                </a:lnTo>
                <a:lnTo>
                  <a:pt x="82" y="209"/>
                </a:lnTo>
                <a:lnTo>
                  <a:pt x="79" y="212"/>
                </a:lnTo>
                <a:lnTo>
                  <a:pt x="77" y="215"/>
                </a:lnTo>
                <a:lnTo>
                  <a:pt x="75" y="220"/>
                </a:lnTo>
                <a:lnTo>
                  <a:pt x="77" y="224"/>
                </a:lnTo>
                <a:lnTo>
                  <a:pt x="79" y="229"/>
                </a:lnTo>
                <a:lnTo>
                  <a:pt x="82" y="230"/>
                </a:lnTo>
                <a:lnTo>
                  <a:pt x="88" y="231"/>
                </a:lnTo>
                <a:lnTo>
                  <a:pt x="315" y="231"/>
                </a:lnTo>
                <a:lnTo>
                  <a:pt x="319" y="230"/>
                </a:lnTo>
                <a:lnTo>
                  <a:pt x="323" y="229"/>
                </a:lnTo>
                <a:lnTo>
                  <a:pt x="324" y="224"/>
                </a:lnTo>
                <a:lnTo>
                  <a:pt x="326" y="220"/>
                </a:lnTo>
                <a:close/>
              </a:path>
            </a:pathLst>
          </a:custGeom>
          <a:solidFill>
            <a:schemeClr val="accent1"/>
          </a:solidFill>
          <a:ln>
            <a:noFill/>
          </a:ln>
        </p:spPr>
        <p:txBody>
          <a:bodyPr/>
          <a:lstStyle/>
          <a:p>
            <a:endParaRPr lang="en-US" dirty="0"/>
          </a:p>
        </p:txBody>
      </p:sp>
      <p:sp>
        <p:nvSpPr>
          <p:cNvPr id="212" name="Freeform 234"/>
          <p:cNvSpPr>
            <a:spLocks noEditPoints="1"/>
          </p:cNvSpPr>
          <p:nvPr/>
        </p:nvSpPr>
        <p:spPr bwMode="auto">
          <a:xfrm>
            <a:off x="10990275" y="4400713"/>
            <a:ext cx="306644" cy="377409"/>
          </a:xfrm>
          <a:custGeom>
            <a:avLst/>
            <a:gdLst>
              <a:gd name="T0" fmla="*/ 160867 w 351"/>
              <a:gd name="T1" fmla="*/ 0 h 432"/>
              <a:gd name="T2" fmla="*/ 170392 w 351"/>
              <a:gd name="T3" fmla="*/ 2646 h 432"/>
              <a:gd name="T4" fmla="*/ 181505 w 351"/>
              <a:gd name="T5" fmla="*/ 11113 h 432"/>
              <a:gd name="T6" fmla="*/ 185738 w 351"/>
              <a:gd name="T7" fmla="*/ 24871 h 432"/>
              <a:gd name="T8" fmla="*/ 173567 w 351"/>
              <a:gd name="T9" fmla="*/ 24871 h 432"/>
              <a:gd name="T10" fmla="*/ 171980 w 351"/>
              <a:gd name="T11" fmla="*/ 20108 h 432"/>
              <a:gd name="T12" fmla="*/ 167746 w 351"/>
              <a:gd name="T13" fmla="*/ 14817 h 432"/>
              <a:gd name="T14" fmla="*/ 160867 w 351"/>
              <a:gd name="T15" fmla="*/ 12700 h 432"/>
              <a:gd name="T16" fmla="*/ 159280 w 351"/>
              <a:gd name="T17" fmla="*/ 211137 h 432"/>
              <a:gd name="T18" fmla="*/ 158221 w 351"/>
              <a:gd name="T19" fmla="*/ 218546 h 432"/>
              <a:gd name="T20" fmla="*/ 151342 w 351"/>
              <a:gd name="T21" fmla="*/ 225954 h 432"/>
              <a:gd name="T22" fmla="*/ 141817 w 351"/>
              <a:gd name="T23" fmla="*/ 228600 h 432"/>
              <a:gd name="T24" fmla="*/ 13758 w 351"/>
              <a:gd name="T25" fmla="*/ 228600 h 432"/>
              <a:gd name="T26" fmla="*/ 5292 w 351"/>
              <a:gd name="T27" fmla="*/ 223837 h 432"/>
              <a:gd name="T28" fmla="*/ 0 w 351"/>
              <a:gd name="T29" fmla="*/ 214842 h 432"/>
              <a:gd name="T30" fmla="*/ 0 w 351"/>
              <a:gd name="T31" fmla="*/ 70908 h 432"/>
              <a:gd name="T32" fmla="*/ 2117 w 351"/>
              <a:gd name="T33" fmla="*/ 67204 h 432"/>
              <a:gd name="T34" fmla="*/ 50271 w 351"/>
              <a:gd name="T35" fmla="*/ 26458 h 432"/>
              <a:gd name="T36" fmla="*/ 141817 w 351"/>
              <a:gd name="T37" fmla="*/ 26458 h 432"/>
              <a:gd name="T38" fmla="*/ 148696 w 351"/>
              <a:gd name="T39" fmla="*/ 28046 h 432"/>
              <a:gd name="T40" fmla="*/ 156634 w 351"/>
              <a:gd name="T41" fmla="*/ 33867 h 432"/>
              <a:gd name="T42" fmla="*/ 159280 w 351"/>
              <a:gd name="T43" fmla="*/ 43921 h 432"/>
              <a:gd name="T44" fmla="*/ 147109 w 351"/>
              <a:gd name="T45" fmla="*/ 43921 h 432"/>
              <a:gd name="T46" fmla="*/ 144463 w 351"/>
              <a:gd name="T47" fmla="*/ 38629 h 432"/>
              <a:gd name="T48" fmla="*/ 62971 w 351"/>
              <a:gd name="T49" fmla="*/ 89958 h 432"/>
              <a:gd name="T50" fmla="*/ 50271 w 351"/>
              <a:gd name="T51" fmla="*/ 78317 h 432"/>
              <a:gd name="T52" fmla="*/ 12700 w 351"/>
              <a:gd name="T53" fmla="*/ 211137 h 432"/>
              <a:gd name="T54" fmla="*/ 13758 w 351"/>
              <a:gd name="T55" fmla="*/ 214842 h 432"/>
              <a:gd name="T56" fmla="*/ 141817 w 351"/>
              <a:gd name="T57" fmla="*/ 216429 h 432"/>
              <a:gd name="T58" fmla="*/ 145521 w 351"/>
              <a:gd name="T59" fmla="*/ 214842 h 432"/>
              <a:gd name="T60" fmla="*/ 147109 w 351"/>
              <a:gd name="T61" fmla="*/ 43921 h 432"/>
              <a:gd name="T62" fmla="*/ 129117 w 351"/>
              <a:gd name="T63" fmla="*/ 122237 h 432"/>
              <a:gd name="T64" fmla="*/ 123296 w 351"/>
              <a:gd name="T65" fmla="*/ 119062 h 432"/>
              <a:gd name="T66" fmla="*/ 34396 w 351"/>
              <a:gd name="T67" fmla="*/ 119592 h 432"/>
              <a:gd name="T68" fmla="*/ 30692 w 351"/>
              <a:gd name="T69" fmla="*/ 125412 h 432"/>
              <a:gd name="T70" fmla="*/ 32279 w 351"/>
              <a:gd name="T71" fmla="*/ 129646 h 432"/>
              <a:gd name="T72" fmla="*/ 123296 w 351"/>
              <a:gd name="T73" fmla="*/ 131233 h 432"/>
              <a:gd name="T74" fmla="*/ 127530 w 351"/>
              <a:gd name="T75" fmla="*/ 129646 h 432"/>
              <a:gd name="T76" fmla="*/ 129117 w 351"/>
              <a:gd name="T77" fmla="*/ 125412 h 432"/>
              <a:gd name="T78" fmla="*/ 129117 w 351"/>
              <a:gd name="T79" fmla="*/ 178329 h 432"/>
              <a:gd name="T80" fmla="*/ 123296 w 351"/>
              <a:gd name="T81" fmla="*/ 174625 h 432"/>
              <a:gd name="T82" fmla="*/ 34396 w 351"/>
              <a:gd name="T83" fmla="*/ 175683 h 432"/>
              <a:gd name="T84" fmla="*/ 30692 w 351"/>
              <a:gd name="T85" fmla="*/ 180446 h 432"/>
              <a:gd name="T86" fmla="*/ 32279 w 351"/>
              <a:gd name="T87" fmla="*/ 185208 h 432"/>
              <a:gd name="T88" fmla="*/ 123296 w 351"/>
              <a:gd name="T89" fmla="*/ 187325 h 432"/>
              <a:gd name="T90" fmla="*/ 127530 w 351"/>
              <a:gd name="T91" fmla="*/ 185208 h 432"/>
              <a:gd name="T92" fmla="*/ 129117 w 351"/>
              <a:gd name="T93" fmla="*/ 180446 h 432"/>
              <a:gd name="T94" fmla="*/ 129117 w 351"/>
              <a:gd name="T95" fmla="*/ 150813 h 432"/>
              <a:gd name="T96" fmla="*/ 123296 w 351"/>
              <a:gd name="T97" fmla="*/ 147108 h 432"/>
              <a:gd name="T98" fmla="*/ 34396 w 351"/>
              <a:gd name="T99" fmla="*/ 147108 h 432"/>
              <a:gd name="T100" fmla="*/ 30692 w 351"/>
              <a:gd name="T101" fmla="*/ 152929 h 432"/>
              <a:gd name="T102" fmla="*/ 32279 w 351"/>
              <a:gd name="T103" fmla="*/ 157163 h 432"/>
              <a:gd name="T104" fmla="*/ 123296 w 351"/>
              <a:gd name="T105" fmla="*/ 158750 h 432"/>
              <a:gd name="T106" fmla="*/ 127530 w 351"/>
              <a:gd name="T107" fmla="*/ 157163 h 432"/>
              <a:gd name="T108" fmla="*/ 129117 w 351"/>
              <a:gd name="T109" fmla="*/ 152929 h 43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1" h="432">
                <a:moveTo>
                  <a:pt x="97" y="24"/>
                </a:moveTo>
                <a:lnTo>
                  <a:pt x="97" y="0"/>
                </a:lnTo>
                <a:lnTo>
                  <a:pt x="304" y="0"/>
                </a:lnTo>
                <a:lnTo>
                  <a:pt x="314" y="2"/>
                </a:lnTo>
                <a:lnTo>
                  <a:pt x="322" y="5"/>
                </a:lnTo>
                <a:lnTo>
                  <a:pt x="330" y="9"/>
                </a:lnTo>
                <a:lnTo>
                  <a:pt x="337" y="14"/>
                </a:lnTo>
                <a:lnTo>
                  <a:pt x="343" y="21"/>
                </a:lnTo>
                <a:lnTo>
                  <a:pt x="347" y="29"/>
                </a:lnTo>
                <a:lnTo>
                  <a:pt x="350" y="38"/>
                </a:lnTo>
                <a:lnTo>
                  <a:pt x="351" y="47"/>
                </a:lnTo>
                <a:lnTo>
                  <a:pt x="351" y="333"/>
                </a:lnTo>
                <a:lnTo>
                  <a:pt x="328" y="333"/>
                </a:lnTo>
                <a:lnTo>
                  <a:pt x="328" y="47"/>
                </a:lnTo>
                <a:lnTo>
                  <a:pt x="326" y="42"/>
                </a:lnTo>
                <a:lnTo>
                  <a:pt x="325" y="38"/>
                </a:lnTo>
                <a:lnTo>
                  <a:pt x="323" y="33"/>
                </a:lnTo>
                <a:lnTo>
                  <a:pt x="321" y="31"/>
                </a:lnTo>
                <a:lnTo>
                  <a:pt x="317" y="28"/>
                </a:lnTo>
                <a:lnTo>
                  <a:pt x="312" y="25"/>
                </a:lnTo>
                <a:lnTo>
                  <a:pt x="308" y="24"/>
                </a:lnTo>
                <a:lnTo>
                  <a:pt x="304" y="24"/>
                </a:lnTo>
                <a:lnTo>
                  <a:pt x="97" y="24"/>
                </a:lnTo>
                <a:close/>
                <a:moveTo>
                  <a:pt x="301" y="83"/>
                </a:moveTo>
                <a:lnTo>
                  <a:pt x="301" y="399"/>
                </a:lnTo>
                <a:lnTo>
                  <a:pt x="300" y="406"/>
                </a:lnTo>
                <a:lnTo>
                  <a:pt x="299" y="413"/>
                </a:lnTo>
                <a:lnTo>
                  <a:pt x="296" y="418"/>
                </a:lnTo>
                <a:lnTo>
                  <a:pt x="292" y="423"/>
                </a:lnTo>
                <a:lnTo>
                  <a:pt x="286" y="427"/>
                </a:lnTo>
                <a:lnTo>
                  <a:pt x="281" y="429"/>
                </a:lnTo>
                <a:lnTo>
                  <a:pt x="275" y="432"/>
                </a:lnTo>
                <a:lnTo>
                  <a:pt x="268" y="432"/>
                </a:lnTo>
                <a:lnTo>
                  <a:pt x="33" y="432"/>
                </a:lnTo>
                <a:lnTo>
                  <a:pt x="26" y="432"/>
                </a:lnTo>
                <a:lnTo>
                  <a:pt x="21" y="429"/>
                </a:lnTo>
                <a:lnTo>
                  <a:pt x="14" y="427"/>
                </a:lnTo>
                <a:lnTo>
                  <a:pt x="10" y="423"/>
                </a:lnTo>
                <a:lnTo>
                  <a:pt x="6" y="418"/>
                </a:lnTo>
                <a:lnTo>
                  <a:pt x="3" y="413"/>
                </a:lnTo>
                <a:lnTo>
                  <a:pt x="0" y="406"/>
                </a:lnTo>
                <a:lnTo>
                  <a:pt x="0" y="399"/>
                </a:lnTo>
                <a:lnTo>
                  <a:pt x="0" y="134"/>
                </a:lnTo>
                <a:lnTo>
                  <a:pt x="2" y="130"/>
                </a:lnTo>
                <a:lnTo>
                  <a:pt x="4" y="127"/>
                </a:lnTo>
                <a:lnTo>
                  <a:pt x="91" y="53"/>
                </a:lnTo>
                <a:lnTo>
                  <a:pt x="95" y="50"/>
                </a:lnTo>
                <a:lnTo>
                  <a:pt x="99" y="50"/>
                </a:lnTo>
                <a:lnTo>
                  <a:pt x="268" y="50"/>
                </a:lnTo>
                <a:lnTo>
                  <a:pt x="275" y="50"/>
                </a:lnTo>
                <a:lnTo>
                  <a:pt x="281" y="53"/>
                </a:lnTo>
                <a:lnTo>
                  <a:pt x="286" y="55"/>
                </a:lnTo>
                <a:lnTo>
                  <a:pt x="292" y="60"/>
                </a:lnTo>
                <a:lnTo>
                  <a:pt x="296" y="64"/>
                </a:lnTo>
                <a:lnTo>
                  <a:pt x="299" y="69"/>
                </a:lnTo>
                <a:lnTo>
                  <a:pt x="300" y="76"/>
                </a:lnTo>
                <a:lnTo>
                  <a:pt x="301" y="83"/>
                </a:lnTo>
                <a:close/>
                <a:moveTo>
                  <a:pt x="278" y="83"/>
                </a:moveTo>
                <a:lnTo>
                  <a:pt x="278" y="83"/>
                </a:lnTo>
                <a:lnTo>
                  <a:pt x="277" y="79"/>
                </a:lnTo>
                <a:lnTo>
                  <a:pt x="275" y="76"/>
                </a:lnTo>
                <a:lnTo>
                  <a:pt x="273" y="73"/>
                </a:lnTo>
                <a:lnTo>
                  <a:pt x="268" y="72"/>
                </a:lnTo>
                <a:lnTo>
                  <a:pt x="119" y="72"/>
                </a:lnTo>
                <a:lnTo>
                  <a:pt x="119" y="170"/>
                </a:lnTo>
                <a:lnTo>
                  <a:pt x="59" y="170"/>
                </a:lnTo>
                <a:lnTo>
                  <a:pt x="59" y="148"/>
                </a:lnTo>
                <a:lnTo>
                  <a:pt x="95" y="148"/>
                </a:lnTo>
                <a:lnTo>
                  <a:pt x="95" y="79"/>
                </a:lnTo>
                <a:lnTo>
                  <a:pt x="24" y="141"/>
                </a:lnTo>
                <a:lnTo>
                  <a:pt x="24" y="399"/>
                </a:lnTo>
                <a:lnTo>
                  <a:pt x="24" y="403"/>
                </a:lnTo>
                <a:lnTo>
                  <a:pt x="26" y="406"/>
                </a:lnTo>
                <a:lnTo>
                  <a:pt x="29" y="409"/>
                </a:lnTo>
                <a:lnTo>
                  <a:pt x="33" y="409"/>
                </a:lnTo>
                <a:lnTo>
                  <a:pt x="268" y="409"/>
                </a:lnTo>
                <a:lnTo>
                  <a:pt x="273" y="409"/>
                </a:lnTo>
                <a:lnTo>
                  <a:pt x="275" y="406"/>
                </a:lnTo>
                <a:lnTo>
                  <a:pt x="277" y="403"/>
                </a:lnTo>
                <a:lnTo>
                  <a:pt x="278" y="399"/>
                </a:lnTo>
                <a:lnTo>
                  <a:pt x="278" y="83"/>
                </a:lnTo>
                <a:close/>
                <a:moveTo>
                  <a:pt x="244" y="237"/>
                </a:moveTo>
                <a:lnTo>
                  <a:pt x="244" y="237"/>
                </a:lnTo>
                <a:lnTo>
                  <a:pt x="244" y="231"/>
                </a:lnTo>
                <a:lnTo>
                  <a:pt x="241" y="229"/>
                </a:lnTo>
                <a:lnTo>
                  <a:pt x="237" y="226"/>
                </a:lnTo>
                <a:lnTo>
                  <a:pt x="233" y="225"/>
                </a:lnTo>
                <a:lnTo>
                  <a:pt x="69" y="225"/>
                </a:lnTo>
                <a:lnTo>
                  <a:pt x="65" y="226"/>
                </a:lnTo>
                <a:lnTo>
                  <a:pt x="61" y="229"/>
                </a:lnTo>
                <a:lnTo>
                  <a:pt x="59" y="231"/>
                </a:lnTo>
                <a:lnTo>
                  <a:pt x="58" y="237"/>
                </a:lnTo>
                <a:lnTo>
                  <a:pt x="59" y="241"/>
                </a:lnTo>
                <a:lnTo>
                  <a:pt x="61" y="245"/>
                </a:lnTo>
                <a:lnTo>
                  <a:pt x="65" y="247"/>
                </a:lnTo>
                <a:lnTo>
                  <a:pt x="69" y="248"/>
                </a:lnTo>
                <a:lnTo>
                  <a:pt x="233" y="248"/>
                </a:lnTo>
                <a:lnTo>
                  <a:pt x="237" y="247"/>
                </a:lnTo>
                <a:lnTo>
                  <a:pt x="241" y="245"/>
                </a:lnTo>
                <a:lnTo>
                  <a:pt x="244" y="241"/>
                </a:lnTo>
                <a:lnTo>
                  <a:pt x="244" y="237"/>
                </a:lnTo>
                <a:close/>
                <a:moveTo>
                  <a:pt x="244" y="341"/>
                </a:moveTo>
                <a:lnTo>
                  <a:pt x="244" y="341"/>
                </a:lnTo>
                <a:lnTo>
                  <a:pt x="244" y="337"/>
                </a:lnTo>
                <a:lnTo>
                  <a:pt x="241" y="333"/>
                </a:lnTo>
                <a:lnTo>
                  <a:pt x="237" y="332"/>
                </a:lnTo>
                <a:lnTo>
                  <a:pt x="233" y="330"/>
                </a:lnTo>
                <a:lnTo>
                  <a:pt x="69" y="330"/>
                </a:lnTo>
                <a:lnTo>
                  <a:pt x="65" y="332"/>
                </a:lnTo>
                <a:lnTo>
                  <a:pt x="61" y="333"/>
                </a:lnTo>
                <a:lnTo>
                  <a:pt x="59" y="337"/>
                </a:lnTo>
                <a:lnTo>
                  <a:pt x="58" y="341"/>
                </a:lnTo>
                <a:lnTo>
                  <a:pt x="59" y="347"/>
                </a:lnTo>
                <a:lnTo>
                  <a:pt x="61" y="350"/>
                </a:lnTo>
                <a:lnTo>
                  <a:pt x="65" y="352"/>
                </a:lnTo>
                <a:lnTo>
                  <a:pt x="69" y="354"/>
                </a:lnTo>
                <a:lnTo>
                  <a:pt x="233" y="354"/>
                </a:lnTo>
                <a:lnTo>
                  <a:pt x="237" y="352"/>
                </a:lnTo>
                <a:lnTo>
                  <a:pt x="241" y="350"/>
                </a:lnTo>
                <a:lnTo>
                  <a:pt x="244" y="347"/>
                </a:lnTo>
                <a:lnTo>
                  <a:pt x="244" y="341"/>
                </a:lnTo>
                <a:close/>
                <a:moveTo>
                  <a:pt x="244" y="289"/>
                </a:moveTo>
                <a:lnTo>
                  <a:pt x="244" y="289"/>
                </a:lnTo>
                <a:lnTo>
                  <a:pt x="244" y="285"/>
                </a:lnTo>
                <a:lnTo>
                  <a:pt x="241" y="281"/>
                </a:lnTo>
                <a:lnTo>
                  <a:pt x="237" y="278"/>
                </a:lnTo>
                <a:lnTo>
                  <a:pt x="233" y="278"/>
                </a:lnTo>
                <a:lnTo>
                  <a:pt x="69" y="278"/>
                </a:lnTo>
                <a:lnTo>
                  <a:pt x="65" y="278"/>
                </a:lnTo>
                <a:lnTo>
                  <a:pt x="61" y="281"/>
                </a:lnTo>
                <a:lnTo>
                  <a:pt x="59" y="285"/>
                </a:lnTo>
                <a:lnTo>
                  <a:pt x="58" y="289"/>
                </a:lnTo>
                <a:lnTo>
                  <a:pt x="59" y="293"/>
                </a:lnTo>
                <a:lnTo>
                  <a:pt x="61" y="297"/>
                </a:lnTo>
                <a:lnTo>
                  <a:pt x="65" y="300"/>
                </a:lnTo>
                <a:lnTo>
                  <a:pt x="69" y="300"/>
                </a:lnTo>
                <a:lnTo>
                  <a:pt x="233" y="300"/>
                </a:lnTo>
                <a:lnTo>
                  <a:pt x="237" y="300"/>
                </a:lnTo>
                <a:lnTo>
                  <a:pt x="241" y="297"/>
                </a:lnTo>
                <a:lnTo>
                  <a:pt x="244" y="293"/>
                </a:lnTo>
                <a:lnTo>
                  <a:pt x="244" y="289"/>
                </a:lnTo>
                <a:close/>
              </a:path>
            </a:pathLst>
          </a:custGeom>
          <a:solidFill>
            <a:schemeClr val="accent1"/>
          </a:solidFill>
          <a:ln>
            <a:noFill/>
          </a:ln>
        </p:spPr>
        <p:txBody>
          <a:bodyPr/>
          <a:lstStyle/>
          <a:p>
            <a:endParaRPr lang="en-US" dirty="0"/>
          </a:p>
        </p:txBody>
      </p:sp>
      <p:sp>
        <p:nvSpPr>
          <p:cNvPr id="213" name="Freeform 235"/>
          <p:cNvSpPr>
            <a:spLocks noEditPoints="1"/>
          </p:cNvSpPr>
          <p:nvPr/>
        </p:nvSpPr>
        <p:spPr bwMode="auto">
          <a:xfrm>
            <a:off x="10346249" y="2549333"/>
            <a:ext cx="324991" cy="330233"/>
          </a:xfrm>
          <a:custGeom>
            <a:avLst/>
            <a:gdLst>
              <a:gd name="T0" fmla="*/ 182073 w 373"/>
              <a:gd name="T1" fmla="*/ 12171 h 378"/>
              <a:gd name="T2" fmla="*/ 164657 w 373"/>
              <a:gd name="T3" fmla="*/ 2646 h 378"/>
              <a:gd name="T4" fmla="*/ 150936 w 373"/>
              <a:gd name="T5" fmla="*/ 2646 h 378"/>
              <a:gd name="T6" fmla="*/ 132992 w 373"/>
              <a:gd name="T7" fmla="*/ 12171 h 378"/>
              <a:gd name="T8" fmla="*/ 118743 w 373"/>
              <a:gd name="T9" fmla="*/ 10054 h 378"/>
              <a:gd name="T10" fmla="*/ 120327 w 373"/>
              <a:gd name="T11" fmla="*/ 5821 h 378"/>
              <a:gd name="T12" fmla="*/ 118743 w 373"/>
              <a:gd name="T13" fmla="*/ 1588 h 378"/>
              <a:gd name="T14" fmla="*/ 112410 w 373"/>
              <a:gd name="T15" fmla="*/ 0 h 378"/>
              <a:gd name="T16" fmla="*/ 63858 w 373"/>
              <a:gd name="T17" fmla="*/ 48683 h 378"/>
              <a:gd name="T18" fmla="*/ 62274 w 373"/>
              <a:gd name="T19" fmla="*/ 55033 h 378"/>
              <a:gd name="T20" fmla="*/ 65441 w 373"/>
              <a:gd name="T21" fmla="*/ 58208 h 378"/>
              <a:gd name="T22" fmla="*/ 70190 w 373"/>
              <a:gd name="T23" fmla="*/ 58208 h 378"/>
              <a:gd name="T24" fmla="*/ 108188 w 373"/>
              <a:gd name="T25" fmla="*/ 37571 h 378"/>
              <a:gd name="T26" fmla="*/ 31137 w 373"/>
              <a:gd name="T27" fmla="*/ 114300 h 378"/>
              <a:gd name="T28" fmla="*/ 31137 w 373"/>
              <a:gd name="T29" fmla="*/ 114300 h 378"/>
              <a:gd name="T30" fmla="*/ 18999 w 373"/>
              <a:gd name="T31" fmla="*/ 167217 h 378"/>
              <a:gd name="T32" fmla="*/ 21110 w 373"/>
              <a:gd name="T33" fmla="*/ 173567 h 378"/>
              <a:gd name="T34" fmla="*/ 25332 w 373"/>
              <a:gd name="T35" fmla="*/ 178329 h 378"/>
              <a:gd name="T36" fmla="*/ 25332 w 373"/>
              <a:gd name="T37" fmla="*/ 178329 h 378"/>
              <a:gd name="T38" fmla="*/ 26915 w 373"/>
              <a:gd name="T39" fmla="*/ 178858 h 378"/>
              <a:gd name="T40" fmla="*/ 27443 w 373"/>
              <a:gd name="T41" fmla="*/ 179388 h 378"/>
              <a:gd name="T42" fmla="*/ 29026 w 373"/>
              <a:gd name="T43" fmla="*/ 180446 h 378"/>
              <a:gd name="T44" fmla="*/ 29026 w 373"/>
              <a:gd name="T45" fmla="*/ 180446 h 378"/>
              <a:gd name="T46" fmla="*/ 31137 w 373"/>
              <a:gd name="T47" fmla="*/ 180446 h 378"/>
              <a:gd name="T48" fmla="*/ 31665 w 373"/>
              <a:gd name="T49" fmla="*/ 180446 h 378"/>
              <a:gd name="T50" fmla="*/ 82856 w 373"/>
              <a:gd name="T51" fmla="*/ 168804 h 378"/>
              <a:gd name="T52" fmla="*/ 84967 w 373"/>
              <a:gd name="T53" fmla="*/ 167746 h 378"/>
              <a:gd name="T54" fmla="*/ 186295 w 373"/>
              <a:gd name="T55" fmla="*/ 66146 h 378"/>
              <a:gd name="T56" fmla="*/ 194211 w 373"/>
              <a:gd name="T57" fmla="*/ 54504 h 378"/>
              <a:gd name="T58" fmla="*/ 195795 w 373"/>
              <a:gd name="T59" fmla="*/ 34925 h 378"/>
              <a:gd name="T60" fmla="*/ 186295 w 373"/>
              <a:gd name="T61" fmla="*/ 16404 h 378"/>
              <a:gd name="T62" fmla="*/ 41164 w 373"/>
              <a:gd name="T63" fmla="*/ 130175 h 378"/>
              <a:gd name="T64" fmla="*/ 81801 w 373"/>
              <a:gd name="T65" fmla="*/ 153458 h 378"/>
              <a:gd name="T66" fmla="*/ 153047 w 373"/>
              <a:gd name="T67" fmla="*/ 82021 h 378"/>
              <a:gd name="T68" fmla="*/ 162019 w 373"/>
              <a:gd name="T69" fmla="*/ 74083 h 378"/>
              <a:gd name="T70" fmla="*/ 141436 w 373"/>
              <a:gd name="T71" fmla="*/ 21167 h 378"/>
              <a:gd name="T72" fmla="*/ 153047 w 373"/>
              <a:gd name="T73" fmla="*/ 15346 h 378"/>
              <a:gd name="T74" fmla="*/ 162546 w 373"/>
              <a:gd name="T75" fmla="*/ 15346 h 378"/>
              <a:gd name="T76" fmla="*/ 173629 w 373"/>
              <a:gd name="T77" fmla="*/ 21167 h 378"/>
              <a:gd name="T78" fmla="*/ 180490 w 373"/>
              <a:gd name="T79" fmla="*/ 29104 h 378"/>
              <a:gd name="T80" fmla="*/ 184184 w 373"/>
              <a:gd name="T81" fmla="*/ 41275 h 378"/>
              <a:gd name="T82" fmla="*/ 182601 w 373"/>
              <a:gd name="T83" fmla="*/ 50271 h 378"/>
              <a:gd name="T84" fmla="*/ 177851 w 373"/>
              <a:gd name="T85" fmla="*/ 57150 h 378"/>
              <a:gd name="T86" fmla="*/ 10027 w 373"/>
              <a:gd name="T87" fmla="*/ 198438 h 378"/>
              <a:gd name="T88" fmla="*/ 5805 w 373"/>
              <a:gd name="T89" fmla="*/ 200025 h 378"/>
              <a:gd name="T90" fmla="*/ 1583 w 373"/>
              <a:gd name="T91" fmla="*/ 198438 h 378"/>
              <a:gd name="T92" fmla="*/ 0 w 373"/>
              <a:gd name="T93" fmla="*/ 194204 h 378"/>
              <a:gd name="T94" fmla="*/ 11083 w 373"/>
              <a:gd name="T95" fmla="*/ 180446 h 3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73" h="378">
                <a:moveTo>
                  <a:pt x="353" y="31"/>
                </a:moveTo>
                <a:lnTo>
                  <a:pt x="345" y="23"/>
                </a:lnTo>
                <a:lnTo>
                  <a:pt x="335" y="15"/>
                </a:lnTo>
                <a:lnTo>
                  <a:pt x="323" y="9"/>
                </a:lnTo>
                <a:lnTo>
                  <a:pt x="312" y="5"/>
                </a:lnTo>
                <a:lnTo>
                  <a:pt x="298" y="4"/>
                </a:lnTo>
                <a:lnTo>
                  <a:pt x="286" y="5"/>
                </a:lnTo>
                <a:lnTo>
                  <a:pt x="274" y="9"/>
                </a:lnTo>
                <a:lnTo>
                  <a:pt x="263" y="15"/>
                </a:lnTo>
                <a:lnTo>
                  <a:pt x="252" y="23"/>
                </a:lnTo>
                <a:lnTo>
                  <a:pt x="221" y="55"/>
                </a:lnTo>
                <a:lnTo>
                  <a:pt x="206" y="38"/>
                </a:lnTo>
                <a:lnTo>
                  <a:pt x="225" y="19"/>
                </a:lnTo>
                <a:lnTo>
                  <a:pt x="228" y="15"/>
                </a:lnTo>
                <a:lnTo>
                  <a:pt x="228" y="11"/>
                </a:lnTo>
                <a:lnTo>
                  <a:pt x="228" y="7"/>
                </a:lnTo>
                <a:lnTo>
                  <a:pt x="225" y="3"/>
                </a:lnTo>
                <a:lnTo>
                  <a:pt x="221" y="0"/>
                </a:lnTo>
                <a:lnTo>
                  <a:pt x="217" y="0"/>
                </a:lnTo>
                <a:lnTo>
                  <a:pt x="213" y="0"/>
                </a:lnTo>
                <a:lnTo>
                  <a:pt x="209" y="3"/>
                </a:lnTo>
                <a:lnTo>
                  <a:pt x="121" y="92"/>
                </a:lnTo>
                <a:lnTo>
                  <a:pt x="118" y="95"/>
                </a:lnTo>
                <a:lnTo>
                  <a:pt x="117" y="100"/>
                </a:lnTo>
                <a:lnTo>
                  <a:pt x="118" y="104"/>
                </a:lnTo>
                <a:lnTo>
                  <a:pt x="121" y="108"/>
                </a:lnTo>
                <a:lnTo>
                  <a:pt x="124" y="110"/>
                </a:lnTo>
                <a:lnTo>
                  <a:pt x="129" y="111"/>
                </a:lnTo>
                <a:lnTo>
                  <a:pt x="133" y="110"/>
                </a:lnTo>
                <a:lnTo>
                  <a:pt x="137" y="108"/>
                </a:lnTo>
                <a:lnTo>
                  <a:pt x="190" y="55"/>
                </a:lnTo>
                <a:lnTo>
                  <a:pt x="205" y="71"/>
                </a:lnTo>
                <a:lnTo>
                  <a:pt x="62" y="213"/>
                </a:lnTo>
                <a:lnTo>
                  <a:pt x="59" y="216"/>
                </a:lnTo>
                <a:lnTo>
                  <a:pt x="58" y="221"/>
                </a:lnTo>
                <a:lnTo>
                  <a:pt x="36" y="316"/>
                </a:lnTo>
                <a:lnTo>
                  <a:pt x="36" y="319"/>
                </a:lnTo>
                <a:lnTo>
                  <a:pt x="36" y="322"/>
                </a:lnTo>
                <a:lnTo>
                  <a:pt x="40" y="328"/>
                </a:lnTo>
                <a:lnTo>
                  <a:pt x="48" y="337"/>
                </a:lnTo>
                <a:lnTo>
                  <a:pt x="49" y="338"/>
                </a:lnTo>
                <a:lnTo>
                  <a:pt x="51" y="338"/>
                </a:lnTo>
                <a:lnTo>
                  <a:pt x="52" y="339"/>
                </a:lnTo>
                <a:lnTo>
                  <a:pt x="55" y="341"/>
                </a:lnTo>
                <a:lnTo>
                  <a:pt x="58" y="341"/>
                </a:lnTo>
                <a:lnTo>
                  <a:pt x="59" y="341"/>
                </a:lnTo>
                <a:lnTo>
                  <a:pt x="60" y="341"/>
                </a:lnTo>
                <a:lnTo>
                  <a:pt x="157" y="319"/>
                </a:lnTo>
                <a:lnTo>
                  <a:pt x="161" y="317"/>
                </a:lnTo>
                <a:lnTo>
                  <a:pt x="164" y="315"/>
                </a:lnTo>
                <a:lnTo>
                  <a:pt x="353" y="125"/>
                </a:lnTo>
                <a:lnTo>
                  <a:pt x="362" y="114"/>
                </a:lnTo>
                <a:lnTo>
                  <a:pt x="368" y="103"/>
                </a:lnTo>
                <a:lnTo>
                  <a:pt x="371" y="91"/>
                </a:lnTo>
                <a:lnTo>
                  <a:pt x="373" y="78"/>
                </a:lnTo>
                <a:lnTo>
                  <a:pt x="371" y="66"/>
                </a:lnTo>
                <a:lnTo>
                  <a:pt x="368" y="53"/>
                </a:lnTo>
                <a:lnTo>
                  <a:pt x="362" y="41"/>
                </a:lnTo>
                <a:lnTo>
                  <a:pt x="353" y="31"/>
                </a:lnTo>
                <a:close/>
                <a:moveTo>
                  <a:pt x="63" y="312"/>
                </a:moveTo>
                <a:lnTo>
                  <a:pt x="78" y="246"/>
                </a:lnTo>
                <a:lnTo>
                  <a:pt x="131" y="298"/>
                </a:lnTo>
                <a:lnTo>
                  <a:pt x="63" y="312"/>
                </a:lnTo>
                <a:close/>
                <a:moveTo>
                  <a:pt x="155" y="290"/>
                </a:moveTo>
                <a:lnTo>
                  <a:pt x="87" y="221"/>
                </a:lnTo>
                <a:lnTo>
                  <a:pt x="221" y="86"/>
                </a:lnTo>
                <a:lnTo>
                  <a:pt x="290" y="155"/>
                </a:lnTo>
                <a:lnTo>
                  <a:pt x="155" y="290"/>
                </a:lnTo>
                <a:close/>
                <a:moveTo>
                  <a:pt x="337" y="108"/>
                </a:moveTo>
                <a:lnTo>
                  <a:pt x="307" y="140"/>
                </a:lnTo>
                <a:lnTo>
                  <a:pt x="238" y="71"/>
                </a:lnTo>
                <a:lnTo>
                  <a:pt x="268" y="40"/>
                </a:lnTo>
                <a:lnTo>
                  <a:pt x="275" y="34"/>
                </a:lnTo>
                <a:lnTo>
                  <a:pt x="282" y="30"/>
                </a:lnTo>
                <a:lnTo>
                  <a:pt x="290" y="29"/>
                </a:lnTo>
                <a:lnTo>
                  <a:pt x="298" y="27"/>
                </a:lnTo>
                <a:lnTo>
                  <a:pt x="308" y="29"/>
                </a:lnTo>
                <a:lnTo>
                  <a:pt x="315" y="30"/>
                </a:lnTo>
                <a:lnTo>
                  <a:pt x="323" y="34"/>
                </a:lnTo>
                <a:lnTo>
                  <a:pt x="329" y="40"/>
                </a:lnTo>
                <a:lnTo>
                  <a:pt x="337" y="48"/>
                </a:lnTo>
                <a:lnTo>
                  <a:pt x="342" y="55"/>
                </a:lnTo>
                <a:lnTo>
                  <a:pt x="346" y="62"/>
                </a:lnTo>
                <a:lnTo>
                  <a:pt x="349" y="70"/>
                </a:lnTo>
                <a:lnTo>
                  <a:pt x="349" y="78"/>
                </a:lnTo>
                <a:lnTo>
                  <a:pt x="349" y="86"/>
                </a:lnTo>
                <a:lnTo>
                  <a:pt x="346" y="95"/>
                </a:lnTo>
                <a:lnTo>
                  <a:pt x="342" y="102"/>
                </a:lnTo>
                <a:lnTo>
                  <a:pt x="337" y="108"/>
                </a:lnTo>
                <a:close/>
                <a:moveTo>
                  <a:pt x="21" y="341"/>
                </a:moveTo>
                <a:lnTo>
                  <a:pt x="37" y="357"/>
                </a:lnTo>
                <a:lnTo>
                  <a:pt x="19" y="375"/>
                </a:lnTo>
                <a:lnTo>
                  <a:pt x="15" y="378"/>
                </a:lnTo>
                <a:lnTo>
                  <a:pt x="11" y="378"/>
                </a:lnTo>
                <a:lnTo>
                  <a:pt x="7" y="378"/>
                </a:lnTo>
                <a:lnTo>
                  <a:pt x="3" y="375"/>
                </a:lnTo>
                <a:lnTo>
                  <a:pt x="0" y="371"/>
                </a:lnTo>
                <a:lnTo>
                  <a:pt x="0" y="367"/>
                </a:lnTo>
                <a:lnTo>
                  <a:pt x="0" y="363"/>
                </a:lnTo>
                <a:lnTo>
                  <a:pt x="3" y="359"/>
                </a:lnTo>
                <a:lnTo>
                  <a:pt x="21" y="341"/>
                </a:lnTo>
                <a:close/>
              </a:path>
            </a:pathLst>
          </a:custGeom>
          <a:solidFill>
            <a:schemeClr val="accent1"/>
          </a:solidFill>
          <a:ln>
            <a:noFill/>
          </a:ln>
        </p:spPr>
        <p:txBody>
          <a:bodyPr/>
          <a:lstStyle/>
          <a:p>
            <a:endParaRPr lang="en-US" dirty="0"/>
          </a:p>
        </p:txBody>
      </p:sp>
      <p:sp>
        <p:nvSpPr>
          <p:cNvPr id="214" name="Freeform 236"/>
          <p:cNvSpPr>
            <a:spLocks noEditPoints="1"/>
          </p:cNvSpPr>
          <p:nvPr/>
        </p:nvSpPr>
        <p:spPr bwMode="auto">
          <a:xfrm>
            <a:off x="8152347" y="1080550"/>
            <a:ext cx="222775" cy="382650"/>
          </a:xfrm>
          <a:custGeom>
            <a:avLst/>
            <a:gdLst>
              <a:gd name="T0" fmla="*/ 128086 w 256"/>
              <a:gd name="T1" fmla="*/ 120628 h 440"/>
              <a:gd name="T2" fmla="*/ 127559 w 256"/>
              <a:gd name="T3" fmla="*/ 118521 h 440"/>
              <a:gd name="T4" fmla="*/ 78011 w 256"/>
              <a:gd name="T5" fmla="*/ 47409 h 440"/>
              <a:gd name="T6" fmla="*/ 82755 w 256"/>
              <a:gd name="T7" fmla="*/ 6848 h 440"/>
              <a:gd name="T8" fmla="*/ 82755 w 256"/>
              <a:gd name="T9" fmla="*/ 4741 h 440"/>
              <a:gd name="T10" fmla="*/ 81174 w 256"/>
              <a:gd name="T11" fmla="*/ 1580 h 440"/>
              <a:gd name="T12" fmla="*/ 76957 w 256"/>
              <a:gd name="T13" fmla="*/ 0 h 440"/>
              <a:gd name="T14" fmla="*/ 17921 w 256"/>
              <a:gd name="T15" fmla="*/ 0 h 440"/>
              <a:gd name="T16" fmla="*/ 13705 w 256"/>
              <a:gd name="T17" fmla="*/ 2634 h 440"/>
              <a:gd name="T18" fmla="*/ 12123 w 256"/>
              <a:gd name="T19" fmla="*/ 4741 h 440"/>
              <a:gd name="T20" fmla="*/ 17921 w 256"/>
              <a:gd name="T21" fmla="*/ 47409 h 440"/>
              <a:gd name="T22" fmla="*/ 18976 w 256"/>
              <a:gd name="T23" fmla="*/ 49516 h 440"/>
              <a:gd name="T24" fmla="*/ 22665 w 256"/>
              <a:gd name="T25" fmla="*/ 52149 h 440"/>
              <a:gd name="T26" fmla="*/ 59562 w 256"/>
              <a:gd name="T27" fmla="*/ 52149 h 440"/>
              <a:gd name="T28" fmla="*/ 48493 w 256"/>
              <a:gd name="T29" fmla="*/ 217026 h 440"/>
              <a:gd name="T30" fmla="*/ 34262 w 256"/>
              <a:gd name="T31" fmla="*/ 65318 h 440"/>
              <a:gd name="T32" fmla="*/ 34262 w 256"/>
              <a:gd name="T33" fmla="*/ 64792 h 440"/>
              <a:gd name="T34" fmla="*/ 0 w 256"/>
              <a:gd name="T35" fmla="*/ 173831 h 440"/>
              <a:gd name="T36" fmla="*/ 0 w 256"/>
              <a:gd name="T37" fmla="*/ 176465 h 440"/>
              <a:gd name="T38" fmla="*/ 42695 w 256"/>
              <a:gd name="T39" fmla="*/ 229668 h 440"/>
              <a:gd name="T40" fmla="*/ 44804 w 256"/>
              <a:gd name="T41" fmla="*/ 231248 h 440"/>
              <a:gd name="T42" fmla="*/ 47966 w 256"/>
              <a:gd name="T43" fmla="*/ 231775 h 440"/>
              <a:gd name="T44" fmla="*/ 48493 w 256"/>
              <a:gd name="T45" fmla="*/ 231775 h 440"/>
              <a:gd name="T46" fmla="*/ 48493 w 256"/>
              <a:gd name="T47" fmla="*/ 231775 h 440"/>
              <a:gd name="T48" fmla="*/ 53764 w 256"/>
              <a:gd name="T49" fmla="*/ 229668 h 440"/>
              <a:gd name="T50" fmla="*/ 94878 w 256"/>
              <a:gd name="T51" fmla="*/ 178572 h 440"/>
              <a:gd name="T52" fmla="*/ 96460 w 256"/>
              <a:gd name="T53" fmla="*/ 173304 h 440"/>
              <a:gd name="T54" fmla="*/ 99095 w 256"/>
              <a:gd name="T55" fmla="*/ 143806 h 440"/>
              <a:gd name="T56" fmla="*/ 101204 w 256"/>
              <a:gd name="T57" fmla="*/ 144859 h 440"/>
              <a:gd name="T58" fmla="*/ 127031 w 256"/>
              <a:gd name="T59" fmla="*/ 153814 h 440"/>
              <a:gd name="T60" fmla="*/ 129140 w 256"/>
              <a:gd name="T61" fmla="*/ 154341 h 440"/>
              <a:gd name="T62" fmla="*/ 129140 w 256"/>
              <a:gd name="T63" fmla="*/ 154341 h 440"/>
              <a:gd name="T64" fmla="*/ 133357 w 256"/>
              <a:gd name="T65" fmla="*/ 152234 h 440"/>
              <a:gd name="T66" fmla="*/ 134938 w 256"/>
              <a:gd name="T67" fmla="*/ 148020 h 440"/>
              <a:gd name="T68" fmla="*/ 133884 w 256"/>
              <a:gd name="T69" fmla="*/ 145913 h 440"/>
              <a:gd name="T70" fmla="*/ 66415 w 256"/>
              <a:gd name="T71" fmla="*/ 40561 h 440"/>
              <a:gd name="T72" fmla="*/ 25301 w 256"/>
              <a:gd name="T73" fmla="*/ 11589 h 440"/>
              <a:gd name="T74" fmla="*/ 66415 w 256"/>
              <a:gd name="T75" fmla="*/ 40561 h 440"/>
              <a:gd name="T76" fmla="*/ 83809 w 256"/>
              <a:gd name="T77" fmla="*/ 113780 h 440"/>
              <a:gd name="T78" fmla="*/ 116489 w 256"/>
              <a:gd name="T79" fmla="*/ 124842 h 440"/>
              <a:gd name="T80" fmla="*/ 106475 w 256"/>
              <a:gd name="T81" fmla="*/ 134324 h 4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6" h="440">
                <a:moveTo>
                  <a:pt x="254" y="277"/>
                </a:moveTo>
                <a:lnTo>
                  <a:pt x="243" y="229"/>
                </a:lnTo>
                <a:lnTo>
                  <a:pt x="242" y="225"/>
                </a:lnTo>
                <a:lnTo>
                  <a:pt x="148" y="90"/>
                </a:lnTo>
                <a:lnTo>
                  <a:pt x="157" y="13"/>
                </a:lnTo>
                <a:lnTo>
                  <a:pt x="157" y="9"/>
                </a:lnTo>
                <a:lnTo>
                  <a:pt x="154" y="3"/>
                </a:lnTo>
                <a:lnTo>
                  <a:pt x="150" y="0"/>
                </a:lnTo>
                <a:lnTo>
                  <a:pt x="146" y="0"/>
                </a:lnTo>
                <a:lnTo>
                  <a:pt x="34" y="0"/>
                </a:lnTo>
                <a:lnTo>
                  <a:pt x="30" y="0"/>
                </a:lnTo>
                <a:lnTo>
                  <a:pt x="26" y="5"/>
                </a:lnTo>
                <a:lnTo>
                  <a:pt x="23" y="9"/>
                </a:lnTo>
                <a:lnTo>
                  <a:pt x="23" y="13"/>
                </a:lnTo>
                <a:lnTo>
                  <a:pt x="34" y="90"/>
                </a:lnTo>
                <a:lnTo>
                  <a:pt x="36" y="94"/>
                </a:lnTo>
                <a:lnTo>
                  <a:pt x="38" y="97"/>
                </a:lnTo>
                <a:lnTo>
                  <a:pt x="43" y="99"/>
                </a:lnTo>
                <a:lnTo>
                  <a:pt x="45" y="99"/>
                </a:lnTo>
                <a:lnTo>
                  <a:pt x="113" y="99"/>
                </a:lnTo>
                <a:lnTo>
                  <a:pt x="159" y="329"/>
                </a:lnTo>
                <a:lnTo>
                  <a:pt x="92" y="412"/>
                </a:lnTo>
                <a:lnTo>
                  <a:pt x="23" y="329"/>
                </a:lnTo>
                <a:lnTo>
                  <a:pt x="65" y="124"/>
                </a:lnTo>
                <a:lnTo>
                  <a:pt x="65" y="123"/>
                </a:lnTo>
                <a:lnTo>
                  <a:pt x="41" y="123"/>
                </a:lnTo>
                <a:lnTo>
                  <a:pt x="0" y="330"/>
                </a:lnTo>
                <a:lnTo>
                  <a:pt x="0" y="335"/>
                </a:lnTo>
                <a:lnTo>
                  <a:pt x="3" y="339"/>
                </a:lnTo>
                <a:lnTo>
                  <a:pt x="81" y="436"/>
                </a:lnTo>
                <a:lnTo>
                  <a:pt x="85" y="439"/>
                </a:lnTo>
                <a:lnTo>
                  <a:pt x="91" y="440"/>
                </a:lnTo>
                <a:lnTo>
                  <a:pt x="92" y="440"/>
                </a:lnTo>
                <a:lnTo>
                  <a:pt x="98" y="439"/>
                </a:lnTo>
                <a:lnTo>
                  <a:pt x="102" y="436"/>
                </a:lnTo>
                <a:lnTo>
                  <a:pt x="180" y="339"/>
                </a:lnTo>
                <a:lnTo>
                  <a:pt x="183" y="335"/>
                </a:lnTo>
                <a:lnTo>
                  <a:pt x="183" y="329"/>
                </a:lnTo>
                <a:lnTo>
                  <a:pt x="168" y="255"/>
                </a:lnTo>
                <a:lnTo>
                  <a:pt x="188" y="273"/>
                </a:lnTo>
                <a:lnTo>
                  <a:pt x="192" y="275"/>
                </a:lnTo>
                <a:lnTo>
                  <a:pt x="241" y="292"/>
                </a:lnTo>
                <a:lnTo>
                  <a:pt x="245" y="293"/>
                </a:lnTo>
                <a:lnTo>
                  <a:pt x="249" y="292"/>
                </a:lnTo>
                <a:lnTo>
                  <a:pt x="253" y="289"/>
                </a:lnTo>
                <a:lnTo>
                  <a:pt x="254" y="285"/>
                </a:lnTo>
                <a:lnTo>
                  <a:pt x="256" y="281"/>
                </a:lnTo>
                <a:lnTo>
                  <a:pt x="254" y="277"/>
                </a:lnTo>
                <a:close/>
                <a:moveTo>
                  <a:pt x="126" y="77"/>
                </a:moveTo>
                <a:lnTo>
                  <a:pt x="56" y="77"/>
                </a:lnTo>
                <a:lnTo>
                  <a:pt x="48" y="22"/>
                </a:lnTo>
                <a:lnTo>
                  <a:pt x="132" y="22"/>
                </a:lnTo>
                <a:lnTo>
                  <a:pt x="126" y="77"/>
                </a:lnTo>
                <a:close/>
                <a:moveTo>
                  <a:pt x="202" y="255"/>
                </a:moveTo>
                <a:lnTo>
                  <a:pt x="159" y="216"/>
                </a:lnTo>
                <a:lnTo>
                  <a:pt x="140" y="119"/>
                </a:lnTo>
                <a:lnTo>
                  <a:pt x="221" y="237"/>
                </a:lnTo>
                <a:lnTo>
                  <a:pt x="228" y="263"/>
                </a:lnTo>
                <a:lnTo>
                  <a:pt x="202" y="255"/>
                </a:lnTo>
                <a:close/>
              </a:path>
            </a:pathLst>
          </a:custGeom>
          <a:solidFill>
            <a:schemeClr val="accent1"/>
          </a:solidFill>
          <a:ln>
            <a:noFill/>
          </a:ln>
        </p:spPr>
        <p:txBody>
          <a:bodyPr/>
          <a:lstStyle/>
          <a:p>
            <a:endParaRPr lang="en-US" dirty="0"/>
          </a:p>
        </p:txBody>
      </p:sp>
      <p:sp>
        <p:nvSpPr>
          <p:cNvPr id="215" name="Freeform 237"/>
          <p:cNvSpPr>
            <a:spLocks noEditPoints="1"/>
          </p:cNvSpPr>
          <p:nvPr/>
        </p:nvSpPr>
        <p:spPr bwMode="auto">
          <a:xfrm>
            <a:off x="9845008" y="2079623"/>
            <a:ext cx="306644" cy="372167"/>
          </a:xfrm>
          <a:custGeom>
            <a:avLst/>
            <a:gdLst>
              <a:gd name="T0" fmla="*/ 174129 w 352"/>
              <a:gd name="T1" fmla="*/ 96838 h 426"/>
              <a:gd name="T2" fmla="*/ 174657 w 352"/>
              <a:gd name="T3" fmla="*/ 114300 h 426"/>
              <a:gd name="T4" fmla="*/ 160938 w 352"/>
              <a:gd name="T5" fmla="*/ 134938 h 426"/>
              <a:gd name="T6" fmla="*/ 141942 w 352"/>
              <a:gd name="T7" fmla="*/ 140758 h 426"/>
              <a:gd name="T8" fmla="*/ 118197 w 352"/>
              <a:gd name="T9" fmla="*/ 130175 h 426"/>
              <a:gd name="T10" fmla="*/ 134027 w 352"/>
              <a:gd name="T11" fmla="*/ 126471 h 426"/>
              <a:gd name="T12" fmla="*/ 146163 w 352"/>
              <a:gd name="T13" fmla="*/ 128058 h 426"/>
              <a:gd name="T14" fmla="*/ 159355 w 352"/>
              <a:gd name="T15" fmla="*/ 119592 h 426"/>
              <a:gd name="T16" fmla="*/ 163048 w 352"/>
              <a:gd name="T17" fmla="*/ 106892 h 426"/>
              <a:gd name="T18" fmla="*/ 160410 w 352"/>
              <a:gd name="T19" fmla="*/ 95250 h 426"/>
              <a:gd name="T20" fmla="*/ 23217 w 352"/>
              <a:gd name="T21" fmla="*/ 110596 h 426"/>
              <a:gd name="T22" fmla="*/ 15830 w 352"/>
              <a:gd name="T23" fmla="*/ 102658 h 426"/>
              <a:gd name="T24" fmla="*/ 9498 w 352"/>
              <a:gd name="T25" fmla="*/ 102129 h 426"/>
              <a:gd name="T26" fmla="*/ 528 w 352"/>
              <a:gd name="T27" fmla="*/ 108479 h 426"/>
              <a:gd name="T28" fmla="*/ 0 w 352"/>
              <a:gd name="T29" fmla="*/ 115887 h 426"/>
              <a:gd name="T30" fmla="*/ 4749 w 352"/>
              <a:gd name="T31" fmla="*/ 123296 h 426"/>
              <a:gd name="T32" fmla="*/ 11609 w 352"/>
              <a:gd name="T33" fmla="*/ 125412 h 426"/>
              <a:gd name="T34" fmla="*/ 20051 w 352"/>
              <a:gd name="T35" fmla="*/ 121708 h 426"/>
              <a:gd name="T36" fmla="*/ 23217 w 352"/>
              <a:gd name="T37" fmla="*/ 113771 h 426"/>
              <a:gd name="T38" fmla="*/ 90758 w 352"/>
              <a:gd name="T39" fmla="*/ 137583 h 426"/>
              <a:gd name="T40" fmla="*/ 83899 w 352"/>
              <a:gd name="T41" fmla="*/ 138113 h 426"/>
              <a:gd name="T42" fmla="*/ 81260 w 352"/>
              <a:gd name="T43" fmla="*/ 135467 h 426"/>
              <a:gd name="T44" fmla="*/ 76511 w 352"/>
              <a:gd name="T45" fmla="*/ 77258 h 426"/>
              <a:gd name="T46" fmla="*/ 30077 w 352"/>
              <a:gd name="T47" fmla="*/ 102129 h 426"/>
              <a:gd name="T48" fmla="*/ 22162 w 352"/>
              <a:gd name="T49" fmla="*/ 94192 h 426"/>
              <a:gd name="T50" fmla="*/ 46962 w 352"/>
              <a:gd name="T51" fmla="*/ 41804 h 426"/>
              <a:gd name="T52" fmla="*/ 47490 w 352"/>
              <a:gd name="T53" fmla="*/ 33338 h 426"/>
              <a:gd name="T54" fmla="*/ 89175 w 352"/>
              <a:gd name="T55" fmla="*/ 0 h 426"/>
              <a:gd name="T56" fmla="*/ 124001 w 352"/>
              <a:gd name="T57" fmla="*/ 38100 h 426"/>
              <a:gd name="T58" fmla="*/ 180461 w 352"/>
              <a:gd name="T59" fmla="*/ 49742 h 426"/>
              <a:gd name="T60" fmla="*/ 185738 w 352"/>
              <a:gd name="T61" fmla="*/ 54504 h 426"/>
              <a:gd name="T62" fmla="*/ 184683 w 352"/>
              <a:gd name="T63" fmla="*/ 59267 h 426"/>
              <a:gd name="T64" fmla="*/ 87592 w 352"/>
              <a:gd name="T65" fmla="*/ 14817 h 426"/>
              <a:gd name="T66" fmla="*/ 166214 w 352"/>
              <a:gd name="T67" fmla="*/ 59267 h 426"/>
              <a:gd name="T68" fmla="*/ 166214 w 352"/>
              <a:gd name="T69" fmla="*/ 59267 h 426"/>
              <a:gd name="T70" fmla="*/ 33771 w 352"/>
              <a:gd name="T71" fmla="*/ 225425 h 426"/>
              <a:gd name="T72" fmla="*/ 29022 w 352"/>
              <a:gd name="T73" fmla="*/ 220662 h 426"/>
              <a:gd name="T74" fmla="*/ 43269 w 352"/>
              <a:gd name="T75" fmla="*/ 201083 h 426"/>
              <a:gd name="T76" fmla="*/ 17941 w 352"/>
              <a:gd name="T77" fmla="*/ 134938 h 426"/>
              <a:gd name="T78" fmla="*/ 27966 w 352"/>
              <a:gd name="T79" fmla="*/ 127529 h 426"/>
              <a:gd name="T80" fmla="*/ 91286 w 352"/>
              <a:gd name="T81" fmla="*/ 182563 h 426"/>
              <a:gd name="T82" fmla="*/ 122418 w 352"/>
              <a:gd name="T83" fmla="*/ 189442 h 426"/>
              <a:gd name="T84" fmla="*/ 151440 w 352"/>
              <a:gd name="T85" fmla="*/ 216958 h 426"/>
              <a:gd name="T86" fmla="*/ 134555 w 352"/>
              <a:gd name="T87" fmla="*/ 213783 h 426"/>
              <a:gd name="T88" fmla="*/ 116086 w 352"/>
              <a:gd name="T89" fmla="*/ 200025 h 426"/>
              <a:gd name="T90" fmla="*/ 91286 w 352"/>
              <a:gd name="T91" fmla="*/ 194204 h 426"/>
              <a:gd name="T92" fmla="*/ 72290 w 352"/>
              <a:gd name="T93" fmla="*/ 197908 h 426"/>
              <a:gd name="T94" fmla="*/ 52239 w 352"/>
              <a:gd name="T95" fmla="*/ 209550 h 4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2" h="426">
                <a:moveTo>
                  <a:pt x="320" y="165"/>
                </a:moveTo>
                <a:lnTo>
                  <a:pt x="320" y="165"/>
                </a:lnTo>
                <a:lnTo>
                  <a:pt x="326" y="173"/>
                </a:lnTo>
                <a:lnTo>
                  <a:pt x="330" y="183"/>
                </a:lnTo>
                <a:lnTo>
                  <a:pt x="332" y="193"/>
                </a:lnTo>
                <a:lnTo>
                  <a:pt x="332" y="202"/>
                </a:lnTo>
                <a:lnTo>
                  <a:pt x="331" y="216"/>
                </a:lnTo>
                <a:lnTo>
                  <a:pt x="328" y="227"/>
                </a:lnTo>
                <a:lnTo>
                  <a:pt x="321" y="238"/>
                </a:lnTo>
                <a:lnTo>
                  <a:pt x="315" y="248"/>
                </a:lnTo>
                <a:lnTo>
                  <a:pt x="305" y="255"/>
                </a:lnTo>
                <a:lnTo>
                  <a:pt x="294" y="261"/>
                </a:lnTo>
                <a:lnTo>
                  <a:pt x="283" y="264"/>
                </a:lnTo>
                <a:lnTo>
                  <a:pt x="269" y="266"/>
                </a:lnTo>
                <a:lnTo>
                  <a:pt x="257" y="264"/>
                </a:lnTo>
                <a:lnTo>
                  <a:pt x="244" y="260"/>
                </a:lnTo>
                <a:lnTo>
                  <a:pt x="233" y="255"/>
                </a:lnTo>
                <a:lnTo>
                  <a:pt x="224" y="246"/>
                </a:lnTo>
                <a:lnTo>
                  <a:pt x="242" y="231"/>
                </a:lnTo>
                <a:lnTo>
                  <a:pt x="247" y="237"/>
                </a:lnTo>
                <a:lnTo>
                  <a:pt x="254" y="239"/>
                </a:lnTo>
                <a:lnTo>
                  <a:pt x="261" y="242"/>
                </a:lnTo>
                <a:lnTo>
                  <a:pt x="269" y="242"/>
                </a:lnTo>
                <a:lnTo>
                  <a:pt x="277" y="242"/>
                </a:lnTo>
                <a:lnTo>
                  <a:pt x="286" y="239"/>
                </a:lnTo>
                <a:lnTo>
                  <a:pt x="293" y="235"/>
                </a:lnTo>
                <a:lnTo>
                  <a:pt x="298" y="231"/>
                </a:lnTo>
                <a:lnTo>
                  <a:pt x="302" y="226"/>
                </a:lnTo>
                <a:lnTo>
                  <a:pt x="306" y="219"/>
                </a:lnTo>
                <a:lnTo>
                  <a:pt x="309" y="211"/>
                </a:lnTo>
                <a:lnTo>
                  <a:pt x="309" y="202"/>
                </a:lnTo>
                <a:lnTo>
                  <a:pt x="309" y="197"/>
                </a:lnTo>
                <a:lnTo>
                  <a:pt x="308" y="191"/>
                </a:lnTo>
                <a:lnTo>
                  <a:pt x="306" y="186"/>
                </a:lnTo>
                <a:lnTo>
                  <a:pt x="304" y="180"/>
                </a:lnTo>
                <a:lnTo>
                  <a:pt x="320" y="165"/>
                </a:lnTo>
                <a:close/>
                <a:moveTo>
                  <a:pt x="44" y="215"/>
                </a:moveTo>
                <a:lnTo>
                  <a:pt x="44" y="215"/>
                </a:lnTo>
                <a:lnTo>
                  <a:pt x="44" y="209"/>
                </a:lnTo>
                <a:lnTo>
                  <a:pt x="42" y="205"/>
                </a:lnTo>
                <a:lnTo>
                  <a:pt x="38" y="198"/>
                </a:lnTo>
                <a:lnTo>
                  <a:pt x="34" y="195"/>
                </a:lnTo>
                <a:lnTo>
                  <a:pt x="30" y="194"/>
                </a:lnTo>
                <a:lnTo>
                  <a:pt x="26" y="193"/>
                </a:lnTo>
                <a:lnTo>
                  <a:pt x="22" y="191"/>
                </a:lnTo>
                <a:lnTo>
                  <a:pt x="18" y="193"/>
                </a:lnTo>
                <a:lnTo>
                  <a:pt x="13" y="194"/>
                </a:lnTo>
                <a:lnTo>
                  <a:pt x="9" y="195"/>
                </a:lnTo>
                <a:lnTo>
                  <a:pt x="7" y="198"/>
                </a:lnTo>
                <a:lnTo>
                  <a:pt x="1" y="205"/>
                </a:lnTo>
                <a:lnTo>
                  <a:pt x="0" y="209"/>
                </a:lnTo>
                <a:lnTo>
                  <a:pt x="0" y="215"/>
                </a:lnTo>
                <a:lnTo>
                  <a:pt x="0" y="219"/>
                </a:lnTo>
                <a:lnTo>
                  <a:pt x="1" y="223"/>
                </a:lnTo>
                <a:lnTo>
                  <a:pt x="4" y="227"/>
                </a:lnTo>
                <a:lnTo>
                  <a:pt x="7" y="230"/>
                </a:lnTo>
                <a:lnTo>
                  <a:pt x="9" y="233"/>
                </a:lnTo>
                <a:lnTo>
                  <a:pt x="13" y="234"/>
                </a:lnTo>
                <a:lnTo>
                  <a:pt x="18" y="235"/>
                </a:lnTo>
                <a:lnTo>
                  <a:pt x="22" y="237"/>
                </a:lnTo>
                <a:lnTo>
                  <a:pt x="26" y="235"/>
                </a:lnTo>
                <a:lnTo>
                  <a:pt x="30" y="234"/>
                </a:lnTo>
                <a:lnTo>
                  <a:pt x="34" y="233"/>
                </a:lnTo>
                <a:lnTo>
                  <a:pt x="38" y="230"/>
                </a:lnTo>
                <a:lnTo>
                  <a:pt x="41" y="227"/>
                </a:lnTo>
                <a:lnTo>
                  <a:pt x="42" y="223"/>
                </a:lnTo>
                <a:lnTo>
                  <a:pt x="44" y="219"/>
                </a:lnTo>
                <a:lnTo>
                  <a:pt x="44" y="215"/>
                </a:lnTo>
                <a:close/>
                <a:moveTo>
                  <a:pt x="348" y="114"/>
                </a:moveTo>
                <a:lnTo>
                  <a:pt x="172" y="260"/>
                </a:lnTo>
                <a:lnTo>
                  <a:pt x="167" y="263"/>
                </a:lnTo>
                <a:lnTo>
                  <a:pt x="163" y="263"/>
                </a:lnTo>
                <a:lnTo>
                  <a:pt x="159" y="261"/>
                </a:lnTo>
                <a:lnTo>
                  <a:pt x="156" y="260"/>
                </a:lnTo>
                <a:lnTo>
                  <a:pt x="155" y="259"/>
                </a:lnTo>
                <a:lnTo>
                  <a:pt x="154" y="256"/>
                </a:lnTo>
                <a:lnTo>
                  <a:pt x="152" y="252"/>
                </a:lnTo>
                <a:lnTo>
                  <a:pt x="145" y="149"/>
                </a:lnTo>
                <a:lnTo>
                  <a:pt x="145" y="146"/>
                </a:lnTo>
                <a:lnTo>
                  <a:pt x="130" y="127"/>
                </a:lnTo>
                <a:lnTo>
                  <a:pt x="60" y="191"/>
                </a:lnTo>
                <a:lnTo>
                  <a:pt x="57" y="193"/>
                </a:lnTo>
                <a:lnTo>
                  <a:pt x="51" y="184"/>
                </a:lnTo>
                <a:lnTo>
                  <a:pt x="42" y="178"/>
                </a:lnTo>
                <a:lnTo>
                  <a:pt x="44" y="175"/>
                </a:lnTo>
                <a:lnTo>
                  <a:pt x="115" y="110"/>
                </a:lnTo>
                <a:lnTo>
                  <a:pt x="89" y="79"/>
                </a:lnTo>
                <a:lnTo>
                  <a:pt x="86" y="74"/>
                </a:lnTo>
                <a:lnTo>
                  <a:pt x="86" y="70"/>
                </a:lnTo>
                <a:lnTo>
                  <a:pt x="88" y="66"/>
                </a:lnTo>
                <a:lnTo>
                  <a:pt x="90" y="63"/>
                </a:lnTo>
                <a:lnTo>
                  <a:pt x="161" y="3"/>
                </a:lnTo>
                <a:lnTo>
                  <a:pt x="165" y="0"/>
                </a:lnTo>
                <a:lnTo>
                  <a:pt x="169" y="0"/>
                </a:lnTo>
                <a:lnTo>
                  <a:pt x="173" y="2"/>
                </a:lnTo>
                <a:lnTo>
                  <a:pt x="177" y="4"/>
                </a:lnTo>
                <a:lnTo>
                  <a:pt x="235" y="72"/>
                </a:lnTo>
                <a:lnTo>
                  <a:pt x="236" y="73"/>
                </a:lnTo>
                <a:lnTo>
                  <a:pt x="342" y="94"/>
                </a:lnTo>
                <a:lnTo>
                  <a:pt x="346" y="95"/>
                </a:lnTo>
                <a:lnTo>
                  <a:pt x="348" y="98"/>
                </a:lnTo>
                <a:lnTo>
                  <a:pt x="350" y="99"/>
                </a:lnTo>
                <a:lnTo>
                  <a:pt x="352" y="103"/>
                </a:lnTo>
                <a:lnTo>
                  <a:pt x="352" y="106"/>
                </a:lnTo>
                <a:lnTo>
                  <a:pt x="352" y="109"/>
                </a:lnTo>
                <a:lnTo>
                  <a:pt x="350" y="112"/>
                </a:lnTo>
                <a:lnTo>
                  <a:pt x="348" y="114"/>
                </a:lnTo>
                <a:close/>
                <a:moveTo>
                  <a:pt x="214" y="83"/>
                </a:moveTo>
                <a:lnTo>
                  <a:pt x="166" y="28"/>
                </a:lnTo>
                <a:lnTo>
                  <a:pt x="114" y="73"/>
                </a:lnTo>
                <a:lnTo>
                  <a:pt x="161" y="128"/>
                </a:lnTo>
                <a:lnTo>
                  <a:pt x="214" y="83"/>
                </a:lnTo>
                <a:close/>
                <a:moveTo>
                  <a:pt x="315" y="112"/>
                </a:moveTo>
                <a:lnTo>
                  <a:pt x="236" y="96"/>
                </a:lnTo>
                <a:lnTo>
                  <a:pt x="169" y="153"/>
                </a:lnTo>
                <a:lnTo>
                  <a:pt x="174" y="228"/>
                </a:lnTo>
                <a:lnTo>
                  <a:pt x="315" y="112"/>
                </a:lnTo>
                <a:close/>
                <a:moveTo>
                  <a:pt x="295" y="426"/>
                </a:moveTo>
                <a:lnTo>
                  <a:pt x="279" y="426"/>
                </a:lnTo>
                <a:lnTo>
                  <a:pt x="64" y="426"/>
                </a:lnTo>
                <a:lnTo>
                  <a:pt x="51" y="426"/>
                </a:lnTo>
                <a:lnTo>
                  <a:pt x="55" y="417"/>
                </a:lnTo>
                <a:lnTo>
                  <a:pt x="60" y="406"/>
                </a:lnTo>
                <a:lnTo>
                  <a:pt x="67" y="398"/>
                </a:lnTo>
                <a:lnTo>
                  <a:pt x="74" y="388"/>
                </a:lnTo>
                <a:lnTo>
                  <a:pt x="82" y="380"/>
                </a:lnTo>
                <a:lnTo>
                  <a:pt x="90" y="373"/>
                </a:lnTo>
                <a:lnTo>
                  <a:pt x="100" y="366"/>
                </a:lnTo>
                <a:lnTo>
                  <a:pt x="110" y="360"/>
                </a:lnTo>
                <a:lnTo>
                  <a:pt x="34" y="255"/>
                </a:lnTo>
                <a:lnTo>
                  <a:pt x="40" y="252"/>
                </a:lnTo>
                <a:lnTo>
                  <a:pt x="45" y="249"/>
                </a:lnTo>
                <a:lnTo>
                  <a:pt x="53" y="241"/>
                </a:lnTo>
                <a:lnTo>
                  <a:pt x="132" y="351"/>
                </a:lnTo>
                <a:lnTo>
                  <a:pt x="152" y="347"/>
                </a:lnTo>
                <a:lnTo>
                  <a:pt x="173" y="345"/>
                </a:lnTo>
                <a:lnTo>
                  <a:pt x="194" y="347"/>
                </a:lnTo>
                <a:lnTo>
                  <a:pt x="214" y="351"/>
                </a:lnTo>
                <a:lnTo>
                  <a:pt x="232" y="358"/>
                </a:lnTo>
                <a:lnTo>
                  <a:pt x="249" y="369"/>
                </a:lnTo>
                <a:lnTo>
                  <a:pt x="264" y="380"/>
                </a:lnTo>
                <a:lnTo>
                  <a:pt x="277" y="393"/>
                </a:lnTo>
                <a:lnTo>
                  <a:pt x="287" y="410"/>
                </a:lnTo>
                <a:lnTo>
                  <a:pt x="295" y="426"/>
                </a:lnTo>
                <a:close/>
                <a:moveTo>
                  <a:pt x="255" y="404"/>
                </a:moveTo>
                <a:lnTo>
                  <a:pt x="255" y="404"/>
                </a:lnTo>
                <a:lnTo>
                  <a:pt x="247" y="396"/>
                </a:lnTo>
                <a:lnTo>
                  <a:pt x="239" y="389"/>
                </a:lnTo>
                <a:lnTo>
                  <a:pt x="229" y="382"/>
                </a:lnTo>
                <a:lnTo>
                  <a:pt x="220" y="378"/>
                </a:lnTo>
                <a:lnTo>
                  <a:pt x="209" y="374"/>
                </a:lnTo>
                <a:lnTo>
                  <a:pt x="198" y="370"/>
                </a:lnTo>
                <a:lnTo>
                  <a:pt x="185" y="369"/>
                </a:lnTo>
                <a:lnTo>
                  <a:pt x="173" y="367"/>
                </a:lnTo>
                <a:lnTo>
                  <a:pt x="161" y="369"/>
                </a:lnTo>
                <a:lnTo>
                  <a:pt x="150" y="370"/>
                </a:lnTo>
                <a:lnTo>
                  <a:pt x="137" y="374"/>
                </a:lnTo>
                <a:lnTo>
                  <a:pt x="126" y="378"/>
                </a:lnTo>
                <a:lnTo>
                  <a:pt x="117" y="382"/>
                </a:lnTo>
                <a:lnTo>
                  <a:pt x="107" y="389"/>
                </a:lnTo>
                <a:lnTo>
                  <a:pt x="99" y="396"/>
                </a:lnTo>
                <a:lnTo>
                  <a:pt x="90" y="404"/>
                </a:lnTo>
                <a:lnTo>
                  <a:pt x="255" y="404"/>
                </a:lnTo>
                <a:close/>
              </a:path>
            </a:pathLst>
          </a:custGeom>
          <a:solidFill>
            <a:schemeClr val="accent1"/>
          </a:solidFill>
          <a:ln>
            <a:noFill/>
          </a:ln>
        </p:spPr>
        <p:txBody>
          <a:bodyPr/>
          <a:lstStyle/>
          <a:p>
            <a:endParaRPr lang="en-US" dirty="0"/>
          </a:p>
        </p:txBody>
      </p:sp>
      <p:sp>
        <p:nvSpPr>
          <p:cNvPr id="216" name="Freeform 238"/>
          <p:cNvSpPr>
            <a:spLocks noEditPoints="1"/>
          </p:cNvSpPr>
          <p:nvPr/>
        </p:nvSpPr>
        <p:spPr bwMode="auto">
          <a:xfrm>
            <a:off x="9300256" y="3016338"/>
            <a:ext cx="348579" cy="353821"/>
          </a:xfrm>
          <a:custGeom>
            <a:avLst/>
            <a:gdLst>
              <a:gd name="T0" fmla="*/ 51858 w 399"/>
              <a:gd name="T1" fmla="*/ 118004 h 405"/>
              <a:gd name="T2" fmla="*/ 48154 w 399"/>
              <a:gd name="T3" fmla="*/ 115888 h 405"/>
              <a:gd name="T4" fmla="*/ 48154 w 399"/>
              <a:gd name="T5" fmla="*/ 109538 h 405"/>
              <a:gd name="T6" fmla="*/ 74613 w 399"/>
              <a:gd name="T7" fmla="*/ 67733 h 405"/>
              <a:gd name="T8" fmla="*/ 80434 w 399"/>
              <a:gd name="T9" fmla="*/ 67204 h 405"/>
              <a:gd name="T10" fmla="*/ 112184 w 399"/>
              <a:gd name="T11" fmla="*/ 71438 h 405"/>
              <a:gd name="T12" fmla="*/ 116417 w 399"/>
              <a:gd name="T13" fmla="*/ 69850 h 405"/>
              <a:gd name="T14" fmla="*/ 133879 w 399"/>
              <a:gd name="T15" fmla="*/ 82550 h 405"/>
              <a:gd name="T16" fmla="*/ 156105 w 399"/>
              <a:gd name="T17" fmla="*/ 28575 h 405"/>
              <a:gd name="T18" fmla="*/ 162455 w 399"/>
              <a:gd name="T19" fmla="*/ 26988 h 405"/>
              <a:gd name="T20" fmla="*/ 166159 w 399"/>
              <a:gd name="T21" fmla="*/ 30163 h 405"/>
              <a:gd name="T22" fmla="*/ 141817 w 399"/>
              <a:gd name="T23" fmla="*/ 95250 h 405"/>
              <a:gd name="T24" fmla="*/ 138642 w 399"/>
              <a:gd name="T25" fmla="*/ 98954 h 405"/>
              <a:gd name="T26" fmla="*/ 132821 w 399"/>
              <a:gd name="T27" fmla="*/ 97896 h 405"/>
              <a:gd name="T28" fmla="*/ 100013 w 399"/>
              <a:gd name="T29" fmla="*/ 102659 h 405"/>
              <a:gd name="T30" fmla="*/ 94721 w 399"/>
              <a:gd name="T31" fmla="*/ 104775 h 405"/>
              <a:gd name="T32" fmla="*/ 77259 w 399"/>
              <a:gd name="T33" fmla="*/ 83609 h 405"/>
              <a:gd name="T34" fmla="*/ 56092 w 399"/>
              <a:gd name="T35" fmla="*/ 117475 h 405"/>
              <a:gd name="T36" fmla="*/ 152400 w 399"/>
              <a:gd name="T37" fmla="*/ 203200 h 405"/>
              <a:gd name="T38" fmla="*/ 100542 w 399"/>
              <a:gd name="T39" fmla="*/ 158750 h 405"/>
              <a:gd name="T40" fmla="*/ 59796 w 399"/>
              <a:gd name="T41" fmla="*/ 203200 h 405"/>
              <a:gd name="T42" fmla="*/ 57679 w 399"/>
              <a:gd name="T43" fmla="*/ 209550 h 405"/>
              <a:gd name="T44" fmla="*/ 60325 w 399"/>
              <a:gd name="T45" fmla="*/ 213255 h 405"/>
              <a:gd name="T46" fmla="*/ 65617 w 399"/>
              <a:gd name="T47" fmla="*/ 214313 h 405"/>
              <a:gd name="T48" fmla="*/ 100542 w 399"/>
              <a:gd name="T49" fmla="*/ 208492 h 405"/>
              <a:gd name="T50" fmla="*/ 102129 w 399"/>
              <a:gd name="T51" fmla="*/ 212725 h 405"/>
              <a:gd name="T52" fmla="*/ 106363 w 399"/>
              <a:gd name="T53" fmla="*/ 214313 h 405"/>
              <a:gd name="T54" fmla="*/ 110596 w 399"/>
              <a:gd name="T55" fmla="*/ 212725 h 405"/>
              <a:gd name="T56" fmla="*/ 112184 w 399"/>
              <a:gd name="T57" fmla="*/ 187855 h 405"/>
              <a:gd name="T58" fmla="*/ 147109 w 399"/>
              <a:gd name="T59" fmla="*/ 214313 h 405"/>
              <a:gd name="T60" fmla="*/ 151342 w 399"/>
              <a:gd name="T61" fmla="*/ 213255 h 405"/>
              <a:gd name="T62" fmla="*/ 154517 w 399"/>
              <a:gd name="T63" fmla="*/ 209550 h 405"/>
              <a:gd name="T64" fmla="*/ 152400 w 399"/>
              <a:gd name="T65" fmla="*/ 203200 h 405"/>
              <a:gd name="T66" fmla="*/ 211138 w 399"/>
              <a:gd name="T67" fmla="*/ 6879 h 405"/>
              <a:gd name="T68" fmla="*/ 207434 w 399"/>
              <a:gd name="T69" fmla="*/ 12700 h 405"/>
              <a:gd name="T70" fmla="*/ 200025 w 399"/>
              <a:gd name="T71" fmla="*/ 121179 h 405"/>
              <a:gd name="T72" fmla="*/ 198967 w 399"/>
              <a:gd name="T73" fmla="*/ 130175 h 405"/>
              <a:gd name="T74" fmla="*/ 189971 w 399"/>
              <a:gd name="T75" fmla="*/ 140759 h 405"/>
              <a:gd name="T76" fmla="*/ 176213 w 399"/>
              <a:gd name="T77" fmla="*/ 144992 h 405"/>
              <a:gd name="T78" fmla="*/ 30692 w 399"/>
              <a:gd name="T79" fmla="*/ 144992 h 405"/>
              <a:gd name="T80" fmla="*/ 18521 w 399"/>
              <a:gd name="T81" fmla="*/ 137584 h 405"/>
              <a:gd name="T82" fmla="*/ 11642 w 399"/>
              <a:gd name="T83" fmla="*/ 125413 h 405"/>
              <a:gd name="T84" fmla="*/ 5821 w 399"/>
              <a:gd name="T85" fmla="*/ 12700 h 405"/>
              <a:gd name="T86" fmla="*/ 1588 w 399"/>
              <a:gd name="T87" fmla="*/ 11113 h 405"/>
              <a:gd name="T88" fmla="*/ 0 w 399"/>
              <a:gd name="T89" fmla="*/ 6879 h 405"/>
              <a:gd name="T90" fmla="*/ 3704 w 399"/>
              <a:gd name="T91" fmla="*/ 1058 h 405"/>
              <a:gd name="T92" fmla="*/ 205317 w 399"/>
              <a:gd name="T93" fmla="*/ 0 h 405"/>
              <a:gd name="T94" fmla="*/ 210609 w 399"/>
              <a:gd name="T95" fmla="*/ 4763 h 405"/>
              <a:gd name="T96" fmla="*/ 188384 w 399"/>
              <a:gd name="T97" fmla="*/ 12700 h 405"/>
              <a:gd name="T98" fmla="*/ 23283 w 399"/>
              <a:gd name="T99" fmla="*/ 121179 h 405"/>
              <a:gd name="T100" fmla="*/ 25400 w 399"/>
              <a:gd name="T101" fmla="*/ 127529 h 405"/>
              <a:gd name="T102" fmla="*/ 30692 w 399"/>
              <a:gd name="T103" fmla="*/ 131763 h 405"/>
              <a:gd name="T104" fmla="*/ 176213 w 399"/>
              <a:gd name="T105" fmla="*/ 132821 h 405"/>
              <a:gd name="T106" fmla="*/ 180446 w 399"/>
              <a:gd name="T107" fmla="*/ 131763 h 405"/>
              <a:gd name="T108" fmla="*/ 186267 w 399"/>
              <a:gd name="T109" fmla="*/ 127529 h 405"/>
              <a:gd name="T110" fmla="*/ 188384 w 399"/>
              <a:gd name="T111" fmla="*/ 121179 h 40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99" h="405">
                <a:moveTo>
                  <a:pt x="101" y="223"/>
                </a:moveTo>
                <a:lnTo>
                  <a:pt x="101" y="223"/>
                </a:lnTo>
                <a:lnTo>
                  <a:pt x="98" y="223"/>
                </a:lnTo>
                <a:lnTo>
                  <a:pt x="95" y="222"/>
                </a:lnTo>
                <a:lnTo>
                  <a:pt x="91" y="219"/>
                </a:lnTo>
                <a:lnTo>
                  <a:pt x="90" y="215"/>
                </a:lnTo>
                <a:lnTo>
                  <a:pt x="90" y="211"/>
                </a:lnTo>
                <a:lnTo>
                  <a:pt x="91" y="207"/>
                </a:lnTo>
                <a:lnTo>
                  <a:pt x="136" y="131"/>
                </a:lnTo>
                <a:lnTo>
                  <a:pt x="141" y="128"/>
                </a:lnTo>
                <a:lnTo>
                  <a:pt x="146" y="125"/>
                </a:lnTo>
                <a:lnTo>
                  <a:pt x="152" y="127"/>
                </a:lnTo>
                <a:lnTo>
                  <a:pt x="156" y="131"/>
                </a:lnTo>
                <a:lnTo>
                  <a:pt x="182" y="168"/>
                </a:lnTo>
                <a:lnTo>
                  <a:pt x="212" y="135"/>
                </a:lnTo>
                <a:lnTo>
                  <a:pt x="216" y="132"/>
                </a:lnTo>
                <a:lnTo>
                  <a:pt x="220" y="132"/>
                </a:lnTo>
                <a:lnTo>
                  <a:pt x="224" y="132"/>
                </a:lnTo>
                <a:lnTo>
                  <a:pt x="229" y="135"/>
                </a:lnTo>
                <a:lnTo>
                  <a:pt x="253" y="156"/>
                </a:lnTo>
                <a:lnTo>
                  <a:pt x="292" y="58"/>
                </a:lnTo>
                <a:lnTo>
                  <a:pt x="295" y="54"/>
                </a:lnTo>
                <a:lnTo>
                  <a:pt x="299" y="51"/>
                </a:lnTo>
                <a:lnTo>
                  <a:pt x="303" y="50"/>
                </a:lnTo>
                <a:lnTo>
                  <a:pt x="307" y="51"/>
                </a:lnTo>
                <a:lnTo>
                  <a:pt x="311" y="54"/>
                </a:lnTo>
                <a:lnTo>
                  <a:pt x="314" y="57"/>
                </a:lnTo>
                <a:lnTo>
                  <a:pt x="314" y="62"/>
                </a:lnTo>
                <a:lnTo>
                  <a:pt x="314" y="66"/>
                </a:lnTo>
                <a:lnTo>
                  <a:pt x="268" y="180"/>
                </a:lnTo>
                <a:lnTo>
                  <a:pt x="266" y="185"/>
                </a:lnTo>
                <a:lnTo>
                  <a:pt x="262" y="187"/>
                </a:lnTo>
                <a:lnTo>
                  <a:pt x="256" y="187"/>
                </a:lnTo>
                <a:lnTo>
                  <a:pt x="251" y="185"/>
                </a:lnTo>
                <a:lnTo>
                  <a:pt x="222" y="160"/>
                </a:lnTo>
                <a:lnTo>
                  <a:pt x="189" y="194"/>
                </a:lnTo>
                <a:lnTo>
                  <a:pt x="183" y="197"/>
                </a:lnTo>
                <a:lnTo>
                  <a:pt x="179" y="198"/>
                </a:lnTo>
                <a:lnTo>
                  <a:pt x="174" y="196"/>
                </a:lnTo>
                <a:lnTo>
                  <a:pt x="171" y="193"/>
                </a:lnTo>
                <a:lnTo>
                  <a:pt x="146" y="158"/>
                </a:lnTo>
                <a:lnTo>
                  <a:pt x="110" y="218"/>
                </a:lnTo>
                <a:lnTo>
                  <a:pt x="106" y="222"/>
                </a:lnTo>
                <a:lnTo>
                  <a:pt x="101" y="223"/>
                </a:lnTo>
                <a:close/>
                <a:moveTo>
                  <a:pt x="288" y="384"/>
                </a:moveTo>
                <a:lnTo>
                  <a:pt x="212" y="326"/>
                </a:lnTo>
                <a:lnTo>
                  <a:pt x="212" y="300"/>
                </a:lnTo>
                <a:lnTo>
                  <a:pt x="190" y="300"/>
                </a:lnTo>
                <a:lnTo>
                  <a:pt x="190" y="325"/>
                </a:lnTo>
                <a:lnTo>
                  <a:pt x="113" y="384"/>
                </a:lnTo>
                <a:lnTo>
                  <a:pt x="110" y="388"/>
                </a:lnTo>
                <a:lnTo>
                  <a:pt x="109" y="392"/>
                </a:lnTo>
                <a:lnTo>
                  <a:pt x="109" y="396"/>
                </a:lnTo>
                <a:lnTo>
                  <a:pt x="110" y="400"/>
                </a:lnTo>
                <a:lnTo>
                  <a:pt x="114" y="403"/>
                </a:lnTo>
                <a:lnTo>
                  <a:pt x="120" y="405"/>
                </a:lnTo>
                <a:lnTo>
                  <a:pt x="124" y="405"/>
                </a:lnTo>
                <a:lnTo>
                  <a:pt x="127" y="402"/>
                </a:lnTo>
                <a:lnTo>
                  <a:pt x="190" y="355"/>
                </a:lnTo>
                <a:lnTo>
                  <a:pt x="190" y="394"/>
                </a:lnTo>
                <a:lnTo>
                  <a:pt x="190" y="398"/>
                </a:lnTo>
                <a:lnTo>
                  <a:pt x="193" y="402"/>
                </a:lnTo>
                <a:lnTo>
                  <a:pt x="197" y="405"/>
                </a:lnTo>
                <a:lnTo>
                  <a:pt x="201" y="405"/>
                </a:lnTo>
                <a:lnTo>
                  <a:pt x="205" y="405"/>
                </a:lnTo>
                <a:lnTo>
                  <a:pt x="209" y="402"/>
                </a:lnTo>
                <a:lnTo>
                  <a:pt x="212" y="398"/>
                </a:lnTo>
                <a:lnTo>
                  <a:pt x="212" y="394"/>
                </a:lnTo>
                <a:lnTo>
                  <a:pt x="212" y="355"/>
                </a:lnTo>
                <a:lnTo>
                  <a:pt x="274" y="402"/>
                </a:lnTo>
                <a:lnTo>
                  <a:pt x="278" y="405"/>
                </a:lnTo>
                <a:lnTo>
                  <a:pt x="281" y="405"/>
                </a:lnTo>
                <a:lnTo>
                  <a:pt x="286" y="403"/>
                </a:lnTo>
                <a:lnTo>
                  <a:pt x="290" y="400"/>
                </a:lnTo>
                <a:lnTo>
                  <a:pt x="292" y="396"/>
                </a:lnTo>
                <a:lnTo>
                  <a:pt x="293" y="392"/>
                </a:lnTo>
                <a:lnTo>
                  <a:pt x="292" y="388"/>
                </a:lnTo>
                <a:lnTo>
                  <a:pt x="288" y="384"/>
                </a:lnTo>
                <a:close/>
                <a:moveTo>
                  <a:pt x="399" y="13"/>
                </a:moveTo>
                <a:lnTo>
                  <a:pt x="399" y="13"/>
                </a:lnTo>
                <a:lnTo>
                  <a:pt x="398" y="17"/>
                </a:lnTo>
                <a:lnTo>
                  <a:pt x="396" y="21"/>
                </a:lnTo>
                <a:lnTo>
                  <a:pt x="392" y="24"/>
                </a:lnTo>
                <a:lnTo>
                  <a:pt x="388" y="24"/>
                </a:lnTo>
                <a:lnTo>
                  <a:pt x="378" y="24"/>
                </a:lnTo>
                <a:lnTo>
                  <a:pt x="378" y="229"/>
                </a:lnTo>
                <a:lnTo>
                  <a:pt x="378" y="237"/>
                </a:lnTo>
                <a:lnTo>
                  <a:pt x="376" y="246"/>
                </a:lnTo>
                <a:lnTo>
                  <a:pt x="372" y="253"/>
                </a:lnTo>
                <a:lnTo>
                  <a:pt x="366" y="260"/>
                </a:lnTo>
                <a:lnTo>
                  <a:pt x="359" y="266"/>
                </a:lnTo>
                <a:lnTo>
                  <a:pt x="351" y="271"/>
                </a:lnTo>
                <a:lnTo>
                  <a:pt x="343" y="274"/>
                </a:lnTo>
                <a:lnTo>
                  <a:pt x="333" y="274"/>
                </a:lnTo>
                <a:lnTo>
                  <a:pt x="68" y="274"/>
                </a:lnTo>
                <a:lnTo>
                  <a:pt x="58" y="274"/>
                </a:lnTo>
                <a:lnTo>
                  <a:pt x="50" y="271"/>
                </a:lnTo>
                <a:lnTo>
                  <a:pt x="42" y="266"/>
                </a:lnTo>
                <a:lnTo>
                  <a:pt x="35" y="260"/>
                </a:lnTo>
                <a:lnTo>
                  <a:pt x="29" y="253"/>
                </a:lnTo>
                <a:lnTo>
                  <a:pt x="25" y="246"/>
                </a:lnTo>
                <a:lnTo>
                  <a:pt x="22" y="237"/>
                </a:lnTo>
                <a:lnTo>
                  <a:pt x="21" y="229"/>
                </a:lnTo>
                <a:lnTo>
                  <a:pt x="21" y="24"/>
                </a:lnTo>
                <a:lnTo>
                  <a:pt x="11" y="24"/>
                </a:lnTo>
                <a:lnTo>
                  <a:pt x="7" y="24"/>
                </a:lnTo>
                <a:lnTo>
                  <a:pt x="3" y="21"/>
                </a:lnTo>
                <a:lnTo>
                  <a:pt x="2" y="17"/>
                </a:lnTo>
                <a:lnTo>
                  <a:pt x="0" y="13"/>
                </a:lnTo>
                <a:lnTo>
                  <a:pt x="2" y="9"/>
                </a:lnTo>
                <a:lnTo>
                  <a:pt x="3" y="4"/>
                </a:lnTo>
                <a:lnTo>
                  <a:pt x="7" y="2"/>
                </a:lnTo>
                <a:lnTo>
                  <a:pt x="11" y="0"/>
                </a:lnTo>
                <a:lnTo>
                  <a:pt x="388" y="0"/>
                </a:lnTo>
                <a:lnTo>
                  <a:pt x="392" y="2"/>
                </a:lnTo>
                <a:lnTo>
                  <a:pt x="396" y="4"/>
                </a:lnTo>
                <a:lnTo>
                  <a:pt x="398" y="9"/>
                </a:lnTo>
                <a:lnTo>
                  <a:pt x="399" y="13"/>
                </a:lnTo>
                <a:close/>
                <a:moveTo>
                  <a:pt x="356" y="24"/>
                </a:moveTo>
                <a:lnTo>
                  <a:pt x="44" y="24"/>
                </a:lnTo>
                <a:lnTo>
                  <a:pt x="44" y="229"/>
                </a:lnTo>
                <a:lnTo>
                  <a:pt x="44" y="233"/>
                </a:lnTo>
                <a:lnTo>
                  <a:pt x="46" y="237"/>
                </a:lnTo>
                <a:lnTo>
                  <a:pt x="48" y="241"/>
                </a:lnTo>
                <a:lnTo>
                  <a:pt x="51" y="244"/>
                </a:lnTo>
                <a:lnTo>
                  <a:pt x="54" y="248"/>
                </a:lnTo>
                <a:lnTo>
                  <a:pt x="58" y="249"/>
                </a:lnTo>
                <a:lnTo>
                  <a:pt x="62" y="251"/>
                </a:lnTo>
                <a:lnTo>
                  <a:pt x="68" y="251"/>
                </a:lnTo>
                <a:lnTo>
                  <a:pt x="333" y="251"/>
                </a:lnTo>
                <a:lnTo>
                  <a:pt x="337" y="251"/>
                </a:lnTo>
                <a:lnTo>
                  <a:pt x="341" y="249"/>
                </a:lnTo>
                <a:lnTo>
                  <a:pt x="345" y="248"/>
                </a:lnTo>
                <a:lnTo>
                  <a:pt x="350" y="244"/>
                </a:lnTo>
                <a:lnTo>
                  <a:pt x="352" y="241"/>
                </a:lnTo>
                <a:lnTo>
                  <a:pt x="354" y="237"/>
                </a:lnTo>
                <a:lnTo>
                  <a:pt x="355" y="233"/>
                </a:lnTo>
                <a:lnTo>
                  <a:pt x="356" y="229"/>
                </a:lnTo>
                <a:lnTo>
                  <a:pt x="356" y="24"/>
                </a:lnTo>
                <a:close/>
              </a:path>
            </a:pathLst>
          </a:custGeom>
          <a:solidFill>
            <a:schemeClr val="accent1"/>
          </a:solidFill>
          <a:ln>
            <a:noFill/>
          </a:ln>
        </p:spPr>
        <p:txBody>
          <a:bodyPr/>
          <a:lstStyle/>
          <a:p>
            <a:endParaRPr lang="en-US" dirty="0"/>
          </a:p>
        </p:txBody>
      </p:sp>
      <p:sp>
        <p:nvSpPr>
          <p:cNvPr id="217" name="Freeform 239"/>
          <p:cNvSpPr>
            <a:spLocks noEditPoints="1"/>
          </p:cNvSpPr>
          <p:nvPr/>
        </p:nvSpPr>
        <p:spPr bwMode="auto">
          <a:xfrm>
            <a:off x="3047081" y="1093250"/>
            <a:ext cx="256847" cy="340716"/>
          </a:xfrm>
          <a:custGeom>
            <a:avLst/>
            <a:gdLst>
              <a:gd name="T0" fmla="*/ 152400 w 294"/>
              <a:gd name="T1" fmla="*/ 122021 h 389"/>
              <a:gd name="T2" fmla="*/ 138113 w 294"/>
              <a:gd name="T3" fmla="*/ 106105 h 389"/>
              <a:gd name="T4" fmla="*/ 114829 w 294"/>
              <a:gd name="T5" fmla="*/ 91251 h 389"/>
              <a:gd name="T6" fmla="*/ 136525 w 294"/>
              <a:gd name="T7" fmla="*/ 10080 h 389"/>
              <a:gd name="T8" fmla="*/ 138113 w 294"/>
              <a:gd name="T9" fmla="*/ 5836 h 389"/>
              <a:gd name="T10" fmla="*/ 135996 w 294"/>
              <a:gd name="T11" fmla="*/ 1592 h 389"/>
              <a:gd name="T12" fmla="*/ 130704 w 294"/>
              <a:gd name="T13" fmla="*/ 0 h 389"/>
              <a:gd name="T14" fmla="*/ 24342 w 294"/>
              <a:gd name="T15" fmla="*/ 0 h 389"/>
              <a:gd name="T16" fmla="*/ 19579 w 294"/>
              <a:gd name="T17" fmla="*/ 1592 h 389"/>
              <a:gd name="T18" fmla="*/ 17992 w 294"/>
              <a:gd name="T19" fmla="*/ 7958 h 389"/>
              <a:gd name="T20" fmla="*/ 46567 w 294"/>
              <a:gd name="T21" fmla="*/ 89129 h 389"/>
              <a:gd name="T22" fmla="*/ 35454 w 294"/>
              <a:gd name="T23" fmla="*/ 94434 h 389"/>
              <a:gd name="T24" fmla="*/ 11642 w 294"/>
              <a:gd name="T25" fmla="*/ 111941 h 389"/>
              <a:gd name="T26" fmla="*/ 0 w 294"/>
              <a:gd name="T27" fmla="*/ 126796 h 389"/>
              <a:gd name="T28" fmla="*/ 529 w 294"/>
              <a:gd name="T29" fmla="*/ 132632 h 389"/>
              <a:gd name="T30" fmla="*/ 5821 w 294"/>
              <a:gd name="T31" fmla="*/ 135815 h 389"/>
              <a:gd name="T32" fmla="*/ 152400 w 294"/>
              <a:gd name="T33" fmla="*/ 135284 h 389"/>
              <a:gd name="T34" fmla="*/ 155575 w 294"/>
              <a:gd name="T35" fmla="*/ 129979 h 389"/>
              <a:gd name="T36" fmla="*/ 58737 w 294"/>
              <a:gd name="T37" fmla="*/ 40320 h 389"/>
              <a:gd name="T38" fmla="*/ 58737 w 294"/>
              <a:gd name="T39" fmla="*/ 39259 h 389"/>
              <a:gd name="T40" fmla="*/ 58737 w 294"/>
              <a:gd name="T41" fmla="*/ 38198 h 389"/>
              <a:gd name="T42" fmla="*/ 58208 w 294"/>
              <a:gd name="T43" fmla="*/ 37137 h 389"/>
              <a:gd name="T44" fmla="*/ 57150 w 294"/>
              <a:gd name="T45" fmla="*/ 36606 h 389"/>
              <a:gd name="T46" fmla="*/ 37042 w 294"/>
              <a:gd name="T47" fmla="*/ 12733 h 389"/>
              <a:gd name="T48" fmla="*/ 97896 w 294"/>
              <a:gd name="T49" fmla="*/ 36606 h 389"/>
              <a:gd name="T50" fmla="*/ 96308 w 294"/>
              <a:gd name="T51" fmla="*/ 85945 h 389"/>
              <a:gd name="T52" fmla="*/ 77788 w 294"/>
              <a:gd name="T53" fmla="*/ 84884 h 389"/>
              <a:gd name="T54" fmla="*/ 58737 w 294"/>
              <a:gd name="T55" fmla="*/ 85945 h 389"/>
              <a:gd name="T56" fmla="*/ 58737 w 294"/>
              <a:gd name="T57" fmla="*/ 40320 h 389"/>
              <a:gd name="T58" fmla="*/ 137054 w 294"/>
              <a:gd name="T59" fmla="*/ 122552 h 389"/>
              <a:gd name="T60" fmla="*/ 18521 w 294"/>
              <a:gd name="T61" fmla="*/ 123613 h 389"/>
              <a:gd name="T62" fmla="*/ 17992 w 294"/>
              <a:gd name="T63" fmla="*/ 122021 h 389"/>
              <a:gd name="T64" fmla="*/ 32279 w 294"/>
              <a:gd name="T65" fmla="*/ 108758 h 389"/>
              <a:gd name="T66" fmla="*/ 49742 w 294"/>
              <a:gd name="T67" fmla="*/ 100800 h 389"/>
              <a:gd name="T68" fmla="*/ 62442 w 294"/>
              <a:gd name="T69" fmla="*/ 97617 h 389"/>
              <a:gd name="T70" fmla="*/ 76200 w 294"/>
              <a:gd name="T71" fmla="*/ 96556 h 389"/>
              <a:gd name="T72" fmla="*/ 84667 w 294"/>
              <a:gd name="T73" fmla="*/ 96556 h 389"/>
              <a:gd name="T74" fmla="*/ 111125 w 294"/>
              <a:gd name="T75" fmla="*/ 102922 h 389"/>
              <a:gd name="T76" fmla="*/ 129117 w 294"/>
              <a:gd name="T77" fmla="*/ 114063 h 389"/>
              <a:gd name="T78" fmla="*/ 137054 w 294"/>
              <a:gd name="T79" fmla="*/ 122021 h 389"/>
              <a:gd name="T80" fmla="*/ 71967 w 294"/>
              <a:gd name="T81" fmla="*/ 147487 h 389"/>
              <a:gd name="T82" fmla="*/ 83608 w 294"/>
              <a:gd name="T83" fmla="*/ 200539 h 389"/>
              <a:gd name="T84" fmla="*/ 79904 w 294"/>
              <a:gd name="T85" fmla="*/ 206375 h 389"/>
              <a:gd name="T86" fmla="*/ 75671 w 294"/>
              <a:gd name="T87" fmla="*/ 206375 h 389"/>
              <a:gd name="T88" fmla="*/ 71967 w 294"/>
              <a:gd name="T89" fmla="*/ 200539 h 38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94" h="389">
                <a:moveTo>
                  <a:pt x="294" y="239"/>
                </a:moveTo>
                <a:lnTo>
                  <a:pt x="294" y="239"/>
                </a:lnTo>
                <a:lnTo>
                  <a:pt x="288" y="230"/>
                </a:lnTo>
                <a:lnTo>
                  <a:pt x="281" y="222"/>
                </a:lnTo>
                <a:lnTo>
                  <a:pt x="272" y="211"/>
                </a:lnTo>
                <a:lnTo>
                  <a:pt x="261" y="200"/>
                </a:lnTo>
                <a:lnTo>
                  <a:pt x="246" y="187"/>
                </a:lnTo>
                <a:lnTo>
                  <a:pt x="226" y="178"/>
                </a:lnTo>
                <a:lnTo>
                  <a:pt x="217" y="172"/>
                </a:lnTo>
                <a:lnTo>
                  <a:pt x="206" y="168"/>
                </a:lnTo>
                <a:lnTo>
                  <a:pt x="206" y="80"/>
                </a:lnTo>
                <a:lnTo>
                  <a:pt x="258" y="19"/>
                </a:lnTo>
                <a:lnTo>
                  <a:pt x="259" y="15"/>
                </a:lnTo>
                <a:lnTo>
                  <a:pt x="261" y="11"/>
                </a:lnTo>
                <a:lnTo>
                  <a:pt x="259" y="7"/>
                </a:lnTo>
                <a:lnTo>
                  <a:pt x="257" y="3"/>
                </a:lnTo>
                <a:lnTo>
                  <a:pt x="253" y="0"/>
                </a:lnTo>
                <a:lnTo>
                  <a:pt x="247" y="0"/>
                </a:lnTo>
                <a:lnTo>
                  <a:pt x="46" y="0"/>
                </a:lnTo>
                <a:lnTo>
                  <a:pt x="41" y="0"/>
                </a:lnTo>
                <a:lnTo>
                  <a:pt x="37" y="3"/>
                </a:lnTo>
                <a:lnTo>
                  <a:pt x="34" y="7"/>
                </a:lnTo>
                <a:lnTo>
                  <a:pt x="33" y="11"/>
                </a:lnTo>
                <a:lnTo>
                  <a:pt x="34" y="15"/>
                </a:lnTo>
                <a:lnTo>
                  <a:pt x="35" y="19"/>
                </a:lnTo>
                <a:lnTo>
                  <a:pt x="88" y="80"/>
                </a:lnTo>
                <a:lnTo>
                  <a:pt x="88" y="168"/>
                </a:lnTo>
                <a:lnTo>
                  <a:pt x="77" y="172"/>
                </a:lnTo>
                <a:lnTo>
                  <a:pt x="67" y="178"/>
                </a:lnTo>
                <a:lnTo>
                  <a:pt x="48" y="187"/>
                </a:lnTo>
                <a:lnTo>
                  <a:pt x="33" y="200"/>
                </a:lnTo>
                <a:lnTo>
                  <a:pt x="22" y="211"/>
                </a:lnTo>
                <a:lnTo>
                  <a:pt x="12" y="222"/>
                </a:lnTo>
                <a:lnTo>
                  <a:pt x="5" y="230"/>
                </a:lnTo>
                <a:lnTo>
                  <a:pt x="0" y="239"/>
                </a:lnTo>
                <a:lnTo>
                  <a:pt x="0" y="245"/>
                </a:lnTo>
                <a:lnTo>
                  <a:pt x="1" y="250"/>
                </a:lnTo>
                <a:lnTo>
                  <a:pt x="5" y="255"/>
                </a:lnTo>
                <a:lnTo>
                  <a:pt x="11" y="256"/>
                </a:lnTo>
                <a:lnTo>
                  <a:pt x="283" y="256"/>
                </a:lnTo>
                <a:lnTo>
                  <a:pt x="288" y="255"/>
                </a:lnTo>
                <a:lnTo>
                  <a:pt x="293" y="250"/>
                </a:lnTo>
                <a:lnTo>
                  <a:pt x="294" y="245"/>
                </a:lnTo>
                <a:lnTo>
                  <a:pt x="294" y="239"/>
                </a:lnTo>
                <a:close/>
                <a:moveTo>
                  <a:pt x="111" y="76"/>
                </a:moveTo>
                <a:lnTo>
                  <a:pt x="111" y="76"/>
                </a:lnTo>
                <a:lnTo>
                  <a:pt x="111" y="74"/>
                </a:lnTo>
                <a:lnTo>
                  <a:pt x="111" y="73"/>
                </a:lnTo>
                <a:lnTo>
                  <a:pt x="111" y="72"/>
                </a:lnTo>
                <a:lnTo>
                  <a:pt x="110" y="70"/>
                </a:lnTo>
                <a:lnTo>
                  <a:pt x="108" y="69"/>
                </a:lnTo>
                <a:lnTo>
                  <a:pt x="70" y="24"/>
                </a:lnTo>
                <a:lnTo>
                  <a:pt x="224" y="24"/>
                </a:lnTo>
                <a:lnTo>
                  <a:pt x="185" y="69"/>
                </a:lnTo>
                <a:lnTo>
                  <a:pt x="182" y="73"/>
                </a:lnTo>
                <a:lnTo>
                  <a:pt x="182" y="77"/>
                </a:lnTo>
                <a:lnTo>
                  <a:pt x="182" y="162"/>
                </a:lnTo>
                <a:lnTo>
                  <a:pt x="165" y="160"/>
                </a:lnTo>
                <a:lnTo>
                  <a:pt x="147" y="160"/>
                </a:lnTo>
                <a:lnTo>
                  <a:pt x="129" y="160"/>
                </a:lnTo>
                <a:lnTo>
                  <a:pt x="111" y="162"/>
                </a:lnTo>
                <a:lnTo>
                  <a:pt x="111" y="76"/>
                </a:lnTo>
                <a:close/>
                <a:moveTo>
                  <a:pt x="259" y="231"/>
                </a:moveTo>
                <a:lnTo>
                  <a:pt x="259" y="231"/>
                </a:lnTo>
                <a:lnTo>
                  <a:pt x="258" y="233"/>
                </a:lnTo>
                <a:lnTo>
                  <a:pt x="35" y="233"/>
                </a:lnTo>
                <a:lnTo>
                  <a:pt x="34" y="231"/>
                </a:lnTo>
                <a:lnTo>
                  <a:pt x="34" y="230"/>
                </a:lnTo>
                <a:lnTo>
                  <a:pt x="46" y="217"/>
                </a:lnTo>
                <a:lnTo>
                  <a:pt x="61" y="205"/>
                </a:lnTo>
                <a:lnTo>
                  <a:pt x="71" y="200"/>
                </a:lnTo>
                <a:lnTo>
                  <a:pt x="82" y="194"/>
                </a:lnTo>
                <a:lnTo>
                  <a:pt x="94" y="190"/>
                </a:lnTo>
                <a:lnTo>
                  <a:pt x="108" y="186"/>
                </a:lnTo>
                <a:lnTo>
                  <a:pt x="118" y="184"/>
                </a:lnTo>
                <a:lnTo>
                  <a:pt x="127" y="183"/>
                </a:lnTo>
                <a:lnTo>
                  <a:pt x="144" y="182"/>
                </a:lnTo>
                <a:lnTo>
                  <a:pt x="159" y="182"/>
                </a:lnTo>
                <a:lnTo>
                  <a:pt x="160" y="182"/>
                </a:lnTo>
                <a:lnTo>
                  <a:pt x="178" y="184"/>
                </a:lnTo>
                <a:lnTo>
                  <a:pt x="195" y="189"/>
                </a:lnTo>
                <a:lnTo>
                  <a:pt x="210" y="194"/>
                </a:lnTo>
                <a:lnTo>
                  <a:pt x="222" y="200"/>
                </a:lnTo>
                <a:lnTo>
                  <a:pt x="233" y="206"/>
                </a:lnTo>
                <a:lnTo>
                  <a:pt x="244" y="215"/>
                </a:lnTo>
                <a:lnTo>
                  <a:pt x="253" y="222"/>
                </a:lnTo>
                <a:lnTo>
                  <a:pt x="259" y="230"/>
                </a:lnTo>
                <a:lnTo>
                  <a:pt x="259" y="231"/>
                </a:lnTo>
                <a:close/>
                <a:moveTo>
                  <a:pt x="136" y="278"/>
                </a:moveTo>
                <a:lnTo>
                  <a:pt x="158" y="278"/>
                </a:lnTo>
                <a:lnTo>
                  <a:pt x="158" y="378"/>
                </a:lnTo>
                <a:lnTo>
                  <a:pt x="158" y="382"/>
                </a:lnTo>
                <a:lnTo>
                  <a:pt x="155" y="387"/>
                </a:lnTo>
                <a:lnTo>
                  <a:pt x="151" y="389"/>
                </a:lnTo>
                <a:lnTo>
                  <a:pt x="147" y="389"/>
                </a:lnTo>
                <a:lnTo>
                  <a:pt x="143" y="389"/>
                </a:lnTo>
                <a:lnTo>
                  <a:pt x="138" y="387"/>
                </a:lnTo>
                <a:lnTo>
                  <a:pt x="136" y="382"/>
                </a:lnTo>
                <a:lnTo>
                  <a:pt x="136" y="378"/>
                </a:lnTo>
                <a:lnTo>
                  <a:pt x="136" y="278"/>
                </a:lnTo>
                <a:close/>
              </a:path>
            </a:pathLst>
          </a:custGeom>
          <a:solidFill>
            <a:schemeClr val="accent1"/>
          </a:solidFill>
          <a:ln>
            <a:noFill/>
          </a:ln>
        </p:spPr>
        <p:txBody>
          <a:bodyPr/>
          <a:lstStyle/>
          <a:p>
            <a:endParaRPr lang="en-US" dirty="0"/>
          </a:p>
        </p:txBody>
      </p:sp>
      <p:sp>
        <p:nvSpPr>
          <p:cNvPr id="218" name="Freeform 240"/>
          <p:cNvSpPr>
            <a:spLocks noEditPoints="1"/>
          </p:cNvSpPr>
          <p:nvPr/>
        </p:nvSpPr>
        <p:spPr bwMode="auto">
          <a:xfrm>
            <a:off x="9378150" y="3476114"/>
            <a:ext cx="351199" cy="314507"/>
          </a:xfrm>
          <a:custGeom>
            <a:avLst/>
            <a:gdLst>
              <a:gd name="T0" fmla="*/ 67037 w 403"/>
              <a:gd name="T1" fmla="*/ 17366 h 362"/>
              <a:gd name="T2" fmla="*/ 68621 w 403"/>
              <a:gd name="T3" fmla="*/ 11051 h 362"/>
              <a:gd name="T4" fmla="*/ 74955 w 403"/>
              <a:gd name="T5" fmla="*/ 3157 h 362"/>
              <a:gd name="T6" fmla="*/ 84457 w 403"/>
              <a:gd name="T7" fmla="*/ 0 h 362"/>
              <a:gd name="T8" fmla="*/ 132491 w 403"/>
              <a:gd name="T9" fmla="*/ 1052 h 362"/>
              <a:gd name="T10" fmla="*/ 140937 w 403"/>
              <a:gd name="T11" fmla="*/ 5262 h 362"/>
              <a:gd name="T12" fmla="*/ 146215 w 403"/>
              <a:gd name="T13" fmla="*/ 13682 h 362"/>
              <a:gd name="T14" fmla="*/ 133547 w 403"/>
              <a:gd name="T15" fmla="*/ 26838 h 362"/>
              <a:gd name="T16" fmla="*/ 133547 w 403"/>
              <a:gd name="T17" fmla="*/ 15261 h 362"/>
              <a:gd name="T18" fmla="*/ 128796 w 403"/>
              <a:gd name="T19" fmla="*/ 12630 h 362"/>
              <a:gd name="T20" fmla="*/ 82345 w 403"/>
              <a:gd name="T21" fmla="*/ 13156 h 362"/>
              <a:gd name="T22" fmla="*/ 79178 w 403"/>
              <a:gd name="T23" fmla="*/ 17366 h 362"/>
              <a:gd name="T24" fmla="*/ 200584 w 403"/>
              <a:gd name="T25" fmla="*/ 173134 h 362"/>
              <a:gd name="T26" fmla="*/ 197417 w 403"/>
              <a:gd name="T27" fmla="*/ 177344 h 362"/>
              <a:gd name="T28" fmla="*/ 17419 w 403"/>
              <a:gd name="T29" fmla="*/ 178396 h 362"/>
              <a:gd name="T30" fmla="*/ 13196 w 403"/>
              <a:gd name="T31" fmla="*/ 174713 h 362"/>
              <a:gd name="T32" fmla="*/ 0 w 403"/>
              <a:gd name="T33" fmla="*/ 121036 h 362"/>
              <a:gd name="T34" fmla="*/ 1056 w 403"/>
              <a:gd name="T35" fmla="*/ 176818 h 362"/>
              <a:gd name="T36" fmla="*/ 5279 w 403"/>
              <a:gd name="T37" fmla="*/ 185238 h 362"/>
              <a:gd name="T38" fmla="*/ 13724 w 403"/>
              <a:gd name="T39" fmla="*/ 189974 h 362"/>
              <a:gd name="T40" fmla="*/ 195306 w 403"/>
              <a:gd name="T41" fmla="*/ 190500 h 362"/>
              <a:gd name="T42" fmla="*/ 204807 w 403"/>
              <a:gd name="T43" fmla="*/ 187343 h 362"/>
              <a:gd name="T44" fmla="*/ 211141 w 403"/>
              <a:gd name="T45" fmla="*/ 179449 h 362"/>
              <a:gd name="T46" fmla="*/ 212725 w 403"/>
              <a:gd name="T47" fmla="*/ 121036 h 362"/>
              <a:gd name="T48" fmla="*/ 212725 w 403"/>
              <a:gd name="T49" fmla="*/ 57887 h 362"/>
              <a:gd name="T50" fmla="*/ 200584 w 403"/>
              <a:gd name="T51" fmla="*/ 106301 h 362"/>
              <a:gd name="T52" fmla="*/ 87096 w 403"/>
              <a:gd name="T53" fmla="*/ 128403 h 362"/>
              <a:gd name="T54" fmla="*/ 12668 w 403"/>
              <a:gd name="T55" fmla="*/ 106301 h 362"/>
              <a:gd name="T56" fmla="*/ 0 w 403"/>
              <a:gd name="T57" fmla="*/ 57887 h 362"/>
              <a:gd name="T58" fmla="*/ 3167 w 403"/>
              <a:gd name="T59" fmla="*/ 48414 h 362"/>
              <a:gd name="T60" fmla="*/ 11085 w 403"/>
              <a:gd name="T61" fmla="*/ 42099 h 362"/>
              <a:gd name="T62" fmla="*/ 195306 w 403"/>
              <a:gd name="T63" fmla="*/ 40521 h 362"/>
              <a:gd name="T64" fmla="*/ 202168 w 403"/>
              <a:gd name="T65" fmla="*/ 42099 h 362"/>
              <a:gd name="T66" fmla="*/ 210086 w 403"/>
              <a:gd name="T67" fmla="*/ 48414 h 362"/>
              <a:gd name="T68" fmla="*/ 212725 w 403"/>
              <a:gd name="T69" fmla="*/ 57887 h 362"/>
              <a:gd name="T70" fmla="*/ 113489 w 403"/>
              <a:gd name="T71" fmla="*/ 94724 h 362"/>
              <a:gd name="T72" fmla="*/ 99764 w 403"/>
              <a:gd name="T73" fmla="*/ 94724 h 362"/>
              <a:gd name="T74" fmla="*/ 113489 w 403"/>
              <a:gd name="T75" fmla="*/ 115773 h 362"/>
              <a:gd name="T76" fmla="*/ 200584 w 403"/>
              <a:gd name="T77" fmla="*/ 57887 h 362"/>
              <a:gd name="T78" fmla="*/ 199001 w 403"/>
              <a:gd name="T79" fmla="*/ 54203 h 362"/>
              <a:gd name="T80" fmla="*/ 17419 w 403"/>
              <a:gd name="T81" fmla="*/ 53151 h 362"/>
              <a:gd name="T82" fmla="*/ 13724 w 403"/>
              <a:gd name="T83" fmla="*/ 54203 h 362"/>
              <a:gd name="T84" fmla="*/ 12668 w 403"/>
              <a:gd name="T85" fmla="*/ 94724 h 362"/>
              <a:gd name="T86" fmla="*/ 125629 w 403"/>
              <a:gd name="T87" fmla="*/ 72622 h 3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03" h="362">
                <a:moveTo>
                  <a:pt x="150" y="51"/>
                </a:moveTo>
                <a:lnTo>
                  <a:pt x="127" y="51"/>
                </a:lnTo>
                <a:lnTo>
                  <a:pt x="127" y="33"/>
                </a:lnTo>
                <a:lnTo>
                  <a:pt x="127" y="26"/>
                </a:lnTo>
                <a:lnTo>
                  <a:pt x="130" y="21"/>
                </a:lnTo>
                <a:lnTo>
                  <a:pt x="132" y="15"/>
                </a:lnTo>
                <a:lnTo>
                  <a:pt x="136" y="10"/>
                </a:lnTo>
                <a:lnTo>
                  <a:pt x="142" y="6"/>
                </a:lnTo>
                <a:lnTo>
                  <a:pt x="147" y="3"/>
                </a:lnTo>
                <a:lnTo>
                  <a:pt x="153" y="2"/>
                </a:lnTo>
                <a:lnTo>
                  <a:pt x="160" y="0"/>
                </a:lnTo>
                <a:lnTo>
                  <a:pt x="244" y="0"/>
                </a:lnTo>
                <a:lnTo>
                  <a:pt x="251" y="2"/>
                </a:lnTo>
                <a:lnTo>
                  <a:pt x="256" y="3"/>
                </a:lnTo>
                <a:lnTo>
                  <a:pt x="263" y="6"/>
                </a:lnTo>
                <a:lnTo>
                  <a:pt x="267" y="10"/>
                </a:lnTo>
                <a:lnTo>
                  <a:pt x="271" y="15"/>
                </a:lnTo>
                <a:lnTo>
                  <a:pt x="274" y="21"/>
                </a:lnTo>
                <a:lnTo>
                  <a:pt x="277" y="26"/>
                </a:lnTo>
                <a:lnTo>
                  <a:pt x="277" y="33"/>
                </a:lnTo>
                <a:lnTo>
                  <a:pt x="277" y="51"/>
                </a:lnTo>
                <a:lnTo>
                  <a:pt x="253" y="51"/>
                </a:lnTo>
                <a:lnTo>
                  <a:pt x="253" y="33"/>
                </a:lnTo>
                <a:lnTo>
                  <a:pt x="253" y="29"/>
                </a:lnTo>
                <a:lnTo>
                  <a:pt x="251" y="26"/>
                </a:lnTo>
                <a:lnTo>
                  <a:pt x="248" y="25"/>
                </a:lnTo>
                <a:lnTo>
                  <a:pt x="244" y="24"/>
                </a:lnTo>
                <a:lnTo>
                  <a:pt x="160" y="24"/>
                </a:lnTo>
                <a:lnTo>
                  <a:pt x="156" y="25"/>
                </a:lnTo>
                <a:lnTo>
                  <a:pt x="153" y="26"/>
                </a:lnTo>
                <a:lnTo>
                  <a:pt x="150" y="29"/>
                </a:lnTo>
                <a:lnTo>
                  <a:pt x="150" y="33"/>
                </a:lnTo>
                <a:lnTo>
                  <a:pt x="150" y="51"/>
                </a:lnTo>
                <a:close/>
                <a:moveTo>
                  <a:pt x="380" y="329"/>
                </a:moveTo>
                <a:lnTo>
                  <a:pt x="380" y="329"/>
                </a:lnTo>
                <a:lnTo>
                  <a:pt x="378" y="332"/>
                </a:lnTo>
                <a:lnTo>
                  <a:pt x="377" y="336"/>
                </a:lnTo>
                <a:lnTo>
                  <a:pt x="374" y="337"/>
                </a:lnTo>
                <a:lnTo>
                  <a:pt x="370" y="339"/>
                </a:lnTo>
                <a:lnTo>
                  <a:pt x="33" y="339"/>
                </a:lnTo>
                <a:lnTo>
                  <a:pt x="29" y="337"/>
                </a:lnTo>
                <a:lnTo>
                  <a:pt x="26" y="336"/>
                </a:lnTo>
                <a:lnTo>
                  <a:pt x="25" y="332"/>
                </a:lnTo>
                <a:lnTo>
                  <a:pt x="24" y="329"/>
                </a:lnTo>
                <a:lnTo>
                  <a:pt x="24" y="230"/>
                </a:lnTo>
                <a:lnTo>
                  <a:pt x="0" y="230"/>
                </a:lnTo>
                <a:lnTo>
                  <a:pt x="0" y="329"/>
                </a:lnTo>
                <a:lnTo>
                  <a:pt x="2" y="336"/>
                </a:lnTo>
                <a:lnTo>
                  <a:pt x="3" y="341"/>
                </a:lnTo>
                <a:lnTo>
                  <a:pt x="6" y="347"/>
                </a:lnTo>
                <a:lnTo>
                  <a:pt x="10" y="352"/>
                </a:lnTo>
                <a:lnTo>
                  <a:pt x="15" y="356"/>
                </a:lnTo>
                <a:lnTo>
                  <a:pt x="21" y="359"/>
                </a:lnTo>
                <a:lnTo>
                  <a:pt x="26" y="361"/>
                </a:lnTo>
                <a:lnTo>
                  <a:pt x="33" y="362"/>
                </a:lnTo>
                <a:lnTo>
                  <a:pt x="370" y="362"/>
                </a:lnTo>
                <a:lnTo>
                  <a:pt x="377" y="361"/>
                </a:lnTo>
                <a:lnTo>
                  <a:pt x="383" y="359"/>
                </a:lnTo>
                <a:lnTo>
                  <a:pt x="388" y="356"/>
                </a:lnTo>
                <a:lnTo>
                  <a:pt x="394" y="352"/>
                </a:lnTo>
                <a:lnTo>
                  <a:pt x="398" y="347"/>
                </a:lnTo>
                <a:lnTo>
                  <a:pt x="400" y="341"/>
                </a:lnTo>
                <a:lnTo>
                  <a:pt x="402" y="336"/>
                </a:lnTo>
                <a:lnTo>
                  <a:pt x="403" y="329"/>
                </a:lnTo>
                <a:lnTo>
                  <a:pt x="403" y="230"/>
                </a:lnTo>
                <a:lnTo>
                  <a:pt x="380" y="230"/>
                </a:lnTo>
                <a:lnTo>
                  <a:pt x="380" y="329"/>
                </a:lnTo>
                <a:close/>
                <a:moveTo>
                  <a:pt x="403" y="110"/>
                </a:moveTo>
                <a:lnTo>
                  <a:pt x="403" y="202"/>
                </a:lnTo>
                <a:lnTo>
                  <a:pt x="380" y="202"/>
                </a:lnTo>
                <a:lnTo>
                  <a:pt x="238" y="202"/>
                </a:lnTo>
                <a:lnTo>
                  <a:pt x="238" y="244"/>
                </a:lnTo>
                <a:lnTo>
                  <a:pt x="165" y="244"/>
                </a:lnTo>
                <a:lnTo>
                  <a:pt x="165" y="202"/>
                </a:lnTo>
                <a:lnTo>
                  <a:pt x="24" y="202"/>
                </a:lnTo>
                <a:lnTo>
                  <a:pt x="0" y="202"/>
                </a:lnTo>
                <a:lnTo>
                  <a:pt x="0" y="110"/>
                </a:lnTo>
                <a:lnTo>
                  <a:pt x="2" y="103"/>
                </a:lnTo>
                <a:lnTo>
                  <a:pt x="3" y="98"/>
                </a:lnTo>
                <a:lnTo>
                  <a:pt x="6" y="92"/>
                </a:lnTo>
                <a:lnTo>
                  <a:pt x="10" y="87"/>
                </a:lnTo>
                <a:lnTo>
                  <a:pt x="15" y="83"/>
                </a:lnTo>
                <a:lnTo>
                  <a:pt x="21" y="80"/>
                </a:lnTo>
                <a:lnTo>
                  <a:pt x="26" y="79"/>
                </a:lnTo>
                <a:lnTo>
                  <a:pt x="33" y="77"/>
                </a:lnTo>
                <a:lnTo>
                  <a:pt x="370" y="77"/>
                </a:lnTo>
                <a:lnTo>
                  <a:pt x="377" y="79"/>
                </a:lnTo>
                <a:lnTo>
                  <a:pt x="383" y="80"/>
                </a:lnTo>
                <a:lnTo>
                  <a:pt x="388" y="83"/>
                </a:lnTo>
                <a:lnTo>
                  <a:pt x="394" y="87"/>
                </a:lnTo>
                <a:lnTo>
                  <a:pt x="398" y="92"/>
                </a:lnTo>
                <a:lnTo>
                  <a:pt x="400" y="98"/>
                </a:lnTo>
                <a:lnTo>
                  <a:pt x="402" y="103"/>
                </a:lnTo>
                <a:lnTo>
                  <a:pt x="403" y="110"/>
                </a:lnTo>
                <a:close/>
                <a:moveTo>
                  <a:pt x="215" y="202"/>
                </a:moveTo>
                <a:lnTo>
                  <a:pt x="215" y="180"/>
                </a:lnTo>
                <a:lnTo>
                  <a:pt x="215" y="161"/>
                </a:lnTo>
                <a:lnTo>
                  <a:pt x="189" y="161"/>
                </a:lnTo>
                <a:lnTo>
                  <a:pt x="189" y="180"/>
                </a:lnTo>
                <a:lnTo>
                  <a:pt x="189" y="202"/>
                </a:lnTo>
                <a:lnTo>
                  <a:pt x="189" y="220"/>
                </a:lnTo>
                <a:lnTo>
                  <a:pt x="215" y="220"/>
                </a:lnTo>
                <a:lnTo>
                  <a:pt x="215" y="202"/>
                </a:lnTo>
                <a:close/>
                <a:moveTo>
                  <a:pt x="380" y="180"/>
                </a:moveTo>
                <a:lnTo>
                  <a:pt x="380" y="110"/>
                </a:lnTo>
                <a:lnTo>
                  <a:pt x="378" y="106"/>
                </a:lnTo>
                <a:lnTo>
                  <a:pt x="377" y="103"/>
                </a:lnTo>
                <a:lnTo>
                  <a:pt x="374" y="102"/>
                </a:lnTo>
                <a:lnTo>
                  <a:pt x="370" y="101"/>
                </a:lnTo>
                <a:lnTo>
                  <a:pt x="33" y="101"/>
                </a:lnTo>
                <a:lnTo>
                  <a:pt x="29" y="102"/>
                </a:lnTo>
                <a:lnTo>
                  <a:pt x="26" y="103"/>
                </a:lnTo>
                <a:lnTo>
                  <a:pt x="25" y="106"/>
                </a:lnTo>
                <a:lnTo>
                  <a:pt x="24" y="110"/>
                </a:lnTo>
                <a:lnTo>
                  <a:pt x="24" y="180"/>
                </a:lnTo>
                <a:lnTo>
                  <a:pt x="165" y="180"/>
                </a:lnTo>
                <a:lnTo>
                  <a:pt x="165" y="138"/>
                </a:lnTo>
                <a:lnTo>
                  <a:pt x="238" y="138"/>
                </a:lnTo>
                <a:lnTo>
                  <a:pt x="238" y="180"/>
                </a:lnTo>
                <a:lnTo>
                  <a:pt x="380" y="180"/>
                </a:lnTo>
                <a:close/>
              </a:path>
            </a:pathLst>
          </a:custGeom>
          <a:solidFill>
            <a:schemeClr val="accent1"/>
          </a:solidFill>
          <a:ln>
            <a:noFill/>
          </a:ln>
        </p:spPr>
        <p:txBody>
          <a:bodyPr/>
          <a:lstStyle/>
          <a:p>
            <a:endParaRPr lang="en-US" dirty="0"/>
          </a:p>
        </p:txBody>
      </p:sp>
      <p:sp>
        <p:nvSpPr>
          <p:cNvPr id="219" name="Freeform 242"/>
          <p:cNvSpPr>
            <a:spLocks noEditPoints="1"/>
          </p:cNvSpPr>
          <p:nvPr/>
        </p:nvSpPr>
        <p:spPr bwMode="auto">
          <a:xfrm>
            <a:off x="3760389" y="2999283"/>
            <a:ext cx="345958" cy="353821"/>
          </a:xfrm>
          <a:custGeom>
            <a:avLst/>
            <a:gdLst>
              <a:gd name="T0" fmla="*/ 206375 w 396"/>
              <a:gd name="T1" fmla="*/ 529 h 405"/>
              <a:gd name="T2" fmla="*/ 206375 w 396"/>
              <a:gd name="T3" fmla="*/ 529 h 405"/>
              <a:gd name="T4" fmla="*/ 205317 w 396"/>
              <a:gd name="T5" fmla="*/ 0 h 405"/>
              <a:gd name="T6" fmla="*/ 203200 w 396"/>
              <a:gd name="T7" fmla="*/ 0 h 405"/>
              <a:gd name="T8" fmla="*/ 201613 w 396"/>
              <a:gd name="T9" fmla="*/ 0 h 405"/>
              <a:gd name="T10" fmla="*/ 200025 w 396"/>
              <a:gd name="T11" fmla="*/ 529 h 405"/>
              <a:gd name="T12" fmla="*/ 2646 w 396"/>
              <a:gd name="T13" fmla="*/ 132821 h 405"/>
              <a:gd name="T14" fmla="*/ 2646 w 396"/>
              <a:gd name="T15" fmla="*/ 132821 h 405"/>
              <a:gd name="T16" fmla="*/ 1588 w 396"/>
              <a:gd name="T17" fmla="*/ 134409 h 405"/>
              <a:gd name="T18" fmla="*/ 529 w 396"/>
              <a:gd name="T19" fmla="*/ 135996 h 405"/>
              <a:gd name="T20" fmla="*/ 529 w 396"/>
              <a:gd name="T21" fmla="*/ 137584 h 405"/>
              <a:gd name="T22" fmla="*/ 0 w 396"/>
              <a:gd name="T23" fmla="*/ 138642 h 405"/>
              <a:gd name="T24" fmla="*/ 0 w 396"/>
              <a:gd name="T25" fmla="*/ 138642 h 405"/>
              <a:gd name="T26" fmla="*/ 529 w 396"/>
              <a:gd name="T27" fmla="*/ 140759 h 405"/>
              <a:gd name="T28" fmla="*/ 1588 w 396"/>
              <a:gd name="T29" fmla="*/ 142346 h 405"/>
              <a:gd name="T30" fmla="*/ 2646 w 396"/>
              <a:gd name="T31" fmla="*/ 143405 h 405"/>
              <a:gd name="T32" fmla="*/ 4233 w 396"/>
              <a:gd name="T33" fmla="*/ 143934 h 405"/>
              <a:gd name="T34" fmla="*/ 60854 w 396"/>
              <a:gd name="T35" fmla="*/ 165100 h 405"/>
              <a:gd name="T36" fmla="*/ 81492 w 396"/>
              <a:gd name="T37" fmla="*/ 210609 h 405"/>
              <a:gd name="T38" fmla="*/ 81492 w 396"/>
              <a:gd name="T39" fmla="*/ 210609 h 405"/>
              <a:gd name="T40" fmla="*/ 83079 w 396"/>
              <a:gd name="T41" fmla="*/ 212196 h 405"/>
              <a:gd name="T42" fmla="*/ 83608 w 396"/>
              <a:gd name="T43" fmla="*/ 213784 h 405"/>
              <a:gd name="T44" fmla="*/ 85196 w 396"/>
              <a:gd name="T45" fmla="*/ 214313 h 405"/>
              <a:gd name="T46" fmla="*/ 87313 w 396"/>
              <a:gd name="T47" fmla="*/ 214313 h 405"/>
              <a:gd name="T48" fmla="*/ 87313 w 396"/>
              <a:gd name="T49" fmla="*/ 214313 h 405"/>
              <a:gd name="T50" fmla="*/ 87313 w 396"/>
              <a:gd name="T51" fmla="*/ 214313 h 405"/>
              <a:gd name="T52" fmla="*/ 87313 w 396"/>
              <a:gd name="T53" fmla="*/ 214313 h 405"/>
              <a:gd name="T54" fmla="*/ 88900 w 396"/>
              <a:gd name="T55" fmla="*/ 214313 h 405"/>
              <a:gd name="T56" fmla="*/ 89958 w 396"/>
              <a:gd name="T57" fmla="*/ 213784 h 405"/>
              <a:gd name="T58" fmla="*/ 91546 w 396"/>
              <a:gd name="T59" fmla="*/ 212196 h 405"/>
              <a:gd name="T60" fmla="*/ 92604 w 396"/>
              <a:gd name="T61" fmla="*/ 210609 h 405"/>
              <a:gd name="T62" fmla="*/ 105304 w 396"/>
              <a:gd name="T63" fmla="*/ 184680 h 405"/>
              <a:gd name="T64" fmla="*/ 173038 w 396"/>
              <a:gd name="T65" fmla="*/ 211667 h 405"/>
              <a:gd name="T66" fmla="*/ 173038 w 396"/>
              <a:gd name="T67" fmla="*/ 211667 h 405"/>
              <a:gd name="T68" fmla="*/ 175154 w 396"/>
              <a:gd name="T69" fmla="*/ 211667 h 405"/>
              <a:gd name="T70" fmla="*/ 178329 w 396"/>
              <a:gd name="T71" fmla="*/ 210609 h 405"/>
              <a:gd name="T72" fmla="*/ 178329 w 396"/>
              <a:gd name="T73" fmla="*/ 210609 h 405"/>
              <a:gd name="T74" fmla="*/ 180446 w 396"/>
              <a:gd name="T75" fmla="*/ 208492 h 405"/>
              <a:gd name="T76" fmla="*/ 180975 w 396"/>
              <a:gd name="T77" fmla="*/ 206375 h 405"/>
              <a:gd name="T78" fmla="*/ 209550 w 396"/>
              <a:gd name="T79" fmla="*/ 6350 h 405"/>
              <a:gd name="T80" fmla="*/ 209550 w 396"/>
              <a:gd name="T81" fmla="*/ 6350 h 405"/>
              <a:gd name="T82" fmla="*/ 209550 w 396"/>
              <a:gd name="T83" fmla="*/ 4763 h 405"/>
              <a:gd name="T84" fmla="*/ 209021 w 396"/>
              <a:gd name="T85" fmla="*/ 3704 h 405"/>
              <a:gd name="T86" fmla="*/ 207962 w 396"/>
              <a:gd name="T87" fmla="*/ 2117 h 405"/>
              <a:gd name="T88" fmla="*/ 206375 w 396"/>
              <a:gd name="T89" fmla="*/ 529 h 405"/>
              <a:gd name="T90" fmla="*/ 206375 w 396"/>
              <a:gd name="T91" fmla="*/ 529 h 405"/>
              <a:gd name="T92" fmla="*/ 166688 w 396"/>
              <a:gd name="T93" fmla="*/ 38629 h 405"/>
              <a:gd name="T94" fmla="*/ 63500 w 396"/>
              <a:gd name="T95" fmla="*/ 153459 h 405"/>
              <a:gd name="T96" fmla="*/ 19579 w 396"/>
              <a:gd name="T97" fmla="*/ 136525 h 405"/>
              <a:gd name="T98" fmla="*/ 166688 w 396"/>
              <a:gd name="T99" fmla="*/ 38629 h 405"/>
              <a:gd name="T100" fmla="*/ 87313 w 396"/>
              <a:gd name="T101" fmla="*/ 194205 h 405"/>
              <a:gd name="T102" fmla="*/ 72496 w 396"/>
              <a:gd name="T103" fmla="*/ 161396 h 405"/>
              <a:gd name="T104" fmla="*/ 162983 w 396"/>
              <a:gd name="T105" fmla="*/ 60325 h 405"/>
              <a:gd name="T106" fmla="*/ 97367 w 396"/>
              <a:gd name="T107" fmla="*/ 173567 h 405"/>
              <a:gd name="T108" fmla="*/ 97367 w 396"/>
              <a:gd name="T109" fmla="*/ 173567 h 405"/>
              <a:gd name="T110" fmla="*/ 97367 w 396"/>
              <a:gd name="T111" fmla="*/ 173567 h 405"/>
              <a:gd name="T112" fmla="*/ 97367 w 396"/>
              <a:gd name="T113" fmla="*/ 173567 h 405"/>
              <a:gd name="T114" fmla="*/ 87313 w 396"/>
              <a:gd name="T115" fmla="*/ 194205 h 405"/>
              <a:gd name="T116" fmla="*/ 170392 w 396"/>
              <a:gd name="T117" fmla="*/ 196850 h 405"/>
              <a:gd name="T118" fmla="*/ 111125 w 396"/>
              <a:gd name="T119" fmla="*/ 173567 h 405"/>
              <a:gd name="T120" fmla="*/ 193675 w 396"/>
              <a:gd name="T121" fmla="*/ 31750 h 405"/>
              <a:gd name="T122" fmla="*/ 170392 w 396"/>
              <a:gd name="T123" fmla="*/ 196850 h 40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96" h="405">
                <a:moveTo>
                  <a:pt x="390" y="1"/>
                </a:moveTo>
                <a:lnTo>
                  <a:pt x="390" y="1"/>
                </a:lnTo>
                <a:lnTo>
                  <a:pt x="388" y="0"/>
                </a:lnTo>
                <a:lnTo>
                  <a:pt x="384" y="0"/>
                </a:lnTo>
                <a:lnTo>
                  <a:pt x="381" y="0"/>
                </a:lnTo>
                <a:lnTo>
                  <a:pt x="378" y="1"/>
                </a:lnTo>
                <a:lnTo>
                  <a:pt x="5" y="251"/>
                </a:lnTo>
                <a:lnTo>
                  <a:pt x="3" y="254"/>
                </a:lnTo>
                <a:lnTo>
                  <a:pt x="1" y="257"/>
                </a:lnTo>
                <a:lnTo>
                  <a:pt x="1" y="260"/>
                </a:lnTo>
                <a:lnTo>
                  <a:pt x="0" y="262"/>
                </a:lnTo>
                <a:lnTo>
                  <a:pt x="1" y="266"/>
                </a:lnTo>
                <a:lnTo>
                  <a:pt x="3" y="269"/>
                </a:lnTo>
                <a:lnTo>
                  <a:pt x="5" y="271"/>
                </a:lnTo>
                <a:lnTo>
                  <a:pt x="8" y="272"/>
                </a:lnTo>
                <a:lnTo>
                  <a:pt x="115" y="312"/>
                </a:lnTo>
                <a:lnTo>
                  <a:pt x="154" y="398"/>
                </a:lnTo>
                <a:lnTo>
                  <a:pt x="157" y="401"/>
                </a:lnTo>
                <a:lnTo>
                  <a:pt x="158" y="404"/>
                </a:lnTo>
                <a:lnTo>
                  <a:pt x="161" y="405"/>
                </a:lnTo>
                <a:lnTo>
                  <a:pt x="165" y="405"/>
                </a:lnTo>
                <a:lnTo>
                  <a:pt x="168" y="405"/>
                </a:lnTo>
                <a:lnTo>
                  <a:pt x="170" y="404"/>
                </a:lnTo>
                <a:lnTo>
                  <a:pt x="173" y="401"/>
                </a:lnTo>
                <a:lnTo>
                  <a:pt x="175" y="398"/>
                </a:lnTo>
                <a:lnTo>
                  <a:pt x="199" y="349"/>
                </a:lnTo>
                <a:lnTo>
                  <a:pt x="327" y="400"/>
                </a:lnTo>
                <a:lnTo>
                  <a:pt x="331" y="400"/>
                </a:lnTo>
                <a:lnTo>
                  <a:pt x="337" y="398"/>
                </a:lnTo>
                <a:lnTo>
                  <a:pt x="341" y="394"/>
                </a:lnTo>
                <a:lnTo>
                  <a:pt x="342" y="390"/>
                </a:lnTo>
                <a:lnTo>
                  <a:pt x="396" y="12"/>
                </a:lnTo>
                <a:lnTo>
                  <a:pt x="396" y="9"/>
                </a:lnTo>
                <a:lnTo>
                  <a:pt x="395" y="7"/>
                </a:lnTo>
                <a:lnTo>
                  <a:pt x="393" y="4"/>
                </a:lnTo>
                <a:lnTo>
                  <a:pt x="390" y="1"/>
                </a:lnTo>
                <a:close/>
                <a:moveTo>
                  <a:pt x="315" y="73"/>
                </a:moveTo>
                <a:lnTo>
                  <a:pt x="120" y="290"/>
                </a:lnTo>
                <a:lnTo>
                  <a:pt x="37" y="258"/>
                </a:lnTo>
                <a:lnTo>
                  <a:pt x="315" y="73"/>
                </a:lnTo>
                <a:close/>
                <a:moveTo>
                  <a:pt x="165" y="367"/>
                </a:moveTo>
                <a:lnTo>
                  <a:pt x="137" y="305"/>
                </a:lnTo>
                <a:lnTo>
                  <a:pt x="308" y="114"/>
                </a:lnTo>
                <a:lnTo>
                  <a:pt x="184" y="328"/>
                </a:lnTo>
                <a:lnTo>
                  <a:pt x="165" y="367"/>
                </a:lnTo>
                <a:close/>
                <a:moveTo>
                  <a:pt x="322" y="372"/>
                </a:moveTo>
                <a:lnTo>
                  <a:pt x="210" y="328"/>
                </a:lnTo>
                <a:lnTo>
                  <a:pt x="366" y="60"/>
                </a:lnTo>
                <a:lnTo>
                  <a:pt x="322" y="372"/>
                </a:lnTo>
                <a:close/>
              </a:path>
            </a:pathLst>
          </a:custGeom>
          <a:solidFill>
            <a:schemeClr val="accent1"/>
          </a:solidFill>
          <a:ln>
            <a:noFill/>
          </a:ln>
        </p:spPr>
        <p:txBody>
          <a:bodyPr/>
          <a:lstStyle/>
          <a:p>
            <a:endParaRPr lang="en-US" dirty="0"/>
          </a:p>
        </p:txBody>
      </p:sp>
      <p:sp>
        <p:nvSpPr>
          <p:cNvPr id="220" name="Freeform 243"/>
          <p:cNvSpPr>
            <a:spLocks noEditPoints="1"/>
          </p:cNvSpPr>
          <p:nvPr/>
        </p:nvSpPr>
        <p:spPr bwMode="auto">
          <a:xfrm>
            <a:off x="1082501" y="1631743"/>
            <a:ext cx="304024" cy="340716"/>
          </a:xfrm>
          <a:custGeom>
            <a:avLst/>
            <a:gdLst>
              <a:gd name="T0" fmla="*/ 5821 w 348"/>
              <a:gd name="T1" fmla="*/ 31750 h 390"/>
              <a:gd name="T2" fmla="*/ 33867 w 348"/>
              <a:gd name="T3" fmla="*/ 10583 h 390"/>
              <a:gd name="T4" fmla="*/ 61383 w 348"/>
              <a:gd name="T5" fmla="*/ 11642 h 390"/>
              <a:gd name="T6" fmla="*/ 39688 w 348"/>
              <a:gd name="T7" fmla="*/ 21167 h 390"/>
              <a:gd name="T8" fmla="*/ 15346 w 348"/>
              <a:gd name="T9" fmla="*/ 40746 h 390"/>
              <a:gd name="T10" fmla="*/ 184150 w 348"/>
              <a:gd name="T11" fmla="*/ 39158 h 390"/>
              <a:gd name="T12" fmla="*/ 166158 w 348"/>
              <a:gd name="T13" fmla="*/ 20108 h 390"/>
              <a:gd name="T14" fmla="*/ 135467 w 348"/>
              <a:gd name="T15" fmla="*/ 2646 h 390"/>
              <a:gd name="T16" fmla="*/ 131233 w 348"/>
              <a:gd name="T17" fmla="*/ 14287 h 390"/>
              <a:gd name="T18" fmla="*/ 158221 w 348"/>
              <a:gd name="T19" fmla="*/ 29633 h 390"/>
              <a:gd name="T20" fmla="*/ 174625 w 348"/>
              <a:gd name="T21" fmla="*/ 46567 h 390"/>
              <a:gd name="T22" fmla="*/ 158221 w 348"/>
              <a:gd name="T23" fmla="*/ 200025 h 390"/>
              <a:gd name="T24" fmla="*/ 154517 w 348"/>
              <a:gd name="T25" fmla="*/ 205846 h 390"/>
              <a:gd name="T26" fmla="*/ 148696 w 348"/>
              <a:gd name="T27" fmla="*/ 205846 h 390"/>
              <a:gd name="T28" fmla="*/ 137054 w 348"/>
              <a:gd name="T29" fmla="*/ 185208 h 390"/>
              <a:gd name="T30" fmla="*/ 92604 w 348"/>
              <a:gd name="T31" fmla="*/ 197908 h 390"/>
              <a:gd name="T32" fmla="*/ 58208 w 348"/>
              <a:gd name="T33" fmla="*/ 190500 h 390"/>
              <a:gd name="T34" fmla="*/ 37571 w 348"/>
              <a:gd name="T35" fmla="*/ 204258 h 390"/>
              <a:gd name="T36" fmla="*/ 30162 w 348"/>
              <a:gd name="T37" fmla="*/ 205846 h 390"/>
              <a:gd name="T38" fmla="*/ 26987 w 348"/>
              <a:gd name="T39" fmla="*/ 200025 h 390"/>
              <a:gd name="T40" fmla="*/ 30692 w 348"/>
              <a:gd name="T41" fmla="*/ 172508 h 390"/>
              <a:gd name="T42" fmla="*/ 10583 w 348"/>
              <a:gd name="T43" fmla="*/ 139700 h 390"/>
              <a:gd name="T44" fmla="*/ 5292 w 348"/>
              <a:gd name="T45" fmla="*/ 110596 h 390"/>
              <a:gd name="T46" fmla="*/ 11642 w 348"/>
              <a:gd name="T47" fmla="*/ 76200 h 390"/>
              <a:gd name="T48" fmla="*/ 30692 w 348"/>
              <a:gd name="T49" fmla="*/ 48683 h 390"/>
              <a:gd name="T50" fmla="*/ 58208 w 348"/>
              <a:gd name="T51" fmla="*/ 29633 h 390"/>
              <a:gd name="T52" fmla="*/ 92604 w 348"/>
              <a:gd name="T53" fmla="*/ 23283 h 390"/>
              <a:gd name="T54" fmla="*/ 119062 w 348"/>
              <a:gd name="T55" fmla="*/ 26987 h 390"/>
              <a:gd name="T56" fmla="*/ 148167 w 348"/>
              <a:gd name="T57" fmla="*/ 42863 h 390"/>
              <a:gd name="T58" fmla="*/ 168804 w 348"/>
              <a:gd name="T59" fmla="*/ 68792 h 390"/>
              <a:gd name="T60" fmla="*/ 179388 w 348"/>
              <a:gd name="T61" fmla="*/ 101600 h 390"/>
              <a:gd name="T62" fmla="*/ 177800 w 348"/>
              <a:gd name="T63" fmla="*/ 130175 h 390"/>
              <a:gd name="T64" fmla="*/ 160338 w 348"/>
              <a:gd name="T65" fmla="*/ 165100 h 390"/>
              <a:gd name="T66" fmla="*/ 92604 w 348"/>
              <a:gd name="T67" fmla="*/ 185208 h 390"/>
              <a:gd name="T68" fmla="*/ 114300 w 348"/>
              <a:gd name="T69" fmla="*/ 182033 h 390"/>
              <a:gd name="T70" fmla="*/ 139700 w 348"/>
              <a:gd name="T71" fmla="*/ 167746 h 390"/>
              <a:gd name="T72" fmla="*/ 158221 w 348"/>
              <a:gd name="T73" fmla="*/ 146050 h 390"/>
              <a:gd name="T74" fmla="*/ 166688 w 348"/>
              <a:gd name="T75" fmla="*/ 118004 h 390"/>
              <a:gd name="T76" fmla="*/ 166158 w 348"/>
              <a:gd name="T77" fmla="*/ 95250 h 390"/>
              <a:gd name="T78" fmla="*/ 154517 w 348"/>
              <a:gd name="T79" fmla="*/ 68263 h 390"/>
              <a:gd name="T80" fmla="*/ 133879 w 348"/>
              <a:gd name="T81" fmla="*/ 47625 h 390"/>
              <a:gd name="T82" fmla="*/ 107950 w 348"/>
              <a:gd name="T83" fmla="*/ 37042 h 390"/>
              <a:gd name="T84" fmla="*/ 84667 w 348"/>
              <a:gd name="T85" fmla="*/ 35454 h 390"/>
              <a:gd name="T86" fmla="*/ 57150 w 348"/>
              <a:gd name="T87" fmla="*/ 44450 h 390"/>
              <a:gd name="T88" fmla="*/ 34396 w 348"/>
              <a:gd name="T89" fmla="*/ 62442 h 390"/>
              <a:gd name="T90" fmla="*/ 20638 w 348"/>
              <a:gd name="T91" fmla="*/ 87842 h 390"/>
              <a:gd name="T92" fmla="*/ 17463 w 348"/>
              <a:gd name="T93" fmla="*/ 110596 h 390"/>
              <a:gd name="T94" fmla="*/ 23283 w 348"/>
              <a:gd name="T95" fmla="*/ 139700 h 390"/>
              <a:gd name="T96" fmla="*/ 39688 w 348"/>
              <a:gd name="T97" fmla="*/ 163513 h 390"/>
              <a:gd name="T98" fmla="*/ 63500 w 348"/>
              <a:gd name="T99" fmla="*/ 179388 h 390"/>
              <a:gd name="T100" fmla="*/ 92604 w 348"/>
              <a:gd name="T101" fmla="*/ 185208 h 390"/>
              <a:gd name="T102" fmla="*/ 92075 w 348"/>
              <a:gd name="T103" fmla="*/ 58737 h 390"/>
              <a:gd name="T104" fmla="*/ 86254 w 348"/>
              <a:gd name="T105" fmla="*/ 64558 h 390"/>
              <a:gd name="T106" fmla="*/ 61383 w 348"/>
              <a:gd name="T107" fmla="*/ 124354 h 390"/>
              <a:gd name="T108" fmla="*/ 61383 w 348"/>
              <a:gd name="T109" fmla="*/ 130704 h 390"/>
              <a:gd name="T110" fmla="*/ 67733 w 348"/>
              <a:gd name="T111" fmla="*/ 132821 h 390"/>
              <a:gd name="T112" fmla="*/ 96308 w 348"/>
              <a:gd name="T113" fmla="*/ 114829 h 390"/>
              <a:gd name="T114" fmla="*/ 98425 w 348"/>
              <a:gd name="T115" fmla="*/ 64558 h 390"/>
              <a:gd name="T116" fmla="*/ 94721 w 348"/>
              <a:gd name="T117" fmla="*/ 58737 h 39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48" h="390">
                <a:moveTo>
                  <a:pt x="18" y="88"/>
                </a:moveTo>
                <a:lnTo>
                  <a:pt x="0" y="74"/>
                </a:lnTo>
                <a:lnTo>
                  <a:pt x="11" y="60"/>
                </a:lnTo>
                <a:lnTo>
                  <a:pt x="24" y="49"/>
                </a:lnTo>
                <a:lnTo>
                  <a:pt x="36" y="38"/>
                </a:lnTo>
                <a:lnTo>
                  <a:pt x="50" y="29"/>
                </a:lnTo>
                <a:lnTo>
                  <a:pt x="64" y="20"/>
                </a:lnTo>
                <a:lnTo>
                  <a:pt x="77" y="12"/>
                </a:lnTo>
                <a:lnTo>
                  <a:pt x="93" y="5"/>
                </a:lnTo>
                <a:lnTo>
                  <a:pt x="109" y="0"/>
                </a:lnTo>
                <a:lnTo>
                  <a:pt x="116" y="22"/>
                </a:lnTo>
                <a:lnTo>
                  <a:pt x="102" y="27"/>
                </a:lnTo>
                <a:lnTo>
                  <a:pt x="88" y="33"/>
                </a:lnTo>
                <a:lnTo>
                  <a:pt x="75" y="40"/>
                </a:lnTo>
                <a:lnTo>
                  <a:pt x="62" y="48"/>
                </a:lnTo>
                <a:lnTo>
                  <a:pt x="51" y="56"/>
                </a:lnTo>
                <a:lnTo>
                  <a:pt x="39" y="66"/>
                </a:lnTo>
                <a:lnTo>
                  <a:pt x="29" y="77"/>
                </a:lnTo>
                <a:lnTo>
                  <a:pt x="18" y="88"/>
                </a:lnTo>
                <a:close/>
                <a:moveTo>
                  <a:pt x="330" y="88"/>
                </a:moveTo>
                <a:lnTo>
                  <a:pt x="348" y="74"/>
                </a:lnTo>
                <a:lnTo>
                  <a:pt x="337" y="60"/>
                </a:lnTo>
                <a:lnTo>
                  <a:pt x="326" y="49"/>
                </a:lnTo>
                <a:lnTo>
                  <a:pt x="314" y="38"/>
                </a:lnTo>
                <a:lnTo>
                  <a:pt x="300" y="29"/>
                </a:lnTo>
                <a:lnTo>
                  <a:pt x="286" y="20"/>
                </a:lnTo>
                <a:lnTo>
                  <a:pt x="271" y="12"/>
                </a:lnTo>
                <a:lnTo>
                  <a:pt x="256" y="5"/>
                </a:lnTo>
                <a:lnTo>
                  <a:pt x="241" y="0"/>
                </a:lnTo>
                <a:lnTo>
                  <a:pt x="234" y="22"/>
                </a:lnTo>
                <a:lnTo>
                  <a:pt x="248" y="27"/>
                </a:lnTo>
                <a:lnTo>
                  <a:pt x="262" y="33"/>
                </a:lnTo>
                <a:lnTo>
                  <a:pt x="274" y="40"/>
                </a:lnTo>
                <a:lnTo>
                  <a:pt x="286" y="48"/>
                </a:lnTo>
                <a:lnTo>
                  <a:pt x="299" y="56"/>
                </a:lnTo>
                <a:lnTo>
                  <a:pt x="310" y="66"/>
                </a:lnTo>
                <a:lnTo>
                  <a:pt x="321" y="77"/>
                </a:lnTo>
                <a:lnTo>
                  <a:pt x="330" y="88"/>
                </a:lnTo>
                <a:close/>
                <a:moveTo>
                  <a:pt x="278" y="337"/>
                </a:moveTo>
                <a:lnTo>
                  <a:pt x="297" y="374"/>
                </a:lnTo>
                <a:lnTo>
                  <a:pt x="299" y="378"/>
                </a:lnTo>
                <a:lnTo>
                  <a:pt x="297" y="382"/>
                </a:lnTo>
                <a:lnTo>
                  <a:pt x="296" y="386"/>
                </a:lnTo>
                <a:lnTo>
                  <a:pt x="292" y="389"/>
                </a:lnTo>
                <a:lnTo>
                  <a:pt x="286" y="390"/>
                </a:lnTo>
                <a:lnTo>
                  <a:pt x="284" y="390"/>
                </a:lnTo>
                <a:lnTo>
                  <a:pt x="281" y="389"/>
                </a:lnTo>
                <a:lnTo>
                  <a:pt x="278" y="386"/>
                </a:lnTo>
                <a:lnTo>
                  <a:pt x="277" y="385"/>
                </a:lnTo>
                <a:lnTo>
                  <a:pt x="259" y="350"/>
                </a:lnTo>
                <a:lnTo>
                  <a:pt x="240" y="360"/>
                </a:lnTo>
                <a:lnTo>
                  <a:pt x="219" y="367"/>
                </a:lnTo>
                <a:lnTo>
                  <a:pt x="197" y="372"/>
                </a:lnTo>
                <a:lnTo>
                  <a:pt x="175" y="374"/>
                </a:lnTo>
                <a:lnTo>
                  <a:pt x="152" y="372"/>
                </a:lnTo>
                <a:lnTo>
                  <a:pt x="131" y="367"/>
                </a:lnTo>
                <a:lnTo>
                  <a:pt x="110" y="360"/>
                </a:lnTo>
                <a:lnTo>
                  <a:pt x="91" y="350"/>
                </a:lnTo>
                <a:lnTo>
                  <a:pt x="73" y="385"/>
                </a:lnTo>
                <a:lnTo>
                  <a:pt x="71" y="386"/>
                </a:lnTo>
                <a:lnTo>
                  <a:pt x="69" y="389"/>
                </a:lnTo>
                <a:lnTo>
                  <a:pt x="62" y="390"/>
                </a:lnTo>
                <a:lnTo>
                  <a:pt x="57" y="389"/>
                </a:lnTo>
                <a:lnTo>
                  <a:pt x="54" y="386"/>
                </a:lnTo>
                <a:lnTo>
                  <a:pt x="51" y="382"/>
                </a:lnTo>
                <a:lnTo>
                  <a:pt x="51" y="378"/>
                </a:lnTo>
                <a:lnTo>
                  <a:pt x="53" y="374"/>
                </a:lnTo>
                <a:lnTo>
                  <a:pt x="72" y="337"/>
                </a:lnTo>
                <a:lnTo>
                  <a:pt x="58" y="326"/>
                </a:lnTo>
                <a:lnTo>
                  <a:pt x="46" y="312"/>
                </a:lnTo>
                <a:lnTo>
                  <a:pt x="36" y="297"/>
                </a:lnTo>
                <a:lnTo>
                  <a:pt x="27" y="282"/>
                </a:lnTo>
                <a:lnTo>
                  <a:pt x="20" y="264"/>
                </a:lnTo>
                <a:lnTo>
                  <a:pt x="14" y="246"/>
                </a:lnTo>
                <a:lnTo>
                  <a:pt x="11" y="228"/>
                </a:lnTo>
                <a:lnTo>
                  <a:pt x="10" y="209"/>
                </a:lnTo>
                <a:lnTo>
                  <a:pt x="11" y="192"/>
                </a:lnTo>
                <a:lnTo>
                  <a:pt x="13" y="176"/>
                </a:lnTo>
                <a:lnTo>
                  <a:pt x="17" y="159"/>
                </a:lnTo>
                <a:lnTo>
                  <a:pt x="22" y="144"/>
                </a:lnTo>
                <a:lnTo>
                  <a:pt x="29" y="130"/>
                </a:lnTo>
                <a:lnTo>
                  <a:pt x="38" y="117"/>
                </a:lnTo>
                <a:lnTo>
                  <a:pt x="47" y="104"/>
                </a:lnTo>
                <a:lnTo>
                  <a:pt x="58" y="92"/>
                </a:lnTo>
                <a:lnTo>
                  <a:pt x="71" y="81"/>
                </a:lnTo>
                <a:lnTo>
                  <a:pt x="83" y="71"/>
                </a:lnTo>
                <a:lnTo>
                  <a:pt x="97" y="63"/>
                </a:lnTo>
                <a:lnTo>
                  <a:pt x="110" y="56"/>
                </a:lnTo>
                <a:lnTo>
                  <a:pt x="126" y="51"/>
                </a:lnTo>
                <a:lnTo>
                  <a:pt x="142" y="46"/>
                </a:lnTo>
                <a:lnTo>
                  <a:pt x="159" y="45"/>
                </a:lnTo>
                <a:lnTo>
                  <a:pt x="175" y="44"/>
                </a:lnTo>
                <a:lnTo>
                  <a:pt x="192" y="45"/>
                </a:lnTo>
                <a:lnTo>
                  <a:pt x="208" y="46"/>
                </a:lnTo>
                <a:lnTo>
                  <a:pt x="225" y="51"/>
                </a:lnTo>
                <a:lnTo>
                  <a:pt x="240" y="56"/>
                </a:lnTo>
                <a:lnTo>
                  <a:pt x="253" y="63"/>
                </a:lnTo>
                <a:lnTo>
                  <a:pt x="267" y="71"/>
                </a:lnTo>
                <a:lnTo>
                  <a:pt x="280" y="81"/>
                </a:lnTo>
                <a:lnTo>
                  <a:pt x="292" y="92"/>
                </a:lnTo>
                <a:lnTo>
                  <a:pt x="302" y="104"/>
                </a:lnTo>
                <a:lnTo>
                  <a:pt x="311" y="117"/>
                </a:lnTo>
                <a:lnTo>
                  <a:pt x="319" y="130"/>
                </a:lnTo>
                <a:lnTo>
                  <a:pt x="326" y="144"/>
                </a:lnTo>
                <a:lnTo>
                  <a:pt x="332" y="159"/>
                </a:lnTo>
                <a:lnTo>
                  <a:pt x="336" y="176"/>
                </a:lnTo>
                <a:lnTo>
                  <a:pt x="339" y="192"/>
                </a:lnTo>
                <a:lnTo>
                  <a:pt x="340" y="209"/>
                </a:lnTo>
                <a:lnTo>
                  <a:pt x="339" y="228"/>
                </a:lnTo>
                <a:lnTo>
                  <a:pt x="336" y="246"/>
                </a:lnTo>
                <a:lnTo>
                  <a:pt x="330" y="264"/>
                </a:lnTo>
                <a:lnTo>
                  <a:pt x="324" y="282"/>
                </a:lnTo>
                <a:lnTo>
                  <a:pt x="314" y="297"/>
                </a:lnTo>
                <a:lnTo>
                  <a:pt x="303" y="312"/>
                </a:lnTo>
                <a:lnTo>
                  <a:pt x="292" y="326"/>
                </a:lnTo>
                <a:lnTo>
                  <a:pt x="278" y="337"/>
                </a:lnTo>
                <a:close/>
                <a:moveTo>
                  <a:pt x="175" y="350"/>
                </a:moveTo>
                <a:lnTo>
                  <a:pt x="175" y="350"/>
                </a:lnTo>
                <a:lnTo>
                  <a:pt x="189" y="349"/>
                </a:lnTo>
                <a:lnTo>
                  <a:pt x="204" y="348"/>
                </a:lnTo>
                <a:lnTo>
                  <a:pt x="216" y="344"/>
                </a:lnTo>
                <a:lnTo>
                  <a:pt x="230" y="339"/>
                </a:lnTo>
                <a:lnTo>
                  <a:pt x="242" y="334"/>
                </a:lnTo>
                <a:lnTo>
                  <a:pt x="253" y="326"/>
                </a:lnTo>
                <a:lnTo>
                  <a:pt x="264" y="317"/>
                </a:lnTo>
                <a:lnTo>
                  <a:pt x="275" y="309"/>
                </a:lnTo>
                <a:lnTo>
                  <a:pt x="284" y="298"/>
                </a:lnTo>
                <a:lnTo>
                  <a:pt x="292" y="287"/>
                </a:lnTo>
                <a:lnTo>
                  <a:pt x="299" y="276"/>
                </a:lnTo>
                <a:lnTo>
                  <a:pt x="306" y="264"/>
                </a:lnTo>
                <a:lnTo>
                  <a:pt x="310" y="251"/>
                </a:lnTo>
                <a:lnTo>
                  <a:pt x="314" y="238"/>
                </a:lnTo>
                <a:lnTo>
                  <a:pt x="315" y="223"/>
                </a:lnTo>
                <a:lnTo>
                  <a:pt x="317" y="209"/>
                </a:lnTo>
                <a:lnTo>
                  <a:pt x="315" y="194"/>
                </a:lnTo>
                <a:lnTo>
                  <a:pt x="314" y="180"/>
                </a:lnTo>
                <a:lnTo>
                  <a:pt x="310" y="166"/>
                </a:lnTo>
                <a:lnTo>
                  <a:pt x="306" y="154"/>
                </a:lnTo>
                <a:lnTo>
                  <a:pt x="299" y="141"/>
                </a:lnTo>
                <a:lnTo>
                  <a:pt x="292" y="129"/>
                </a:lnTo>
                <a:lnTo>
                  <a:pt x="284" y="118"/>
                </a:lnTo>
                <a:lnTo>
                  <a:pt x="275" y="108"/>
                </a:lnTo>
                <a:lnTo>
                  <a:pt x="264" y="99"/>
                </a:lnTo>
                <a:lnTo>
                  <a:pt x="253" y="90"/>
                </a:lnTo>
                <a:lnTo>
                  <a:pt x="242" y="84"/>
                </a:lnTo>
                <a:lnTo>
                  <a:pt x="230" y="78"/>
                </a:lnTo>
                <a:lnTo>
                  <a:pt x="216" y="73"/>
                </a:lnTo>
                <a:lnTo>
                  <a:pt x="204" y="70"/>
                </a:lnTo>
                <a:lnTo>
                  <a:pt x="189" y="67"/>
                </a:lnTo>
                <a:lnTo>
                  <a:pt x="175" y="67"/>
                </a:lnTo>
                <a:lnTo>
                  <a:pt x="160" y="67"/>
                </a:lnTo>
                <a:lnTo>
                  <a:pt x="146" y="70"/>
                </a:lnTo>
                <a:lnTo>
                  <a:pt x="132" y="73"/>
                </a:lnTo>
                <a:lnTo>
                  <a:pt x="120" y="78"/>
                </a:lnTo>
                <a:lnTo>
                  <a:pt x="108" y="84"/>
                </a:lnTo>
                <a:lnTo>
                  <a:pt x="95" y="90"/>
                </a:lnTo>
                <a:lnTo>
                  <a:pt x="84" y="99"/>
                </a:lnTo>
                <a:lnTo>
                  <a:pt x="75" y="108"/>
                </a:lnTo>
                <a:lnTo>
                  <a:pt x="65" y="118"/>
                </a:lnTo>
                <a:lnTo>
                  <a:pt x="57" y="129"/>
                </a:lnTo>
                <a:lnTo>
                  <a:pt x="50" y="141"/>
                </a:lnTo>
                <a:lnTo>
                  <a:pt x="44" y="154"/>
                </a:lnTo>
                <a:lnTo>
                  <a:pt x="39" y="166"/>
                </a:lnTo>
                <a:lnTo>
                  <a:pt x="36" y="180"/>
                </a:lnTo>
                <a:lnTo>
                  <a:pt x="33" y="194"/>
                </a:lnTo>
                <a:lnTo>
                  <a:pt x="33" y="209"/>
                </a:lnTo>
                <a:lnTo>
                  <a:pt x="33" y="223"/>
                </a:lnTo>
                <a:lnTo>
                  <a:pt x="36" y="238"/>
                </a:lnTo>
                <a:lnTo>
                  <a:pt x="39" y="251"/>
                </a:lnTo>
                <a:lnTo>
                  <a:pt x="44" y="264"/>
                </a:lnTo>
                <a:lnTo>
                  <a:pt x="50" y="276"/>
                </a:lnTo>
                <a:lnTo>
                  <a:pt x="57" y="287"/>
                </a:lnTo>
                <a:lnTo>
                  <a:pt x="65" y="298"/>
                </a:lnTo>
                <a:lnTo>
                  <a:pt x="75" y="309"/>
                </a:lnTo>
                <a:lnTo>
                  <a:pt x="84" y="317"/>
                </a:lnTo>
                <a:lnTo>
                  <a:pt x="95" y="326"/>
                </a:lnTo>
                <a:lnTo>
                  <a:pt x="108" y="334"/>
                </a:lnTo>
                <a:lnTo>
                  <a:pt x="120" y="339"/>
                </a:lnTo>
                <a:lnTo>
                  <a:pt x="132" y="344"/>
                </a:lnTo>
                <a:lnTo>
                  <a:pt x="146" y="348"/>
                </a:lnTo>
                <a:lnTo>
                  <a:pt x="160" y="349"/>
                </a:lnTo>
                <a:lnTo>
                  <a:pt x="175" y="350"/>
                </a:lnTo>
                <a:close/>
                <a:moveTo>
                  <a:pt x="174" y="111"/>
                </a:moveTo>
                <a:lnTo>
                  <a:pt x="174" y="111"/>
                </a:lnTo>
                <a:lnTo>
                  <a:pt x="170" y="111"/>
                </a:lnTo>
                <a:lnTo>
                  <a:pt x="165" y="114"/>
                </a:lnTo>
                <a:lnTo>
                  <a:pt x="164" y="118"/>
                </a:lnTo>
                <a:lnTo>
                  <a:pt x="163" y="122"/>
                </a:lnTo>
                <a:lnTo>
                  <a:pt x="163" y="203"/>
                </a:lnTo>
                <a:lnTo>
                  <a:pt x="119" y="231"/>
                </a:lnTo>
                <a:lnTo>
                  <a:pt x="116" y="235"/>
                </a:lnTo>
                <a:lnTo>
                  <a:pt x="115" y="239"/>
                </a:lnTo>
                <a:lnTo>
                  <a:pt x="115" y="243"/>
                </a:lnTo>
                <a:lnTo>
                  <a:pt x="116" y="247"/>
                </a:lnTo>
                <a:lnTo>
                  <a:pt x="120" y="251"/>
                </a:lnTo>
                <a:lnTo>
                  <a:pt x="126" y="253"/>
                </a:lnTo>
                <a:lnTo>
                  <a:pt x="128" y="251"/>
                </a:lnTo>
                <a:lnTo>
                  <a:pt x="132" y="250"/>
                </a:lnTo>
                <a:lnTo>
                  <a:pt x="179" y="218"/>
                </a:lnTo>
                <a:lnTo>
                  <a:pt x="182" y="217"/>
                </a:lnTo>
                <a:lnTo>
                  <a:pt x="185" y="213"/>
                </a:lnTo>
                <a:lnTo>
                  <a:pt x="186" y="209"/>
                </a:lnTo>
                <a:lnTo>
                  <a:pt x="186" y="122"/>
                </a:lnTo>
                <a:lnTo>
                  <a:pt x="185" y="118"/>
                </a:lnTo>
                <a:lnTo>
                  <a:pt x="182" y="114"/>
                </a:lnTo>
                <a:lnTo>
                  <a:pt x="179" y="111"/>
                </a:lnTo>
                <a:lnTo>
                  <a:pt x="174" y="111"/>
                </a:lnTo>
                <a:close/>
              </a:path>
            </a:pathLst>
          </a:custGeom>
          <a:solidFill>
            <a:schemeClr val="accent1"/>
          </a:solidFill>
          <a:ln>
            <a:noFill/>
          </a:ln>
        </p:spPr>
        <p:txBody>
          <a:bodyPr/>
          <a:lstStyle/>
          <a:p>
            <a:endParaRPr lang="en-US" dirty="0"/>
          </a:p>
        </p:txBody>
      </p:sp>
      <p:sp>
        <p:nvSpPr>
          <p:cNvPr id="221" name="Freeform 244"/>
          <p:cNvSpPr>
            <a:spLocks noEditPoints="1"/>
          </p:cNvSpPr>
          <p:nvPr/>
        </p:nvSpPr>
        <p:spPr bwMode="auto">
          <a:xfrm>
            <a:off x="6309320" y="1625393"/>
            <a:ext cx="290918" cy="361683"/>
          </a:xfrm>
          <a:custGeom>
            <a:avLst/>
            <a:gdLst>
              <a:gd name="T0" fmla="*/ 23144 w 335"/>
              <a:gd name="T1" fmla="*/ 213282 h 416"/>
              <a:gd name="T2" fmla="*/ 7364 w 335"/>
              <a:gd name="T3" fmla="*/ 184318 h 416"/>
              <a:gd name="T4" fmla="*/ 17358 w 335"/>
              <a:gd name="T5" fmla="*/ 159567 h 416"/>
              <a:gd name="T6" fmla="*/ 42081 w 335"/>
              <a:gd name="T7" fmla="*/ 149561 h 416"/>
              <a:gd name="T8" fmla="*/ 71011 w 335"/>
              <a:gd name="T9" fmla="*/ 164833 h 416"/>
              <a:gd name="T10" fmla="*/ 76797 w 335"/>
              <a:gd name="T11" fmla="*/ 191164 h 416"/>
              <a:gd name="T12" fmla="*/ 55757 w 335"/>
              <a:gd name="T13" fmla="*/ 215915 h 416"/>
              <a:gd name="T14" fmla="*/ 42081 w 335"/>
              <a:gd name="T15" fmla="*/ 161673 h 416"/>
              <a:gd name="T16" fmla="*/ 23144 w 335"/>
              <a:gd name="T17" fmla="*/ 171152 h 416"/>
              <a:gd name="T18" fmla="*/ 20514 w 335"/>
              <a:gd name="T19" fmla="*/ 188531 h 416"/>
              <a:gd name="T20" fmla="*/ 33665 w 335"/>
              <a:gd name="T21" fmla="*/ 205383 h 416"/>
              <a:gd name="T22" fmla="*/ 51549 w 335"/>
              <a:gd name="T23" fmla="*/ 205383 h 416"/>
              <a:gd name="T24" fmla="*/ 64699 w 335"/>
              <a:gd name="T25" fmla="*/ 188531 h 416"/>
              <a:gd name="T26" fmla="*/ 61017 w 335"/>
              <a:gd name="T27" fmla="*/ 171152 h 416"/>
              <a:gd name="T28" fmla="*/ 42081 w 335"/>
              <a:gd name="T29" fmla="*/ 161673 h 416"/>
              <a:gd name="T30" fmla="*/ 120456 w 335"/>
              <a:gd name="T31" fmla="*/ 215915 h 416"/>
              <a:gd name="T32" fmla="*/ 99942 w 335"/>
              <a:gd name="T33" fmla="*/ 191164 h 416"/>
              <a:gd name="T34" fmla="*/ 105202 w 335"/>
              <a:gd name="T35" fmla="*/ 164833 h 416"/>
              <a:gd name="T36" fmla="*/ 134132 w 335"/>
              <a:gd name="T37" fmla="*/ 149561 h 416"/>
              <a:gd name="T38" fmla="*/ 158855 w 335"/>
              <a:gd name="T39" fmla="*/ 159567 h 416"/>
              <a:gd name="T40" fmla="*/ 168849 w 335"/>
              <a:gd name="T41" fmla="*/ 184318 h 416"/>
              <a:gd name="T42" fmla="*/ 153595 w 335"/>
              <a:gd name="T43" fmla="*/ 213282 h 416"/>
              <a:gd name="T44" fmla="*/ 134132 w 335"/>
              <a:gd name="T45" fmla="*/ 161673 h 416"/>
              <a:gd name="T46" fmla="*/ 118352 w 335"/>
              <a:gd name="T47" fmla="*/ 167993 h 416"/>
              <a:gd name="T48" fmla="*/ 111514 w 335"/>
              <a:gd name="T49" fmla="*/ 184318 h 416"/>
              <a:gd name="T50" fmla="*/ 121508 w 335"/>
              <a:gd name="T51" fmla="*/ 202750 h 416"/>
              <a:gd name="T52" fmla="*/ 138340 w 335"/>
              <a:gd name="T53" fmla="*/ 206436 h 416"/>
              <a:gd name="T54" fmla="*/ 155173 w 335"/>
              <a:gd name="T55" fmla="*/ 192744 h 416"/>
              <a:gd name="T56" fmla="*/ 155173 w 335"/>
              <a:gd name="T57" fmla="*/ 175365 h 416"/>
              <a:gd name="T58" fmla="*/ 138340 w 335"/>
              <a:gd name="T59" fmla="*/ 161673 h 416"/>
              <a:gd name="T60" fmla="*/ 23144 w 335"/>
              <a:gd name="T61" fmla="*/ 90052 h 416"/>
              <a:gd name="T62" fmla="*/ 1052 w 335"/>
              <a:gd name="T63" fmla="*/ 47396 h 416"/>
              <a:gd name="T64" fmla="*/ 4734 w 335"/>
              <a:gd name="T65" fmla="*/ 18432 h 416"/>
              <a:gd name="T66" fmla="*/ 136236 w 335"/>
              <a:gd name="T67" fmla="*/ 135869 h 416"/>
              <a:gd name="T68" fmla="*/ 111514 w 335"/>
              <a:gd name="T69" fmla="*/ 142188 h 416"/>
              <a:gd name="T70" fmla="*/ 94156 w 335"/>
              <a:gd name="T71" fmla="*/ 157987 h 416"/>
              <a:gd name="T72" fmla="*/ 14202 w 335"/>
              <a:gd name="T73" fmla="*/ 27911 h 416"/>
              <a:gd name="T74" fmla="*/ 17358 w 335"/>
              <a:gd name="T75" fmla="*/ 59508 h 416"/>
              <a:gd name="T76" fmla="*/ 88370 w 335"/>
              <a:gd name="T77" fmla="*/ 145874 h 416"/>
              <a:gd name="T78" fmla="*/ 113092 w 335"/>
              <a:gd name="T79" fmla="*/ 127443 h 416"/>
              <a:gd name="T80" fmla="*/ 77849 w 335"/>
              <a:gd name="T81" fmla="*/ 111644 h 416"/>
              <a:gd name="T82" fmla="*/ 77849 w 335"/>
              <a:gd name="T83" fmla="*/ 121123 h 416"/>
              <a:gd name="T84" fmla="*/ 87843 w 335"/>
              <a:gd name="T85" fmla="*/ 121123 h 416"/>
              <a:gd name="T86" fmla="*/ 87843 w 335"/>
              <a:gd name="T87" fmla="*/ 111644 h 416"/>
              <a:gd name="T88" fmla="*/ 158855 w 335"/>
              <a:gd name="T89" fmla="*/ 0 h 416"/>
              <a:gd name="T90" fmla="*/ 160959 w 335"/>
              <a:gd name="T91" fmla="*/ 22645 h 416"/>
              <a:gd name="T92" fmla="*/ 160959 w 335"/>
              <a:gd name="T93" fmla="*/ 54242 h 416"/>
              <a:gd name="T94" fmla="*/ 144126 w 335"/>
              <a:gd name="T95" fmla="*/ 81100 h 416"/>
              <a:gd name="T96" fmla="*/ 160959 w 335"/>
              <a:gd name="T97" fmla="*/ 80573 h 416"/>
              <a:gd name="T98" fmla="*/ 176213 w 335"/>
              <a:gd name="T99" fmla="*/ 40023 h 416"/>
              <a:gd name="T100" fmla="*/ 168323 w 335"/>
              <a:gd name="T101" fmla="*/ 10532 h 41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35" h="416">
                <a:moveTo>
                  <a:pt x="80" y="416"/>
                </a:moveTo>
                <a:lnTo>
                  <a:pt x="80" y="416"/>
                </a:lnTo>
                <a:lnTo>
                  <a:pt x="68" y="414"/>
                </a:lnTo>
                <a:lnTo>
                  <a:pt x="55" y="410"/>
                </a:lnTo>
                <a:lnTo>
                  <a:pt x="44" y="405"/>
                </a:lnTo>
                <a:lnTo>
                  <a:pt x="33" y="396"/>
                </a:lnTo>
                <a:lnTo>
                  <a:pt x="27" y="387"/>
                </a:lnTo>
                <a:lnTo>
                  <a:pt x="20" y="376"/>
                </a:lnTo>
                <a:lnTo>
                  <a:pt x="16" y="363"/>
                </a:lnTo>
                <a:lnTo>
                  <a:pt x="14" y="350"/>
                </a:lnTo>
                <a:lnTo>
                  <a:pt x="16" y="336"/>
                </a:lnTo>
                <a:lnTo>
                  <a:pt x="20" y="324"/>
                </a:lnTo>
                <a:lnTo>
                  <a:pt x="27" y="313"/>
                </a:lnTo>
                <a:lnTo>
                  <a:pt x="33" y="303"/>
                </a:lnTo>
                <a:lnTo>
                  <a:pt x="44" y="295"/>
                </a:lnTo>
                <a:lnTo>
                  <a:pt x="55" y="289"/>
                </a:lnTo>
                <a:lnTo>
                  <a:pt x="68" y="285"/>
                </a:lnTo>
                <a:lnTo>
                  <a:pt x="80" y="284"/>
                </a:lnTo>
                <a:lnTo>
                  <a:pt x="94" y="285"/>
                </a:lnTo>
                <a:lnTo>
                  <a:pt x="106" y="289"/>
                </a:lnTo>
                <a:lnTo>
                  <a:pt x="117" y="295"/>
                </a:lnTo>
                <a:lnTo>
                  <a:pt x="127" y="303"/>
                </a:lnTo>
                <a:lnTo>
                  <a:pt x="135" y="313"/>
                </a:lnTo>
                <a:lnTo>
                  <a:pt x="142" y="324"/>
                </a:lnTo>
                <a:lnTo>
                  <a:pt x="146" y="336"/>
                </a:lnTo>
                <a:lnTo>
                  <a:pt x="148" y="350"/>
                </a:lnTo>
                <a:lnTo>
                  <a:pt x="146" y="363"/>
                </a:lnTo>
                <a:lnTo>
                  <a:pt x="142" y="376"/>
                </a:lnTo>
                <a:lnTo>
                  <a:pt x="135" y="387"/>
                </a:lnTo>
                <a:lnTo>
                  <a:pt x="127" y="396"/>
                </a:lnTo>
                <a:lnTo>
                  <a:pt x="117" y="405"/>
                </a:lnTo>
                <a:lnTo>
                  <a:pt x="106" y="410"/>
                </a:lnTo>
                <a:lnTo>
                  <a:pt x="94" y="414"/>
                </a:lnTo>
                <a:lnTo>
                  <a:pt x="80" y="416"/>
                </a:lnTo>
                <a:close/>
                <a:moveTo>
                  <a:pt x="80" y="307"/>
                </a:moveTo>
                <a:lnTo>
                  <a:pt x="80" y="307"/>
                </a:lnTo>
                <a:lnTo>
                  <a:pt x="72" y="307"/>
                </a:lnTo>
                <a:lnTo>
                  <a:pt x="64" y="310"/>
                </a:lnTo>
                <a:lnTo>
                  <a:pt x="57" y="314"/>
                </a:lnTo>
                <a:lnTo>
                  <a:pt x="50" y="319"/>
                </a:lnTo>
                <a:lnTo>
                  <a:pt x="44" y="325"/>
                </a:lnTo>
                <a:lnTo>
                  <a:pt x="42" y="333"/>
                </a:lnTo>
                <a:lnTo>
                  <a:pt x="39" y="341"/>
                </a:lnTo>
                <a:lnTo>
                  <a:pt x="38" y="350"/>
                </a:lnTo>
                <a:lnTo>
                  <a:pt x="39" y="358"/>
                </a:lnTo>
                <a:lnTo>
                  <a:pt x="42" y="366"/>
                </a:lnTo>
                <a:lnTo>
                  <a:pt x="44" y="373"/>
                </a:lnTo>
                <a:lnTo>
                  <a:pt x="50" y="380"/>
                </a:lnTo>
                <a:lnTo>
                  <a:pt x="57" y="385"/>
                </a:lnTo>
                <a:lnTo>
                  <a:pt x="64" y="390"/>
                </a:lnTo>
                <a:lnTo>
                  <a:pt x="72" y="392"/>
                </a:lnTo>
                <a:lnTo>
                  <a:pt x="80" y="392"/>
                </a:lnTo>
                <a:lnTo>
                  <a:pt x="90" y="392"/>
                </a:lnTo>
                <a:lnTo>
                  <a:pt x="98" y="390"/>
                </a:lnTo>
                <a:lnTo>
                  <a:pt x="105" y="385"/>
                </a:lnTo>
                <a:lnTo>
                  <a:pt x="112" y="380"/>
                </a:lnTo>
                <a:lnTo>
                  <a:pt x="116" y="373"/>
                </a:lnTo>
                <a:lnTo>
                  <a:pt x="120" y="366"/>
                </a:lnTo>
                <a:lnTo>
                  <a:pt x="123" y="358"/>
                </a:lnTo>
                <a:lnTo>
                  <a:pt x="124" y="350"/>
                </a:lnTo>
                <a:lnTo>
                  <a:pt x="123" y="341"/>
                </a:lnTo>
                <a:lnTo>
                  <a:pt x="120" y="333"/>
                </a:lnTo>
                <a:lnTo>
                  <a:pt x="116" y="325"/>
                </a:lnTo>
                <a:lnTo>
                  <a:pt x="112" y="319"/>
                </a:lnTo>
                <a:lnTo>
                  <a:pt x="105" y="314"/>
                </a:lnTo>
                <a:lnTo>
                  <a:pt x="98" y="310"/>
                </a:lnTo>
                <a:lnTo>
                  <a:pt x="90" y="307"/>
                </a:lnTo>
                <a:lnTo>
                  <a:pt x="80" y="307"/>
                </a:lnTo>
                <a:close/>
                <a:moveTo>
                  <a:pt x="255" y="416"/>
                </a:moveTo>
                <a:lnTo>
                  <a:pt x="255" y="416"/>
                </a:lnTo>
                <a:lnTo>
                  <a:pt x="241" y="414"/>
                </a:lnTo>
                <a:lnTo>
                  <a:pt x="229" y="410"/>
                </a:lnTo>
                <a:lnTo>
                  <a:pt x="218" y="405"/>
                </a:lnTo>
                <a:lnTo>
                  <a:pt x="208" y="396"/>
                </a:lnTo>
                <a:lnTo>
                  <a:pt x="200" y="387"/>
                </a:lnTo>
                <a:lnTo>
                  <a:pt x="194" y="376"/>
                </a:lnTo>
                <a:lnTo>
                  <a:pt x="190" y="363"/>
                </a:lnTo>
                <a:lnTo>
                  <a:pt x="189" y="350"/>
                </a:lnTo>
                <a:lnTo>
                  <a:pt x="190" y="336"/>
                </a:lnTo>
                <a:lnTo>
                  <a:pt x="194" y="324"/>
                </a:lnTo>
                <a:lnTo>
                  <a:pt x="200" y="313"/>
                </a:lnTo>
                <a:lnTo>
                  <a:pt x="208" y="303"/>
                </a:lnTo>
                <a:lnTo>
                  <a:pt x="218" y="295"/>
                </a:lnTo>
                <a:lnTo>
                  <a:pt x="229" y="289"/>
                </a:lnTo>
                <a:lnTo>
                  <a:pt x="241" y="285"/>
                </a:lnTo>
                <a:lnTo>
                  <a:pt x="255" y="284"/>
                </a:lnTo>
                <a:lnTo>
                  <a:pt x="269" y="285"/>
                </a:lnTo>
                <a:lnTo>
                  <a:pt x="281" y="289"/>
                </a:lnTo>
                <a:lnTo>
                  <a:pt x="292" y="295"/>
                </a:lnTo>
                <a:lnTo>
                  <a:pt x="302" y="303"/>
                </a:lnTo>
                <a:lnTo>
                  <a:pt x="310" y="313"/>
                </a:lnTo>
                <a:lnTo>
                  <a:pt x="315" y="324"/>
                </a:lnTo>
                <a:lnTo>
                  <a:pt x="320" y="336"/>
                </a:lnTo>
                <a:lnTo>
                  <a:pt x="321" y="350"/>
                </a:lnTo>
                <a:lnTo>
                  <a:pt x="320" y="363"/>
                </a:lnTo>
                <a:lnTo>
                  <a:pt x="315" y="376"/>
                </a:lnTo>
                <a:lnTo>
                  <a:pt x="310" y="387"/>
                </a:lnTo>
                <a:lnTo>
                  <a:pt x="302" y="396"/>
                </a:lnTo>
                <a:lnTo>
                  <a:pt x="292" y="405"/>
                </a:lnTo>
                <a:lnTo>
                  <a:pt x="281" y="410"/>
                </a:lnTo>
                <a:lnTo>
                  <a:pt x="269" y="414"/>
                </a:lnTo>
                <a:lnTo>
                  <a:pt x="255" y="416"/>
                </a:lnTo>
                <a:close/>
                <a:moveTo>
                  <a:pt x="255" y="307"/>
                </a:moveTo>
                <a:lnTo>
                  <a:pt x="255" y="307"/>
                </a:lnTo>
                <a:lnTo>
                  <a:pt x="247" y="307"/>
                </a:lnTo>
                <a:lnTo>
                  <a:pt x="238" y="310"/>
                </a:lnTo>
                <a:lnTo>
                  <a:pt x="231" y="314"/>
                </a:lnTo>
                <a:lnTo>
                  <a:pt x="225" y="319"/>
                </a:lnTo>
                <a:lnTo>
                  <a:pt x="219" y="325"/>
                </a:lnTo>
                <a:lnTo>
                  <a:pt x="215" y="333"/>
                </a:lnTo>
                <a:lnTo>
                  <a:pt x="212" y="341"/>
                </a:lnTo>
                <a:lnTo>
                  <a:pt x="212" y="350"/>
                </a:lnTo>
                <a:lnTo>
                  <a:pt x="212" y="358"/>
                </a:lnTo>
                <a:lnTo>
                  <a:pt x="215" y="366"/>
                </a:lnTo>
                <a:lnTo>
                  <a:pt x="219" y="373"/>
                </a:lnTo>
                <a:lnTo>
                  <a:pt x="225" y="380"/>
                </a:lnTo>
                <a:lnTo>
                  <a:pt x="231" y="385"/>
                </a:lnTo>
                <a:lnTo>
                  <a:pt x="238" y="390"/>
                </a:lnTo>
                <a:lnTo>
                  <a:pt x="247" y="392"/>
                </a:lnTo>
                <a:lnTo>
                  <a:pt x="255" y="392"/>
                </a:lnTo>
                <a:lnTo>
                  <a:pt x="263" y="392"/>
                </a:lnTo>
                <a:lnTo>
                  <a:pt x="271" y="390"/>
                </a:lnTo>
                <a:lnTo>
                  <a:pt x="280" y="385"/>
                </a:lnTo>
                <a:lnTo>
                  <a:pt x="285" y="380"/>
                </a:lnTo>
                <a:lnTo>
                  <a:pt x="291" y="373"/>
                </a:lnTo>
                <a:lnTo>
                  <a:pt x="295" y="366"/>
                </a:lnTo>
                <a:lnTo>
                  <a:pt x="298" y="358"/>
                </a:lnTo>
                <a:lnTo>
                  <a:pt x="298" y="350"/>
                </a:lnTo>
                <a:lnTo>
                  <a:pt x="298" y="341"/>
                </a:lnTo>
                <a:lnTo>
                  <a:pt x="295" y="333"/>
                </a:lnTo>
                <a:lnTo>
                  <a:pt x="291" y="325"/>
                </a:lnTo>
                <a:lnTo>
                  <a:pt x="285" y="319"/>
                </a:lnTo>
                <a:lnTo>
                  <a:pt x="280" y="314"/>
                </a:lnTo>
                <a:lnTo>
                  <a:pt x="271" y="310"/>
                </a:lnTo>
                <a:lnTo>
                  <a:pt x="263" y="307"/>
                </a:lnTo>
                <a:lnTo>
                  <a:pt x="255" y="307"/>
                </a:lnTo>
                <a:close/>
                <a:moveTo>
                  <a:pt x="171" y="315"/>
                </a:moveTo>
                <a:lnTo>
                  <a:pt x="44" y="171"/>
                </a:lnTo>
                <a:lnTo>
                  <a:pt x="31" y="153"/>
                </a:lnTo>
                <a:lnTo>
                  <a:pt x="20" y="135"/>
                </a:lnTo>
                <a:lnTo>
                  <a:pt x="11" y="119"/>
                </a:lnTo>
                <a:lnTo>
                  <a:pt x="6" y="103"/>
                </a:lnTo>
                <a:lnTo>
                  <a:pt x="2" y="90"/>
                </a:lnTo>
                <a:lnTo>
                  <a:pt x="0" y="76"/>
                </a:lnTo>
                <a:lnTo>
                  <a:pt x="2" y="64"/>
                </a:lnTo>
                <a:lnTo>
                  <a:pt x="3" y="53"/>
                </a:lnTo>
                <a:lnTo>
                  <a:pt x="6" y="43"/>
                </a:lnTo>
                <a:lnTo>
                  <a:pt x="9" y="35"/>
                </a:lnTo>
                <a:lnTo>
                  <a:pt x="17" y="20"/>
                </a:lnTo>
                <a:lnTo>
                  <a:pt x="24" y="11"/>
                </a:lnTo>
                <a:lnTo>
                  <a:pt x="27" y="9"/>
                </a:lnTo>
                <a:lnTo>
                  <a:pt x="35" y="0"/>
                </a:lnTo>
                <a:lnTo>
                  <a:pt x="259" y="258"/>
                </a:lnTo>
                <a:lnTo>
                  <a:pt x="238" y="260"/>
                </a:lnTo>
                <a:lnTo>
                  <a:pt x="229" y="262"/>
                </a:lnTo>
                <a:lnTo>
                  <a:pt x="220" y="266"/>
                </a:lnTo>
                <a:lnTo>
                  <a:pt x="212" y="270"/>
                </a:lnTo>
                <a:lnTo>
                  <a:pt x="204" y="274"/>
                </a:lnTo>
                <a:lnTo>
                  <a:pt x="196" y="281"/>
                </a:lnTo>
                <a:lnTo>
                  <a:pt x="189" y="286"/>
                </a:lnTo>
                <a:lnTo>
                  <a:pt x="183" y="293"/>
                </a:lnTo>
                <a:lnTo>
                  <a:pt x="179" y="300"/>
                </a:lnTo>
                <a:lnTo>
                  <a:pt x="171" y="315"/>
                </a:lnTo>
                <a:close/>
                <a:moveTo>
                  <a:pt x="35" y="35"/>
                </a:moveTo>
                <a:lnTo>
                  <a:pt x="35" y="35"/>
                </a:lnTo>
                <a:lnTo>
                  <a:pt x="31" y="43"/>
                </a:lnTo>
                <a:lnTo>
                  <a:pt x="27" y="53"/>
                </a:lnTo>
                <a:lnTo>
                  <a:pt x="24" y="65"/>
                </a:lnTo>
                <a:lnTo>
                  <a:pt x="24" y="79"/>
                </a:lnTo>
                <a:lnTo>
                  <a:pt x="27" y="95"/>
                </a:lnTo>
                <a:lnTo>
                  <a:pt x="29" y="103"/>
                </a:lnTo>
                <a:lnTo>
                  <a:pt x="33" y="113"/>
                </a:lnTo>
                <a:lnTo>
                  <a:pt x="39" y="123"/>
                </a:lnTo>
                <a:lnTo>
                  <a:pt x="44" y="134"/>
                </a:lnTo>
                <a:lnTo>
                  <a:pt x="53" y="143"/>
                </a:lnTo>
                <a:lnTo>
                  <a:pt x="62" y="156"/>
                </a:lnTo>
                <a:lnTo>
                  <a:pt x="168" y="277"/>
                </a:lnTo>
                <a:lnTo>
                  <a:pt x="178" y="266"/>
                </a:lnTo>
                <a:lnTo>
                  <a:pt x="189" y="256"/>
                </a:lnTo>
                <a:lnTo>
                  <a:pt x="201" y="249"/>
                </a:lnTo>
                <a:lnTo>
                  <a:pt x="215" y="242"/>
                </a:lnTo>
                <a:lnTo>
                  <a:pt x="35" y="35"/>
                </a:lnTo>
                <a:close/>
                <a:moveTo>
                  <a:pt x="157" y="208"/>
                </a:moveTo>
                <a:lnTo>
                  <a:pt x="157" y="208"/>
                </a:lnTo>
                <a:lnTo>
                  <a:pt x="153" y="209"/>
                </a:lnTo>
                <a:lnTo>
                  <a:pt x="148" y="212"/>
                </a:lnTo>
                <a:lnTo>
                  <a:pt x="145" y="216"/>
                </a:lnTo>
                <a:lnTo>
                  <a:pt x="145" y="220"/>
                </a:lnTo>
                <a:lnTo>
                  <a:pt x="145" y="226"/>
                </a:lnTo>
                <a:lnTo>
                  <a:pt x="148" y="230"/>
                </a:lnTo>
                <a:lnTo>
                  <a:pt x="153" y="233"/>
                </a:lnTo>
                <a:lnTo>
                  <a:pt x="157" y="234"/>
                </a:lnTo>
                <a:lnTo>
                  <a:pt x="163" y="233"/>
                </a:lnTo>
                <a:lnTo>
                  <a:pt x="167" y="230"/>
                </a:lnTo>
                <a:lnTo>
                  <a:pt x="170" y="226"/>
                </a:lnTo>
                <a:lnTo>
                  <a:pt x="171" y="220"/>
                </a:lnTo>
                <a:lnTo>
                  <a:pt x="170" y="216"/>
                </a:lnTo>
                <a:lnTo>
                  <a:pt x="167" y="212"/>
                </a:lnTo>
                <a:lnTo>
                  <a:pt x="163" y="209"/>
                </a:lnTo>
                <a:lnTo>
                  <a:pt x="157" y="208"/>
                </a:lnTo>
                <a:close/>
                <a:moveTo>
                  <a:pt x="310" y="9"/>
                </a:moveTo>
                <a:lnTo>
                  <a:pt x="302" y="0"/>
                </a:lnTo>
                <a:lnTo>
                  <a:pt x="186" y="134"/>
                </a:lnTo>
                <a:lnTo>
                  <a:pt x="201" y="150"/>
                </a:lnTo>
                <a:lnTo>
                  <a:pt x="302" y="35"/>
                </a:lnTo>
                <a:lnTo>
                  <a:pt x="306" y="43"/>
                </a:lnTo>
                <a:lnTo>
                  <a:pt x="310" y="53"/>
                </a:lnTo>
                <a:lnTo>
                  <a:pt x="313" y="65"/>
                </a:lnTo>
                <a:lnTo>
                  <a:pt x="313" y="79"/>
                </a:lnTo>
                <a:lnTo>
                  <a:pt x="310" y="95"/>
                </a:lnTo>
                <a:lnTo>
                  <a:pt x="306" y="103"/>
                </a:lnTo>
                <a:lnTo>
                  <a:pt x="303" y="113"/>
                </a:lnTo>
                <a:lnTo>
                  <a:pt x="298" y="123"/>
                </a:lnTo>
                <a:lnTo>
                  <a:pt x="291" y="134"/>
                </a:lnTo>
                <a:lnTo>
                  <a:pt x="284" y="143"/>
                </a:lnTo>
                <a:lnTo>
                  <a:pt x="274" y="154"/>
                </a:lnTo>
                <a:lnTo>
                  <a:pt x="240" y="196"/>
                </a:lnTo>
                <a:lnTo>
                  <a:pt x="255" y="212"/>
                </a:lnTo>
                <a:lnTo>
                  <a:pt x="292" y="171"/>
                </a:lnTo>
                <a:lnTo>
                  <a:pt x="306" y="153"/>
                </a:lnTo>
                <a:lnTo>
                  <a:pt x="317" y="135"/>
                </a:lnTo>
                <a:lnTo>
                  <a:pt x="325" y="119"/>
                </a:lnTo>
                <a:lnTo>
                  <a:pt x="331" y="103"/>
                </a:lnTo>
                <a:lnTo>
                  <a:pt x="335" y="90"/>
                </a:lnTo>
                <a:lnTo>
                  <a:pt x="335" y="76"/>
                </a:lnTo>
                <a:lnTo>
                  <a:pt x="335" y="64"/>
                </a:lnTo>
                <a:lnTo>
                  <a:pt x="333" y="53"/>
                </a:lnTo>
                <a:lnTo>
                  <a:pt x="331" y="43"/>
                </a:lnTo>
                <a:lnTo>
                  <a:pt x="328" y="35"/>
                </a:lnTo>
                <a:lnTo>
                  <a:pt x="320" y="20"/>
                </a:lnTo>
                <a:lnTo>
                  <a:pt x="313" y="11"/>
                </a:lnTo>
                <a:lnTo>
                  <a:pt x="310" y="9"/>
                </a:lnTo>
                <a:close/>
              </a:path>
            </a:pathLst>
          </a:custGeom>
          <a:solidFill>
            <a:schemeClr val="accent1"/>
          </a:solidFill>
          <a:ln>
            <a:noFill/>
          </a:ln>
        </p:spPr>
        <p:txBody>
          <a:bodyPr/>
          <a:lstStyle/>
          <a:p>
            <a:endParaRPr lang="en-US" dirty="0"/>
          </a:p>
        </p:txBody>
      </p:sp>
      <p:sp>
        <p:nvSpPr>
          <p:cNvPr id="222" name="Freeform 245"/>
          <p:cNvSpPr>
            <a:spLocks noEditPoints="1"/>
          </p:cNvSpPr>
          <p:nvPr/>
        </p:nvSpPr>
        <p:spPr bwMode="auto">
          <a:xfrm>
            <a:off x="9255486" y="2546158"/>
            <a:ext cx="327612" cy="340716"/>
          </a:xfrm>
          <a:custGeom>
            <a:avLst/>
            <a:gdLst>
              <a:gd name="T0" fmla="*/ 43921 w 375"/>
              <a:gd name="T1" fmla="*/ 51992 h 389"/>
              <a:gd name="T2" fmla="*/ 38100 w 375"/>
              <a:gd name="T3" fmla="*/ 48278 h 389"/>
              <a:gd name="T4" fmla="*/ 38100 w 375"/>
              <a:gd name="T5" fmla="*/ 44034 h 389"/>
              <a:gd name="T6" fmla="*/ 43921 w 375"/>
              <a:gd name="T7" fmla="*/ 39790 h 389"/>
              <a:gd name="T8" fmla="*/ 156105 w 375"/>
              <a:gd name="T9" fmla="*/ 40320 h 389"/>
              <a:gd name="T10" fmla="*/ 160338 w 375"/>
              <a:gd name="T11" fmla="*/ 46156 h 389"/>
              <a:gd name="T12" fmla="*/ 158221 w 375"/>
              <a:gd name="T13" fmla="*/ 50400 h 389"/>
              <a:gd name="T14" fmla="*/ 153988 w 375"/>
              <a:gd name="T15" fmla="*/ 51992 h 389"/>
              <a:gd name="T16" fmla="*/ 159809 w 375"/>
              <a:gd name="T17" fmla="*/ 73213 h 389"/>
              <a:gd name="T18" fmla="*/ 153988 w 375"/>
              <a:gd name="T19" fmla="*/ 69499 h 389"/>
              <a:gd name="T20" fmla="*/ 41275 w 375"/>
              <a:gd name="T21" fmla="*/ 70030 h 389"/>
              <a:gd name="T22" fmla="*/ 37571 w 375"/>
              <a:gd name="T23" fmla="*/ 75335 h 389"/>
              <a:gd name="T24" fmla="*/ 39688 w 375"/>
              <a:gd name="T25" fmla="*/ 79579 h 389"/>
              <a:gd name="T26" fmla="*/ 153988 w 375"/>
              <a:gd name="T27" fmla="*/ 81701 h 389"/>
              <a:gd name="T28" fmla="*/ 158221 w 375"/>
              <a:gd name="T29" fmla="*/ 79579 h 389"/>
              <a:gd name="T30" fmla="*/ 160338 w 375"/>
              <a:gd name="T31" fmla="*/ 75335 h 389"/>
              <a:gd name="T32" fmla="*/ 110596 w 375"/>
              <a:gd name="T33" fmla="*/ 102922 h 389"/>
              <a:gd name="T34" fmla="*/ 104775 w 375"/>
              <a:gd name="T35" fmla="*/ 99209 h 389"/>
              <a:gd name="T36" fmla="*/ 41275 w 375"/>
              <a:gd name="T37" fmla="*/ 99209 h 389"/>
              <a:gd name="T38" fmla="*/ 37571 w 375"/>
              <a:gd name="T39" fmla="*/ 105044 h 389"/>
              <a:gd name="T40" fmla="*/ 39688 w 375"/>
              <a:gd name="T41" fmla="*/ 109819 h 389"/>
              <a:gd name="T42" fmla="*/ 104775 w 375"/>
              <a:gd name="T43" fmla="*/ 111941 h 389"/>
              <a:gd name="T44" fmla="*/ 109009 w 375"/>
              <a:gd name="T45" fmla="*/ 109819 h 389"/>
              <a:gd name="T46" fmla="*/ 111125 w 375"/>
              <a:gd name="T47" fmla="*/ 105044 h 389"/>
              <a:gd name="T48" fmla="*/ 23813 w 375"/>
              <a:gd name="T49" fmla="*/ 0 h 389"/>
              <a:gd name="T50" fmla="*/ 10583 w 375"/>
              <a:gd name="T51" fmla="*/ 4775 h 389"/>
              <a:gd name="T52" fmla="*/ 1058 w 375"/>
              <a:gd name="T53" fmla="*/ 15385 h 389"/>
              <a:gd name="T54" fmla="*/ 0 w 375"/>
              <a:gd name="T55" fmla="*/ 129449 h 389"/>
              <a:gd name="T56" fmla="*/ 1058 w 375"/>
              <a:gd name="T57" fmla="*/ 138998 h 389"/>
              <a:gd name="T58" fmla="*/ 10583 w 375"/>
              <a:gd name="T59" fmla="*/ 149609 h 389"/>
              <a:gd name="T60" fmla="*/ 23813 w 375"/>
              <a:gd name="T61" fmla="*/ 153853 h 389"/>
              <a:gd name="T62" fmla="*/ 41275 w 375"/>
              <a:gd name="T63" fmla="*/ 200009 h 389"/>
              <a:gd name="T64" fmla="*/ 43392 w 375"/>
              <a:gd name="T65" fmla="*/ 205314 h 389"/>
              <a:gd name="T66" fmla="*/ 47096 w 375"/>
              <a:gd name="T67" fmla="*/ 206375 h 389"/>
              <a:gd name="T68" fmla="*/ 51329 w 375"/>
              <a:gd name="T69" fmla="*/ 204253 h 389"/>
              <a:gd name="T70" fmla="*/ 105834 w 375"/>
              <a:gd name="T71" fmla="*/ 141651 h 389"/>
              <a:gd name="T72" fmla="*/ 52917 w 375"/>
              <a:gd name="T73" fmla="*/ 184093 h 389"/>
              <a:gd name="T74" fmla="*/ 52917 w 375"/>
              <a:gd name="T75" fmla="*/ 141651 h 389"/>
              <a:gd name="T76" fmla="*/ 21696 w 375"/>
              <a:gd name="T77" fmla="*/ 141651 h 389"/>
              <a:gd name="T78" fmla="*/ 14817 w 375"/>
              <a:gd name="T79" fmla="*/ 137937 h 389"/>
              <a:gd name="T80" fmla="*/ 12171 w 375"/>
              <a:gd name="T81" fmla="*/ 132101 h 389"/>
              <a:gd name="T82" fmla="*/ 12171 w 375"/>
              <a:gd name="T83" fmla="*/ 24935 h 389"/>
              <a:gd name="T84" fmla="*/ 13758 w 375"/>
              <a:gd name="T85" fmla="*/ 17507 h 389"/>
              <a:gd name="T86" fmla="*/ 19579 w 375"/>
              <a:gd name="T87" fmla="*/ 13263 h 389"/>
              <a:gd name="T88" fmla="*/ 174625 w 375"/>
              <a:gd name="T89" fmla="*/ 12733 h 389"/>
              <a:gd name="T90" fmla="*/ 178859 w 375"/>
              <a:gd name="T91" fmla="*/ 13263 h 389"/>
              <a:gd name="T92" fmla="*/ 183621 w 375"/>
              <a:gd name="T93" fmla="*/ 17507 h 389"/>
              <a:gd name="T94" fmla="*/ 186267 w 375"/>
              <a:gd name="T95" fmla="*/ 24935 h 389"/>
              <a:gd name="T96" fmla="*/ 186267 w 375"/>
              <a:gd name="T97" fmla="*/ 132101 h 389"/>
              <a:gd name="T98" fmla="*/ 182563 w 375"/>
              <a:gd name="T99" fmla="*/ 137937 h 389"/>
              <a:gd name="T100" fmla="*/ 176742 w 375"/>
              <a:gd name="T101" fmla="*/ 141651 h 389"/>
              <a:gd name="T102" fmla="*/ 112713 w 375"/>
              <a:gd name="T103" fmla="*/ 153853 h 389"/>
              <a:gd name="T104" fmla="*/ 178859 w 375"/>
              <a:gd name="T105" fmla="*/ 153322 h 389"/>
              <a:gd name="T106" fmla="*/ 191030 w 375"/>
              <a:gd name="T107" fmla="*/ 146956 h 389"/>
              <a:gd name="T108" fmla="*/ 197909 w 375"/>
              <a:gd name="T109" fmla="*/ 134223 h 389"/>
              <a:gd name="T110" fmla="*/ 198438 w 375"/>
              <a:gd name="T111" fmla="*/ 24935 h 389"/>
              <a:gd name="T112" fmla="*/ 194205 w 375"/>
              <a:gd name="T113" fmla="*/ 11141 h 389"/>
              <a:gd name="T114" fmla="*/ 183621 w 375"/>
              <a:gd name="T115" fmla="*/ 2122 h 389"/>
              <a:gd name="T116" fmla="*/ 174625 w 375"/>
              <a:gd name="T117" fmla="*/ 0 h 3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75" h="389">
                <a:moveTo>
                  <a:pt x="291" y="98"/>
                </a:moveTo>
                <a:lnTo>
                  <a:pt x="83" y="98"/>
                </a:lnTo>
                <a:lnTo>
                  <a:pt x="78" y="98"/>
                </a:lnTo>
                <a:lnTo>
                  <a:pt x="75" y="95"/>
                </a:lnTo>
                <a:lnTo>
                  <a:pt x="72" y="91"/>
                </a:lnTo>
                <a:lnTo>
                  <a:pt x="71" y="87"/>
                </a:lnTo>
                <a:lnTo>
                  <a:pt x="72" y="83"/>
                </a:lnTo>
                <a:lnTo>
                  <a:pt x="75" y="79"/>
                </a:lnTo>
                <a:lnTo>
                  <a:pt x="78" y="76"/>
                </a:lnTo>
                <a:lnTo>
                  <a:pt x="83" y="75"/>
                </a:lnTo>
                <a:lnTo>
                  <a:pt x="291" y="75"/>
                </a:lnTo>
                <a:lnTo>
                  <a:pt x="295" y="76"/>
                </a:lnTo>
                <a:lnTo>
                  <a:pt x="299" y="79"/>
                </a:lnTo>
                <a:lnTo>
                  <a:pt x="302" y="83"/>
                </a:lnTo>
                <a:lnTo>
                  <a:pt x="303" y="87"/>
                </a:lnTo>
                <a:lnTo>
                  <a:pt x="302" y="91"/>
                </a:lnTo>
                <a:lnTo>
                  <a:pt x="299" y="95"/>
                </a:lnTo>
                <a:lnTo>
                  <a:pt x="295" y="98"/>
                </a:lnTo>
                <a:lnTo>
                  <a:pt x="291" y="98"/>
                </a:lnTo>
                <a:close/>
                <a:moveTo>
                  <a:pt x="303" y="142"/>
                </a:moveTo>
                <a:lnTo>
                  <a:pt x="303" y="142"/>
                </a:lnTo>
                <a:lnTo>
                  <a:pt x="302" y="138"/>
                </a:lnTo>
                <a:lnTo>
                  <a:pt x="299" y="135"/>
                </a:lnTo>
                <a:lnTo>
                  <a:pt x="295" y="132"/>
                </a:lnTo>
                <a:lnTo>
                  <a:pt x="291" y="131"/>
                </a:lnTo>
                <a:lnTo>
                  <a:pt x="83" y="131"/>
                </a:lnTo>
                <a:lnTo>
                  <a:pt x="78" y="132"/>
                </a:lnTo>
                <a:lnTo>
                  <a:pt x="75" y="135"/>
                </a:lnTo>
                <a:lnTo>
                  <a:pt x="72" y="138"/>
                </a:lnTo>
                <a:lnTo>
                  <a:pt x="71" y="142"/>
                </a:lnTo>
                <a:lnTo>
                  <a:pt x="72" y="147"/>
                </a:lnTo>
                <a:lnTo>
                  <a:pt x="75" y="150"/>
                </a:lnTo>
                <a:lnTo>
                  <a:pt x="78" y="153"/>
                </a:lnTo>
                <a:lnTo>
                  <a:pt x="83" y="154"/>
                </a:lnTo>
                <a:lnTo>
                  <a:pt x="291" y="154"/>
                </a:lnTo>
                <a:lnTo>
                  <a:pt x="295" y="153"/>
                </a:lnTo>
                <a:lnTo>
                  <a:pt x="299" y="150"/>
                </a:lnTo>
                <a:lnTo>
                  <a:pt x="302" y="147"/>
                </a:lnTo>
                <a:lnTo>
                  <a:pt x="303" y="142"/>
                </a:lnTo>
                <a:close/>
                <a:moveTo>
                  <a:pt x="210" y="198"/>
                </a:moveTo>
                <a:lnTo>
                  <a:pt x="210" y="198"/>
                </a:lnTo>
                <a:lnTo>
                  <a:pt x="209" y="194"/>
                </a:lnTo>
                <a:lnTo>
                  <a:pt x="206" y="190"/>
                </a:lnTo>
                <a:lnTo>
                  <a:pt x="203" y="187"/>
                </a:lnTo>
                <a:lnTo>
                  <a:pt x="198" y="187"/>
                </a:lnTo>
                <a:lnTo>
                  <a:pt x="83" y="187"/>
                </a:lnTo>
                <a:lnTo>
                  <a:pt x="78" y="187"/>
                </a:lnTo>
                <a:lnTo>
                  <a:pt x="75" y="190"/>
                </a:lnTo>
                <a:lnTo>
                  <a:pt x="72" y="194"/>
                </a:lnTo>
                <a:lnTo>
                  <a:pt x="71" y="198"/>
                </a:lnTo>
                <a:lnTo>
                  <a:pt x="72" y="202"/>
                </a:lnTo>
                <a:lnTo>
                  <a:pt x="75" y="207"/>
                </a:lnTo>
                <a:lnTo>
                  <a:pt x="78" y="209"/>
                </a:lnTo>
                <a:lnTo>
                  <a:pt x="83" y="211"/>
                </a:lnTo>
                <a:lnTo>
                  <a:pt x="198" y="211"/>
                </a:lnTo>
                <a:lnTo>
                  <a:pt x="203" y="209"/>
                </a:lnTo>
                <a:lnTo>
                  <a:pt x="206" y="207"/>
                </a:lnTo>
                <a:lnTo>
                  <a:pt x="209" y="202"/>
                </a:lnTo>
                <a:lnTo>
                  <a:pt x="210" y="198"/>
                </a:lnTo>
                <a:close/>
                <a:moveTo>
                  <a:pt x="330" y="0"/>
                </a:moveTo>
                <a:lnTo>
                  <a:pt x="45" y="0"/>
                </a:lnTo>
                <a:lnTo>
                  <a:pt x="37" y="2"/>
                </a:lnTo>
                <a:lnTo>
                  <a:pt x="27" y="4"/>
                </a:lnTo>
                <a:lnTo>
                  <a:pt x="20" y="9"/>
                </a:lnTo>
                <a:lnTo>
                  <a:pt x="13" y="14"/>
                </a:lnTo>
                <a:lnTo>
                  <a:pt x="8" y="21"/>
                </a:lnTo>
                <a:lnTo>
                  <a:pt x="2" y="29"/>
                </a:lnTo>
                <a:lnTo>
                  <a:pt x="0" y="37"/>
                </a:lnTo>
                <a:lnTo>
                  <a:pt x="0" y="47"/>
                </a:lnTo>
                <a:lnTo>
                  <a:pt x="0" y="244"/>
                </a:lnTo>
                <a:lnTo>
                  <a:pt x="0" y="253"/>
                </a:lnTo>
                <a:lnTo>
                  <a:pt x="2" y="262"/>
                </a:lnTo>
                <a:lnTo>
                  <a:pt x="8" y="270"/>
                </a:lnTo>
                <a:lnTo>
                  <a:pt x="13" y="277"/>
                </a:lnTo>
                <a:lnTo>
                  <a:pt x="20" y="282"/>
                </a:lnTo>
                <a:lnTo>
                  <a:pt x="27" y="286"/>
                </a:lnTo>
                <a:lnTo>
                  <a:pt x="37" y="289"/>
                </a:lnTo>
                <a:lnTo>
                  <a:pt x="45" y="290"/>
                </a:lnTo>
                <a:lnTo>
                  <a:pt x="78" y="290"/>
                </a:lnTo>
                <a:lnTo>
                  <a:pt x="78" y="377"/>
                </a:lnTo>
                <a:lnTo>
                  <a:pt x="78" y="381"/>
                </a:lnTo>
                <a:lnTo>
                  <a:pt x="79" y="384"/>
                </a:lnTo>
                <a:lnTo>
                  <a:pt x="82" y="387"/>
                </a:lnTo>
                <a:lnTo>
                  <a:pt x="85" y="388"/>
                </a:lnTo>
                <a:lnTo>
                  <a:pt x="89" y="389"/>
                </a:lnTo>
                <a:lnTo>
                  <a:pt x="94" y="388"/>
                </a:lnTo>
                <a:lnTo>
                  <a:pt x="97" y="385"/>
                </a:lnTo>
                <a:lnTo>
                  <a:pt x="180" y="290"/>
                </a:lnTo>
                <a:lnTo>
                  <a:pt x="200" y="267"/>
                </a:lnTo>
                <a:lnTo>
                  <a:pt x="170" y="267"/>
                </a:lnTo>
                <a:lnTo>
                  <a:pt x="104" y="343"/>
                </a:lnTo>
                <a:lnTo>
                  <a:pt x="100" y="347"/>
                </a:lnTo>
                <a:lnTo>
                  <a:pt x="100" y="267"/>
                </a:lnTo>
                <a:lnTo>
                  <a:pt x="45" y="267"/>
                </a:lnTo>
                <a:lnTo>
                  <a:pt x="41" y="267"/>
                </a:lnTo>
                <a:lnTo>
                  <a:pt x="37" y="266"/>
                </a:lnTo>
                <a:lnTo>
                  <a:pt x="33" y="263"/>
                </a:lnTo>
                <a:lnTo>
                  <a:pt x="28" y="260"/>
                </a:lnTo>
                <a:lnTo>
                  <a:pt x="26" y="257"/>
                </a:lnTo>
                <a:lnTo>
                  <a:pt x="24" y="253"/>
                </a:lnTo>
                <a:lnTo>
                  <a:pt x="23" y="249"/>
                </a:lnTo>
                <a:lnTo>
                  <a:pt x="23" y="244"/>
                </a:lnTo>
                <a:lnTo>
                  <a:pt x="23" y="47"/>
                </a:lnTo>
                <a:lnTo>
                  <a:pt x="23" y="42"/>
                </a:lnTo>
                <a:lnTo>
                  <a:pt x="24" y="37"/>
                </a:lnTo>
                <a:lnTo>
                  <a:pt x="26" y="33"/>
                </a:lnTo>
                <a:lnTo>
                  <a:pt x="28" y="31"/>
                </a:lnTo>
                <a:lnTo>
                  <a:pt x="33" y="28"/>
                </a:lnTo>
                <a:lnTo>
                  <a:pt x="37" y="25"/>
                </a:lnTo>
                <a:lnTo>
                  <a:pt x="41" y="24"/>
                </a:lnTo>
                <a:lnTo>
                  <a:pt x="45" y="24"/>
                </a:lnTo>
                <a:lnTo>
                  <a:pt x="330" y="24"/>
                </a:lnTo>
                <a:lnTo>
                  <a:pt x="334" y="24"/>
                </a:lnTo>
                <a:lnTo>
                  <a:pt x="338" y="25"/>
                </a:lnTo>
                <a:lnTo>
                  <a:pt x="342" y="28"/>
                </a:lnTo>
                <a:lnTo>
                  <a:pt x="345" y="31"/>
                </a:lnTo>
                <a:lnTo>
                  <a:pt x="347" y="33"/>
                </a:lnTo>
                <a:lnTo>
                  <a:pt x="350" y="37"/>
                </a:lnTo>
                <a:lnTo>
                  <a:pt x="352" y="42"/>
                </a:lnTo>
                <a:lnTo>
                  <a:pt x="352" y="47"/>
                </a:lnTo>
                <a:lnTo>
                  <a:pt x="352" y="244"/>
                </a:lnTo>
                <a:lnTo>
                  <a:pt x="352" y="249"/>
                </a:lnTo>
                <a:lnTo>
                  <a:pt x="350" y="253"/>
                </a:lnTo>
                <a:lnTo>
                  <a:pt x="347" y="257"/>
                </a:lnTo>
                <a:lnTo>
                  <a:pt x="345" y="260"/>
                </a:lnTo>
                <a:lnTo>
                  <a:pt x="342" y="263"/>
                </a:lnTo>
                <a:lnTo>
                  <a:pt x="338" y="266"/>
                </a:lnTo>
                <a:lnTo>
                  <a:pt x="334" y="267"/>
                </a:lnTo>
                <a:lnTo>
                  <a:pt x="330" y="267"/>
                </a:lnTo>
                <a:lnTo>
                  <a:pt x="232" y="267"/>
                </a:lnTo>
                <a:lnTo>
                  <a:pt x="213" y="290"/>
                </a:lnTo>
                <a:lnTo>
                  <a:pt x="330" y="290"/>
                </a:lnTo>
                <a:lnTo>
                  <a:pt x="338" y="289"/>
                </a:lnTo>
                <a:lnTo>
                  <a:pt x="347" y="286"/>
                </a:lnTo>
                <a:lnTo>
                  <a:pt x="354" y="282"/>
                </a:lnTo>
                <a:lnTo>
                  <a:pt x="361" y="277"/>
                </a:lnTo>
                <a:lnTo>
                  <a:pt x="367" y="270"/>
                </a:lnTo>
                <a:lnTo>
                  <a:pt x="371" y="262"/>
                </a:lnTo>
                <a:lnTo>
                  <a:pt x="374" y="253"/>
                </a:lnTo>
                <a:lnTo>
                  <a:pt x="375" y="244"/>
                </a:lnTo>
                <a:lnTo>
                  <a:pt x="375" y="47"/>
                </a:lnTo>
                <a:lnTo>
                  <a:pt x="374" y="37"/>
                </a:lnTo>
                <a:lnTo>
                  <a:pt x="371" y="29"/>
                </a:lnTo>
                <a:lnTo>
                  <a:pt x="367" y="21"/>
                </a:lnTo>
                <a:lnTo>
                  <a:pt x="361" y="14"/>
                </a:lnTo>
                <a:lnTo>
                  <a:pt x="354" y="9"/>
                </a:lnTo>
                <a:lnTo>
                  <a:pt x="347" y="4"/>
                </a:lnTo>
                <a:lnTo>
                  <a:pt x="338" y="2"/>
                </a:lnTo>
                <a:lnTo>
                  <a:pt x="330" y="0"/>
                </a:lnTo>
                <a:close/>
              </a:path>
            </a:pathLst>
          </a:custGeom>
          <a:solidFill>
            <a:schemeClr val="accent1"/>
          </a:solidFill>
          <a:ln>
            <a:noFill/>
          </a:ln>
        </p:spPr>
        <p:txBody>
          <a:bodyPr/>
          <a:lstStyle/>
          <a:p>
            <a:endParaRPr lang="en-US" dirty="0"/>
          </a:p>
        </p:txBody>
      </p:sp>
      <p:sp>
        <p:nvSpPr>
          <p:cNvPr id="223" name="Freeform 246"/>
          <p:cNvSpPr>
            <a:spLocks noEditPoints="1"/>
          </p:cNvSpPr>
          <p:nvPr/>
        </p:nvSpPr>
        <p:spPr bwMode="auto">
          <a:xfrm>
            <a:off x="10166502" y="250439"/>
            <a:ext cx="322371" cy="280435"/>
          </a:xfrm>
          <a:custGeom>
            <a:avLst/>
            <a:gdLst>
              <a:gd name="T0" fmla="*/ 82855 w 370"/>
              <a:gd name="T1" fmla="*/ 34709 h 323"/>
              <a:gd name="T2" fmla="*/ 79161 w 370"/>
              <a:gd name="T3" fmla="*/ 40494 h 323"/>
              <a:gd name="T4" fmla="*/ 74411 w 370"/>
              <a:gd name="T5" fmla="*/ 40494 h 323"/>
              <a:gd name="T6" fmla="*/ 70717 w 370"/>
              <a:gd name="T7" fmla="*/ 34709 h 323"/>
              <a:gd name="T8" fmla="*/ 41691 w 370"/>
              <a:gd name="T9" fmla="*/ 51011 h 323"/>
              <a:gd name="T10" fmla="*/ 37997 w 370"/>
              <a:gd name="T11" fmla="*/ 53115 h 323"/>
              <a:gd name="T12" fmla="*/ 33775 w 370"/>
              <a:gd name="T13" fmla="*/ 51011 h 323"/>
              <a:gd name="T14" fmla="*/ 32192 w 370"/>
              <a:gd name="T15" fmla="*/ 44175 h 323"/>
              <a:gd name="T16" fmla="*/ 48024 w 370"/>
              <a:gd name="T17" fmla="*/ 13147 h 323"/>
              <a:gd name="T18" fmla="*/ 45385 w 370"/>
              <a:gd name="T19" fmla="*/ 12621 h 323"/>
              <a:gd name="T20" fmla="*/ 41691 w 370"/>
              <a:gd name="T21" fmla="*/ 6837 h 323"/>
              <a:gd name="T22" fmla="*/ 43802 w 370"/>
              <a:gd name="T23" fmla="*/ 2104 h 323"/>
              <a:gd name="T24" fmla="*/ 48024 w 370"/>
              <a:gd name="T25" fmla="*/ 1052 h 323"/>
              <a:gd name="T26" fmla="*/ 76522 w 370"/>
              <a:gd name="T27" fmla="*/ 1052 h 323"/>
              <a:gd name="T28" fmla="*/ 77050 w 370"/>
              <a:gd name="T29" fmla="*/ 1052 h 323"/>
              <a:gd name="T30" fmla="*/ 81272 w 370"/>
              <a:gd name="T31" fmla="*/ 2104 h 323"/>
              <a:gd name="T32" fmla="*/ 82855 w 370"/>
              <a:gd name="T33" fmla="*/ 6837 h 323"/>
              <a:gd name="T34" fmla="*/ 0 w 370"/>
              <a:gd name="T35" fmla="*/ 0 h 323"/>
              <a:gd name="T36" fmla="*/ 195263 w 370"/>
              <a:gd name="T37" fmla="*/ 157767 h 323"/>
              <a:gd name="T38" fmla="*/ 44330 w 370"/>
              <a:gd name="T39" fmla="*/ 103075 h 323"/>
              <a:gd name="T40" fmla="*/ 46441 w 370"/>
              <a:gd name="T41" fmla="*/ 98342 h 323"/>
              <a:gd name="T42" fmla="*/ 59634 w 370"/>
              <a:gd name="T43" fmla="*/ 98342 h 323"/>
              <a:gd name="T44" fmla="*/ 63856 w 370"/>
              <a:gd name="T45" fmla="*/ 100445 h 323"/>
              <a:gd name="T46" fmla="*/ 76522 w 370"/>
              <a:gd name="T47" fmla="*/ 140413 h 323"/>
              <a:gd name="T48" fmla="*/ 75467 w 370"/>
              <a:gd name="T49" fmla="*/ 99394 h 323"/>
              <a:gd name="T50" fmla="*/ 71245 w 370"/>
              <a:gd name="T51" fmla="*/ 91505 h 323"/>
              <a:gd name="T52" fmla="*/ 63329 w 370"/>
              <a:gd name="T53" fmla="*/ 86246 h 323"/>
              <a:gd name="T54" fmla="*/ 48552 w 370"/>
              <a:gd name="T55" fmla="*/ 86246 h 323"/>
              <a:gd name="T56" fmla="*/ 39580 w 370"/>
              <a:gd name="T57" fmla="*/ 88876 h 323"/>
              <a:gd name="T58" fmla="*/ 33775 w 370"/>
              <a:gd name="T59" fmla="*/ 96238 h 323"/>
              <a:gd name="T60" fmla="*/ 32192 w 370"/>
              <a:gd name="T61" fmla="*/ 140413 h 323"/>
              <a:gd name="T62" fmla="*/ 103437 w 370"/>
              <a:gd name="T63" fmla="*/ 66788 h 323"/>
              <a:gd name="T64" fmla="*/ 104492 w 370"/>
              <a:gd name="T65" fmla="*/ 63633 h 323"/>
              <a:gd name="T66" fmla="*/ 118213 w 370"/>
              <a:gd name="T67" fmla="*/ 62581 h 323"/>
              <a:gd name="T68" fmla="*/ 121380 w 370"/>
              <a:gd name="T69" fmla="*/ 63633 h 323"/>
              <a:gd name="T70" fmla="*/ 122963 w 370"/>
              <a:gd name="T71" fmla="*/ 140413 h 323"/>
              <a:gd name="T72" fmla="*/ 135101 w 370"/>
              <a:gd name="T73" fmla="*/ 66788 h 323"/>
              <a:gd name="T74" fmla="*/ 132462 w 370"/>
              <a:gd name="T75" fmla="*/ 57848 h 323"/>
              <a:gd name="T76" fmla="*/ 125074 w 370"/>
              <a:gd name="T77" fmla="*/ 51537 h 323"/>
              <a:gd name="T78" fmla="*/ 107659 w 370"/>
              <a:gd name="T79" fmla="*/ 51011 h 323"/>
              <a:gd name="T80" fmla="*/ 100798 w 370"/>
              <a:gd name="T81" fmla="*/ 51537 h 323"/>
              <a:gd name="T82" fmla="*/ 93937 w 370"/>
              <a:gd name="T83" fmla="*/ 57848 h 323"/>
              <a:gd name="T84" fmla="*/ 90771 w 370"/>
              <a:gd name="T85" fmla="*/ 66788 h 323"/>
              <a:gd name="T86" fmla="*/ 103437 w 370"/>
              <a:gd name="T87" fmla="*/ 66788 h 323"/>
              <a:gd name="T88" fmla="*/ 162543 w 370"/>
              <a:gd name="T89" fmla="*/ 15251 h 323"/>
              <a:gd name="T90" fmla="*/ 166237 w 370"/>
              <a:gd name="T91" fmla="*/ 13147 h 323"/>
              <a:gd name="T92" fmla="*/ 179431 w 370"/>
              <a:gd name="T93" fmla="*/ 13147 h 323"/>
              <a:gd name="T94" fmla="*/ 182070 w 370"/>
              <a:gd name="T95" fmla="*/ 17354 h 323"/>
              <a:gd name="T96" fmla="*/ 193680 w 370"/>
              <a:gd name="T97" fmla="*/ 17354 h 323"/>
              <a:gd name="T98" fmla="*/ 193152 w 370"/>
              <a:gd name="T99" fmla="*/ 11044 h 323"/>
              <a:gd name="T100" fmla="*/ 186819 w 370"/>
              <a:gd name="T101" fmla="*/ 3681 h 323"/>
              <a:gd name="T102" fmla="*/ 177848 w 370"/>
              <a:gd name="T103" fmla="*/ 1052 h 323"/>
              <a:gd name="T104" fmla="*/ 163599 w 370"/>
              <a:gd name="T105" fmla="*/ 1052 h 323"/>
              <a:gd name="T106" fmla="*/ 154627 w 370"/>
              <a:gd name="T107" fmla="*/ 5259 h 323"/>
              <a:gd name="T108" fmla="*/ 150405 w 370"/>
              <a:gd name="T109" fmla="*/ 13673 h 323"/>
              <a:gd name="T110" fmla="*/ 162016 w 370"/>
              <a:gd name="T111" fmla="*/ 140413 h 3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0" h="323">
                <a:moveTo>
                  <a:pt x="157" y="13"/>
                </a:moveTo>
                <a:lnTo>
                  <a:pt x="157" y="66"/>
                </a:lnTo>
                <a:lnTo>
                  <a:pt x="156" y="70"/>
                </a:lnTo>
                <a:lnTo>
                  <a:pt x="154" y="75"/>
                </a:lnTo>
                <a:lnTo>
                  <a:pt x="150" y="77"/>
                </a:lnTo>
                <a:lnTo>
                  <a:pt x="146" y="79"/>
                </a:lnTo>
                <a:lnTo>
                  <a:pt x="141" y="77"/>
                </a:lnTo>
                <a:lnTo>
                  <a:pt x="138" y="75"/>
                </a:lnTo>
                <a:lnTo>
                  <a:pt x="135" y="70"/>
                </a:lnTo>
                <a:lnTo>
                  <a:pt x="134" y="66"/>
                </a:lnTo>
                <a:lnTo>
                  <a:pt x="134" y="42"/>
                </a:lnTo>
                <a:lnTo>
                  <a:pt x="79" y="97"/>
                </a:lnTo>
                <a:lnTo>
                  <a:pt x="76" y="99"/>
                </a:lnTo>
                <a:lnTo>
                  <a:pt x="72" y="101"/>
                </a:lnTo>
                <a:lnTo>
                  <a:pt x="66" y="99"/>
                </a:lnTo>
                <a:lnTo>
                  <a:pt x="64" y="97"/>
                </a:lnTo>
                <a:lnTo>
                  <a:pt x="61" y="92"/>
                </a:lnTo>
                <a:lnTo>
                  <a:pt x="59" y="88"/>
                </a:lnTo>
                <a:lnTo>
                  <a:pt x="61" y="84"/>
                </a:lnTo>
                <a:lnTo>
                  <a:pt x="64" y="80"/>
                </a:lnTo>
                <a:lnTo>
                  <a:pt x="119" y="25"/>
                </a:lnTo>
                <a:lnTo>
                  <a:pt x="91" y="25"/>
                </a:lnTo>
                <a:lnTo>
                  <a:pt x="90" y="25"/>
                </a:lnTo>
                <a:lnTo>
                  <a:pt x="86" y="24"/>
                </a:lnTo>
                <a:lnTo>
                  <a:pt x="83" y="21"/>
                </a:lnTo>
                <a:lnTo>
                  <a:pt x="80" y="17"/>
                </a:lnTo>
                <a:lnTo>
                  <a:pt x="79" y="13"/>
                </a:lnTo>
                <a:lnTo>
                  <a:pt x="80" y="9"/>
                </a:lnTo>
                <a:lnTo>
                  <a:pt x="83" y="4"/>
                </a:lnTo>
                <a:lnTo>
                  <a:pt x="86" y="2"/>
                </a:lnTo>
                <a:lnTo>
                  <a:pt x="90" y="2"/>
                </a:lnTo>
                <a:lnTo>
                  <a:pt x="91" y="2"/>
                </a:lnTo>
                <a:lnTo>
                  <a:pt x="143" y="2"/>
                </a:lnTo>
                <a:lnTo>
                  <a:pt x="145" y="2"/>
                </a:lnTo>
                <a:lnTo>
                  <a:pt x="146" y="2"/>
                </a:lnTo>
                <a:lnTo>
                  <a:pt x="150" y="2"/>
                </a:lnTo>
                <a:lnTo>
                  <a:pt x="154" y="4"/>
                </a:lnTo>
                <a:lnTo>
                  <a:pt x="156" y="9"/>
                </a:lnTo>
                <a:lnTo>
                  <a:pt x="157" y="13"/>
                </a:lnTo>
                <a:close/>
                <a:moveTo>
                  <a:pt x="24" y="300"/>
                </a:moveTo>
                <a:lnTo>
                  <a:pt x="24" y="0"/>
                </a:lnTo>
                <a:lnTo>
                  <a:pt x="0" y="0"/>
                </a:lnTo>
                <a:lnTo>
                  <a:pt x="0" y="323"/>
                </a:lnTo>
                <a:lnTo>
                  <a:pt x="370" y="323"/>
                </a:lnTo>
                <a:lnTo>
                  <a:pt x="370" y="300"/>
                </a:lnTo>
                <a:lnTo>
                  <a:pt x="24" y="300"/>
                </a:lnTo>
                <a:close/>
                <a:moveTo>
                  <a:pt x="84" y="196"/>
                </a:moveTo>
                <a:lnTo>
                  <a:pt x="84" y="196"/>
                </a:lnTo>
                <a:lnTo>
                  <a:pt x="84" y="191"/>
                </a:lnTo>
                <a:lnTo>
                  <a:pt x="86" y="189"/>
                </a:lnTo>
                <a:lnTo>
                  <a:pt x="88" y="187"/>
                </a:lnTo>
                <a:lnTo>
                  <a:pt x="92" y="187"/>
                </a:lnTo>
                <a:lnTo>
                  <a:pt x="113" y="187"/>
                </a:lnTo>
                <a:lnTo>
                  <a:pt x="116" y="187"/>
                </a:lnTo>
                <a:lnTo>
                  <a:pt x="119" y="189"/>
                </a:lnTo>
                <a:lnTo>
                  <a:pt x="121" y="191"/>
                </a:lnTo>
                <a:lnTo>
                  <a:pt x="121" y="196"/>
                </a:lnTo>
                <a:lnTo>
                  <a:pt x="121" y="267"/>
                </a:lnTo>
                <a:lnTo>
                  <a:pt x="145" y="267"/>
                </a:lnTo>
                <a:lnTo>
                  <a:pt x="145" y="196"/>
                </a:lnTo>
                <a:lnTo>
                  <a:pt x="143" y="189"/>
                </a:lnTo>
                <a:lnTo>
                  <a:pt x="142" y="183"/>
                </a:lnTo>
                <a:lnTo>
                  <a:pt x="139" y="178"/>
                </a:lnTo>
                <a:lnTo>
                  <a:pt x="135" y="174"/>
                </a:lnTo>
                <a:lnTo>
                  <a:pt x="131" y="169"/>
                </a:lnTo>
                <a:lnTo>
                  <a:pt x="125" y="167"/>
                </a:lnTo>
                <a:lnTo>
                  <a:pt x="120" y="164"/>
                </a:lnTo>
                <a:lnTo>
                  <a:pt x="113" y="164"/>
                </a:lnTo>
                <a:lnTo>
                  <a:pt x="92" y="164"/>
                </a:lnTo>
                <a:lnTo>
                  <a:pt x="86" y="164"/>
                </a:lnTo>
                <a:lnTo>
                  <a:pt x="80" y="167"/>
                </a:lnTo>
                <a:lnTo>
                  <a:pt x="75" y="169"/>
                </a:lnTo>
                <a:lnTo>
                  <a:pt x="69" y="174"/>
                </a:lnTo>
                <a:lnTo>
                  <a:pt x="66" y="178"/>
                </a:lnTo>
                <a:lnTo>
                  <a:pt x="64" y="183"/>
                </a:lnTo>
                <a:lnTo>
                  <a:pt x="61" y="189"/>
                </a:lnTo>
                <a:lnTo>
                  <a:pt x="61" y="196"/>
                </a:lnTo>
                <a:lnTo>
                  <a:pt x="61" y="267"/>
                </a:lnTo>
                <a:lnTo>
                  <a:pt x="84" y="267"/>
                </a:lnTo>
                <a:lnTo>
                  <a:pt x="84" y="196"/>
                </a:lnTo>
                <a:close/>
                <a:moveTo>
                  <a:pt x="196" y="127"/>
                </a:moveTo>
                <a:lnTo>
                  <a:pt x="196" y="127"/>
                </a:lnTo>
                <a:lnTo>
                  <a:pt x="196" y="124"/>
                </a:lnTo>
                <a:lnTo>
                  <a:pt x="198" y="121"/>
                </a:lnTo>
                <a:lnTo>
                  <a:pt x="200" y="120"/>
                </a:lnTo>
                <a:lnTo>
                  <a:pt x="204" y="119"/>
                </a:lnTo>
                <a:lnTo>
                  <a:pt x="224" y="119"/>
                </a:lnTo>
                <a:lnTo>
                  <a:pt x="229" y="120"/>
                </a:lnTo>
                <a:lnTo>
                  <a:pt x="230" y="121"/>
                </a:lnTo>
                <a:lnTo>
                  <a:pt x="233" y="124"/>
                </a:lnTo>
                <a:lnTo>
                  <a:pt x="233" y="127"/>
                </a:lnTo>
                <a:lnTo>
                  <a:pt x="233" y="267"/>
                </a:lnTo>
                <a:lnTo>
                  <a:pt x="256" y="267"/>
                </a:lnTo>
                <a:lnTo>
                  <a:pt x="256" y="127"/>
                </a:lnTo>
                <a:lnTo>
                  <a:pt x="256" y="121"/>
                </a:lnTo>
                <a:lnTo>
                  <a:pt x="253" y="116"/>
                </a:lnTo>
                <a:lnTo>
                  <a:pt x="251" y="110"/>
                </a:lnTo>
                <a:lnTo>
                  <a:pt x="246" y="105"/>
                </a:lnTo>
                <a:lnTo>
                  <a:pt x="242" y="102"/>
                </a:lnTo>
                <a:lnTo>
                  <a:pt x="237" y="98"/>
                </a:lnTo>
                <a:lnTo>
                  <a:pt x="231" y="97"/>
                </a:lnTo>
                <a:lnTo>
                  <a:pt x="224" y="97"/>
                </a:lnTo>
                <a:lnTo>
                  <a:pt x="204" y="97"/>
                </a:lnTo>
                <a:lnTo>
                  <a:pt x="197" y="97"/>
                </a:lnTo>
                <a:lnTo>
                  <a:pt x="191" y="98"/>
                </a:lnTo>
                <a:lnTo>
                  <a:pt x="186" y="102"/>
                </a:lnTo>
                <a:lnTo>
                  <a:pt x="182" y="105"/>
                </a:lnTo>
                <a:lnTo>
                  <a:pt x="178" y="110"/>
                </a:lnTo>
                <a:lnTo>
                  <a:pt x="175" y="116"/>
                </a:lnTo>
                <a:lnTo>
                  <a:pt x="172" y="121"/>
                </a:lnTo>
                <a:lnTo>
                  <a:pt x="172" y="127"/>
                </a:lnTo>
                <a:lnTo>
                  <a:pt x="172" y="267"/>
                </a:lnTo>
                <a:lnTo>
                  <a:pt x="196" y="267"/>
                </a:lnTo>
                <a:lnTo>
                  <a:pt x="196" y="127"/>
                </a:lnTo>
                <a:close/>
                <a:moveTo>
                  <a:pt x="307" y="33"/>
                </a:moveTo>
                <a:lnTo>
                  <a:pt x="307" y="33"/>
                </a:lnTo>
                <a:lnTo>
                  <a:pt x="308" y="29"/>
                </a:lnTo>
                <a:lnTo>
                  <a:pt x="310" y="26"/>
                </a:lnTo>
                <a:lnTo>
                  <a:pt x="312" y="25"/>
                </a:lnTo>
                <a:lnTo>
                  <a:pt x="315" y="25"/>
                </a:lnTo>
                <a:lnTo>
                  <a:pt x="337" y="25"/>
                </a:lnTo>
                <a:lnTo>
                  <a:pt x="340" y="25"/>
                </a:lnTo>
                <a:lnTo>
                  <a:pt x="343" y="26"/>
                </a:lnTo>
                <a:lnTo>
                  <a:pt x="344" y="29"/>
                </a:lnTo>
                <a:lnTo>
                  <a:pt x="345" y="33"/>
                </a:lnTo>
                <a:lnTo>
                  <a:pt x="345" y="267"/>
                </a:lnTo>
                <a:lnTo>
                  <a:pt x="367" y="267"/>
                </a:lnTo>
                <a:lnTo>
                  <a:pt x="367" y="33"/>
                </a:lnTo>
                <a:lnTo>
                  <a:pt x="367" y="26"/>
                </a:lnTo>
                <a:lnTo>
                  <a:pt x="366" y="21"/>
                </a:lnTo>
                <a:lnTo>
                  <a:pt x="362" y="15"/>
                </a:lnTo>
                <a:lnTo>
                  <a:pt x="359" y="10"/>
                </a:lnTo>
                <a:lnTo>
                  <a:pt x="354" y="7"/>
                </a:lnTo>
                <a:lnTo>
                  <a:pt x="348" y="4"/>
                </a:lnTo>
                <a:lnTo>
                  <a:pt x="343" y="2"/>
                </a:lnTo>
                <a:lnTo>
                  <a:pt x="337" y="2"/>
                </a:lnTo>
                <a:lnTo>
                  <a:pt x="315" y="2"/>
                </a:lnTo>
                <a:lnTo>
                  <a:pt x="310" y="2"/>
                </a:lnTo>
                <a:lnTo>
                  <a:pt x="303" y="4"/>
                </a:lnTo>
                <a:lnTo>
                  <a:pt x="297" y="7"/>
                </a:lnTo>
                <a:lnTo>
                  <a:pt x="293" y="10"/>
                </a:lnTo>
                <a:lnTo>
                  <a:pt x="289" y="15"/>
                </a:lnTo>
                <a:lnTo>
                  <a:pt x="286" y="21"/>
                </a:lnTo>
                <a:lnTo>
                  <a:pt x="285" y="26"/>
                </a:lnTo>
                <a:lnTo>
                  <a:pt x="284" y="33"/>
                </a:lnTo>
                <a:lnTo>
                  <a:pt x="284" y="267"/>
                </a:lnTo>
                <a:lnTo>
                  <a:pt x="307" y="267"/>
                </a:lnTo>
                <a:lnTo>
                  <a:pt x="307" y="33"/>
                </a:lnTo>
                <a:close/>
              </a:path>
            </a:pathLst>
          </a:custGeom>
          <a:solidFill>
            <a:schemeClr val="accent1"/>
          </a:solidFill>
          <a:ln>
            <a:noFill/>
          </a:ln>
        </p:spPr>
        <p:txBody>
          <a:bodyPr/>
          <a:lstStyle/>
          <a:p>
            <a:endParaRPr lang="en-US" dirty="0"/>
          </a:p>
        </p:txBody>
      </p:sp>
      <p:sp>
        <p:nvSpPr>
          <p:cNvPr id="224" name="Freeform 248"/>
          <p:cNvSpPr>
            <a:spLocks noEditPoints="1"/>
          </p:cNvSpPr>
          <p:nvPr/>
        </p:nvSpPr>
        <p:spPr bwMode="auto">
          <a:xfrm>
            <a:off x="9778777" y="250439"/>
            <a:ext cx="322369" cy="280435"/>
          </a:xfrm>
          <a:custGeom>
            <a:avLst/>
            <a:gdLst>
              <a:gd name="T0" fmla="*/ 193152 w 370"/>
              <a:gd name="T1" fmla="*/ 44175 h 323"/>
              <a:gd name="T2" fmla="*/ 193152 w 370"/>
              <a:gd name="T3" fmla="*/ 45227 h 323"/>
              <a:gd name="T4" fmla="*/ 193152 w 370"/>
              <a:gd name="T5" fmla="*/ 45227 h 323"/>
              <a:gd name="T6" fmla="*/ 189458 w 370"/>
              <a:gd name="T7" fmla="*/ 51011 h 323"/>
              <a:gd name="T8" fmla="*/ 158849 w 370"/>
              <a:gd name="T9" fmla="*/ 51537 h 323"/>
              <a:gd name="T10" fmla="*/ 153044 w 370"/>
              <a:gd name="T11" fmla="*/ 47856 h 323"/>
              <a:gd name="T12" fmla="*/ 153044 w 370"/>
              <a:gd name="T13" fmla="*/ 42597 h 323"/>
              <a:gd name="T14" fmla="*/ 158849 w 370"/>
              <a:gd name="T15" fmla="*/ 39442 h 323"/>
              <a:gd name="T16" fmla="*/ 143017 w 370"/>
              <a:gd name="T17" fmla="*/ 10518 h 323"/>
              <a:gd name="T18" fmla="*/ 141434 w 370"/>
              <a:gd name="T19" fmla="*/ 3681 h 323"/>
              <a:gd name="T20" fmla="*/ 144600 w 370"/>
              <a:gd name="T21" fmla="*/ 0 h 323"/>
              <a:gd name="T22" fmla="*/ 150933 w 370"/>
              <a:gd name="T23" fmla="*/ 1578 h 323"/>
              <a:gd name="T24" fmla="*/ 181014 w 370"/>
              <a:gd name="T25" fmla="*/ 16303 h 323"/>
              <a:gd name="T26" fmla="*/ 183125 w 370"/>
              <a:gd name="T27" fmla="*/ 11570 h 323"/>
              <a:gd name="T28" fmla="*/ 187347 w 370"/>
              <a:gd name="T29" fmla="*/ 10518 h 323"/>
              <a:gd name="T30" fmla="*/ 192624 w 370"/>
              <a:gd name="T31" fmla="*/ 13673 h 323"/>
              <a:gd name="T32" fmla="*/ 161488 w 370"/>
              <a:gd name="T33" fmla="*/ 105178 h 323"/>
              <a:gd name="T34" fmla="*/ 162543 w 370"/>
              <a:gd name="T35" fmla="*/ 102023 h 323"/>
              <a:gd name="T36" fmla="*/ 177320 w 370"/>
              <a:gd name="T37" fmla="*/ 100445 h 323"/>
              <a:gd name="T38" fmla="*/ 179959 w 370"/>
              <a:gd name="T39" fmla="*/ 102023 h 323"/>
              <a:gd name="T40" fmla="*/ 181542 w 370"/>
              <a:gd name="T41" fmla="*/ 140939 h 323"/>
              <a:gd name="T42" fmla="*/ 193680 w 370"/>
              <a:gd name="T43" fmla="*/ 105178 h 323"/>
              <a:gd name="T44" fmla="*/ 191041 w 370"/>
              <a:gd name="T45" fmla="*/ 95712 h 323"/>
              <a:gd name="T46" fmla="*/ 183653 w 370"/>
              <a:gd name="T47" fmla="*/ 89927 h 323"/>
              <a:gd name="T48" fmla="*/ 165710 w 370"/>
              <a:gd name="T49" fmla="*/ 88350 h 323"/>
              <a:gd name="T50" fmla="*/ 158849 w 370"/>
              <a:gd name="T51" fmla="*/ 89927 h 323"/>
              <a:gd name="T52" fmla="*/ 151988 w 370"/>
              <a:gd name="T53" fmla="*/ 95712 h 323"/>
              <a:gd name="T54" fmla="*/ 149878 w 370"/>
              <a:gd name="T55" fmla="*/ 105178 h 323"/>
              <a:gd name="T56" fmla="*/ 161488 w 370"/>
              <a:gd name="T57" fmla="*/ 105178 h 323"/>
              <a:gd name="T58" fmla="*/ 103437 w 370"/>
              <a:gd name="T59" fmla="*/ 66788 h 323"/>
              <a:gd name="T60" fmla="*/ 106603 w 370"/>
              <a:gd name="T61" fmla="*/ 64685 h 323"/>
              <a:gd name="T62" fmla="*/ 119796 w 370"/>
              <a:gd name="T63" fmla="*/ 64685 h 323"/>
              <a:gd name="T64" fmla="*/ 121907 w 370"/>
              <a:gd name="T65" fmla="*/ 68892 h 323"/>
              <a:gd name="T66" fmla="*/ 134573 w 370"/>
              <a:gd name="T67" fmla="*/ 68892 h 323"/>
              <a:gd name="T68" fmla="*/ 132990 w 370"/>
              <a:gd name="T69" fmla="*/ 62581 h 323"/>
              <a:gd name="T70" fmla="*/ 127185 w 370"/>
              <a:gd name="T71" fmla="*/ 55219 h 323"/>
              <a:gd name="T72" fmla="*/ 117686 w 370"/>
              <a:gd name="T73" fmla="*/ 52063 h 323"/>
              <a:gd name="T74" fmla="*/ 103964 w 370"/>
              <a:gd name="T75" fmla="*/ 52063 h 323"/>
              <a:gd name="T76" fmla="*/ 94993 w 370"/>
              <a:gd name="T77" fmla="*/ 57322 h 323"/>
              <a:gd name="T78" fmla="*/ 90771 w 370"/>
              <a:gd name="T79" fmla="*/ 65211 h 323"/>
              <a:gd name="T80" fmla="*/ 102381 w 370"/>
              <a:gd name="T81" fmla="*/ 140939 h 323"/>
              <a:gd name="T82" fmla="*/ 43802 w 370"/>
              <a:gd name="T83" fmla="*/ 17354 h 323"/>
              <a:gd name="T84" fmla="*/ 45913 w 370"/>
              <a:gd name="T85" fmla="*/ 13673 h 323"/>
              <a:gd name="T86" fmla="*/ 59107 w 370"/>
              <a:gd name="T87" fmla="*/ 13147 h 323"/>
              <a:gd name="T88" fmla="*/ 63329 w 370"/>
              <a:gd name="T89" fmla="*/ 16303 h 323"/>
              <a:gd name="T90" fmla="*/ 75467 w 370"/>
              <a:gd name="T91" fmla="*/ 140939 h 323"/>
              <a:gd name="T92" fmla="*/ 74939 w 370"/>
              <a:gd name="T93" fmla="*/ 14725 h 323"/>
              <a:gd name="T94" fmla="*/ 70717 w 370"/>
              <a:gd name="T95" fmla="*/ 5785 h 323"/>
              <a:gd name="T96" fmla="*/ 62801 w 370"/>
              <a:gd name="T97" fmla="*/ 1578 h 323"/>
              <a:gd name="T98" fmla="*/ 48024 w 370"/>
              <a:gd name="T99" fmla="*/ 1052 h 323"/>
              <a:gd name="T100" fmla="*/ 38525 w 370"/>
              <a:gd name="T101" fmla="*/ 3681 h 323"/>
              <a:gd name="T102" fmla="*/ 32720 w 370"/>
              <a:gd name="T103" fmla="*/ 11044 h 323"/>
              <a:gd name="T104" fmla="*/ 31137 w 370"/>
              <a:gd name="T105" fmla="*/ 140939 h 323"/>
              <a:gd name="T106" fmla="*/ 11610 w 370"/>
              <a:gd name="T107" fmla="*/ 158293 h 323"/>
              <a:gd name="T108" fmla="*/ 0 w 370"/>
              <a:gd name="T109" fmla="*/ 169863 h 323"/>
              <a:gd name="T110" fmla="*/ 11610 w 370"/>
              <a:gd name="T111" fmla="*/ 158293 h 3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0" h="323">
                <a:moveTo>
                  <a:pt x="366" y="31"/>
                </a:moveTo>
                <a:lnTo>
                  <a:pt x="366" y="32"/>
                </a:lnTo>
                <a:lnTo>
                  <a:pt x="366" y="84"/>
                </a:lnTo>
                <a:lnTo>
                  <a:pt x="366" y="86"/>
                </a:lnTo>
                <a:lnTo>
                  <a:pt x="365" y="91"/>
                </a:lnTo>
                <a:lnTo>
                  <a:pt x="362" y="94"/>
                </a:lnTo>
                <a:lnTo>
                  <a:pt x="359" y="97"/>
                </a:lnTo>
                <a:lnTo>
                  <a:pt x="355" y="98"/>
                </a:lnTo>
                <a:lnTo>
                  <a:pt x="301" y="98"/>
                </a:lnTo>
                <a:lnTo>
                  <a:pt x="296" y="97"/>
                </a:lnTo>
                <a:lnTo>
                  <a:pt x="293" y="94"/>
                </a:lnTo>
                <a:lnTo>
                  <a:pt x="290" y="91"/>
                </a:lnTo>
                <a:lnTo>
                  <a:pt x="289" y="86"/>
                </a:lnTo>
                <a:lnTo>
                  <a:pt x="290" y="81"/>
                </a:lnTo>
                <a:lnTo>
                  <a:pt x="293" y="77"/>
                </a:lnTo>
                <a:lnTo>
                  <a:pt x="296" y="76"/>
                </a:lnTo>
                <a:lnTo>
                  <a:pt x="301" y="75"/>
                </a:lnTo>
                <a:lnTo>
                  <a:pt x="326" y="75"/>
                </a:lnTo>
                <a:lnTo>
                  <a:pt x="271" y="20"/>
                </a:lnTo>
                <a:lnTo>
                  <a:pt x="268" y="15"/>
                </a:lnTo>
                <a:lnTo>
                  <a:pt x="267" y="11"/>
                </a:lnTo>
                <a:lnTo>
                  <a:pt x="268" y="7"/>
                </a:lnTo>
                <a:lnTo>
                  <a:pt x="271" y="3"/>
                </a:lnTo>
                <a:lnTo>
                  <a:pt x="274" y="0"/>
                </a:lnTo>
                <a:lnTo>
                  <a:pt x="279" y="0"/>
                </a:lnTo>
                <a:lnTo>
                  <a:pt x="284" y="0"/>
                </a:lnTo>
                <a:lnTo>
                  <a:pt x="286" y="3"/>
                </a:lnTo>
                <a:lnTo>
                  <a:pt x="343" y="59"/>
                </a:lnTo>
                <a:lnTo>
                  <a:pt x="343" y="32"/>
                </a:lnTo>
                <a:lnTo>
                  <a:pt x="343" y="31"/>
                </a:lnTo>
                <a:lnTo>
                  <a:pt x="344" y="26"/>
                </a:lnTo>
                <a:lnTo>
                  <a:pt x="347" y="22"/>
                </a:lnTo>
                <a:lnTo>
                  <a:pt x="350" y="20"/>
                </a:lnTo>
                <a:lnTo>
                  <a:pt x="355" y="20"/>
                </a:lnTo>
                <a:lnTo>
                  <a:pt x="359" y="20"/>
                </a:lnTo>
                <a:lnTo>
                  <a:pt x="363" y="22"/>
                </a:lnTo>
                <a:lnTo>
                  <a:pt x="365" y="26"/>
                </a:lnTo>
                <a:lnTo>
                  <a:pt x="366" y="31"/>
                </a:lnTo>
                <a:close/>
                <a:moveTo>
                  <a:pt x="306" y="200"/>
                </a:moveTo>
                <a:lnTo>
                  <a:pt x="306" y="200"/>
                </a:lnTo>
                <a:lnTo>
                  <a:pt x="307" y="197"/>
                </a:lnTo>
                <a:lnTo>
                  <a:pt x="308" y="194"/>
                </a:lnTo>
                <a:lnTo>
                  <a:pt x="311" y="193"/>
                </a:lnTo>
                <a:lnTo>
                  <a:pt x="314" y="191"/>
                </a:lnTo>
                <a:lnTo>
                  <a:pt x="336" y="191"/>
                </a:lnTo>
                <a:lnTo>
                  <a:pt x="339" y="193"/>
                </a:lnTo>
                <a:lnTo>
                  <a:pt x="341" y="194"/>
                </a:lnTo>
                <a:lnTo>
                  <a:pt x="343" y="197"/>
                </a:lnTo>
                <a:lnTo>
                  <a:pt x="344" y="200"/>
                </a:lnTo>
                <a:lnTo>
                  <a:pt x="344" y="268"/>
                </a:lnTo>
                <a:lnTo>
                  <a:pt x="367" y="268"/>
                </a:lnTo>
                <a:lnTo>
                  <a:pt x="367" y="200"/>
                </a:lnTo>
                <a:lnTo>
                  <a:pt x="366" y="194"/>
                </a:lnTo>
                <a:lnTo>
                  <a:pt x="365" y="187"/>
                </a:lnTo>
                <a:lnTo>
                  <a:pt x="362" y="182"/>
                </a:lnTo>
                <a:lnTo>
                  <a:pt x="358" y="178"/>
                </a:lnTo>
                <a:lnTo>
                  <a:pt x="352" y="174"/>
                </a:lnTo>
                <a:lnTo>
                  <a:pt x="348" y="171"/>
                </a:lnTo>
                <a:lnTo>
                  <a:pt x="341" y="169"/>
                </a:lnTo>
                <a:lnTo>
                  <a:pt x="336" y="168"/>
                </a:lnTo>
                <a:lnTo>
                  <a:pt x="314" y="168"/>
                </a:lnTo>
                <a:lnTo>
                  <a:pt x="308" y="169"/>
                </a:lnTo>
                <a:lnTo>
                  <a:pt x="301" y="171"/>
                </a:lnTo>
                <a:lnTo>
                  <a:pt x="297" y="174"/>
                </a:lnTo>
                <a:lnTo>
                  <a:pt x="292" y="178"/>
                </a:lnTo>
                <a:lnTo>
                  <a:pt x="288" y="182"/>
                </a:lnTo>
                <a:lnTo>
                  <a:pt x="285" y="187"/>
                </a:lnTo>
                <a:lnTo>
                  <a:pt x="284" y="194"/>
                </a:lnTo>
                <a:lnTo>
                  <a:pt x="284" y="200"/>
                </a:lnTo>
                <a:lnTo>
                  <a:pt x="284" y="268"/>
                </a:lnTo>
                <a:lnTo>
                  <a:pt x="306" y="268"/>
                </a:lnTo>
                <a:lnTo>
                  <a:pt x="306" y="200"/>
                </a:lnTo>
                <a:close/>
                <a:moveTo>
                  <a:pt x="194" y="131"/>
                </a:moveTo>
                <a:lnTo>
                  <a:pt x="194" y="131"/>
                </a:lnTo>
                <a:lnTo>
                  <a:pt x="196" y="127"/>
                </a:lnTo>
                <a:lnTo>
                  <a:pt x="197" y="125"/>
                </a:lnTo>
                <a:lnTo>
                  <a:pt x="200" y="123"/>
                </a:lnTo>
                <a:lnTo>
                  <a:pt x="202" y="123"/>
                </a:lnTo>
                <a:lnTo>
                  <a:pt x="223" y="123"/>
                </a:lnTo>
                <a:lnTo>
                  <a:pt x="227" y="123"/>
                </a:lnTo>
                <a:lnTo>
                  <a:pt x="230" y="125"/>
                </a:lnTo>
                <a:lnTo>
                  <a:pt x="231" y="127"/>
                </a:lnTo>
                <a:lnTo>
                  <a:pt x="231" y="131"/>
                </a:lnTo>
                <a:lnTo>
                  <a:pt x="231" y="268"/>
                </a:lnTo>
                <a:lnTo>
                  <a:pt x="255" y="268"/>
                </a:lnTo>
                <a:lnTo>
                  <a:pt x="255" y="131"/>
                </a:lnTo>
                <a:lnTo>
                  <a:pt x="255" y="124"/>
                </a:lnTo>
                <a:lnTo>
                  <a:pt x="252" y="119"/>
                </a:lnTo>
                <a:lnTo>
                  <a:pt x="249" y="113"/>
                </a:lnTo>
                <a:lnTo>
                  <a:pt x="246" y="109"/>
                </a:lnTo>
                <a:lnTo>
                  <a:pt x="241" y="105"/>
                </a:lnTo>
                <a:lnTo>
                  <a:pt x="235" y="102"/>
                </a:lnTo>
                <a:lnTo>
                  <a:pt x="230" y="99"/>
                </a:lnTo>
                <a:lnTo>
                  <a:pt x="223" y="99"/>
                </a:lnTo>
                <a:lnTo>
                  <a:pt x="202" y="99"/>
                </a:lnTo>
                <a:lnTo>
                  <a:pt x="197" y="99"/>
                </a:lnTo>
                <a:lnTo>
                  <a:pt x="190" y="102"/>
                </a:lnTo>
                <a:lnTo>
                  <a:pt x="185" y="105"/>
                </a:lnTo>
                <a:lnTo>
                  <a:pt x="180" y="109"/>
                </a:lnTo>
                <a:lnTo>
                  <a:pt x="176" y="113"/>
                </a:lnTo>
                <a:lnTo>
                  <a:pt x="174" y="119"/>
                </a:lnTo>
                <a:lnTo>
                  <a:pt x="172" y="124"/>
                </a:lnTo>
                <a:lnTo>
                  <a:pt x="171" y="131"/>
                </a:lnTo>
                <a:lnTo>
                  <a:pt x="171" y="268"/>
                </a:lnTo>
                <a:lnTo>
                  <a:pt x="194" y="268"/>
                </a:lnTo>
                <a:lnTo>
                  <a:pt x="194" y="131"/>
                </a:lnTo>
                <a:close/>
                <a:moveTo>
                  <a:pt x="83" y="33"/>
                </a:moveTo>
                <a:lnTo>
                  <a:pt x="83" y="33"/>
                </a:lnTo>
                <a:lnTo>
                  <a:pt x="83" y="31"/>
                </a:lnTo>
                <a:lnTo>
                  <a:pt x="86" y="28"/>
                </a:lnTo>
                <a:lnTo>
                  <a:pt x="87" y="26"/>
                </a:lnTo>
                <a:lnTo>
                  <a:pt x="91" y="25"/>
                </a:lnTo>
                <a:lnTo>
                  <a:pt x="112" y="25"/>
                </a:lnTo>
                <a:lnTo>
                  <a:pt x="114" y="26"/>
                </a:lnTo>
                <a:lnTo>
                  <a:pt x="117" y="28"/>
                </a:lnTo>
                <a:lnTo>
                  <a:pt x="120" y="31"/>
                </a:lnTo>
                <a:lnTo>
                  <a:pt x="120" y="33"/>
                </a:lnTo>
                <a:lnTo>
                  <a:pt x="120" y="268"/>
                </a:lnTo>
                <a:lnTo>
                  <a:pt x="143" y="268"/>
                </a:lnTo>
                <a:lnTo>
                  <a:pt x="143" y="33"/>
                </a:lnTo>
                <a:lnTo>
                  <a:pt x="142" y="28"/>
                </a:lnTo>
                <a:lnTo>
                  <a:pt x="141" y="21"/>
                </a:lnTo>
                <a:lnTo>
                  <a:pt x="138" y="15"/>
                </a:lnTo>
                <a:lnTo>
                  <a:pt x="134" y="11"/>
                </a:lnTo>
                <a:lnTo>
                  <a:pt x="130" y="7"/>
                </a:lnTo>
                <a:lnTo>
                  <a:pt x="124" y="4"/>
                </a:lnTo>
                <a:lnTo>
                  <a:pt x="119" y="3"/>
                </a:lnTo>
                <a:lnTo>
                  <a:pt x="112" y="2"/>
                </a:lnTo>
                <a:lnTo>
                  <a:pt x="91" y="2"/>
                </a:lnTo>
                <a:lnTo>
                  <a:pt x="84" y="3"/>
                </a:lnTo>
                <a:lnTo>
                  <a:pt x="79" y="4"/>
                </a:lnTo>
                <a:lnTo>
                  <a:pt x="73" y="7"/>
                </a:lnTo>
                <a:lnTo>
                  <a:pt x="69" y="11"/>
                </a:lnTo>
                <a:lnTo>
                  <a:pt x="65" y="15"/>
                </a:lnTo>
                <a:lnTo>
                  <a:pt x="62" y="21"/>
                </a:lnTo>
                <a:lnTo>
                  <a:pt x="59" y="28"/>
                </a:lnTo>
                <a:lnTo>
                  <a:pt x="59" y="33"/>
                </a:lnTo>
                <a:lnTo>
                  <a:pt x="59" y="268"/>
                </a:lnTo>
                <a:lnTo>
                  <a:pt x="83" y="268"/>
                </a:lnTo>
                <a:lnTo>
                  <a:pt x="83" y="33"/>
                </a:lnTo>
                <a:close/>
                <a:moveTo>
                  <a:pt x="22" y="301"/>
                </a:moveTo>
                <a:lnTo>
                  <a:pt x="22" y="2"/>
                </a:lnTo>
                <a:lnTo>
                  <a:pt x="0" y="2"/>
                </a:lnTo>
                <a:lnTo>
                  <a:pt x="0" y="323"/>
                </a:lnTo>
                <a:lnTo>
                  <a:pt x="370" y="323"/>
                </a:lnTo>
                <a:lnTo>
                  <a:pt x="370" y="301"/>
                </a:lnTo>
                <a:lnTo>
                  <a:pt x="22" y="301"/>
                </a:lnTo>
                <a:close/>
              </a:path>
            </a:pathLst>
          </a:custGeom>
          <a:solidFill>
            <a:schemeClr val="accent1"/>
          </a:solidFill>
          <a:ln>
            <a:noFill/>
          </a:ln>
        </p:spPr>
        <p:txBody>
          <a:bodyPr/>
          <a:lstStyle/>
          <a:p>
            <a:endParaRPr lang="en-US" dirty="0"/>
          </a:p>
        </p:txBody>
      </p:sp>
      <p:sp>
        <p:nvSpPr>
          <p:cNvPr id="225" name="Freeform 249"/>
          <p:cNvSpPr>
            <a:spLocks noEditPoints="1"/>
          </p:cNvSpPr>
          <p:nvPr/>
        </p:nvSpPr>
        <p:spPr bwMode="auto">
          <a:xfrm>
            <a:off x="10972185" y="1650505"/>
            <a:ext cx="275194" cy="335474"/>
          </a:xfrm>
          <a:custGeom>
            <a:avLst/>
            <a:gdLst>
              <a:gd name="T0" fmla="*/ 155046 w 315"/>
              <a:gd name="T1" fmla="*/ 56385 h 382"/>
              <a:gd name="T2" fmla="*/ 149755 w 315"/>
              <a:gd name="T3" fmla="*/ 185646 h 382"/>
              <a:gd name="T4" fmla="*/ 148167 w 315"/>
              <a:gd name="T5" fmla="*/ 192561 h 382"/>
              <a:gd name="T6" fmla="*/ 143934 w 315"/>
              <a:gd name="T7" fmla="*/ 198413 h 382"/>
              <a:gd name="T8" fmla="*/ 138642 w 315"/>
              <a:gd name="T9" fmla="*/ 201604 h 382"/>
              <a:gd name="T10" fmla="*/ 131763 w 315"/>
              <a:gd name="T11" fmla="*/ 203200 h 382"/>
              <a:gd name="T12" fmla="*/ 38629 w 315"/>
              <a:gd name="T13" fmla="*/ 203200 h 382"/>
              <a:gd name="T14" fmla="*/ 31221 w 315"/>
              <a:gd name="T15" fmla="*/ 201604 h 382"/>
              <a:gd name="T16" fmla="*/ 25400 w 315"/>
              <a:gd name="T17" fmla="*/ 198413 h 382"/>
              <a:gd name="T18" fmla="*/ 21696 w 315"/>
              <a:gd name="T19" fmla="*/ 192561 h 382"/>
              <a:gd name="T20" fmla="*/ 19579 w 315"/>
              <a:gd name="T21" fmla="*/ 185646 h 382"/>
              <a:gd name="T22" fmla="*/ 23813 w 315"/>
              <a:gd name="T23" fmla="*/ 56385 h 382"/>
              <a:gd name="T24" fmla="*/ 31750 w 315"/>
              <a:gd name="T25" fmla="*/ 185114 h 382"/>
              <a:gd name="T26" fmla="*/ 33867 w 315"/>
              <a:gd name="T27" fmla="*/ 189370 h 382"/>
              <a:gd name="T28" fmla="*/ 38629 w 315"/>
              <a:gd name="T29" fmla="*/ 190965 h 382"/>
              <a:gd name="T30" fmla="*/ 131763 w 315"/>
              <a:gd name="T31" fmla="*/ 190965 h 382"/>
              <a:gd name="T32" fmla="*/ 135996 w 315"/>
              <a:gd name="T33" fmla="*/ 189370 h 382"/>
              <a:gd name="T34" fmla="*/ 137584 w 315"/>
              <a:gd name="T35" fmla="*/ 185114 h 382"/>
              <a:gd name="T36" fmla="*/ 77259 w 315"/>
              <a:gd name="T37" fmla="*/ 56385 h 382"/>
              <a:gd name="T38" fmla="*/ 89429 w 315"/>
              <a:gd name="T39" fmla="*/ 176071 h 382"/>
              <a:gd name="T40" fmla="*/ 77259 w 315"/>
              <a:gd name="T41" fmla="*/ 56385 h 382"/>
              <a:gd name="T42" fmla="*/ 105304 w 315"/>
              <a:gd name="T43" fmla="*/ 176071 h 382"/>
              <a:gd name="T44" fmla="*/ 121180 w 315"/>
              <a:gd name="T45" fmla="*/ 56385 h 382"/>
              <a:gd name="T46" fmla="*/ 58738 w 315"/>
              <a:gd name="T47" fmla="*/ 56385 h 382"/>
              <a:gd name="T48" fmla="*/ 50271 w 315"/>
              <a:gd name="T49" fmla="*/ 176071 h 382"/>
              <a:gd name="T50" fmla="*/ 58738 w 315"/>
              <a:gd name="T51" fmla="*/ 56385 h 382"/>
              <a:gd name="T52" fmla="*/ 166688 w 315"/>
              <a:gd name="T53" fmla="*/ 35640 h 382"/>
              <a:gd name="T54" fmla="*/ 165100 w 315"/>
              <a:gd name="T55" fmla="*/ 39895 h 382"/>
              <a:gd name="T56" fmla="*/ 160867 w 315"/>
              <a:gd name="T57" fmla="*/ 42555 h 382"/>
              <a:gd name="T58" fmla="*/ 5821 w 315"/>
              <a:gd name="T59" fmla="*/ 42555 h 382"/>
              <a:gd name="T60" fmla="*/ 1588 w 315"/>
              <a:gd name="T61" fmla="*/ 39895 h 382"/>
              <a:gd name="T62" fmla="*/ 0 w 315"/>
              <a:gd name="T63" fmla="*/ 35640 h 382"/>
              <a:gd name="T64" fmla="*/ 0 w 315"/>
              <a:gd name="T65" fmla="*/ 33512 h 382"/>
              <a:gd name="T66" fmla="*/ 3704 w 315"/>
              <a:gd name="T67" fmla="*/ 29788 h 382"/>
              <a:gd name="T68" fmla="*/ 45508 w 315"/>
              <a:gd name="T69" fmla="*/ 29788 h 382"/>
              <a:gd name="T70" fmla="*/ 45508 w 315"/>
              <a:gd name="T71" fmla="*/ 17554 h 382"/>
              <a:gd name="T72" fmla="*/ 47096 w 315"/>
              <a:gd name="T73" fmla="*/ 10639 h 382"/>
              <a:gd name="T74" fmla="*/ 50800 w 315"/>
              <a:gd name="T75" fmla="*/ 4787 h 382"/>
              <a:gd name="T76" fmla="*/ 56621 w 315"/>
              <a:gd name="T77" fmla="*/ 1596 h 382"/>
              <a:gd name="T78" fmla="*/ 62971 w 315"/>
              <a:gd name="T79" fmla="*/ 0 h 382"/>
              <a:gd name="T80" fmla="*/ 103188 w 315"/>
              <a:gd name="T81" fmla="*/ 0 h 382"/>
              <a:gd name="T82" fmla="*/ 109538 w 315"/>
              <a:gd name="T83" fmla="*/ 1596 h 382"/>
              <a:gd name="T84" fmla="*/ 115359 w 315"/>
              <a:gd name="T85" fmla="*/ 4787 h 382"/>
              <a:gd name="T86" fmla="*/ 119063 w 315"/>
              <a:gd name="T87" fmla="*/ 10639 h 382"/>
              <a:gd name="T88" fmla="*/ 120650 w 315"/>
              <a:gd name="T89" fmla="*/ 17554 h 382"/>
              <a:gd name="T90" fmla="*/ 160867 w 315"/>
              <a:gd name="T91" fmla="*/ 29788 h 382"/>
              <a:gd name="T92" fmla="*/ 162984 w 315"/>
              <a:gd name="T93" fmla="*/ 29788 h 382"/>
              <a:gd name="T94" fmla="*/ 166688 w 315"/>
              <a:gd name="T95" fmla="*/ 33512 h 382"/>
              <a:gd name="T96" fmla="*/ 166688 w 315"/>
              <a:gd name="T97" fmla="*/ 35640 h 382"/>
              <a:gd name="T98" fmla="*/ 108479 w 315"/>
              <a:gd name="T99" fmla="*/ 29788 h 382"/>
              <a:gd name="T100" fmla="*/ 108479 w 315"/>
              <a:gd name="T101" fmla="*/ 17554 h 382"/>
              <a:gd name="T102" fmla="*/ 106892 w 315"/>
              <a:gd name="T103" fmla="*/ 13830 h 382"/>
              <a:gd name="T104" fmla="*/ 103188 w 315"/>
              <a:gd name="T105" fmla="*/ 12235 h 382"/>
              <a:gd name="T106" fmla="*/ 62971 w 315"/>
              <a:gd name="T107" fmla="*/ 12235 h 382"/>
              <a:gd name="T108" fmla="*/ 59796 w 315"/>
              <a:gd name="T109" fmla="*/ 13830 h 382"/>
              <a:gd name="T110" fmla="*/ 58209 w 315"/>
              <a:gd name="T111" fmla="*/ 17554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15" h="382">
                <a:moveTo>
                  <a:pt x="269" y="106"/>
                </a:moveTo>
                <a:lnTo>
                  <a:pt x="293" y="106"/>
                </a:lnTo>
                <a:lnTo>
                  <a:pt x="283" y="349"/>
                </a:lnTo>
                <a:lnTo>
                  <a:pt x="282" y="356"/>
                </a:lnTo>
                <a:lnTo>
                  <a:pt x="280" y="362"/>
                </a:lnTo>
                <a:lnTo>
                  <a:pt x="276" y="367"/>
                </a:lnTo>
                <a:lnTo>
                  <a:pt x="272" y="373"/>
                </a:lnTo>
                <a:lnTo>
                  <a:pt x="268" y="377"/>
                </a:lnTo>
                <a:lnTo>
                  <a:pt x="262" y="379"/>
                </a:lnTo>
                <a:lnTo>
                  <a:pt x="256" y="381"/>
                </a:lnTo>
                <a:lnTo>
                  <a:pt x="249" y="382"/>
                </a:lnTo>
                <a:lnTo>
                  <a:pt x="73" y="382"/>
                </a:lnTo>
                <a:lnTo>
                  <a:pt x="66" y="381"/>
                </a:lnTo>
                <a:lnTo>
                  <a:pt x="59" y="379"/>
                </a:lnTo>
                <a:lnTo>
                  <a:pt x="53" y="377"/>
                </a:lnTo>
                <a:lnTo>
                  <a:pt x="48" y="373"/>
                </a:lnTo>
                <a:lnTo>
                  <a:pt x="44" y="367"/>
                </a:lnTo>
                <a:lnTo>
                  <a:pt x="41" y="362"/>
                </a:lnTo>
                <a:lnTo>
                  <a:pt x="38" y="356"/>
                </a:lnTo>
                <a:lnTo>
                  <a:pt x="37" y="349"/>
                </a:lnTo>
                <a:lnTo>
                  <a:pt x="23" y="106"/>
                </a:lnTo>
                <a:lnTo>
                  <a:pt x="45" y="106"/>
                </a:lnTo>
                <a:lnTo>
                  <a:pt x="60" y="348"/>
                </a:lnTo>
                <a:lnTo>
                  <a:pt x="62" y="352"/>
                </a:lnTo>
                <a:lnTo>
                  <a:pt x="64" y="356"/>
                </a:lnTo>
                <a:lnTo>
                  <a:pt x="69" y="357"/>
                </a:lnTo>
                <a:lnTo>
                  <a:pt x="73" y="359"/>
                </a:lnTo>
                <a:lnTo>
                  <a:pt x="249" y="359"/>
                </a:lnTo>
                <a:lnTo>
                  <a:pt x="253" y="357"/>
                </a:lnTo>
                <a:lnTo>
                  <a:pt x="257" y="356"/>
                </a:lnTo>
                <a:lnTo>
                  <a:pt x="260" y="352"/>
                </a:lnTo>
                <a:lnTo>
                  <a:pt x="260" y="348"/>
                </a:lnTo>
                <a:lnTo>
                  <a:pt x="269" y="106"/>
                </a:lnTo>
                <a:close/>
                <a:moveTo>
                  <a:pt x="146" y="106"/>
                </a:moveTo>
                <a:lnTo>
                  <a:pt x="146" y="331"/>
                </a:lnTo>
                <a:lnTo>
                  <a:pt x="169" y="331"/>
                </a:lnTo>
                <a:lnTo>
                  <a:pt x="169" y="106"/>
                </a:lnTo>
                <a:lnTo>
                  <a:pt x="146" y="106"/>
                </a:lnTo>
                <a:close/>
                <a:moveTo>
                  <a:pt x="206" y="106"/>
                </a:moveTo>
                <a:lnTo>
                  <a:pt x="199" y="331"/>
                </a:lnTo>
                <a:lnTo>
                  <a:pt x="223" y="331"/>
                </a:lnTo>
                <a:lnTo>
                  <a:pt x="229" y="106"/>
                </a:lnTo>
                <a:lnTo>
                  <a:pt x="206" y="106"/>
                </a:lnTo>
                <a:close/>
                <a:moveTo>
                  <a:pt x="111" y="106"/>
                </a:moveTo>
                <a:lnTo>
                  <a:pt x="88" y="106"/>
                </a:lnTo>
                <a:lnTo>
                  <a:pt x="95" y="331"/>
                </a:lnTo>
                <a:lnTo>
                  <a:pt x="118" y="331"/>
                </a:lnTo>
                <a:lnTo>
                  <a:pt x="111" y="106"/>
                </a:lnTo>
                <a:close/>
                <a:moveTo>
                  <a:pt x="315" y="67"/>
                </a:moveTo>
                <a:lnTo>
                  <a:pt x="315" y="67"/>
                </a:lnTo>
                <a:lnTo>
                  <a:pt x="315" y="71"/>
                </a:lnTo>
                <a:lnTo>
                  <a:pt x="312" y="75"/>
                </a:lnTo>
                <a:lnTo>
                  <a:pt x="308" y="78"/>
                </a:lnTo>
                <a:lnTo>
                  <a:pt x="304" y="80"/>
                </a:lnTo>
                <a:lnTo>
                  <a:pt x="11" y="80"/>
                </a:lnTo>
                <a:lnTo>
                  <a:pt x="7" y="78"/>
                </a:lnTo>
                <a:lnTo>
                  <a:pt x="3" y="75"/>
                </a:lnTo>
                <a:lnTo>
                  <a:pt x="0" y="71"/>
                </a:lnTo>
                <a:lnTo>
                  <a:pt x="0" y="67"/>
                </a:lnTo>
                <a:lnTo>
                  <a:pt x="0" y="63"/>
                </a:lnTo>
                <a:lnTo>
                  <a:pt x="3" y="59"/>
                </a:lnTo>
                <a:lnTo>
                  <a:pt x="7" y="56"/>
                </a:lnTo>
                <a:lnTo>
                  <a:pt x="11" y="56"/>
                </a:lnTo>
                <a:lnTo>
                  <a:pt x="86" y="56"/>
                </a:lnTo>
                <a:lnTo>
                  <a:pt x="86" y="33"/>
                </a:lnTo>
                <a:lnTo>
                  <a:pt x="86" y="26"/>
                </a:lnTo>
                <a:lnTo>
                  <a:pt x="89" y="20"/>
                </a:lnTo>
                <a:lnTo>
                  <a:pt x="92" y="15"/>
                </a:lnTo>
                <a:lnTo>
                  <a:pt x="96" y="9"/>
                </a:lnTo>
                <a:lnTo>
                  <a:pt x="102" y="5"/>
                </a:lnTo>
                <a:lnTo>
                  <a:pt x="107" y="3"/>
                </a:lnTo>
                <a:lnTo>
                  <a:pt x="113" y="1"/>
                </a:lnTo>
                <a:lnTo>
                  <a:pt x="119" y="0"/>
                </a:lnTo>
                <a:lnTo>
                  <a:pt x="195" y="0"/>
                </a:lnTo>
                <a:lnTo>
                  <a:pt x="202" y="1"/>
                </a:lnTo>
                <a:lnTo>
                  <a:pt x="207" y="3"/>
                </a:lnTo>
                <a:lnTo>
                  <a:pt x="213" y="5"/>
                </a:lnTo>
                <a:lnTo>
                  <a:pt x="218" y="9"/>
                </a:lnTo>
                <a:lnTo>
                  <a:pt x="223" y="15"/>
                </a:lnTo>
                <a:lnTo>
                  <a:pt x="225" y="20"/>
                </a:lnTo>
                <a:lnTo>
                  <a:pt x="228" y="26"/>
                </a:lnTo>
                <a:lnTo>
                  <a:pt x="228" y="33"/>
                </a:lnTo>
                <a:lnTo>
                  <a:pt x="228" y="56"/>
                </a:lnTo>
                <a:lnTo>
                  <a:pt x="304" y="56"/>
                </a:lnTo>
                <a:lnTo>
                  <a:pt x="308" y="56"/>
                </a:lnTo>
                <a:lnTo>
                  <a:pt x="312" y="59"/>
                </a:lnTo>
                <a:lnTo>
                  <a:pt x="315" y="63"/>
                </a:lnTo>
                <a:lnTo>
                  <a:pt x="315" y="67"/>
                </a:lnTo>
                <a:close/>
                <a:moveTo>
                  <a:pt x="110" y="56"/>
                </a:moveTo>
                <a:lnTo>
                  <a:pt x="205" y="56"/>
                </a:lnTo>
                <a:lnTo>
                  <a:pt x="205" y="33"/>
                </a:lnTo>
                <a:lnTo>
                  <a:pt x="205" y="29"/>
                </a:lnTo>
                <a:lnTo>
                  <a:pt x="202" y="26"/>
                </a:lnTo>
                <a:lnTo>
                  <a:pt x="199" y="23"/>
                </a:lnTo>
                <a:lnTo>
                  <a:pt x="195" y="23"/>
                </a:lnTo>
                <a:lnTo>
                  <a:pt x="119" y="23"/>
                </a:lnTo>
                <a:lnTo>
                  <a:pt x="115" y="23"/>
                </a:lnTo>
                <a:lnTo>
                  <a:pt x="113" y="26"/>
                </a:lnTo>
                <a:lnTo>
                  <a:pt x="110" y="29"/>
                </a:lnTo>
                <a:lnTo>
                  <a:pt x="110" y="33"/>
                </a:lnTo>
                <a:lnTo>
                  <a:pt x="110" y="56"/>
                </a:lnTo>
                <a:close/>
              </a:path>
            </a:pathLst>
          </a:custGeom>
          <a:solidFill>
            <a:schemeClr val="accent1"/>
          </a:solidFill>
          <a:ln>
            <a:noFill/>
          </a:ln>
        </p:spPr>
        <p:txBody>
          <a:bodyPr/>
          <a:lstStyle/>
          <a:p>
            <a:endParaRPr lang="en-US" dirty="0"/>
          </a:p>
        </p:txBody>
      </p:sp>
      <p:sp>
        <p:nvSpPr>
          <p:cNvPr id="226" name="Freeform 250"/>
          <p:cNvSpPr>
            <a:spLocks noEditPoints="1"/>
          </p:cNvSpPr>
          <p:nvPr/>
        </p:nvSpPr>
        <p:spPr bwMode="auto">
          <a:xfrm>
            <a:off x="9046027" y="1086900"/>
            <a:ext cx="209671" cy="361683"/>
          </a:xfrm>
          <a:custGeom>
            <a:avLst/>
            <a:gdLst>
              <a:gd name="T0" fmla="*/ 17536 w 239"/>
              <a:gd name="T1" fmla="*/ 0 h 415"/>
              <a:gd name="T2" fmla="*/ 13816 w 239"/>
              <a:gd name="T3" fmla="*/ 0 h 415"/>
              <a:gd name="T4" fmla="*/ 7439 w 239"/>
              <a:gd name="T5" fmla="*/ 2639 h 415"/>
              <a:gd name="T6" fmla="*/ 2657 w 239"/>
              <a:gd name="T7" fmla="*/ 7390 h 415"/>
              <a:gd name="T8" fmla="*/ 0 w 239"/>
              <a:gd name="T9" fmla="*/ 13725 h 415"/>
              <a:gd name="T10" fmla="*/ 0 w 239"/>
              <a:gd name="T11" fmla="*/ 201655 h 415"/>
              <a:gd name="T12" fmla="*/ 0 w 239"/>
              <a:gd name="T13" fmla="*/ 205350 h 415"/>
              <a:gd name="T14" fmla="*/ 2657 w 239"/>
              <a:gd name="T15" fmla="*/ 211157 h 415"/>
              <a:gd name="T16" fmla="*/ 7439 w 239"/>
              <a:gd name="T17" fmla="*/ 216436 h 415"/>
              <a:gd name="T18" fmla="*/ 13816 w 239"/>
              <a:gd name="T19" fmla="*/ 218547 h 415"/>
              <a:gd name="T20" fmla="*/ 109464 w 239"/>
              <a:gd name="T21" fmla="*/ 219075 h 415"/>
              <a:gd name="T22" fmla="*/ 113184 w 239"/>
              <a:gd name="T23" fmla="*/ 218547 h 415"/>
              <a:gd name="T24" fmla="*/ 119029 w 239"/>
              <a:gd name="T25" fmla="*/ 216436 h 415"/>
              <a:gd name="T26" fmla="*/ 124343 w 239"/>
              <a:gd name="T27" fmla="*/ 211157 h 415"/>
              <a:gd name="T28" fmla="*/ 127000 w 239"/>
              <a:gd name="T29" fmla="*/ 205350 h 415"/>
              <a:gd name="T30" fmla="*/ 127000 w 239"/>
              <a:gd name="T31" fmla="*/ 17420 h 415"/>
              <a:gd name="T32" fmla="*/ 127000 w 239"/>
              <a:gd name="T33" fmla="*/ 13725 h 415"/>
              <a:gd name="T34" fmla="*/ 124343 w 239"/>
              <a:gd name="T35" fmla="*/ 7390 h 415"/>
              <a:gd name="T36" fmla="*/ 119029 w 239"/>
              <a:gd name="T37" fmla="*/ 2639 h 415"/>
              <a:gd name="T38" fmla="*/ 113184 w 239"/>
              <a:gd name="T39" fmla="*/ 0 h 415"/>
              <a:gd name="T40" fmla="*/ 109464 w 239"/>
              <a:gd name="T41" fmla="*/ 0 h 415"/>
              <a:gd name="T42" fmla="*/ 12222 w 239"/>
              <a:gd name="T43" fmla="*/ 161535 h 415"/>
              <a:gd name="T44" fmla="*/ 114778 w 239"/>
              <a:gd name="T45" fmla="*/ 42231 h 415"/>
              <a:gd name="T46" fmla="*/ 17536 w 239"/>
              <a:gd name="T47" fmla="*/ 11614 h 415"/>
              <a:gd name="T48" fmla="*/ 109464 w 239"/>
              <a:gd name="T49" fmla="*/ 11614 h 415"/>
              <a:gd name="T50" fmla="*/ 113184 w 239"/>
              <a:gd name="T51" fmla="*/ 13725 h 415"/>
              <a:gd name="T52" fmla="*/ 114778 w 239"/>
              <a:gd name="T53" fmla="*/ 17420 h 415"/>
              <a:gd name="T54" fmla="*/ 12222 w 239"/>
              <a:gd name="T55" fmla="*/ 29562 h 415"/>
              <a:gd name="T56" fmla="*/ 12222 w 239"/>
              <a:gd name="T57" fmla="*/ 17420 h 415"/>
              <a:gd name="T58" fmla="*/ 13816 w 239"/>
              <a:gd name="T59" fmla="*/ 13725 h 415"/>
              <a:gd name="T60" fmla="*/ 17536 w 239"/>
              <a:gd name="T61" fmla="*/ 11614 h 415"/>
              <a:gd name="T62" fmla="*/ 109464 w 239"/>
              <a:gd name="T63" fmla="*/ 206933 h 415"/>
              <a:gd name="T64" fmla="*/ 17536 w 239"/>
              <a:gd name="T65" fmla="*/ 206933 h 415"/>
              <a:gd name="T66" fmla="*/ 13816 w 239"/>
              <a:gd name="T67" fmla="*/ 205350 h 415"/>
              <a:gd name="T68" fmla="*/ 12222 w 239"/>
              <a:gd name="T69" fmla="*/ 201655 h 415"/>
              <a:gd name="T70" fmla="*/ 114778 w 239"/>
              <a:gd name="T71" fmla="*/ 174204 h 415"/>
              <a:gd name="T72" fmla="*/ 114778 w 239"/>
              <a:gd name="T73" fmla="*/ 201655 h 415"/>
              <a:gd name="T74" fmla="*/ 113184 w 239"/>
              <a:gd name="T75" fmla="*/ 205350 h 415"/>
              <a:gd name="T76" fmla="*/ 109464 w 239"/>
              <a:gd name="T77" fmla="*/ 206933 h 415"/>
              <a:gd name="T78" fmla="*/ 71736 w 239"/>
              <a:gd name="T79" fmla="*/ 190041 h 415"/>
              <a:gd name="T80" fmla="*/ 70674 w 239"/>
              <a:gd name="T81" fmla="*/ 193208 h 415"/>
              <a:gd name="T82" fmla="*/ 66423 w 239"/>
              <a:gd name="T83" fmla="*/ 196376 h 415"/>
              <a:gd name="T84" fmla="*/ 63234 w 239"/>
              <a:gd name="T85" fmla="*/ 197431 h 415"/>
              <a:gd name="T86" fmla="*/ 57389 w 239"/>
              <a:gd name="T87" fmla="*/ 195320 h 415"/>
              <a:gd name="T88" fmla="*/ 55264 w 239"/>
              <a:gd name="T89" fmla="*/ 190041 h 415"/>
              <a:gd name="T90" fmla="*/ 56326 w 239"/>
              <a:gd name="T91" fmla="*/ 186346 h 415"/>
              <a:gd name="T92" fmla="*/ 60577 w 239"/>
              <a:gd name="T93" fmla="*/ 182650 h 415"/>
              <a:gd name="T94" fmla="*/ 63234 w 239"/>
              <a:gd name="T95" fmla="*/ 182123 h 415"/>
              <a:gd name="T96" fmla="*/ 69079 w 239"/>
              <a:gd name="T97" fmla="*/ 184234 h 415"/>
              <a:gd name="T98" fmla="*/ 71736 w 239"/>
              <a:gd name="T99" fmla="*/ 190041 h 41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39" h="415">
                <a:moveTo>
                  <a:pt x="206" y="0"/>
                </a:moveTo>
                <a:lnTo>
                  <a:pt x="33" y="0"/>
                </a:lnTo>
                <a:lnTo>
                  <a:pt x="26" y="0"/>
                </a:lnTo>
                <a:lnTo>
                  <a:pt x="20" y="1"/>
                </a:lnTo>
                <a:lnTo>
                  <a:pt x="14" y="5"/>
                </a:lnTo>
                <a:lnTo>
                  <a:pt x="9" y="9"/>
                </a:lnTo>
                <a:lnTo>
                  <a:pt x="5" y="14"/>
                </a:lnTo>
                <a:lnTo>
                  <a:pt x="3" y="19"/>
                </a:lnTo>
                <a:lnTo>
                  <a:pt x="0" y="26"/>
                </a:lnTo>
                <a:lnTo>
                  <a:pt x="0" y="33"/>
                </a:lnTo>
                <a:lnTo>
                  <a:pt x="0" y="382"/>
                </a:lnTo>
                <a:lnTo>
                  <a:pt x="0" y="389"/>
                </a:lnTo>
                <a:lnTo>
                  <a:pt x="3" y="394"/>
                </a:lnTo>
                <a:lnTo>
                  <a:pt x="5" y="400"/>
                </a:lnTo>
                <a:lnTo>
                  <a:pt x="9" y="405"/>
                </a:lnTo>
                <a:lnTo>
                  <a:pt x="14" y="410"/>
                </a:lnTo>
                <a:lnTo>
                  <a:pt x="20" y="412"/>
                </a:lnTo>
                <a:lnTo>
                  <a:pt x="26" y="414"/>
                </a:lnTo>
                <a:lnTo>
                  <a:pt x="33" y="415"/>
                </a:lnTo>
                <a:lnTo>
                  <a:pt x="206" y="415"/>
                </a:lnTo>
                <a:lnTo>
                  <a:pt x="213" y="414"/>
                </a:lnTo>
                <a:lnTo>
                  <a:pt x="218" y="412"/>
                </a:lnTo>
                <a:lnTo>
                  <a:pt x="224" y="410"/>
                </a:lnTo>
                <a:lnTo>
                  <a:pt x="229" y="405"/>
                </a:lnTo>
                <a:lnTo>
                  <a:pt x="234" y="400"/>
                </a:lnTo>
                <a:lnTo>
                  <a:pt x="236" y="394"/>
                </a:lnTo>
                <a:lnTo>
                  <a:pt x="239" y="389"/>
                </a:lnTo>
                <a:lnTo>
                  <a:pt x="239" y="382"/>
                </a:lnTo>
                <a:lnTo>
                  <a:pt x="239" y="33"/>
                </a:lnTo>
                <a:lnTo>
                  <a:pt x="239" y="26"/>
                </a:lnTo>
                <a:lnTo>
                  <a:pt x="236" y="19"/>
                </a:lnTo>
                <a:lnTo>
                  <a:pt x="234" y="14"/>
                </a:lnTo>
                <a:lnTo>
                  <a:pt x="229" y="9"/>
                </a:lnTo>
                <a:lnTo>
                  <a:pt x="224" y="5"/>
                </a:lnTo>
                <a:lnTo>
                  <a:pt x="218" y="1"/>
                </a:lnTo>
                <a:lnTo>
                  <a:pt x="213" y="0"/>
                </a:lnTo>
                <a:lnTo>
                  <a:pt x="206" y="0"/>
                </a:lnTo>
                <a:close/>
                <a:moveTo>
                  <a:pt x="216" y="306"/>
                </a:moveTo>
                <a:lnTo>
                  <a:pt x="23" y="306"/>
                </a:lnTo>
                <a:lnTo>
                  <a:pt x="23" y="80"/>
                </a:lnTo>
                <a:lnTo>
                  <a:pt x="216" y="80"/>
                </a:lnTo>
                <a:lnTo>
                  <a:pt x="216" y="306"/>
                </a:lnTo>
                <a:close/>
                <a:moveTo>
                  <a:pt x="33" y="22"/>
                </a:moveTo>
                <a:lnTo>
                  <a:pt x="206" y="22"/>
                </a:lnTo>
                <a:lnTo>
                  <a:pt x="210" y="23"/>
                </a:lnTo>
                <a:lnTo>
                  <a:pt x="213" y="26"/>
                </a:lnTo>
                <a:lnTo>
                  <a:pt x="216" y="29"/>
                </a:lnTo>
                <a:lnTo>
                  <a:pt x="216" y="33"/>
                </a:lnTo>
                <a:lnTo>
                  <a:pt x="216" y="56"/>
                </a:lnTo>
                <a:lnTo>
                  <a:pt x="23" y="56"/>
                </a:lnTo>
                <a:lnTo>
                  <a:pt x="23" y="33"/>
                </a:lnTo>
                <a:lnTo>
                  <a:pt x="23" y="29"/>
                </a:lnTo>
                <a:lnTo>
                  <a:pt x="26" y="26"/>
                </a:lnTo>
                <a:lnTo>
                  <a:pt x="29" y="23"/>
                </a:lnTo>
                <a:lnTo>
                  <a:pt x="33" y="22"/>
                </a:lnTo>
                <a:close/>
                <a:moveTo>
                  <a:pt x="206" y="392"/>
                </a:moveTo>
                <a:lnTo>
                  <a:pt x="33" y="392"/>
                </a:lnTo>
                <a:lnTo>
                  <a:pt x="29" y="390"/>
                </a:lnTo>
                <a:lnTo>
                  <a:pt x="26" y="389"/>
                </a:lnTo>
                <a:lnTo>
                  <a:pt x="23" y="386"/>
                </a:lnTo>
                <a:lnTo>
                  <a:pt x="23" y="382"/>
                </a:lnTo>
                <a:lnTo>
                  <a:pt x="23" y="330"/>
                </a:lnTo>
                <a:lnTo>
                  <a:pt x="216" y="330"/>
                </a:lnTo>
                <a:lnTo>
                  <a:pt x="216" y="382"/>
                </a:lnTo>
                <a:lnTo>
                  <a:pt x="216" y="386"/>
                </a:lnTo>
                <a:lnTo>
                  <a:pt x="213" y="389"/>
                </a:lnTo>
                <a:lnTo>
                  <a:pt x="210" y="390"/>
                </a:lnTo>
                <a:lnTo>
                  <a:pt x="206" y="392"/>
                </a:lnTo>
                <a:close/>
                <a:moveTo>
                  <a:pt x="135" y="360"/>
                </a:moveTo>
                <a:lnTo>
                  <a:pt x="135" y="360"/>
                </a:lnTo>
                <a:lnTo>
                  <a:pt x="133" y="366"/>
                </a:lnTo>
                <a:lnTo>
                  <a:pt x="130" y="370"/>
                </a:lnTo>
                <a:lnTo>
                  <a:pt x="125" y="372"/>
                </a:lnTo>
                <a:lnTo>
                  <a:pt x="119" y="374"/>
                </a:lnTo>
                <a:lnTo>
                  <a:pt x="114" y="372"/>
                </a:lnTo>
                <a:lnTo>
                  <a:pt x="108" y="370"/>
                </a:lnTo>
                <a:lnTo>
                  <a:pt x="106" y="366"/>
                </a:lnTo>
                <a:lnTo>
                  <a:pt x="104" y="360"/>
                </a:lnTo>
                <a:lnTo>
                  <a:pt x="106" y="353"/>
                </a:lnTo>
                <a:lnTo>
                  <a:pt x="108" y="349"/>
                </a:lnTo>
                <a:lnTo>
                  <a:pt x="114" y="346"/>
                </a:lnTo>
                <a:lnTo>
                  <a:pt x="119" y="345"/>
                </a:lnTo>
                <a:lnTo>
                  <a:pt x="125" y="346"/>
                </a:lnTo>
                <a:lnTo>
                  <a:pt x="130" y="349"/>
                </a:lnTo>
                <a:lnTo>
                  <a:pt x="133" y="353"/>
                </a:lnTo>
                <a:lnTo>
                  <a:pt x="135" y="360"/>
                </a:lnTo>
                <a:close/>
              </a:path>
            </a:pathLst>
          </a:custGeom>
          <a:solidFill>
            <a:schemeClr val="accent1"/>
          </a:solidFill>
          <a:ln>
            <a:noFill/>
          </a:ln>
        </p:spPr>
        <p:txBody>
          <a:bodyPr/>
          <a:lstStyle/>
          <a:p>
            <a:endParaRPr lang="en-US" dirty="0"/>
          </a:p>
        </p:txBody>
      </p:sp>
      <p:sp>
        <p:nvSpPr>
          <p:cNvPr id="227" name="Freeform 251"/>
          <p:cNvSpPr>
            <a:spLocks noEditPoints="1"/>
          </p:cNvSpPr>
          <p:nvPr/>
        </p:nvSpPr>
        <p:spPr bwMode="auto">
          <a:xfrm>
            <a:off x="7076502" y="2076447"/>
            <a:ext cx="314507" cy="380030"/>
          </a:xfrm>
          <a:custGeom>
            <a:avLst/>
            <a:gdLst>
              <a:gd name="T0" fmla="*/ 98954 w 360"/>
              <a:gd name="T1" fmla="*/ 108479 h 435"/>
              <a:gd name="T2" fmla="*/ 91546 w 360"/>
              <a:gd name="T3" fmla="*/ 98425 h 435"/>
              <a:gd name="T4" fmla="*/ 71967 w 360"/>
              <a:gd name="T5" fmla="*/ 84667 h 435"/>
              <a:gd name="T6" fmla="*/ 50800 w 360"/>
              <a:gd name="T7" fmla="*/ 106363 h 435"/>
              <a:gd name="T8" fmla="*/ 43921 w 360"/>
              <a:gd name="T9" fmla="*/ 118534 h 435"/>
              <a:gd name="T10" fmla="*/ 9525 w 360"/>
              <a:gd name="T11" fmla="*/ 125942 h 435"/>
              <a:gd name="T12" fmla="*/ 3704 w 360"/>
              <a:gd name="T13" fmla="*/ 122238 h 435"/>
              <a:gd name="T14" fmla="*/ 5821 w 360"/>
              <a:gd name="T15" fmla="*/ 114300 h 435"/>
              <a:gd name="T16" fmla="*/ 37042 w 360"/>
              <a:gd name="T17" fmla="*/ 108479 h 435"/>
              <a:gd name="T18" fmla="*/ 43921 w 360"/>
              <a:gd name="T19" fmla="*/ 75142 h 435"/>
              <a:gd name="T20" fmla="*/ 35454 w 360"/>
              <a:gd name="T21" fmla="*/ 51858 h 435"/>
              <a:gd name="T22" fmla="*/ 16933 w 360"/>
              <a:gd name="T23" fmla="*/ 66146 h 435"/>
              <a:gd name="T24" fmla="*/ 6350 w 360"/>
              <a:gd name="T25" fmla="*/ 75671 h 435"/>
              <a:gd name="T26" fmla="*/ 0 w 360"/>
              <a:gd name="T27" fmla="*/ 70379 h 435"/>
              <a:gd name="T28" fmla="*/ 15875 w 360"/>
              <a:gd name="T29" fmla="*/ 48683 h 435"/>
              <a:gd name="T30" fmla="*/ 42863 w 360"/>
              <a:gd name="T31" fmla="*/ 38629 h 435"/>
              <a:gd name="T32" fmla="*/ 50271 w 360"/>
              <a:gd name="T33" fmla="*/ 38629 h 435"/>
              <a:gd name="T34" fmla="*/ 77258 w 360"/>
              <a:gd name="T35" fmla="*/ 25400 h 435"/>
              <a:gd name="T36" fmla="*/ 86783 w 360"/>
              <a:gd name="T37" fmla="*/ 15875 h 435"/>
              <a:gd name="T38" fmla="*/ 93663 w 360"/>
              <a:gd name="T39" fmla="*/ 21696 h 435"/>
              <a:gd name="T40" fmla="*/ 86783 w 360"/>
              <a:gd name="T41" fmla="*/ 33338 h 435"/>
              <a:gd name="T42" fmla="*/ 53975 w 360"/>
              <a:gd name="T43" fmla="*/ 50800 h 435"/>
              <a:gd name="T44" fmla="*/ 56092 w 360"/>
              <a:gd name="T45" fmla="*/ 74083 h 435"/>
              <a:gd name="T46" fmla="*/ 85196 w 360"/>
              <a:gd name="T47" fmla="*/ 71438 h 435"/>
              <a:gd name="T48" fmla="*/ 98954 w 360"/>
              <a:gd name="T49" fmla="*/ 85725 h 435"/>
              <a:gd name="T50" fmla="*/ 106892 w 360"/>
              <a:gd name="T51" fmla="*/ 104775 h 435"/>
              <a:gd name="T52" fmla="*/ 34925 w 360"/>
              <a:gd name="T53" fmla="*/ 0 h 435"/>
              <a:gd name="T54" fmla="*/ 23283 w 360"/>
              <a:gd name="T55" fmla="*/ 5821 h 435"/>
              <a:gd name="T56" fmla="*/ 21167 w 360"/>
              <a:gd name="T57" fmla="*/ 16933 h 435"/>
              <a:gd name="T58" fmla="*/ 29104 w 360"/>
              <a:gd name="T59" fmla="*/ 26988 h 435"/>
              <a:gd name="T60" fmla="*/ 40217 w 360"/>
              <a:gd name="T61" fmla="*/ 26988 h 435"/>
              <a:gd name="T62" fmla="*/ 48154 w 360"/>
              <a:gd name="T63" fmla="*/ 17463 h 435"/>
              <a:gd name="T64" fmla="*/ 46567 w 360"/>
              <a:gd name="T65" fmla="*/ 6350 h 435"/>
              <a:gd name="T66" fmla="*/ 34925 w 360"/>
              <a:gd name="T67" fmla="*/ 0 h 435"/>
              <a:gd name="T68" fmla="*/ 21167 w 360"/>
              <a:gd name="T69" fmla="*/ 184150 h 435"/>
              <a:gd name="T70" fmla="*/ 40217 w 360"/>
              <a:gd name="T71" fmla="*/ 180975 h 435"/>
              <a:gd name="T72" fmla="*/ 44450 w 360"/>
              <a:gd name="T73" fmla="*/ 230188 h 435"/>
              <a:gd name="T74" fmla="*/ 57679 w 360"/>
              <a:gd name="T75" fmla="*/ 230188 h 435"/>
              <a:gd name="T76" fmla="*/ 54504 w 360"/>
              <a:gd name="T77" fmla="*/ 176213 h 435"/>
              <a:gd name="T78" fmla="*/ 40217 w 360"/>
              <a:gd name="T79" fmla="*/ 168805 h 435"/>
              <a:gd name="T80" fmla="*/ 15875 w 360"/>
              <a:gd name="T81" fmla="*/ 171980 h 435"/>
              <a:gd name="T82" fmla="*/ 7937 w 360"/>
              <a:gd name="T83" fmla="*/ 186267 h 435"/>
              <a:gd name="T84" fmla="*/ 21167 w 360"/>
              <a:gd name="T85" fmla="*/ 230188 h 435"/>
              <a:gd name="T86" fmla="*/ 87313 w 360"/>
              <a:gd name="T87" fmla="*/ 145521 h 435"/>
              <a:gd name="T88" fmla="*/ 106362 w 360"/>
              <a:gd name="T89" fmla="*/ 141288 h 435"/>
              <a:gd name="T90" fmla="*/ 111125 w 360"/>
              <a:gd name="T91" fmla="*/ 145521 h 435"/>
              <a:gd name="T92" fmla="*/ 123825 w 360"/>
              <a:gd name="T93" fmla="*/ 230188 h 435"/>
              <a:gd name="T94" fmla="*/ 122237 w 360"/>
              <a:gd name="T95" fmla="*/ 139171 h 435"/>
              <a:gd name="T96" fmla="*/ 110067 w 360"/>
              <a:gd name="T97" fmla="*/ 128588 h 435"/>
              <a:gd name="T98" fmla="*/ 85196 w 360"/>
              <a:gd name="T99" fmla="*/ 129646 h 435"/>
              <a:gd name="T100" fmla="*/ 75142 w 360"/>
              <a:gd name="T101" fmla="*/ 141817 h 435"/>
              <a:gd name="T102" fmla="*/ 87313 w 360"/>
              <a:gd name="T103" fmla="*/ 230188 h 435"/>
              <a:gd name="T104" fmla="*/ 154517 w 360"/>
              <a:gd name="T105" fmla="*/ 89429 h 435"/>
              <a:gd name="T106" fmla="*/ 158750 w 360"/>
              <a:gd name="T107" fmla="*/ 85196 h 435"/>
              <a:gd name="T108" fmla="*/ 177800 w 360"/>
              <a:gd name="T109" fmla="*/ 87313 h 435"/>
              <a:gd name="T110" fmla="*/ 190500 w 360"/>
              <a:gd name="T111" fmla="*/ 230188 h 435"/>
              <a:gd name="T112" fmla="*/ 189971 w 360"/>
              <a:gd name="T113" fmla="*/ 85725 h 435"/>
              <a:gd name="T114" fmla="*/ 179917 w 360"/>
              <a:gd name="T115" fmla="*/ 73554 h 435"/>
              <a:gd name="T116" fmla="*/ 155046 w 360"/>
              <a:gd name="T117" fmla="*/ 73025 h 435"/>
              <a:gd name="T118" fmla="*/ 142875 w 360"/>
              <a:gd name="T119" fmla="*/ 83079 h 435"/>
              <a:gd name="T120" fmla="*/ 141817 w 360"/>
              <a:gd name="T121" fmla="*/ 230188 h 43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60" h="435">
                <a:moveTo>
                  <a:pt x="195" y="205"/>
                </a:moveTo>
                <a:lnTo>
                  <a:pt x="195" y="205"/>
                </a:lnTo>
                <a:lnTo>
                  <a:pt x="191" y="205"/>
                </a:lnTo>
                <a:lnTo>
                  <a:pt x="187" y="205"/>
                </a:lnTo>
                <a:lnTo>
                  <a:pt x="184" y="204"/>
                </a:lnTo>
                <a:lnTo>
                  <a:pt x="182" y="201"/>
                </a:lnTo>
                <a:lnTo>
                  <a:pt x="180" y="198"/>
                </a:lnTo>
                <a:lnTo>
                  <a:pt x="173" y="186"/>
                </a:lnTo>
                <a:lnTo>
                  <a:pt x="166" y="175"/>
                </a:lnTo>
                <a:lnTo>
                  <a:pt x="160" y="164"/>
                </a:lnTo>
                <a:lnTo>
                  <a:pt x="153" y="158"/>
                </a:lnTo>
                <a:lnTo>
                  <a:pt x="136" y="160"/>
                </a:lnTo>
                <a:lnTo>
                  <a:pt x="121" y="162"/>
                </a:lnTo>
                <a:lnTo>
                  <a:pt x="103" y="166"/>
                </a:lnTo>
                <a:lnTo>
                  <a:pt x="100" y="186"/>
                </a:lnTo>
                <a:lnTo>
                  <a:pt x="96" y="201"/>
                </a:lnTo>
                <a:lnTo>
                  <a:pt x="92" y="216"/>
                </a:lnTo>
                <a:lnTo>
                  <a:pt x="91" y="220"/>
                </a:lnTo>
                <a:lnTo>
                  <a:pt x="88" y="221"/>
                </a:lnTo>
                <a:lnTo>
                  <a:pt x="83" y="224"/>
                </a:lnTo>
                <a:lnTo>
                  <a:pt x="76" y="227"/>
                </a:lnTo>
                <a:lnTo>
                  <a:pt x="58" y="232"/>
                </a:lnTo>
                <a:lnTo>
                  <a:pt x="37" y="235"/>
                </a:lnTo>
                <a:lnTo>
                  <a:pt x="18" y="238"/>
                </a:lnTo>
                <a:lnTo>
                  <a:pt x="17" y="238"/>
                </a:lnTo>
                <a:lnTo>
                  <a:pt x="12" y="237"/>
                </a:lnTo>
                <a:lnTo>
                  <a:pt x="10" y="235"/>
                </a:lnTo>
                <a:lnTo>
                  <a:pt x="7" y="231"/>
                </a:lnTo>
                <a:lnTo>
                  <a:pt x="6" y="227"/>
                </a:lnTo>
                <a:lnTo>
                  <a:pt x="6" y="223"/>
                </a:lnTo>
                <a:lnTo>
                  <a:pt x="8" y="219"/>
                </a:lnTo>
                <a:lnTo>
                  <a:pt x="11" y="216"/>
                </a:lnTo>
                <a:lnTo>
                  <a:pt x="17" y="215"/>
                </a:lnTo>
                <a:lnTo>
                  <a:pt x="48" y="209"/>
                </a:lnTo>
                <a:lnTo>
                  <a:pt x="61" y="206"/>
                </a:lnTo>
                <a:lnTo>
                  <a:pt x="70" y="205"/>
                </a:lnTo>
                <a:lnTo>
                  <a:pt x="76" y="186"/>
                </a:lnTo>
                <a:lnTo>
                  <a:pt x="78" y="173"/>
                </a:lnTo>
                <a:lnTo>
                  <a:pt x="81" y="158"/>
                </a:lnTo>
                <a:lnTo>
                  <a:pt x="83" y="142"/>
                </a:lnTo>
                <a:lnTo>
                  <a:pt x="83" y="127"/>
                </a:lnTo>
                <a:lnTo>
                  <a:pt x="81" y="110"/>
                </a:lnTo>
                <a:lnTo>
                  <a:pt x="77" y="96"/>
                </a:lnTo>
                <a:lnTo>
                  <a:pt x="67" y="98"/>
                </a:lnTo>
                <a:lnTo>
                  <a:pt x="62" y="99"/>
                </a:lnTo>
                <a:lnTo>
                  <a:pt x="55" y="103"/>
                </a:lnTo>
                <a:lnTo>
                  <a:pt x="48" y="109"/>
                </a:lnTo>
                <a:lnTo>
                  <a:pt x="40" y="116"/>
                </a:lnTo>
                <a:lnTo>
                  <a:pt x="32" y="125"/>
                </a:lnTo>
                <a:lnTo>
                  <a:pt x="22" y="138"/>
                </a:lnTo>
                <a:lnTo>
                  <a:pt x="18" y="142"/>
                </a:lnTo>
                <a:lnTo>
                  <a:pt x="12" y="143"/>
                </a:lnTo>
                <a:lnTo>
                  <a:pt x="10" y="143"/>
                </a:lnTo>
                <a:lnTo>
                  <a:pt x="6" y="142"/>
                </a:lnTo>
                <a:lnTo>
                  <a:pt x="3" y="138"/>
                </a:lnTo>
                <a:lnTo>
                  <a:pt x="0" y="133"/>
                </a:lnTo>
                <a:lnTo>
                  <a:pt x="0" y="129"/>
                </a:lnTo>
                <a:lnTo>
                  <a:pt x="3" y="124"/>
                </a:lnTo>
                <a:lnTo>
                  <a:pt x="17" y="106"/>
                </a:lnTo>
                <a:lnTo>
                  <a:pt x="30" y="92"/>
                </a:lnTo>
                <a:lnTo>
                  <a:pt x="43" y="83"/>
                </a:lnTo>
                <a:lnTo>
                  <a:pt x="55" y="77"/>
                </a:lnTo>
                <a:lnTo>
                  <a:pt x="65" y="74"/>
                </a:lnTo>
                <a:lnTo>
                  <a:pt x="74" y="73"/>
                </a:lnTo>
                <a:lnTo>
                  <a:pt x="81" y="73"/>
                </a:lnTo>
                <a:lnTo>
                  <a:pt x="85" y="73"/>
                </a:lnTo>
                <a:lnTo>
                  <a:pt x="87" y="73"/>
                </a:lnTo>
                <a:lnTo>
                  <a:pt x="95" y="73"/>
                </a:lnTo>
                <a:lnTo>
                  <a:pt x="102" y="72"/>
                </a:lnTo>
                <a:lnTo>
                  <a:pt x="116" y="67"/>
                </a:lnTo>
                <a:lnTo>
                  <a:pt x="127" y="62"/>
                </a:lnTo>
                <a:lnTo>
                  <a:pt x="138" y="55"/>
                </a:lnTo>
                <a:lnTo>
                  <a:pt x="146" y="48"/>
                </a:lnTo>
                <a:lnTo>
                  <a:pt x="151" y="41"/>
                </a:lnTo>
                <a:lnTo>
                  <a:pt x="157" y="36"/>
                </a:lnTo>
                <a:lnTo>
                  <a:pt x="160" y="33"/>
                </a:lnTo>
                <a:lnTo>
                  <a:pt x="164" y="30"/>
                </a:lnTo>
                <a:lnTo>
                  <a:pt x="169" y="32"/>
                </a:lnTo>
                <a:lnTo>
                  <a:pt x="173" y="33"/>
                </a:lnTo>
                <a:lnTo>
                  <a:pt x="176" y="36"/>
                </a:lnTo>
                <a:lnTo>
                  <a:pt x="177" y="41"/>
                </a:lnTo>
                <a:lnTo>
                  <a:pt x="177" y="45"/>
                </a:lnTo>
                <a:lnTo>
                  <a:pt x="176" y="50"/>
                </a:lnTo>
                <a:lnTo>
                  <a:pt x="171" y="56"/>
                </a:lnTo>
                <a:lnTo>
                  <a:pt x="164" y="63"/>
                </a:lnTo>
                <a:lnTo>
                  <a:pt x="155" y="72"/>
                </a:lnTo>
                <a:lnTo>
                  <a:pt x="144" y="78"/>
                </a:lnTo>
                <a:lnTo>
                  <a:pt x="132" y="87"/>
                </a:lnTo>
                <a:lnTo>
                  <a:pt x="118" y="92"/>
                </a:lnTo>
                <a:lnTo>
                  <a:pt x="102" y="96"/>
                </a:lnTo>
                <a:lnTo>
                  <a:pt x="105" y="107"/>
                </a:lnTo>
                <a:lnTo>
                  <a:pt x="106" y="118"/>
                </a:lnTo>
                <a:lnTo>
                  <a:pt x="106" y="140"/>
                </a:lnTo>
                <a:lnTo>
                  <a:pt x="128" y="136"/>
                </a:lnTo>
                <a:lnTo>
                  <a:pt x="143" y="135"/>
                </a:lnTo>
                <a:lnTo>
                  <a:pt x="157" y="133"/>
                </a:lnTo>
                <a:lnTo>
                  <a:pt x="160" y="133"/>
                </a:lnTo>
                <a:lnTo>
                  <a:pt x="161" y="135"/>
                </a:lnTo>
                <a:lnTo>
                  <a:pt x="168" y="139"/>
                </a:lnTo>
                <a:lnTo>
                  <a:pt x="175" y="146"/>
                </a:lnTo>
                <a:lnTo>
                  <a:pt x="182" y="154"/>
                </a:lnTo>
                <a:lnTo>
                  <a:pt x="187" y="162"/>
                </a:lnTo>
                <a:lnTo>
                  <a:pt x="197" y="179"/>
                </a:lnTo>
                <a:lnTo>
                  <a:pt x="201" y="188"/>
                </a:lnTo>
                <a:lnTo>
                  <a:pt x="202" y="193"/>
                </a:lnTo>
                <a:lnTo>
                  <a:pt x="202" y="198"/>
                </a:lnTo>
                <a:lnTo>
                  <a:pt x="199" y="202"/>
                </a:lnTo>
                <a:lnTo>
                  <a:pt x="195" y="205"/>
                </a:lnTo>
                <a:close/>
                <a:moveTo>
                  <a:pt x="66" y="0"/>
                </a:moveTo>
                <a:lnTo>
                  <a:pt x="66" y="0"/>
                </a:lnTo>
                <a:lnTo>
                  <a:pt x="61" y="1"/>
                </a:lnTo>
                <a:lnTo>
                  <a:pt x="56" y="3"/>
                </a:lnTo>
                <a:lnTo>
                  <a:pt x="51" y="4"/>
                </a:lnTo>
                <a:lnTo>
                  <a:pt x="48" y="8"/>
                </a:lnTo>
                <a:lnTo>
                  <a:pt x="44" y="11"/>
                </a:lnTo>
                <a:lnTo>
                  <a:pt x="41" y="17"/>
                </a:lnTo>
                <a:lnTo>
                  <a:pt x="40" y="21"/>
                </a:lnTo>
                <a:lnTo>
                  <a:pt x="40" y="26"/>
                </a:lnTo>
                <a:lnTo>
                  <a:pt x="40" y="32"/>
                </a:lnTo>
                <a:lnTo>
                  <a:pt x="41" y="36"/>
                </a:lnTo>
                <a:lnTo>
                  <a:pt x="44" y="41"/>
                </a:lnTo>
                <a:lnTo>
                  <a:pt x="47" y="45"/>
                </a:lnTo>
                <a:lnTo>
                  <a:pt x="51" y="48"/>
                </a:lnTo>
                <a:lnTo>
                  <a:pt x="55" y="51"/>
                </a:lnTo>
                <a:lnTo>
                  <a:pt x="61" y="52"/>
                </a:lnTo>
                <a:lnTo>
                  <a:pt x="65" y="52"/>
                </a:lnTo>
                <a:lnTo>
                  <a:pt x="70" y="52"/>
                </a:lnTo>
                <a:lnTo>
                  <a:pt x="76" y="51"/>
                </a:lnTo>
                <a:lnTo>
                  <a:pt x="80" y="48"/>
                </a:lnTo>
                <a:lnTo>
                  <a:pt x="84" y="45"/>
                </a:lnTo>
                <a:lnTo>
                  <a:pt x="87" y="41"/>
                </a:lnTo>
                <a:lnTo>
                  <a:pt x="89" y="37"/>
                </a:lnTo>
                <a:lnTo>
                  <a:pt x="91" y="33"/>
                </a:lnTo>
                <a:lnTo>
                  <a:pt x="92" y="28"/>
                </a:lnTo>
                <a:lnTo>
                  <a:pt x="92" y="22"/>
                </a:lnTo>
                <a:lnTo>
                  <a:pt x="91" y="17"/>
                </a:lnTo>
                <a:lnTo>
                  <a:pt x="88" y="12"/>
                </a:lnTo>
                <a:lnTo>
                  <a:pt x="85" y="8"/>
                </a:lnTo>
                <a:lnTo>
                  <a:pt x="81" y="6"/>
                </a:lnTo>
                <a:lnTo>
                  <a:pt x="77" y="3"/>
                </a:lnTo>
                <a:lnTo>
                  <a:pt x="72" y="1"/>
                </a:lnTo>
                <a:lnTo>
                  <a:pt x="66" y="0"/>
                </a:lnTo>
                <a:close/>
                <a:moveTo>
                  <a:pt x="40" y="435"/>
                </a:moveTo>
                <a:lnTo>
                  <a:pt x="40" y="352"/>
                </a:lnTo>
                <a:lnTo>
                  <a:pt x="40" y="348"/>
                </a:lnTo>
                <a:lnTo>
                  <a:pt x="43" y="345"/>
                </a:lnTo>
                <a:lnTo>
                  <a:pt x="45" y="344"/>
                </a:lnTo>
                <a:lnTo>
                  <a:pt x="48" y="342"/>
                </a:lnTo>
                <a:lnTo>
                  <a:pt x="76" y="342"/>
                </a:lnTo>
                <a:lnTo>
                  <a:pt x="78" y="344"/>
                </a:lnTo>
                <a:lnTo>
                  <a:pt x="81" y="345"/>
                </a:lnTo>
                <a:lnTo>
                  <a:pt x="84" y="348"/>
                </a:lnTo>
                <a:lnTo>
                  <a:pt x="84" y="352"/>
                </a:lnTo>
                <a:lnTo>
                  <a:pt x="84" y="435"/>
                </a:lnTo>
                <a:lnTo>
                  <a:pt x="109" y="435"/>
                </a:lnTo>
                <a:lnTo>
                  <a:pt x="109" y="352"/>
                </a:lnTo>
                <a:lnTo>
                  <a:pt x="107" y="345"/>
                </a:lnTo>
                <a:lnTo>
                  <a:pt x="106" y="338"/>
                </a:lnTo>
                <a:lnTo>
                  <a:pt x="103" y="333"/>
                </a:lnTo>
                <a:lnTo>
                  <a:pt x="99" y="329"/>
                </a:lnTo>
                <a:lnTo>
                  <a:pt x="94" y="325"/>
                </a:lnTo>
                <a:lnTo>
                  <a:pt x="88" y="322"/>
                </a:lnTo>
                <a:lnTo>
                  <a:pt x="83" y="319"/>
                </a:lnTo>
                <a:lnTo>
                  <a:pt x="76" y="319"/>
                </a:lnTo>
                <a:lnTo>
                  <a:pt x="48" y="319"/>
                </a:lnTo>
                <a:lnTo>
                  <a:pt x="41" y="319"/>
                </a:lnTo>
                <a:lnTo>
                  <a:pt x="36" y="322"/>
                </a:lnTo>
                <a:lnTo>
                  <a:pt x="30" y="325"/>
                </a:lnTo>
                <a:lnTo>
                  <a:pt x="25" y="329"/>
                </a:lnTo>
                <a:lnTo>
                  <a:pt x="21" y="333"/>
                </a:lnTo>
                <a:lnTo>
                  <a:pt x="18" y="338"/>
                </a:lnTo>
                <a:lnTo>
                  <a:pt x="17" y="345"/>
                </a:lnTo>
                <a:lnTo>
                  <a:pt x="15" y="352"/>
                </a:lnTo>
                <a:lnTo>
                  <a:pt x="15" y="435"/>
                </a:lnTo>
                <a:lnTo>
                  <a:pt x="40" y="435"/>
                </a:lnTo>
                <a:close/>
                <a:moveTo>
                  <a:pt x="165" y="435"/>
                </a:moveTo>
                <a:lnTo>
                  <a:pt x="165" y="275"/>
                </a:lnTo>
                <a:lnTo>
                  <a:pt x="166" y="272"/>
                </a:lnTo>
                <a:lnTo>
                  <a:pt x="168" y="270"/>
                </a:lnTo>
                <a:lnTo>
                  <a:pt x="171" y="267"/>
                </a:lnTo>
                <a:lnTo>
                  <a:pt x="175" y="267"/>
                </a:lnTo>
                <a:lnTo>
                  <a:pt x="201" y="267"/>
                </a:lnTo>
                <a:lnTo>
                  <a:pt x="205" y="267"/>
                </a:lnTo>
                <a:lnTo>
                  <a:pt x="208" y="270"/>
                </a:lnTo>
                <a:lnTo>
                  <a:pt x="209" y="272"/>
                </a:lnTo>
                <a:lnTo>
                  <a:pt x="210" y="275"/>
                </a:lnTo>
                <a:lnTo>
                  <a:pt x="210" y="435"/>
                </a:lnTo>
                <a:lnTo>
                  <a:pt x="234" y="435"/>
                </a:lnTo>
                <a:lnTo>
                  <a:pt x="234" y="275"/>
                </a:lnTo>
                <a:lnTo>
                  <a:pt x="234" y="268"/>
                </a:lnTo>
                <a:lnTo>
                  <a:pt x="231" y="263"/>
                </a:lnTo>
                <a:lnTo>
                  <a:pt x="228" y="257"/>
                </a:lnTo>
                <a:lnTo>
                  <a:pt x="224" y="252"/>
                </a:lnTo>
                <a:lnTo>
                  <a:pt x="220" y="249"/>
                </a:lnTo>
                <a:lnTo>
                  <a:pt x="215" y="245"/>
                </a:lnTo>
                <a:lnTo>
                  <a:pt x="208" y="243"/>
                </a:lnTo>
                <a:lnTo>
                  <a:pt x="201" y="243"/>
                </a:lnTo>
                <a:lnTo>
                  <a:pt x="175" y="243"/>
                </a:lnTo>
                <a:lnTo>
                  <a:pt x="168" y="243"/>
                </a:lnTo>
                <a:lnTo>
                  <a:pt x="161" y="245"/>
                </a:lnTo>
                <a:lnTo>
                  <a:pt x="155" y="249"/>
                </a:lnTo>
                <a:lnTo>
                  <a:pt x="151" y="252"/>
                </a:lnTo>
                <a:lnTo>
                  <a:pt x="147" y="257"/>
                </a:lnTo>
                <a:lnTo>
                  <a:pt x="144" y="263"/>
                </a:lnTo>
                <a:lnTo>
                  <a:pt x="142" y="268"/>
                </a:lnTo>
                <a:lnTo>
                  <a:pt x="142" y="275"/>
                </a:lnTo>
                <a:lnTo>
                  <a:pt x="142" y="435"/>
                </a:lnTo>
                <a:lnTo>
                  <a:pt x="165" y="435"/>
                </a:lnTo>
                <a:close/>
                <a:moveTo>
                  <a:pt x="292" y="435"/>
                </a:moveTo>
                <a:lnTo>
                  <a:pt x="292" y="169"/>
                </a:lnTo>
                <a:lnTo>
                  <a:pt x="293" y="165"/>
                </a:lnTo>
                <a:lnTo>
                  <a:pt x="294" y="162"/>
                </a:lnTo>
                <a:lnTo>
                  <a:pt x="297" y="161"/>
                </a:lnTo>
                <a:lnTo>
                  <a:pt x="300" y="161"/>
                </a:lnTo>
                <a:lnTo>
                  <a:pt x="327" y="161"/>
                </a:lnTo>
                <a:lnTo>
                  <a:pt x="330" y="161"/>
                </a:lnTo>
                <a:lnTo>
                  <a:pt x="333" y="162"/>
                </a:lnTo>
                <a:lnTo>
                  <a:pt x="336" y="165"/>
                </a:lnTo>
                <a:lnTo>
                  <a:pt x="336" y="169"/>
                </a:lnTo>
                <a:lnTo>
                  <a:pt x="336" y="435"/>
                </a:lnTo>
                <a:lnTo>
                  <a:pt x="360" y="435"/>
                </a:lnTo>
                <a:lnTo>
                  <a:pt x="360" y="169"/>
                </a:lnTo>
                <a:lnTo>
                  <a:pt x="359" y="162"/>
                </a:lnTo>
                <a:lnTo>
                  <a:pt x="358" y="157"/>
                </a:lnTo>
                <a:lnTo>
                  <a:pt x="355" y="151"/>
                </a:lnTo>
                <a:lnTo>
                  <a:pt x="351" y="146"/>
                </a:lnTo>
                <a:lnTo>
                  <a:pt x="345" y="142"/>
                </a:lnTo>
                <a:lnTo>
                  <a:pt x="340" y="139"/>
                </a:lnTo>
                <a:lnTo>
                  <a:pt x="334" y="138"/>
                </a:lnTo>
                <a:lnTo>
                  <a:pt x="327" y="136"/>
                </a:lnTo>
                <a:lnTo>
                  <a:pt x="300" y="136"/>
                </a:lnTo>
                <a:lnTo>
                  <a:pt x="293" y="138"/>
                </a:lnTo>
                <a:lnTo>
                  <a:pt x="287" y="139"/>
                </a:lnTo>
                <a:lnTo>
                  <a:pt x="282" y="142"/>
                </a:lnTo>
                <a:lnTo>
                  <a:pt x="276" y="146"/>
                </a:lnTo>
                <a:lnTo>
                  <a:pt x="274" y="151"/>
                </a:lnTo>
                <a:lnTo>
                  <a:pt x="270" y="157"/>
                </a:lnTo>
                <a:lnTo>
                  <a:pt x="268" y="162"/>
                </a:lnTo>
                <a:lnTo>
                  <a:pt x="268" y="169"/>
                </a:lnTo>
                <a:lnTo>
                  <a:pt x="268" y="435"/>
                </a:lnTo>
                <a:lnTo>
                  <a:pt x="292" y="435"/>
                </a:lnTo>
                <a:close/>
              </a:path>
            </a:pathLst>
          </a:custGeom>
          <a:solidFill>
            <a:schemeClr val="accent1"/>
          </a:solidFill>
          <a:ln>
            <a:noFill/>
          </a:ln>
        </p:spPr>
        <p:txBody>
          <a:bodyPr/>
          <a:lstStyle/>
          <a:p>
            <a:endParaRPr lang="en-US" dirty="0"/>
          </a:p>
        </p:txBody>
      </p:sp>
      <p:sp>
        <p:nvSpPr>
          <p:cNvPr id="228" name="Freeform 252"/>
          <p:cNvSpPr>
            <a:spLocks noEditPoints="1"/>
          </p:cNvSpPr>
          <p:nvPr/>
        </p:nvSpPr>
        <p:spPr bwMode="auto">
          <a:xfrm>
            <a:off x="9051379" y="1612693"/>
            <a:ext cx="285677" cy="403618"/>
          </a:xfrm>
          <a:custGeom>
            <a:avLst/>
            <a:gdLst>
              <a:gd name="T0" fmla="*/ 1065 w 325"/>
              <a:gd name="T1" fmla="*/ 89818 h 460"/>
              <a:gd name="T2" fmla="*/ 3727 w 325"/>
              <a:gd name="T3" fmla="*/ 81315 h 460"/>
              <a:gd name="T4" fmla="*/ 25024 w 325"/>
              <a:gd name="T5" fmla="*/ 86629 h 460"/>
              <a:gd name="T6" fmla="*/ 26089 w 325"/>
              <a:gd name="T7" fmla="*/ 95133 h 460"/>
              <a:gd name="T8" fmla="*/ 19167 w 325"/>
              <a:gd name="T9" fmla="*/ 97259 h 460"/>
              <a:gd name="T10" fmla="*/ 19167 w 325"/>
              <a:gd name="T11" fmla="*/ 120112 h 460"/>
              <a:gd name="T12" fmla="*/ 36205 w 325"/>
              <a:gd name="T13" fmla="*/ 141902 h 460"/>
              <a:gd name="T14" fmla="*/ 50048 w 325"/>
              <a:gd name="T15" fmla="*/ 157846 h 460"/>
              <a:gd name="T16" fmla="*/ 132041 w 325"/>
              <a:gd name="T17" fmla="*/ 174321 h 460"/>
              <a:gd name="T18" fmla="*/ 120328 w 325"/>
              <a:gd name="T19" fmla="*/ 139776 h 460"/>
              <a:gd name="T20" fmla="*/ 85188 w 325"/>
              <a:gd name="T21" fmla="*/ 106293 h 460"/>
              <a:gd name="T22" fmla="*/ 81993 w 325"/>
              <a:gd name="T23" fmla="*/ 98321 h 460"/>
              <a:gd name="T24" fmla="*/ 89447 w 325"/>
              <a:gd name="T25" fmla="*/ 88755 h 460"/>
              <a:gd name="T26" fmla="*/ 126717 w 325"/>
              <a:gd name="T27" fmla="*/ 89818 h 460"/>
              <a:gd name="T28" fmla="*/ 152273 w 325"/>
              <a:gd name="T29" fmla="*/ 96196 h 460"/>
              <a:gd name="T30" fmla="*/ 153871 w 325"/>
              <a:gd name="T31" fmla="*/ 82909 h 460"/>
              <a:gd name="T32" fmla="*/ 110744 w 325"/>
              <a:gd name="T33" fmla="*/ 47832 h 460"/>
              <a:gd name="T34" fmla="*/ 89447 w 325"/>
              <a:gd name="T35" fmla="*/ 36671 h 460"/>
              <a:gd name="T36" fmla="*/ 86785 w 325"/>
              <a:gd name="T37" fmla="*/ 36140 h 460"/>
              <a:gd name="T38" fmla="*/ 81993 w 325"/>
              <a:gd name="T39" fmla="*/ 15413 h 460"/>
              <a:gd name="T40" fmla="*/ 65488 w 325"/>
              <a:gd name="T41" fmla="*/ 29231 h 460"/>
              <a:gd name="T42" fmla="*/ 56437 w 325"/>
              <a:gd name="T43" fmla="*/ 36140 h 460"/>
              <a:gd name="T44" fmla="*/ 40997 w 325"/>
              <a:gd name="T45" fmla="*/ 44643 h 460"/>
              <a:gd name="T46" fmla="*/ 42594 w 325"/>
              <a:gd name="T47" fmla="*/ 54210 h 460"/>
              <a:gd name="T48" fmla="*/ 35140 w 325"/>
              <a:gd name="T49" fmla="*/ 56336 h 460"/>
              <a:gd name="T50" fmla="*/ 20232 w 325"/>
              <a:gd name="T51" fmla="*/ 42517 h 460"/>
              <a:gd name="T52" fmla="*/ 25024 w 325"/>
              <a:gd name="T53" fmla="*/ 36140 h 460"/>
              <a:gd name="T54" fmla="*/ 34075 w 325"/>
              <a:gd name="T55" fmla="*/ 34014 h 460"/>
              <a:gd name="T56" fmla="*/ 54307 w 325"/>
              <a:gd name="T57" fmla="*/ 23385 h 460"/>
              <a:gd name="T58" fmla="*/ 74007 w 325"/>
              <a:gd name="T59" fmla="*/ 5315 h 460"/>
              <a:gd name="T60" fmla="*/ 110744 w 325"/>
              <a:gd name="T61" fmla="*/ 27105 h 460"/>
              <a:gd name="T62" fmla="*/ 119796 w 325"/>
              <a:gd name="T63" fmla="*/ 38266 h 460"/>
              <a:gd name="T64" fmla="*/ 165052 w 325"/>
              <a:gd name="T65" fmla="*/ 76000 h 460"/>
              <a:gd name="T66" fmla="*/ 167181 w 325"/>
              <a:gd name="T67" fmla="*/ 93007 h 460"/>
              <a:gd name="T68" fmla="*/ 159727 w 325"/>
              <a:gd name="T69" fmla="*/ 106293 h 460"/>
              <a:gd name="T70" fmla="*/ 145352 w 325"/>
              <a:gd name="T71" fmla="*/ 108419 h 460"/>
              <a:gd name="T72" fmla="*/ 98499 w 325"/>
              <a:gd name="T73" fmla="*/ 99384 h 460"/>
              <a:gd name="T74" fmla="*/ 127782 w 325"/>
              <a:gd name="T75" fmla="*/ 128084 h 460"/>
              <a:gd name="T76" fmla="*/ 142157 w 325"/>
              <a:gd name="T77" fmla="*/ 158909 h 460"/>
              <a:gd name="T78" fmla="*/ 144287 w 325"/>
              <a:gd name="T79" fmla="*/ 183888 h 460"/>
              <a:gd name="T80" fmla="*/ 47918 w 325"/>
              <a:gd name="T81" fmla="*/ 187077 h 460"/>
              <a:gd name="T82" fmla="*/ 42062 w 325"/>
              <a:gd name="T83" fmla="*/ 180699 h 460"/>
              <a:gd name="T84" fmla="*/ 36737 w 325"/>
              <a:gd name="T85" fmla="*/ 161035 h 460"/>
              <a:gd name="T86" fmla="*/ 15440 w 325"/>
              <a:gd name="T87" fmla="*/ 141370 h 460"/>
              <a:gd name="T88" fmla="*/ 5324 w 325"/>
              <a:gd name="T89" fmla="*/ 103105 h 460"/>
              <a:gd name="T90" fmla="*/ 24492 w 325"/>
              <a:gd name="T91" fmla="*/ 75468 h 460"/>
              <a:gd name="T92" fmla="*/ 31945 w 325"/>
              <a:gd name="T93" fmla="*/ 73874 h 460"/>
              <a:gd name="T94" fmla="*/ 31945 w 325"/>
              <a:gd name="T95" fmla="*/ 65902 h 460"/>
              <a:gd name="T96" fmla="*/ 11713 w 325"/>
              <a:gd name="T97" fmla="*/ 57930 h 460"/>
              <a:gd name="T98" fmla="*/ 8519 w 325"/>
              <a:gd name="T99" fmla="*/ 65902 h 460"/>
              <a:gd name="T100" fmla="*/ 11713 w 325"/>
              <a:gd name="T101" fmla="*/ 244475 h 460"/>
              <a:gd name="T102" fmla="*/ 23427 w 325"/>
              <a:gd name="T103" fmla="*/ 214181 h 460"/>
              <a:gd name="T104" fmla="*/ 37802 w 325"/>
              <a:gd name="T105" fmla="*/ 200363 h 460"/>
              <a:gd name="T106" fmla="*/ 144287 w 325"/>
              <a:gd name="T107" fmla="*/ 200363 h 460"/>
              <a:gd name="T108" fmla="*/ 149611 w 325"/>
              <a:gd name="T109" fmla="*/ 201426 h 460"/>
              <a:gd name="T110" fmla="*/ 168779 w 325"/>
              <a:gd name="T111" fmla="*/ 230657 h 460"/>
              <a:gd name="T112" fmla="*/ 152273 w 325"/>
              <a:gd name="T113" fmla="*/ 225874 h 460"/>
              <a:gd name="T114" fmla="*/ 40464 w 325"/>
              <a:gd name="T115" fmla="*/ 213650 h 460"/>
              <a:gd name="T116" fmla="*/ 155468 w 325"/>
              <a:gd name="T117" fmla="*/ 231188 h 4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25" h="460">
                <a:moveTo>
                  <a:pt x="11" y="176"/>
                </a:moveTo>
                <a:lnTo>
                  <a:pt x="9" y="175"/>
                </a:lnTo>
                <a:lnTo>
                  <a:pt x="5" y="172"/>
                </a:lnTo>
                <a:lnTo>
                  <a:pt x="2" y="169"/>
                </a:lnTo>
                <a:lnTo>
                  <a:pt x="0" y="165"/>
                </a:lnTo>
                <a:lnTo>
                  <a:pt x="2" y="160"/>
                </a:lnTo>
                <a:lnTo>
                  <a:pt x="3" y="156"/>
                </a:lnTo>
                <a:lnTo>
                  <a:pt x="7" y="153"/>
                </a:lnTo>
                <a:lnTo>
                  <a:pt x="11" y="152"/>
                </a:lnTo>
                <a:lnTo>
                  <a:pt x="16" y="152"/>
                </a:lnTo>
                <a:lnTo>
                  <a:pt x="43" y="160"/>
                </a:lnTo>
                <a:lnTo>
                  <a:pt x="47" y="163"/>
                </a:lnTo>
                <a:lnTo>
                  <a:pt x="50" y="165"/>
                </a:lnTo>
                <a:lnTo>
                  <a:pt x="51" y="171"/>
                </a:lnTo>
                <a:lnTo>
                  <a:pt x="51" y="175"/>
                </a:lnTo>
                <a:lnTo>
                  <a:pt x="49" y="179"/>
                </a:lnTo>
                <a:lnTo>
                  <a:pt x="46" y="182"/>
                </a:lnTo>
                <a:lnTo>
                  <a:pt x="43" y="183"/>
                </a:lnTo>
                <a:lnTo>
                  <a:pt x="39" y="183"/>
                </a:lnTo>
                <a:lnTo>
                  <a:pt x="36" y="183"/>
                </a:lnTo>
                <a:lnTo>
                  <a:pt x="35" y="183"/>
                </a:lnTo>
                <a:lnTo>
                  <a:pt x="35" y="200"/>
                </a:lnTo>
                <a:lnTo>
                  <a:pt x="35" y="214"/>
                </a:lnTo>
                <a:lnTo>
                  <a:pt x="36" y="226"/>
                </a:lnTo>
                <a:lnTo>
                  <a:pt x="39" y="236"/>
                </a:lnTo>
                <a:lnTo>
                  <a:pt x="43" y="245"/>
                </a:lnTo>
                <a:lnTo>
                  <a:pt x="50" y="253"/>
                </a:lnTo>
                <a:lnTo>
                  <a:pt x="58" y="260"/>
                </a:lnTo>
                <a:lnTo>
                  <a:pt x="68" y="267"/>
                </a:lnTo>
                <a:lnTo>
                  <a:pt x="76" y="274"/>
                </a:lnTo>
                <a:lnTo>
                  <a:pt x="84" y="281"/>
                </a:lnTo>
                <a:lnTo>
                  <a:pt x="90" y="289"/>
                </a:lnTo>
                <a:lnTo>
                  <a:pt x="94" y="297"/>
                </a:lnTo>
                <a:lnTo>
                  <a:pt x="97" y="306"/>
                </a:lnTo>
                <a:lnTo>
                  <a:pt x="99" y="314"/>
                </a:lnTo>
                <a:lnTo>
                  <a:pt x="102" y="328"/>
                </a:lnTo>
                <a:lnTo>
                  <a:pt x="248" y="328"/>
                </a:lnTo>
                <a:lnTo>
                  <a:pt x="247" y="314"/>
                </a:lnTo>
                <a:lnTo>
                  <a:pt x="242" y="300"/>
                </a:lnTo>
                <a:lnTo>
                  <a:pt x="238" y="286"/>
                </a:lnTo>
                <a:lnTo>
                  <a:pt x="233" y="274"/>
                </a:lnTo>
                <a:lnTo>
                  <a:pt x="226" y="263"/>
                </a:lnTo>
                <a:lnTo>
                  <a:pt x="218" y="253"/>
                </a:lnTo>
                <a:lnTo>
                  <a:pt x="203" y="234"/>
                </a:lnTo>
                <a:lnTo>
                  <a:pt x="187" y="220"/>
                </a:lnTo>
                <a:lnTo>
                  <a:pt x="174" y="209"/>
                </a:lnTo>
                <a:lnTo>
                  <a:pt x="160" y="200"/>
                </a:lnTo>
                <a:lnTo>
                  <a:pt x="156" y="196"/>
                </a:lnTo>
                <a:lnTo>
                  <a:pt x="154" y="190"/>
                </a:lnTo>
                <a:lnTo>
                  <a:pt x="154" y="185"/>
                </a:lnTo>
                <a:lnTo>
                  <a:pt x="156" y="179"/>
                </a:lnTo>
                <a:lnTo>
                  <a:pt x="160" y="174"/>
                </a:lnTo>
                <a:lnTo>
                  <a:pt x="164" y="169"/>
                </a:lnTo>
                <a:lnTo>
                  <a:pt x="168" y="167"/>
                </a:lnTo>
                <a:lnTo>
                  <a:pt x="174" y="165"/>
                </a:lnTo>
                <a:lnTo>
                  <a:pt x="189" y="164"/>
                </a:lnTo>
                <a:lnTo>
                  <a:pt x="204" y="164"/>
                </a:lnTo>
                <a:lnTo>
                  <a:pt x="222" y="167"/>
                </a:lnTo>
                <a:lnTo>
                  <a:pt x="238" y="169"/>
                </a:lnTo>
                <a:lnTo>
                  <a:pt x="255" y="174"/>
                </a:lnTo>
                <a:lnTo>
                  <a:pt x="280" y="181"/>
                </a:lnTo>
                <a:lnTo>
                  <a:pt x="284" y="181"/>
                </a:lnTo>
                <a:lnTo>
                  <a:pt x="286" y="181"/>
                </a:lnTo>
                <a:lnTo>
                  <a:pt x="288" y="179"/>
                </a:lnTo>
                <a:lnTo>
                  <a:pt x="289" y="175"/>
                </a:lnTo>
                <a:lnTo>
                  <a:pt x="291" y="169"/>
                </a:lnTo>
                <a:lnTo>
                  <a:pt x="289" y="156"/>
                </a:lnTo>
                <a:lnTo>
                  <a:pt x="273" y="141"/>
                </a:lnTo>
                <a:lnTo>
                  <a:pt x="251" y="121"/>
                </a:lnTo>
                <a:lnTo>
                  <a:pt x="208" y="90"/>
                </a:lnTo>
                <a:lnTo>
                  <a:pt x="205" y="86"/>
                </a:lnTo>
                <a:lnTo>
                  <a:pt x="198" y="75"/>
                </a:lnTo>
                <a:lnTo>
                  <a:pt x="170" y="69"/>
                </a:lnTo>
                <a:lnTo>
                  <a:pt x="168" y="69"/>
                </a:lnTo>
                <a:lnTo>
                  <a:pt x="167" y="69"/>
                </a:lnTo>
                <a:lnTo>
                  <a:pt x="163" y="68"/>
                </a:lnTo>
                <a:lnTo>
                  <a:pt x="159" y="65"/>
                </a:lnTo>
                <a:lnTo>
                  <a:pt x="156" y="61"/>
                </a:lnTo>
                <a:lnTo>
                  <a:pt x="154" y="57"/>
                </a:lnTo>
                <a:lnTo>
                  <a:pt x="154" y="29"/>
                </a:lnTo>
                <a:lnTo>
                  <a:pt x="146" y="33"/>
                </a:lnTo>
                <a:lnTo>
                  <a:pt x="139" y="39"/>
                </a:lnTo>
                <a:lnTo>
                  <a:pt x="132" y="43"/>
                </a:lnTo>
                <a:lnTo>
                  <a:pt x="128" y="48"/>
                </a:lnTo>
                <a:lnTo>
                  <a:pt x="123" y="55"/>
                </a:lnTo>
                <a:lnTo>
                  <a:pt x="121" y="59"/>
                </a:lnTo>
                <a:lnTo>
                  <a:pt x="119" y="66"/>
                </a:lnTo>
                <a:lnTo>
                  <a:pt x="110" y="68"/>
                </a:lnTo>
                <a:lnTo>
                  <a:pt x="106" y="68"/>
                </a:lnTo>
                <a:lnTo>
                  <a:pt x="99" y="70"/>
                </a:lnTo>
                <a:lnTo>
                  <a:pt x="88" y="75"/>
                </a:lnTo>
                <a:lnTo>
                  <a:pt x="83" y="79"/>
                </a:lnTo>
                <a:lnTo>
                  <a:pt x="77" y="84"/>
                </a:lnTo>
                <a:lnTo>
                  <a:pt x="80" y="88"/>
                </a:lnTo>
                <a:lnTo>
                  <a:pt x="82" y="92"/>
                </a:lnTo>
                <a:lnTo>
                  <a:pt x="82" y="98"/>
                </a:lnTo>
                <a:lnTo>
                  <a:pt x="80" y="102"/>
                </a:lnTo>
                <a:lnTo>
                  <a:pt x="76" y="105"/>
                </a:lnTo>
                <a:lnTo>
                  <a:pt x="71" y="106"/>
                </a:lnTo>
                <a:lnTo>
                  <a:pt x="66" y="106"/>
                </a:lnTo>
                <a:lnTo>
                  <a:pt x="62" y="103"/>
                </a:lnTo>
                <a:lnTo>
                  <a:pt x="42" y="88"/>
                </a:lnTo>
                <a:lnTo>
                  <a:pt x="39" y="86"/>
                </a:lnTo>
                <a:lnTo>
                  <a:pt x="38" y="80"/>
                </a:lnTo>
                <a:lnTo>
                  <a:pt x="38" y="76"/>
                </a:lnTo>
                <a:lnTo>
                  <a:pt x="39" y="72"/>
                </a:lnTo>
                <a:lnTo>
                  <a:pt x="43" y="69"/>
                </a:lnTo>
                <a:lnTo>
                  <a:pt x="47" y="68"/>
                </a:lnTo>
                <a:lnTo>
                  <a:pt x="53" y="68"/>
                </a:lnTo>
                <a:lnTo>
                  <a:pt x="57" y="69"/>
                </a:lnTo>
                <a:lnTo>
                  <a:pt x="57" y="70"/>
                </a:lnTo>
                <a:lnTo>
                  <a:pt x="64" y="64"/>
                </a:lnTo>
                <a:lnTo>
                  <a:pt x="69" y="59"/>
                </a:lnTo>
                <a:lnTo>
                  <a:pt x="82" y="51"/>
                </a:lnTo>
                <a:lnTo>
                  <a:pt x="93" y="47"/>
                </a:lnTo>
                <a:lnTo>
                  <a:pt x="102" y="44"/>
                </a:lnTo>
                <a:lnTo>
                  <a:pt x="109" y="33"/>
                </a:lnTo>
                <a:lnTo>
                  <a:pt x="115" y="28"/>
                </a:lnTo>
                <a:lnTo>
                  <a:pt x="121" y="21"/>
                </a:lnTo>
                <a:lnTo>
                  <a:pt x="130" y="15"/>
                </a:lnTo>
                <a:lnTo>
                  <a:pt x="139" y="10"/>
                </a:lnTo>
                <a:lnTo>
                  <a:pt x="152" y="6"/>
                </a:lnTo>
                <a:lnTo>
                  <a:pt x="165" y="3"/>
                </a:lnTo>
                <a:lnTo>
                  <a:pt x="179" y="0"/>
                </a:lnTo>
                <a:lnTo>
                  <a:pt x="179" y="46"/>
                </a:lnTo>
                <a:lnTo>
                  <a:pt x="208" y="51"/>
                </a:lnTo>
                <a:lnTo>
                  <a:pt x="214" y="54"/>
                </a:lnTo>
                <a:lnTo>
                  <a:pt x="218" y="58"/>
                </a:lnTo>
                <a:lnTo>
                  <a:pt x="225" y="72"/>
                </a:lnTo>
                <a:lnTo>
                  <a:pt x="267" y="103"/>
                </a:lnTo>
                <a:lnTo>
                  <a:pt x="292" y="125"/>
                </a:lnTo>
                <a:lnTo>
                  <a:pt x="303" y="135"/>
                </a:lnTo>
                <a:lnTo>
                  <a:pt x="310" y="143"/>
                </a:lnTo>
                <a:lnTo>
                  <a:pt x="311" y="147"/>
                </a:lnTo>
                <a:lnTo>
                  <a:pt x="314" y="156"/>
                </a:lnTo>
                <a:lnTo>
                  <a:pt x="314" y="168"/>
                </a:lnTo>
                <a:lnTo>
                  <a:pt x="314" y="175"/>
                </a:lnTo>
                <a:lnTo>
                  <a:pt x="313" y="183"/>
                </a:lnTo>
                <a:lnTo>
                  <a:pt x="310" y="190"/>
                </a:lnTo>
                <a:lnTo>
                  <a:pt x="306" y="196"/>
                </a:lnTo>
                <a:lnTo>
                  <a:pt x="300" y="200"/>
                </a:lnTo>
                <a:lnTo>
                  <a:pt x="293" y="204"/>
                </a:lnTo>
                <a:lnTo>
                  <a:pt x="285" y="205"/>
                </a:lnTo>
                <a:lnTo>
                  <a:pt x="274" y="204"/>
                </a:lnTo>
                <a:lnTo>
                  <a:pt x="273" y="204"/>
                </a:lnTo>
                <a:lnTo>
                  <a:pt x="247" y="196"/>
                </a:lnTo>
                <a:lnTo>
                  <a:pt x="222" y="190"/>
                </a:lnTo>
                <a:lnTo>
                  <a:pt x="200" y="187"/>
                </a:lnTo>
                <a:lnTo>
                  <a:pt x="185" y="187"/>
                </a:lnTo>
                <a:lnTo>
                  <a:pt x="197" y="196"/>
                </a:lnTo>
                <a:lnTo>
                  <a:pt x="211" y="208"/>
                </a:lnTo>
                <a:lnTo>
                  <a:pt x="225" y="223"/>
                </a:lnTo>
                <a:lnTo>
                  <a:pt x="240" y="241"/>
                </a:lnTo>
                <a:lnTo>
                  <a:pt x="247" y="251"/>
                </a:lnTo>
                <a:lnTo>
                  <a:pt x="253" y="262"/>
                </a:lnTo>
                <a:lnTo>
                  <a:pt x="259" y="273"/>
                </a:lnTo>
                <a:lnTo>
                  <a:pt x="263" y="285"/>
                </a:lnTo>
                <a:lnTo>
                  <a:pt x="267" y="299"/>
                </a:lnTo>
                <a:lnTo>
                  <a:pt x="270" y="311"/>
                </a:lnTo>
                <a:lnTo>
                  <a:pt x="271" y="326"/>
                </a:lnTo>
                <a:lnTo>
                  <a:pt x="271" y="340"/>
                </a:lnTo>
                <a:lnTo>
                  <a:pt x="271" y="346"/>
                </a:lnTo>
                <a:lnTo>
                  <a:pt x="269" y="348"/>
                </a:lnTo>
                <a:lnTo>
                  <a:pt x="264" y="351"/>
                </a:lnTo>
                <a:lnTo>
                  <a:pt x="260" y="352"/>
                </a:lnTo>
                <a:lnTo>
                  <a:pt x="90" y="352"/>
                </a:lnTo>
                <a:lnTo>
                  <a:pt x="86" y="351"/>
                </a:lnTo>
                <a:lnTo>
                  <a:pt x="82" y="348"/>
                </a:lnTo>
                <a:lnTo>
                  <a:pt x="79" y="344"/>
                </a:lnTo>
                <a:lnTo>
                  <a:pt x="79" y="340"/>
                </a:lnTo>
                <a:lnTo>
                  <a:pt x="77" y="333"/>
                </a:lnTo>
                <a:lnTo>
                  <a:pt x="76" y="319"/>
                </a:lnTo>
                <a:lnTo>
                  <a:pt x="73" y="311"/>
                </a:lnTo>
                <a:lnTo>
                  <a:pt x="69" y="303"/>
                </a:lnTo>
                <a:lnTo>
                  <a:pt x="64" y="295"/>
                </a:lnTo>
                <a:lnTo>
                  <a:pt x="55" y="288"/>
                </a:lnTo>
                <a:lnTo>
                  <a:pt x="40" y="277"/>
                </a:lnTo>
                <a:lnTo>
                  <a:pt x="29" y="266"/>
                </a:lnTo>
                <a:lnTo>
                  <a:pt x="21" y="253"/>
                </a:lnTo>
                <a:lnTo>
                  <a:pt x="16" y="241"/>
                </a:lnTo>
                <a:lnTo>
                  <a:pt x="11" y="227"/>
                </a:lnTo>
                <a:lnTo>
                  <a:pt x="10" y="211"/>
                </a:lnTo>
                <a:lnTo>
                  <a:pt x="10" y="194"/>
                </a:lnTo>
                <a:lnTo>
                  <a:pt x="11" y="176"/>
                </a:lnTo>
                <a:close/>
                <a:moveTo>
                  <a:pt x="22" y="131"/>
                </a:moveTo>
                <a:lnTo>
                  <a:pt x="46" y="142"/>
                </a:lnTo>
                <a:lnTo>
                  <a:pt x="50" y="143"/>
                </a:lnTo>
                <a:lnTo>
                  <a:pt x="54" y="143"/>
                </a:lnTo>
                <a:lnTo>
                  <a:pt x="57" y="142"/>
                </a:lnTo>
                <a:lnTo>
                  <a:pt x="60" y="139"/>
                </a:lnTo>
                <a:lnTo>
                  <a:pt x="61" y="136"/>
                </a:lnTo>
                <a:lnTo>
                  <a:pt x="62" y="132"/>
                </a:lnTo>
                <a:lnTo>
                  <a:pt x="62" y="127"/>
                </a:lnTo>
                <a:lnTo>
                  <a:pt x="60" y="124"/>
                </a:lnTo>
                <a:lnTo>
                  <a:pt x="55" y="121"/>
                </a:lnTo>
                <a:lnTo>
                  <a:pt x="32" y="109"/>
                </a:lnTo>
                <a:lnTo>
                  <a:pt x="28" y="109"/>
                </a:lnTo>
                <a:lnTo>
                  <a:pt x="22" y="109"/>
                </a:lnTo>
                <a:lnTo>
                  <a:pt x="18" y="112"/>
                </a:lnTo>
                <a:lnTo>
                  <a:pt x="16" y="116"/>
                </a:lnTo>
                <a:lnTo>
                  <a:pt x="16" y="120"/>
                </a:lnTo>
                <a:lnTo>
                  <a:pt x="16" y="124"/>
                </a:lnTo>
                <a:lnTo>
                  <a:pt x="18" y="128"/>
                </a:lnTo>
                <a:lnTo>
                  <a:pt x="22" y="131"/>
                </a:lnTo>
                <a:close/>
                <a:moveTo>
                  <a:pt x="325" y="460"/>
                </a:moveTo>
                <a:lnTo>
                  <a:pt x="22" y="460"/>
                </a:lnTo>
                <a:lnTo>
                  <a:pt x="27" y="443"/>
                </a:lnTo>
                <a:lnTo>
                  <a:pt x="31" y="434"/>
                </a:lnTo>
                <a:lnTo>
                  <a:pt x="39" y="414"/>
                </a:lnTo>
                <a:lnTo>
                  <a:pt x="44" y="403"/>
                </a:lnTo>
                <a:lnTo>
                  <a:pt x="51" y="394"/>
                </a:lnTo>
                <a:lnTo>
                  <a:pt x="58" y="385"/>
                </a:lnTo>
                <a:lnTo>
                  <a:pt x="66" y="379"/>
                </a:lnTo>
                <a:lnTo>
                  <a:pt x="71" y="377"/>
                </a:lnTo>
                <a:lnTo>
                  <a:pt x="73" y="377"/>
                </a:lnTo>
                <a:lnTo>
                  <a:pt x="75" y="377"/>
                </a:lnTo>
                <a:lnTo>
                  <a:pt x="271" y="377"/>
                </a:lnTo>
                <a:lnTo>
                  <a:pt x="273" y="377"/>
                </a:lnTo>
                <a:lnTo>
                  <a:pt x="277" y="377"/>
                </a:lnTo>
                <a:lnTo>
                  <a:pt x="281" y="379"/>
                </a:lnTo>
                <a:lnTo>
                  <a:pt x="289" y="385"/>
                </a:lnTo>
                <a:lnTo>
                  <a:pt x="296" y="394"/>
                </a:lnTo>
                <a:lnTo>
                  <a:pt x="303" y="403"/>
                </a:lnTo>
                <a:lnTo>
                  <a:pt x="308" y="414"/>
                </a:lnTo>
                <a:lnTo>
                  <a:pt x="317" y="434"/>
                </a:lnTo>
                <a:lnTo>
                  <a:pt x="321" y="443"/>
                </a:lnTo>
                <a:lnTo>
                  <a:pt x="325" y="460"/>
                </a:lnTo>
                <a:close/>
                <a:moveTo>
                  <a:pt x="292" y="435"/>
                </a:moveTo>
                <a:lnTo>
                  <a:pt x="292" y="435"/>
                </a:lnTo>
                <a:lnTo>
                  <a:pt x="286" y="425"/>
                </a:lnTo>
                <a:lnTo>
                  <a:pt x="282" y="416"/>
                </a:lnTo>
                <a:lnTo>
                  <a:pt x="277" y="407"/>
                </a:lnTo>
                <a:lnTo>
                  <a:pt x="271" y="402"/>
                </a:lnTo>
                <a:lnTo>
                  <a:pt x="76" y="402"/>
                </a:lnTo>
                <a:lnTo>
                  <a:pt x="71" y="407"/>
                </a:lnTo>
                <a:lnTo>
                  <a:pt x="65" y="416"/>
                </a:lnTo>
                <a:lnTo>
                  <a:pt x="61" y="425"/>
                </a:lnTo>
                <a:lnTo>
                  <a:pt x="55" y="435"/>
                </a:lnTo>
                <a:lnTo>
                  <a:pt x="292" y="435"/>
                </a:lnTo>
                <a:close/>
              </a:path>
            </a:pathLst>
          </a:custGeom>
          <a:solidFill>
            <a:schemeClr val="accent1"/>
          </a:solidFill>
          <a:ln>
            <a:noFill/>
          </a:ln>
        </p:spPr>
        <p:txBody>
          <a:bodyPr/>
          <a:lstStyle/>
          <a:p>
            <a:endParaRPr lang="en-US" dirty="0"/>
          </a:p>
        </p:txBody>
      </p:sp>
      <p:sp>
        <p:nvSpPr>
          <p:cNvPr id="229" name="Freeform 253"/>
          <p:cNvSpPr>
            <a:spLocks noEditPoints="1"/>
          </p:cNvSpPr>
          <p:nvPr/>
        </p:nvSpPr>
        <p:spPr bwMode="auto">
          <a:xfrm>
            <a:off x="5081400" y="2097084"/>
            <a:ext cx="314507" cy="314507"/>
          </a:xfrm>
          <a:custGeom>
            <a:avLst/>
            <a:gdLst>
              <a:gd name="T0" fmla="*/ 118931 w 362"/>
              <a:gd name="T1" fmla="*/ 58939 h 362"/>
              <a:gd name="T2" fmla="*/ 13156 w 362"/>
              <a:gd name="T3" fmla="*/ 165240 h 362"/>
              <a:gd name="T4" fmla="*/ 71569 w 362"/>
              <a:gd name="T5" fmla="*/ 59465 h 362"/>
              <a:gd name="T6" fmla="*/ 13156 w 362"/>
              <a:gd name="T7" fmla="*/ 88409 h 362"/>
              <a:gd name="T8" fmla="*/ 13156 w 362"/>
              <a:gd name="T9" fmla="*/ 22628 h 362"/>
              <a:gd name="T10" fmla="*/ 16840 w 362"/>
              <a:gd name="T11" fmla="*/ 15787 h 362"/>
              <a:gd name="T12" fmla="*/ 23155 w 362"/>
              <a:gd name="T13" fmla="*/ 12630 h 362"/>
              <a:gd name="T14" fmla="*/ 107880 w 362"/>
              <a:gd name="T15" fmla="*/ 0 h 362"/>
              <a:gd name="T16" fmla="*/ 19997 w 362"/>
              <a:gd name="T17" fmla="*/ 0 h 362"/>
              <a:gd name="T18" fmla="*/ 7367 w 362"/>
              <a:gd name="T19" fmla="*/ 7367 h 362"/>
              <a:gd name="T20" fmla="*/ 526 w 362"/>
              <a:gd name="T21" fmla="*/ 19471 h 362"/>
              <a:gd name="T22" fmla="*/ 0 w 362"/>
              <a:gd name="T23" fmla="*/ 165240 h 362"/>
              <a:gd name="T24" fmla="*/ 4210 w 362"/>
              <a:gd name="T25" fmla="*/ 178923 h 362"/>
              <a:gd name="T26" fmla="*/ 15787 w 362"/>
              <a:gd name="T27" fmla="*/ 188395 h 362"/>
              <a:gd name="T28" fmla="*/ 65254 w 362"/>
              <a:gd name="T29" fmla="*/ 190500 h 362"/>
              <a:gd name="T30" fmla="*/ 25260 w 362"/>
              <a:gd name="T31" fmla="*/ 177344 h 362"/>
              <a:gd name="T32" fmla="*/ 17892 w 362"/>
              <a:gd name="T33" fmla="*/ 175239 h 362"/>
              <a:gd name="T34" fmla="*/ 13682 w 362"/>
              <a:gd name="T35" fmla="*/ 169977 h 362"/>
              <a:gd name="T36" fmla="*/ 13156 w 362"/>
              <a:gd name="T37" fmla="*/ 165240 h 362"/>
              <a:gd name="T38" fmla="*/ 125246 w 362"/>
              <a:gd name="T39" fmla="*/ 12630 h 362"/>
              <a:gd name="T40" fmla="*/ 32627 w 362"/>
              <a:gd name="T41" fmla="*/ 29996 h 362"/>
              <a:gd name="T42" fmla="*/ 29470 w 362"/>
              <a:gd name="T43" fmla="*/ 71043 h 362"/>
              <a:gd name="T44" fmla="*/ 88935 w 362"/>
              <a:gd name="T45" fmla="*/ 42099 h 362"/>
              <a:gd name="T46" fmla="*/ 29470 w 362"/>
              <a:gd name="T47" fmla="*/ 131035 h 362"/>
              <a:gd name="T48" fmla="*/ 160504 w 362"/>
              <a:gd name="T49" fmla="*/ 42099 h 362"/>
              <a:gd name="T50" fmla="*/ 165240 w 362"/>
              <a:gd name="T51" fmla="*/ 12630 h 362"/>
              <a:gd name="T52" fmla="*/ 172081 w 362"/>
              <a:gd name="T53" fmla="*/ 14735 h 362"/>
              <a:gd name="T54" fmla="*/ 177344 w 362"/>
              <a:gd name="T55" fmla="*/ 20523 h 362"/>
              <a:gd name="T56" fmla="*/ 177870 w 362"/>
              <a:gd name="T57" fmla="*/ 88409 h 362"/>
              <a:gd name="T58" fmla="*/ 118931 w 362"/>
              <a:gd name="T59" fmla="*/ 88935 h 362"/>
              <a:gd name="T60" fmla="*/ 29470 w 362"/>
              <a:gd name="T61" fmla="*/ 160504 h 362"/>
              <a:gd name="T62" fmla="*/ 148401 w 362"/>
              <a:gd name="T63" fmla="*/ 117878 h 362"/>
              <a:gd name="T64" fmla="*/ 131035 w 362"/>
              <a:gd name="T65" fmla="*/ 101565 h 362"/>
              <a:gd name="T66" fmla="*/ 177870 w 362"/>
              <a:gd name="T67" fmla="*/ 165240 h 362"/>
              <a:gd name="T68" fmla="*/ 175765 w 362"/>
              <a:gd name="T69" fmla="*/ 172081 h 362"/>
              <a:gd name="T70" fmla="*/ 169977 w 362"/>
              <a:gd name="T71" fmla="*/ 176818 h 362"/>
              <a:gd name="T72" fmla="*/ 82620 w 362"/>
              <a:gd name="T73" fmla="*/ 177344 h 362"/>
              <a:gd name="T74" fmla="*/ 165240 w 362"/>
              <a:gd name="T75" fmla="*/ 190500 h 362"/>
              <a:gd name="T76" fmla="*/ 179449 w 362"/>
              <a:gd name="T77" fmla="*/ 186290 h 362"/>
              <a:gd name="T78" fmla="*/ 188921 w 362"/>
              <a:gd name="T79" fmla="*/ 174713 h 362"/>
              <a:gd name="T80" fmla="*/ 190500 w 362"/>
              <a:gd name="T81" fmla="*/ 24733 h 362"/>
              <a:gd name="T82" fmla="*/ 188921 w 362"/>
              <a:gd name="T83" fmla="*/ 15261 h 362"/>
              <a:gd name="T84" fmla="*/ 179449 w 362"/>
              <a:gd name="T85" fmla="*/ 3684 h 362"/>
              <a:gd name="T86" fmla="*/ 165240 w 362"/>
              <a:gd name="T87" fmla="*/ 0 h 3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362">
                <a:moveTo>
                  <a:pt x="305" y="136"/>
                </a:moveTo>
                <a:lnTo>
                  <a:pt x="226" y="136"/>
                </a:lnTo>
                <a:lnTo>
                  <a:pt x="226" y="112"/>
                </a:lnTo>
                <a:lnTo>
                  <a:pt x="305" y="112"/>
                </a:lnTo>
                <a:lnTo>
                  <a:pt x="305" y="136"/>
                </a:lnTo>
                <a:close/>
                <a:moveTo>
                  <a:pt x="25" y="314"/>
                </a:moveTo>
                <a:lnTo>
                  <a:pt x="25" y="193"/>
                </a:lnTo>
                <a:lnTo>
                  <a:pt x="136" y="193"/>
                </a:lnTo>
                <a:lnTo>
                  <a:pt x="136" y="113"/>
                </a:lnTo>
                <a:lnTo>
                  <a:pt x="113" y="113"/>
                </a:lnTo>
                <a:lnTo>
                  <a:pt x="113" y="168"/>
                </a:lnTo>
                <a:lnTo>
                  <a:pt x="25" y="168"/>
                </a:lnTo>
                <a:lnTo>
                  <a:pt x="25" y="47"/>
                </a:lnTo>
                <a:lnTo>
                  <a:pt x="25" y="43"/>
                </a:lnTo>
                <a:lnTo>
                  <a:pt x="26" y="39"/>
                </a:lnTo>
                <a:lnTo>
                  <a:pt x="29" y="35"/>
                </a:lnTo>
                <a:lnTo>
                  <a:pt x="32" y="30"/>
                </a:lnTo>
                <a:lnTo>
                  <a:pt x="34" y="28"/>
                </a:lnTo>
                <a:lnTo>
                  <a:pt x="38" y="25"/>
                </a:lnTo>
                <a:lnTo>
                  <a:pt x="44" y="24"/>
                </a:lnTo>
                <a:lnTo>
                  <a:pt x="48" y="24"/>
                </a:lnTo>
                <a:lnTo>
                  <a:pt x="205" y="24"/>
                </a:lnTo>
                <a:lnTo>
                  <a:pt x="205" y="0"/>
                </a:lnTo>
                <a:lnTo>
                  <a:pt x="48" y="0"/>
                </a:lnTo>
                <a:lnTo>
                  <a:pt x="38" y="0"/>
                </a:lnTo>
                <a:lnTo>
                  <a:pt x="30" y="3"/>
                </a:lnTo>
                <a:lnTo>
                  <a:pt x="22" y="7"/>
                </a:lnTo>
                <a:lnTo>
                  <a:pt x="14" y="14"/>
                </a:lnTo>
                <a:lnTo>
                  <a:pt x="8" y="21"/>
                </a:lnTo>
                <a:lnTo>
                  <a:pt x="4" y="29"/>
                </a:lnTo>
                <a:lnTo>
                  <a:pt x="1" y="37"/>
                </a:lnTo>
                <a:lnTo>
                  <a:pt x="0" y="47"/>
                </a:lnTo>
                <a:lnTo>
                  <a:pt x="0" y="314"/>
                </a:lnTo>
                <a:lnTo>
                  <a:pt x="1" y="323"/>
                </a:lnTo>
                <a:lnTo>
                  <a:pt x="4" y="332"/>
                </a:lnTo>
                <a:lnTo>
                  <a:pt x="8" y="340"/>
                </a:lnTo>
                <a:lnTo>
                  <a:pt x="14" y="347"/>
                </a:lnTo>
                <a:lnTo>
                  <a:pt x="22" y="354"/>
                </a:lnTo>
                <a:lnTo>
                  <a:pt x="30" y="358"/>
                </a:lnTo>
                <a:lnTo>
                  <a:pt x="38" y="360"/>
                </a:lnTo>
                <a:lnTo>
                  <a:pt x="48" y="362"/>
                </a:lnTo>
                <a:lnTo>
                  <a:pt x="124" y="362"/>
                </a:lnTo>
                <a:lnTo>
                  <a:pt x="124" y="337"/>
                </a:lnTo>
                <a:lnTo>
                  <a:pt x="48" y="337"/>
                </a:lnTo>
                <a:lnTo>
                  <a:pt x="44" y="337"/>
                </a:lnTo>
                <a:lnTo>
                  <a:pt x="38" y="336"/>
                </a:lnTo>
                <a:lnTo>
                  <a:pt x="34" y="333"/>
                </a:lnTo>
                <a:lnTo>
                  <a:pt x="32" y="330"/>
                </a:lnTo>
                <a:lnTo>
                  <a:pt x="29" y="327"/>
                </a:lnTo>
                <a:lnTo>
                  <a:pt x="26" y="323"/>
                </a:lnTo>
                <a:lnTo>
                  <a:pt x="25" y="318"/>
                </a:lnTo>
                <a:lnTo>
                  <a:pt x="25" y="314"/>
                </a:lnTo>
                <a:close/>
                <a:moveTo>
                  <a:pt x="314" y="0"/>
                </a:moveTo>
                <a:lnTo>
                  <a:pt x="238" y="0"/>
                </a:lnTo>
                <a:lnTo>
                  <a:pt x="238" y="24"/>
                </a:lnTo>
                <a:lnTo>
                  <a:pt x="282" y="24"/>
                </a:lnTo>
                <a:lnTo>
                  <a:pt x="282" y="57"/>
                </a:lnTo>
                <a:lnTo>
                  <a:pt x="62" y="57"/>
                </a:lnTo>
                <a:lnTo>
                  <a:pt x="56" y="57"/>
                </a:lnTo>
                <a:lnTo>
                  <a:pt x="56" y="135"/>
                </a:lnTo>
                <a:lnTo>
                  <a:pt x="80" y="135"/>
                </a:lnTo>
                <a:lnTo>
                  <a:pt x="80" y="80"/>
                </a:lnTo>
                <a:lnTo>
                  <a:pt x="169" y="80"/>
                </a:lnTo>
                <a:lnTo>
                  <a:pt x="169" y="224"/>
                </a:lnTo>
                <a:lnTo>
                  <a:pt x="56" y="224"/>
                </a:lnTo>
                <a:lnTo>
                  <a:pt x="56" y="249"/>
                </a:lnTo>
                <a:lnTo>
                  <a:pt x="193" y="249"/>
                </a:lnTo>
                <a:lnTo>
                  <a:pt x="193" y="80"/>
                </a:lnTo>
                <a:lnTo>
                  <a:pt x="305" y="80"/>
                </a:lnTo>
                <a:lnTo>
                  <a:pt x="307" y="24"/>
                </a:lnTo>
                <a:lnTo>
                  <a:pt x="314" y="24"/>
                </a:lnTo>
                <a:lnTo>
                  <a:pt x="319" y="24"/>
                </a:lnTo>
                <a:lnTo>
                  <a:pt x="323" y="25"/>
                </a:lnTo>
                <a:lnTo>
                  <a:pt x="327" y="28"/>
                </a:lnTo>
                <a:lnTo>
                  <a:pt x="331" y="30"/>
                </a:lnTo>
                <a:lnTo>
                  <a:pt x="334" y="35"/>
                </a:lnTo>
                <a:lnTo>
                  <a:pt x="337" y="39"/>
                </a:lnTo>
                <a:lnTo>
                  <a:pt x="338" y="43"/>
                </a:lnTo>
                <a:lnTo>
                  <a:pt x="338" y="47"/>
                </a:lnTo>
                <a:lnTo>
                  <a:pt x="338" y="168"/>
                </a:lnTo>
                <a:lnTo>
                  <a:pt x="226" y="168"/>
                </a:lnTo>
                <a:lnTo>
                  <a:pt x="226" y="169"/>
                </a:lnTo>
                <a:lnTo>
                  <a:pt x="226" y="281"/>
                </a:lnTo>
                <a:lnTo>
                  <a:pt x="56" y="281"/>
                </a:lnTo>
                <a:lnTo>
                  <a:pt x="56" y="305"/>
                </a:lnTo>
                <a:lnTo>
                  <a:pt x="307" y="304"/>
                </a:lnTo>
                <a:lnTo>
                  <a:pt x="307" y="224"/>
                </a:lnTo>
                <a:lnTo>
                  <a:pt x="282" y="224"/>
                </a:lnTo>
                <a:lnTo>
                  <a:pt x="282" y="281"/>
                </a:lnTo>
                <a:lnTo>
                  <a:pt x="249" y="281"/>
                </a:lnTo>
                <a:lnTo>
                  <a:pt x="249" y="193"/>
                </a:lnTo>
                <a:lnTo>
                  <a:pt x="338" y="193"/>
                </a:lnTo>
                <a:lnTo>
                  <a:pt x="338" y="314"/>
                </a:lnTo>
                <a:lnTo>
                  <a:pt x="338" y="318"/>
                </a:lnTo>
                <a:lnTo>
                  <a:pt x="337" y="323"/>
                </a:lnTo>
                <a:lnTo>
                  <a:pt x="334" y="327"/>
                </a:lnTo>
                <a:lnTo>
                  <a:pt x="331" y="330"/>
                </a:lnTo>
                <a:lnTo>
                  <a:pt x="327" y="333"/>
                </a:lnTo>
                <a:lnTo>
                  <a:pt x="323" y="336"/>
                </a:lnTo>
                <a:lnTo>
                  <a:pt x="319" y="337"/>
                </a:lnTo>
                <a:lnTo>
                  <a:pt x="314" y="337"/>
                </a:lnTo>
                <a:lnTo>
                  <a:pt x="157" y="337"/>
                </a:lnTo>
                <a:lnTo>
                  <a:pt x="157" y="362"/>
                </a:lnTo>
                <a:lnTo>
                  <a:pt x="314" y="362"/>
                </a:lnTo>
                <a:lnTo>
                  <a:pt x="323" y="360"/>
                </a:lnTo>
                <a:lnTo>
                  <a:pt x="333" y="358"/>
                </a:lnTo>
                <a:lnTo>
                  <a:pt x="341" y="354"/>
                </a:lnTo>
                <a:lnTo>
                  <a:pt x="348" y="347"/>
                </a:lnTo>
                <a:lnTo>
                  <a:pt x="353" y="340"/>
                </a:lnTo>
                <a:lnTo>
                  <a:pt x="359" y="332"/>
                </a:lnTo>
                <a:lnTo>
                  <a:pt x="362" y="323"/>
                </a:lnTo>
                <a:lnTo>
                  <a:pt x="362" y="314"/>
                </a:lnTo>
                <a:lnTo>
                  <a:pt x="362" y="47"/>
                </a:lnTo>
                <a:lnTo>
                  <a:pt x="362" y="37"/>
                </a:lnTo>
                <a:lnTo>
                  <a:pt x="359" y="29"/>
                </a:lnTo>
                <a:lnTo>
                  <a:pt x="353" y="21"/>
                </a:lnTo>
                <a:lnTo>
                  <a:pt x="348" y="14"/>
                </a:lnTo>
                <a:lnTo>
                  <a:pt x="341" y="7"/>
                </a:lnTo>
                <a:lnTo>
                  <a:pt x="333" y="3"/>
                </a:lnTo>
                <a:lnTo>
                  <a:pt x="323" y="0"/>
                </a:lnTo>
                <a:lnTo>
                  <a:pt x="314" y="0"/>
                </a:lnTo>
                <a:close/>
              </a:path>
            </a:pathLst>
          </a:custGeom>
          <a:solidFill>
            <a:schemeClr val="accent1"/>
          </a:solidFill>
          <a:ln>
            <a:noFill/>
          </a:ln>
        </p:spPr>
        <p:txBody>
          <a:bodyPr/>
          <a:lstStyle/>
          <a:p>
            <a:endParaRPr lang="en-US" dirty="0"/>
          </a:p>
        </p:txBody>
      </p:sp>
      <p:sp>
        <p:nvSpPr>
          <p:cNvPr id="230" name="Freeform 255"/>
          <p:cNvSpPr>
            <a:spLocks noEditPoints="1"/>
          </p:cNvSpPr>
          <p:nvPr/>
        </p:nvSpPr>
        <p:spPr bwMode="auto">
          <a:xfrm>
            <a:off x="9451753" y="2070098"/>
            <a:ext cx="309266" cy="403618"/>
          </a:xfrm>
          <a:custGeom>
            <a:avLst/>
            <a:gdLst>
              <a:gd name="T0" fmla="*/ 20223 w 352"/>
              <a:gd name="T1" fmla="*/ 179917 h 462"/>
              <a:gd name="T2" fmla="*/ 3193 w 352"/>
              <a:gd name="T3" fmla="*/ 167746 h 462"/>
              <a:gd name="T4" fmla="*/ 0 w 352"/>
              <a:gd name="T5" fmla="*/ 101071 h 462"/>
              <a:gd name="T6" fmla="*/ 11708 w 352"/>
              <a:gd name="T7" fmla="*/ 80433 h 462"/>
              <a:gd name="T8" fmla="*/ 67054 w 352"/>
              <a:gd name="T9" fmla="*/ 75671 h 462"/>
              <a:gd name="T10" fmla="*/ 88341 w 352"/>
              <a:gd name="T11" fmla="*/ 87313 h 462"/>
              <a:gd name="T12" fmla="*/ 92598 w 352"/>
              <a:gd name="T13" fmla="*/ 106362 h 462"/>
              <a:gd name="T14" fmla="*/ 80358 w 352"/>
              <a:gd name="T15" fmla="*/ 98954 h 462"/>
              <a:gd name="T16" fmla="*/ 72376 w 352"/>
              <a:gd name="T17" fmla="*/ 89429 h 462"/>
              <a:gd name="T18" fmla="*/ 23416 w 352"/>
              <a:gd name="T19" fmla="*/ 88900 h 462"/>
              <a:gd name="T20" fmla="*/ 13837 w 352"/>
              <a:gd name="T21" fmla="*/ 96308 h 462"/>
              <a:gd name="T22" fmla="*/ 12772 w 352"/>
              <a:gd name="T23" fmla="*/ 157163 h 462"/>
              <a:gd name="T24" fmla="*/ 20223 w 352"/>
              <a:gd name="T25" fmla="*/ 166688 h 462"/>
              <a:gd name="T26" fmla="*/ 187325 w 352"/>
              <a:gd name="T27" fmla="*/ 179388 h 462"/>
              <a:gd name="T28" fmla="*/ 179342 w 352"/>
              <a:gd name="T29" fmla="*/ 210608 h 462"/>
              <a:gd name="T30" fmla="*/ 158055 w 352"/>
              <a:gd name="T31" fmla="*/ 233892 h 462"/>
              <a:gd name="T32" fmla="*/ 127722 w 352"/>
              <a:gd name="T33" fmla="*/ 244475 h 462"/>
              <a:gd name="T34" fmla="*/ 101645 w 352"/>
              <a:gd name="T35" fmla="*/ 241829 h 462"/>
              <a:gd name="T36" fmla="*/ 73972 w 352"/>
              <a:gd name="T37" fmla="*/ 225954 h 462"/>
              <a:gd name="T38" fmla="*/ 57475 w 352"/>
              <a:gd name="T39" fmla="*/ 198967 h 462"/>
              <a:gd name="T40" fmla="*/ 54814 w 352"/>
              <a:gd name="T41" fmla="*/ 171979 h 462"/>
              <a:gd name="T42" fmla="*/ 65457 w 352"/>
              <a:gd name="T43" fmla="*/ 141817 h 462"/>
              <a:gd name="T44" fmla="*/ 88873 w 352"/>
              <a:gd name="T45" fmla="*/ 121179 h 462"/>
              <a:gd name="T46" fmla="*/ 120803 w 352"/>
              <a:gd name="T47" fmla="*/ 112712 h 462"/>
              <a:gd name="T48" fmla="*/ 146880 w 352"/>
              <a:gd name="T49" fmla="*/ 118004 h 462"/>
              <a:gd name="T50" fmla="*/ 171892 w 352"/>
              <a:gd name="T51" fmla="*/ 137054 h 462"/>
              <a:gd name="T52" fmla="*/ 185728 w 352"/>
              <a:gd name="T53" fmla="*/ 165100 h 462"/>
              <a:gd name="T54" fmla="*/ 164442 w 352"/>
              <a:gd name="T55" fmla="*/ 185738 h 462"/>
              <a:gd name="T56" fmla="*/ 158055 w 352"/>
              <a:gd name="T57" fmla="*/ 179388 h 462"/>
              <a:gd name="T58" fmla="*/ 164442 w 352"/>
              <a:gd name="T59" fmla="*/ 172508 h 462"/>
              <a:gd name="T60" fmla="*/ 164442 w 352"/>
              <a:gd name="T61" fmla="*/ 147638 h 462"/>
              <a:gd name="T62" fmla="*/ 127189 w 352"/>
              <a:gd name="T63" fmla="*/ 125942 h 462"/>
              <a:gd name="T64" fmla="*/ 123464 w 352"/>
              <a:gd name="T65" fmla="*/ 141817 h 462"/>
              <a:gd name="T66" fmla="*/ 114949 w 352"/>
              <a:gd name="T67" fmla="*/ 138642 h 462"/>
              <a:gd name="T68" fmla="*/ 97388 w 352"/>
              <a:gd name="T69" fmla="*/ 131233 h 462"/>
              <a:gd name="T70" fmla="*/ 69183 w 352"/>
              <a:gd name="T71" fmla="*/ 164042 h 462"/>
              <a:gd name="T72" fmla="*/ 81955 w 352"/>
              <a:gd name="T73" fmla="*/ 174625 h 462"/>
              <a:gd name="T74" fmla="*/ 81955 w 352"/>
              <a:gd name="T75" fmla="*/ 183621 h 462"/>
              <a:gd name="T76" fmla="*/ 69183 w 352"/>
              <a:gd name="T77" fmla="*/ 194204 h 462"/>
              <a:gd name="T78" fmla="*/ 97388 w 352"/>
              <a:gd name="T79" fmla="*/ 226483 h 462"/>
              <a:gd name="T80" fmla="*/ 114949 w 352"/>
              <a:gd name="T81" fmla="*/ 219075 h 462"/>
              <a:gd name="T82" fmla="*/ 123464 w 352"/>
              <a:gd name="T83" fmla="*/ 216429 h 462"/>
              <a:gd name="T84" fmla="*/ 127189 w 352"/>
              <a:gd name="T85" fmla="*/ 231775 h 462"/>
              <a:gd name="T86" fmla="*/ 164442 w 352"/>
              <a:gd name="T87" fmla="*/ 209550 h 462"/>
              <a:gd name="T88" fmla="*/ 121336 w 352"/>
              <a:gd name="T89" fmla="*/ 173567 h 462"/>
              <a:gd name="T90" fmla="*/ 144751 w 352"/>
              <a:gd name="T91" fmla="*/ 150283 h 462"/>
              <a:gd name="T92" fmla="*/ 17562 w 352"/>
              <a:gd name="T93" fmla="*/ 19050 h 462"/>
              <a:gd name="T94" fmla="*/ 39913 w 352"/>
              <a:gd name="T95" fmla="*/ 1058 h 462"/>
              <a:gd name="T96" fmla="*/ 64393 w 352"/>
              <a:gd name="T97" fmla="*/ 5292 h 462"/>
              <a:gd name="T98" fmla="*/ 77165 w 352"/>
              <a:gd name="T99" fmla="*/ 31221 h 462"/>
              <a:gd name="T100" fmla="*/ 68650 w 352"/>
              <a:gd name="T101" fmla="*/ 53446 h 462"/>
              <a:gd name="T102" fmla="*/ 46831 w 352"/>
              <a:gd name="T103" fmla="*/ 61912 h 462"/>
              <a:gd name="T104" fmla="*/ 20223 w 352"/>
              <a:gd name="T105" fmla="*/ 48683 h 462"/>
              <a:gd name="T106" fmla="*/ 27673 w 352"/>
              <a:gd name="T107" fmla="*/ 31221 h 462"/>
              <a:gd name="T108" fmla="*/ 33527 w 352"/>
              <a:gd name="T109" fmla="*/ 43921 h 462"/>
              <a:gd name="T110" fmla="*/ 46831 w 352"/>
              <a:gd name="T111" fmla="*/ 49742 h 462"/>
              <a:gd name="T112" fmla="*/ 62264 w 352"/>
              <a:gd name="T113" fmla="*/ 41804 h 462"/>
              <a:gd name="T114" fmla="*/ 64925 w 352"/>
              <a:gd name="T115" fmla="*/ 28046 h 462"/>
              <a:gd name="T116" fmla="*/ 53750 w 352"/>
              <a:gd name="T117" fmla="*/ 13758 h 462"/>
              <a:gd name="T118" fmla="*/ 39381 w 352"/>
              <a:gd name="T119" fmla="*/ 13758 h 462"/>
              <a:gd name="T120" fmla="*/ 28205 w 352"/>
              <a:gd name="T121" fmla="*/ 28046 h 4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52" h="462">
                <a:moveTo>
                  <a:pt x="61" y="317"/>
                </a:moveTo>
                <a:lnTo>
                  <a:pt x="61" y="447"/>
                </a:lnTo>
                <a:lnTo>
                  <a:pt x="38" y="447"/>
                </a:lnTo>
                <a:lnTo>
                  <a:pt x="38" y="340"/>
                </a:lnTo>
                <a:lnTo>
                  <a:pt x="30" y="337"/>
                </a:lnTo>
                <a:lnTo>
                  <a:pt x="23" y="333"/>
                </a:lnTo>
                <a:lnTo>
                  <a:pt x="16" y="329"/>
                </a:lnTo>
                <a:lnTo>
                  <a:pt x="11" y="323"/>
                </a:lnTo>
                <a:lnTo>
                  <a:pt x="6" y="317"/>
                </a:lnTo>
                <a:lnTo>
                  <a:pt x="2" y="308"/>
                </a:lnTo>
                <a:lnTo>
                  <a:pt x="1" y="301"/>
                </a:lnTo>
                <a:lnTo>
                  <a:pt x="0" y="292"/>
                </a:lnTo>
                <a:lnTo>
                  <a:pt x="0" y="191"/>
                </a:lnTo>
                <a:lnTo>
                  <a:pt x="1" y="182"/>
                </a:lnTo>
                <a:lnTo>
                  <a:pt x="4" y="174"/>
                </a:lnTo>
                <a:lnTo>
                  <a:pt x="8" y="165"/>
                </a:lnTo>
                <a:lnTo>
                  <a:pt x="13" y="157"/>
                </a:lnTo>
                <a:lnTo>
                  <a:pt x="22" y="152"/>
                </a:lnTo>
                <a:lnTo>
                  <a:pt x="30" y="147"/>
                </a:lnTo>
                <a:lnTo>
                  <a:pt x="38" y="145"/>
                </a:lnTo>
                <a:lnTo>
                  <a:pt x="48" y="143"/>
                </a:lnTo>
                <a:lnTo>
                  <a:pt x="126" y="143"/>
                </a:lnTo>
                <a:lnTo>
                  <a:pt x="136" y="145"/>
                </a:lnTo>
                <a:lnTo>
                  <a:pt x="145" y="147"/>
                </a:lnTo>
                <a:lnTo>
                  <a:pt x="154" y="152"/>
                </a:lnTo>
                <a:lnTo>
                  <a:pt x="161" y="157"/>
                </a:lnTo>
                <a:lnTo>
                  <a:pt x="166" y="165"/>
                </a:lnTo>
                <a:lnTo>
                  <a:pt x="172" y="174"/>
                </a:lnTo>
                <a:lnTo>
                  <a:pt x="174" y="182"/>
                </a:lnTo>
                <a:lnTo>
                  <a:pt x="174" y="191"/>
                </a:lnTo>
                <a:lnTo>
                  <a:pt x="174" y="201"/>
                </a:lnTo>
                <a:lnTo>
                  <a:pt x="162" y="207"/>
                </a:lnTo>
                <a:lnTo>
                  <a:pt x="151" y="213"/>
                </a:lnTo>
                <a:lnTo>
                  <a:pt x="151" y="191"/>
                </a:lnTo>
                <a:lnTo>
                  <a:pt x="151" y="187"/>
                </a:lnTo>
                <a:lnTo>
                  <a:pt x="150" y="182"/>
                </a:lnTo>
                <a:lnTo>
                  <a:pt x="147" y="178"/>
                </a:lnTo>
                <a:lnTo>
                  <a:pt x="144" y="175"/>
                </a:lnTo>
                <a:lnTo>
                  <a:pt x="140" y="172"/>
                </a:lnTo>
                <a:lnTo>
                  <a:pt x="136" y="169"/>
                </a:lnTo>
                <a:lnTo>
                  <a:pt x="132" y="168"/>
                </a:lnTo>
                <a:lnTo>
                  <a:pt x="126" y="168"/>
                </a:lnTo>
                <a:lnTo>
                  <a:pt x="48" y="168"/>
                </a:lnTo>
                <a:lnTo>
                  <a:pt x="44" y="168"/>
                </a:lnTo>
                <a:lnTo>
                  <a:pt x="38" y="169"/>
                </a:lnTo>
                <a:lnTo>
                  <a:pt x="34" y="172"/>
                </a:lnTo>
                <a:lnTo>
                  <a:pt x="31" y="175"/>
                </a:lnTo>
                <a:lnTo>
                  <a:pt x="28" y="178"/>
                </a:lnTo>
                <a:lnTo>
                  <a:pt x="26" y="182"/>
                </a:lnTo>
                <a:lnTo>
                  <a:pt x="24" y="187"/>
                </a:lnTo>
                <a:lnTo>
                  <a:pt x="24" y="191"/>
                </a:lnTo>
                <a:lnTo>
                  <a:pt x="24" y="292"/>
                </a:lnTo>
                <a:lnTo>
                  <a:pt x="24" y="297"/>
                </a:lnTo>
                <a:lnTo>
                  <a:pt x="26" y="301"/>
                </a:lnTo>
                <a:lnTo>
                  <a:pt x="28" y="306"/>
                </a:lnTo>
                <a:lnTo>
                  <a:pt x="31" y="310"/>
                </a:lnTo>
                <a:lnTo>
                  <a:pt x="34" y="312"/>
                </a:lnTo>
                <a:lnTo>
                  <a:pt x="38" y="315"/>
                </a:lnTo>
                <a:lnTo>
                  <a:pt x="44" y="317"/>
                </a:lnTo>
                <a:lnTo>
                  <a:pt x="48" y="317"/>
                </a:lnTo>
                <a:lnTo>
                  <a:pt x="61" y="317"/>
                </a:lnTo>
                <a:close/>
                <a:moveTo>
                  <a:pt x="352" y="339"/>
                </a:moveTo>
                <a:lnTo>
                  <a:pt x="352" y="339"/>
                </a:lnTo>
                <a:lnTo>
                  <a:pt x="352" y="351"/>
                </a:lnTo>
                <a:lnTo>
                  <a:pt x="349" y="363"/>
                </a:lnTo>
                <a:lnTo>
                  <a:pt x="346" y="376"/>
                </a:lnTo>
                <a:lnTo>
                  <a:pt x="342" y="387"/>
                </a:lnTo>
                <a:lnTo>
                  <a:pt x="337" y="398"/>
                </a:lnTo>
                <a:lnTo>
                  <a:pt x="331" y="407"/>
                </a:lnTo>
                <a:lnTo>
                  <a:pt x="323" y="417"/>
                </a:lnTo>
                <a:lnTo>
                  <a:pt x="316" y="427"/>
                </a:lnTo>
                <a:lnTo>
                  <a:pt x="306" y="435"/>
                </a:lnTo>
                <a:lnTo>
                  <a:pt x="297" y="442"/>
                </a:lnTo>
                <a:lnTo>
                  <a:pt x="287" y="447"/>
                </a:lnTo>
                <a:lnTo>
                  <a:pt x="276" y="453"/>
                </a:lnTo>
                <a:lnTo>
                  <a:pt x="264" y="457"/>
                </a:lnTo>
                <a:lnTo>
                  <a:pt x="253" y="461"/>
                </a:lnTo>
                <a:lnTo>
                  <a:pt x="240" y="462"/>
                </a:lnTo>
                <a:lnTo>
                  <a:pt x="227" y="462"/>
                </a:lnTo>
                <a:lnTo>
                  <a:pt x="214" y="462"/>
                </a:lnTo>
                <a:lnTo>
                  <a:pt x="202" y="461"/>
                </a:lnTo>
                <a:lnTo>
                  <a:pt x="191" y="457"/>
                </a:lnTo>
                <a:lnTo>
                  <a:pt x="178" y="453"/>
                </a:lnTo>
                <a:lnTo>
                  <a:pt x="167" y="447"/>
                </a:lnTo>
                <a:lnTo>
                  <a:pt x="158" y="442"/>
                </a:lnTo>
                <a:lnTo>
                  <a:pt x="148" y="435"/>
                </a:lnTo>
                <a:lnTo>
                  <a:pt x="139" y="427"/>
                </a:lnTo>
                <a:lnTo>
                  <a:pt x="132" y="417"/>
                </a:lnTo>
                <a:lnTo>
                  <a:pt x="123" y="407"/>
                </a:lnTo>
                <a:lnTo>
                  <a:pt x="118" y="398"/>
                </a:lnTo>
                <a:lnTo>
                  <a:pt x="112" y="387"/>
                </a:lnTo>
                <a:lnTo>
                  <a:pt x="108" y="376"/>
                </a:lnTo>
                <a:lnTo>
                  <a:pt x="106" y="363"/>
                </a:lnTo>
                <a:lnTo>
                  <a:pt x="103" y="351"/>
                </a:lnTo>
                <a:lnTo>
                  <a:pt x="103" y="339"/>
                </a:lnTo>
                <a:lnTo>
                  <a:pt x="103" y="325"/>
                </a:lnTo>
                <a:lnTo>
                  <a:pt x="106" y="312"/>
                </a:lnTo>
                <a:lnTo>
                  <a:pt x="108" y="301"/>
                </a:lnTo>
                <a:lnTo>
                  <a:pt x="112" y="289"/>
                </a:lnTo>
                <a:lnTo>
                  <a:pt x="118" y="279"/>
                </a:lnTo>
                <a:lnTo>
                  <a:pt x="123" y="268"/>
                </a:lnTo>
                <a:lnTo>
                  <a:pt x="132" y="259"/>
                </a:lnTo>
                <a:lnTo>
                  <a:pt x="139" y="251"/>
                </a:lnTo>
                <a:lnTo>
                  <a:pt x="148" y="242"/>
                </a:lnTo>
                <a:lnTo>
                  <a:pt x="158" y="235"/>
                </a:lnTo>
                <a:lnTo>
                  <a:pt x="167" y="229"/>
                </a:lnTo>
                <a:lnTo>
                  <a:pt x="178" y="223"/>
                </a:lnTo>
                <a:lnTo>
                  <a:pt x="191" y="219"/>
                </a:lnTo>
                <a:lnTo>
                  <a:pt x="202" y="216"/>
                </a:lnTo>
                <a:lnTo>
                  <a:pt x="214" y="215"/>
                </a:lnTo>
                <a:lnTo>
                  <a:pt x="227" y="213"/>
                </a:lnTo>
                <a:lnTo>
                  <a:pt x="240" y="215"/>
                </a:lnTo>
                <a:lnTo>
                  <a:pt x="253" y="216"/>
                </a:lnTo>
                <a:lnTo>
                  <a:pt x="264" y="219"/>
                </a:lnTo>
                <a:lnTo>
                  <a:pt x="276" y="223"/>
                </a:lnTo>
                <a:lnTo>
                  <a:pt x="287" y="229"/>
                </a:lnTo>
                <a:lnTo>
                  <a:pt x="297" y="235"/>
                </a:lnTo>
                <a:lnTo>
                  <a:pt x="306" y="242"/>
                </a:lnTo>
                <a:lnTo>
                  <a:pt x="316" y="251"/>
                </a:lnTo>
                <a:lnTo>
                  <a:pt x="323" y="259"/>
                </a:lnTo>
                <a:lnTo>
                  <a:pt x="331" y="268"/>
                </a:lnTo>
                <a:lnTo>
                  <a:pt x="337" y="279"/>
                </a:lnTo>
                <a:lnTo>
                  <a:pt x="342" y="289"/>
                </a:lnTo>
                <a:lnTo>
                  <a:pt x="346" y="301"/>
                </a:lnTo>
                <a:lnTo>
                  <a:pt x="349" y="312"/>
                </a:lnTo>
                <a:lnTo>
                  <a:pt x="352" y="325"/>
                </a:lnTo>
                <a:lnTo>
                  <a:pt x="352" y="339"/>
                </a:lnTo>
                <a:close/>
                <a:moveTo>
                  <a:pt x="327" y="351"/>
                </a:moveTo>
                <a:lnTo>
                  <a:pt x="309" y="351"/>
                </a:lnTo>
                <a:lnTo>
                  <a:pt x="305" y="350"/>
                </a:lnTo>
                <a:lnTo>
                  <a:pt x="301" y="347"/>
                </a:lnTo>
                <a:lnTo>
                  <a:pt x="298" y="343"/>
                </a:lnTo>
                <a:lnTo>
                  <a:pt x="297" y="339"/>
                </a:lnTo>
                <a:lnTo>
                  <a:pt x="298" y="334"/>
                </a:lnTo>
                <a:lnTo>
                  <a:pt x="301" y="330"/>
                </a:lnTo>
                <a:lnTo>
                  <a:pt x="305" y="328"/>
                </a:lnTo>
                <a:lnTo>
                  <a:pt x="309" y="326"/>
                </a:lnTo>
                <a:lnTo>
                  <a:pt x="327" y="326"/>
                </a:lnTo>
                <a:lnTo>
                  <a:pt x="324" y="310"/>
                </a:lnTo>
                <a:lnTo>
                  <a:pt x="317" y="295"/>
                </a:lnTo>
                <a:lnTo>
                  <a:pt x="309" y="279"/>
                </a:lnTo>
                <a:lnTo>
                  <a:pt x="298" y="267"/>
                </a:lnTo>
                <a:lnTo>
                  <a:pt x="286" y="256"/>
                </a:lnTo>
                <a:lnTo>
                  <a:pt x="272" y="248"/>
                </a:lnTo>
                <a:lnTo>
                  <a:pt x="255" y="242"/>
                </a:lnTo>
                <a:lnTo>
                  <a:pt x="239" y="238"/>
                </a:lnTo>
                <a:lnTo>
                  <a:pt x="239" y="257"/>
                </a:lnTo>
                <a:lnTo>
                  <a:pt x="239" y="262"/>
                </a:lnTo>
                <a:lnTo>
                  <a:pt x="236" y="266"/>
                </a:lnTo>
                <a:lnTo>
                  <a:pt x="232" y="268"/>
                </a:lnTo>
                <a:lnTo>
                  <a:pt x="228" y="268"/>
                </a:lnTo>
                <a:lnTo>
                  <a:pt x="222" y="268"/>
                </a:lnTo>
                <a:lnTo>
                  <a:pt x="218" y="266"/>
                </a:lnTo>
                <a:lnTo>
                  <a:pt x="216" y="262"/>
                </a:lnTo>
                <a:lnTo>
                  <a:pt x="216" y="257"/>
                </a:lnTo>
                <a:lnTo>
                  <a:pt x="216" y="238"/>
                </a:lnTo>
                <a:lnTo>
                  <a:pt x="199" y="242"/>
                </a:lnTo>
                <a:lnTo>
                  <a:pt x="183" y="248"/>
                </a:lnTo>
                <a:lnTo>
                  <a:pt x="169" y="256"/>
                </a:lnTo>
                <a:lnTo>
                  <a:pt x="156" y="267"/>
                </a:lnTo>
                <a:lnTo>
                  <a:pt x="145" y="279"/>
                </a:lnTo>
                <a:lnTo>
                  <a:pt x="137" y="295"/>
                </a:lnTo>
                <a:lnTo>
                  <a:pt x="130" y="310"/>
                </a:lnTo>
                <a:lnTo>
                  <a:pt x="128" y="326"/>
                </a:lnTo>
                <a:lnTo>
                  <a:pt x="145" y="326"/>
                </a:lnTo>
                <a:lnTo>
                  <a:pt x="151" y="328"/>
                </a:lnTo>
                <a:lnTo>
                  <a:pt x="154" y="330"/>
                </a:lnTo>
                <a:lnTo>
                  <a:pt x="156" y="334"/>
                </a:lnTo>
                <a:lnTo>
                  <a:pt x="158" y="339"/>
                </a:lnTo>
                <a:lnTo>
                  <a:pt x="156" y="343"/>
                </a:lnTo>
                <a:lnTo>
                  <a:pt x="154" y="347"/>
                </a:lnTo>
                <a:lnTo>
                  <a:pt x="151" y="350"/>
                </a:lnTo>
                <a:lnTo>
                  <a:pt x="145" y="351"/>
                </a:lnTo>
                <a:lnTo>
                  <a:pt x="128" y="351"/>
                </a:lnTo>
                <a:lnTo>
                  <a:pt x="130" y="367"/>
                </a:lnTo>
                <a:lnTo>
                  <a:pt x="137" y="383"/>
                </a:lnTo>
                <a:lnTo>
                  <a:pt x="145" y="396"/>
                </a:lnTo>
                <a:lnTo>
                  <a:pt x="156" y="410"/>
                </a:lnTo>
                <a:lnTo>
                  <a:pt x="169" y="420"/>
                </a:lnTo>
                <a:lnTo>
                  <a:pt x="183" y="428"/>
                </a:lnTo>
                <a:lnTo>
                  <a:pt x="199" y="435"/>
                </a:lnTo>
                <a:lnTo>
                  <a:pt x="216" y="438"/>
                </a:lnTo>
                <a:lnTo>
                  <a:pt x="216" y="420"/>
                </a:lnTo>
                <a:lnTo>
                  <a:pt x="216" y="414"/>
                </a:lnTo>
                <a:lnTo>
                  <a:pt x="218" y="411"/>
                </a:lnTo>
                <a:lnTo>
                  <a:pt x="222" y="409"/>
                </a:lnTo>
                <a:lnTo>
                  <a:pt x="228" y="407"/>
                </a:lnTo>
                <a:lnTo>
                  <a:pt x="232" y="409"/>
                </a:lnTo>
                <a:lnTo>
                  <a:pt x="236" y="411"/>
                </a:lnTo>
                <a:lnTo>
                  <a:pt x="239" y="414"/>
                </a:lnTo>
                <a:lnTo>
                  <a:pt x="239" y="420"/>
                </a:lnTo>
                <a:lnTo>
                  <a:pt x="239" y="438"/>
                </a:lnTo>
                <a:lnTo>
                  <a:pt x="255" y="435"/>
                </a:lnTo>
                <a:lnTo>
                  <a:pt x="272" y="428"/>
                </a:lnTo>
                <a:lnTo>
                  <a:pt x="286" y="420"/>
                </a:lnTo>
                <a:lnTo>
                  <a:pt x="298" y="409"/>
                </a:lnTo>
                <a:lnTo>
                  <a:pt x="309" y="396"/>
                </a:lnTo>
                <a:lnTo>
                  <a:pt x="317" y="383"/>
                </a:lnTo>
                <a:lnTo>
                  <a:pt x="324" y="367"/>
                </a:lnTo>
                <a:lnTo>
                  <a:pt x="327" y="351"/>
                </a:lnTo>
                <a:close/>
                <a:moveTo>
                  <a:pt x="228" y="328"/>
                </a:moveTo>
                <a:lnTo>
                  <a:pt x="202" y="303"/>
                </a:lnTo>
                <a:lnTo>
                  <a:pt x="184" y="319"/>
                </a:lnTo>
                <a:lnTo>
                  <a:pt x="228" y="362"/>
                </a:lnTo>
                <a:lnTo>
                  <a:pt x="290" y="300"/>
                </a:lnTo>
                <a:lnTo>
                  <a:pt x="272" y="284"/>
                </a:lnTo>
                <a:lnTo>
                  <a:pt x="228" y="328"/>
                </a:lnTo>
                <a:close/>
                <a:moveTo>
                  <a:pt x="28" y="59"/>
                </a:moveTo>
                <a:lnTo>
                  <a:pt x="28" y="59"/>
                </a:lnTo>
                <a:lnTo>
                  <a:pt x="30" y="47"/>
                </a:lnTo>
                <a:lnTo>
                  <a:pt x="33" y="36"/>
                </a:lnTo>
                <a:lnTo>
                  <a:pt x="38" y="26"/>
                </a:lnTo>
                <a:lnTo>
                  <a:pt x="45" y="17"/>
                </a:lnTo>
                <a:lnTo>
                  <a:pt x="55" y="10"/>
                </a:lnTo>
                <a:lnTo>
                  <a:pt x="64" y="4"/>
                </a:lnTo>
                <a:lnTo>
                  <a:pt x="75" y="2"/>
                </a:lnTo>
                <a:lnTo>
                  <a:pt x="88" y="0"/>
                </a:lnTo>
                <a:lnTo>
                  <a:pt x="99" y="2"/>
                </a:lnTo>
                <a:lnTo>
                  <a:pt x="110" y="4"/>
                </a:lnTo>
                <a:lnTo>
                  <a:pt x="121" y="10"/>
                </a:lnTo>
                <a:lnTo>
                  <a:pt x="129" y="17"/>
                </a:lnTo>
                <a:lnTo>
                  <a:pt x="136" y="26"/>
                </a:lnTo>
                <a:lnTo>
                  <a:pt x="141" y="36"/>
                </a:lnTo>
                <a:lnTo>
                  <a:pt x="145" y="47"/>
                </a:lnTo>
                <a:lnTo>
                  <a:pt x="145" y="59"/>
                </a:lnTo>
                <a:lnTo>
                  <a:pt x="145" y="70"/>
                </a:lnTo>
                <a:lnTo>
                  <a:pt x="141" y="81"/>
                </a:lnTo>
                <a:lnTo>
                  <a:pt x="136" y="92"/>
                </a:lnTo>
                <a:lnTo>
                  <a:pt x="129" y="101"/>
                </a:lnTo>
                <a:lnTo>
                  <a:pt x="121" y="108"/>
                </a:lnTo>
                <a:lnTo>
                  <a:pt x="110" y="113"/>
                </a:lnTo>
                <a:lnTo>
                  <a:pt x="99" y="116"/>
                </a:lnTo>
                <a:lnTo>
                  <a:pt x="88" y="117"/>
                </a:lnTo>
                <a:lnTo>
                  <a:pt x="75" y="116"/>
                </a:lnTo>
                <a:lnTo>
                  <a:pt x="64" y="113"/>
                </a:lnTo>
                <a:lnTo>
                  <a:pt x="55" y="108"/>
                </a:lnTo>
                <a:lnTo>
                  <a:pt x="45" y="101"/>
                </a:lnTo>
                <a:lnTo>
                  <a:pt x="38" y="92"/>
                </a:lnTo>
                <a:lnTo>
                  <a:pt x="33" y="81"/>
                </a:lnTo>
                <a:lnTo>
                  <a:pt x="30" y="70"/>
                </a:lnTo>
                <a:lnTo>
                  <a:pt x="28" y="59"/>
                </a:lnTo>
                <a:close/>
                <a:moveTo>
                  <a:pt x="52" y="59"/>
                </a:moveTo>
                <a:lnTo>
                  <a:pt x="52" y="59"/>
                </a:lnTo>
                <a:lnTo>
                  <a:pt x="53" y="66"/>
                </a:lnTo>
                <a:lnTo>
                  <a:pt x="55" y="72"/>
                </a:lnTo>
                <a:lnTo>
                  <a:pt x="59" y="79"/>
                </a:lnTo>
                <a:lnTo>
                  <a:pt x="63" y="83"/>
                </a:lnTo>
                <a:lnTo>
                  <a:pt x="68" y="88"/>
                </a:lnTo>
                <a:lnTo>
                  <a:pt x="74" y="91"/>
                </a:lnTo>
                <a:lnTo>
                  <a:pt x="81" y="92"/>
                </a:lnTo>
                <a:lnTo>
                  <a:pt x="88" y="94"/>
                </a:lnTo>
                <a:lnTo>
                  <a:pt x="95" y="92"/>
                </a:lnTo>
                <a:lnTo>
                  <a:pt x="101" y="91"/>
                </a:lnTo>
                <a:lnTo>
                  <a:pt x="107" y="88"/>
                </a:lnTo>
                <a:lnTo>
                  <a:pt x="112" y="83"/>
                </a:lnTo>
                <a:lnTo>
                  <a:pt x="117" y="79"/>
                </a:lnTo>
                <a:lnTo>
                  <a:pt x="119" y="72"/>
                </a:lnTo>
                <a:lnTo>
                  <a:pt x="122" y="66"/>
                </a:lnTo>
                <a:lnTo>
                  <a:pt x="122" y="59"/>
                </a:lnTo>
                <a:lnTo>
                  <a:pt x="122" y="53"/>
                </a:lnTo>
                <a:lnTo>
                  <a:pt x="119" y="46"/>
                </a:lnTo>
                <a:lnTo>
                  <a:pt x="117" y="39"/>
                </a:lnTo>
                <a:lnTo>
                  <a:pt x="112" y="35"/>
                </a:lnTo>
                <a:lnTo>
                  <a:pt x="107" y="31"/>
                </a:lnTo>
                <a:lnTo>
                  <a:pt x="101" y="26"/>
                </a:lnTo>
                <a:lnTo>
                  <a:pt x="95" y="25"/>
                </a:lnTo>
                <a:lnTo>
                  <a:pt x="88" y="24"/>
                </a:lnTo>
                <a:lnTo>
                  <a:pt x="81" y="25"/>
                </a:lnTo>
                <a:lnTo>
                  <a:pt x="74" y="26"/>
                </a:lnTo>
                <a:lnTo>
                  <a:pt x="68" y="31"/>
                </a:lnTo>
                <a:lnTo>
                  <a:pt x="63" y="35"/>
                </a:lnTo>
                <a:lnTo>
                  <a:pt x="59" y="39"/>
                </a:lnTo>
                <a:lnTo>
                  <a:pt x="55" y="46"/>
                </a:lnTo>
                <a:lnTo>
                  <a:pt x="53" y="53"/>
                </a:lnTo>
                <a:lnTo>
                  <a:pt x="52" y="59"/>
                </a:lnTo>
                <a:close/>
              </a:path>
            </a:pathLst>
          </a:custGeom>
          <a:solidFill>
            <a:schemeClr val="accent1"/>
          </a:solidFill>
          <a:ln>
            <a:noFill/>
          </a:ln>
        </p:spPr>
        <p:txBody>
          <a:bodyPr/>
          <a:lstStyle/>
          <a:p>
            <a:endParaRPr lang="en-US" dirty="0"/>
          </a:p>
        </p:txBody>
      </p:sp>
      <p:sp>
        <p:nvSpPr>
          <p:cNvPr id="231" name="Freeform 256"/>
          <p:cNvSpPr>
            <a:spLocks noEditPoints="1"/>
          </p:cNvSpPr>
          <p:nvPr/>
        </p:nvSpPr>
        <p:spPr bwMode="auto">
          <a:xfrm>
            <a:off x="11031333" y="2062159"/>
            <a:ext cx="304024" cy="403618"/>
          </a:xfrm>
          <a:custGeom>
            <a:avLst/>
            <a:gdLst>
              <a:gd name="T0" fmla="*/ 19467 w 350"/>
              <a:gd name="T1" fmla="*/ 179917 h 462"/>
              <a:gd name="T2" fmla="*/ 2631 w 350"/>
              <a:gd name="T3" fmla="*/ 167746 h 462"/>
              <a:gd name="T4" fmla="*/ 0 w 350"/>
              <a:gd name="T5" fmla="*/ 102129 h 462"/>
              <a:gd name="T6" fmla="*/ 10523 w 350"/>
              <a:gd name="T7" fmla="*/ 80433 h 462"/>
              <a:gd name="T8" fmla="*/ 66294 w 350"/>
              <a:gd name="T9" fmla="*/ 75671 h 462"/>
              <a:gd name="T10" fmla="*/ 87340 w 350"/>
              <a:gd name="T11" fmla="*/ 87313 h 462"/>
              <a:gd name="T12" fmla="*/ 91549 w 350"/>
              <a:gd name="T13" fmla="*/ 105833 h 462"/>
              <a:gd name="T14" fmla="*/ 78395 w 350"/>
              <a:gd name="T15" fmla="*/ 98954 h 462"/>
              <a:gd name="T16" fmla="*/ 71555 w 350"/>
              <a:gd name="T17" fmla="*/ 89429 h 462"/>
              <a:gd name="T18" fmla="*/ 22098 w 350"/>
              <a:gd name="T19" fmla="*/ 88900 h 462"/>
              <a:gd name="T20" fmla="*/ 13680 w 350"/>
              <a:gd name="T21" fmla="*/ 96838 h 462"/>
              <a:gd name="T22" fmla="*/ 12627 w 350"/>
              <a:gd name="T23" fmla="*/ 157163 h 462"/>
              <a:gd name="T24" fmla="*/ 19993 w 350"/>
              <a:gd name="T25" fmla="*/ 166688 h 462"/>
              <a:gd name="T26" fmla="*/ 184150 w 350"/>
              <a:gd name="T27" fmla="*/ 179388 h 462"/>
              <a:gd name="T28" fmla="*/ 176258 w 350"/>
              <a:gd name="T29" fmla="*/ 210608 h 462"/>
              <a:gd name="T30" fmla="*/ 155212 w 350"/>
              <a:gd name="T31" fmla="*/ 233892 h 462"/>
              <a:gd name="T32" fmla="*/ 125748 w 350"/>
              <a:gd name="T33" fmla="*/ 244475 h 462"/>
              <a:gd name="T34" fmla="*/ 99441 w 350"/>
              <a:gd name="T35" fmla="*/ 241829 h 462"/>
              <a:gd name="T36" fmla="*/ 72608 w 350"/>
              <a:gd name="T37" fmla="*/ 225954 h 462"/>
              <a:gd name="T38" fmla="*/ 56297 w 350"/>
              <a:gd name="T39" fmla="*/ 198967 h 462"/>
              <a:gd name="T40" fmla="*/ 54193 w 350"/>
              <a:gd name="T41" fmla="*/ 171979 h 462"/>
              <a:gd name="T42" fmla="*/ 64716 w 350"/>
              <a:gd name="T43" fmla="*/ 141817 h 462"/>
              <a:gd name="T44" fmla="*/ 87340 w 350"/>
              <a:gd name="T45" fmla="*/ 121179 h 462"/>
              <a:gd name="T46" fmla="*/ 118382 w 350"/>
              <a:gd name="T47" fmla="*/ 112712 h 462"/>
              <a:gd name="T48" fmla="*/ 144689 w 350"/>
              <a:gd name="T49" fmla="*/ 118004 h 462"/>
              <a:gd name="T50" fmla="*/ 168892 w 350"/>
              <a:gd name="T51" fmla="*/ 137054 h 462"/>
              <a:gd name="T52" fmla="*/ 182572 w 350"/>
              <a:gd name="T53" fmla="*/ 165100 h 462"/>
              <a:gd name="T54" fmla="*/ 134166 w 350"/>
              <a:gd name="T55" fmla="*/ 128058 h 462"/>
              <a:gd name="T56" fmla="*/ 146794 w 350"/>
              <a:gd name="T57" fmla="*/ 172508 h 462"/>
              <a:gd name="T58" fmla="*/ 163104 w 350"/>
              <a:gd name="T59" fmla="*/ 150813 h 462"/>
              <a:gd name="T60" fmla="*/ 134166 w 350"/>
              <a:gd name="T61" fmla="*/ 128058 h 462"/>
              <a:gd name="T62" fmla="*/ 133640 w 350"/>
              <a:gd name="T63" fmla="*/ 164571 h 462"/>
              <a:gd name="T64" fmla="*/ 118382 w 350"/>
              <a:gd name="T65" fmla="*/ 125942 h 462"/>
              <a:gd name="T66" fmla="*/ 108385 w 350"/>
              <a:gd name="T67" fmla="*/ 143404 h 462"/>
              <a:gd name="T68" fmla="*/ 101546 w 350"/>
              <a:gd name="T69" fmla="*/ 172508 h 462"/>
              <a:gd name="T70" fmla="*/ 91023 w 350"/>
              <a:gd name="T71" fmla="*/ 159279 h 462"/>
              <a:gd name="T72" fmla="*/ 95232 w 350"/>
              <a:gd name="T73" fmla="*/ 131763 h 462"/>
              <a:gd name="T74" fmla="*/ 69977 w 350"/>
              <a:gd name="T75" fmla="*/ 158221 h 462"/>
              <a:gd name="T76" fmla="*/ 103124 w 350"/>
              <a:gd name="T77" fmla="*/ 229129 h 462"/>
              <a:gd name="T78" fmla="*/ 66294 w 350"/>
              <a:gd name="T79" fmla="*/ 185208 h 462"/>
              <a:gd name="T80" fmla="*/ 78395 w 350"/>
              <a:gd name="T81" fmla="*/ 212725 h 462"/>
              <a:gd name="T82" fmla="*/ 103124 w 350"/>
              <a:gd name="T83" fmla="*/ 229129 h 462"/>
              <a:gd name="T84" fmla="*/ 106807 w 350"/>
              <a:gd name="T85" fmla="*/ 206904 h 462"/>
              <a:gd name="T86" fmla="*/ 129431 w 350"/>
              <a:gd name="T87" fmla="*/ 206904 h 462"/>
              <a:gd name="T88" fmla="*/ 146794 w 350"/>
              <a:gd name="T89" fmla="*/ 185208 h 462"/>
              <a:gd name="T90" fmla="*/ 133640 w 350"/>
              <a:gd name="T91" fmla="*/ 230187 h 462"/>
              <a:gd name="T92" fmla="*/ 158895 w 350"/>
              <a:gd name="T93" fmla="*/ 213254 h 462"/>
              <a:gd name="T94" fmla="*/ 170996 w 350"/>
              <a:gd name="T95" fmla="*/ 185208 h 462"/>
              <a:gd name="T96" fmla="*/ 19993 w 350"/>
              <a:gd name="T97" fmla="*/ 13758 h 462"/>
              <a:gd name="T98" fmla="*/ 45248 w 350"/>
              <a:gd name="T99" fmla="*/ 0 h 462"/>
              <a:gd name="T100" fmla="*/ 67872 w 350"/>
              <a:gd name="T101" fmla="*/ 9525 h 462"/>
              <a:gd name="T102" fmla="*/ 76291 w 350"/>
              <a:gd name="T103" fmla="*/ 31221 h 462"/>
              <a:gd name="T104" fmla="*/ 62611 w 350"/>
              <a:gd name="T105" fmla="*/ 57150 h 462"/>
              <a:gd name="T106" fmla="*/ 39461 w 350"/>
              <a:gd name="T107" fmla="*/ 61912 h 462"/>
              <a:gd name="T108" fmla="*/ 17363 w 350"/>
              <a:gd name="T109" fmla="*/ 43921 h 462"/>
              <a:gd name="T110" fmla="*/ 27359 w 350"/>
              <a:gd name="T111" fmla="*/ 31221 h 462"/>
              <a:gd name="T112" fmla="*/ 35252 w 350"/>
              <a:gd name="T113" fmla="*/ 46567 h 462"/>
              <a:gd name="T114" fmla="*/ 49457 w 350"/>
              <a:gd name="T115" fmla="*/ 49742 h 462"/>
              <a:gd name="T116" fmla="*/ 62611 w 350"/>
              <a:gd name="T117" fmla="*/ 38629 h 462"/>
              <a:gd name="T118" fmla="*/ 62611 w 350"/>
              <a:gd name="T119" fmla="*/ 24342 h 462"/>
              <a:gd name="T120" fmla="*/ 49457 w 350"/>
              <a:gd name="T121" fmla="*/ 13229 h 462"/>
              <a:gd name="T122" fmla="*/ 35252 w 350"/>
              <a:gd name="T123" fmla="*/ 16404 h 462"/>
              <a:gd name="T124" fmla="*/ 27359 w 350"/>
              <a:gd name="T125" fmla="*/ 31221 h 4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50" h="462">
                <a:moveTo>
                  <a:pt x="61" y="318"/>
                </a:moveTo>
                <a:lnTo>
                  <a:pt x="61" y="447"/>
                </a:lnTo>
                <a:lnTo>
                  <a:pt x="37" y="447"/>
                </a:lnTo>
                <a:lnTo>
                  <a:pt x="37" y="340"/>
                </a:lnTo>
                <a:lnTo>
                  <a:pt x="30" y="337"/>
                </a:lnTo>
                <a:lnTo>
                  <a:pt x="22" y="334"/>
                </a:lnTo>
                <a:lnTo>
                  <a:pt x="16" y="329"/>
                </a:lnTo>
                <a:lnTo>
                  <a:pt x="11" y="323"/>
                </a:lnTo>
                <a:lnTo>
                  <a:pt x="5" y="317"/>
                </a:lnTo>
                <a:lnTo>
                  <a:pt x="2" y="310"/>
                </a:lnTo>
                <a:lnTo>
                  <a:pt x="0" y="301"/>
                </a:lnTo>
                <a:lnTo>
                  <a:pt x="0" y="293"/>
                </a:lnTo>
                <a:lnTo>
                  <a:pt x="0" y="193"/>
                </a:lnTo>
                <a:lnTo>
                  <a:pt x="0" y="183"/>
                </a:lnTo>
                <a:lnTo>
                  <a:pt x="4" y="174"/>
                </a:lnTo>
                <a:lnTo>
                  <a:pt x="8" y="165"/>
                </a:lnTo>
                <a:lnTo>
                  <a:pt x="13" y="158"/>
                </a:lnTo>
                <a:lnTo>
                  <a:pt x="20" y="152"/>
                </a:lnTo>
                <a:lnTo>
                  <a:pt x="28" y="147"/>
                </a:lnTo>
                <a:lnTo>
                  <a:pt x="38" y="145"/>
                </a:lnTo>
                <a:lnTo>
                  <a:pt x="48" y="143"/>
                </a:lnTo>
                <a:lnTo>
                  <a:pt x="126" y="143"/>
                </a:lnTo>
                <a:lnTo>
                  <a:pt x="136" y="145"/>
                </a:lnTo>
                <a:lnTo>
                  <a:pt x="144" y="147"/>
                </a:lnTo>
                <a:lnTo>
                  <a:pt x="152" y="152"/>
                </a:lnTo>
                <a:lnTo>
                  <a:pt x="160" y="158"/>
                </a:lnTo>
                <a:lnTo>
                  <a:pt x="166" y="165"/>
                </a:lnTo>
                <a:lnTo>
                  <a:pt x="170" y="174"/>
                </a:lnTo>
                <a:lnTo>
                  <a:pt x="173" y="183"/>
                </a:lnTo>
                <a:lnTo>
                  <a:pt x="174" y="193"/>
                </a:lnTo>
                <a:lnTo>
                  <a:pt x="174" y="200"/>
                </a:lnTo>
                <a:lnTo>
                  <a:pt x="162" y="205"/>
                </a:lnTo>
                <a:lnTo>
                  <a:pt x="151" y="211"/>
                </a:lnTo>
                <a:lnTo>
                  <a:pt x="151" y="193"/>
                </a:lnTo>
                <a:lnTo>
                  <a:pt x="149" y="187"/>
                </a:lnTo>
                <a:lnTo>
                  <a:pt x="148" y="183"/>
                </a:lnTo>
                <a:lnTo>
                  <a:pt x="147" y="179"/>
                </a:lnTo>
                <a:lnTo>
                  <a:pt x="143" y="175"/>
                </a:lnTo>
                <a:lnTo>
                  <a:pt x="140" y="172"/>
                </a:lnTo>
                <a:lnTo>
                  <a:pt x="136" y="169"/>
                </a:lnTo>
                <a:lnTo>
                  <a:pt x="130" y="168"/>
                </a:lnTo>
                <a:lnTo>
                  <a:pt x="126" y="168"/>
                </a:lnTo>
                <a:lnTo>
                  <a:pt x="48" y="168"/>
                </a:lnTo>
                <a:lnTo>
                  <a:pt x="42" y="168"/>
                </a:lnTo>
                <a:lnTo>
                  <a:pt x="38" y="169"/>
                </a:lnTo>
                <a:lnTo>
                  <a:pt x="34" y="172"/>
                </a:lnTo>
                <a:lnTo>
                  <a:pt x="30" y="175"/>
                </a:lnTo>
                <a:lnTo>
                  <a:pt x="27" y="179"/>
                </a:lnTo>
                <a:lnTo>
                  <a:pt x="26" y="183"/>
                </a:lnTo>
                <a:lnTo>
                  <a:pt x="24" y="187"/>
                </a:lnTo>
                <a:lnTo>
                  <a:pt x="23" y="193"/>
                </a:lnTo>
                <a:lnTo>
                  <a:pt x="23" y="293"/>
                </a:lnTo>
                <a:lnTo>
                  <a:pt x="24" y="297"/>
                </a:lnTo>
                <a:lnTo>
                  <a:pt x="26" y="303"/>
                </a:lnTo>
                <a:lnTo>
                  <a:pt x="27" y="307"/>
                </a:lnTo>
                <a:lnTo>
                  <a:pt x="30" y="310"/>
                </a:lnTo>
                <a:lnTo>
                  <a:pt x="34" y="314"/>
                </a:lnTo>
                <a:lnTo>
                  <a:pt x="38" y="315"/>
                </a:lnTo>
                <a:lnTo>
                  <a:pt x="42" y="317"/>
                </a:lnTo>
                <a:lnTo>
                  <a:pt x="48" y="318"/>
                </a:lnTo>
                <a:lnTo>
                  <a:pt x="61" y="318"/>
                </a:lnTo>
                <a:close/>
                <a:moveTo>
                  <a:pt x="350" y="339"/>
                </a:moveTo>
                <a:lnTo>
                  <a:pt x="350" y="339"/>
                </a:lnTo>
                <a:lnTo>
                  <a:pt x="349" y="351"/>
                </a:lnTo>
                <a:lnTo>
                  <a:pt x="347" y="363"/>
                </a:lnTo>
                <a:lnTo>
                  <a:pt x="345" y="376"/>
                </a:lnTo>
                <a:lnTo>
                  <a:pt x="341" y="387"/>
                </a:lnTo>
                <a:lnTo>
                  <a:pt x="335" y="398"/>
                </a:lnTo>
                <a:lnTo>
                  <a:pt x="328" y="407"/>
                </a:lnTo>
                <a:lnTo>
                  <a:pt x="321" y="417"/>
                </a:lnTo>
                <a:lnTo>
                  <a:pt x="313" y="427"/>
                </a:lnTo>
                <a:lnTo>
                  <a:pt x="305" y="433"/>
                </a:lnTo>
                <a:lnTo>
                  <a:pt x="295" y="442"/>
                </a:lnTo>
                <a:lnTo>
                  <a:pt x="286" y="447"/>
                </a:lnTo>
                <a:lnTo>
                  <a:pt x="275" y="453"/>
                </a:lnTo>
                <a:lnTo>
                  <a:pt x="262" y="457"/>
                </a:lnTo>
                <a:lnTo>
                  <a:pt x="251" y="460"/>
                </a:lnTo>
                <a:lnTo>
                  <a:pt x="239" y="462"/>
                </a:lnTo>
                <a:lnTo>
                  <a:pt x="225" y="462"/>
                </a:lnTo>
                <a:lnTo>
                  <a:pt x="213" y="462"/>
                </a:lnTo>
                <a:lnTo>
                  <a:pt x="200" y="460"/>
                </a:lnTo>
                <a:lnTo>
                  <a:pt x="189" y="457"/>
                </a:lnTo>
                <a:lnTo>
                  <a:pt x="177" y="453"/>
                </a:lnTo>
                <a:lnTo>
                  <a:pt x="166" y="447"/>
                </a:lnTo>
                <a:lnTo>
                  <a:pt x="156" y="442"/>
                </a:lnTo>
                <a:lnTo>
                  <a:pt x="147" y="433"/>
                </a:lnTo>
                <a:lnTo>
                  <a:pt x="138" y="427"/>
                </a:lnTo>
                <a:lnTo>
                  <a:pt x="130" y="417"/>
                </a:lnTo>
                <a:lnTo>
                  <a:pt x="123" y="407"/>
                </a:lnTo>
                <a:lnTo>
                  <a:pt x="116" y="398"/>
                </a:lnTo>
                <a:lnTo>
                  <a:pt x="111" y="387"/>
                </a:lnTo>
                <a:lnTo>
                  <a:pt x="107" y="376"/>
                </a:lnTo>
                <a:lnTo>
                  <a:pt x="104" y="363"/>
                </a:lnTo>
                <a:lnTo>
                  <a:pt x="103" y="351"/>
                </a:lnTo>
                <a:lnTo>
                  <a:pt x="101" y="339"/>
                </a:lnTo>
                <a:lnTo>
                  <a:pt x="103" y="325"/>
                </a:lnTo>
                <a:lnTo>
                  <a:pt x="104" y="312"/>
                </a:lnTo>
                <a:lnTo>
                  <a:pt x="107" y="301"/>
                </a:lnTo>
                <a:lnTo>
                  <a:pt x="111" y="289"/>
                </a:lnTo>
                <a:lnTo>
                  <a:pt x="116" y="279"/>
                </a:lnTo>
                <a:lnTo>
                  <a:pt x="123" y="268"/>
                </a:lnTo>
                <a:lnTo>
                  <a:pt x="130" y="259"/>
                </a:lnTo>
                <a:lnTo>
                  <a:pt x="138" y="251"/>
                </a:lnTo>
                <a:lnTo>
                  <a:pt x="147" y="242"/>
                </a:lnTo>
                <a:lnTo>
                  <a:pt x="156" y="235"/>
                </a:lnTo>
                <a:lnTo>
                  <a:pt x="166" y="229"/>
                </a:lnTo>
                <a:lnTo>
                  <a:pt x="177" y="223"/>
                </a:lnTo>
                <a:lnTo>
                  <a:pt x="189" y="219"/>
                </a:lnTo>
                <a:lnTo>
                  <a:pt x="200" y="216"/>
                </a:lnTo>
                <a:lnTo>
                  <a:pt x="213" y="215"/>
                </a:lnTo>
                <a:lnTo>
                  <a:pt x="225" y="213"/>
                </a:lnTo>
                <a:lnTo>
                  <a:pt x="239" y="215"/>
                </a:lnTo>
                <a:lnTo>
                  <a:pt x="251" y="216"/>
                </a:lnTo>
                <a:lnTo>
                  <a:pt x="262" y="219"/>
                </a:lnTo>
                <a:lnTo>
                  <a:pt x="275" y="223"/>
                </a:lnTo>
                <a:lnTo>
                  <a:pt x="286" y="229"/>
                </a:lnTo>
                <a:lnTo>
                  <a:pt x="295" y="235"/>
                </a:lnTo>
                <a:lnTo>
                  <a:pt x="305" y="242"/>
                </a:lnTo>
                <a:lnTo>
                  <a:pt x="313" y="251"/>
                </a:lnTo>
                <a:lnTo>
                  <a:pt x="321" y="259"/>
                </a:lnTo>
                <a:lnTo>
                  <a:pt x="328" y="268"/>
                </a:lnTo>
                <a:lnTo>
                  <a:pt x="335" y="279"/>
                </a:lnTo>
                <a:lnTo>
                  <a:pt x="341" y="289"/>
                </a:lnTo>
                <a:lnTo>
                  <a:pt x="345" y="301"/>
                </a:lnTo>
                <a:lnTo>
                  <a:pt x="347" y="312"/>
                </a:lnTo>
                <a:lnTo>
                  <a:pt x="349" y="325"/>
                </a:lnTo>
                <a:lnTo>
                  <a:pt x="350" y="339"/>
                </a:lnTo>
                <a:close/>
                <a:moveTo>
                  <a:pt x="255" y="242"/>
                </a:moveTo>
                <a:lnTo>
                  <a:pt x="255" y="242"/>
                </a:lnTo>
                <a:lnTo>
                  <a:pt x="264" y="259"/>
                </a:lnTo>
                <a:lnTo>
                  <a:pt x="270" y="278"/>
                </a:lnTo>
                <a:lnTo>
                  <a:pt x="276" y="301"/>
                </a:lnTo>
                <a:lnTo>
                  <a:pt x="279" y="314"/>
                </a:lnTo>
                <a:lnTo>
                  <a:pt x="279" y="326"/>
                </a:lnTo>
                <a:lnTo>
                  <a:pt x="325" y="326"/>
                </a:lnTo>
                <a:lnTo>
                  <a:pt x="323" y="311"/>
                </a:lnTo>
                <a:lnTo>
                  <a:pt x="317" y="299"/>
                </a:lnTo>
                <a:lnTo>
                  <a:pt x="310" y="285"/>
                </a:lnTo>
                <a:lnTo>
                  <a:pt x="302" y="274"/>
                </a:lnTo>
                <a:lnTo>
                  <a:pt x="292" y="263"/>
                </a:lnTo>
                <a:lnTo>
                  <a:pt x="281" y="255"/>
                </a:lnTo>
                <a:lnTo>
                  <a:pt x="269" y="248"/>
                </a:lnTo>
                <a:lnTo>
                  <a:pt x="255" y="242"/>
                </a:lnTo>
                <a:close/>
                <a:moveTo>
                  <a:pt x="193" y="326"/>
                </a:moveTo>
                <a:lnTo>
                  <a:pt x="255" y="326"/>
                </a:lnTo>
                <a:lnTo>
                  <a:pt x="254" y="311"/>
                </a:lnTo>
                <a:lnTo>
                  <a:pt x="251" y="296"/>
                </a:lnTo>
                <a:lnTo>
                  <a:pt x="247" y="282"/>
                </a:lnTo>
                <a:lnTo>
                  <a:pt x="243" y="271"/>
                </a:lnTo>
                <a:lnTo>
                  <a:pt x="233" y="251"/>
                </a:lnTo>
                <a:lnTo>
                  <a:pt x="225" y="238"/>
                </a:lnTo>
                <a:lnTo>
                  <a:pt x="215" y="251"/>
                </a:lnTo>
                <a:lnTo>
                  <a:pt x="206" y="271"/>
                </a:lnTo>
                <a:lnTo>
                  <a:pt x="202" y="282"/>
                </a:lnTo>
                <a:lnTo>
                  <a:pt x="199" y="296"/>
                </a:lnTo>
                <a:lnTo>
                  <a:pt x="195" y="311"/>
                </a:lnTo>
                <a:lnTo>
                  <a:pt x="193" y="326"/>
                </a:lnTo>
                <a:close/>
                <a:moveTo>
                  <a:pt x="126" y="326"/>
                </a:moveTo>
                <a:lnTo>
                  <a:pt x="170" y="326"/>
                </a:lnTo>
                <a:lnTo>
                  <a:pt x="171" y="314"/>
                </a:lnTo>
                <a:lnTo>
                  <a:pt x="173" y="301"/>
                </a:lnTo>
                <a:lnTo>
                  <a:pt x="178" y="279"/>
                </a:lnTo>
                <a:lnTo>
                  <a:pt x="185" y="259"/>
                </a:lnTo>
                <a:lnTo>
                  <a:pt x="193" y="244"/>
                </a:lnTo>
                <a:lnTo>
                  <a:pt x="181" y="249"/>
                </a:lnTo>
                <a:lnTo>
                  <a:pt x="169" y="256"/>
                </a:lnTo>
                <a:lnTo>
                  <a:pt x="158" y="264"/>
                </a:lnTo>
                <a:lnTo>
                  <a:pt x="148" y="275"/>
                </a:lnTo>
                <a:lnTo>
                  <a:pt x="140" y="286"/>
                </a:lnTo>
                <a:lnTo>
                  <a:pt x="133" y="299"/>
                </a:lnTo>
                <a:lnTo>
                  <a:pt x="129" y="312"/>
                </a:lnTo>
                <a:lnTo>
                  <a:pt x="126" y="326"/>
                </a:lnTo>
                <a:close/>
                <a:moveTo>
                  <a:pt x="196" y="433"/>
                </a:moveTo>
                <a:lnTo>
                  <a:pt x="196" y="433"/>
                </a:lnTo>
                <a:lnTo>
                  <a:pt x="185" y="411"/>
                </a:lnTo>
                <a:lnTo>
                  <a:pt x="178" y="391"/>
                </a:lnTo>
                <a:lnTo>
                  <a:pt x="173" y="370"/>
                </a:lnTo>
                <a:lnTo>
                  <a:pt x="171" y="350"/>
                </a:lnTo>
                <a:lnTo>
                  <a:pt x="126" y="350"/>
                </a:lnTo>
                <a:lnTo>
                  <a:pt x="129" y="365"/>
                </a:lnTo>
                <a:lnTo>
                  <a:pt x="134" y="378"/>
                </a:lnTo>
                <a:lnTo>
                  <a:pt x="141" y="391"/>
                </a:lnTo>
                <a:lnTo>
                  <a:pt x="149" y="402"/>
                </a:lnTo>
                <a:lnTo>
                  <a:pt x="159" y="413"/>
                </a:lnTo>
                <a:lnTo>
                  <a:pt x="170" y="421"/>
                </a:lnTo>
                <a:lnTo>
                  <a:pt x="182" y="428"/>
                </a:lnTo>
                <a:lnTo>
                  <a:pt x="196" y="433"/>
                </a:lnTo>
                <a:close/>
                <a:moveTo>
                  <a:pt x="255" y="350"/>
                </a:moveTo>
                <a:lnTo>
                  <a:pt x="195" y="350"/>
                </a:lnTo>
                <a:lnTo>
                  <a:pt x="198" y="370"/>
                </a:lnTo>
                <a:lnTo>
                  <a:pt x="203" y="391"/>
                </a:lnTo>
                <a:lnTo>
                  <a:pt x="213" y="414"/>
                </a:lnTo>
                <a:lnTo>
                  <a:pt x="225" y="436"/>
                </a:lnTo>
                <a:lnTo>
                  <a:pt x="237" y="414"/>
                </a:lnTo>
                <a:lnTo>
                  <a:pt x="246" y="391"/>
                </a:lnTo>
                <a:lnTo>
                  <a:pt x="253" y="370"/>
                </a:lnTo>
                <a:lnTo>
                  <a:pt x="255" y="350"/>
                </a:lnTo>
                <a:close/>
                <a:moveTo>
                  <a:pt x="325" y="350"/>
                </a:moveTo>
                <a:lnTo>
                  <a:pt x="279" y="350"/>
                </a:lnTo>
                <a:lnTo>
                  <a:pt x="276" y="370"/>
                </a:lnTo>
                <a:lnTo>
                  <a:pt x="272" y="391"/>
                </a:lnTo>
                <a:lnTo>
                  <a:pt x="264" y="411"/>
                </a:lnTo>
                <a:lnTo>
                  <a:pt x="254" y="435"/>
                </a:lnTo>
                <a:lnTo>
                  <a:pt x="268" y="429"/>
                </a:lnTo>
                <a:lnTo>
                  <a:pt x="280" y="422"/>
                </a:lnTo>
                <a:lnTo>
                  <a:pt x="292" y="413"/>
                </a:lnTo>
                <a:lnTo>
                  <a:pt x="302" y="403"/>
                </a:lnTo>
                <a:lnTo>
                  <a:pt x="310" y="392"/>
                </a:lnTo>
                <a:lnTo>
                  <a:pt x="317" y="378"/>
                </a:lnTo>
                <a:lnTo>
                  <a:pt x="323" y="365"/>
                </a:lnTo>
                <a:lnTo>
                  <a:pt x="325" y="350"/>
                </a:lnTo>
                <a:close/>
                <a:moveTo>
                  <a:pt x="28" y="59"/>
                </a:moveTo>
                <a:lnTo>
                  <a:pt x="28" y="59"/>
                </a:lnTo>
                <a:lnTo>
                  <a:pt x="28" y="47"/>
                </a:lnTo>
                <a:lnTo>
                  <a:pt x="33" y="36"/>
                </a:lnTo>
                <a:lnTo>
                  <a:pt x="38" y="26"/>
                </a:lnTo>
                <a:lnTo>
                  <a:pt x="45" y="18"/>
                </a:lnTo>
                <a:lnTo>
                  <a:pt x="53" y="10"/>
                </a:lnTo>
                <a:lnTo>
                  <a:pt x="64" y="4"/>
                </a:lnTo>
                <a:lnTo>
                  <a:pt x="75" y="2"/>
                </a:lnTo>
                <a:lnTo>
                  <a:pt x="86" y="0"/>
                </a:lnTo>
                <a:lnTo>
                  <a:pt x="99" y="2"/>
                </a:lnTo>
                <a:lnTo>
                  <a:pt x="110" y="4"/>
                </a:lnTo>
                <a:lnTo>
                  <a:pt x="119" y="10"/>
                </a:lnTo>
                <a:lnTo>
                  <a:pt x="129" y="18"/>
                </a:lnTo>
                <a:lnTo>
                  <a:pt x="136" y="26"/>
                </a:lnTo>
                <a:lnTo>
                  <a:pt x="141" y="36"/>
                </a:lnTo>
                <a:lnTo>
                  <a:pt x="144" y="47"/>
                </a:lnTo>
                <a:lnTo>
                  <a:pt x="145" y="59"/>
                </a:lnTo>
                <a:lnTo>
                  <a:pt x="144" y="70"/>
                </a:lnTo>
                <a:lnTo>
                  <a:pt x="141" y="83"/>
                </a:lnTo>
                <a:lnTo>
                  <a:pt x="136" y="92"/>
                </a:lnTo>
                <a:lnTo>
                  <a:pt x="129" y="101"/>
                </a:lnTo>
                <a:lnTo>
                  <a:pt x="119" y="108"/>
                </a:lnTo>
                <a:lnTo>
                  <a:pt x="110" y="113"/>
                </a:lnTo>
                <a:lnTo>
                  <a:pt x="99" y="117"/>
                </a:lnTo>
                <a:lnTo>
                  <a:pt x="86" y="119"/>
                </a:lnTo>
                <a:lnTo>
                  <a:pt x="75" y="117"/>
                </a:lnTo>
                <a:lnTo>
                  <a:pt x="64" y="113"/>
                </a:lnTo>
                <a:lnTo>
                  <a:pt x="53" y="108"/>
                </a:lnTo>
                <a:lnTo>
                  <a:pt x="45" y="101"/>
                </a:lnTo>
                <a:lnTo>
                  <a:pt x="38" y="92"/>
                </a:lnTo>
                <a:lnTo>
                  <a:pt x="33" y="83"/>
                </a:lnTo>
                <a:lnTo>
                  <a:pt x="28" y="70"/>
                </a:lnTo>
                <a:lnTo>
                  <a:pt x="28" y="59"/>
                </a:lnTo>
                <a:close/>
                <a:moveTo>
                  <a:pt x="52" y="59"/>
                </a:moveTo>
                <a:lnTo>
                  <a:pt x="52" y="59"/>
                </a:lnTo>
                <a:lnTo>
                  <a:pt x="53" y="66"/>
                </a:lnTo>
                <a:lnTo>
                  <a:pt x="55" y="73"/>
                </a:lnTo>
                <a:lnTo>
                  <a:pt x="57" y="79"/>
                </a:lnTo>
                <a:lnTo>
                  <a:pt x="63" y="84"/>
                </a:lnTo>
                <a:lnTo>
                  <a:pt x="67" y="88"/>
                </a:lnTo>
                <a:lnTo>
                  <a:pt x="74" y="91"/>
                </a:lnTo>
                <a:lnTo>
                  <a:pt x="79" y="94"/>
                </a:lnTo>
                <a:lnTo>
                  <a:pt x="86" y="94"/>
                </a:lnTo>
                <a:lnTo>
                  <a:pt x="94" y="94"/>
                </a:lnTo>
                <a:lnTo>
                  <a:pt x="100" y="91"/>
                </a:lnTo>
                <a:lnTo>
                  <a:pt x="107" y="88"/>
                </a:lnTo>
                <a:lnTo>
                  <a:pt x="111" y="84"/>
                </a:lnTo>
                <a:lnTo>
                  <a:pt x="115" y="79"/>
                </a:lnTo>
                <a:lnTo>
                  <a:pt x="119" y="73"/>
                </a:lnTo>
                <a:lnTo>
                  <a:pt x="121" y="66"/>
                </a:lnTo>
                <a:lnTo>
                  <a:pt x="122" y="59"/>
                </a:lnTo>
                <a:lnTo>
                  <a:pt x="121" y="53"/>
                </a:lnTo>
                <a:lnTo>
                  <a:pt x="119" y="46"/>
                </a:lnTo>
                <a:lnTo>
                  <a:pt x="115" y="40"/>
                </a:lnTo>
                <a:lnTo>
                  <a:pt x="111" y="35"/>
                </a:lnTo>
                <a:lnTo>
                  <a:pt x="107" y="31"/>
                </a:lnTo>
                <a:lnTo>
                  <a:pt x="100" y="28"/>
                </a:lnTo>
                <a:lnTo>
                  <a:pt x="94" y="25"/>
                </a:lnTo>
                <a:lnTo>
                  <a:pt x="86" y="25"/>
                </a:lnTo>
                <a:lnTo>
                  <a:pt x="79" y="25"/>
                </a:lnTo>
                <a:lnTo>
                  <a:pt x="74" y="28"/>
                </a:lnTo>
                <a:lnTo>
                  <a:pt x="67" y="31"/>
                </a:lnTo>
                <a:lnTo>
                  <a:pt x="63" y="35"/>
                </a:lnTo>
                <a:lnTo>
                  <a:pt x="57" y="40"/>
                </a:lnTo>
                <a:lnTo>
                  <a:pt x="55" y="46"/>
                </a:lnTo>
                <a:lnTo>
                  <a:pt x="53" y="53"/>
                </a:lnTo>
                <a:lnTo>
                  <a:pt x="52" y="59"/>
                </a:lnTo>
                <a:close/>
              </a:path>
            </a:pathLst>
          </a:custGeom>
          <a:solidFill>
            <a:schemeClr val="accent1"/>
          </a:solidFill>
          <a:ln>
            <a:noFill/>
          </a:ln>
        </p:spPr>
        <p:txBody>
          <a:bodyPr/>
          <a:lstStyle/>
          <a:p>
            <a:endParaRPr lang="en-US" dirty="0"/>
          </a:p>
        </p:txBody>
      </p:sp>
      <p:sp>
        <p:nvSpPr>
          <p:cNvPr id="232" name="Freeform 257"/>
          <p:cNvSpPr>
            <a:spLocks noEditPoints="1"/>
          </p:cNvSpPr>
          <p:nvPr/>
        </p:nvSpPr>
        <p:spPr bwMode="auto">
          <a:xfrm>
            <a:off x="10706342" y="2515995"/>
            <a:ext cx="324991" cy="440310"/>
          </a:xfrm>
          <a:custGeom>
            <a:avLst/>
            <a:gdLst>
              <a:gd name="T0" fmla="*/ 190500 w 372"/>
              <a:gd name="T1" fmla="*/ 237596 h 504"/>
              <a:gd name="T2" fmla="*/ 157163 w 372"/>
              <a:gd name="T3" fmla="*/ 259292 h 504"/>
              <a:gd name="T4" fmla="*/ 98954 w 372"/>
              <a:gd name="T5" fmla="*/ 266700 h 504"/>
              <a:gd name="T6" fmla="*/ 48683 w 372"/>
              <a:gd name="T7" fmla="*/ 261937 h 504"/>
              <a:gd name="T8" fmla="*/ 10054 w 372"/>
              <a:gd name="T9" fmla="*/ 241829 h 504"/>
              <a:gd name="T10" fmla="*/ 0 w 372"/>
              <a:gd name="T11" fmla="*/ 217487 h 504"/>
              <a:gd name="T12" fmla="*/ 10583 w 372"/>
              <a:gd name="T13" fmla="*/ 192088 h 504"/>
              <a:gd name="T14" fmla="*/ 61912 w 372"/>
              <a:gd name="T15" fmla="*/ 170921 h 504"/>
              <a:gd name="T16" fmla="*/ 26987 w 372"/>
              <a:gd name="T17" fmla="*/ 195263 h 504"/>
              <a:gd name="T18" fmla="*/ 12700 w 372"/>
              <a:gd name="T19" fmla="*/ 217487 h 504"/>
              <a:gd name="T20" fmla="*/ 24342 w 372"/>
              <a:gd name="T21" fmla="*/ 237596 h 504"/>
              <a:gd name="T22" fmla="*/ 83608 w 372"/>
              <a:gd name="T23" fmla="*/ 253471 h 504"/>
              <a:gd name="T24" fmla="*/ 156104 w 372"/>
              <a:gd name="T25" fmla="*/ 245533 h 504"/>
              <a:gd name="T26" fmla="*/ 182563 w 372"/>
              <a:gd name="T27" fmla="*/ 227012 h 504"/>
              <a:gd name="T28" fmla="*/ 182563 w 372"/>
              <a:gd name="T29" fmla="*/ 207962 h 504"/>
              <a:gd name="T30" fmla="*/ 144463 w 372"/>
              <a:gd name="T31" fmla="*/ 186267 h 504"/>
              <a:gd name="T32" fmla="*/ 168804 w 372"/>
              <a:gd name="T33" fmla="*/ 180446 h 504"/>
              <a:gd name="T34" fmla="*/ 194204 w 372"/>
              <a:gd name="T35" fmla="*/ 202671 h 504"/>
              <a:gd name="T36" fmla="*/ 155575 w 372"/>
              <a:gd name="T37" fmla="*/ 215900 h 504"/>
              <a:gd name="T38" fmla="*/ 122767 w 372"/>
              <a:gd name="T39" fmla="*/ 229129 h 504"/>
              <a:gd name="T40" fmla="*/ 64029 w 372"/>
              <a:gd name="T41" fmla="*/ 227542 h 504"/>
              <a:gd name="T42" fmla="*/ 41275 w 372"/>
              <a:gd name="T43" fmla="*/ 215900 h 504"/>
              <a:gd name="T44" fmla="*/ 61912 w 372"/>
              <a:gd name="T45" fmla="*/ 192617 h 504"/>
              <a:gd name="T46" fmla="*/ 33867 w 372"/>
              <a:gd name="T47" fmla="*/ 204258 h 504"/>
              <a:gd name="T48" fmla="*/ 30162 w 372"/>
              <a:gd name="T49" fmla="*/ 222250 h 504"/>
              <a:gd name="T50" fmla="*/ 61912 w 372"/>
              <a:gd name="T51" fmla="*/ 239712 h 504"/>
              <a:gd name="T52" fmla="*/ 123296 w 372"/>
              <a:gd name="T53" fmla="*/ 241829 h 504"/>
              <a:gd name="T54" fmla="*/ 165100 w 372"/>
              <a:gd name="T55" fmla="*/ 225425 h 504"/>
              <a:gd name="T56" fmla="*/ 165629 w 372"/>
              <a:gd name="T57" fmla="*/ 207962 h 504"/>
              <a:gd name="T58" fmla="*/ 134938 w 372"/>
              <a:gd name="T59" fmla="*/ 192617 h 504"/>
              <a:gd name="T60" fmla="*/ 155575 w 372"/>
              <a:gd name="T61" fmla="*/ 215371 h 504"/>
              <a:gd name="T62" fmla="*/ 75671 w 372"/>
              <a:gd name="T63" fmla="*/ 69850 h 504"/>
              <a:gd name="T64" fmla="*/ 56621 w 372"/>
              <a:gd name="T65" fmla="*/ 88371 h 504"/>
              <a:gd name="T66" fmla="*/ 58737 w 372"/>
              <a:gd name="T67" fmla="*/ 151342 h 504"/>
              <a:gd name="T68" fmla="*/ 74083 w 372"/>
              <a:gd name="T69" fmla="*/ 215371 h 504"/>
              <a:gd name="T70" fmla="*/ 75671 w 372"/>
              <a:gd name="T71" fmla="*/ 151342 h 504"/>
              <a:gd name="T72" fmla="*/ 68263 w 372"/>
              <a:gd name="T73" fmla="*/ 139700 h 504"/>
              <a:gd name="T74" fmla="*/ 71967 w 372"/>
              <a:gd name="T75" fmla="*/ 84667 h 504"/>
              <a:gd name="T76" fmla="*/ 116417 w 372"/>
              <a:gd name="T77" fmla="*/ 81492 h 504"/>
              <a:gd name="T78" fmla="*/ 128058 w 372"/>
              <a:gd name="T79" fmla="*/ 88371 h 504"/>
              <a:gd name="T80" fmla="*/ 128058 w 372"/>
              <a:gd name="T81" fmla="*/ 144463 h 504"/>
              <a:gd name="T82" fmla="*/ 116417 w 372"/>
              <a:gd name="T83" fmla="*/ 151871 h 504"/>
              <a:gd name="T84" fmla="*/ 126471 w 372"/>
              <a:gd name="T85" fmla="*/ 161925 h 504"/>
              <a:gd name="T86" fmla="*/ 140229 w 372"/>
              <a:gd name="T87" fmla="*/ 143933 h 504"/>
              <a:gd name="T88" fmla="*/ 136525 w 372"/>
              <a:gd name="T89" fmla="*/ 79904 h 504"/>
              <a:gd name="T90" fmla="*/ 116417 w 372"/>
              <a:gd name="T91" fmla="*/ 68792 h 504"/>
              <a:gd name="T92" fmla="*/ 118533 w 372"/>
              <a:gd name="T93" fmla="*/ 48683 h 504"/>
              <a:gd name="T94" fmla="*/ 93133 w 372"/>
              <a:gd name="T95" fmla="*/ 55562 h 504"/>
              <a:gd name="T96" fmla="*/ 70379 w 372"/>
              <a:gd name="T97" fmla="*/ 33867 h 504"/>
              <a:gd name="T98" fmla="*/ 78317 w 372"/>
              <a:gd name="T99" fmla="*/ 8467 h 504"/>
              <a:gd name="T100" fmla="*/ 103717 w 372"/>
              <a:gd name="T101" fmla="*/ 529 h 504"/>
              <a:gd name="T102" fmla="*/ 126471 w 372"/>
              <a:gd name="T103" fmla="*/ 22225 h 504"/>
              <a:gd name="T104" fmla="*/ 112712 w 372"/>
              <a:gd name="T105" fmla="*/ 22225 h 504"/>
              <a:gd name="T106" fmla="*/ 97896 w 372"/>
              <a:gd name="T107" fmla="*/ 12700 h 504"/>
              <a:gd name="T108" fmla="*/ 85725 w 372"/>
              <a:gd name="T109" fmla="*/ 19579 h 504"/>
              <a:gd name="T110" fmla="*/ 84138 w 372"/>
              <a:gd name="T111" fmla="*/ 33867 h 504"/>
              <a:gd name="T112" fmla="*/ 97896 w 372"/>
              <a:gd name="T113" fmla="*/ 43921 h 504"/>
              <a:gd name="T114" fmla="*/ 111125 w 372"/>
              <a:gd name="T115" fmla="*/ 37042 h 50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72" h="504">
                <a:moveTo>
                  <a:pt x="372" y="411"/>
                </a:moveTo>
                <a:lnTo>
                  <a:pt x="372" y="411"/>
                </a:lnTo>
                <a:lnTo>
                  <a:pt x="372" y="420"/>
                </a:lnTo>
                <a:lnTo>
                  <a:pt x="370" y="431"/>
                </a:lnTo>
                <a:lnTo>
                  <a:pt x="365" y="441"/>
                </a:lnTo>
                <a:lnTo>
                  <a:pt x="360" y="449"/>
                </a:lnTo>
                <a:lnTo>
                  <a:pt x="353" y="457"/>
                </a:lnTo>
                <a:lnTo>
                  <a:pt x="345" y="466"/>
                </a:lnTo>
                <a:lnTo>
                  <a:pt x="335" y="473"/>
                </a:lnTo>
                <a:lnTo>
                  <a:pt x="323" y="479"/>
                </a:lnTo>
                <a:lnTo>
                  <a:pt x="310" y="485"/>
                </a:lnTo>
                <a:lnTo>
                  <a:pt x="297" y="490"/>
                </a:lnTo>
                <a:lnTo>
                  <a:pt x="282" y="495"/>
                </a:lnTo>
                <a:lnTo>
                  <a:pt x="265" y="497"/>
                </a:lnTo>
                <a:lnTo>
                  <a:pt x="247" y="500"/>
                </a:lnTo>
                <a:lnTo>
                  <a:pt x="228" y="503"/>
                </a:lnTo>
                <a:lnTo>
                  <a:pt x="207" y="504"/>
                </a:lnTo>
                <a:lnTo>
                  <a:pt x="187" y="504"/>
                </a:lnTo>
                <a:lnTo>
                  <a:pt x="165" y="504"/>
                </a:lnTo>
                <a:lnTo>
                  <a:pt x="144" y="503"/>
                </a:lnTo>
                <a:lnTo>
                  <a:pt x="126" y="500"/>
                </a:lnTo>
                <a:lnTo>
                  <a:pt x="108" y="497"/>
                </a:lnTo>
                <a:lnTo>
                  <a:pt x="92" y="495"/>
                </a:lnTo>
                <a:lnTo>
                  <a:pt x="75" y="490"/>
                </a:lnTo>
                <a:lnTo>
                  <a:pt x="62" y="485"/>
                </a:lnTo>
                <a:lnTo>
                  <a:pt x="49" y="479"/>
                </a:lnTo>
                <a:lnTo>
                  <a:pt x="38" y="473"/>
                </a:lnTo>
                <a:lnTo>
                  <a:pt x="29" y="466"/>
                </a:lnTo>
                <a:lnTo>
                  <a:pt x="19" y="457"/>
                </a:lnTo>
                <a:lnTo>
                  <a:pt x="12" y="449"/>
                </a:lnTo>
                <a:lnTo>
                  <a:pt x="7" y="441"/>
                </a:lnTo>
                <a:lnTo>
                  <a:pt x="2" y="431"/>
                </a:lnTo>
                <a:lnTo>
                  <a:pt x="1" y="420"/>
                </a:lnTo>
                <a:lnTo>
                  <a:pt x="0" y="411"/>
                </a:lnTo>
                <a:lnTo>
                  <a:pt x="1" y="401"/>
                </a:lnTo>
                <a:lnTo>
                  <a:pt x="2" y="393"/>
                </a:lnTo>
                <a:lnTo>
                  <a:pt x="5" y="385"/>
                </a:lnTo>
                <a:lnTo>
                  <a:pt x="9" y="376"/>
                </a:lnTo>
                <a:lnTo>
                  <a:pt x="15" y="369"/>
                </a:lnTo>
                <a:lnTo>
                  <a:pt x="20" y="363"/>
                </a:lnTo>
                <a:lnTo>
                  <a:pt x="27" y="357"/>
                </a:lnTo>
                <a:lnTo>
                  <a:pt x="34" y="352"/>
                </a:lnTo>
                <a:lnTo>
                  <a:pt x="52" y="342"/>
                </a:lnTo>
                <a:lnTo>
                  <a:pt x="71" y="334"/>
                </a:lnTo>
                <a:lnTo>
                  <a:pt x="93" y="327"/>
                </a:lnTo>
                <a:lnTo>
                  <a:pt x="117" y="323"/>
                </a:lnTo>
                <a:lnTo>
                  <a:pt x="117" y="346"/>
                </a:lnTo>
                <a:lnTo>
                  <a:pt x="97" y="350"/>
                </a:lnTo>
                <a:lnTo>
                  <a:pt x="79" y="356"/>
                </a:lnTo>
                <a:lnTo>
                  <a:pt x="64" y="363"/>
                </a:lnTo>
                <a:lnTo>
                  <a:pt x="51" y="369"/>
                </a:lnTo>
                <a:lnTo>
                  <a:pt x="40" y="378"/>
                </a:lnTo>
                <a:lnTo>
                  <a:pt x="31" y="387"/>
                </a:lnTo>
                <a:lnTo>
                  <a:pt x="29" y="393"/>
                </a:lnTo>
                <a:lnTo>
                  <a:pt x="26" y="398"/>
                </a:lnTo>
                <a:lnTo>
                  <a:pt x="24" y="404"/>
                </a:lnTo>
                <a:lnTo>
                  <a:pt x="24" y="411"/>
                </a:lnTo>
                <a:lnTo>
                  <a:pt x="24" y="419"/>
                </a:lnTo>
                <a:lnTo>
                  <a:pt x="27" y="429"/>
                </a:lnTo>
                <a:lnTo>
                  <a:pt x="33" y="435"/>
                </a:lnTo>
                <a:lnTo>
                  <a:pt x="38" y="442"/>
                </a:lnTo>
                <a:lnTo>
                  <a:pt x="46" y="449"/>
                </a:lnTo>
                <a:lnTo>
                  <a:pt x="56" y="455"/>
                </a:lnTo>
                <a:lnTo>
                  <a:pt x="66" y="460"/>
                </a:lnTo>
                <a:lnTo>
                  <a:pt x="77" y="464"/>
                </a:lnTo>
                <a:lnTo>
                  <a:pt x="101" y="471"/>
                </a:lnTo>
                <a:lnTo>
                  <a:pt x="129" y="477"/>
                </a:lnTo>
                <a:lnTo>
                  <a:pt x="158" y="479"/>
                </a:lnTo>
                <a:lnTo>
                  <a:pt x="187" y="479"/>
                </a:lnTo>
                <a:lnTo>
                  <a:pt x="214" y="479"/>
                </a:lnTo>
                <a:lnTo>
                  <a:pt x="243" y="477"/>
                </a:lnTo>
                <a:lnTo>
                  <a:pt x="271" y="471"/>
                </a:lnTo>
                <a:lnTo>
                  <a:pt x="295" y="464"/>
                </a:lnTo>
                <a:lnTo>
                  <a:pt x="306" y="460"/>
                </a:lnTo>
                <a:lnTo>
                  <a:pt x="317" y="455"/>
                </a:lnTo>
                <a:lnTo>
                  <a:pt x="326" y="449"/>
                </a:lnTo>
                <a:lnTo>
                  <a:pt x="334" y="442"/>
                </a:lnTo>
                <a:lnTo>
                  <a:pt x="341" y="435"/>
                </a:lnTo>
                <a:lnTo>
                  <a:pt x="345" y="429"/>
                </a:lnTo>
                <a:lnTo>
                  <a:pt x="348" y="419"/>
                </a:lnTo>
                <a:lnTo>
                  <a:pt x="349" y="411"/>
                </a:lnTo>
                <a:lnTo>
                  <a:pt x="348" y="404"/>
                </a:lnTo>
                <a:lnTo>
                  <a:pt x="346" y="398"/>
                </a:lnTo>
                <a:lnTo>
                  <a:pt x="345" y="393"/>
                </a:lnTo>
                <a:lnTo>
                  <a:pt x="341" y="387"/>
                </a:lnTo>
                <a:lnTo>
                  <a:pt x="332" y="378"/>
                </a:lnTo>
                <a:lnTo>
                  <a:pt x="320" y="369"/>
                </a:lnTo>
                <a:lnTo>
                  <a:pt x="306" y="363"/>
                </a:lnTo>
                <a:lnTo>
                  <a:pt x="291" y="356"/>
                </a:lnTo>
                <a:lnTo>
                  <a:pt x="273" y="352"/>
                </a:lnTo>
                <a:lnTo>
                  <a:pt x="255" y="347"/>
                </a:lnTo>
                <a:lnTo>
                  <a:pt x="255" y="323"/>
                </a:lnTo>
                <a:lnTo>
                  <a:pt x="277" y="327"/>
                </a:lnTo>
                <a:lnTo>
                  <a:pt x="298" y="334"/>
                </a:lnTo>
                <a:lnTo>
                  <a:pt x="319" y="341"/>
                </a:lnTo>
                <a:lnTo>
                  <a:pt x="337" y="350"/>
                </a:lnTo>
                <a:lnTo>
                  <a:pt x="343" y="356"/>
                </a:lnTo>
                <a:lnTo>
                  <a:pt x="352" y="363"/>
                </a:lnTo>
                <a:lnTo>
                  <a:pt x="357" y="369"/>
                </a:lnTo>
                <a:lnTo>
                  <a:pt x="363" y="376"/>
                </a:lnTo>
                <a:lnTo>
                  <a:pt x="367" y="383"/>
                </a:lnTo>
                <a:lnTo>
                  <a:pt x="370" y="391"/>
                </a:lnTo>
                <a:lnTo>
                  <a:pt x="372" y="401"/>
                </a:lnTo>
                <a:lnTo>
                  <a:pt x="372" y="411"/>
                </a:lnTo>
                <a:close/>
                <a:moveTo>
                  <a:pt x="294" y="408"/>
                </a:moveTo>
                <a:lnTo>
                  <a:pt x="294" y="408"/>
                </a:lnTo>
                <a:lnTo>
                  <a:pt x="293" y="412"/>
                </a:lnTo>
                <a:lnTo>
                  <a:pt x="287" y="416"/>
                </a:lnTo>
                <a:lnTo>
                  <a:pt x="279" y="420"/>
                </a:lnTo>
                <a:lnTo>
                  <a:pt x="266" y="426"/>
                </a:lnTo>
                <a:lnTo>
                  <a:pt x="251" y="430"/>
                </a:lnTo>
                <a:lnTo>
                  <a:pt x="232" y="433"/>
                </a:lnTo>
                <a:lnTo>
                  <a:pt x="211" y="435"/>
                </a:lnTo>
                <a:lnTo>
                  <a:pt x="187" y="437"/>
                </a:lnTo>
                <a:lnTo>
                  <a:pt x="162" y="435"/>
                </a:lnTo>
                <a:lnTo>
                  <a:pt x="140" y="433"/>
                </a:lnTo>
                <a:lnTo>
                  <a:pt x="121" y="430"/>
                </a:lnTo>
                <a:lnTo>
                  <a:pt x="106" y="426"/>
                </a:lnTo>
                <a:lnTo>
                  <a:pt x="95" y="420"/>
                </a:lnTo>
                <a:lnTo>
                  <a:pt x="85" y="416"/>
                </a:lnTo>
                <a:lnTo>
                  <a:pt x="79" y="412"/>
                </a:lnTo>
                <a:lnTo>
                  <a:pt x="78" y="408"/>
                </a:lnTo>
                <a:lnTo>
                  <a:pt x="79" y="407"/>
                </a:lnTo>
                <a:lnTo>
                  <a:pt x="81" y="404"/>
                </a:lnTo>
                <a:lnTo>
                  <a:pt x="88" y="400"/>
                </a:lnTo>
                <a:lnTo>
                  <a:pt x="100" y="394"/>
                </a:lnTo>
                <a:lnTo>
                  <a:pt x="117" y="389"/>
                </a:lnTo>
                <a:lnTo>
                  <a:pt x="117" y="364"/>
                </a:lnTo>
                <a:lnTo>
                  <a:pt x="103" y="367"/>
                </a:lnTo>
                <a:lnTo>
                  <a:pt x="92" y="371"/>
                </a:lnTo>
                <a:lnTo>
                  <a:pt x="81" y="375"/>
                </a:lnTo>
                <a:lnTo>
                  <a:pt x="73" y="380"/>
                </a:lnTo>
                <a:lnTo>
                  <a:pt x="64" y="386"/>
                </a:lnTo>
                <a:lnTo>
                  <a:pt x="59" y="393"/>
                </a:lnTo>
                <a:lnTo>
                  <a:pt x="56" y="401"/>
                </a:lnTo>
                <a:lnTo>
                  <a:pt x="55" y="408"/>
                </a:lnTo>
                <a:lnTo>
                  <a:pt x="55" y="415"/>
                </a:lnTo>
                <a:lnTo>
                  <a:pt x="57" y="420"/>
                </a:lnTo>
                <a:lnTo>
                  <a:pt x="62" y="426"/>
                </a:lnTo>
                <a:lnTo>
                  <a:pt x="66" y="431"/>
                </a:lnTo>
                <a:lnTo>
                  <a:pt x="73" y="437"/>
                </a:lnTo>
                <a:lnTo>
                  <a:pt x="79" y="441"/>
                </a:lnTo>
                <a:lnTo>
                  <a:pt x="96" y="448"/>
                </a:lnTo>
                <a:lnTo>
                  <a:pt x="117" y="453"/>
                </a:lnTo>
                <a:lnTo>
                  <a:pt x="139" y="457"/>
                </a:lnTo>
                <a:lnTo>
                  <a:pt x="162" y="460"/>
                </a:lnTo>
                <a:lnTo>
                  <a:pt x="187" y="460"/>
                </a:lnTo>
                <a:lnTo>
                  <a:pt x="210" y="460"/>
                </a:lnTo>
                <a:lnTo>
                  <a:pt x="233" y="457"/>
                </a:lnTo>
                <a:lnTo>
                  <a:pt x="255" y="453"/>
                </a:lnTo>
                <a:lnTo>
                  <a:pt x="276" y="448"/>
                </a:lnTo>
                <a:lnTo>
                  <a:pt x="293" y="441"/>
                </a:lnTo>
                <a:lnTo>
                  <a:pt x="301" y="437"/>
                </a:lnTo>
                <a:lnTo>
                  <a:pt x="306" y="431"/>
                </a:lnTo>
                <a:lnTo>
                  <a:pt x="312" y="426"/>
                </a:lnTo>
                <a:lnTo>
                  <a:pt x="315" y="420"/>
                </a:lnTo>
                <a:lnTo>
                  <a:pt x="317" y="415"/>
                </a:lnTo>
                <a:lnTo>
                  <a:pt x="319" y="408"/>
                </a:lnTo>
                <a:lnTo>
                  <a:pt x="317" y="401"/>
                </a:lnTo>
                <a:lnTo>
                  <a:pt x="313" y="393"/>
                </a:lnTo>
                <a:lnTo>
                  <a:pt x="308" y="386"/>
                </a:lnTo>
                <a:lnTo>
                  <a:pt x="301" y="380"/>
                </a:lnTo>
                <a:lnTo>
                  <a:pt x="291" y="375"/>
                </a:lnTo>
                <a:lnTo>
                  <a:pt x="280" y="371"/>
                </a:lnTo>
                <a:lnTo>
                  <a:pt x="268" y="367"/>
                </a:lnTo>
                <a:lnTo>
                  <a:pt x="255" y="364"/>
                </a:lnTo>
                <a:lnTo>
                  <a:pt x="255" y="389"/>
                </a:lnTo>
                <a:lnTo>
                  <a:pt x="272" y="394"/>
                </a:lnTo>
                <a:lnTo>
                  <a:pt x="284" y="398"/>
                </a:lnTo>
                <a:lnTo>
                  <a:pt x="291" y="404"/>
                </a:lnTo>
                <a:lnTo>
                  <a:pt x="294" y="407"/>
                </a:lnTo>
                <a:lnTo>
                  <a:pt x="294" y="408"/>
                </a:lnTo>
                <a:close/>
                <a:moveTo>
                  <a:pt x="220" y="130"/>
                </a:moveTo>
                <a:lnTo>
                  <a:pt x="152" y="130"/>
                </a:lnTo>
                <a:lnTo>
                  <a:pt x="143" y="132"/>
                </a:lnTo>
                <a:lnTo>
                  <a:pt x="134" y="134"/>
                </a:lnTo>
                <a:lnTo>
                  <a:pt x="126" y="138"/>
                </a:lnTo>
                <a:lnTo>
                  <a:pt x="119" y="144"/>
                </a:lnTo>
                <a:lnTo>
                  <a:pt x="114" y="151"/>
                </a:lnTo>
                <a:lnTo>
                  <a:pt x="110" y="158"/>
                </a:lnTo>
                <a:lnTo>
                  <a:pt x="107" y="167"/>
                </a:lnTo>
                <a:lnTo>
                  <a:pt x="106" y="176"/>
                </a:lnTo>
                <a:lnTo>
                  <a:pt x="106" y="264"/>
                </a:lnTo>
                <a:lnTo>
                  <a:pt x="107" y="272"/>
                </a:lnTo>
                <a:lnTo>
                  <a:pt x="108" y="279"/>
                </a:lnTo>
                <a:lnTo>
                  <a:pt x="111" y="286"/>
                </a:lnTo>
                <a:lnTo>
                  <a:pt x="115" y="292"/>
                </a:lnTo>
                <a:lnTo>
                  <a:pt x="121" y="298"/>
                </a:lnTo>
                <a:lnTo>
                  <a:pt x="126" y="302"/>
                </a:lnTo>
                <a:lnTo>
                  <a:pt x="133" y="306"/>
                </a:lnTo>
                <a:lnTo>
                  <a:pt x="140" y="309"/>
                </a:lnTo>
                <a:lnTo>
                  <a:pt x="140" y="407"/>
                </a:lnTo>
                <a:lnTo>
                  <a:pt x="162" y="407"/>
                </a:lnTo>
                <a:lnTo>
                  <a:pt x="162" y="287"/>
                </a:lnTo>
                <a:lnTo>
                  <a:pt x="152" y="287"/>
                </a:lnTo>
                <a:lnTo>
                  <a:pt x="148" y="287"/>
                </a:lnTo>
                <a:lnTo>
                  <a:pt x="143" y="286"/>
                </a:lnTo>
                <a:lnTo>
                  <a:pt x="139" y="283"/>
                </a:lnTo>
                <a:lnTo>
                  <a:pt x="136" y="280"/>
                </a:lnTo>
                <a:lnTo>
                  <a:pt x="133" y="277"/>
                </a:lnTo>
                <a:lnTo>
                  <a:pt x="130" y="273"/>
                </a:lnTo>
                <a:lnTo>
                  <a:pt x="129" y="269"/>
                </a:lnTo>
                <a:lnTo>
                  <a:pt x="129" y="264"/>
                </a:lnTo>
                <a:lnTo>
                  <a:pt x="129" y="176"/>
                </a:lnTo>
                <a:lnTo>
                  <a:pt x="129" y="171"/>
                </a:lnTo>
                <a:lnTo>
                  <a:pt x="130" y="167"/>
                </a:lnTo>
                <a:lnTo>
                  <a:pt x="133" y="163"/>
                </a:lnTo>
                <a:lnTo>
                  <a:pt x="136" y="160"/>
                </a:lnTo>
                <a:lnTo>
                  <a:pt x="139" y="156"/>
                </a:lnTo>
                <a:lnTo>
                  <a:pt x="143" y="155"/>
                </a:lnTo>
                <a:lnTo>
                  <a:pt x="148" y="154"/>
                </a:lnTo>
                <a:lnTo>
                  <a:pt x="152" y="154"/>
                </a:lnTo>
                <a:lnTo>
                  <a:pt x="220" y="154"/>
                </a:lnTo>
                <a:lnTo>
                  <a:pt x="224" y="154"/>
                </a:lnTo>
                <a:lnTo>
                  <a:pt x="228" y="155"/>
                </a:lnTo>
                <a:lnTo>
                  <a:pt x="232" y="156"/>
                </a:lnTo>
                <a:lnTo>
                  <a:pt x="236" y="160"/>
                </a:lnTo>
                <a:lnTo>
                  <a:pt x="239" y="163"/>
                </a:lnTo>
                <a:lnTo>
                  <a:pt x="242" y="167"/>
                </a:lnTo>
                <a:lnTo>
                  <a:pt x="243" y="171"/>
                </a:lnTo>
                <a:lnTo>
                  <a:pt x="243" y="176"/>
                </a:lnTo>
                <a:lnTo>
                  <a:pt x="243" y="264"/>
                </a:lnTo>
                <a:lnTo>
                  <a:pt x="243" y="269"/>
                </a:lnTo>
                <a:lnTo>
                  <a:pt x="242" y="273"/>
                </a:lnTo>
                <a:lnTo>
                  <a:pt x="239" y="277"/>
                </a:lnTo>
                <a:lnTo>
                  <a:pt x="236" y="280"/>
                </a:lnTo>
                <a:lnTo>
                  <a:pt x="232" y="283"/>
                </a:lnTo>
                <a:lnTo>
                  <a:pt x="228" y="286"/>
                </a:lnTo>
                <a:lnTo>
                  <a:pt x="224" y="287"/>
                </a:lnTo>
                <a:lnTo>
                  <a:pt x="220" y="287"/>
                </a:lnTo>
                <a:lnTo>
                  <a:pt x="209" y="287"/>
                </a:lnTo>
                <a:lnTo>
                  <a:pt x="209" y="407"/>
                </a:lnTo>
                <a:lnTo>
                  <a:pt x="232" y="407"/>
                </a:lnTo>
                <a:lnTo>
                  <a:pt x="232" y="309"/>
                </a:lnTo>
                <a:lnTo>
                  <a:pt x="239" y="306"/>
                </a:lnTo>
                <a:lnTo>
                  <a:pt x="246" y="302"/>
                </a:lnTo>
                <a:lnTo>
                  <a:pt x="251" y="298"/>
                </a:lnTo>
                <a:lnTo>
                  <a:pt x="255" y="292"/>
                </a:lnTo>
                <a:lnTo>
                  <a:pt x="260" y="286"/>
                </a:lnTo>
                <a:lnTo>
                  <a:pt x="264" y="279"/>
                </a:lnTo>
                <a:lnTo>
                  <a:pt x="265" y="272"/>
                </a:lnTo>
                <a:lnTo>
                  <a:pt x="265" y="264"/>
                </a:lnTo>
                <a:lnTo>
                  <a:pt x="265" y="176"/>
                </a:lnTo>
                <a:lnTo>
                  <a:pt x="265" y="167"/>
                </a:lnTo>
                <a:lnTo>
                  <a:pt x="262" y="158"/>
                </a:lnTo>
                <a:lnTo>
                  <a:pt x="258" y="151"/>
                </a:lnTo>
                <a:lnTo>
                  <a:pt x="253" y="144"/>
                </a:lnTo>
                <a:lnTo>
                  <a:pt x="246" y="138"/>
                </a:lnTo>
                <a:lnTo>
                  <a:pt x="238" y="134"/>
                </a:lnTo>
                <a:lnTo>
                  <a:pt x="229" y="132"/>
                </a:lnTo>
                <a:lnTo>
                  <a:pt x="220" y="130"/>
                </a:lnTo>
                <a:close/>
                <a:moveTo>
                  <a:pt x="239" y="53"/>
                </a:moveTo>
                <a:lnTo>
                  <a:pt x="239" y="53"/>
                </a:lnTo>
                <a:lnTo>
                  <a:pt x="239" y="64"/>
                </a:lnTo>
                <a:lnTo>
                  <a:pt x="235" y="74"/>
                </a:lnTo>
                <a:lnTo>
                  <a:pt x="231" y="83"/>
                </a:lnTo>
                <a:lnTo>
                  <a:pt x="224" y="92"/>
                </a:lnTo>
                <a:lnTo>
                  <a:pt x="216" y="97"/>
                </a:lnTo>
                <a:lnTo>
                  <a:pt x="207" y="103"/>
                </a:lnTo>
                <a:lnTo>
                  <a:pt x="196" y="105"/>
                </a:lnTo>
                <a:lnTo>
                  <a:pt x="185" y="107"/>
                </a:lnTo>
                <a:lnTo>
                  <a:pt x="176" y="105"/>
                </a:lnTo>
                <a:lnTo>
                  <a:pt x="165" y="103"/>
                </a:lnTo>
                <a:lnTo>
                  <a:pt x="156" y="97"/>
                </a:lnTo>
                <a:lnTo>
                  <a:pt x="148" y="92"/>
                </a:lnTo>
                <a:lnTo>
                  <a:pt x="141" y="83"/>
                </a:lnTo>
                <a:lnTo>
                  <a:pt x="137" y="74"/>
                </a:lnTo>
                <a:lnTo>
                  <a:pt x="133" y="64"/>
                </a:lnTo>
                <a:lnTo>
                  <a:pt x="132" y="53"/>
                </a:lnTo>
                <a:lnTo>
                  <a:pt x="133" y="42"/>
                </a:lnTo>
                <a:lnTo>
                  <a:pt x="137" y="33"/>
                </a:lnTo>
                <a:lnTo>
                  <a:pt x="141" y="23"/>
                </a:lnTo>
                <a:lnTo>
                  <a:pt x="148" y="16"/>
                </a:lnTo>
                <a:lnTo>
                  <a:pt x="156" y="9"/>
                </a:lnTo>
                <a:lnTo>
                  <a:pt x="165" y="4"/>
                </a:lnTo>
                <a:lnTo>
                  <a:pt x="176" y="1"/>
                </a:lnTo>
                <a:lnTo>
                  <a:pt x="185" y="0"/>
                </a:lnTo>
                <a:lnTo>
                  <a:pt x="196" y="1"/>
                </a:lnTo>
                <a:lnTo>
                  <a:pt x="207" y="4"/>
                </a:lnTo>
                <a:lnTo>
                  <a:pt x="216" y="9"/>
                </a:lnTo>
                <a:lnTo>
                  <a:pt x="224" y="16"/>
                </a:lnTo>
                <a:lnTo>
                  <a:pt x="231" y="23"/>
                </a:lnTo>
                <a:lnTo>
                  <a:pt x="235" y="33"/>
                </a:lnTo>
                <a:lnTo>
                  <a:pt x="239" y="42"/>
                </a:lnTo>
                <a:lnTo>
                  <a:pt x="239" y="53"/>
                </a:lnTo>
                <a:close/>
                <a:moveTo>
                  <a:pt x="216" y="53"/>
                </a:moveTo>
                <a:lnTo>
                  <a:pt x="216" y="53"/>
                </a:lnTo>
                <a:lnTo>
                  <a:pt x="214" y="48"/>
                </a:lnTo>
                <a:lnTo>
                  <a:pt x="213" y="42"/>
                </a:lnTo>
                <a:lnTo>
                  <a:pt x="210" y="37"/>
                </a:lnTo>
                <a:lnTo>
                  <a:pt x="207" y="33"/>
                </a:lnTo>
                <a:lnTo>
                  <a:pt x="202" y="28"/>
                </a:lnTo>
                <a:lnTo>
                  <a:pt x="198" y="26"/>
                </a:lnTo>
                <a:lnTo>
                  <a:pt x="192" y="24"/>
                </a:lnTo>
                <a:lnTo>
                  <a:pt x="185" y="24"/>
                </a:lnTo>
                <a:lnTo>
                  <a:pt x="180" y="24"/>
                </a:lnTo>
                <a:lnTo>
                  <a:pt x="174" y="26"/>
                </a:lnTo>
                <a:lnTo>
                  <a:pt x="169" y="28"/>
                </a:lnTo>
                <a:lnTo>
                  <a:pt x="165" y="33"/>
                </a:lnTo>
                <a:lnTo>
                  <a:pt x="162" y="37"/>
                </a:lnTo>
                <a:lnTo>
                  <a:pt x="159" y="42"/>
                </a:lnTo>
                <a:lnTo>
                  <a:pt x="156" y="48"/>
                </a:lnTo>
                <a:lnTo>
                  <a:pt x="156" y="53"/>
                </a:lnTo>
                <a:lnTo>
                  <a:pt x="156" y="59"/>
                </a:lnTo>
                <a:lnTo>
                  <a:pt x="159" y="64"/>
                </a:lnTo>
                <a:lnTo>
                  <a:pt x="162" y="70"/>
                </a:lnTo>
                <a:lnTo>
                  <a:pt x="165" y="74"/>
                </a:lnTo>
                <a:lnTo>
                  <a:pt x="169" y="78"/>
                </a:lnTo>
                <a:lnTo>
                  <a:pt x="174" y="81"/>
                </a:lnTo>
                <a:lnTo>
                  <a:pt x="180" y="82"/>
                </a:lnTo>
                <a:lnTo>
                  <a:pt x="185" y="83"/>
                </a:lnTo>
                <a:lnTo>
                  <a:pt x="192" y="82"/>
                </a:lnTo>
                <a:lnTo>
                  <a:pt x="198" y="81"/>
                </a:lnTo>
                <a:lnTo>
                  <a:pt x="202" y="78"/>
                </a:lnTo>
                <a:lnTo>
                  <a:pt x="207" y="74"/>
                </a:lnTo>
                <a:lnTo>
                  <a:pt x="210" y="70"/>
                </a:lnTo>
                <a:lnTo>
                  <a:pt x="213" y="64"/>
                </a:lnTo>
                <a:lnTo>
                  <a:pt x="214" y="59"/>
                </a:lnTo>
                <a:lnTo>
                  <a:pt x="216" y="53"/>
                </a:lnTo>
                <a:close/>
              </a:path>
            </a:pathLst>
          </a:custGeom>
          <a:solidFill>
            <a:schemeClr val="accent1"/>
          </a:solidFill>
          <a:ln>
            <a:noFill/>
          </a:ln>
        </p:spPr>
        <p:txBody>
          <a:bodyPr/>
          <a:lstStyle/>
          <a:p>
            <a:endParaRPr lang="en-US" dirty="0"/>
          </a:p>
        </p:txBody>
      </p:sp>
      <p:sp>
        <p:nvSpPr>
          <p:cNvPr id="233" name="Freeform 258"/>
          <p:cNvSpPr>
            <a:spLocks noEditPoints="1"/>
          </p:cNvSpPr>
          <p:nvPr/>
        </p:nvSpPr>
        <p:spPr bwMode="auto">
          <a:xfrm>
            <a:off x="4281786" y="2062159"/>
            <a:ext cx="317129" cy="427205"/>
          </a:xfrm>
          <a:custGeom>
            <a:avLst/>
            <a:gdLst>
              <a:gd name="T0" fmla="*/ 127529 w 363"/>
              <a:gd name="T1" fmla="*/ 233363 h 489"/>
              <a:gd name="T2" fmla="*/ 62442 w 363"/>
              <a:gd name="T3" fmla="*/ 231775 h 489"/>
              <a:gd name="T4" fmla="*/ 62442 w 363"/>
              <a:gd name="T5" fmla="*/ 223309 h 489"/>
              <a:gd name="T6" fmla="*/ 127529 w 363"/>
              <a:gd name="T7" fmla="*/ 221721 h 489"/>
              <a:gd name="T8" fmla="*/ 110596 w 363"/>
              <a:gd name="T9" fmla="*/ 246592 h 489"/>
              <a:gd name="T10" fmla="*/ 76729 w 363"/>
              <a:gd name="T11" fmla="*/ 250296 h 489"/>
              <a:gd name="T12" fmla="*/ 79375 w 363"/>
              <a:gd name="T13" fmla="*/ 258234 h 489"/>
              <a:gd name="T14" fmla="*/ 114829 w 363"/>
              <a:gd name="T15" fmla="*/ 256646 h 489"/>
              <a:gd name="T16" fmla="*/ 114829 w 363"/>
              <a:gd name="T17" fmla="*/ 247650 h 489"/>
              <a:gd name="T18" fmla="*/ 172509 w 363"/>
              <a:gd name="T19" fmla="*/ 116946 h 489"/>
              <a:gd name="T20" fmla="*/ 166688 w 363"/>
              <a:gd name="T21" fmla="*/ 146579 h 489"/>
              <a:gd name="T22" fmla="*/ 147638 w 363"/>
              <a:gd name="T23" fmla="*/ 170921 h 489"/>
              <a:gd name="T24" fmla="*/ 129117 w 363"/>
              <a:gd name="T25" fmla="*/ 198967 h 489"/>
              <a:gd name="T26" fmla="*/ 63500 w 363"/>
              <a:gd name="T27" fmla="*/ 198967 h 489"/>
              <a:gd name="T28" fmla="*/ 44450 w 363"/>
              <a:gd name="T29" fmla="*/ 170921 h 489"/>
              <a:gd name="T30" fmla="*/ 24342 w 363"/>
              <a:gd name="T31" fmla="*/ 142346 h 489"/>
              <a:gd name="T32" fmla="*/ 19579 w 363"/>
              <a:gd name="T33" fmla="*/ 116946 h 489"/>
              <a:gd name="T34" fmla="*/ 29104 w 363"/>
              <a:gd name="T35" fmla="*/ 81492 h 489"/>
              <a:gd name="T36" fmla="*/ 53446 w 363"/>
              <a:gd name="T37" fmla="*/ 55033 h 489"/>
              <a:gd name="T38" fmla="*/ 88371 w 363"/>
              <a:gd name="T39" fmla="*/ 42863 h 489"/>
              <a:gd name="T40" fmla="*/ 118534 w 363"/>
              <a:gd name="T41" fmla="*/ 45508 h 489"/>
              <a:gd name="T42" fmla="*/ 149755 w 363"/>
              <a:gd name="T43" fmla="*/ 64029 h 489"/>
              <a:gd name="T44" fmla="*/ 168805 w 363"/>
              <a:gd name="T45" fmla="*/ 94192 h 489"/>
              <a:gd name="T46" fmla="*/ 160338 w 363"/>
              <a:gd name="T47" fmla="*/ 116946 h 489"/>
              <a:gd name="T48" fmla="*/ 155046 w 363"/>
              <a:gd name="T49" fmla="*/ 93134 h 489"/>
              <a:gd name="T50" fmla="*/ 137055 w 363"/>
              <a:gd name="T51" fmla="*/ 68792 h 489"/>
              <a:gd name="T52" fmla="*/ 109009 w 363"/>
              <a:gd name="T53" fmla="*/ 55563 h 489"/>
              <a:gd name="T54" fmla="*/ 83079 w 363"/>
              <a:gd name="T55" fmla="*/ 55563 h 489"/>
              <a:gd name="T56" fmla="*/ 55563 w 363"/>
              <a:gd name="T57" fmla="*/ 68792 h 489"/>
              <a:gd name="T58" fmla="*/ 37042 w 363"/>
              <a:gd name="T59" fmla="*/ 93134 h 489"/>
              <a:gd name="T60" fmla="*/ 32808 w 363"/>
              <a:gd name="T61" fmla="*/ 116946 h 489"/>
              <a:gd name="T62" fmla="*/ 43921 w 363"/>
              <a:gd name="T63" fmla="*/ 151871 h 489"/>
              <a:gd name="T64" fmla="*/ 68263 w 363"/>
              <a:gd name="T65" fmla="*/ 179388 h 489"/>
              <a:gd name="T66" fmla="*/ 90488 w 363"/>
              <a:gd name="T67" fmla="*/ 145521 h 489"/>
              <a:gd name="T68" fmla="*/ 68263 w 363"/>
              <a:gd name="T69" fmla="*/ 117475 h 489"/>
              <a:gd name="T70" fmla="*/ 76729 w 363"/>
              <a:gd name="T71" fmla="*/ 113771 h 489"/>
              <a:gd name="T72" fmla="*/ 115888 w 363"/>
              <a:gd name="T73" fmla="*/ 113771 h 489"/>
              <a:gd name="T74" fmla="*/ 123825 w 363"/>
              <a:gd name="T75" fmla="*/ 117475 h 489"/>
              <a:gd name="T76" fmla="*/ 102659 w 363"/>
              <a:gd name="T77" fmla="*/ 195263 h 489"/>
              <a:gd name="T78" fmla="*/ 123825 w 363"/>
              <a:gd name="T79" fmla="*/ 179388 h 489"/>
              <a:gd name="T80" fmla="*/ 149225 w 363"/>
              <a:gd name="T81" fmla="*/ 151871 h 489"/>
              <a:gd name="T82" fmla="*/ 159280 w 363"/>
              <a:gd name="T83" fmla="*/ 128059 h 489"/>
              <a:gd name="T84" fmla="*/ 98425 w 363"/>
              <a:gd name="T85" fmla="*/ 28046 h 489"/>
              <a:gd name="T86" fmla="*/ 102129 w 363"/>
              <a:gd name="T87" fmla="*/ 6350 h 489"/>
              <a:gd name="T88" fmla="*/ 96309 w 363"/>
              <a:gd name="T89" fmla="*/ 0 h 489"/>
              <a:gd name="T90" fmla="*/ 89429 w 363"/>
              <a:gd name="T91" fmla="*/ 22225 h 489"/>
              <a:gd name="T92" fmla="*/ 96309 w 363"/>
              <a:gd name="T93" fmla="*/ 29104 h 489"/>
              <a:gd name="T94" fmla="*/ 185738 w 363"/>
              <a:gd name="T95" fmla="*/ 38100 h 489"/>
              <a:gd name="T96" fmla="*/ 166688 w 363"/>
              <a:gd name="T97" fmla="*/ 55563 h 489"/>
              <a:gd name="T98" fmla="*/ 170392 w 363"/>
              <a:gd name="T99" fmla="*/ 64029 h 489"/>
              <a:gd name="T100" fmla="*/ 189971 w 363"/>
              <a:gd name="T101" fmla="*/ 49213 h 489"/>
              <a:gd name="T102" fmla="*/ 189971 w 363"/>
              <a:gd name="T103" fmla="*/ 39688 h 489"/>
              <a:gd name="T104" fmla="*/ 26458 w 363"/>
              <a:gd name="T105" fmla="*/ 58208 h 489"/>
              <a:gd name="T106" fmla="*/ 8996 w 363"/>
              <a:gd name="T107" fmla="*/ 39158 h 489"/>
              <a:gd name="T108" fmla="*/ 1058 w 363"/>
              <a:gd name="T109" fmla="*/ 41804 h 489"/>
              <a:gd name="T110" fmla="*/ 15346 w 363"/>
              <a:gd name="T111" fmla="*/ 62442 h 489"/>
              <a:gd name="T112" fmla="*/ 24342 w 363"/>
              <a:gd name="T113" fmla="*/ 62442 h 48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63" h="489">
                <a:moveTo>
                  <a:pt x="248" y="430"/>
                </a:moveTo>
                <a:lnTo>
                  <a:pt x="248" y="430"/>
                </a:lnTo>
                <a:lnTo>
                  <a:pt x="248" y="434"/>
                </a:lnTo>
                <a:lnTo>
                  <a:pt x="245" y="438"/>
                </a:lnTo>
                <a:lnTo>
                  <a:pt x="241" y="441"/>
                </a:lnTo>
                <a:lnTo>
                  <a:pt x="237" y="442"/>
                </a:lnTo>
                <a:lnTo>
                  <a:pt x="128" y="442"/>
                </a:lnTo>
                <a:lnTo>
                  <a:pt x="123" y="441"/>
                </a:lnTo>
                <a:lnTo>
                  <a:pt x="118" y="438"/>
                </a:lnTo>
                <a:lnTo>
                  <a:pt x="117" y="434"/>
                </a:lnTo>
                <a:lnTo>
                  <a:pt x="116" y="430"/>
                </a:lnTo>
                <a:lnTo>
                  <a:pt x="117" y="426"/>
                </a:lnTo>
                <a:lnTo>
                  <a:pt x="118" y="422"/>
                </a:lnTo>
                <a:lnTo>
                  <a:pt x="123" y="419"/>
                </a:lnTo>
                <a:lnTo>
                  <a:pt x="128" y="418"/>
                </a:lnTo>
                <a:lnTo>
                  <a:pt x="237" y="418"/>
                </a:lnTo>
                <a:lnTo>
                  <a:pt x="241" y="419"/>
                </a:lnTo>
                <a:lnTo>
                  <a:pt x="245" y="422"/>
                </a:lnTo>
                <a:lnTo>
                  <a:pt x="248" y="426"/>
                </a:lnTo>
                <a:lnTo>
                  <a:pt x="248" y="430"/>
                </a:lnTo>
                <a:close/>
                <a:moveTo>
                  <a:pt x="209" y="466"/>
                </a:moveTo>
                <a:lnTo>
                  <a:pt x="156" y="466"/>
                </a:lnTo>
                <a:lnTo>
                  <a:pt x="150" y="466"/>
                </a:lnTo>
                <a:lnTo>
                  <a:pt x="146" y="468"/>
                </a:lnTo>
                <a:lnTo>
                  <a:pt x="145" y="473"/>
                </a:lnTo>
                <a:lnTo>
                  <a:pt x="143" y="477"/>
                </a:lnTo>
                <a:lnTo>
                  <a:pt x="145" y="482"/>
                </a:lnTo>
                <a:lnTo>
                  <a:pt x="146" y="485"/>
                </a:lnTo>
                <a:lnTo>
                  <a:pt x="150" y="488"/>
                </a:lnTo>
                <a:lnTo>
                  <a:pt x="156" y="489"/>
                </a:lnTo>
                <a:lnTo>
                  <a:pt x="209" y="489"/>
                </a:lnTo>
                <a:lnTo>
                  <a:pt x="213" y="488"/>
                </a:lnTo>
                <a:lnTo>
                  <a:pt x="217" y="485"/>
                </a:lnTo>
                <a:lnTo>
                  <a:pt x="220" y="482"/>
                </a:lnTo>
                <a:lnTo>
                  <a:pt x="220" y="477"/>
                </a:lnTo>
                <a:lnTo>
                  <a:pt x="220" y="473"/>
                </a:lnTo>
                <a:lnTo>
                  <a:pt x="217" y="468"/>
                </a:lnTo>
                <a:lnTo>
                  <a:pt x="213" y="466"/>
                </a:lnTo>
                <a:lnTo>
                  <a:pt x="209" y="466"/>
                </a:lnTo>
                <a:close/>
                <a:moveTo>
                  <a:pt x="326" y="221"/>
                </a:moveTo>
                <a:lnTo>
                  <a:pt x="326" y="221"/>
                </a:lnTo>
                <a:lnTo>
                  <a:pt x="326" y="235"/>
                </a:lnTo>
                <a:lnTo>
                  <a:pt x="325" y="247"/>
                </a:lnTo>
                <a:lnTo>
                  <a:pt x="322" y="258"/>
                </a:lnTo>
                <a:lnTo>
                  <a:pt x="319" y="268"/>
                </a:lnTo>
                <a:lnTo>
                  <a:pt x="315" y="277"/>
                </a:lnTo>
                <a:lnTo>
                  <a:pt x="311" y="287"/>
                </a:lnTo>
                <a:lnTo>
                  <a:pt x="305" y="295"/>
                </a:lnTo>
                <a:lnTo>
                  <a:pt x="300" y="303"/>
                </a:lnTo>
                <a:lnTo>
                  <a:pt x="279" y="323"/>
                </a:lnTo>
                <a:lnTo>
                  <a:pt x="271" y="331"/>
                </a:lnTo>
                <a:lnTo>
                  <a:pt x="261" y="341"/>
                </a:lnTo>
                <a:lnTo>
                  <a:pt x="255" y="352"/>
                </a:lnTo>
                <a:lnTo>
                  <a:pt x="249" y="363"/>
                </a:lnTo>
                <a:lnTo>
                  <a:pt x="244" y="376"/>
                </a:lnTo>
                <a:lnTo>
                  <a:pt x="241" y="394"/>
                </a:lnTo>
                <a:lnTo>
                  <a:pt x="182" y="394"/>
                </a:lnTo>
                <a:lnTo>
                  <a:pt x="123" y="394"/>
                </a:lnTo>
                <a:lnTo>
                  <a:pt x="120" y="376"/>
                </a:lnTo>
                <a:lnTo>
                  <a:pt x="116" y="363"/>
                </a:lnTo>
                <a:lnTo>
                  <a:pt x="109" y="352"/>
                </a:lnTo>
                <a:lnTo>
                  <a:pt x="102" y="341"/>
                </a:lnTo>
                <a:lnTo>
                  <a:pt x="94" y="331"/>
                </a:lnTo>
                <a:lnTo>
                  <a:pt x="84" y="323"/>
                </a:lnTo>
                <a:lnTo>
                  <a:pt x="65" y="303"/>
                </a:lnTo>
                <a:lnTo>
                  <a:pt x="54" y="288"/>
                </a:lnTo>
                <a:lnTo>
                  <a:pt x="50" y="279"/>
                </a:lnTo>
                <a:lnTo>
                  <a:pt x="46" y="269"/>
                </a:lnTo>
                <a:lnTo>
                  <a:pt x="41" y="258"/>
                </a:lnTo>
                <a:lnTo>
                  <a:pt x="40" y="247"/>
                </a:lnTo>
                <a:lnTo>
                  <a:pt x="37" y="235"/>
                </a:lnTo>
                <a:lnTo>
                  <a:pt x="37" y="221"/>
                </a:lnTo>
                <a:lnTo>
                  <a:pt x="39" y="207"/>
                </a:lnTo>
                <a:lnTo>
                  <a:pt x="40" y="192"/>
                </a:lnTo>
                <a:lnTo>
                  <a:pt x="44" y="178"/>
                </a:lnTo>
                <a:lnTo>
                  <a:pt x="48" y="166"/>
                </a:lnTo>
                <a:lnTo>
                  <a:pt x="55" y="154"/>
                </a:lnTo>
                <a:lnTo>
                  <a:pt x="62" y="141"/>
                </a:lnTo>
                <a:lnTo>
                  <a:pt x="70" y="132"/>
                </a:lnTo>
                <a:lnTo>
                  <a:pt x="80" y="121"/>
                </a:lnTo>
                <a:lnTo>
                  <a:pt x="90" y="112"/>
                </a:lnTo>
                <a:lnTo>
                  <a:pt x="101" y="104"/>
                </a:lnTo>
                <a:lnTo>
                  <a:pt x="113" y="96"/>
                </a:lnTo>
                <a:lnTo>
                  <a:pt x="125" y="90"/>
                </a:lnTo>
                <a:lnTo>
                  <a:pt x="139" y="86"/>
                </a:lnTo>
                <a:lnTo>
                  <a:pt x="153" y="82"/>
                </a:lnTo>
                <a:lnTo>
                  <a:pt x="167" y="81"/>
                </a:lnTo>
                <a:lnTo>
                  <a:pt x="182" y="79"/>
                </a:lnTo>
                <a:lnTo>
                  <a:pt x="197" y="81"/>
                </a:lnTo>
                <a:lnTo>
                  <a:pt x="211" y="82"/>
                </a:lnTo>
                <a:lnTo>
                  <a:pt x="224" y="86"/>
                </a:lnTo>
                <a:lnTo>
                  <a:pt x="238" y="90"/>
                </a:lnTo>
                <a:lnTo>
                  <a:pt x="250" y="96"/>
                </a:lnTo>
                <a:lnTo>
                  <a:pt x="263" y="104"/>
                </a:lnTo>
                <a:lnTo>
                  <a:pt x="274" y="112"/>
                </a:lnTo>
                <a:lnTo>
                  <a:pt x="283" y="121"/>
                </a:lnTo>
                <a:lnTo>
                  <a:pt x="293" y="132"/>
                </a:lnTo>
                <a:lnTo>
                  <a:pt x="301" y="141"/>
                </a:lnTo>
                <a:lnTo>
                  <a:pt x="308" y="154"/>
                </a:lnTo>
                <a:lnTo>
                  <a:pt x="315" y="166"/>
                </a:lnTo>
                <a:lnTo>
                  <a:pt x="319" y="178"/>
                </a:lnTo>
                <a:lnTo>
                  <a:pt x="323" y="192"/>
                </a:lnTo>
                <a:lnTo>
                  <a:pt x="326" y="207"/>
                </a:lnTo>
                <a:lnTo>
                  <a:pt x="326" y="221"/>
                </a:lnTo>
                <a:close/>
                <a:moveTo>
                  <a:pt x="303" y="221"/>
                </a:moveTo>
                <a:lnTo>
                  <a:pt x="303" y="221"/>
                </a:lnTo>
                <a:lnTo>
                  <a:pt x="301" y="209"/>
                </a:lnTo>
                <a:lnTo>
                  <a:pt x="300" y="198"/>
                </a:lnTo>
                <a:lnTo>
                  <a:pt x="297" y="187"/>
                </a:lnTo>
                <a:lnTo>
                  <a:pt x="293" y="176"/>
                </a:lnTo>
                <a:lnTo>
                  <a:pt x="288" y="165"/>
                </a:lnTo>
                <a:lnTo>
                  <a:pt x="282" y="155"/>
                </a:lnTo>
                <a:lnTo>
                  <a:pt x="275" y="147"/>
                </a:lnTo>
                <a:lnTo>
                  <a:pt x="267" y="138"/>
                </a:lnTo>
                <a:lnTo>
                  <a:pt x="259" y="130"/>
                </a:lnTo>
                <a:lnTo>
                  <a:pt x="249" y="123"/>
                </a:lnTo>
                <a:lnTo>
                  <a:pt x="239" y="118"/>
                </a:lnTo>
                <a:lnTo>
                  <a:pt x="228" y="112"/>
                </a:lnTo>
                <a:lnTo>
                  <a:pt x="217" y="108"/>
                </a:lnTo>
                <a:lnTo>
                  <a:pt x="206" y="105"/>
                </a:lnTo>
                <a:lnTo>
                  <a:pt x="194" y="104"/>
                </a:lnTo>
                <a:lnTo>
                  <a:pt x="182" y="104"/>
                </a:lnTo>
                <a:lnTo>
                  <a:pt x="169" y="104"/>
                </a:lnTo>
                <a:lnTo>
                  <a:pt x="157" y="105"/>
                </a:lnTo>
                <a:lnTo>
                  <a:pt x="146" y="108"/>
                </a:lnTo>
                <a:lnTo>
                  <a:pt x="135" y="112"/>
                </a:lnTo>
                <a:lnTo>
                  <a:pt x="124" y="118"/>
                </a:lnTo>
                <a:lnTo>
                  <a:pt x="114" y="123"/>
                </a:lnTo>
                <a:lnTo>
                  <a:pt x="105" y="130"/>
                </a:lnTo>
                <a:lnTo>
                  <a:pt x="96" y="138"/>
                </a:lnTo>
                <a:lnTo>
                  <a:pt x="90" y="147"/>
                </a:lnTo>
                <a:lnTo>
                  <a:pt x="83" y="155"/>
                </a:lnTo>
                <a:lnTo>
                  <a:pt x="76" y="165"/>
                </a:lnTo>
                <a:lnTo>
                  <a:pt x="70" y="176"/>
                </a:lnTo>
                <a:lnTo>
                  <a:pt x="68" y="187"/>
                </a:lnTo>
                <a:lnTo>
                  <a:pt x="63" y="198"/>
                </a:lnTo>
                <a:lnTo>
                  <a:pt x="62" y="209"/>
                </a:lnTo>
                <a:lnTo>
                  <a:pt x="62" y="221"/>
                </a:lnTo>
                <a:lnTo>
                  <a:pt x="63" y="240"/>
                </a:lnTo>
                <a:lnTo>
                  <a:pt x="66" y="258"/>
                </a:lnTo>
                <a:lnTo>
                  <a:pt x="73" y="273"/>
                </a:lnTo>
                <a:lnTo>
                  <a:pt x="83" y="287"/>
                </a:lnTo>
                <a:lnTo>
                  <a:pt x="98" y="303"/>
                </a:lnTo>
                <a:lnTo>
                  <a:pt x="112" y="316"/>
                </a:lnTo>
                <a:lnTo>
                  <a:pt x="124" y="331"/>
                </a:lnTo>
                <a:lnTo>
                  <a:pt x="129" y="339"/>
                </a:lnTo>
                <a:lnTo>
                  <a:pt x="135" y="347"/>
                </a:lnTo>
                <a:lnTo>
                  <a:pt x="139" y="358"/>
                </a:lnTo>
                <a:lnTo>
                  <a:pt x="143" y="369"/>
                </a:lnTo>
                <a:lnTo>
                  <a:pt x="171" y="369"/>
                </a:lnTo>
                <a:lnTo>
                  <a:pt x="171" y="275"/>
                </a:lnTo>
                <a:lnTo>
                  <a:pt x="132" y="235"/>
                </a:lnTo>
                <a:lnTo>
                  <a:pt x="129" y="231"/>
                </a:lnTo>
                <a:lnTo>
                  <a:pt x="128" y="226"/>
                </a:lnTo>
                <a:lnTo>
                  <a:pt x="129" y="222"/>
                </a:lnTo>
                <a:lnTo>
                  <a:pt x="132" y="218"/>
                </a:lnTo>
                <a:lnTo>
                  <a:pt x="136" y="215"/>
                </a:lnTo>
                <a:lnTo>
                  <a:pt x="140" y="214"/>
                </a:lnTo>
                <a:lnTo>
                  <a:pt x="145" y="215"/>
                </a:lnTo>
                <a:lnTo>
                  <a:pt x="149" y="218"/>
                </a:lnTo>
                <a:lnTo>
                  <a:pt x="182" y="251"/>
                </a:lnTo>
                <a:lnTo>
                  <a:pt x="215" y="218"/>
                </a:lnTo>
                <a:lnTo>
                  <a:pt x="219" y="215"/>
                </a:lnTo>
                <a:lnTo>
                  <a:pt x="223" y="214"/>
                </a:lnTo>
                <a:lnTo>
                  <a:pt x="228" y="215"/>
                </a:lnTo>
                <a:lnTo>
                  <a:pt x="233" y="218"/>
                </a:lnTo>
                <a:lnTo>
                  <a:pt x="234" y="222"/>
                </a:lnTo>
                <a:lnTo>
                  <a:pt x="235" y="226"/>
                </a:lnTo>
                <a:lnTo>
                  <a:pt x="234" y="231"/>
                </a:lnTo>
                <a:lnTo>
                  <a:pt x="233" y="235"/>
                </a:lnTo>
                <a:lnTo>
                  <a:pt x="194" y="273"/>
                </a:lnTo>
                <a:lnTo>
                  <a:pt x="194" y="369"/>
                </a:lnTo>
                <a:lnTo>
                  <a:pt x="222" y="369"/>
                </a:lnTo>
                <a:lnTo>
                  <a:pt x="224" y="358"/>
                </a:lnTo>
                <a:lnTo>
                  <a:pt x="228" y="347"/>
                </a:lnTo>
                <a:lnTo>
                  <a:pt x="234" y="339"/>
                </a:lnTo>
                <a:lnTo>
                  <a:pt x="239" y="331"/>
                </a:lnTo>
                <a:lnTo>
                  <a:pt x="252" y="316"/>
                </a:lnTo>
                <a:lnTo>
                  <a:pt x="266" y="303"/>
                </a:lnTo>
                <a:lnTo>
                  <a:pt x="282" y="287"/>
                </a:lnTo>
                <a:lnTo>
                  <a:pt x="290" y="273"/>
                </a:lnTo>
                <a:lnTo>
                  <a:pt x="294" y="266"/>
                </a:lnTo>
                <a:lnTo>
                  <a:pt x="297" y="258"/>
                </a:lnTo>
                <a:lnTo>
                  <a:pt x="301" y="242"/>
                </a:lnTo>
                <a:lnTo>
                  <a:pt x="303" y="221"/>
                </a:lnTo>
                <a:close/>
                <a:moveTo>
                  <a:pt x="182" y="55"/>
                </a:moveTo>
                <a:lnTo>
                  <a:pt x="182" y="55"/>
                </a:lnTo>
                <a:lnTo>
                  <a:pt x="186" y="53"/>
                </a:lnTo>
                <a:lnTo>
                  <a:pt x="190" y="50"/>
                </a:lnTo>
                <a:lnTo>
                  <a:pt x="193" y="48"/>
                </a:lnTo>
                <a:lnTo>
                  <a:pt x="193" y="42"/>
                </a:lnTo>
                <a:lnTo>
                  <a:pt x="193" y="12"/>
                </a:lnTo>
                <a:lnTo>
                  <a:pt x="193" y="6"/>
                </a:lnTo>
                <a:lnTo>
                  <a:pt x="190" y="4"/>
                </a:lnTo>
                <a:lnTo>
                  <a:pt x="186" y="1"/>
                </a:lnTo>
                <a:lnTo>
                  <a:pt x="182" y="0"/>
                </a:lnTo>
                <a:lnTo>
                  <a:pt x="176" y="1"/>
                </a:lnTo>
                <a:lnTo>
                  <a:pt x="172" y="4"/>
                </a:lnTo>
                <a:lnTo>
                  <a:pt x="171" y="6"/>
                </a:lnTo>
                <a:lnTo>
                  <a:pt x="169" y="12"/>
                </a:lnTo>
                <a:lnTo>
                  <a:pt x="169" y="42"/>
                </a:lnTo>
                <a:lnTo>
                  <a:pt x="171" y="48"/>
                </a:lnTo>
                <a:lnTo>
                  <a:pt x="172" y="50"/>
                </a:lnTo>
                <a:lnTo>
                  <a:pt x="176" y="53"/>
                </a:lnTo>
                <a:lnTo>
                  <a:pt x="182" y="55"/>
                </a:lnTo>
                <a:close/>
                <a:moveTo>
                  <a:pt x="359" y="75"/>
                </a:moveTo>
                <a:lnTo>
                  <a:pt x="359" y="75"/>
                </a:lnTo>
                <a:lnTo>
                  <a:pt x="355" y="74"/>
                </a:lnTo>
                <a:lnTo>
                  <a:pt x="351" y="72"/>
                </a:lnTo>
                <a:lnTo>
                  <a:pt x="347" y="74"/>
                </a:lnTo>
                <a:lnTo>
                  <a:pt x="343" y="75"/>
                </a:lnTo>
                <a:lnTo>
                  <a:pt x="318" y="101"/>
                </a:lnTo>
                <a:lnTo>
                  <a:pt x="315" y="105"/>
                </a:lnTo>
                <a:lnTo>
                  <a:pt x="314" y="110"/>
                </a:lnTo>
                <a:lnTo>
                  <a:pt x="315" y="114"/>
                </a:lnTo>
                <a:lnTo>
                  <a:pt x="318" y="118"/>
                </a:lnTo>
                <a:lnTo>
                  <a:pt x="322" y="121"/>
                </a:lnTo>
                <a:lnTo>
                  <a:pt x="326" y="122"/>
                </a:lnTo>
                <a:lnTo>
                  <a:pt x="330" y="121"/>
                </a:lnTo>
                <a:lnTo>
                  <a:pt x="334" y="118"/>
                </a:lnTo>
                <a:lnTo>
                  <a:pt x="359" y="93"/>
                </a:lnTo>
                <a:lnTo>
                  <a:pt x="362" y="89"/>
                </a:lnTo>
                <a:lnTo>
                  <a:pt x="363" y="85"/>
                </a:lnTo>
                <a:lnTo>
                  <a:pt x="362" y="79"/>
                </a:lnTo>
                <a:lnTo>
                  <a:pt x="359" y="75"/>
                </a:lnTo>
                <a:close/>
                <a:moveTo>
                  <a:pt x="46" y="118"/>
                </a:moveTo>
                <a:lnTo>
                  <a:pt x="46" y="118"/>
                </a:lnTo>
                <a:lnTo>
                  <a:pt x="48" y="114"/>
                </a:lnTo>
                <a:lnTo>
                  <a:pt x="50" y="110"/>
                </a:lnTo>
                <a:lnTo>
                  <a:pt x="48" y="105"/>
                </a:lnTo>
                <a:lnTo>
                  <a:pt x="46" y="101"/>
                </a:lnTo>
                <a:lnTo>
                  <a:pt x="21" y="75"/>
                </a:lnTo>
                <a:lnTo>
                  <a:pt x="17" y="74"/>
                </a:lnTo>
                <a:lnTo>
                  <a:pt x="13" y="72"/>
                </a:lnTo>
                <a:lnTo>
                  <a:pt x="8" y="74"/>
                </a:lnTo>
                <a:lnTo>
                  <a:pt x="4" y="75"/>
                </a:lnTo>
                <a:lnTo>
                  <a:pt x="2" y="79"/>
                </a:lnTo>
                <a:lnTo>
                  <a:pt x="0" y="85"/>
                </a:lnTo>
                <a:lnTo>
                  <a:pt x="2" y="89"/>
                </a:lnTo>
                <a:lnTo>
                  <a:pt x="4" y="93"/>
                </a:lnTo>
                <a:lnTo>
                  <a:pt x="29" y="118"/>
                </a:lnTo>
                <a:lnTo>
                  <a:pt x="33" y="121"/>
                </a:lnTo>
                <a:lnTo>
                  <a:pt x="37" y="122"/>
                </a:lnTo>
                <a:lnTo>
                  <a:pt x="41" y="121"/>
                </a:lnTo>
                <a:lnTo>
                  <a:pt x="46" y="118"/>
                </a:lnTo>
                <a:close/>
              </a:path>
            </a:pathLst>
          </a:custGeom>
          <a:solidFill>
            <a:schemeClr val="accent1"/>
          </a:solidFill>
          <a:ln>
            <a:noFill/>
          </a:ln>
        </p:spPr>
        <p:txBody>
          <a:bodyPr/>
          <a:lstStyle/>
          <a:p>
            <a:endParaRPr lang="en-US" dirty="0"/>
          </a:p>
        </p:txBody>
      </p:sp>
      <p:sp>
        <p:nvSpPr>
          <p:cNvPr id="234" name="Freeform 259"/>
          <p:cNvSpPr>
            <a:spLocks noEditPoints="1"/>
          </p:cNvSpPr>
          <p:nvPr/>
        </p:nvSpPr>
        <p:spPr bwMode="auto">
          <a:xfrm>
            <a:off x="2913757" y="2536633"/>
            <a:ext cx="335475" cy="374789"/>
          </a:xfrm>
          <a:custGeom>
            <a:avLst/>
            <a:gdLst>
              <a:gd name="T0" fmla="*/ 199496 w 384"/>
              <a:gd name="T1" fmla="*/ 69688 h 430"/>
              <a:gd name="T2" fmla="*/ 197379 w 384"/>
              <a:gd name="T3" fmla="*/ 70216 h 430"/>
              <a:gd name="T4" fmla="*/ 170392 w 384"/>
              <a:gd name="T5" fmla="*/ 78135 h 430"/>
              <a:gd name="T6" fmla="*/ 157692 w 384"/>
              <a:gd name="T7" fmla="*/ 90805 h 430"/>
              <a:gd name="T8" fmla="*/ 135996 w 384"/>
              <a:gd name="T9" fmla="*/ 105587 h 430"/>
              <a:gd name="T10" fmla="*/ 110596 w 384"/>
              <a:gd name="T11" fmla="*/ 108227 h 430"/>
              <a:gd name="T12" fmla="*/ 104775 w 384"/>
              <a:gd name="T13" fmla="*/ 101364 h 430"/>
              <a:gd name="T14" fmla="*/ 111125 w 384"/>
              <a:gd name="T15" fmla="*/ 95029 h 430"/>
              <a:gd name="T16" fmla="*/ 139700 w 384"/>
              <a:gd name="T17" fmla="*/ 90805 h 430"/>
              <a:gd name="T18" fmla="*/ 134408 w 384"/>
              <a:gd name="T19" fmla="*/ 73383 h 430"/>
              <a:gd name="T20" fmla="*/ 98425 w 384"/>
              <a:gd name="T21" fmla="*/ 54378 h 430"/>
              <a:gd name="T22" fmla="*/ 77258 w 384"/>
              <a:gd name="T23" fmla="*/ 73911 h 430"/>
              <a:gd name="T24" fmla="*/ 67733 w 384"/>
              <a:gd name="T25" fmla="*/ 74439 h 430"/>
              <a:gd name="T26" fmla="*/ 67733 w 384"/>
              <a:gd name="T27" fmla="*/ 65992 h 430"/>
              <a:gd name="T28" fmla="*/ 96308 w 384"/>
              <a:gd name="T29" fmla="*/ 41179 h 430"/>
              <a:gd name="T30" fmla="*/ 115887 w 384"/>
              <a:gd name="T31" fmla="*/ 46986 h 430"/>
              <a:gd name="T32" fmla="*/ 143404 w 384"/>
              <a:gd name="T33" fmla="*/ 33788 h 430"/>
              <a:gd name="T34" fmla="*/ 134408 w 384"/>
              <a:gd name="T35" fmla="*/ 9503 h 430"/>
              <a:gd name="T36" fmla="*/ 137583 w 384"/>
              <a:gd name="T37" fmla="*/ 528 h 430"/>
              <a:gd name="T38" fmla="*/ 146050 w 384"/>
              <a:gd name="T39" fmla="*/ 3696 h 430"/>
              <a:gd name="T40" fmla="*/ 155575 w 384"/>
              <a:gd name="T41" fmla="*/ 27981 h 430"/>
              <a:gd name="T42" fmla="*/ 155046 w 384"/>
              <a:gd name="T43" fmla="*/ 39067 h 430"/>
              <a:gd name="T44" fmla="*/ 145521 w 384"/>
              <a:gd name="T45" fmla="*/ 65992 h 430"/>
              <a:gd name="T46" fmla="*/ 168275 w 384"/>
              <a:gd name="T47" fmla="*/ 64408 h 430"/>
              <a:gd name="T48" fmla="*/ 197379 w 384"/>
              <a:gd name="T49" fmla="*/ 58073 h 430"/>
              <a:gd name="T50" fmla="*/ 203200 w 384"/>
              <a:gd name="T51" fmla="*/ 64408 h 430"/>
              <a:gd name="T52" fmla="*/ 175154 w 384"/>
              <a:gd name="T53" fmla="*/ 97668 h 430"/>
              <a:gd name="T54" fmla="*/ 162983 w 384"/>
              <a:gd name="T55" fmla="*/ 101364 h 430"/>
              <a:gd name="T56" fmla="*/ 158750 w 384"/>
              <a:gd name="T57" fmla="*/ 111395 h 430"/>
              <a:gd name="T58" fmla="*/ 164571 w 384"/>
              <a:gd name="T59" fmla="*/ 123009 h 430"/>
              <a:gd name="T60" fmla="*/ 174625 w 384"/>
              <a:gd name="T61" fmla="*/ 125649 h 430"/>
              <a:gd name="T62" fmla="*/ 183621 w 384"/>
              <a:gd name="T63" fmla="*/ 119842 h 430"/>
              <a:gd name="T64" fmla="*/ 185738 w 384"/>
              <a:gd name="T65" fmla="*/ 106643 h 430"/>
              <a:gd name="T66" fmla="*/ 169333 w 384"/>
              <a:gd name="T67" fmla="*/ 227013 h 430"/>
              <a:gd name="T68" fmla="*/ 182033 w 384"/>
              <a:gd name="T69" fmla="*/ 182666 h 430"/>
              <a:gd name="T70" fmla="*/ 174625 w 384"/>
              <a:gd name="T71" fmla="*/ 168940 h 430"/>
              <a:gd name="T72" fmla="*/ 150813 w 384"/>
              <a:gd name="T73" fmla="*/ 166300 h 430"/>
              <a:gd name="T74" fmla="*/ 135996 w 384"/>
              <a:gd name="T75" fmla="*/ 173163 h 430"/>
              <a:gd name="T76" fmla="*/ 133350 w 384"/>
              <a:gd name="T77" fmla="*/ 226485 h 430"/>
              <a:gd name="T78" fmla="*/ 145521 w 384"/>
              <a:gd name="T79" fmla="*/ 182666 h 430"/>
              <a:gd name="T80" fmla="*/ 150813 w 384"/>
              <a:gd name="T81" fmla="*/ 178443 h 430"/>
              <a:gd name="T82" fmla="*/ 168804 w 384"/>
              <a:gd name="T83" fmla="*/ 181082 h 430"/>
              <a:gd name="T84" fmla="*/ 169333 w 384"/>
              <a:gd name="T85" fmla="*/ 227013 h 430"/>
              <a:gd name="T86" fmla="*/ 115887 w 384"/>
              <a:gd name="T87" fmla="*/ 143071 h 430"/>
              <a:gd name="T88" fmla="*/ 110596 w 384"/>
              <a:gd name="T89" fmla="*/ 130400 h 430"/>
              <a:gd name="T90" fmla="*/ 83608 w 384"/>
              <a:gd name="T91" fmla="*/ 125649 h 430"/>
              <a:gd name="T92" fmla="*/ 71438 w 384"/>
              <a:gd name="T93" fmla="*/ 130400 h 430"/>
              <a:gd name="T94" fmla="*/ 67204 w 384"/>
              <a:gd name="T95" fmla="*/ 226485 h 430"/>
              <a:gd name="T96" fmla="*/ 79375 w 384"/>
              <a:gd name="T97" fmla="*/ 226485 h 430"/>
              <a:gd name="T98" fmla="*/ 82021 w 384"/>
              <a:gd name="T99" fmla="*/ 138320 h 430"/>
              <a:gd name="T100" fmla="*/ 101071 w 384"/>
              <a:gd name="T101" fmla="*/ 139903 h 430"/>
              <a:gd name="T102" fmla="*/ 102658 w 384"/>
              <a:gd name="T103" fmla="*/ 227013 h 430"/>
              <a:gd name="T104" fmla="*/ 48683 w 384"/>
              <a:gd name="T105" fmla="*/ 226485 h 430"/>
              <a:gd name="T106" fmla="*/ 46038 w 384"/>
              <a:gd name="T107" fmla="*/ 76551 h 430"/>
              <a:gd name="T108" fmla="*/ 31221 w 384"/>
              <a:gd name="T109" fmla="*/ 69688 h 430"/>
              <a:gd name="T110" fmla="*/ 7408 w 384"/>
              <a:gd name="T111" fmla="*/ 72327 h 430"/>
              <a:gd name="T112" fmla="*/ 0 w 384"/>
              <a:gd name="T113" fmla="*/ 86054 h 430"/>
              <a:gd name="T114" fmla="*/ 12171 w 384"/>
              <a:gd name="T115" fmla="*/ 227013 h 430"/>
              <a:gd name="T116" fmla="*/ 13758 w 384"/>
              <a:gd name="T117" fmla="*/ 83414 h 430"/>
              <a:gd name="T118" fmla="*/ 33338 w 384"/>
              <a:gd name="T119" fmla="*/ 82358 h 430"/>
              <a:gd name="T120" fmla="*/ 36513 w 384"/>
              <a:gd name="T121" fmla="*/ 226485 h 43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84" h="430">
                <a:moveTo>
                  <a:pt x="384" y="122"/>
                </a:moveTo>
                <a:lnTo>
                  <a:pt x="384" y="122"/>
                </a:lnTo>
                <a:lnTo>
                  <a:pt x="384" y="126"/>
                </a:lnTo>
                <a:lnTo>
                  <a:pt x="381" y="130"/>
                </a:lnTo>
                <a:lnTo>
                  <a:pt x="377" y="132"/>
                </a:lnTo>
                <a:lnTo>
                  <a:pt x="373" y="133"/>
                </a:lnTo>
                <a:lnTo>
                  <a:pt x="364" y="134"/>
                </a:lnTo>
                <a:lnTo>
                  <a:pt x="355" y="136"/>
                </a:lnTo>
                <a:lnTo>
                  <a:pt x="345" y="137"/>
                </a:lnTo>
                <a:lnTo>
                  <a:pt x="333" y="141"/>
                </a:lnTo>
                <a:lnTo>
                  <a:pt x="322" y="148"/>
                </a:lnTo>
                <a:lnTo>
                  <a:pt x="309" y="156"/>
                </a:lnTo>
                <a:lnTo>
                  <a:pt x="305" y="162"/>
                </a:lnTo>
                <a:lnTo>
                  <a:pt x="300" y="167"/>
                </a:lnTo>
                <a:lnTo>
                  <a:pt x="298" y="172"/>
                </a:lnTo>
                <a:lnTo>
                  <a:pt x="294" y="177"/>
                </a:lnTo>
                <a:lnTo>
                  <a:pt x="289" y="183"/>
                </a:lnTo>
                <a:lnTo>
                  <a:pt x="281" y="189"/>
                </a:lnTo>
                <a:lnTo>
                  <a:pt x="270" y="195"/>
                </a:lnTo>
                <a:lnTo>
                  <a:pt x="257" y="200"/>
                </a:lnTo>
                <a:lnTo>
                  <a:pt x="239" y="203"/>
                </a:lnTo>
                <a:lnTo>
                  <a:pt x="219" y="205"/>
                </a:lnTo>
                <a:lnTo>
                  <a:pt x="209" y="205"/>
                </a:lnTo>
                <a:lnTo>
                  <a:pt x="205" y="203"/>
                </a:lnTo>
                <a:lnTo>
                  <a:pt x="201" y="200"/>
                </a:lnTo>
                <a:lnTo>
                  <a:pt x="198" y="196"/>
                </a:lnTo>
                <a:lnTo>
                  <a:pt x="198" y="192"/>
                </a:lnTo>
                <a:lnTo>
                  <a:pt x="199" y="187"/>
                </a:lnTo>
                <a:lnTo>
                  <a:pt x="202" y="184"/>
                </a:lnTo>
                <a:lnTo>
                  <a:pt x="206" y="181"/>
                </a:lnTo>
                <a:lnTo>
                  <a:pt x="210" y="180"/>
                </a:lnTo>
                <a:lnTo>
                  <a:pt x="226" y="181"/>
                </a:lnTo>
                <a:lnTo>
                  <a:pt x="238" y="180"/>
                </a:lnTo>
                <a:lnTo>
                  <a:pt x="249" y="177"/>
                </a:lnTo>
                <a:lnTo>
                  <a:pt x="257" y="174"/>
                </a:lnTo>
                <a:lnTo>
                  <a:pt x="264" y="172"/>
                </a:lnTo>
                <a:lnTo>
                  <a:pt x="270" y="167"/>
                </a:lnTo>
                <a:lnTo>
                  <a:pt x="276" y="162"/>
                </a:lnTo>
                <a:lnTo>
                  <a:pt x="267" y="150"/>
                </a:lnTo>
                <a:lnTo>
                  <a:pt x="254" y="139"/>
                </a:lnTo>
                <a:lnTo>
                  <a:pt x="242" y="129"/>
                </a:lnTo>
                <a:lnTo>
                  <a:pt x="228" y="122"/>
                </a:lnTo>
                <a:lnTo>
                  <a:pt x="215" y="115"/>
                </a:lnTo>
                <a:lnTo>
                  <a:pt x="202" y="110"/>
                </a:lnTo>
                <a:lnTo>
                  <a:pt x="186" y="103"/>
                </a:lnTo>
                <a:lnTo>
                  <a:pt x="177" y="108"/>
                </a:lnTo>
                <a:lnTo>
                  <a:pt x="168" y="118"/>
                </a:lnTo>
                <a:lnTo>
                  <a:pt x="146" y="140"/>
                </a:lnTo>
                <a:lnTo>
                  <a:pt x="142" y="143"/>
                </a:lnTo>
                <a:lnTo>
                  <a:pt x="138" y="144"/>
                </a:lnTo>
                <a:lnTo>
                  <a:pt x="132" y="144"/>
                </a:lnTo>
                <a:lnTo>
                  <a:pt x="128" y="141"/>
                </a:lnTo>
                <a:lnTo>
                  <a:pt x="125" y="137"/>
                </a:lnTo>
                <a:lnTo>
                  <a:pt x="124" y="133"/>
                </a:lnTo>
                <a:lnTo>
                  <a:pt x="125" y="129"/>
                </a:lnTo>
                <a:lnTo>
                  <a:pt x="128" y="125"/>
                </a:lnTo>
                <a:lnTo>
                  <a:pt x="140" y="111"/>
                </a:lnTo>
                <a:lnTo>
                  <a:pt x="155" y="96"/>
                </a:lnTo>
                <a:lnTo>
                  <a:pt x="169" y="84"/>
                </a:lnTo>
                <a:lnTo>
                  <a:pt x="176" y="79"/>
                </a:lnTo>
                <a:lnTo>
                  <a:pt x="182" y="78"/>
                </a:lnTo>
                <a:lnTo>
                  <a:pt x="186" y="77"/>
                </a:lnTo>
                <a:lnTo>
                  <a:pt x="188" y="78"/>
                </a:lnTo>
                <a:lnTo>
                  <a:pt x="204" y="84"/>
                </a:lnTo>
                <a:lnTo>
                  <a:pt x="219" y="89"/>
                </a:lnTo>
                <a:lnTo>
                  <a:pt x="235" y="97"/>
                </a:lnTo>
                <a:lnTo>
                  <a:pt x="250" y="86"/>
                </a:lnTo>
                <a:lnTo>
                  <a:pt x="260" y="77"/>
                </a:lnTo>
                <a:lnTo>
                  <a:pt x="271" y="64"/>
                </a:lnTo>
                <a:lnTo>
                  <a:pt x="270" y="55"/>
                </a:lnTo>
                <a:lnTo>
                  <a:pt x="267" y="44"/>
                </a:lnTo>
                <a:lnTo>
                  <a:pt x="261" y="30"/>
                </a:lnTo>
                <a:lnTo>
                  <a:pt x="254" y="18"/>
                </a:lnTo>
                <a:lnTo>
                  <a:pt x="253" y="13"/>
                </a:lnTo>
                <a:lnTo>
                  <a:pt x="254" y="9"/>
                </a:lnTo>
                <a:lnTo>
                  <a:pt x="256" y="5"/>
                </a:lnTo>
                <a:lnTo>
                  <a:pt x="260" y="1"/>
                </a:lnTo>
                <a:lnTo>
                  <a:pt x="264" y="0"/>
                </a:lnTo>
                <a:lnTo>
                  <a:pt x="268" y="1"/>
                </a:lnTo>
                <a:lnTo>
                  <a:pt x="272" y="2"/>
                </a:lnTo>
                <a:lnTo>
                  <a:pt x="276" y="7"/>
                </a:lnTo>
                <a:lnTo>
                  <a:pt x="281" y="16"/>
                </a:lnTo>
                <a:lnTo>
                  <a:pt x="289" y="33"/>
                </a:lnTo>
                <a:lnTo>
                  <a:pt x="292" y="42"/>
                </a:lnTo>
                <a:lnTo>
                  <a:pt x="294" y="53"/>
                </a:lnTo>
                <a:lnTo>
                  <a:pt x="296" y="62"/>
                </a:lnTo>
                <a:lnTo>
                  <a:pt x="294" y="71"/>
                </a:lnTo>
                <a:lnTo>
                  <a:pt x="294" y="73"/>
                </a:lnTo>
                <a:lnTo>
                  <a:pt x="293" y="74"/>
                </a:lnTo>
                <a:lnTo>
                  <a:pt x="285" y="85"/>
                </a:lnTo>
                <a:lnTo>
                  <a:pt x="274" y="97"/>
                </a:lnTo>
                <a:lnTo>
                  <a:pt x="257" y="111"/>
                </a:lnTo>
                <a:lnTo>
                  <a:pt x="275" y="125"/>
                </a:lnTo>
                <a:lnTo>
                  <a:pt x="283" y="133"/>
                </a:lnTo>
                <a:lnTo>
                  <a:pt x="292" y="141"/>
                </a:lnTo>
                <a:lnTo>
                  <a:pt x="304" y="130"/>
                </a:lnTo>
                <a:lnTo>
                  <a:pt x="318" y="122"/>
                </a:lnTo>
                <a:lnTo>
                  <a:pt x="330" y="117"/>
                </a:lnTo>
                <a:lnTo>
                  <a:pt x="342" y="114"/>
                </a:lnTo>
                <a:lnTo>
                  <a:pt x="355" y="111"/>
                </a:lnTo>
                <a:lnTo>
                  <a:pt x="363" y="110"/>
                </a:lnTo>
                <a:lnTo>
                  <a:pt x="373" y="110"/>
                </a:lnTo>
                <a:lnTo>
                  <a:pt x="377" y="110"/>
                </a:lnTo>
                <a:lnTo>
                  <a:pt x="381" y="112"/>
                </a:lnTo>
                <a:lnTo>
                  <a:pt x="384" y="117"/>
                </a:lnTo>
                <a:lnTo>
                  <a:pt x="384" y="122"/>
                </a:lnTo>
                <a:close/>
                <a:moveTo>
                  <a:pt x="341" y="189"/>
                </a:moveTo>
                <a:lnTo>
                  <a:pt x="341" y="189"/>
                </a:lnTo>
                <a:lnTo>
                  <a:pt x="336" y="188"/>
                </a:lnTo>
                <a:lnTo>
                  <a:pt x="331" y="185"/>
                </a:lnTo>
                <a:lnTo>
                  <a:pt x="326" y="185"/>
                </a:lnTo>
                <a:lnTo>
                  <a:pt x="322" y="185"/>
                </a:lnTo>
                <a:lnTo>
                  <a:pt x="316" y="187"/>
                </a:lnTo>
                <a:lnTo>
                  <a:pt x="312" y="189"/>
                </a:lnTo>
                <a:lnTo>
                  <a:pt x="308" y="192"/>
                </a:lnTo>
                <a:lnTo>
                  <a:pt x="304" y="196"/>
                </a:lnTo>
                <a:lnTo>
                  <a:pt x="301" y="200"/>
                </a:lnTo>
                <a:lnTo>
                  <a:pt x="300" y="206"/>
                </a:lnTo>
                <a:lnTo>
                  <a:pt x="300" y="211"/>
                </a:lnTo>
                <a:lnTo>
                  <a:pt x="300" y="216"/>
                </a:lnTo>
                <a:lnTo>
                  <a:pt x="301" y="221"/>
                </a:lnTo>
                <a:lnTo>
                  <a:pt x="304" y="225"/>
                </a:lnTo>
                <a:lnTo>
                  <a:pt x="307" y="229"/>
                </a:lnTo>
                <a:lnTo>
                  <a:pt x="311" y="233"/>
                </a:lnTo>
                <a:lnTo>
                  <a:pt x="315" y="236"/>
                </a:lnTo>
                <a:lnTo>
                  <a:pt x="320" y="238"/>
                </a:lnTo>
                <a:lnTo>
                  <a:pt x="325" y="238"/>
                </a:lnTo>
                <a:lnTo>
                  <a:pt x="330" y="238"/>
                </a:lnTo>
                <a:lnTo>
                  <a:pt x="336" y="236"/>
                </a:lnTo>
                <a:lnTo>
                  <a:pt x="340" y="233"/>
                </a:lnTo>
                <a:lnTo>
                  <a:pt x="344" y="231"/>
                </a:lnTo>
                <a:lnTo>
                  <a:pt x="347" y="227"/>
                </a:lnTo>
                <a:lnTo>
                  <a:pt x="349" y="222"/>
                </a:lnTo>
                <a:lnTo>
                  <a:pt x="351" y="217"/>
                </a:lnTo>
                <a:lnTo>
                  <a:pt x="352" y="211"/>
                </a:lnTo>
                <a:lnTo>
                  <a:pt x="352" y="207"/>
                </a:lnTo>
                <a:lnTo>
                  <a:pt x="351" y="202"/>
                </a:lnTo>
                <a:lnTo>
                  <a:pt x="348" y="198"/>
                </a:lnTo>
                <a:lnTo>
                  <a:pt x="345" y="194"/>
                </a:lnTo>
                <a:lnTo>
                  <a:pt x="341" y="189"/>
                </a:lnTo>
                <a:close/>
                <a:moveTo>
                  <a:pt x="320" y="430"/>
                </a:moveTo>
                <a:lnTo>
                  <a:pt x="344" y="430"/>
                </a:lnTo>
                <a:lnTo>
                  <a:pt x="344" y="429"/>
                </a:lnTo>
                <a:lnTo>
                  <a:pt x="344" y="346"/>
                </a:lnTo>
                <a:lnTo>
                  <a:pt x="344" y="341"/>
                </a:lnTo>
                <a:lnTo>
                  <a:pt x="341" y="334"/>
                </a:lnTo>
                <a:lnTo>
                  <a:pt x="338" y="328"/>
                </a:lnTo>
                <a:lnTo>
                  <a:pt x="334" y="324"/>
                </a:lnTo>
                <a:lnTo>
                  <a:pt x="330" y="320"/>
                </a:lnTo>
                <a:lnTo>
                  <a:pt x="325" y="317"/>
                </a:lnTo>
                <a:lnTo>
                  <a:pt x="318" y="315"/>
                </a:lnTo>
                <a:lnTo>
                  <a:pt x="312" y="315"/>
                </a:lnTo>
                <a:lnTo>
                  <a:pt x="285" y="315"/>
                </a:lnTo>
                <a:lnTo>
                  <a:pt x="278" y="315"/>
                </a:lnTo>
                <a:lnTo>
                  <a:pt x="271" y="317"/>
                </a:lnTo>
                <a:lnTo>
                  <a:pt x="265" y="320"/>
                </a:lnTo>
                <a:lnTo>
                  <a:pt x="261" y="324"/>
                </a:lnTo>
                <a:lnTo>
                  <a:pt x="257" y="328"/>
                </a:lnTo>
                <a:lnTo>
                  <a:pt x="254" y="334"/>
                </a:lnTo>
                <a:lnTo>
                  <a:pt x="252" y="341"/>
                </a:lnTo>
                <a:lnTo>
                  <a:pt x="252" y="346"/>
                </a:lnTo>
                <a:lnTo>
                  <a:pt x="252" y="429"/>
                </a:lnTo>
                <a:lnTo>
                  <a:pt x="252" y="430"/>
                </a:lnTo>
                <a:lnTo>
                  <a:pt x="275" y="430"/>
                </a:lnTo>
                <a:lnTo>
                  <a:pt x="275" y="429"/>
                </a:lnTo>
                <a:lnTo>
                  <a:pt x="275" y="346"/>
                </a:lnTo>
                <a:lnTo>
                  <a:pt x="276" y="343"/>
                </a:lnTo>
                <a:lnTo>
                  <a:pt x="278" y="341"/>
                </a:lnTo>
                <a:lnTo>
                  <a:pt x="281" y="339"/>
                </a:lnTo>
                <a:lnTo>
                  <a:pt x="285" y="338"/>
                </a:lnTo>
                <a:lnTo>
                  <a:pt x="312" y="338"/>
                </a:lnTo>
                <a:lnTo>
                  <a:pt x="315" y="339"/>
                </a:lnTo>
                <a:lnTo>
                  <a:pt x="318" y="341"/>
                </a:lnTo>
                <a:lnTo>
                  <a:pt x="319" y="343"/>
                </a:lnTo>
                <a:lnTo>
                  <a:pt x="320" y="346"/>
                </a:lnTo>
                <a:lnTo>
                  <a:pt x="320" y="429"/>
                </a:lnTo>
                <a:lnTo>
                  <a:pt x="320" y="430"/>
                </a:lnTo>
                <a:close/>
                <a:moveTo>
                  <a:pt x="194" y="430"/>
                </a:moveTo>
                <a:lnTo>
                  <a:pt x="219" y="430"/>
                </a:lnTo>
                <a:lnTo>
                  <a:pt x="219" y="429"/>
                </a:lnTo>
                <a:lnTo>
                  <a:pt x="219" y="271"/>
                </a:lnTo>
                <a:lnTo>
                  <a:pt x="217" y="264"/>
                </a:lnTo>
                <a:lnTo>
                  <a:pt x="216" y="258"/>
                </a:lnTo>
                <a:lnTo>
                  <a:pt x="213" y="253"/>
                </a:lnTo>
                <a:lnTo>
                  <a:pt x="209" y="247"/>
                </a:lnTo>
                <a:lnTo>
                  <a:pt x="204" y="243"/>
                </a:lnTo>
                <a:lnTo>
                  <a:pt x="198" y="240"/>
                </a:lnTo>
                <a:lnTo>
                  <a:pt x="193" y="239"/>
                </a:lnTo>
                <a:lnTo>
                  <a:pt x="186" y="238"/>
                </a:lnTo>
                <a:lnTo>
                  <a:pt x="158" y="238"/>
                </a:lnTo>
                <a:lnTo>
                  <a:pt x="151" y="239"/>
                </a:lnTo>
                <a:lnTo>
                  <a:pt x="146" y="240"/>
                </a:lnTo>
                <a:lnTo>
                  <a:pt x="140" y="243"/>
                </a:lnTo>
                <a:lnTo>
                  <a:pt x="135" y="247"/>
                </a:lnTo>
                <a:lnTo>
                  <a:pt x="132" y="253"/>
                </a:lnTo>
                <a:lnTo>
                  <a:pt x="128" y="258"/>
                </a:lnTo>
                <a:lnTo>
                  <a:pt x="127" y="264"/>
                </a:lnTo>
                <a:lnTo>
                  <a:pt x="127" y="271"/>
                </a:lnTo>
                <a:lnTo>
                  <a:pt x="127" y="429"/>
                </a:lnTo>
                <a:lnTo>
                  <a:pt x="127" y="430"/>
                </a:lnTo>
                <a:lnTo>
                  <a:pt x="150" y="430"/>
                </a:lnTo>
                <a:lnTo>
                  <a:pt x="150" y="429"/>
                </a:lnTo>
                <a:lnTo>
                  <a:pt x="150" y="271"/>
                </a:lnTo>
                <a:lnTo>
                  <a:pt x="150" y="268"/>
                </a:lnTo>
                <a:lnTo>
                  <a:pt x="153" y="265"/>
                </a:lnTo>
                <a:lnTo>
                  <a:pt x="155" y="262"/>
                </a:lnTo>
                <a:lnTo>
                  <a:pt x="158" y="262"/>
                </a:lnTo>
                <a:lnTo>
                  <a:pt x="186" y="262"/>
                </a:lnTo>
                <a:lnTo>
                  <a:pt x="188" y="262"/>
                </a:lnTo>
                <a:lnTo>
                  <a:pt x="191" y="265"/>
                </a:lnTo>
                <a:lnTo>
                  <a:pt x="194" y="268"/>
                </a:lnTo>
                <a:lnTo>
                  <a:pt x="194" y="271"/>
                </a:lnTo>
                <a:lnTo>
                  <a:pt x="194" y="429"/>
                </a:lnTo>
                <a:lnTo>
                  <a:pt x="194" y="430"/>
                </a:lnTo>
                <a:close/>
                <a:moveTo>
                  <a:pt x="69" y="430"/>
                </a:moveTo>
                <a:lnTo>
                  <a:pt x="92" y="430"/>
                </a:lnTo>
                <a:lnTo>
                  <a:pt x="92" y="429"/>
                </a:lnTo>
                <a:lnTo>
                  <a:pt x="92" y="163"/>
                </a:lnTo>
                <a:lnTo>
                  <a:pt x="92" y="158"/>
                </a:lnTo>
                <a:lnTo>
                  <a:pt x="89" y="151"/>
                </a:lnTo>
                <a:lnTo>
                  <a:pt x="87" y="145"/>
                </a:lnTo>
                <a:lnTo>
                  <a:pt x="83" y="141"/>
                </a:lnTo>
                <a:lnTo>
                  <a:pt x="78" y="137"/>
                </a:lnTo>
                <a:lnTo>
                  <a:pt x="73" y="134"/>
                </a:lnTo>
                <a:lnTo>
                  <a:pt x="66" y="132"/>
                </a:lnTo>
                <a:lnTo>
                  <a:pt x="59" y="132"/>
                </a:lnTo>
                <a:lnTo>
                  <a:pt x="33" y="132"/>
                </a:lnTo>
                <a:lnTo>
                  <a:pt x="26" y="132"/>
                </a:lnTo>
                <a:lnTo>
                  <a:pt x="19" y="134"/>
                </a:lnTo>
                <a:lnTo>
                  <a:pt x="14" y="137"/>
                </a:lnTo>
                <a:lnTo>
                  <a:pt x="10" y="141"/>
                </a:lnTo>
                <a:lnTo>
                  <a:pt x="6" y="145"/>
                </a:lnTo>
                <a:lnTo>
                  <a:pt x="3" y="151"/>
                </a:lnTo>
                <a:lnTo>
                  <a:pt x="0" y="158"/>
                </a:lnTo>
                <a:lnTo>
                  <a:pt x="0" y="163"/>
                </a:lnTo>
                <a:lnTo>
                  <a:pt x="0" y="429"/>
                </a:lnTo>
                <a:lnTo>
                  <a:pt x="0" y="430"/>
                </a:lnTo>
                <a:lnTo>
                  <a:pt x="23" y="430"/>
                </a:lnTo>
                <a:lnTo>
                  <a:pt x="23" y="429"/>
                </a:lnTo>
                <a:lnTo>
                  <a:pt x="23" y="163"/>
                </a:lnTo>
                <a:lnTo>
                  <a:pt x="25" y="161"/>
                </a:lnTo>
                <a:lnTo>
                  <a:pt x="26" y="158"/>
                </a:lnTo>
                <a:lnTo>
                  <a:pt x="29" y="156"/>
                </a:lnTo>
                <a:lnTo>
                  <a:pt x="33" y="155"/>
                </a:lnTo>
                <a:lnTo>
                  <a:pt x="59" y="155"/>
                </a:lnTo>
                <a:lnTo>
                  <a:pt x="63" y="156"/>
                </a:lnTo>
                <a:lnTo>
                  <a:pt x="66" y="158"/>
                </a:lnTo>
                <a:lnTo>
                  <a:pt x="67" y="161"/>
                </a:lnTo>
                <a:lnTo>
                  <a:pt x="69" y="163"/>
                </a:lnTo>
                <a:lnTo>
                  <a:pt x="69" y="429"/>
                </a:lnTo>
                <a:lnTo>
                  <a:pt x="69" y="430"/>
                </a:lnTo>
                <a:close/>
              </a:path>
            </a:pathLst>
          </a:custGeom>
          <a:solidFill>
            <a:schemeClr val="accent1"/>
          </a:solidFill>
          <a:ln>
            <a:noFill/>
          </a:ln>
        </p:spPr>
        <p:txBody>
          <a:bodyPr/>
          <a:lstStyle/>
          <a:p>
            <a:endParaRPr lang="en-US" dirty="0"/>
          </a:p>
        </p:txBody>
      </p:sp>
      <p:sp>
        <p:nvSpPr>
          <p:cNvPr id="235" name="Freeform 260"/>
          <p:cNvSpPr>
            <a:spLocks noEditPoints="1"/>
          </p:cNvSpPr>
          <p:nvPr/>
        </p:nvSpPr>
        <p:spPr bwMode="auto">
          <a:xfrm>
            <a:off x="2920792" y="644138"/>
            <a:ext cx="437688" cy="283056"/>
          </a:xfrm>
          <a:custGeom>
            <a:avLst/>
            <a:gdLst>
              <a:gd name="T0" fmla="*/ 11642 w 501"/>
              <a:gd name="T1" fmla="*/ 105184 h 326"/>
              <a:gd name="T2" fmla="*/ 529 w 501"/>
              <a:gd name="T3" fmla="*/ 100977 h 326"/>
              <a:gd name="T4" fmla="*/ 5292 w 501"/>
              <a:gd name="T5" fmla="*/ 89932 h 326"/>
              <a:gd name="T6" fmla="*/ 15875 w 501"/>
              <a:gd name="T7" fmla="*/ 94140 h 326"/>
              <a:gd name="T8" fmla="*/ 155575 w 501"/>
              <a:gd name="T9" fmla="*/ 148310 h 326"/>
              <a:gd name="T10" fmla="*/ 131763 w 501"/>
              <a:gd name="T11" fmla="*/ 115702 h 326"/>
              <a:gd name="T12" fmla="*/ 122767 w 501"/>
              <a:gd name="T13" fmla="*/ 113073 h 326"/>
              <a:gd name="T14" fmla="*/ 120650 w 501"/>
              <a:gd name="T15" fmla="*/ 121488 h 326"/>
              <a:gd name="T16" fmla="*/ 139171 w 501"/>
              <a:gd name="T17" fmla="*/ 153569 h 326"/>
              <a:gd name="T18" fmla="*/ 143934 w 501"/>
              <a:gd name="T19" fmla="*/ 158828 h 326"/>
              <a:gd name="T20" fmla="*/ 157163 w 501"/>
              <a:gd name="T21" fmla="*/ 160932 h 326"/>
              <a:gd name="T22" fmla="*/ 162984 w 501"/>
              <a:gd name="T23" fmla="*/ 155146 h 326"/>
              <a:gd name="T24" fmla="*/ 124354 w 501"/>
              <a:gd name="T25" fmla="*/ 155672 h 326"/>
              <a:gd name="T26" fmla="*/ 109009 w 501"/>
              <a:gd name="T27" fmla="*/ 134110 h 326"/>
              <a:gd name="T28" fmla="*/ 100542 w 501"/>
              <a:gd name="T29" fmla="*/ 132006 h 326"/>
              <a:gd name="T30" fmla="*/ 108479 w 501"/>
              <a:gd name="T31" fmla="*/ 157776 h 326"/>
              <a:gd name="T32" fmla="*/ 109009 w 501"/>
              <a:gd name="T33" fmla="*/ 159354 h 326"/>
              <a:gd name="T34" fmla="*/ 125413 w 501"/>
              <a:gd name="T35" fmla="*/ 167769 h 326"/>
              <a:gd name="T36" fmla="*/ 256117 w 501"/>
              <a:gd name="T37" fmla="*/ 99925 h 326"/>
              <a:gd name="T38" fmla="*/ 248180 w 501"/>
              <a:gd name="T39" fmla="*/ 107814 h 326"/>
              <a:gd name="T40" fmla="*/ 256117 w 501"/>
              <a:gd name="T41" fmla="*/ 115702 h 326"/>
              <a:gd name="T42" fmla="*/ 265113 w 501"/>
              <a:gd name="T43" fmla="*/ 107814 h 326"/>
              <a:gd name="T44" fmla="*/ 256117 w 501"/>
              <a:gd name="T45" fmla="*/ 99925 h 326"/>
              <a:gd name="T46" fmla="*/ 91017 w 501"/>
              <a:gd name="T47" fmla="*/ 157776 h 326"/>
              <a:gd name="T48" fmla="*/ 43921 w 501"/>
              <a:gd name="T49" fmla="*/ 27874 h 326"/>
              <a:gd name="T50" fmla="*/ 529 w 501"/>
              <a:gd name="T51" fmla="*/ 0 h 326"/>
              <a:gd name="T52" fmla="*/ 529 w 501"/>
              <a:gd name="T53" fmla="*/ 134110 h 326"/>
              <a:gd name="T54" fmla="*/ 75142 w 501"/>
              <a:gd name="T55" fmla="*/ 159354 h 326"/>
              <a:gd name="T56" fmla="*/ 91017 w 501"/>
              <a:gd name="T57" fmla="*/ 170924 h 326"/>
              <a:gd name="T58" fmla="*/ 96309 w 501"/>
              <a:gd name="T59" fmla="*/ 158828 h 326"/>
              <a:gd name="T60" fmla="*/ 221192 w 501"/>
              <a:gd name="T61" fmla="*/ 133058 h 326"/>
              <a:gd name="T62" fmla="*/ 197380 w 501"/>
              <a:gd name="T63" fmla="*/ 147784 h 326"/>
              <a:gd name="T64" fmla="*/ 185738 w 501"/>
              <a:gd name="T65" fmla="*/ 154095 h 326"/>
              <a:gd name="T66" fmla="*/ 180975 w 501"/>
              <a:gd name="T67" fmla="*/ 154095 h 326"/>
              <a:gd name="T68" fmla="*/ 171979 w 501"/>
              <a:gd name="T69" fmla="*/ 147784 h 326"/>
              <a:gd name="T70" fmla="*/ 166159 w 501"/>
              <a:gd name="T71" fmla="*/ 139895 h 326"/>
              <a:gd name="T72" fmla="*/ 144992 w 501"/>
              <a:gd name="T73" fmla="*/ 106762 h 326"/>
              <a:gd name="T74" fmla="*/ 146050 w 501"/>
              <a:gd name="T75" fmla="*/ 97295 h 326"/>
              <a:gd name="T76" fmla="*/ 170392 w 501"/>
              <a:gd name="T77" fmla="*/ 122539 h 326"/>
              <a:gd name="T78" fmla="*/ 184680 w 501"/>
              <a:gd name="T79" fmla="*/ 141998 h 326"/>
              <a:gd name="T80" fmla="*/ 189442 w 501"/>
              <a:gd name="T81" fmla="*/ 137791 h 326"/>
              <a:gd name="T82" fmla="*/ 152929 w 501"/>
              <a:gd name="T83" fmla="*/ 57325 h 326"/>
              <a:gd name="T84" fmla="*/ 105304 w 501"/>
              <a:gd name="T85" fmla="*/ 84673 h 326"/>
              <a:gd name="T86" fmla="*/ 91546 w 501"/>
              <a:gd name="T87" fmla="*/ 85725 h 326"/>
              <a:gd name="T88" fmla="*/ 74083 w 501"/>
              <a:gd name="T89" fmla="*/ 72577 h 326"/>
              <a:gd name="T90" fmla="*/ 110067 w 501"/>
              <a:gd name="T91" fmla="*/ 16829 h 326"/>
              <a:gd name="T92" fmla="*/ 131763 w 501"/>
              <a:gd name="T93" fmla="*/ 5785 h 326"/>
              <a:gd name="T94" fmla="*/ 221192 w 501"/>
              <a:gd name="T95" fmla="*/ 11044 h 326"/>
              <a:gd name="T96" fmla="*/ 221192 w 501"/>
              <a:gd name="T97" fmla="*/ 120436 h 326"/>
              <a:gd name="T98" fmla="*/ 130175 w 501"/>
              <a:gd name="T99" fmla="*/ 18933 h 326"/>
              <a:gd name="T100" fmla="*/ 86783 w 501"/>
              <a:gd name="T101" fmla="*/ 67318 h 326"/>
              <a:gd name="T102" fmla="*/ 94721 w 501"/>
              <a:gd name="T103" fmla="*/ 73103 h 326"/>
              <a:gd name="T104" fmla="*/ 133350 w 501"/>
              <a:gd name="T105" fmla="*/ 43125 h 326"/>
              <a:gd name="T106" fmla="*/ 201084 w 501"/>
              <a:gd name="T107" fmla="*/ 120436 h 32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01" h="326">
                <a:moveTo>
                  <a:pt x="32" y="185"/>
                </a:moveTo>
                <a:lnTo>
                  <a:pt x="32" y="185"/>
                </a:lnTo>
                <a:lnTo>
                  <a:pt x="30" y="192"/>
                </a:lnTo>
                <a:lnTo>
                  <a:pt x="28" y="196"/>
                </a:lnTo>
                <a:lnTo>
                  <a:pt x="22" y="200"/>
                </a:lnTo>
                <a:lnTo>
                  <a:pt x="17" y="200"/>
                </a:lnTo>
                <a:lnTo>
                  <a:pt x="10" y="200"/>
                </a:lnTo>
                <a:lnTo>
                  <a:pt x="6" y="196"/>
                </a:lnTo>
                <a:lnTo>
                  <a:pt x="1" y="192"/>
                </a:lnTo>
                <a:lnTo>
                  <a:pt x="0" y="185"/>
                </a:lnTo>
                <a:lnTo>
                  <a:pt x="1" y="179"/>
                </a:lnTo>
                <a:lnTo>
                  <a:pt x="6" y="174"/>
                </a:lnTo>
                <a:lnTo>
                  <a:pt x="10" y="171"/>
                </a:lnTo>
                <a:lnTo>
                  <a:pt x="17" y="170"/>
                </a:lnTo>
                <a:lnTo>
                  <a:pt x="22" y="171"/>
                </a:lnTo>
                <a:lnTo>
                  <a:pt x="28" y="174"/>
                </a:lnTo>
                <a:lnTo>
                  <a:pt x="30" y="179"/>
                </a:lnTo>
                <a:lnTo>
                  <a:pt x="32" y="185"/>
                </a:lnTo>
                <a:close/>
                <a:moveTo>
                  <a:pt x="300" y="281"/>
                </a:moveTo>
                <a:lnTo>
                  <a:pt x="300" y="281"/>
                </a:lnTo>
                <a:lnTo>
                  <a:pt x="294" y="282"/>
                </a:lnTo>
                <a:lnTo>
                  <a:pt x="290" y="282"/>
                </a:lnTo>
                <a:lnTo>
                  <a:pt x="286" y="281"/>
                </a:lnTo>
                <a:lnTo>
                  <a:pt x="282" y="278"/>
                </a:lnTo>
                <a:lnTo>
                  <a:pt x="272" y="262"/>
                </a:lnTo>
                <a:lnTo>
                  <a:pt x="249" y="220"/>
                </a:lnTo>
                <a:lnTo>
                  <a:pt x="246" y="216"/>
                </a:lnTo>
                <a:lnTo>
                  <a:pt x="242" y="215"/>
                </a:lnTo>
                <a:lnTo>
                  <a:pt x="237" y="214"/>
                </a:lnTo>
                <a:lnTo>
                  <a:pt x="232" y="215"/>
                </a:lnTo>
                <a:lnTo>
                  <a:pt x="228" y="219"/>
                </a:lnTo>
                <a:lnTo>
                  <a:pt x="227" y="223"/>
                </a:lnTo>
                <a:lnTo>
                  <a:pt x="227" y="227"/>
                </a:lnTo>
                <a:lnTo>
                  <a:pt x="228" y="231"/>
                </a:lnTo>
                <a:lnTo>
                  <a:pt x="252" y="274"/>
                </a:lnTo>
                <a:lnTo>
                  <a:pt x="259" y="285"/>
                </a:lnTo>
                <a:lnTo>
                  <a:pt x="263" y="292"/>
                </a:lnTo>
                <a:lnTo>
                  <a:pt x="263" y="293"/>
                </a:lnTo>
                <a:lnTo>
                  <a:pt x="265" y="296"/>
                </a:lnTo>
                <a:lnTo>
                  <a:pt x="272" y="302"/>
                </a:lnTo>
                <a:lnTo>
                  <a:pt x="278" y="304"/>
                </a:lnTo>
                <a:lnTo>
                  <a:pt x="285" y="306"/>
                </a:lnTo>
                <a:lnTo>
                  <a:pt x="290" y="307"/>
                </a:lnTo>
                <a:lnTo>
                  <a:pt x="297" y="306"/>
                </a:lnTo>
                <a:lnTo>
                  <a:pt x="303" y="306"/>
                </a:lnTo>
                <a:lnTo>
                  <a:pt x="311" y="302"/>
                </a:lnTo>
                <a:lnTo>
                  <a:pt x="312" y="302"/>
                </a:lnTo>
                <a:lnTo>
                  <a:pt x="308" y="295"/>
                </a:lnTo>
                <a:lnTo>
                  <a:pt x="300" y="281"/>
                </a:lnTo>
                <a:close/>
                <a:moveTo>
                  <a:pt x="241" y="295"/>
                </a:moveTo>
                <a:lnTo>
                  <a:pt x="241" y="295"/>
                </a:lnTo>
                <a:lnTo>
                  <a:pt x="239" y="295"/>
                </a:lnTo>
                <a:lnTo>
                  <a:pt x="235" y="296"/>
                </a:lnTo>
                <a:lnTo>
                  <a:pt x="231" y="295"/>
                </a:lnTo>
                <a:lnTo>
                  <a:pt x="227" y="289"/>
                </a:lnTo>
                <a:lnTo>
                  <a:pt x="206" y="255"/>
                </a:lnTo>
                <a:lnTo>
                  <a:pt x="204" y="251"/>
                </a:lnTo>
                <a:lnTo>
                  <a:pt x="199" y="249"/>
                </a:lnTo>
                <a:lnTo>
                  <a:pt x="194" y="249"/>
                </a:lnTo>
                <a:lnTo>
                  <a:pt x="190" y="251"/>
                </a:lnTo>
                <a:lnTo>
                  <a:pt x="187" y="253"/>
                </a:lnTo>
                <a:lnTo>
                  <a:pt x="184" y="258"/>
                </a:lnTo>
                <a:lnTo>
                  <a:pt x="184" y="262"/>
                </a:lnTo>
                <a:lnTo>
                  <a:pt x="186" y="267"/>
                </a:lnTo>
                <a:lnTo>
                  <a:pt x="205" y="300"/>
                </a:lnTo>
                <a:lnTo>
                  <a:pt x="205" y="302"/>
                </a:lnTo>
                <a:lnTo>
                  <a:pt x="206" y="303"/>
                </a:lnTo>
                <a:lnTo>
                  <a:pt x="213" y="311"/>
                </a:lnTo>
                <a:lnTo>
                  <a:pt x="221" y="315"/>
                </a:lnTo>
                <a:lnTo>
                  <a:pt x="228" y="318"/>
                </a:lnTo>
                <a:lnTo>
                  <a:pt x="237" y="319"/>
                </a:lnTo>
                <a:lnTo>
                  <a:pt x="245" y="318"/>
                </a:lnTo>
                <a:lnTo>
                  <a:pt x="252" y="315"/>
                </a:lnTo>
                <a:lnTo>
                  <a:pt x="242" y="297"/>
                </a:lnTo>
                <a:lnTo>
                  <a:pt x="241" y="295"/>
                </a:lnTo>
                <a:close/>
                <a:moveTo>
                  <a:pt x="484" y="190"/>
                </a:moveTo>
                <a:lnTo>
                  <a:pt x="484" y="190"/>
                </a:lnTo>
                <a:lnTo>
                  <a:pt x="479" y="192"/>
                </a:lnTo>
                <a:lnTo>
                  <a:pt x="474" y="194"/>
                </a:lnTo>
                <a:lnTo>
                  <a:pt x="470" y="200"/>
                </a:lnTo>
                <a:lnTo>
                  <a:pt x="469" y="205"/>
                </a:lnTo>
                <a:lnTo>
                  <a:pt x="470" y="211"/>
                </a:lnTo>
                <a:lnTo>
                  <a:pt x="474" y="216"/>
                </a:lnTo>
                <a:lnTo>
                  <a:pt x="479" y="219"/>
                </a:lnTo>
                <a:lnTo>
                  <a:pt x="484" y="220"/>
                </a:lnTo>
                <a:lnTo>
                  <a:pt x="491" y="219"/>
                </a:lnTo>
                <a:lnTo>
                  <a:pt x="495" y="216"/>
                </a:lnTo>
                <a:lnTo>
                  <a:pt x="499" y="211"/>
                </a:lnTo>
                <a:lnTo>
                  <a:pt x="501" y="205"/>
                </a:lnTo>
                <a:lnTo>
                  <a:pt x="499" y="200"/>
                </a:lnTo>
                <a:lnTo>
                  <a:pt x="495" y="194"/>
                </a:lnTo>
                <a:lnTo>
                  <a:pt x="491" y="192"/>
                </a:lnTo>
                <a:lnTo>
                  <a:pt x="484" y="190"/>
                </a:lnTo>
                <a:close/>
                <a:moveTo>
                  <a:pt x="182" y="302"/>
                </a:moveTo>
                <a:lnTo>
                  <a:pt x="182" y="302"/>
                </a:lnTo>
                <a:lnTo>
                  <a:pt x="177" y="302"/>
                </a:lnTo>
                <a:lnTo>
                  <a:pt x="172" y="300"/>
                </a:lnTo>
                <a:lnTo>
                  <a:pt x="168" y="296"/>
                </a:lnTo>
                <a:lnTo>
                  <a:pt x="162" y="291"/>
                </a:lnTo>
                <a:lnTo>
                  <a:pt x="110" y="200"/>
                </a:lnTo>
                <a:lnTo>
                  <a:pt x="83" y="200"/>
                </a:lnTo>
                <a:lnTo>
                  <a:pt x="83" y="53"/>
                </a:lnTo>
                <a:lnTo>
                  <a:pt x="160" y="53"/>
                </a:lnTo>
                <a:lnTo>
                  <a:pt x="179" y="29"/>
                </a:lnTo>
                <a:lnTo>
                  <a:pt x="83" y="29"/>
                </a:lnTo>
                <a:lnTo>
                  <a:pt x="83" y="0"/>
                </a:lnTo>
                <a:lnTo>
                  <a:pt x="1" y="0"/>
                </a:lnTo>
                <a:lnTo>
                  <a:pt x="1" y="25"/>
                </a:lnTo>
                <a:lnTo>
                  <a:pt x="59" y="25"/>
                </a:lnTo>
                <a:lnTo>
                  <a:pt x="59" y="231"/>
                </a:lnTo>
                <a:lnTo>
                  <a:pt x="1" y="231"/>
                </a:lnTo>
                <a:lnTo>
                  <a:pt x="1" y="255"/>
                </a:lnTo>
                <a:lnTo>
                  <a:pt x="83" y="255"/>
                </a:lnTo>
                <a:lnTo>
                  <a:pt x="83" y="223"/>
                </a:lnTo>
                <a:lnTo>
                  <a:pt x="96" y="223"/>
                </a:lnTo>
                <a:lnTo>
                  <a:pt x="142" y="303"/>
                </a:lnTo>
                <a:lnTo>
                  <a:pt x="146" y="308"/>
                </a:lnTo>
                <a:lnTo>
                  <a:pt x="151" y="314"/>
                </a:lnTo>
                <a:lnTo>
                  <a:pt x="155" y="318"/>
                </a:lnTo>
                <a:lnTo>
                  <a:pt x="161" y="321"/>
                </a:lnTo>
                <a:lnTo>
                  <a:pt x="172" y="325"/>
                </a:lnTo>
                <a:lnTo>
                  <a:pt x="183" y="326"/>
                </a:lnTo>
                <a:lnTo>
                  <a:pt x="190" y="326"/>
                </a:lnTo>
                <a:lnTo>
                  <a:pt x="195" y="325"/>
                </a:lnTo>
                <a:lnTo>
                  <a:pt x="182" y="302"/>
                </a:lnTo>
                <a:close/>
                <a:moveTo>
                  <a:pt x="441" y="251"/>
                </a:moveTo>
                <a:lnTo>
                  <a:pt x="501" y="251"/>
                </a:lnTo>
                <a:lnTo>
                  <a:pt x="501" y="275"/>
                </a:lnTo>
                <a:lnTo>
                  <a:pt x="418" y="275"/>
                </a:lnTo>
                <a:lnTo>
                  <a:pt x="418" y="253"/>
                </a:lnTo>
                <a:lnTo>
                  <a:pt x="391" y="253"/>
                </a:lnTo>
                <a:lnTo>
                  <a:pt x="386" y="262"/>
                </a:lnTo>
                <a:lnTo>
                  <a:pt x="381" y="271"/>
                </a:lnTo>
                <a:lnTo>
                  <a:pt x="373" y="281"/>
                </a:lnTo>
                <a:lnTo>
                  <a:pt x="364" y="288"/>
                </a:lnTo>
                <a:lnTo>
                  <a:pt x="359" y="292"/>
                </a:lnTo>
                <a:lnTo>
                  <a:pt x="351" y="293"/>
                </a:lnTo>
                <a:lnTo>
                  <a:pt x="349" y="293"/>
                </a:lnTo>
                <a:lnTo>
                  <a:pt x="348" y="293"/>
                </a:lnTo>
                <a:lnTo>
                  <a:pt x="342" y="293"/>
                </a:lnTo>
                <a:lnTo>
                  <a:pt x="337" y="291"/>
                </a:lnTo>
                <a:lnTo>
                  <a:pt x="330" y="286"/>
                </a:lnTo>
                <a:lnTo>
                  <a:pt x="325" y="281"/>
                </a:lnTo>
                <a:lnTo>
                  <a:pt x="323" y="281"/>
                </a:lnTo>
                <a:lnTo>
                  <a:pt x="323" y="280"/>
                </a:lnTo>
                <a:lnTo>
                  <a:pt x="314" y="266"/>
                </a:lnTo>
                <a:lnTo>
                  <a:pt x="301" y="245"/>
                </a:lnTo>
                <a:lnTo>
                  <a:pt x="300" y="242"/>
                </a:lnTo>
                <a:lnTo>
                  <a:pt x="274" y="203"/>
                </a:lnTo>
                <a:lnTo>
                  <a:pt x="271" y="197"/>
                </a:lnTo>
                <a:lnTo>
                  <a:pt x="271" y="193"/>
                </a:lnTo>
                <a:lnTo>
                  <a:pt x="274" y="189"/>
                </a:lnTo>
                <a:lnTo>
                  <a:pt x="276" y="185"/>
                </a:lnTo>
                <a:lnTo>
                  <a:pt x="281" y="183"/>
                </a:lnTo>
                <a:lnTo>
                  <a:pt x="286" y="183"/>
                </a:lnTo>
                <a:lnTo>
                  <a:pt x="290" y="186"/>
                </a:lnTo>
                <a:lnTo>
                  <a:pt x="293" y="189"/>
                </a:lnTo>
                <a:lnTo>
                  <a:pt x="322" y="233"/>
                </a:lnTo>
                <a:lnTo>
                  <a:pt x="342" y="264"/>
                </a:lnTo>
                <a:lnTo>
                  <a:pt x="347" y="269"/>
                </a:lnTo>
                <a:lnTo>
                  <a:pt x="349" y="270"/>
                </a:lnTo>
                <a:lnTo>
                  <a:pt x="349" y="269"/>
                </a:lnTo>
                <a:lnTo>
                  <a:pt x="352" y="267"/>
                </a:lnTo>
                <a:lnTo>
                  <a:pt x="358" y="262"/>
                </a:lnTo>
                <a:lnTo>
                  <a:pt x="364" y="252"/>
                </a:lnTo>
                <a:lnTo>
                  <a:pt x="289" y="109"/>
                </a:lnTo>
                <a:lnTo>
                  <a:pt x="260" y="106"/>
                </a:lnTo>
                <a:lnTo>
                  <a:pt x="216" y="152"/>
                </a:lnTo>
                <a:lnTo>
                  <a:pt x="208" y="157"/>
                </a:lnTo>
                <a:lnTo>
                  <a:pt x="199" y="161"/>
                </a:lnTo>
                <a:lnTo>
                  <a:pt x="191" y="164"/>
                </a:lnTo>
                <a:lnTo>
                  <a:pt x="183" y="164"/>
                </a:lnTo>
                <a:lnTo>
                  <a:pt x="173" y="163"/>
                </a:lnTo>
                <a:lnTo>
                  <a:pt x="165" y="160"/>
                </a:lnTo>
                <a:lnTo>
                  <a:pt x="158" y="156"/>
                </a:lnTo>
                <a:lnTo>
                  <a:pt x="153" y="152"/>
                </a:lnTo>
                <a:lnTo>
                  <a:pt x="147" y="148"/>
                </a:lnTo>
                <a:lnTo>
                  <a:pt x="140" y="138"/>
                </a:lnTo>
                <a:lnTo>
                  <a:pt x="138" y="132"/>
                </a:lnTo>
                <a:lnTo>
                  <a:pt x="135" y="126"/>
                </a:lnTo>
                <a:lnTo>
                  <a:pt x="199" y="42"/>
                </a:lnTo>
                <a:lnTo>
                  <a:pt x="208" y="32"/>
                </a:lnTo>
                <a:lnTo>
                  <a:pt x="216" y="25"/>
                </a:lnTo>
                <a:lnTo>
                  <a:pt x="224" y="20"/>
                </a:lnTo>
                <a:lnTo>
                  <a:pt x="231" y="16"/>
                </a:lnTo>
                <a:lnTo>
                  <a:pt x="243" y="13"/>
                </a:lnTo>
                <a:lnTo>
                  <a:pt x="249" y="11"/>
                </a:lnTo>
                <a:lnTo>
                  <a:pt x="342" y="11"/>
                </a:lnTo>
                <a:lnTo>
                  <a:pt x="418" y="44"/>
                </a:lnTo>
                <a:lnTo>
                  <a:pt x="418" y="21"/>
                </a:lnTo>
                <a:lnTo>
                  <a:pt x="499" y="21"/>
                </a:lnTo>
                <a:lnTo>
                  <a:pt x="499" y="44"/>
                </a:lnTo>
                <a:lnTo>
                  <a:pt x="441" y="44"/>
                </a:lnTo>
                <a:lnTo>
                  <a:pt x="441" y="251"/>
                </a:lnTo>
                <a:close/>
                <a:moveTo>
                  <a:pt x="418" y="229"/>
                </a:moveTo>
                <a:lnTo>
                  <a:pt x="418" y="71"/>
                </a:lnTo>
                <a:lnTo>
                  <a:pt x="337" y="36"/>
                </a:lnTo>
                <a:lnTo>
                  <a:pt x="249" y="36"/>
                </a:lnTo>
                <a:lnTo>
                  <a:pt x="246" y="36"/>
                </a:lnTo>
                <a:lnTo>
                  <a:pt x="239" y="39"/>
                </a:lnTo>
                <a:lnTo>
                  <a:pt x="230" y="44"/>
                </a:lnTo>
                <a:lnTo>
                  <a:pt x="224" y="50"/>
                </a:lnTo>
                <a:lnTo>
                  <a:pt x="219" y="57"/>
                </a:lnTo>
                <a:lnTo>
                  <a:pt x="164" y="128"/>
                </a:lnTo>
                <a:lnTo>
                  <a:pt x="169" y="135"/>
                </a:lnTo>
                <a:lnTo>
                  <a:pt x="173" y="138"/>
                </a:lnTo>
                <a:lnTo>
                  <a:pt x="179" y="139"/>
                </a:lnTo>
                <a:lnTo>
                  <a:pt x="184" y="141"/>
                </a:lnTo>
                <a:lnTo>
                  <a:pt x="190" y="139"/>
                </a:lnTo>
                <a:lnTo>
                  <a:pt x="195" y="137"/>
                </a:lnTo>
                <a:lnTo>
                  <a:pt x="201" y="132"/>
                </a:lnTo>
                <a:lnTo>
                  <a:pt x="252" y="82"/>
                </a:lnTo>
                <a:lnTo>
                  <a:pt x="257" y="83"/>
                </a:lnTo>
                <a:lnTo>
                  <a:pt x="304" y="86"/>
                </a:lnTo>
                <a:lnTo>
                  <a:pt x="304" y="87"/>
                </a:lnTo>
                <a:lnTo>
                  <a:pt x="380" y="229"/>
                </a:lnTo>
                <a:lnTo>
                  <a:pt x="418" y="229"/>
                </a:lnTo>
                <a:close/>
              </a:path>
            </a:pathLst>
          </a:custGeom>
          <a:solidFill>
            <a:schemeClr val="accent1"/>
          </a:solidFill>
          <a:ln>
            <a:noFill/>
          </a:ln>
        </p:spPr>
        <p:txBody>
          <a:bodyPr/>
          <a:lstStyle/>
          <a:p>
            <a:endParaRPr lang="en-US" dirty="0"/>
          </a:p>
        </p:txBody>
      </p:sp>
      <p:sp>
        <p:nvSpPr>
          <p:cNvPr id="236" name="Freeform 261"/>
          <p:cNvSpPr>
            <a:spLocks noEditPoints="1"/>
          </p:cNvSpPr>
          <p:nvPr/>
        </p:nvSpPr>
        <p:spPr bwMode="auto">
          <a:xfrm>
            <a:off x="7096510" y="1620629"/>
            <a:ext cx="290919" cy="377409"/>
          </a:xfrm>
          <a:custGeom>
            <a:avLst/>
            <a:gdLst>
              <a:gd name="T0" fmla="*/ 13190 w 334"/>
              <a:gd name="T1" fmla="*/ 44450 h 432"/>
              <a:gd name="T2" fmla="*/ 91272 w 334"/>
              <a:gd name="T3" fmla="*/ 37042 h 432"/>
              <a:gd name="T4" fmla="*/ 13190 w 334"/>
              <a:gd name="T5" fmla="*/ 17992 h 432"/>
              <a:gd name="T6" fmla="*/ 15828 w 334"/>
              <a:gd name="T7" fmla="*/ 13229 h 432"/>
              <a:gd name="T8" fmla="*/ 115541 w 334"/>
              <a:gd name="T9" fmla="*/ 13229 h 432"/>
              <a:gd name="T10" fmla="*/ 119234 w 334"/>
              <a:gd name="T11" fmla="*/ 26987 h 432"/>
              <a:gd name="T12" fmla="*/ 131368 w 334"/>
              <a:gd name="T13" fmla="*/ 26987 h 432"/>
              <a:gd name="T14" fmla="*/ 129786 w 334"/>
              <a:gd name="T15" fmla="*/ 11113 h 432"/>
              <a:gd name="T16" fmla="*/ 120289 w 334"/>
              <a:gd name="T17" fmla="*/ 1588 h 432"/>
              <a:gd name="T18" fmla="*/ 17938 w 334"/>
              <a:gd name="T19" fmla="*/ 0 h 432"/>
              <a:gd name="T20" fmla="*/ 5803 w 334"/>
              <a:gd name="T21" fmla="*/ 5292 h 432"/>
              <a:gd name="T22" fmla="*/ 0 w 334"/>
              <a:gd name="T23" fmla="*/ 17992 h 432"/>
              <a:gd name="T24" fmla="*/ 1583 w 334"/>
              <a:gd name="T25" fmla="*/ 217487 h 432"/>
              <a:gd name="T26" fmla="*/ 11079 w 334"/>
              <a:gd name="T27" fmla="*/ 227012 h 432"/>
              <a:gd name="T28" fmla="*/ 113431 w 334"/>
              <a:gd name="T29" fmla="*/ 228600 h 432"/>
              <a:gd name="T30" fmla="*/ 126093 w 334"/>
              <a:gd name="T31" fmla="*/ 223308 h 432"/>
              <a:gd name="T32" fmla="*/ 131368 w 334"/>
              <a:gd name="T33" fmla="*/ 210608 h 432"/>
              <a:gd name="T34" fmla="*/ 125565 w 334"/>
              <a:gd name="T35" fmla="*/ 149225 h 432"/>
              <a:gd name="T36" fmla="*/ 119234 w 334"/>
              <a:gd name="T37" fmla="*/ 210608 h 432"/>
              <a:gd name="T38" fmla="*/ 113431 w 334"/>
              <a:gd name="T39" fmla="*/ 215371 h 432"/>
              <a:gd name="T40" fmla="*/ 14772 w 334"/>
              <a:gd name="T41" fmla="*/ 213783 h 432"/>
              <a:gd name="T42" fmla="*/ 119234 w 334"/>
              <a:gd name="T43" fmla="*/ 182033 h 432"/>
              <a:gd name="T44" fmla="*/ 120289 w 334"/>
              <a:gd name="T45" fmla="*/ 138113 h 432"/>
              <a:gd name="T46" fmla="*/ 101824 w 334"/>
              <a:gd name="T47" fmla="*/ 132292 h 432"/>
              <a:gd name="T48" fmla="*/ 86524 w 334"/>
              <a:gd name="T49" fmla="*/ 120121 h 432"/>
              <a:gd name="T50" fmla="*/ 77555 w 334"/>
              <a:gd name="T51" fmla="*/ 102658 h 432"/>
              <a:gd name="T52" fmla="*/ 75444 w 334"/>
              <a:gd name="T53" fmla="*/ 88371 h 432"/>
              <a:gd name="T54" fmla="*/ 79138 w 334"/>
              <a:gd name="T55" fmla="*/ 67733 h 432"/>
              <a:gd name="T56" fmla="*/ 90217 w 334"/>
              <a:gd name="T57" fmla="*/ 51858 h 432"/>
              <a:gd name="T58" fmla="*/ 106044 w 334"/>
              <a:gd name="T59" fmla="*/ 40746 h 432"/>
              <a:gd name="T60" fmla="*/ 125565 w 334"/>
              <a:gd name="T61" fmla="*/ 37042 h 432"/>
              <a:gd name="T62" fmla="*/ 140865 w 334"/>
              <a:gd name="T63" fmla="*/ 39158 h 432"/>
              <a:gd name="T64" fmla="*/ 157220 w 334"/>
              <a:gd name="T65" fmla="*/ 48683 h 432"/>
              <a:gd name="T66" fmla="*/ 169882 w 334"/>
              <a:gd name="T67" fmla="*/ 63500 h 432"/>
              <a:gd name="T68" fmla="*/ 175685 w 334"/>
              <a:gd name="T69" fmla="*/ 82021 h 432"/>
              <a:gd name="T70" fmla="*/ 174630 w 334"/>
              <a:gd name="T71" fmla="*/ 98425 h 432"/>
              <a:gd name="T72" fmla="*/ 167772 w 334"/>
              <a:gd name="T73" fmla="*/ 115887 h 432"/>
              <a:gd name="T74" fmla="*/ 154054 w 334"/>
              <a:gd name="T75" fmla="*/ 129646 h 432"/>
              <a:gd name="T76" fmla="*/ 135589 w 334"/>
              <a:gd name="T77" fmla="*/ 137583 h 432"/>
              <a:gd name="T78" fmla="*/ 125565 w 334"/>
              <a:gd name="T79" fmla="*/ 49742 h 432"/>
              <a:gd name="T80" fmla="*/ 104462 w 334"/>
              <a:gd name="T81" fmla="*/ 56092 h 432"/>
              <a:gd name="T82" fmla="*/ 88634 w 334"/>
              <a:gd name="T83" fmla="*/ 79904 h 432"/>
              <a:gd name="T84" fmla="*/ 90744 w 334"/>
              <a:gd name="T85" fmla="*/ 102658 h 432"/>
              <a:gd name="T86" fmla="*/ 110793 w 334"/>
              <a:gd name="T87" fmla="*/ 123296 h 432"/>
              <a:gd name="T88" fmla="*/ 133479 w 334"/>
              <a:gd name="T89" fmla="*/ 125412 h 432"/>
              <a:gd name="T90" fmla="*/ 156692 w 334"/>
              <a:gd name="T91" fmla="*/ 109008 h 432"/>
              <a:gd name="T92" fmla="*/ 163023 w 334"/>
              <a:gd name="T93" fmla="*/ 88371 h 432"/>
              <a:gd name="T94" fmla="*/ 152472 w 334"/>
              <a:gd name="T95" fmla="*/ 61383 h 432"/>
              <a:gd name="T96" fmla="*/ 125565 w 334"/>
              <a:gd name="T97" fmla="*/ 49742 h 432"/>
              <a:gd name="T98" fmla="*/ 108155 w 334"/>
              <a:gd name="T99" fmla="*/ 82021 h 432"/>
              <a:gd name="T100" fmla="*/ 123455 w 334"/>
              <a:gd name="T101" fmla="*/ 110596 h 432"/>
              <a:gd name="T102" fmla="*/ 71751 w 334"/>
              <a:gd name="T103" fmla="*/ 204787 h 432"/>
              <a:gd name="T104" fmla="*/ 62255 w 334"/>
              <a:gd name="T105" fmla="*/ 205846 h 432"/>
              <a:gd name="T106" fmla="*/ 58034 w 334"/>
              <a:gd name="T107" fmla="*/ 198967 h 432"/>
              <a:gd name="T108" fmla="*/ 65948 w 334"/>
              <a:gd name="T109" fmla="*/ 189971 h 432"/>
              <a:gd name="T110" fmla="*/ 73334 w 334"/>
              <a:gd name="T111" fmla="*/ 195263 h 43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34" h="432">
                <a:moveTo>
                  <a:pt x="226" y="281"/>
                </a:moveTo>
                <a:lnTo>
                  <a:pt x="226" y="319"/>
                </a:lnTo>
                <a:lnTo>
                  <a:pt x="25" y="319"/>
                </a:lnTo>
                <a:lnTo>
                  <a:pt x="25" y="84"/>
                </a:lnTo>
                <a:lnTo>
                  <a:pt x="157" y="84"/>
                </a:lnTo>
                <a:lnTo>
                  <a:pt x="165" y="77"/>
                </a:lnTo>
                <a:lnTo>
                  <a:pt x="173" y="70"/>
                </a:lnTo>
                <a:lnTo>
                  <a:pt x="183" y="65"/>
                </a:lnTo>
                <a:lnTo>
                  <a:pt x="193" y="59"/>
                </a:lnTo>
                <a:lnTo>
                  <a:pt x="25" y="59"/>
                </a:lnTo>
                <a:lnTo>
                  <a:pt x="25" y="34"/>
                </a:lnTo>
                <a:lnTo>
                  <a:pt x="25" y="30"/>
                </a:lnTo>
                <a:lnTo>
                  <a:pt x="28" y="28"/>
                </a:lnTo>
                <a:lnTo>
                  <a:pt x="30" y="25"/>
                </a:lnTo>
                <a:lnTo>
                  <a:pt x="34" y="23"/>
                </a:lnTo>
                <a:lnTo>
                  <a:pt x="215" y="23"/>
                </a:lnTo>
                <a:lnTo>
                  <a:pt x="219" y="25"/>
                </a:lnTo>
                <a:lnTo>
                  <a:pt x="221" y="28"/>
                </a:lnTo>
                <a:lnTo>
                  <a:pt x="224" y="30"/>
                </a:lnTo>
                <a:lnTo>
                  <a:pt x="226" y="34"/>
                </a:lnTo>
                <a:lnTo>
                  <a:pt x="226" y="51"/>
                </a:lnTo>
                <a:lnTo>
                  <a:pt x="238" y="51"/>
                </a:lnTo>
                <a:lnTo>
                  <a:pt x="249" y="51"/>
                </a:lnTo>
                <a:lnTo>
                  <a:pt x="249" y="34"/>
                </a:lnTo>
                <a:lnTo>
                  <a:pt x="249" y="28"/>
                </a:lnTo>
                <a:lnTo>
                  <a:pt x="246" y="21"/>
                </a:lnTo>
                <a:lnTo>
                  <a:pt x="243" y="15"/>
                </a:lnTo>
                <a:lnTo>
                  <a:pt x="239" y="10"/>
                </a:lnTo>
                <a:lnTo>
                  <a:pt x="234" y="6"/>
                </a:lnTo>
                <a:lnTo>
                  <a:pt x="228" y="3"/>
                </a:lnTo>
                <a:lnTo>
                  <a:pt x="221" y="0"/>
                </a:lnTo>
                <a:lnTo>
                  <a:pt x="215" y="0"/>
                </a:lnTo>
                <a:lnTo>
                  <a:pt x="34" y="0"/>
                </a:lnTo>
                <a:lnTo>
                  <a:pt x="28" y="0"/>
                </a:lnTo>
                <a:lnTo>
                  <a:pt x="21" y="3"/>
                </a:lnTo>
                <a:lnTo>
                  <a:pt x="15" y="6"/>
                </a:lnTo>
                <a:lnTo>
                  <a:pt x="11" y="10"/>
                </a:lnTo>
                <a:lnTo>
                  <a:pt x="6" y="15"/>
                </a:lnTo>
                <a:lnTo>
                  <a:pt x="3" y="21"/>
                </a:lnTo>
                <a:lnTo>
                  <a:pt x="1" y="28"/>
                </a:lnTo>
                <a:lnTo>
                  <a:pt x="0" y="34"/>
                </a:lnTo>
                <a:lnTo>
                  <a:pt x="0" y="398"/>
                </a:lnTo>
                <a:lnTo>
                  <a:pt x="1" y="404"/>
                </a:lnTo>
                <a:lnTo>
                  <a:pt x="3" y="411"/>
                </a:lnTo>
                <a:lnTo>
                  <a:pt x="6" y="417"/>
                </a:lnTo>
                <a:lnTo>
                  <a:pt x="11" y="422"/>
                </a:lnTo>
                <a:lnTo>
                  <a:pt x="15" y="426"/>
                </a:lnTo>
                <a:lnTo>
                  <a:pt x="21" y="429"/>
                </a:lnTo>
                <a:lnTo>
                  <a:pt x="28" y="431"/>
                </a:lnTo>
                <a:lnTo>
                  <a:pt x="34" y="432"/>
                </a:lnTo>
                <a:lnTo>
                  <a:pt x="215" y="432"/>
                </a:lnTo>
                <a:lnTo>
                  <a:pt x="221" y="431"/>
                </a:lnTo>
                <a:lnTo>
                  <a:pt x="228" y="429"/>
                </a:lnTo>
                <a:lnTo>
                  <a:pt x="234" y="426"/>
                </a:lnTo>
                <a:lnTo>
                  <a:pt x="239" y="422"/>
                </a:lnTo>
                <a:lnTo>
                  <a:pt x="243" y="417"/>
                </a:lnTo>
                <a:lnTo>
                  <a:pt x="246" y="411"/>
                </a:lnTo>
                <a:lnTo>
                  <a:pt x="249" y="404"/>
                </a:lnTo>
                <a:lnTo>
                  <a:pt x="249" y="398"/>
                </a:lnTo>
                <a:lnTo>
                  <a:pt x="249" y="281"/>
                </a:lnTo>
                <a:lnTo>
                  <a:pt x="238" y="282"/>
                </a:lnTo>
                <a:lnTo>
                  <a:pt x="226" y="281"/>
                </a:lnTo>
                <a:close/>
                <a:moveTo>
                  <a:pt x="226" y="398"/>
                </a:moveTo>
                <a:lnTo>
                  <a:pt x="226" y="398"/>
                </a:lnTo>
                <a:lnTo>
                  <a:pt x="224" y="402"/>
                </a:lnTo>
                <a:lnTo>
                  <a:pt x="221" y="404"/>
                </a:lnTo>
                <a:lnTo>
                  <a:pt x="219" y="407"/>
                </a:lnTo>
                <a:lnTo>
                  <a:pt x="215" y="407"/>
                </a:lnTo>
                <a:lnTo>
                  <a:pt x="34" y="407"/>
                </a:lnTo>
                <a:lnTo>
                  <a:pt x="30" y="407"/>
                </a:lnTo>
                <a:lnTo>
                  <a:pt x="28" y="404"/>
                </a:lnTo>
                <a:lnTo>
                  <a:pt x="25" y="402"/>
                </a:lnTo>
                <a:lnTo>
                  <a:pt x="25" y="398"/>
                </a:lnTo>
                <a:lnTo>
                  <a:pt x="25" y="344"/>
                </a:lnTo>
                <a:lnTo>
                  <a:pt x="226" y="344"/>
                </a:lnTo>
                <a:lnTo>
                  <a:pt x="226" y="398"/>
                </a:lnTo>
                <a:close/>
                <a:moveTo>
                  <a:pt x="238" y="261"/>
                </a:moveTo>
                <a:lnTo>
                  <a:pt x="238" y="261"/>
                </a:lnTo>
                <a:lnTo>
                  <a:pt x="228" y="261"/>
                </a:lnTo>
                <a:lnTo>
                  <a:pt x="219" y="260"/>
                </a:lnTo>
                <a:lnTo>
                  <a:pt x="209" y="257"/>
                </a:lnTo>
                <a:lnTo>
                  <a:pt x="201" y="255"/>
                </a:lnTo>
                <a:lnTo>
                  <a:pt x="193" y="250"/>
                </a:lnTo>
                <a:lnTo>
                  <a:pt x="184" y="245"/>
                </a:lnTo>
                <a:lnTo>
                  <a:pt x="177" y="239"/>
                </a:lnTo>
                <a:lnTo>
                  <a:pt x="171" y="234"/>
                </a:lnTo>
                <a:lnTo>
                  <a:pt x="164" y="227"/>
                </a:lnTo>
                <a:lnTo>
                  <a:pt x="158" y="219"/>
                </a:lnTo>
                <a:lnTo>
                  <a:pt x="154" y="212"/>
                </a:lnTo>
                <a:lnTo>
                  <a:pt x="150" y="204"/>
                </a:lnTo>
                <a:lnTo>
                  <a:pt x="147" y="194"/>
                </a:lnTo>
                <a:lnTo>
                  <a:pt x="144" y="186"/>
                </a:lnTo>
                <a:lnTo>
                  <a:pt x="143" y="176"/>
                </a:lnTo>
                <a:lnTo>
                  <a:pt x="143" y="167"/>
                </a:lnTo>
                <a:lnTo>
                  <a:pt x="143" y="155"/>
                </a:lnTo>
                <a:lnTo>
                  <a:pt x="144" y="147"/>
                </a:lnTo>
                <a:lnTo>
                  <a:pt x="147" y="138"/>
                </a:lnTo>
                <a:lnTo>
                  <a:pt x="150" y="128"/>
                </a:lnTo>
                <a:lnTo>
                  <a:pt x="154" y="120"/>
                </a:lnTo>
                <a:lnTo>
                  <a:pt x="158" y="113"/>
                </a:lnTo>
                <a:lnTo>
                  <a:pt x="164" y="105"/>
                </a:lnTo>
                <a:lnTo>
                  <a:pt x="171" y="98"/>
                </a:lnTo>
                <a:lnTo>
                  <a:pt x="177" y="92"/>
                </a:lnTo>
                <a:lnTo>
                  <a:pt x="184" y="87"/>
                </a:lnTo>
                <a:lnTo>
                  <a:pt x="193" y="81"/>
                </a:lnTo>
                <a:lnTo>
                  <a:pt x="201" y="77"/>
                </a:lnTo>
                <a:lnTo>
                  <a:pt x="209" y="74"/>
                </a:lnTo>
                <a:lnTo>
                  <a:pt x="219" y="72"/>
                </a:lnTo>
                <a:lnTo>
                  <a:pt x="228" y="70"/>
                </a:lnTo>
                <a:lnTo>
                  <a:pt x="238" y="70"/>
                </a:lnTo>
                <a:lnTo>
                  <a:pt x="248" y="70"/>
                </a:lnTo>
                <a:lnTo>
                  <a:pt x="257" y="72"/>
                </a:lnTo>
                <a:lnTo>
                  <a:pt x="267" y="74"/>
                </a:lnTo>
                <a:lnTo>
                  <a:pt x="275" y="77"/>
                </a:lnTo>
                <a:lnTo>
                  <a:pt x="283" y="81"/>
                </a:lnTo>
                <a:lnTo>
                  <a:pt x="292" y="87"/>
                </a:lnTo>
                <a:lnTo>
                  <a:pt x="298" y="92"/>
                </a:lnTo>
                <a:lnTo>
                  <a:pt x="305" y="98"/>
                </a:lnTo>
                <a:lnTo>
                  <a:pt x="312" y="105"/>
                </a:lnTo>
                <a:lnTo>
                  <a:pt x="318" y="113"/>
                </a:lnTo>
                <a:lnTo>
                  <a:pt x="322" y="120"/>
                </a:lnTo>
                <a:lnTo>
                  <a:pt x="326" y="128"/>
                </a:lnTo>
                <a:lnTo>
                  <a:pt x="330" y="138"/>
                </a:lnTo>
                <a:lnTo>
                  <a:pt x="331" y="147"/>
                </a:lnTo>
                <a:lnTo>
                  <a:pt x="333" y="155"/>
                </a:lnTo>
                <a:lnTo>
                  <a:pt x="334" y="167"/>
                </a:lnTo>
                <a:lnTo>
                  <a:pt x="333" y="176"/>
                </a:lnTo>
                <a:lnTo>
                  <a:pt x="331" y="186"/>
                </a:lnTo>
                <a:lnTo>
                  <a:pt x="330" y="194"/>
                </a:lnTo>
                <a:lnTo>
                  <a:pt x="326" y="204"/>
                </a:lnTo>
                <a:lnTo>
                  <a:pt x="322" y="212"/>
                </a:lnTo>
                <a:lnTo>
                  <a:pt x="318" y="219"/>
                </a:lnTo>
                <a:lnTo>
                  <a:pt x="312" y="227"/>
                </a:lnTo>
                <a:lnTo>
                  <a:pt x="305" y="234"/>
                </a:lnTo>
                <a:lnTo>
                  <a:pt x="298" y="239"/>
                </a:lnTo>
                <a:lnTo>
                  <a:pt x="292" y="245"/>
                </a:lnTo>
                <a:lnTo>
                  <a:pt x="283" y="250"/>
                </a:lnTo>
                <a:lnTo>
                  <a:pt x="275" y="255"/>
                </a:lnTo>
                <a:lnTo>
                  <a:pt x="267" y="257"/>
                </a:lnTo>
                <a:lnTo>
                  <a:pt x="257" y="260"/>
                </a:lnTo>
                <a:lnTo>
                  <a:pt x="248" y="261"/>
                </a:lnTo>
                <a:lnTo>
                  <a:pt x="238" y="261"/>
                </a:lnTo>
                <a:close/>
                <a:moveTo>
                  <a:pt x="238" y="94"/>
                </a:moveTo>
                <a:lnTo>
                  <a:pt x="238" y="94"/>
                </a:lnTo>
                <a:lnTo>
                  <a:pt x="224" y="95"/>
                </a:lnTo>
                <a:lnTo>
                  <a:pt x="210" y="100"/>
                </a:lnTo>
                <a:lnTo>
                  <a:pt x="198" y="106"/>
                </a:lnTo>
                <a:lnTo>
                  <a:pt x="187" y="116"/>
                </a:lnTo>
                <a:lnTo>
                  <a:pt x="179" y="125"/>
                </a:lnTo>
                <a:lnTo>
                  <a:pt x="172" y="138"/>
                </a:lnTo>
                <a:lnTo>
                  <a:pt x="168" y="151"/>
                </a:lnTo>
                <a:lnTo>
                  <a:pt x="166" y="167"/>
                </a:lnTo>
                <a:lnTo>
                  <a:pt x="168" y="180"/>
                </a:lnTo>
                <a:lnTo>
                  <a:pt x="172" y="194"/>
                </a:lnTo>
                <a:lnTo>
                  <a:pt x="179" y="206"/>
                </a:lnTo>
                <a:lnTo>
                  <a:pt x="187" y="216"/>
                </a:lnTo>
                <a:lnTo>
                  <a:pt x="198" y="226"/>
                </a:lnTo>
                <a:lnTo>
                  <a:pt x="210" y="233"/>
                </a:lnTo>
                <a:lnTo>
                  <a:pt x="224" y="237"/>
                </a:lnTo>
                <a:lnTo>
                  <a:pt x="238" y="238"/>
                </a:lnTo>
                <a:lnTo>
                  <a:pt x="253" y="237"/>
                </a:lnTo>
                <a:lnTo>
                  <a:pt x="265" y="233"/>
                </a:lnTo>
                <a:lnTo>
                  <a:pt x="278" y="226"/>
                </a:lnTo>
                <a:lnTo>
                  <a:pt x="289" y="216"/>
                </a:lnTo>
                <a:lnTo>
                  <a:pt x="297" y="206"/>
                </a:lnTo>
                <a:lnTo>
                  <a:pt x="304" y="194"/>
                </a:lnTo>
                <a:lnTo>
                  <a:pt x="308" y="180"/>
                </a:lnTo>
                <a:lnTo>
                  <a:pt x="309" y="167"/>
                </a:lnTo>
                <a:lnTo>
                  <a:pt x="308" y="151"/>
                </a:lnTo>
                <a:lnTo>
                  <a:pt x="304" y="138"/>
                </a:lnTo>
                <a:lnTo>
                  <a:pt x="297" y="125"/>
                </a:lnTo>
                <a:lnTo>
                  <a:pt x="289" y="116"/>
                </a:lnTo>
                <a:lnTo>
                  <a:pt x="278" y="106"/>
                </a:lnTo>
                <a:lnTo>
                  <a:pt x="265" y="100"/>
                </a:lnTo>
                <a:lnTo>
                  <a:pt x="253" y="95"/>
                </a:lnTo>
                <a:lnTo>
                  <a:pt x="238" y="94"/>
                </a:lnTo>
                <a:close/>
                <a:moveTo>
                  <a:pt x="234" y="209"/>
                </a:moveTo>
                <a:lnTo>
                  <a:pt x="190" y="173"/>
                </a:lnTo>
                <a:lnTo>
                  <a:pt x="205" y="155"/>
                </a:lnTo>
                <a:lnTo>
                  <a:pt x="230" y="175"/>
                </a:lnTo>
                <a:lnTo>
                  <a:pt x="263" y="129"/>
                </a:lnTo>
                <a:lnTo>
                  <a:pt x="282" y="144"/>
                </a:lnTo>
                <a:lnTo>
                  <a:pt x="234" y="209"/>
                </a:lnTo>
                <a:close/>
                <a:moveTo>
                  <a:pt x="140" y="376"/>
                </a:moveTo>
                <a:lnTo>
                  <a:pt x="140" y="376"/>
                </a:lnTo>
                <a:lnTo>
                  <a:pt x="139" y="381"/>
                </a:lnTo>
                <a:lnTo>
                  <a:pt x="136" y="387"/>
                </a:lnTo>
                <a:lnTo>
                  <a:pt x="131" y="389"/>
                </a:lnTo>
                <a:lnTo>
                  <a:pt x="125" y="391"/>
                </a:lnTo>
                <a:lnTo>
                  <a:pt x="118" y="389"/>
                </a:lnTo>
                <a:lnTo>
                  <a:pt x="114" y="387"/>
                </a:lnTo>
                <a:lnTo>
                  <a:pt x="110" y="381"/>
                </a:lnTo>
                <a:lnTo>
                  <a:pt x="110" y="376"/>
                </a:lnTo>
                <a:lnTo>
                  <a:pt x="110" y="369"/>
                </a:lnTo>
                <a:lnTo>
                  <a:pt x="114" y="365"/>
                </a:lnTo>
                <a:lnTo>
                  <a:pt x="118" y="360"/>
                </a:lnTo>
                <a:lnTo>
                  <a:pt x="125" y="359"/>
                </a:lnTo>
                <a:lnTo>
                  <a:pt x="131" y="360"/>
                </a:lnTo>
                <a:lnTo>
                  <a:pt x="136" y="365"/>
                </a:lnTo>
                <a:lnTo>
                  <a:pt x="139" y="369"/>
                </a:lnTo>
                <a:lnTo>
                  <a:pt x="140" y="376"/>
                </a:lnTo>
                <a:close/>
              </a:path>
            </a:pathLst>
          </a:custGeom>
          <a:solidFill>
            <a:schemeClr val="accent1"/>
          </a:solidFill>
          <a:ln>
            <a:noFill/>
          </a:ln>
        </p:spPr>
        <p:txBody>
          <a:bodyPr/>
          <a:lstStyle/>
          <a:p>
            <a:endParaRPr lang="en-US" dirty="0"/>
          </a:p>
        </p:txBody>
      </p:sp>
      <p:sp>
        <p:nvSpPr>
          <p:cNvPr id="237" name="Freeform 262"/>
          <p:cNvSpPr>
            <a:spLocks noEditPoints="1"/>
          </p:cNvSpPr>
          <p:nvPr/>
        </p:nvSpPr>
        <p:spPr bwMode="auto">
          <a:xfrm>
            <a:off x="6898840" y="3960033"/>
            <a:ext cx="361683" cy="301402"/>
          </a:xfrm>
          <a:custGeom>
            <a:avLst/>
            <a:gdLst>
              <a:gd name="T0" fmla="*/ 133557 w 415"/>
              <a:gd name="T1" fmla="*/ 89689 h 344"/>
              <a:gd name="T2" fmla="*/ 120359 w 415"/>
              <a:gd name="T3" fmla="*/ 77483 h 344"/>
              <a:gd name="T4" fmla="*/ 121943 w 415"/>
              <a:gd name="T5" fmla="*/ 76952 h 344"/>
              <a:gd name="T6" fmla="*/ 120887 w 415"/>
              <a:gd name="T7" fmla="*/ 65808 h 344"/>
              <a:gd name="T8" fmla="*/ 96604 w 415"/>
              <a:gd name="T9" fmla="*/ 53601 h 344"/>
              <a:gd name="T10" fmla="*/ 120887 w 415"/>
              <a:gd name="T11" fmla="*/ 52540 h 344"/>
              <a:gd name="T12" fmla="*/ 121943 w 415"/>
              <a:gd name="T13" fmla="*/ 41926 h 344"/>
              <a:gd name="T14" fmla="*/ 96604 w 415"/>
              <a:gd name="T15" fmla="*/ 40864 h 344"/>
              <a:gd name="T16" fmla="*/ 219075 w 415"/>
              <a:gd name="T17" fmla="*/ 131084 h 344"/>
              <a:gd name="T18" fmla="*/ 216963 w 415"/>
              <a:gd name="T19" fmla="*/ 140106 h 344"/>
              <a:gd name="T20" fmla="*/ 207989 w 415"/>
              <a:gd name="T21" fmla="*/ 151251 h 344"/>
              <a:gd name="T22" fmla="*/ 194264 w 415"/>
              <a:gd name="T23" fmla="*/ 155497 h 344"/>
              <a:gd name="T24" fmla="*/ 151505 w 415"/>
              <a:gd name="T25" fmla="*/ 170887 h 344"/>
              <a:gd name="T26" fmla="*/ 155728 w 415"/>
              <a:gd name="T27" fmla="*/ 172480 h 344"/>
              <a:gd name="T28" fmla="*/ 157312 w 415"/>
              <a:gd name="T29" fmla="*/ 176725 h 344"/>
              <a:gd name="T30" fmla="*/ 153616 w 415"/>
              <a:gd name="T31" fmla="*/ 182563 h 344"/>
              <a:gd name="T32" fmla="*/ 67042 w 415"/>
              <a:gd name="T33" fmla="*/ 182563 h 344"/>
              <a:gd name="T34" fmla="*/ 61235 w 415"/>
              <a:gd name="T35" fmla="*/ 178848 h 344"/>
              <a:gd name="T36" fmla="*/ 61235 w 415"/>
              <a:gd name="T37" fmla="*/ 174602 h 344"/>
              <a:gd name="T38" fmla="*/ 67042 w 415"/>
              <a:gd name="T39" fmla="*/ 170887 h 344"/>
              <a:gd name="T40" fmla="*/ 23755 w 415"/>
              <a:gd name="T41" fmla="*/ 155497 h 344"/>
              <a:gd name="T42" fmla="*/ 14253 w 415"/>
              <a:gd name="T43" fmla="*/ 153374 h 344"/>
              <a:gd name="T44" fmla="*/ 3167 w 415"/>
              <a:gd name="T45" fmla="*/ 144883 h 344"/>
              <a:gd name="T46" fmla="*/ 0 w 415"/>
              <a:gd name="T47" fmla="*/ 131084 h 344"/>
              <a:gd name="T48" fmla="*/ 0 w 415"/>
              <a:gd name="T49" fmla="*/ 19636 h 344"/>
              <a:gd name="T50" fmla="*/ 6335 w 415"/>
              <a:gd name="T51" fmla="*/ 7430 h 344"/>
              <a:gd name="T52" fmla="*/ 18476 w 415"/>
              <a:gd name="T53" fmla="*/ 1061 h 344"/>
              <a:gd name="T54" fmla="*/ 194264 w 415"/>
              <a:gd name="T55" fmla="*/ 0 h 344"/>
              <a:gd name="T56" fmla="*/ 207989 w 415"/>
              <a:gd name="T57" fmla="*/ 4776 h 344"/>
              <a:gd name="T58" fmla="*/ 216963 w 415"/>
              <a:gd name="T59" fmla="*/ 14860 h 344"/>
              <a:gd name="T60" fmla="*/ 219075 w 415"/>
              <a:gd name="T61" fmla="*/ 24943 h 344"/>
              <a:gd name="T62" fmla="*/ 100827 w 415"/>
              <a:gd name="T63" fmla="*/ 170887 h 344"/>
              <a:gd name="T64" fmla="*/ 206933 w 415"/>
              <a:gd name="T65" fmla="*/ 24943 h 344"/>
              <a:gd name="T66" fmla="*/ 205878 w 415"/>
              <a:gd name="T67" fmla="*/ 19636 h 344"/>
              <a:gd name="T68" fmla="*/ 201655 w 415"/>
              <a:gd name="T69" fmla="*/ 14860 h 344"/>
              <a:gd name="T70" fmla="*/ 194264 w 415"/>
              <a:gd name="T71" fmla="*/ 12737 h 344"/>
              <a:gd name="T72" fmla="*/ 21644 w 415"/>
              <a:gd name="T73" fmla="*/ 12737 h 344"/>
              <a:gd name="T74" fmla="*/ 14781 w 415"/>
              <a:gd name="T75" fmla="*/ 16452 h 344"/>
              <a:gd name="T76" fmla="*/ 12142 w 415"/>
              <a:gd name="T77" fmla="*/ 22290 h 344"/>
              <a:gd name="T78" fmla="*/ 11614 w 415"/>
              <a:gd name="T79" fmla="*/ 131084 h 344"/>
              <a:gd name="T80" fmla="*/ 13725 w 415"/>
              <a:gd name="T81" fmla="*/ 137984 h 344"/>
              <a:gd name="T82" fmla="*/ 19532 w 415"/>
              <a:gd name="T83" fmla="*/ 142760 h 344"/>
              <a:gd name="T84" fmla="*/ 194264 w 415"/>
              <a:gd name="T85" fmla="*/ 143291 h 344"/>
              <a:gd name="T86" fmla="*/ 199543 w 415"/>
              <a:gd name="T87" fmla="*/ 142760 h 344"/>
              <a:gd name="T88" fmla="*/ 204294 w 415"/>
              <a:gd name="T89" fmla="*/ 137984 h 344"/>
              <a:gd name="T90" fmla="*/ 206933 w 415"/>
              <a:gd name="T91" fmla="*/ 131084 h 344"/>
              <a:gd name="T92" fmla="*/ 145698 w 415"/>
              <a:gd name="T93" fmla="*/ 28658 h 344"/>
              <a:gd name="T94" fmla="*/ 167342 w 415"/>
              <a:gd name="T95" fmla="*/ 40334 h 344"/>
              <a:gd name="T96" fmla="*/ 175260 w 415"/>
              <a:gd name="T97" fmla="*/ 44049 h 344"/>
              <a:gd name="T98" fmla="*/ 178955 w 415"/>
              <a:gd name="T99" fmla="*/ 52009 h 344"/>
              <a:gd name="T100" fmla="*/ 178955 w 415"/>
              <a:gd name="T101" fmla="*/ 67930 h 344"/>
              <a:gd name="T102" fmla="*/ 172093 w 415"/>
              <a:gd name="T103" fmla="*/ 76952 h 344"/>
              <a:gd name="T104" fmla="*/ 157840 w 415"/>
              <a:gd name="T105" fmla="*/ 77483 h 344"/>
              <a:gd name="T106" fmla="*/ 157312 w 415"/>
              <a:gd name="T107" fmla="*/ 76952 h 344"/>
              <a:gd name="T108" fmla="*/ 145698 w 415"/>
              <a:gd name="T109" fmla="*/ 89159 h 344"/>
              <a:gd name="T110" fmla="*/ 172621 w 415"/>
              <a:gd name="T111" fmla="*/ 89159 h 344"/>
              <a:gd name="T112" fmla="*/ 184234 w 415"/>
              <a:gd name="T113" fmla="*/ 82790 h 344"/>
              <a:gd name="T114" fmla="*/ 190569 w 415"/>
              <a:gd name="T115" fmla="*/ 71115 h 344"/>
              <a:gd name="T116" fmla="*/ 190569 w 415"/>
              <a:gd name="T117" fmla="*/ 52009 h 344"/>
              <a:gd name="T118" fmla="*/ 186874 w 415"/>
              <a:gd name="T119" fmla="*/ 38742 h 344"/>
              <a:gd name="T120" fmla="*/ 176844 w 415"/>
              <a:gd name="T121" fmla="*/ 30250 h 344"/>
              <a:gd name="T122" fmla="*/ 167342 w 415"/>
              <a:gd name="T123" fmla="*/ 28658 h 34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5" h="344">
                <a:moveTo>
                  <a:pt x="183" y="54"/>
                </a:moveTo>
                <a:lnTo>
                  <a:pt x="253" y="54"/>
                </a:lnTo>
                <a:lnTo>
                  <a:pt x="253" y="169"/>
                </a:lnTo>
                <a:lnTo>
                  <a:pt x="183" y="169"/>
                </a:lnTo>
                <a:lnTo>
                  <a:pt x="183" y="146"/>
                </a:lnTo>
                <a:lnTo>
                  <a:pt x="228" y="146"/>
                </a:lnTo>
                <a:lnTo>
                  <a:pt x="229" y="146"/>
                </a:lnTo>
                <a:lnTo>
                  <a:pt x="231" y="145"/>
                </a:lnTo>
                <a:lnTo>
                  <a:pt x="231" y="125"/>
                </a:lnTo>
                <a:lnTo>
                  <a:pt x="229" y="124"/>
                </a:lnTo>
                <a:lnTo>
                  <a:pt x="228" y="123"/>
                </a:lnTo>
                <a:lnTo>
                  <a:pt x="183" y="123"/>
                </a:lnTo>
                <a:lnTo>
                  <a:pt x="183" y="101"/>
                </a:lnTo>
                <a:lnTo>
                  <a:pt x="228" y="101"/>
                </a:lnTo>
                <a:lnTo>
                  <a:pt x="229" y="99"/>
                </a:lnTo>
                <a:lnTo>
                  <a:pt x="231" y="98"/>
                </a:lnTo>
                <a:lnTo>
                  <a:pt x="231" y="79"/>
                </a:lnTo>
                <a:lnTo>
                  <a:pt x="229" y="77"/>
                </a:lnTo>
                <a:lnTo>
                  <a:pt x="228" y="77"/>
                </a:lnTo>
                <a:lnTo>
                  <a:pt x="183" y="77"/>
                </a:lnTo>
                <a:lnTo>
                  <a:pt x="183" y="54"/>
                </a:lnTo>
                <a:close/>
                <a:moveTo>
                  <a:pt x="415" y="47"/>
                </a:moveTo>
                <a:lnTo>
                  <a:pt x="415" y="247"/>
                </a:lnTo>
                <a:lnTo>
                  <a:pt x="414" y="256"/>
                </a:lnTo>
                <a:lnTo>
                  <a:pt x="411" y="264"/>
                </a:lnTo>
                <a:lnTo>
                  <a:pt x="407" y="273"/>
                </a:lnTo>
                <a:lnTo>
                  <a:pt x="401" y="280"/>
                </a:lnTo>
                <a:lnTo>
                  <a:pt x="394" y="285"/>
                </a:lnTo>
                <a:lnTo>
                  <a:pt x="386" y="289"/>
                </a:lnTo>
                <a:lnTo>
                  <a:pt x="378" y="292"/>
                </a:lnTo>
                <a:lnTo>
                  <a:pt x="368" y="293"/>
                </a:lnTo>
                <a:lnTo>
                  <a:pt x="246" y="293"/>
                </a:lnTo>
                <a:lnTo>
                  <a:pt x="246" y="322"/>
                </a:lnTo>
                <a:lnTo>
                  <a:pt x="287" y="322"/>
                </a:lnTo>
                <a:lnTo>
                  <a:pt x="291" y="322"/>
                </a:lnTo>
                <a:lnTo>
                  <a:pt x="295" y="325"/>
                </a:lnTo>
                <a:lnTo>
                  <a:pt x="297" y="329"/>
                </a:lnTo>
                <a:lnTo>
                  <a:pt x="298" y="333"/>
                </a:lnTo>
                <a:lnTo>
                  <a:pt x="297" y="337"/>
                </a:lnTo>
                <a:lnTo>
                  <a:pt x="295" y="341"/>
                </a:lnTo>
                <a:lnTo>
                  <a:pt x="291" y="344"/>
                </a:lnTo>
                <a:lnTo>
                  <a:pt x="287" y="344"/>
                </a:lnTo>
                <a:lnTo>
                  <a:pt x="127" y="344"/>
                </a:lnTo>
                <a:lnTo>
                  <a:pt x="122" y="344"/>
                </a:lnTo>
                <a:lnTo>
                  <a:pt x="119" y="341"/>
                </a:lnTo>
                <a:lnTo>
                  <a:pt x="116" y="337"/>
                </a:lnTo>
                <a:lnTo>
                  <a:pt x="115" y="333"/>
                </a:lnTo>
                <a:lnTo>
                  <a:pt x="116" y="329"/>
                </a:lnTo>
                <a:lnTo>
                  <a:pt x="119" y="325"/>
                </a:lnTo>
                <a:lnTo>
                  <a:pt x="122" y="322"/>
                </a:lnTo>
                <a:lnTo>
                  <a:pt x="127" y="322"/>
                </a:lnTo>
                <a:lnTo>
                  <a:pt x="167" y="322"/>
                </a:lnTo>
                <a:lnTo>
                  <a:pt x="167" y="293"/>
                </a:lnTo>
                <a:lnTo>
                  <a:pt x="45" y="293"/>
                </a:lnTo>
                <a:lnTo>
                  <a:pt x="35" y="292"/>
                </a:lnTo>
                <a:lnTo>
                  <a:pt x="27" y="289"/>
                </a:lnTo>
                <a:lnTo>
                  <a:pt x="19" y="285"/>
                </a:lnTo>
                <a:lnTo>
                  <a:pt x="12" y="280"/>
                </a:lnTo>
                <a:lnTo>
                  <a:pt x="6" y="273"/>
                </a:lnTo>
                <a:lnTo>
                  <a:pt x="2" y="264"/>
                </a:lnTo>
                <a:lnTo>
                  <a:pt x="0" y="256"/>
                </a:lnTo>
                <a:lnTo>
                  <a:pt x="0" y="247"/>
                </a:lnTo>
                <a:lnTo>
                  <a:pt x="0" y="47"/>
                </a:lnTo>
                <a:lnTo>
                  <a:pt x="0" y="37"/>
                </a:lnTo>
                <a:lnTo>
                  <a:pt x="2" y="28"/>
                </a:lnTo>
                <a:lnTo>
                  <a:pt x="6" y="21"/>
                </a:lnTo>
                <a:lnTo>
                  <a:pt x="12" y="14"/>
                </a:lnTo>
                <a:lnTo>
                  <a:pt x="19" y="9"/>
                </a:lnTo>
                <a:lnTo>
                  <a:pt x="27" y="4"/>
                </a:lnTo>
                <a:lnTo>
                  <a:pt x="35" y="2"/>
                </a:lnTo>
                <a:lnTo>
                  <a:pt x="45" y="0"/>
                </a:lnTo>
                <a:lnTo>
                  <a:pt x="368" y="0"/>
                </a:lnTo>
                <a:lnTo>
                  <a:pt x="378" y="2"/>
                </a:lnTo>
                <a:lnTo>
                  <a:pt x="386" y="4"/>
                </a:lnTo>
                <a:lnTo>
                  <a:pt x="394" y="9"/>
                </a:lnTo>
                <a:lnTo>
                  <a:pt x="401" y="14"/>
                </a:lnTo>
                <a:lnTo>
                  <a:pt x="407" y="21"/>
                </a:lnTo>
                <a:lnTo>
                  <a:pt x="411" y="28"/>
                </a:lnTo>
                <a:lnTo>
                  <a:pt x="414" y="37"/>
                </a:lnTo>
                <a:lnTo>
                  <a:pt x="415" y="47"/>
                </a:lnTo>
                <a:close/>
                <a:moveTo>
                  <a:pt x="222" y="293"/>
                </a:moveTo>
                <a:lnTo>
                  <a:pt x="191" y="293"/>
                </a:lnTo>
                <a:lnTo>
                  <a:pt x="191" y="322"/>
                </a:lnTo>
                <a:lnTo>
                  <a:pt x="222" y="322"/>
                </a:lnTo>
                <a:lnTo>
                  <a:pt x="222" y="293"/>
                </a:lnTo>
                <a:close/>
                <a:moveTo>
                  <a:pt x="392" y="47"/>
                </a:moveTo>
                <a:lnTo>
                  <a:pt x="392" y="47"/>
                </a:lnTo>
                <a:lnTo>
                  <a:pt x="392" y="42"/>
                </a:lnTo>
                <a:lnTo>
                  <a:pt x="390" y="37"/>
                </a:lnTo>
                <a:lnTo>
                  <a:pt x="387" y="33"/>
                </a:lnTo>
                <a:lnTo>
                  <a:pt x="385" y="31"/>
                </a:lnTo>
                <a:lnTo>
                  <a:pt x="382" y="28"/>
                </a:lnTo>
                <a:lnTo>
                  <a:pt x="378" y="25"/>
                </a:lnTo>
                <a:lnTo>
                  <a:pt x="374" y="24"/>
                </a:lnTo>
                <a:lnTo>
                  <a:pt x="368" y="24"/>
                </a:lnTo>
                <a:lnTo>
                  <a:pt x="45" y="24"/>
                </a:lnTo>
                <a:lnTo>
                  <a:pt x="41" y="24"/>
                </a:lnTo>
                <a:lnTo>
                  <a:pt x="37" y="25"/>
                </a:lnTo>
                <a:lnTo>
                  <a:pt x="33" y="28"/>
                </a:lnTo>
                <a:lnTo>
                  <a:pt x="28" y="31"/>
                </a:lnTo>
                <a:lnTo>
                  <a:pt x="26" y="33"/>
                </a:lnTo>
                <a:lnTo>
                  <a:pt x="24" y="37"/>
                </a:lnTo>
                <a:lnTo>
                  <a:pt x="23" y="42"/>
                </a:lnTo>
                <a:lnTo>
                  <a:pt x="22" y="47"/>
                </a:lnTo>
                <a:lnTo>
                  <a:pt x="22" y="247"/>
                </a:lnTo>
                <a:lnTo>
                  <a:pt x="23" y="252"/>
                </a:lnTo>
                <a:lnTo>
                  <a:pt x="24" y="256"/>
                </a:lnTo>
                <a:lnTo>
                  <a:pt x="26" y="260"/>
                </a:lnTo>
                <a:lnTo>
                  <a:pt x="28" y="263"/>
                </a:lnTo>
                <a:lnTo>
                  <a:pt x="33" y="266"/>
                </a:lnTo>
                <a:lnTo>
                  <a:pt x="37" y="269"/>
                </a:lnTo>
                <a:lnTo>
                  <a:pt x="41" y="270"/>
                </a:lnTo>
                <a:lnTo>
                  <a:pt x="45" y="270"/>
                </a:lnTo>
                <a:lnTo>
                  <a:pt x="368" y="270"/>
                </a:lnTo>
                <a:lnTo>
                  <a:pt x="374" y="270"/>
                </a:lnTo>
                <a:lnTo>
                  <a:pt x="378" y="269"/>
                </a:lnTo>
                <a:lnTo>
                  <a:pt x="382" y="266"/>
                </a:lnTo>
                <a:lnTo>
                  <a:pt x="385" y="263"/>
                </a:lnTo>
                <a:lnTo>
                  <a:pt x="387" y="260"/>
                </a:lnTo>
                <a:lnTo>
                  <a:pt x="390" y="256"/>
                </a:lnTo>
                <a:lnTo>
                  <a:pt x="392" y="252"/>
                </a:lnTo>
                <a:lnTo>
                  <a:pt x="392" y="247"/>
                </a:lnTo>
                <a:lnTo>
                  <a:pt x="392" y="47"/>
                </a:lnTo>
                <a:close/>
                <a:moveTo>
                  <a:pt x="317" y="54"/>
                </a:moveTo>
                <a:lnTo>
                  <a:pt x="276" y="54"/>
                </a:lnTo>
                <a:lnTo>
                  <a:pt x="276" y="76"/>
                </a:lnTo>
                <a:lnTo>
                  <a:pt x="317" y="76"/>
                </a:lnTo>
                <a:lnTo>
                  <a:pt x="321" y="76"/>
                </a:lnTo>
                <a:lnTo>
                  <a:pt x="326" y="77"/>
                </a:lnTo>
                <a:lnTo>
                  <a:pt x="332" y="83"/>
                </a:lnTo>
                <a:lnTo>
                  <a:pt x="338" y="90"/>
                </a:lnTo>
                <a:lnTo>
                  <a:pt x="339" y="94"/>
                </a:lnTo>
                <a:lnTo>
                  <a:pt x="339" y="98"/>
                </a:lnTo>
                <a:lnTo>
                  <a:pt x="339" y="124"/>
                </a:lnTo>
                <a:lnTo>
                  <a:pt x="339" y="128"/>
                </a:lnTo>
                <a:lnTo>
                  <a:pt x="338" y="132"/>
                </a:lnTo>
                <a:lnTo>
                  <a:pt x="332" y="139"/>
                </a:lnTo>
                <a:lnTo>
                  <a:pt x="326" y="145"/>
                </a:lnTo>
                <a:lnTo>
                  <a:pt x="321" y="146"/>
                </a:lnTo>
                <a:lnTo>
                  <a:pt x="317" y="146"/>
                </a:lnTo>
                <a:lnTo>
                  <a:pt x="299" y="146"/>
                </a:lnTo>
                <a:lnTo>
                  <a:pt x="298" y="146"/>
                </a:lnTo>
                <a:lnTo>
                  <a:pt x="298" y="145"/>
                </a:lnTo>
                <a:lnTo>
                  <a:pt x="298" y="97"/>
                </a:lnTo>
                <a:lnTo>
                  <a:pt x="276" y="97"/>
                </a:lnTo>
                <a:lnTo>
                  <a:pt x="276" y="168"/>
                </a:lnTo>
                <a:lnTo>
                  <a:pt x="317" y="168"/>
                </a:lnTo>
                <a:lnTo>
                  <a:pt x="327" y="168"/>
                </a:lnTo>
                <a:lnTo>
                  <a:pt x="335" y="165"/>
                </a:lnTo>
                <a:lnTo>
                  <a:pt x="342" y="161"/>
                </a:lnTo>
                <a:lnTo>
                  <a:pt x="349" y="156"/>
                </a:lnTo>
                <a:lnTo>
                  <a:pt x="354" y="149"/>
                </a:lnTo>
                <a:lnTo>
                  <a:pt x="359" y="142"/>
                </a:lnTo>
                <a:lnTo>
                  <a:pt x="361" y="134"/>
                </a:lnTo>
                <a:lnTo>
                  <a:pt x="361" y="124"/>
                </a:lnTo>
                <a:lnTo>
                  <a:pt x="361" y="98"/>
                </a:lnTo>
                <a:lnTo>
                  <a:pt x="361" y="88"/>
                </a:lnTo>
                <a:lnTo>
                  <a:pt x="359" y="80"/>
                </a:lnTo>
                <a:lnTo>
                  <a:pt x="354" y="73"/>
                </a:lnTo>
                <a:lnTo>
                  <a:pt x="349" y="66"/>
                </a:lnTo>
                <a:lnTo>
                  <a:pt x="342" y="61"/>
                </a:lnTo>
                <a:lnTo>
                  <a:pt x="335" y="57"/>
                </a:lnTo>
                <a:lnTo>
                  <a:pt x="327" y="54"/>
                </a:lnTo>
                <a:lnTo>
                  <a:pt x="317" y="54"/>
                </a:lnTo>
                <a:close/>
              </a:path>
            </a:pathLst>
          </a:custGeom>
          <a:solidFill>
            <a:schemeClr val="accent1"/>
          </a:solidFill>
          <a:ln>
            <a:noFill/>
          </a:ln>
        </p:spPr>
        <p:txBody>
          <a:bodyPr/>
          <a:lstStyle/>
          <a:p>
            <a:endParaRPr lang="en-US" dirty="0"/>
          </a:p>
        </p:txBody>
      </p:sp>
      <p:sp>
        <p:nvSpPr>
          <p:cNvPr id="238" name="Freeform 263"/>
          <p:cNvSpPr>
            <a:spLocks noEditPoints="1"/>
          </p:cNvSpPr>
          <p:nvPr/>
        </p:nvSpPr>
        <p:spPr bwMode="auto">
          <a:xfrm>
            <a:off x="8181487" y="3960033"/>
            <a:ext cx="361683" cy="301402"/>
          </a:xfrm>
          <a:custGeom>
            <a:avLst/>
            <a:gdLst>
              <a:gd name="T0" fmla="*/ 0 w 415"/>
              <a:gd name="T1" fmla="*/ 182563 h 344"/>
              <a:gd name="T2" fmla="*/ 219075 w 415"/>
              <a:gd name="T3" fmla="*/ 170357 h 344"/>
              <a:gd name="T4" fmla="*/ 219075 w 415"/>
              <a:gd name="T5" fmla="*/ 24943 h 344"/>
              <a:gd name="T6" fmla="*/ 219075 w 415"/>
              <a:gd name="T7" fmla="*/ 131615 h 344"/>
              <a:gd name="T8" fmla="*/ 216963 w 415"/>
              <a:gd name="T9" fmla="*/ 141168 h 344"/>
              <a:gd name="T10" fmla="*/ 211685 w 415"/>
              <a:gd name="T11" fmla="*/ 149128 h 344"/>
              <a:gd name="T12" fmla="*/ 203766 w 415"/>
              <a:gd name="T13" fmla="*/ 154436 h 344"/>
              <a:gd name="T14" fmla="*/ 194264 w 415"/>
              <a:gd name="T15" fmla="*/ 155497 h 344"/>
              <a:gd name="T16" fmla="*/ 24283 w 415"/>
              <a:gd name="T17" fmla="*/ 155497 h 344"/>
              <a:gd name="T18" fmla="*/ 15309 w 415"/>
              <a:gd name="T19" fmla="*/ 154436 h 344"/>
              <a:gd name="T20" fmla="*/ 6863 w 415"/>
              <a:gd name="T21" fmla="*/ 149128 h 344"/>
              <a:gd name="T22" fmla="*/ 2112 w 415"/>
              <a:gd name="T23" fmla="*/ 141168 h 344"/>
              <a:gd name="T24" fmla="*/ 0 w 415"/>
              <a:gd name="T25" fmla="*/ 131615 h 344"/>
              <a:gd name="T26" fmla="*/ 0 w 415"/>
              <a:gd name="T27" fmla="*/ 24943 h 344"/>
              <a:gd name="T28" fmla="*/ 2112 w 415"/>
              <a:gd name="T29" fmla="*/ 15390 h 344"/>
              <a:gd name="T30" fmla="*/ 6863 w 415"/>
              <a:gd name="T31" fmla="*/ 7430 h 344"/>
              <a:gd name="T32" fmla="*/ 15309 w 415"/>
              <a:gd name="T33" fmla="*/ 2123 h 344"/>
              <a:gd name="T34" fmla="*/ 24283 w 415"/>
              <a:gd name="T35" fmla="*/ 0 h 344"/>
              <a:gd name="T36" fmla="*/ 194264 w 415"/>
              <a:gd name="T37" fmla="*/ 0 h 344"/>
              <a:gd name="T38" fmla="*/ 203766 w 415"/>
              <a:gd name="T39" fmla="*/ 2123 h 344"/>
              <a:gd name="T40" fmla="*/ 211685 w 415"/>
              <a:gd name="T41" fmla="*/ 7430 h 344"/>
              <a:gd name="T42" fmla="*/ 216963 w 415"/>
              <a:gd name="T43" fmla="*/ 15390 h 344"/>
              <a:gd name="T44" fmla="*/ 219075 w 415"/>
              <a:gd name="T45" fmla="*/ 24943 h 344"/>
              <a:gd name="T46" fmla="*/ 206933 w 415"/>
              <a:gd name="T47" fmla="*/ 24943 h 344"/>
              <a:gd name="T48" fmla="*/ 206933 w 415"/>
              <a:gd name="T49" fmla="*/ 22820 h 344"/>
              <a:gd name="T50" fmla="*/ 204294 w 415"/>
              <a:gd name="T51" fmla="*/ 18575 h 344"/>
              <a:gd name="T52" fmla="*/ 201655 w 415"/>
              <a:gd name="T53" fmla="*/ 14860 h 344"/>
              <a:gd name="T54" fmla="*/ 197431 w 415"/>
              <a:gd name="T55" fmla="*/ 13268 h 344"/>
              <a:gd name="T56" fmla="*/ 24283 w 415"/>
              <a:gd name="T57" fmla="*/ 12737 h 344"/>
              <a:gd name="T58" fmla="*/ 21644 w 415"/>
              <a:gd name="T59" fmla="*/ 13268 h 344"/>
              <a:gd name="T60" fmla="*/ 17420 w 415"/>
              <a:gd name="T61" fmla="*/ 14860 h 344"/>
              <a:gd name="T62" fmla="*/ 14253 w 415"/>
              <a:gd name="T63" fmla="*/ 18575 h 344"/>
              <a:gd name="T64" fmla="*/ 12142 w 415"/>
              <a:gd name="T65" fmla="*/ 22820 h 344"/>
              <a:gd name="T66" fmla="*/ 12142 w 415"/>
              <a:gd name="T67" fmla="*/ 131615 h 344"/>
              <a:gd name="T68" fmla="*/ 12142 w 415"/>
              <a:gd name="T69" fmla="*/ 133738 h 344"/>
              <a:gd name="T70" fmla="*/ 14253 w 415"/>
              <a:gd name="T71" fmla="*/ 137984 h 344"/>
              <a:gd name="T72" fmla="*/ 17420 w 415"/>
              <a:gd name="T73" fmla="*/ 141699 h 344"/>
              <a:gd name="T74" fmla="*/ 21644 w 415"/>
              <a:gd name="T75" fmla="*/ 143291 h 344"/>
              <a:gd name="T76" fmla="*/ 194264 w 415"/>
              <a:gd name="T77" fmla="*/ 143821 h 344"/>
              <a:gd name="T78" fmla="*/ 197431 w 415"/>
              <a:gd name="T79" fmla="*/ 143291 h 344"/>
              <a:gd name="T80" fmla="*/ 201655 w 415"/>
              <a:gd name="T81" fmla="*/ 141699 h 344"/>
              <a:gd name="T82" fmla="*/ 204294 w 415"/>
              <a:gd name="T83" fmla="*/ 137984 h 344"/>
              <a:gd name="T84" fmla="*/ 206933 w 415"/>
              <a:gd name="T85" fmla="*/ 133738 h 344"/>
              <a:gd name="T86" fmla="*/ 206933 w 415"/>
              <a:gd name="T87" fmla="*/ 24943 h 3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15" h="344">
                <a:moveTo>
                  <a:pt x="415" y="344"/>
                </a:moveTo>
                <a:lnTo>
                  <a:pt x="0" y="344"/>
                </a:lnTo>
                <a:lnTo>
                  <a:pt x="0" y="321"/>
                </a:lnTo>
                <a:lnTo>
                  <a:pt x="415" y="321"/>
                </a:lnTo>
                <a:lnTo>
                  <a:pt x="415" y="344"/>
                </a:lnTo>
                <a:close/>
                <a:moveTo>
                  <a:pt x="415" y="47"/>
                </a:moveTo>
                <a:lnTo>
                  <a:pt x="415" y="248"/>
                </a:lnTo>
                <a:lnTo>
                  <a:pt x="414" y="258"/>
                </a:lnTo>
                <a:lnTo>
                  <a:pt x="411" y="266"/>
                </a:lnTo>
                <a:lnTo>
                  <a:pt x="407" y="274"/>
                </a:lnTo>
                <a:lnTo>
                  <a:pt x="401" y="281"/>
                </a:lnTo>
                <a:lnTo>
                  <a:pt x="394" y="286"/>
                </a:lnTo>
                <a:lnTo>
                  <a:pt x="386" y="291"/>
                </a:lnTo>
                <a:lnTo>
                  <a:pt x="378" y="293"/>
                </a:lnTo>
                <a:lnTo>
                  <a:pt x="368" y="293"/>
                </a:lnTo>
                <a:lnTo>
                  <a:pt x="46" y="293"/>
                </a:lnTo>
                <a:lnTo>
                  <a:pt x="37" y="293"/>
                </a:lnTo>
                <a:lnTo>
                  <a:pt x="29" y="291"/>
                </a:lnTo>
                <a:lnTo>
                  <a:pt x="20" y="286"/>
                </a:lnTo>
                <a:lnTo>
                  <a:pt x="13" y="281"/>
                </a:lnTo>
                <a:lnTo>
                  <a:pt x="8" y="274"/>
                </a:lnTo>
                <a:lnTo>
                  <a:pt x="4" y="266"/>
                </a:lnTo>
                <a:lnTo>
                  <a:pt x="1" y="258"/>
                </a:lnTo>
                <a:lnTo>
                  <a:pt x="0" y="248"/>
                </a:lnTo>
                <a:lnTo>
                  <a:pt x="0" y="47"/>
                </a:lnTo>
                <a:lnTo>
                  <a:pt x="1" y="37"/>
                </a:lnTo>
                <a:lnTo>
                  <a:pt x="4" y="29"/>
                </a:lnTo>
                <a:lnTo>
                  <a:pt x="8" y="21"/>
                </a:lnTo>
                <a:lnTo>
                  <a:pt x="13" y="14"/>
                </a:lnTo>
                <a:lnTo>
                  <a:pt x="20" y="9"/>
                </a:lnTo>
                <a:lnTo>
                  <a:pt x="29" y="4"/>
                </a:lnTo>
                <a:lnTo>
                  <a:pt x="37" y="2"/>
                </a:lnTo>
                <a:lnTo>
                  <a:pt x="46" y="0"/>
                </a:lnTo>
                <a:lnTo>
                  <a:pt x="368" y="0"/>
                </a:lnTo>
                <a:lnTo>
                  <a:pt x="378" y="2"/>
                </a:lnTo>
                <a:lnTo>
                  <a:pt x="386" y="4"/>
                </a:lnTo>
                <a:lnTo>
                  <a:pt x="394" y="9"/>
                </a:lnTo>
                <a:lnTo>
                  <a:pt x="401" y="14"/>
                </a:lnTo>
                <a:lnTo>
                  <a:pt x="407" y="21"/>
                </a:lnTo>
                <a:lnTo>
                  <a:pt x="411" y="29"/>
                </a:lnTo>
                <a:lnTo>
                  <a:pt x="414" y="37"/>
                </a:lnTo>
                <a:lnTo>
                  <a:pt x="415" y="47"/>
                </a:lnTo>
                <a:close/>
                <a:moveTo>
                  <a:pt x="392" y="47"/>
                </a:moveTo>
                <a:lnTo>
                  <a:pt x="392" y="47"/>
                </a:lnTo>
                <a:lnTo>
                  <a:pt x="392" y="43"/>
                </a:lnTo>
                <a:lnTo>
                  <a:pt x="390" y="37"/>
                </a:lnTo>
                <a:lnTo>
                  <a:pt x="387" y="35"/>
                </a:lnTo>
                <a:lnTo>
                  <a:pt x="385" y="31"/>
                </a:lnTo>
                <a:lnTo>
                  <a:pt x="382" y="28"/>
                </a:lnTo>
                <a:lnTo>
                  <a:pt x="378" y="26"/>
                </a:lnTo>
                <a:lnTo>
                  <a:pt x="374" y="25"/>
                </a:lnTo>
                <a:lnTo>
                  <a:pt x="368" y="24"/>
                </a:lnTo>
                <a:lnTo>
                  <a:pt x="46" y="24"/>
                </a:lnTo>
                <a:lnTo>
                  <a:pt x="41" y="25"/>
                </a:lnTo>
                <a:lnTo>
                  <a:pt x="37" y="26"/>
                </a:lnTo>
                <a:lnTo>
                  <a:pt x="33" y="28"/>
                </a:lnTo>
                <a:lnTo>
                  <a:pt x="30" y="31"/>
                </a:lnTo>
                <a:lnTo>
                  <a:pt x="27" y="35"/>
                </a:lnTo>
                <a:lnTo>
                  <a:pt x="24" y="37"/>
                </a:lnTo>
                <a:lnTo>
                  <a:pt x="23" y="43"/>
                </a:lnTo>
                <a:lnTo>
                  <a:pt x="23" y="47"/>
                </a:lnTo>
                <a:lnTo>
                  <a:pt x="23" y="248"/>
                </a:lnTo>
                <a:lnTo>
                  <a:pt x="23" y="252"/>
                </a:lnTo>
                <a:lnTo>
                  <a:pt x="24" y="256"/>
                </a:lnTo>
                <a:lnTo>
                  <a:pt x="27" y="260"/>
                </a:lnTo>
                <a:lnTo>
                  <a:pt x="30" y="264"/>
                </a:lnTo>
                <a:lnTo>
                  <a:pt x="33" y="267"/>
                </a:lnTo>
                <a:lnTo>
                  <a:pt x="37" y="269"/>
                </a:lnTo>
                <a:lnTo>
                  <a:pt x="41" y="270"/>
                </a:lnTo>
                <a:lnTo>
                  <a:pt x="46" y="271"/>
                </a:lnTo>
                <a:lnTo>
                  <a:pt x="368" y="271"/>
                </a:lnTo>
                <a:lnTo>
                  <a:pt x="374" y="270"/>
                </a:lnTo>
                <a:lnTo>
                  <a:pt x="378" y="269"/>
                </a:lnTo>
                <a:lnTo>
                  <a:pt x="382" y="267"/>
                </a:lnTo>
                <a:lnTo>
                  <a:pt x="385" y="264"/>
                </a:lnTo>
                <a:lnTo>
                  <a:pt x="387" y="260"/>
                </a:lnTo>
                <a:lnTo>
                  <a:pt x="390" y="256"/>
                </a:lnTo>
                <a:lnTo>
                  <a:pt x="392" y="252"/>
                </a:lnTo>
                <a:lnTo>
                  <a:pt x="392" y="248"/>
                </a:lnTo>
                <a:lnTo>
                  <a:pt x="392" y="47"/>
                </a:lnTo>
                <a:close/>
              </a:path>
            </a:pathLst>
          </a:custGeom>
          <a:solidFill>
            <a:schemeClr val="accent1"/>
          </a:solidFill>
          <a:ln>
            <a:noFill/>
          </a:ln>
        </p:spPr>
        <p:txBody>
          <a:bodyPr/>
          <a:lstStyle/>
          <a:p>
            <a:endParaRPr lang="en-US" dirty="0"/>
          </a:p>
        </p:txBody>
      </p:sp>
      <p:sp>
        <p:nvSpPr>
          <p:cNvPr id="239" name="Freeform 264"/>
          <p:cNvSpPr>
            <a:spLocks noEditPoints="1"/>
          </p:cNvSpPr>
          <p:nvPr/>
        </p:nvSpPr>
        <p:spPr bwMode="auto">
          <a:xfrm>
            <a:off x="7324641" y="3960033"/>
            <a:ext cx="364305" cy="301402"/>
          </a:xfrm>
          <a:custGeom>
            <a:avLst/>
            <a:gdLst>
              <a:gd name="T0" fmla="*/ 68592 w 415"/>
              <a:gd name="T1" fmla="*/ 182563 h 344"/>
              <a:gd name="T2" fmla="*/ 66465 w 415"/>
              <a:gd name="T3" fmla="*/ 182032 h 344"/>
              <a:gd name="T4" fmla="*/ 63806 w 415"/>
              <a:gd name="T5" fmla="*/ 178848 h 344"/>
              <a:gd name="T6" fmla="*/ 62743 w 415"/>
              <a:gd name="T7" fmla="*/ 176725 h 344"/>
              <a:gd name="T8" fmla="*/ 64338 w 415"/>
              <a:gd name="T9" fmla="*/ 172480 h 344"/>
              <a:gd name="T10" fmla="*/ 68592 w 415"/>
              <a:gd name="T11" fmla="*/ 170357 h 344"/>
              <a:gd name="T12" fmla="*/ 152071 w 415"/>
              <a:gd name="T13" fmla="*/ 170357 h 344"/>
              <a:gd name="T14" fmla="*/ 155793 w 415"/>
              <a:gd name="T15" fmla="*/ 172480 h 344"/>
              <a:gd name="T16" fmla="*/ 157920 w 415"/>
              <a:gd name="T17" fmla="*/ 176725 h 344"/>
              <a:gd name="T18" fmla="*/ 157389 w 415"/>
              <a:gd name="T19" fmla="*/ 178848 h 344"/>
              <a:gd name="T20" fmla="*/ 154198 w 415"/>
              <a:gd name="T21" fmla="*/ 182032 h 344"/>
              <a:gd name="T22" fmla="*/ 152071 w 415"/>
              <a:gd name="T23" fmla="*/ 182563 h 344"/>
              <a:gd name="T24" fmla="*/ 220663 w 415"/>
              <a:gd name="T25" fmla="*/ 131615 h 344"/>
              <a:gd name="T26" fmla="*/ 220131 w 415"/>
              <a:gd name="T27" fmla="*/ 136922 h 344"/>
              <a:gd name="T28" fmla="*/ 216409 w 415"/>
              <a:gd name="T29" fmla="*/ 145414 h 344"/>
              <a:gd name="T30" fmla="*/ 210029 w 415"/>
              <a:gd name="T31" fmla="*/ 151782 h 344"/>
              <a:gd name="T32" fmla="*/ 200989 w 415"/>
              <a:gd name="T33" fmla="*/ 155497 h 344"/>
              <a:gd name="T34" fmla="*/ 23927 w 415"/>
              <a:gd name="T35" fmla="*/ 155497 h 344"/>
              <a:gd name="T36" fmla="*/ 19674 w 415"/>
              <a:gd name="T37" fmla="*/ 155497 h 344"/>
              <a:gd name="T38" fmla="*/ 11166 w 415"/>
              <a:gd name="T39" fmla="*/ 151782 h 344"/>
              <a:gd name="T40" fmla="*/ 4254 w 415"/>
              <a:gd name="T41" fmla="*/ 145414 h 344"/>
              <a:gd name="T42" fmla="*/ 532 w 415"/>
              <a:gd name="T43" fmla="*/ 136922 h 344"/>
              <a:gd name="T44" fmla="*/ 0 w 415"/>
              <a:gd name="T45" fmla="*/ 24943 h 344"/>
              <a:gd name="T46" fmla="*/ 532 w 415"/>
              <a:gd name="T47" fmla="*/ 19636 h 344"/>
              <a:gd name="T48" fmla="*/ 4254 w 415"/>
              <a:gd name="T49" fmla="*/ 11145 h 344"/>
              <a:gd name="T50" fmla="*/ 11166 w 415"/>
              <a:gd name="T51" fmla="*/ 4776 h 344"/>
              <a:gd name="T52" fmla="*/ 19674 w 415"/>
              <a:gd name="T53" fmla="*/ 1061 h 344"/>
              <a:gd name="T54" fmla="*/ 195672 w 415"/>
              <a:gd name="T55" fmla="*/ 0 h 344"/>
              <a:gd name="T56" fmla="*/ 200989 w 415"/>
              <a:gd name="T57" fmla="*/ 1061 h 344"/>
              <a:gd name="T58" fmla="*/ 210029 w 415"/>
              <a:gd name="T59" fmla="*/ 4776 h 344"/>
              <a:gd name="T60" fmla="*/ 216409 w 415"/>
              <a:gd name="T61" fmla="*/ 11145 h 344"/>
              <a:gd name="T62" fmla="*/ 220131 w 415"/>
              <a:gd name="T63" fmla="*/ 19636 h 344"/>
              <a:gd name="T64" fmla="*/ 220663 w 415"/>
              <a:gd name="T65" fmla="*/ 24943 h 344"/>
              <a:gd name="T66" fmla="*/ 208433 w 415"/>
              <a:gd name="T67" fmla="*/ 24943 h 344"/>
              <a:gd name="T68" fmla="*/ 207902 w 415"/>
              <a:gd name="T69" fmla="*/ 19636 h 344"/>
              <a:gd name="T70" fmla="*/ 204711 w 415"/>
              <a:gd name="T71" fmla="*/ 16452 h 344"/>
              <a:gd name="T72" fmla="*/ 200989 w 415"/>
              <a:gd name="T73" fmla="*/ 13268 h 344"/>
              <a:gd name="T74" fmla="*/ 195672 w 415"/>
              <a:gd name="T75" fmla="*/ 12737 h 344"/>
              <a:gd name="T76" fmla="*/ 23927 w 415"/>
              <a:gd name="T77" fmla="*/ 12737 h 344"/>
              <a:gd name="T78" fmla="*/ 19674 w 415"/>
              <a:gd name="T79" fmla="*/ 13268 h 344"/>
              <a:gd name="T80" fmla="*/ 15952 w 415"/>
              <a:gd name="T81" fmla="*/ 16452 h 344"/>
              <a:gd name="T82" fmla="*/ 13293 w 415"/>
              <a:gd name="T83" fmla="*/ 19636 h 344"/>
              <a:gd name="T84" fmla="*/ 12230 w 415"/>
              <a:gd name="T85" fmla="*/ 24943 h 344"/>
              <a:gd name="T86" fmla="*/ 12230 w 415"/>
              <a:gd name="T87" fmla="*/ 131615 h 344"/>
              <a:gd name="T88" fmla="*/ 13293 w 415"/>
              <a:gd name="T89" fmla="*/ 135861 h 344"/>
              <a:gd name="T90" fmla="*/ 15952 w 415"/>
              <a:gd name="T91" fmla="*/ 140106 h 344"/>
              <a:gd name="T92" fmla="*/ 19674 w 415"/>
              <a:gd name="T93" fmla="*/ 142760 h 344"/>
              <a:gd name="T94" fmla="*/ 23927 w 415"/>
              <a:gd name="T95" fmla="*/ 143821 h 344"/>
              <a:gd name="T96" fmla="*/ 195672 w 415"/>
              <a:gd name="T97" fmla="*/ 143821 h 344"/>
              <a:gd name="T98" fmla="*/ 200989 w 415"/>
              <a:gd name="T99" fmla="*/ 142760 h 344"/>
              <a:gd name="T100" fmla="*/ 204711 w 415"/>
              <a:gd name="T101" fmla="*/ 140106 h 344"/>
              <a:gd name="T102" fmla="*/ 207902 w 415"/>
              <a:gd name="T103" fmla="*/ 135861 h 344"/>
              <a:gd name="T104" fmla="*/ 208433 w 415"/>
              <a:gd name="T105" fmla="*/ 131615 h 34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15" h="344">
                <a:moveTo>
                  <a:pt x="286" y="344"/>
                </a:moveTo>
                <a:lnTo>
                  <a:pt x="129" y="344"/>
                </a:lnTo>
                <a:lnTo>
                  <a:pt x="125" y="343"/>
                </a:lnTo>
                <a:lnTo>
                  <a:pt x="121" y="340"/>
                </a:lnTo>
                <a:lnTo>
                  <a:pt x="120" y="337"/>
                </a:lnTo>
                <a:lnTo>
                  <a:pt x="118" y="333"/>
                </a:lnTo>
                <a:lnTo>
                  <a:pt x="120" y="328"/>
                </a:lnTo>
                <a:lnTo>
                  <a:pt x="121" y="325"/>
                </a:lnTo>
                <a:lnTo>
                  <a:pt x="125" y="322"/>
                </a:lnTo>
                <a:lnTo>
                  <a:pt x="129" y="321"/>
                </a:lnTo>
                <a:lnTo>
                  <a:pt x="286" y="321"/>
                </a:lnTo>
                <a:lnTo>
                  <a:pt x="290" y="322"/>
                </a:lnTo>
                <a:lnTo>
                  <a:pt x="293" y="325"/>
                </a:lnTo>
                <a:lnTo>
                  <a:pt x="296" y="328"/>
                </a:lnTo>
                <a:lnTo>
                  <a:pt x="297" y="333"/>
                </a:lnTo>
                <a:lnTo>
                  <a:pt x="296" y="337"/>
                </a:lnTo>
                <a:lnTo>
                  <a:pt x="293" y="340"/>
                </a:lnTo>
                <a:lnTo>
                  <a:pt x="290" y="343"/>
                </a:lnTo>
                <a:lnTo>
                  <a:pt x="286" y="344"/>
                </a:lnTo>
                <a:close/>
                <a:moveTo>
                  <a:pt x="415" y="47"/>
                </a:moveTo>
                <a:lnTo>
                  <a:pt x="415" y="248"/>
                </a:lnTo>
                <a:lnTo>
                  <a:pt x="414" y="258"/>
                </a:lnTo>
                <a:lnTo>
                  <a:pt x="411" y="266"/>
                </a:lnTo>
                <a:lnTo>
                  <a:pt x="407" y="274"/>
                </a:lnTo>
                <a:lnTo>
                  <a:pt x="402" y="281"/>
                </a:lnTo>
                <a:lnTo>
                  <a:pt x="395" y="286"/>
                </a:lnTo>
                <a:lnTo>
                  <a:pt x="386" y="291"/>
                </a:lnTo>
                <a:lnTo>
                  <a:pt x="378" y="293"/>
                </a:lnTo>
                <a:lnTo>
                  <a:pt x="368" y="293"/>
                </a:lnTo>
                <a:lnTo>
                  <a:pt x="45" y="293"/>
                </a:lnTo>
                <a:lnTo>
                  <a:pt x="37" y="293"/>
                </a:lnTo>
                <a:lnTo>
                  <a:pt x="27" y="291"/>
                </a:lnTo>
                <a:lnTo>
                  <a:pt x="21" y="286"/>
                </a:lnTo>
                <a:lnTo>
                  <a:pt x="14" y="281"/>
                </a:lnTo>
                <a:lnTo>
                  <a:pt x="8" y="274"/>
                </a:lnTo>
                <a:lnTo>
                  <a:pt x="3" y="266"/>
                </a:lnTo>
                <a:lnTo>
                  <a:pt x="1" y="258"/>
                </a:lnTo>
                <a:lnTo>
                  <a:pt x="0" y="248"/>
                </a:lnTo>
                <a:lnTo>
                  <a:pt x="0" y="47"/>
                </a:lnTo>
                <a:lnTo>
                  <a:pt x="1" y="37"/>
                </a:lnTo>
                <a:lnTo>
                  <a:pt x="3" y="29"/>
                </a:lnTo>
                <a:lnTo>
                  <a:pt x="8" y="21"/>
                </a:lnTo>
                <a:lnTo>
                  <a:pt x="14" y="14"/>
                </a:lnTo>
                <a:lnTo>
                  <a:pt x="21" y="9"/>
                </a:lnTo>
                <a:lnTo>
                  <a:pt x="27" y="4"/>
                </a:lnTo>
                <a:lnTo>
                  <a:pt x="37" y="2"/>
                </a:lnTo>
                <a:lnTo>
                  <a:pt x="45" y="0"/>
                </a:lnTo>
                <a:lnTo>
                  <a:pt x="368" y="0"/>
                </a:lnTo>
                <a:lnTo>
                  <a:pt x="378" y="2"/>
                </a:lnTo>
                <a:lnTo>
                  <a:pt x="386" y="4"/>
                </a:lnTo>
                <a:lnTo>
                  <a:pt x="395" y="9"/>
                </a:lnTo>
                <a:lnTo>
                  <a:pt x="402" y="14"/>
                </a:lnTo>
                <a:lnTo>
                  <a:pt x="407" y="21"/>
                </a:lnTo>
                <a:lnTo>
                  <a:pt x="411" y="29"/>
                </a:lnTo>
                <a:lnTo>
                  <a:pt x="414" y="37"/>
                </a:lnTo>
                <a:lnTo>
                  <a:pt x="415" y="47"/>
                </a:lnTo>
                <a:close/>
                <a:moveTo>
                  <a:pt x="392" y="47"/>
                </a:moveTo>
                <a:lnTo>
                  <a:pt x="392" y="47"/>
                </a:lnTo>
                <a:lnTo>
                  <a:pt x="392" y="43"/>
                </a:lnTo>
                <a:lnTo>
                  <a:pt x="391" y="37"/>
                </a:lnTo>
                <a:lnTo>
                  <a:pt x="388" y="35"/>
                </a:lnTo>
                <a:lnTo>
                  <a:pt x="385" y="31"/>
                </a:lnTo>
                <a:lnTo>
                  <a:pt x="382" y="28"/>
                </a:lnTo>
                <a:lnTo>
                  <a:pt x="378" y="25"/>
                </a:lnTo>
                <a:lnTo>
                  <a:pt x="374" y="24"/>
                </a:lnTo>
                <a:lnTo>
                  <a:pt x="368" y="24"/>
                </a:lnTo>
                <a:lnTo>
                  <a:pt x="45" y="24"/>
                </a:lnTo>
                <a:lnTo>
                  <a:pt x="41" y="24"/>
                </a:lnTo>
                <a:lnTo>
                  <a:pt x="37" y="25"/>
                </a:lnTo>
                <a:lnTo>
                  <a:pt x="33" y="28"/>
                </a:lnTo>
                <a:lnTo>
                  <a:pt x="30" y="31"/>
                </a:lnTo>
                <a:lnTo>
                  <a:pt x="27" y="35"/>
                </a:lnTo>
                <a:lnTo>
                  <a:pt x="25" y="37"/>
                </a:lnTo>
                <a:lnTo>
                  <a:pt x="23" y="43"/>
                </a:lnTo>
                <a:lnTo>
                  <a:pt x="23" y="47"/>
                </a:lnTo>
                <a:lnTo>
                  <a:pt x="23" y="248"/>
                </a:lnTo>
                <a:lnTo>
                  <a:pt x="23" y="252"/>
                </a:lnTo>
                <a:lnTo>
                  <a:pt x="25" y="256"/>
                </a:lnTo>
                <a:lnTo>
                  <a:pt x="27" y="260"/>
                </a:lnTo>
                <a:lnTo>
                  <a:pt x="30" y="264"/>
                </a:lnTo>
                <a:lnTo>
                  <a:pt x="33" y="267"/>
                </a:lnTo>
                <a:lnTo>
                  <a:pt x="37" y="269"/>
                </a:lnTo>
                <a:lnTo>
                  <a:pt x="41" y="270"/>
                </a:lnTo>
                <a:lnTo>
                  <a:pt x="45" y="271"/>
                </a:lnTo>
                <a:lnTo>
                  <a:pt x="368" y="271"/>
                </a:lnTo>
                <a:lnTo>
                  <a:pt x="374" y="270"/>
                </a:lnTo>
                <a:lnTo>
                  <a:pt x="378" y="269"/>
                </a:lnTo>
                <a:lnTo>
                  <a:pt x="382" y="267"/>
                </a:lnTo>
                <a:lnTo>
                  <a:pt x="385" y="264"/>
                </a:lnTo>
                <a:lnTo>
                  <a:pt x="388" y="260"/>
                </a:lnTo>
                <a:lnTo>
                  <a:pt x="391" y="256"/>
                </a:lnTo>
                <a:lnTo>
                  <a:pt x="392" y="252"/>
                </a:lnTo>
                <a:lnTo>
                  <a:pt x="392" y="248"/>
                </a:lnTo>
                <a:lnTo>
                  <a:pt x="392" y="47"/>
                </a:lnTo>
                <a:close/>
              </a:path>
            </a:pathLst>
          </a:custGeom>
          <a:solidFill>
            <a:schemeClr val="accent1"/>
          </a:solidFill>
          <a:ln>
            <a:noFill/>
          </a:ln>
        </p:spPr>
        <p:txBody>
          <a:bodyPr/>
          <a:lstStyle/>
          <a:p>
            <a:endParaRPr lang="en-US" dirty="0"/>
          </a:p>
        </p:txBody>
      </p:sp>
      <p:sp>
        <p:nvSpPr>
          <p:cNvPr id="240" name="Freeform 267"/>
          <p:cNvSpPr>
            <a:spLocks noEditPoints="1"/>
          </p:cNvSpPr>
          <p:nvPr/>
        </p:nvSpPr>
        <p:spPr bwMode="auto">
          <a:xfrm>
            <a:off x="6470417" y="3960033"/>
            <a:ext cx="364305" cy="301402"/>
          </a:xfrm>
          <a:custGeom>
            <a:avLst/>
            <a:gdLst>
              <a:gd name="T0" fmla="*/ 65617 w 417"/>
              <a:gd name="T1" fmla="*/ 182563 h 344"/>
              <a:gd name="T2" fmla="*/ 61913 w 417"/>
              <a:gd name="T3" fmla="*/ 176725 h 344"/>
              <a:gd name="T4" fmla="*/ 67733 w 417"/>
              <a:gd name="T5" fmla="*/ 170887 h 344"/>
              <a:gd name="T6" fmla="*/ 156634 w 417"/>
              <a:gd name="T7" fmla="*/ 172480 h 344"/>
              <a:gd name="T8" fmla="*/ 157692 w 417"/>
              <a:gd name="T9" fmla="*/ 178848 h 344"/>
              <a:gd name="T10" fmla="*/ 152930 w 417"/>
              <a:gd name="T11" fmla="*/ 182563 h 344"/>
              <a:gd name="T12" fmla="*/ 101071 w 417"/>
              <a:gd name="T13" fmla="*/ 147536 h 344"/>
              <a:gd name="T14" fmla="*/ 95250 w 417"/>
              <a:gd name="T15" fmla="*/ 143821 h 344"/>
              <a:gd name="T16" fmla="*/ 89429 w 417"/>
              <a:gd name="T17" fmla="*/ 149659 h 344"/>
              <a:gd name="T18" fmla="*/ 91017 w 417"/>
              <a:gd name="T19" fmla="*/ 177787 h 344"/>
              <a:gd name="T20" fmla="*/ 98425 w 417"/>
              <a:gd name="T21" fmla="*/ 178848 h 344"/>
              <a:gd name="T22" fmla="*/ 101600 w 417"/>
              <a:gd name="T23" fmla="*/ 173010 h 344"/>
              <a:gd name="T24" fmla="*/ 130175 w 417"/>
              <a:gd name="T25" fmla="*/ 147536 h 344"/>
              <a:gd name="T26" fmla="*/ 124884 w 417"/>
              <a:gd name="T27" fmla="*/ 143821 h 344"/>
              <a:gd name="T28" fmla="*/ 118534 w 417"/>
              <a:gd name="T29" fmla="*/ 149659 h 344"/>
              <a:gd name="T30" fmla="*/ 120650 w 417"/>
              <a:gd name="T31" fmla="*/ 177787 h 344"/>
              <a:gd name="T32" fmla="*/ 127529 w 417"/>
              <a:gd name="T33" fmla="*/ 178848 h 344"/>
              <a:gd name="T34" fmla="*/ 130704 w 417"/>
              <a:gd name="T35" fmla="*/ 173010 h 344"/>
              <a:gd name="T36" fmla="*/ 133350 w 417"/>
              <a:gd name="T37" fmla="*/ 89159 h 344"/>
              <a:gd name="T38" fmla="*/ 89429 w 417"/>
              <a:gd name="T39" fmla="*/ 89159 h 344"/>
              <a:gd name="T40" fmla="*/ 95250 w 417"/>
              <a:gd name="T41" fmla="*/ 53601 h 344"/>
              <a:gd name="T42" fmla="*/ 168805 w 417"/>
              <a:gd name="T43" fmla="*/ 28658 h 344"/>
              <a:gd name="T44" fmla="*/ 168805 w 417"/>
              <a:gd name="T45" fmla="*/ 40334 h 344"/>
              <a:gd name="T46" fmla="*/ 179917 w 417"/>
              <a:gd name="T47" fmla="*/ 47764 h 344"/>
              <a:gd name="T48" fmla="*/ 180446 w 417"/>
              <a:gd name="T49" fmla="*/ 65808 h 344"/>
              <a:gd name="T50" fmla="*/ 173038 w 417"/>
              <a:gd name="T51" fmla="*/ 76952 h 344"/>
              <a:gd name="T52" fmla="*/ 159280 w 417"/>
              <a:gd name="T53" fmla="*/ 77483 h 344"/>
              <a:gd name="T54" fmla="*/ 146050 w 417"/>
              <a:gd name="T55" fmla="*/ 51479 h 344"/>
              <a:gd name="T56" fmla="*/ 174096 w 417"/>
              <a:gd name="T57" fmla="*/ 89159 h 344"/>
              <a:gd name="T58" fmla="*/ 188384 w 417"/>
              <a:gd name="T59" fmla="*/ 79075 h 344"/>
              <a:gd name="T60" fmla="*/ 192088 w 417"/>
              <a:gd name="T61" fmla="*/ 52009 h 344"/>
              <a:gd name="T62" fmla="*/ 188384 w 417"/>
              <a:gd name="T63" fmla="*/ 38742 h 344"/>
              <a:gd name="T64" fmla="*/ 174096 w 417"/>
              <a:gd name="T65" fmla="*/ 28658 h 344"/>
              <a:gd name="T66" fmla="*/ 220663 w 417"/>
              <a:gd name="T67" fmla="*/ 131084 h 344"/>
              <a:gd name="T68" fmla="*/ 215900 w 417"/>
              <a:gd name="T69" fmla="*/ 144883 h 344"/>
              <a:gd name="T70" fmla="*/ 200555 w 417"/>
              <a:gd name="T71" fmla="*/ 154966 h 344"/>
              <a:gd name="T72" fmla="*/ 19579 w 417"/>
              <a:gd name="T73" fmla="*/ 154966 h 344"/>
              <a:gd name="T74" fmla="*/ 4233 w 417"/>
              <a:gd name="T75" fmla="*/ 144883 h 344"/>
              <a:gd name="T76" fmla="*/ 0 w 417"/>
              <a:gd name="T77" fmla="*/ 24943 h 344"/>
              <a:gd name="T78" fmla="*/ 4233 w 417"/>
              <a:gd name="T79" fmla="*/ 11145 h 344"/>
              <a:gd name="T80" fmla="*/ 19579 w 417"/>
              <a:gd name="T81" fmla="*/ 1061 h 344"/>
              <a:gd name="T82" fmla="*/ 200555 w 417"/>
              <a:gd name="T83" fmla="*/ 1061 h 344"/>
              <a:gd name="T84" fmla="*/ 215900 w 417"/>
              <a:gd name="T85" fmla="*/ 11145 h 344"/>
              <a:gd name="T86" fmla="*/ 220663 w 417"/>
              <a:gd name="T87" fmla="*/ 24943 h 344"/>
              <a:gd name="T88" fmla="*/ 206375 w 417"/>
              <a:gd name="T89" fmla="*/ 19636 h 344"/>
              <a:gd name="T90" fmla="*/ 200555 w 417"/>
              <a:gd name="T91" fmla="*/ 13268 h 344"/>
              <a:gd name="T92" fmla="*/ 24871 w 417"/>
              <a:gd name="T93" fmla="*/ 12737 h 344"/>
              <a:gd name="T94" fmla="*/ 15875 w 417"/>
              <a:gd name="T95" fmla="*/ 16452 h 344"/>
              <a:gd name="T96" fmla="*/ 12171 w 417"/>
              <a:gd name="T97" fmla="*/ 24943 h 344"/>
              <a:gd name="T98" fmla="*/ 13229 w 417"/>
              <a:gd name="T99" fmla="*/ 135861 h 344"/>
              <a:gd name="T100" fmla="*/ 19579 w 417"/>
              <a:gd name="T101" fmla="*/ 142760 h 344"/>
              <a:gd name="T102" fmla="*/ 195792 w 417"/>
              <a:gd name="T103" fmla="*/ 143291 h 344"/>
              <a:gd name="T104" fmla="*/ 204259 w 417"/>
              <a:gd name="T105" fmla="*/ 139576 h 344"/>
              <a:gd name="T106" fmla="*/ 207963 w 417"/>
              <a:gd name="T107" fmla="*/ 131084 h 3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17" h="344">
                <a:moveTo>
                  <a:pt x="289" y="344"/>
                </a:moveTo>
                <a:lnTo>
                  <a:pt x="128" y="344"/>
                </a:lnTo>
                <a:lnTo>
                  <a:pt x="124" y="344"/>
                </a:lnTo>
                <a:lnTo>
                  <a:pt x="120" y="341"/>
                </a:lnTo>
                <a:lnTo>
                  <a:pt x="118" y="337"/>
                </a:lnTo>
                <a:lnTo>
                  <a:pt x="117" y="333"/>
                </a:lnTo>
                <a:lnTo>
                  <a:pt x="118" y="329"/>
                </a:lnTo>
                <a:lnTo>
                  <a:pt x="120" y="325"/>
                </a:lnTo>
                <a:lnTo>
                  <a:pt x="124" y="322"/>
                </a:lnTo>
                <a:lnTo>
                  <a:pt x="128" y="322"/>
                </a:lnTo>
                <a:lnTo>
                  <a:pt x="289" y="322"/>
                </a:lnTo>
                <a:lnTo>
                  <a:pt x="293" y="322"/>
                </a:lnTo>
                <a:lnTo>
                  <a:pt x="296" y="325"/>
                </a:lnTo>
                <a:lnTo>
                  <a:pt x="298" y="329"/>
                </a:lnTo>
                <a:lnTo>
                  <a:pt x="300" y="333"/>
                </a:lnTo>
                <a:lnTo>
                  <a:pt x="298" y="337"/>
                </a:lnTo>
                <a:lnTo>
                  <a:pt x="296" y="341"/>
                </a:lnTo>
                <a:lnTo>
                  <a:pt x="293" y="344"/>
                </a:lnTo>
                <a:lnTo>
                  <a:pt x="289" y="344"/>
                </a:lnTo>
                <a:close/>
                <a:moveTo>
                  <a:pt x="192" y="326"/>
                </a:moveTo>
                <a:lnTo>
                  <a:pt x="192" y="282"/>
                </a:lnTo>
                <a:lnTo>
                  <a:pt x="191" y="278"/>
                </a:lnTo>
                <a:lnTo>
                  <a:pt x="188" y="274"/>
                </a:lnTo>
                <a:lnTo>
                  <a:pt x="186" y="271"/>
                </a:lnTo>
                <a:lnTo>
                  <a:pt x="180" y="271"/>
                </a:lnTo>
                <a:lnTo>
                  <a:pt x="176" y="271"/>
                </a:lnTo>
                <a:lnTo>
                  <a:pt x="172" y="274"/>
                </a:lnTo>
                <a:lnTo>
                  <a:pt x="170" y="278"/>
                </a:lnTo>
                <a:lnTo>
                  <a:pt x="169" y="282"/>
                </a:lnTo>
                <a:lnTo>
                  <a:pt x="169" y="326"/>
                </a:lnTo>
                <a:lnTo>
                  <a:pt x="170" y="330"/>
                </a:lnTo>
                <a:lnTo>
                  <a:pt x="172" y="335"/>
                </a:lnTo>
                <a:lnTo>
                  <a:pt x="176" y="337"/>
                </a:lnTo>
                <a:lnTo>
                  <a:pt x="180" y="337"/>
                </a:lnTo>
                <a:lnTo>
                  <a:pt x="186" y="337"/>
                </a:lnTo>
                <a:lnTo>
                  <a:pt x="188" y="335"/>
                </a:lnTo>
                <a:lnTo>
                  <a:pt x="191" y="330"/>
                </a:lnTo>
                <a:lnTo>
                  <a:pt x="192" y="326"/>
                </a:lnTo>
                <a:close/>
                <a:moveTo>
                  <a:pt x="247" y="326"/>
                </a:moveTo>
                <a:lnTo>
                  <a:pt x="247" y="282"/>
                </a:lnTo>
                <a:lnTo>
                  <a:pt x="246" y="278"/>
                </a:lnTo>
                <a:lnTo>
                  <a:pt x="245" y="274"/>
                </a:lnTo>
                <a:lnTo>
                  <a:pt x="241" y="271"/>
                </a:lnTo>
                <a:lnTo>
                  <a:pt x="236" y="271"/>
                </a:lnTo>
                <a:lnTo>
                  <a:pt x="231" y="271"/>
                </a:lnTo>
                <a:lnTo>
                  <a:pt x="228" y="274"/>
                </a:lnTo>
                <a:lnTo>
                  <a:pt x="225" y="278"/>
                </a:lnTo>
                <a:lnTo>
                  <a:pt x="224" y="282"/>
                </a:lnTo>
                <a:lnTo>
                  <a:pt x="224" y="326"/>
                </a:lnTo>
                <a:lnTo>
                  <a:pt x="225" y="330"/>
                </a:lnTo>
                <a:lnTo>
                  <a:pt x="228" y="335"/>
                </a:lnTo>
                <a:lnTo>
                  <a:pt x="231" y="337"/>
                </a:lnTo>
                <a:lnTo>
                  <a:pt x="236" y="337"/>
                </a:lnTo>
                <a:lnTo>
                  <a:pt x="241" y="337"/>
                </a:lnTo>
                <a:lnTo>
                  <a:pt x="245" y="335"/>
                </a:lnTo>
                <a:lnTo>
                  <a:pt x="246" y="330"/>
                </a:lnTo>
                <a:lnTo>
                  <a:pt x="247" y="326"/>
                </a:lnTo>
                <a:close/>
                <a:moveTo>
                  <a:pt x="252" y="54"/>
                </a:moveTo>
                <a:lnTo>
                  <a:pt x="230" y="54"/>
                </a:lnTo>
                <a:lnTo>
                  <a:pt x="230" y="168"/>
                </a:lnTo>
                <a:lnTo>
                  <a:pt x="252" y="168"/>
                </a:lnTo>
                <a:lnTo>
                  <a:pt x="252" y="54"/>
                </a:lnTo>
                <a:close/>
                <a:moveTo>
                  <a:pt x="192" y="54"/>
                </a:moveTo>
                <a:lnTo>
                  <a:pt x="169" y="54"/>
                </a:lnTo>
                <a:lnTo>
                  <a:pt x="169" y="168"/>
                </a:lnTo>
                <a:lnTo>
                  <a:pt x="192" y="168"/>
                </a:lnTo>
                <a:lnTo>
                  <a:pt x="192" y="54"/>
                </a:lnTo>
                <a:close/>
                <a:moveTo>
                  <a:pt x="238" y="101"/>
                </a:moveTo>
                <a:lnTo>
                  <a:pt x="180" y="101"/>
                </a:lnTo>
                <a:lnTo>
                  <a:pt x="180" y="123"/>
                </a:lnTo>
                <a:lnTo>
                  <a:pt x="238" y="123"/>
                </a:lnTo>
                <a:lnTo>
                  <a:pt x="238" y="101"/>
                </a:lnTo>
                <a:close/>
                <a:moveTo>
                  <a:pt x="319" y="54"/>
                </a:moveTo>
                <a:lnTo>
                  <a:pt x="276" y="54"/>
                </a:lnTo>
                <a:lnTo>
                  <a:pt x="276" y="76"/>
                </a:lnTo>
                <a:lnTo>
                  <a:pt x="319" y="76"/>
                </a:lnTo>
                <a:lnTo>
                  <a:pt x="323" y="76"/>
                </a:lnTo>
                <a:lnTo>
                  <a:pt x="327" y="77"/>
                </a:lnTo>
                <a:lnTo>
                  <a:pt x="334" y="83"/>
                </a:lnTo>
                <a:lnTo>
                  <a:pt x="340" y="90"/>
                </a:lnTo>
                <a:lnTo>
                  <a:pt x="341" y="94"/>
                </a:lnTo>
                <a:lnTo>
                  <a:pt x="341" y="98"/>
                </a:lnTo>
                <a:lnTo>
                  <a:pt x="341" y="124"/>
                </a:lnTo>
                <a:lnTo>
                  <a:pt x="341" y="128"/>
                </a:lnTo>
                <a:lnTo>
                  <a:pt x="340" y="132"/>
                </a:lnTo>
                <a:lnTo>
                  <a:pt x="334" y="139"/>
                </a:lnTo>
                <a:lnTo>
                  <a:pt x="327" y="145"/>
                </a:lnTo>
                <a:lnTo>
                  <a:pt x="323" y="146"/>
                </a:lnTo>
                <a:lnTo>
                  <a:pt x="319" y="146"/>
                </a:lnTo>
                <a:lnTo>
                  <a:pt x="301" y="146"/>
                </a:lnTo>
                <a:lnTo>
                  <a:pt x="300" y="146"/>
                </a:lnTo>
                <a:lnTo>
                  <a:pt x="300" y="145"/>
                </a:lnTo>
                <a:lnTo>
                  <a:pt x="300" y="97"/>
                </a:lnTo>
                <a:lnTo>
                  <a:pt x="276" y="97"/>
                </a:lnTo>
                <a:lnTo>
                  <a:pt x="276" y="168"/>
                </a:lnTo>
                <a:lnTo>
                  <a:pt x="319" y="168"/>
                </a:lnTo>
                <a:lnTo>
                  <a:pt x="329" y="168"/>
                </a:lnTo>
                <a:lnTo>
                  <a:pt x="337" y="165"/>
                </a:lnTo>
                <a:lnTo>
                  <a:pt x="344" y="161"/>
                </a:lnTo>
                <a:lnTo>
                  <a:pt x="351" y="156"/>
                </a:lnTo>
                <a:lnTo>
                  <a:pt x="356" y="149"/>
                </a:lnTo>
                <a:lnTo>
                  <a:pt x="360" y="142"/>
                </a:lnTo>
                <a:lnTo>
                  <a:pt x="363" y="134"/>
                </a:lnTo>
                <a:lnTo>
                  <a:pt x="363" y="124"/>
                </a:lnTo>
                <a:lnTo>
                  <a:pt x="363" y="98"/>
                </a:lnTo>
                <a:lnTo>
                  <a:pt x="363" y="88"/>
                </a:lnTo>
                <a:lnTo>
                  <a:pt x="360" y="80"/>
                </a:lnTo>
                <a:lnTo>
                  <a:pt x="356" y="73"/>
                </a:lnTo>
                <a:lnTo>
                  <a:pt x="351" y="66"/>
                </a:lnTo>
                <a:lnTo>
                  <a:pt x="344" y="61"/>
                </a:lnTo>
                <a:lnTo>
                  <a:pt x="337" y="57"/>
                </a:lnTo>
                <a:lnTo>
                  <a:pt x="329" y="54"/>
                </a:lnTo>
                <a:lnTo>
                  <a:pt x="319" y="54"/>
                </a:lnTo>
                <a:close/>
                <a:moveTo>
                  <a:pt x="417" y="47"/>
                </a:moveTo>
                <a:lnTo>
                  <a:pt x="417" y="247"/>
                </a:lnTo>
                <a:lnTo>
                  <a:pt x="415" y="256"/>
                </a:lnTo>
                <a:lnTo>
                  <a:pt x="412" y="264"/>
                </a:lnTo>
                <a:lnTo>
                  <a:pt x="408" y="273"/>
                </a:lnTo>
                <a:lnTo>
                  <a:pt x="403" y="280"/>
                </a:lnTo>
                <a:lnTo>
                  <a:pt x="396" y="285"/>
                </a:lnTo>
                <a:lnTo>
                  <a:pt x="388" y="289"/>
                </a:lnTo>
                <a:lnTo>
                  <a:pt x="379" y="292"/>
                </a:lnTo>
                <a:lnTo>
                  <a:pt x="370" y="293"/>
                </a:lnTo>
                <a:lnTo>
                  <a:pt x="47" y="293"/>
                </a:lnTo>
                <a:lnTo>
                  <a:pt x="37" y="292"/>
                </a:lnTo>
                <a:lnTo>
                  <a:pt x="29" y="289"/>
                </a:lnTo>
                <a:lnTo>
                  <a:pt x="21" y="285"/>
                </a:lnTo>
                <a:lnTo>
                  <a:pt x="14" y="280"/>
                </a:lnTo>
                <a:lnTo>
                  <a:pt x="8" y="273"/>
                </a:lnTo>
                <a:lnTo>
                  <a:pt x="4" y="264"/>
                </a:lnTo>
                <a:lnTo>
                  <a:pt x="1" y="256"/>
                </a:lnTo>
                <a:lnTo>
                  <a:pt x="0" y="247"/>
                </a:lnTo>
                <a:lnTo>
                  <a:pt x="0" y="47"/>
                </a:lnTo>
                <a:lnTo>
                  <a:pt x="1" y="37"/>
                </a:lnTo>
                <a:lnTo>
                  <a:pt x="4" y="28"/>
                </a:lnTo>
                <a:lnTo>
                  <a:pt x="8" y="21"/>
                </a:lnTo>
                <a:lnTo>
                  <a:pt x="14" y="14"/>
                </a:lnTo>
                <a:lnTo>
                  <a:pt x="21" y="9"/>
                </a:lnTo>
                <a:lnTo>
                  <a:pt x="29" y="4"/>
                </a:lnTo>
                <a:lnTo>
                  <a:pt x="37" y="2"/>
                </a:lnTo>
                <a:lnTo>
                  <a:pt x="47" y="0"/>
                </a:lnTo>
                <a:lnTo>
                  <a:pt x="370" y="0"/>
                </a:lnTo>
                <a:lnTo>
                  <a:pt x="379" y="2"/>
                </a:lnTo>
                <a:lnTo>
                  <a:pt x="388" y="4"/>
                </a:lnTo>
                <a:lnTo>
                  <a:pt x="396" y="9"/>
                </a:lnTo>
                <a:lnTo>
                  <a:pt x="403" y="14"/>
                </a:lnTo>
                <a:lnTo>
                  <a:pt x="408" y="21"/>
                </a:lnTo>
                <a:lnTo>
                  <a:pt x="412" y="28"/>
                </a:lnTo>
                <a:lnTo>
                  <a:pt x="415" y="37"/>
                </a:lnTo>
                <a:lnTo>
                  <a:pt x="417" y="47"/>
                </a:lnTo>
                <a:close/>
                <a:moveTo>
                  <a:pt x="393" y="47"/>
                </a:moveTo>
                <a:lnTo>
                  <a:pt x="393" y="47"/>
                </a:lnTo>
                <a:lnTo>
                  <a:pt x="392" y="42"/>
                </a:lnTo>
                <a:lnTo>
                  <a:pt x="390" y="37"/>
                </a:lnTo>
                <a:lnTo>
                  <a:pt x="389" y="33"/>
                </a:lnTo>
                <a:lnTo>
                  <a:pt x="386" y="31"/>
                </a:lnTo>
                <a:lnTo>
                  <a:pt x="382" y="28"/>
                </a:lnTo>
                <a:lnTo>
                  <a:pt x="379" y="25"/>
                </a:lnTo>
                <a:lnTo>
                  <a:pt x="374" y="24"/>
                </a:lnTo>
                <a:lnTo>
                  <a:pt x="370" y="24"/>
                </a:lnTo>
                <a:lnTo>
                  <a:pt x="47" y="24"/>
                </a:lnTo>
                <a:lnTo>
                  <a:pt x="43" y="24"/>
                </a:lnTo>
                <a:lnTo>
                  <a:pt x="37" y="25"/>
                </a:lnTo>
                <a:lnTo>
                  <a:pt x="34" y="28"/>
                </a:lnTo>
                <a:lnTo>
                  <a:pt x="30" y="31"/>
                </a:lnTo>
                <a:lnTo>
                  <a:pt x="27" y="33"/>
                </a:lnTo>
                <a:lnTo>
                  <a:pt x="25" y="37"/>
                </a:lnTo>
                <a:lnTo>
                  <a:pt x="23" y="42"/>
                </a:lnTo>
                <a:lnTo>
                  <a:pt x="23" y="47"/>
                </a:lnTo>
                <a:lnTo>
                  <a:pt x="23" y="247"/>
                </a:lnTo>
                <a:lnTo>
                  <a:pt x="23" y="252"/>
                </a:lnTo>
                <a:lnTo>
                  <a:pt x="25" y="256"/>
                </a:lnTo>
                <a:lnTo>
                  <a:pt x="27" y="260"/>
                </a:lnTo>
                <a:lnTo>
                  <a:pt x="30" y="263"/>
                </a:lnTo>
                <a:lnTo>
                  <a:pt x="34" y="266"/>
                </a:lnTo>
                <a:lnTo>
                  <a:pt x="37" y="269"/>
                </a:lnTo>
                <a:lnTo>
                  <a:pt x="43" y="270"/>
                </a:lnTo>
                <a:lnTo>
                  <a:pt x="47" y="270"/>
                </a:lnTo>
                <a:lnTo>
                  <a:pt x="370" y="270"/>
                </a:lnTo>
                <a:lnTo>
                  <a:pt x="374" y="270"/>
                </a:lnTo>
                <a:lnTo>
                  <a:pt x="379" y="269"/>
                </a:lnTo>
                <a:lnTo>
                  <a:pt x="382" y="266"/>
                </a:lnTo>
                <a:lnTo>
                  <a:pt x="386" y="263"/>
                </a:lnTo>
                <a:lnTo>
                  <a:pt x="389" y="260"/>
                </a:lnTo>
                <a:lnTo>
                  <a:pt x="390" y="256"/>
                </a:lnTo>
                <a:lnTo>
                  <a:pt x="392" y="252"/>
                </a:lnTo>
                <a:lnTo>
                  <a:pt x="393" y="247"/>
                </a:lnTo>
                <a:lnTo>
                  <a:pt x="393" y="47"/>
                </a:lnTo>
                <a:close/>
              </a:path>
            </a:pathLst>
          </a:custGeom>
          <a:solidFill>
            <a:schemeClr val="accent1"/>
          </a:solidFill>
          <a:ln>
            <a:noFill/>
          </a:ln>
        </p:spPr>
        <p:txBody>
          <a:bodyPr/>
          <a:lstStyle/>
          <a:p>
            <a:endParaRPr lang="en-US" dirty="0"/>
          </a:p>
        </p:txBody>
      </p:sp>
      <p:sp>
        <p:nvSpPr>
          <p:cNvPr id="241" name="Freeform 268"/>
          <p:cNvSpPr>
            <a:spLocks noEditPoints="1"/>
          </p:cNvSpPr>
          <p:nvPr/>
        </p:nvSpPr>
        <p:spPr bwMode="auto">
          <a:xfrm>
            <a:off x="1900464" y="4443112"/>
            <a:ext cx="374786" cy="309265"/>
          </a:xfrm>
          <a:custGeom>
            <a:avLst/>
            <a:gdLst>
              <a:gd name="T0" fmla="*/ 20015 w 431"/>
              <a:gd name="T1" fmla="*/ 3175 h 354"/>
              <a:gd name="T2" fmla="*/ 2107 w 431"/>
              <a:gd name="T3" fmla="*/ 20638 h 354"/>
              <a:gd name="T4" fmla="*/ 0 w 431"/>
              <a:gd name="T5" fmla="*/ 129117 h 354"/>
              <a:gd name="T6" fmla="*/ 8954 w 431"/>
              <a:gd name="T7" fmla="*/ 152400 h 354"/>
              <a:gd name="T8" fmla="*/ 33183 w 431"/>
              <a:gd name="T9" fmla="*/ 162454 h 354"/>
              <a:gd name="T10" fmla="*/ 52145 w 431"/>
              <a:gd name="T11" fmla="*/ 156633 h 354"/>
              <a:gd name="T12" fmla="*/ 66366 w 431"/>
              <a:gd name="T13" fmla="*/ 135467 h 354"/>
              <a:gd name="T14" fmla="*/ 66366 w 431"/>
              <a:gd name="T15" fmla="*/ 26458 h 354"/>
              <a:gd name="T16" fmla="*/ 52145 w 431"/>
              <a:gd name="T17" fmla="*/ 5821 h 354"/>
              <a:gd name="T18" fmla="*/ 33183 w 431"/>
              <a:gd name="T19" fmla="*/ 0 h 354"/>
              <a:gd name="T20" fmla="*/ 53198 w 431"/>
              <a:gd name="T21" fmla="*/ 137054 h 354"/>
              <a:gd name="T22" fmla="*/ 41610 w 431"/>
              <a:gd name="T23" fmla="*/ 148696 h 354"/>
              <a:gd name="T24" fmla="*/ 28969 w 431"/>
              <a:gd name="T25" fmla="*/ 149225 h 354"/>
              <a:gd name="T26" fmla="*/ 15801 w 431"/>
              <a:gd name="T27" fmla="*/ 140758 h 354"/>
              <a:gd name="T28" fmla="*/ 11588 w 431"/>
              <a:gd name="T29" fmla="*/ 33867 h 354"/>
              <a:gd name="T30" fmla="*/ 15801 w 431"/>
              <a:gd name="T31" fmla="*/ 22225 h 354"/>
              <a:gd name="T32" fmla="*/ 28969 w 431"/>
              <a:gd name="T33" fmla="*/ 13229 h 354"/>
              <a:gd name="T34" fmla="*/ 41610 w 431"/>
              <a:gd name="T35" fmla="*/ 14287 h 354"/>
              <a:gd name="T36" fmla="*/ 53198 w 431"/>
              <a:gd name="T37" fmla="*/ 24871 h 354"/>
              <a:gd name="T38" fmla="*/ 198044 w 431"/>
              <a:gd name="T39" fmla="*/ 69321 h 354"/>
              <a:gd name="T40" fmla="*/ 198044 w 431"/>
              <a:gd name="T41" fmla="*/ 69321 h 354"/>
              <a:gd name="T42" fmla="*/ 131678 w 431"/>
              <a:gd name="T43" fmla="*/ 91017 h 354"/>
              <a:gd name="T44" fmla="*/ 141686 w 431"/>
              <a:gd name="T45" fmla="*/ 91017 h 354"/>
              <a:gd name="T46" fmla="*/ 174868 w 431"/>
              <a:gd name="T47" fmla="*/ 103717 h 354"/>
              <a:gd name="T48" fmla="*/ 131678 w 431"/>
              <a:gd name="T49" fmla="*/ 129646 h 354"/>
              <a:gd name="T50" fmla="*/ 131678 w 431"/>
              <a:gd name="T51" fmla="*/ 129646 h 354"/>
              <a:gd name="T52" fmla="*/ 164861 w 431"/>
              <a:gd name="T53" fmla="*/ 117475 h 354"/>
              <a:gd name="T54" fmla="*/ 174868 w 431"/>
              <a:gd name="T55" fmla="*/ 117475 h 354"/>
              <a:gd name="T56" fmla="*/ 108503 w 431"/>
              <a:gd name="T57" fmla="*/ 156104 h 354"/>
              <a:gd name="T58" fmla="*/ 164861 w 431"/>
              <a:gd name="T59" fmla="*/ 156104 h 354"/>
              <a:gd name="T60" fmla="*/ 164861 w 431"/>
              <a:gd name="T61" fmla="*/ 156104 h 354"/>
              <a:gd name="T62" fmla="*/ 198044 w 431"/>
              <a:gd name="T63" fmla="*/ 143404 h 354"/>
              <a:gd name="T64" fmla="*/ 79534 w 431"/>
              <a:gd name="T65" fmla="*/ 40217 h 354"/>
              <a:gd name="T66" fmla="*/ 78480 w 431"/>
              <a:gd name="T67" fmla="*/ 137583 h 354"/>
              <a:gd name="T68" fmla="*/ 60572 w 431"/>
              <a:gd name="T69" fmla="*/ 165629 h 354"/>
              <a:gd name="T70" fmla="*/ 33710 w 431"/>
              <a:gd name="T71" fmla="*/ 174625 h 354"/>
              <a:gd name="T72" fmla="*/ 27916 w 431"/>
              <a:gd name="T73" fmla="*/ 178329 h 354"/>
              <a:gd name="T74" fmla="*/ 28969 w 431"/>
              <a:gd name="T75" fmla="*/ 185208 h 354"/>
              <a:gd name="T76" fmla="*/ 33183 w 431"/>
              <a:gd name="T77" fmla="*/ 187325 h 354"/>
              <a:gd name="T78" fmla="*/ 196990 w 431"/>
              <a:gd name="T79" fmla="*/ 186267 h 354"/>
              <a:gd name="T80" fmla="*/ 214372 w 431"/>
              <a:gd name="T81" fmla="*/ 181504 h 354"/>
              <a:gd name="T82" fmla="*/ 226486 w 431"/>
              <a:gd name="T83" fmla="*/ 162454 h 354"/>
              <a:gd name="T84" fmla="*/ 226486 w 431"/>
              <a:gd name="T85" fmla="*/ 52387 h 354"/>
              <a:gd name="T86" fmla="*/ 214372 w 431"/>
              <a:gd name="T87" fmla="*/ 33867 h 354"/>
              <a:gd name="T88" fmla="*/ 196990 w 431"/>
              <a:gd name="T89" fmla="*/ 28046 h 354"/>
              <a:gd name="T90" fmla="*/ 213318 w 431"/>
              <a:gd name="T91" fmla="*/ 162983 h 354"/>
              <a:gd name="T92" fmla="*/ 203838 w 431"/>
              <a:gd name="T93" fmla="*/ 172508 h 354"/>
              <a:gd name="T94" fmla="*/ 69526 w 431"/>
              <a:gd name="T95" fmla="*/ 174625 h 354"/>
              <a:gd name="T96" fmla="*/ 85327 w 431"/>
              <a:gd name="T97" fmla="*/ 155046 h 354"/>
              <a:gd name="T98" fmla="*/ 91648 w 431"/>
              <a:gd name="T99" fmla="*/ 129646 h 354"/>
              <a:gd name="T100" fmla="*/ 196990 w 431"/>
              <a:gd name="T101" fmla="*/ 40217 h 354"/>
              <a:gd name="T102" fmla="*/ 209631 w 431"/>
              <a:gd name="T103" fmla="*/ 46038 h 354"/>
              <a:gd name="T104" fmla="*/ 214899 w 431"/>
              <a:gd name="T105" fmla="*/ 58208 h 35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31" h="354">
                <a:moveTo>
                  <a:pt x="63" y="0"/>
                </a:moveTo>
                <a:lnTo>
                  <a:pt x="63" y="0"/>
                </a:lnTo>
                <a:lnTo>
                  <a:pt x="50" y="2"/>
                </a:lnTo>
                <a:lnTo>
                  <a:pt x="38" y="6"/>
                </a:lnTo>
                <a:lnTo>
                  <a:pt x="27" y="11"/>
                </a:lnTo>
                <a:lnTo>
                  <a:pt x="17" y="18"/>
                </a:lnTo>
                <a:lnTo>
                  <a:pt x="11" y="28"/>
                </a:lnTo>
                <a:lnTo>
                  <a:pt x="4" y="39"/>
                </a:lnTo>
                <a:lnTo>
                  <a:pt x="1" y="50"/>
                </a:lnTo>
                <a:lnTo>
                  <a:pt x="0" y="64"/>
                </a:lnTo>
                <a:lnTo>
                  <a:pt x="0" y="244"/>
                </a:lnTo>
                <a:lnTo>
                  <a:pt x="1" y="256"/>
                </a:lnTo>
                <a:lnTo>
                  <a:pt x="4" y="269"/>
                </a:lnTo>
                <a:lnTo>
                  <a:pt x="11" y="280"/>
                </a:lnTo>
                <a:lnTo>
                  <a:pt x="17" y="288"/>
                </a:lnTo>
                <a:lnTo>
                  <a:pt x="27" y="296"/>
                </a:lnTo>
                <a:lnTo>
                  <a:pt x="38" y="302"/>
                </a:lnTo>
                <a:lnTo>
                  <a:pt x="50" y="306"/>
                </a:lnTo>
                <a:lnTo>
                  <a:pt x="63" y="307"/>
                </a:lnTo>
                <a:lnTo>
                  <a:pt x="77" y="306"/>
                </a:lnTo>
                <a:lnTo>
                  <a:pt x="88" y="302"/>
                </a:lnTo>
                <a:lnTo>
                  <a:pt x="99" y="296"/>
                </a:lnTo>
                <a:lnTo>
                  <a:pt x="108" y="288"/>
                </a:lnTo>
                <a:lnTo>
                  <a:pt x="116" y="280"/>
                </a:lnTo>
                <a:lnTo>
                  <a:pt x="122" y="269"/>
                </a:lnTo>
                <a:lnTo>
                  <a:pt x="126" y="256"/>
                </a:lnTo>
                <a:lnTo>
                  <a:pt x="127" y="244"/>
                </a:lnTo>
                <a:lnTo>
                  <a:pt x="127" y="64"/>
                </a:lnTo>
                <a:lnTo>
                  <a:pt x="126" y="50"/>
                </a:lnTo>
                <a:lnTo>
                  <a:pt x="122" y="39"/>
                </a:lnTo>
                <a:lnTo>
                  <a:pt x="116" y="28"/>
                </a:lnTo>
                <a:lnTo>
                  <a:pt x="108" y="18"/>
                </a:lnTo>
                <a:lnTo>
                  <a:pt x="99" y="11"/>
                </a:lnTo>
                <a:lnTo>
                  <a:pt x="88" y="6"/>
                </a:lnTo>
                <a:lnTo>
                  <a:pt x="77" y="2"/>
                </a:lnTo>
                <a:lnTo>
                  <a:pt x="63" y="0"/>
                </a:lnTo>
                <a:close/>
                <a:moveTo>
                  <a:pt x="104" y="244"/>
                </a:moveTo>
                <a:lnTo>
                  <a:pt x="104" y="244"/>
                </a:lnTo>
                <a:lnTo>
                  <a:pt x="104" y="252"/>
                </a:lnTo>
                <a:lnTo>
                  <a:pt x="101" y="259"/>
                </a:lnTo>
                <a:lnTo>
                  <a:pt x="97" y="266"/>
                </a:lnTo>
                <a:lnTo>
                  <a:pt x="92" y="271"/>
                </a:lnTo>
                <a:lnTo>
                  <a:pt x="86" y="277"/>
                </a:lnTo>
                <a:lnTo>
                  <a:pt x="79" y="281"/>
                </a:lnTo>
                <a:lnTo>
                  <a:pt x="71" y="282"/>
                </a:lnTo>
                <a:lnTo>
                  <a:pt x="63" y="284"/>
                </a:lnTo>
                <a:lnTo>
                  <a:pt x="55" y="282"/>
                </a:lnTo>
                <a:lnTo>
                  <a:pt x="48" y="281"/>
                </a:lnTo>
                <a:lnTo>
                  <a:pt x="41" y="277"/>
                </a:lnTo>
                <a:lnTo>
                  <a:pt x="34" y="271"/>
                </a:lnTo>
                <a:lnTo>
                  <a:pt x="30" y="266"/>
                </a:lnTo>
                <a:lnTo>
                  <a:pt x="26" y="259"/>
                </a:lnTo>
                <a:lnTo>
                  <a:pt x="23" y="252"/>
                </a:lnTo>
                <a:lnTo>
                  <a:pt x="22" y="244"/>
                </a:lnTo>
                <a:lnTo>
                  <a:pt x="22" y="64"/>
                </a:lnTo>
                <a:lnTo>
                  <a:pt x="23" y="55"/>
                </a:lnTo>
                <a:lnTo>
                  <a:pt x="26" y="47"/>
                </a:lnTo>
                <a:lnTo>
                  <a:pt x="30" y="42"/>
                </a:lnTo>
                <a:lnTo>
                  <a:pt x="34" y="35"/>
                </a:lnTo>
                <a:lnTo>
                  <a:pt x="41" y="31"/>
                </a:lnTo>
                <a:lnTo>
                  <a:pt x="48" y="27"/>
                </a:lnTo>
                <a:lnTo>
                  <a:pt x="55" y="25"/>
                </a:lnTo>
                <a:lnTo>
                  <a:pt x="63" y="24"/>
                </a:lnTo>
                <a:lnTo>
                  <a:pt x="71" y="25"/>
                </a:lnTo>
                <a:lnTo>
                  <a:pt x="79" y="27"/>
                </a:lnTo>
                <a:lnTo>
                  <a:pt x="86" y="31"/>
                </a:lnTo>
                <a:lnTo>
                  <a:pt x="92" y="35"/>
                </a:lnTo>
                <a:lnTo>
                  <a:pt x="97" y="42"/>
                </a:lnTo>
                <a:lnTo>
                  <a:pt x="101" y="47"/>
                </a:lnTo>
                <a:lnTo>
                  <a:pt x="104" y="55"/>
                </a:lnTo>
                <a:lnTo>
                  <a:pt x="104" y="64"/>
                </a:lnTo>
                <a:lnTo>
                  <a:pt x="104" y="244"/>
                </a:lnTo>
                <a:close/>
                <a:moveTo>
                  <a:pt x="376" y="131"/>
                </a:moveTo>
                <a:lnTo>
                  <a:pt x="206" y="131"/>
                </a:lnTo>
                <a:lnTo>
                  <a:pt x="206" y="109"/>
                </a:lnTo>
                <a:lnTo>
                  <a:pt x="376" y="109"/>
                </a:lnTo>
                <a:lnTo>
                  <a:pt x="376" y="131"/>
                </a:lnTo>
                <a:close/>
                <a:moveTo>
                  <a:pt x="250" y="196"/>
                </a:moveTo>
                <a:lnTo>
                  <a:pt x="206" y="196"/>
                </a:lnTo>
                <a:lnTo>
                  <a:pt x="206" y="172"/>
                </a:lnTo>
                <a:lnTo>
                  <a:pt x="250" y="172"/>
                </a:lnTo>
                <a:lnTo>
                  <a:pt x="250" y="196"/>
                </a:lnTo>
                <a:close/>
                <a:moveTo>
                  <a:pt x="313" y="196"/>
                </a:moveTo>
                <a:lnTo>
                  <a:pt x="269" y="196"/>
                </a:lnTo>
                <a:lnTo>
                  <a:pt x="269" y="172"/>
                </a:lnTo>
                <a:lnTo>
                  <a:pt x="313" y="172"/>
                </a:lnTo>
                <a:lnTo>
                  <a:pt x="313" y="196"/>
                </a:lnTo>
                <a:close/>
                <a:moveTo>
                  <a:pt x="376" y="196"/>
                </a:moveTo>
                <a:lnTo>
                  <a:pt x="332" y="196"/>
                </a:lnTo>
                <a:lnTo>
                  <a:pt x="332" y="172"/>
                </a:lnTo>
                <a:lnTo>
                  <a:pt x="376" y="172"/>
                </a:lnTo>
                <a:lnTo>
                  <a:pt x="376" y="196"/>
                </a:lnTo>
                <a:close/>
                <a:moveTo>
                  <a:pt x="250" y="245"/>
                </a:moveTo>
                <a:lnTo>
                  <a:pt x="206" y="245"/>
                </a:lnTo>
                <a:lnTo>
                  <a:pt x="206" y="222"/>
                </a:lnTo>
                <a:lnTo>
                  <a:pt x="250" y="222"/>
                </a:lnTo>
                <a:lnTo>
                  <a:pt x="250" y="245"/>
                </a:lnTo>
                <a:close/>
                <a:moveTo>
                  <a:pt x="313" y="245"/>
                </a:moveTo>
                <a:lnTo>
                  <a:pt x="269" y="245"/>
                </a:lnTo>
                <a:lnTo>
                  <a:pt x="269" y="222"/>
                </a:lnTo>
                <a:lnTo>
                  <a:pt x="313" y="222"/>
                </a:lnTo>
                <a:lnTo>
                  <a:pt x="313" y="245"/>
                </a:lnTo>
                <a:close/>
                <a:moveTo>
                  <a:pt x="376" y="245"/>
                </a:moveTo>
                <a:lnTo>
                  <a:pt x="332" y="245"/>
                </a:lnTo>
                <a:lnTo>
                  <a:pt x="332" y="222"/>
                </a:lnTo>
                <a:lnTo>
                  <a:pt x="376" y="222"/>
                </a:lnTo>
                <a:lnTo>
                  <a:pt x="376" y="245"/>
                </a:lnTo>
                <a:close/>
                <a:moveTo>
                  <a:pt x="250" y="295"/>
                </a:moveTo>
                <a:lnTo>
                  <a:pt x="206" y="295"/>
                </a:lnTo>
                <a:lnTo>
                  <a:pt x="206" y="271"/>
                </a:lnTo>
                <a:lnTo>
                  <a:pt x="250" y="271"/>
                </a:lnTo>
                <a:lnTo>
                  <a:pt x="250" y="295"/>
                </a:lnTo>
                <a:close/>
                <a:moveTo>
                  <a:pt x="313" y="295"/>
                </a:moveTo>
                <a:lnTo>
                  <a:pt x="269" y="295"/>
                </a:lnTo>
                <a:lnTo>
                  <a:pt x="269" y="271"/>
                </a:lnTo>
                <a:lnTo>
                  <a:pt x="313" y="271"/>
                </a:lnTo>
                <a:lnTo>
                  <a:pt x="313" y="295"/>
                </a:lnTo>
                <a:close/>
                <a:moveTo>
                  <a:pt x="376" y="295"/>
                </a:moveTo>
                <a:lnTo>
                  <a:pt x="332" y="295"/>
                </a:lnTo>
                <a:lnTo>
                  <a:pt x="332" y="271"/>
                </a:lnTo>
                <a:lnTo>
                  <a:pt x="376" y="271"/>
                </a:lnTo>
                <a:lnTo>
                  <a:pt x="376" y="295"/>
                </a:lnTo>
                <a:close/>
                <a:moveTo>
                  <a:pt x="374" y="53"/>
                </a:moveTo>
                <a:lnTo>
                  <a:pt x="151" y="53"/>
                </a:lnTo>
                <a:lnTo>
                  <a:pt x="151" y="76"/>
                </a:lnTo>
                <a:lnTo>
                  <a:pt x="151" y="244"/>
                </a:lnTo>
                <a:lnTo>
                  <a:pt x="149" y="260"/>
                </a:lnTo>
                <a:lnTo>
                  <a:pt x="144" y="275"/>
                </a:lnTo>
                <a:lnTo>
                  <a:pt x="137" y="291"/>
                </a:lnTo>
                <a:lnTo>
                  <a:pt x="127" y="303"/>
                </a:lnTo>
                <a:lnTo>
                  <a:pt x="115" y="313"/>
                </a:lnTo>
                <a:lnTo>
                  <a:pt x="101" y="321"/>
                </a:lnTo>
                <a:lnTo>
                  <a:pt x="86" y="328"/>
                </a:lnTo>
                <a:lnTo>
                  <a:pt x="71" y="330"/>
                </a:lnTo>
                <a:lnTo>
                  <a:pt x="64" y="330"/>
                </a:lnTo>
                <a:lnTo>
                  <a:pt x="59" y="330"/>
                </a:lnTo>
                <a:lnTo>
                  <a:pt x="56" y="333"/>
                </a:lnTo>
                <a:lnTo>
                  <a:pt x="53" y="337"/>
                </a:lnTo>
                <a:lnTo>
                  <a:pt x="52" y="341"/>
                </a:lnTo>
                <a:lnTo>
                  <a:pt x="53" y="346"/>
                </a:lnTo>
                <a:lnTo>
                  <a:pt x="55" y="350"/>
                </a:lnTo>
                <a:lnTo>
                  <a:pt x="59" y="352"/>
                </a:lnTo>
                <a:lnTo>
                  <a:pt x="63" y="352"/>
                </a:lnTo>
                <a:lnTo>
                  <a:pt x="63" y="354"/>
                </a:lnTo>
                <a:lnTo>
                  <a:pt x="64" y="354"/>
                </a:lnTo>
                <a:lnTo>
                  <a:pt x="374" y="352"/>
                </a:lnTo>
                <a:lnTo>
                  <a:pt x="386" y="351"/>
                </a:lnTo>
                <a:lnTo>
                  <a:pt x="396" y="348"/>
                </a:lnTo>
                <a:lnTo>
                  <a:pt x="407" y="343"/>
                </a:lnTo>
                <a:lnTo>
                  <a:pt x="415" y="336"/>
                </a:lnTo>
                <a:lnTo>
                  <a:pt x="422" y="328"/>
                </a:lnTo>
                <a:lnTo>
                  <a:pt x="427" y="317"/>
                </a:lnTo>
                <a:lnTo>
                  <a:pt x="430" y="307"/>
                </a:lnTo>
                <a:lnTo>
                  <a:pt x="431" y="295"/>
                </a:lnTo>
                <a:lnTo>
                  <a:pt x="431" y="110"/>
                </a:lnTo>
                <a:lnTo>
                  <a:pt x="430" y="99"/>
                </a:lnTo>
                <a:lnTo>
                  <a:pt x="427" y="88"/>
                </a:lnTo>
                <a:lnTo>
                  <a:pt x="422" y="79"/>
                </a:lnTo>
                <a:lnTo>
                  <a:pt x="415" y="71"/>
                </a:lnTo>
                <a:lnTo>
                  <a:pt x="407" y="64"/>
                </a:lnTo>
                <a:lnTo>
                  <a:pt x="396" y="58"/>
                </a:lnTo>
                <a:lnTo>
                  <a:pt x="386" y="54"/>
                </a:lnTo>
                <a:lnTo>
                  <a:pt x="374" y="53"/>
                </a:lnTo>
                <a:close/>
                <a:moveTo>
                  <a:pt x="408" y="295"/>
                </a:moveTo>
                <a:lnTo>
                  <a:pt x="408" y="295"/>
                </a:lnTo>
                <a:lnTo>
                  <a:pt x="408" y="302"/>
                </a:lnTo>
                <a:lnTo>
                  <a:pt x="405" y="308"/>
                </a:lnTo>
                <a:lnTo>
                  <a:pt x="402" y="314"/>
                </a:lnTo>
                <a:lnTo>
                  <a:pt x="398" y="319"/>
                </a:lnTo>
                <a:lnTo>
                  <a:pt x="393" y="324"/>
                </a:lnTo>
                <a:lnTo>
                  <a:pt x="387" y="326"/>
                </a:lnTo>
                <a:lnTo>
                  <a:pt x="380" y="329"/>
                </a:lnTo>
                <a:lnTo>
                  <a:pt x="374" y="329"/>
                </a:lnTo>
                <a:lnTo>
                  <a:pt x="132" y="330"/>
                </a:lnTo>
                <a:lnTo>
                  <a:pt x="141" y="322"/>
                </a:lnTo>
                <a:lnTo>
                  <a:pt x="149" y="314"/>
                </a:lnTo>
                <a:lnTo>
                  <a:pt x="156" y="303"/>
                </a:lnTo>
                <a:lnTo>
                  <a:pt x="162" y="293"/>
                </a:lnTo>
                <a:lnTo>
                  <a:pt x="167" y="282"/>
                </a:lnTo>
                <a:lnTo>
                  <a:pt x="170" y="270"/>
                </a:lnTo>
                <a:lnTo>
                  <a:pt x="173" y="258"/>
                </a:lnTo>
                <a:lnTo>
                  <a:pt x="174" y="245"/>
                </a:lnTo>
                <a:lnTo>
                  <a:pt x="174" y="76"/>
                </a:lnTo>
                <a:lnTo>
                  <a:pt x="374" y="76"/>
                </a:lnTo>
                <a:lnTo>
                  <a:pt x="380" y="77"/>
                </a:lnTo>
                <a:lnTo>
                  <a:pt x="387" y="79"/>
                </a:lnTo>
                <a:lnTo>
                  <a:pt x="393" y="83"/>
                </a:lnTo>
                <a:lnTo>
                  <a:pt x="398" y="87"/>
                </a:lnTo>
                <a:lnTo>
                  <a:pt x="402" y="91"/>
                </a:lnTo>
                <a:lnTo>
                  <a:pt x="405" y="98"/>
                </a:lnTo>
                <a:lnTo>
                  <a:pt x="408" y="104"/>
                </a:lnTo>
                <a:lnTo>
                  <a:pt x="408" y="110"/>
                </a:lnTo>
                <a:lnTo>
                  <a:pt x="408" y="295"/>
                </a:lnTo>
                <a:close/>
              </a:path>
            </a:pathLst>
          </a:custGeom>
          <a:solidFill>
            <a:schemeClr val="accent1"/>
          </a:solidFill>
          <a:ln>
            <a:noFill/>
          </a:ln>
        </p:spPr>
        <p:txBody>
          <a:bodyPr/>
          <a:lstStyle/>
          <a:p>
            <a:endParaRPr lang="en-US" dirty="0"/>
          </a:p>
        </p:txBody>
      </p:sp>
      <p:sp>
        <p:nvSpPr>
          <p:cNvPr id="242" name="Freeform 269"/>
          <p:cNvSpPr>
            <a:spLocks noEditPoints="1"/>
          </p:cNvSpPr>
          <p:nvPr/>
        </p:nvSpPr>
        <p:spPr bwMode="auto">
          <a:xfrm>
            <a:off x="1991044" y="4931449"/>
            <a:ext cx="403618" cy="345958"/>
          </a:xfrm>
          <a:custGeom>
            <a:avLst/>
            <a:gdLst>
              <a:gd name="T0" fmla="*/ 14753 w 464"/>
              <a:gd name="T1" fmla="*/ 52653 h 394"/>
              <a:gd name="T2" fmla="*/ 0 w 464"/>
              <a:gd name="T3" fmla="*/ 80310 h 394"/>
              <a:gd name="T4" fmla="*/ 5796 w 464"/>
              <a:gd name="T5" fmla="*/ 195190 h 394"/>
              <a:gd name="T6" fmla="*/ 33721 w 464"/>
              <a:gd name="T7" fmla="*/ 209550 h 394"/>
              <a:gd name="T8" fmla="*/ 57957 w 464"/>
              <a:gd name="T9" fmla="*/ 199445 h 394"/>
              <a:gd name="T10" fmla="*/ 67968 w 464"/>
              <a:gd name="T11" fmla="*/ 80310 h 394"/>
              <a:gd name="T12" fmla="*/ 57957 w 464"/>
              <a:gd name="T13" fmla="*/ 56908 h 394"/>
              <a:gd name="T14" fmla="*/ 33721 w 464"/>
              <a:gd name="T15" fmla="*/ 46803 h 394"/>
              <a:gd name="T16" fmla="*/ 52162 w 464"/>
              <a:gd name="T17" fmla="*/ 187744 h 394"/>
              <a:gd name="T18" fmla="*/ 33721 w 464"/>
              <a:gd name="T19" fmla="*/ 197317 h 394"/>
              <a:gd name="T20" fmla="*/ 18441 w 464"/>
              <a:gd name="T21" fmla="*/ 191467 h 394"/>
              <a:gd name="T22" fmla="*/ 12118 w 464"/>
              <a:gd name="T23" fmla="*/ 80310 h 394"/>
              <a:gd name="T24" fmla="*/ 18441 w 464"/>
              <a:gd name="T25" fmla="*/ 64886 h 394"/>
              <a:gd name="T26" fmla="*/ 33721 w 464"/>
              <a:gd name="T27" fmla="*/ 59036 h 394"/>
              <a:gd name="T28" fmla="*/ 52162 w 464"/>
              <a:gd name="T29" fmla="*/ 68609 h 394"/>
              <a:gd name="T30" fmla="*/ 185464 w 464"/>
              <a:gd name="T31" fmla="*/ 65950 h 394"/>
              <a:gd name="T32" fmla="*/ 134356 w 464"/>
              <a:gd name="T33" fmla="*/ 62227 h 394"/>
              <a:gd name="T34" fmla="*/ 137517 w 464"/>
              <a:gd name="T35" fmla="*/ 54249 h 394"/>
              <a:gd name="T36" fmla="*/ 189679 w 464"/>
              <a:gd name="T37" fmla="*/ 54781 h 394"/>
              <a:gd name="T38" fmla="*/ 189679 w 464"/>
              <a:gd name="T39" fmla="*/ 63290 h 394"/>
              <a:gd name="T40" fmla="*/ 139625 w 464"/>
              <a:gd name="T41" fmla="*/ 39357 h 394"/>
              <a:gd name="T42" fmla="*/ 133829 w 464"/>
              <a:gd name="T43" fmla="*/ 33507 h 394"/>
              <a:gd name="T44" fmla="*/ 139625 w 464"/>
              <a:gd name="T45" fmla="*/ 27124 h 394"/>
              <a:gd name="T46" fmla="*/ 191260 w 464"/>
              <a:gd name="T47" fmla="*/ 30847 h 394"/>
              <a:gd name="T48" fmla="*/ 188098 w 464"/>
              <a:gd name="T49" fmla="*/ 38825 h 394"/>
              <a:gd name="T50" fmla="*/ 118549 w 464"/>
              <a:gd name="T51" fmla="*/ 111689 h 394"/>
              <a:gd name="T52" fmla="*/ 151743 w 464"/>
              <a:gd name="T53" fmla="*/ 111689 h 394"/>
              <a:gd name="T54" fmla="*/ 185464 w 464"/>
              <a:gd name="T55" fmla="*/ 111689 h 394"/>
              <a:gd name="T56" fmla="*/ 118549 w 464"/>
              <a:gd name="T57" fmla="*/ 138282 h 394"/>
              <a:gd name="T58" fmla="*/ 151743 w 464"/>
              <a:gd name="T59" fmla="*/ 138282 h 394"/>
              <a:gd name="T60" fmla="*/ 185464 w 464"/>
              <a:gd name="T61" fmla="*/ 138282 h 394"/>
              <a:gd name="T62" fmla="*/ 118549 w 464"/>
              <a:gd name="T63" fmla="*/ 164343 h 394"/>
              <a:gd name="T64" fmla="*/ 151743 w 464"/>
              <a:gd name="T65" fmla="*/ 164343 h 394"/>
              <a:gd name="T66" fmla="*/ 185464 w 464"/>
              <a:gd name="T67" fmla="*/ 164343 h 394"/>
              <a:gd name="T68" fmla="*/ 217077 w 464"/>
              <a:gd name="T69" fmla="*/ 15424 h 394"/>
              <a:gd name="T70" fmla="*/ 210754 w 464"/>
              <a:gd name="T71" fmla="*/ 2127 h 394"/>
              <a:gd name="T72" fmla="*/ 123818 w 464"/>
              <a:gd name="T73" fmla="*/ 0 h 394"/>
              <a:gd name="T74" fmla="*/ 110646 w 464"/>
              <a:gd name="T75" fmla="*/ 6382 h 394"/>
              <a:gd name="T76" fmla="*/ 81667 w 464"/>
              <a:gd name="T77" fmla="*/ 48930 h 394"/>
              <a:gd name="T78" fmla="*/ 81667 w 464"/>
              <a:gd name="T79" fmla="*/ 207423 h 394"/>
              <a:gd name="T80" fmla="*/ 231830 w 464"/>
              <a:gd name="T81" fmla="*/ 202636 h 394"/>
              <a:gd name="T82" fmla="*/ 244475 w 464"/>
              <a:gd name="T83" fmla="*/ 177107 h 394"/>
              <a:gd name="T84" fmla="*/ 240260 w 464"/>
              <a:gd name="T85" fmla="*/ 62759 h 394"/>
              <a:gd name="T86" fmla="*/ 217077 w 464"/>
              <a:gd name="T87" fmla="*/ 48930 h 394"/>
              <a:gd name="T88" fmla="*/ 121711 w 464"/>
              <a:gd name="T89" fmla="*/ 13296 h 394"/>
              <a:gd name="T90" fmla="*/ 202851 w 464"/>
              <a:gd name="T91" fmla="*/ 12233 h 394"/>
              <a:gd name="T92" fmla="*/ 120130 w 464"/>
              <a:gd name="T93" fmla="*/ 80310 h 394"/>
              <a:gd name="T94" fmla="*/ 231830 w 464"/>
              <a:gd name="T95" fmla="*/ 184021 h 394"/>
              <a:gd name="T96" fmla="*/ 217604 w 464"/>
              <a:gd name="T97" fmla="*/ 195190 h 394"/>
              <a:gd name="T98" fmla="*/ 107485 w 464"/>
              <a:gd name="T99" fmla="*/ 92542 h 394"/>
              <a:gd name="T100" fmla="*/ 217077 w 464"/>
              <a:gd name="T101" fmla="*/ 61163 h 394"/>
              <a:gd name="T102" fmla="*/ 228142 w 464"/>
              <a:gd name="T103" fmla="*/ 67013 h 394"/>
              <a:gd name="T104" fmla="*/ 232357 w 464"/>
              <a:gd name="T105" fmla="*/ 80310 h 39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64" h="394">
                <a:moveTo>
                  <a:pt x="64" y="88"/>
                </a:moveTo>
                <a:lnTo>
                  <a:pt x="64" y="88"/>
                </a:lnTo>
                <a:lnTo>
                  <a:pt x="52" y="89"/>
                </a:lnTo>
                <a:lnTo>
                  <a:pt x="39" y="93"/>
                </a:lnTo>
                <a:lnTo>
                  <a:pt x="28" y="99"/>
                </a:lnTo>
                <a:lnTo>
                  <a:pt x="19" y="107"/>
                </a:lnTo>
                <a:lnTo>
                  <a:pt x="11" y="115"/>
                </a:lnTo>
                <a:lnTo>
                  <a:pt x="5" y="126"/>
                </a:lnTo>
                <a:lnTo>
                  <a:pt x="1" y="139"/>
                </a:lnTo>
                <a:lnTo>
                  <a:pt x="0" y="151"/>
                </a:lnTo>
                <a:lnTo>
                  <a:pt x="0" y="331"/>
                </a:lnTo>
                <a:lnTo>
                  <a:pt x="1" y="344"/>
                </a:lnTo>
                <a:lnTo>
                  <a:pt x="5" y="356"/>
                </a:lnTo>
                <a:lnTo>
                  <a:pt x="11" y="367"/>
                </a:lnTo>
                <a:lnTo>
                  <a:pt x="19" y="375"/>
                </a:lnTo>
                <a:lnTo>
                  <a:pt x="28" y="383"/>
                </a:lnTo>
                <a:lnTo>
                  <a:pt x="39" y="389"/>
                </a:lnTo>
                <a:lnTo>
                  <a:pt x="52" y="393"/>
                </a:lnTo>
                <a:lnTo>
                  <a:pt x="64" y="394"/>
                </a:lnTo>
                <a:lnTo>
                  <a:pt x="78" y="393"/>
                </a:lnTo>
                <a:lnTo>
                  <a:pt x="89" y="389"/>
                </a:lnTo>
                <a:lnTo>
                  <a:pt x="100" y="383"/>
                </a:lnTo>
                <a:lnTo>
                  <a:pt x="110" y="375"/>
                </a:lnTo>
                <a:lnTo>
                  <a:pt x="118" y="367"/>
                </a:lnTo>
                <a:lnTo>
                  <a:pt x="123" y="356"/>
                </a:lnTo>
                <a:lnTo>
                  <a:pt x="127" y="344"/>
                </a:lnTo>
                <a:lnTo>
                  <a:pt x="129" y="331"/>
                </a:lnTo>
                <a:lnTo>
                  <a:pt x="129" y="151"/>
                </a:lnTo>
                <a:lnTo>
                  <a:pt x="127" y="139"/>
                </a:lnTo>
                <a:lnTo>
                  <a:pt x="123" y="126"/>
                </a:lnTo>
                <a:lnTo>
                  <a:pt x="118" y="115"/>
                </a:lnTo>
                <a:lnTo>
                  <a:pt x="110" y="107"/>
                </a:lnTo>
                <a:lnTo>
                  <a:pt x="100" y="99"/>
                </a:lnTo>
                <a:lnTo>
                  <a:pt x="89" y="93"/>
                </a:lnTo>
                <a:lnTo>
                  <a:pt x="78" y="89"/>
                </a:lnTo>
                <a:lnTo>
                  <a:pt x="64" y="88"/>
                </a:lnTo>
                <a:close/>
                <a:moveTo>
                  <a:pt x="105" y="331"/>
                </a:moveTo>
                <a:lnTo>
                  <a:pt x="105" y="331"/>
                </a:lnTo>
                <a:lnTo>
                  <a:pt x="104" y="339"/>
                </a:lnTo>
                <a:lnTo>
                  <a:pt x="103" y="346"/>
                </a:lnTo>
                <a:lnTo>
                  <a:pt x="99" y="353"/>
                </a:lnTo>
                <a:lnTo>
                  <a:pt x="93" y="360"/>
                </a:lnTo>
                <a:lnTo>
                  <a:pt x="88" y="364"/>
                </a:lnTo>
                <a:lnTo>
                  <a:pt x="81" y="368"/>
                </a:lnTo>
                <a:lnTo>
                  <a:pt x="72" y="370"/>
                </a:lnTo>
                <a:lnTo>
                  <a:pt x="64" y="371"/>
                </a:lnTo>
                <a:lnTo>
                  <a:pt x="56" y="370"/>
                </a:lnTo>
                <a:lnTo>
                  <a:pt x="49" y="368"/>
                </a:lnTo>
                <a:lnTo>
                  <a:pt x="41" y="364"/>
                </a:lnTo>
                <a:lnTo>
                  <a:pt x="35" y="360"/>
                </a:lnTo>
                <a:lnTo>
                  <a:pt x="30" y="353"/>
                </a:lnTo>
                <a:lnTo>
                  <a:pt x="27" y="346"/>
                </a:lnTo>
                <a:lnTo>
                  <a:pt x="24" y="339"/>
                </a:lnTo>
                <a:lnTo>
                  <a:pt x="23" y="331"/>
                </a:lnTo>
                <a:lnTo>
                  <a:pt x="23" y="151"/>
                </a:lnTo>
                <a:lnTo>
                  <a:pt x="24" y="143"/>
                </a:lnTo>
                <a:lnTo>
                  <a:pt x="27" y="136"/>
                </a:lnTo>
                <a:lnTo>
                  <a:pt x="30" y="129"/>
                </a:lnTo>
                <a:lnTo>
                  <a:pt x="35" y="122"/>
                </a:lnTo>
                <a:lnTo>
                  <a:pt x="41" y="118"/>
                </a:lnTo>
                <a:lnTo>
                  <a:pt x="49" y="114"/>
                </a:lnTo>
                <a:lnTo>
                  <a:pt x="56" y="113"/>
                </a:lnTo>
                <a:lnTo>
                  <a:pt x="64" y="111"/>
                </a:lnTo>
                <a:lnTo>
                  <a:pt x="72" y="113"/>
                </a:lnTo>
                <a:lnTo>
                  <a:pt x="81" y="114"/>
                </a:lnTo>
                <a:lnTo>
                  <a:pt x="88" y="118"/>
                </a:lnTo>
                <a:lnTo>
                  <a:pt x="93" y="122"/>
                </a:lnTo>
                <a:lnTo>
                  <a:pt x="99" y="129"/>
                </a:lnTo>
                <a:lnTo>
                  <a:pt x="103" y="136"/>
                </a:lnTo>
                <a:lnTo>
                  <a:pt x="104" y="143"/>
                </a:lnTo>
                <a:lnTo>
                  <a:pt x="105" y="151"/>
                </a:lnTo>
                <a:lnTo>
                  <a:pt x="105" y="331"/>
                </a:lnTo>
                <a:close/>
                <a:moveTo>
                  <a:pt x="352" y="124"/>
                </a:moveTo>
                <a:lnTo>
                  <a:pt x="265" y="124"/>
                </a:lnTo>
                <a:lnTo>
                  <a:pt x="261" y="122"/>
                </a:lnTo>
                <a:lnTo>
                  <a:pt x="258" y="119"/>
                </a:lnTo>
                <a:lnTo>
                  <a:pt x="255" y="117"/>
                </a:lnTo>
                <a:lnTo>
                  <a:pt x="254" y="111"/>
                </a:lnTo>
                <a:lnTo>
                  <a:pt x="255" y="107"/>
                </a:lnTo>
                <a:lnTo>
                  <a:pt x="258" y="103"/>
                </a:lnTo>
                <a:lnTo>
                  <a:pt x="261" y="102"/>
                </a:lnTo>
                <a:lnTo>
                  <a:pt x="265" y="100"/>
                </a:lnTo>
                <a:lnTo>
                  <a:pt x="352" y="100"/>
                </a:lnTo>
                <a:lnTo>
                  <a:pt x="357" y="102"/>
                </a:lnTo>
                <a:lnTo>
                  <a:pt x="360" y="103"/>
                </a:lnTo>
                <a:lnTo>
                  <a:pt x="363" y="107"/>
                </a:lnTo>
                <a:lnTo>
                  <a:pt x="364" y="111"/>
                </a:lnTo>
                <a:lnTo>
                  <a:pt x="363" y="117"/>
                </a:lnTo>
                <a:lnTo>
                  <a:pt x="360" y="119"/>
                </a:lnTo>
                <a:lnTo>
                  <a:pt x="357" y="122"/>
                </a:lnTo>
                <a:lnTo>
                  <a:pt x="352" y="124"/>
                </a:lnTo>
                <a:close/>
                <a:moveTo>
                  <a:pt x="352" y="74"/>
                </a:moveTo>
                <a:lnTo>
                  <a:pt x="265" y="74"/>
                </a:lnTo>
                <a:lnTo>
                  <a:pt x="261" y="73"/>
                </a:lnTo>
                <a:lnTo>
                  <a:pt x="258" y="71"/>
                </a:lnTo>
                <a:lnTo>
                  <a:pt x="255" y="67"/>
                </a:lnTo>
                <a:lnTo>
                  <a:pt x="254" y="63"/>
                </a:lnTo>
                <a:lnTo>
                  <a:pt x="255" y="58"/>
                </a:lnTo>
                <a:lnTo>
                  <a:pt x="258" y="55"/>
                </a:lnTo>
                <a:lnTo>
                  <a:pt x="261" y="52"/>
                </a:lnTo>
                <a:lnTo>
                  <a:pt x="265" y="51"/>
                </a:lnTo>
                <a:lnTo>
                  <a:pt x="352" y="51"/>
                </a:lnTo>
                <a:lnTo>
                  <a:pt x="357" y="52"/>
                </a:lnTo>
                <a:lnTo>
                  <a:pt x="360" y="55"/>
                </a:lnTo>
                <a:lnTo>
                  <a:pt x="363" y="58"/>
                </a:lnTo>
                <a:lnTo>
                  <a:pt x="364" y="63"/>
                </a:lnTo>
                <a:lnTo>
                  <a:pt x="363" y="67"/>
                </a:lnTo>
                <a:lnTo>
                  <a:pt x="360" y="71"/>
                </a:lnTo>
                <a:lnTo>
                  <a:pt x="357" y="73"/>
                </a:lnTo>
                <a:lnTo>
                  <a:pt x="352" y="74"/>
                </a:lnTo>
                <a:close/>
                <a:moveTo>
                  <a:pt x="269" y="234"/>
                </a:moveTo>
                <a:lnTo>
                  <a:pt x="225" y="234"/>
                </a:lnTo>
                <a:lnTo>
                  <a:pt x="225" y="210"/>
                </a:lnTo>
                <a:lnTo>
                  <a:pt x="269" y="210"/>
                </a:lnTo>
                <a:lnTo>
                  <a:pt x="269" y="234"/>
                </a:lnTo>
                <a:close/>
                <a:moveTo>
                  <a:pt x="332" y="234"/>
                </a:moveTo>
                <a:lnTo>
                  <a:pt x="288" y="234"/>
                </a:lnTo>
                <a:lnTo>
                  <a:pt x="288" y="210"/>
                </a:lnTo>
                <a:lnTo>
                  <a:pt x="332" y="210"/>
                </a:lnTo>
                <a:lnTo>
                  <a:pt x="332" y="234"/>
                </a:lnTo>
                <a:close/>
                <a:moveTo>
                  <a:pt x="396" y="234"/>
                </a:moveTo>
                <a:lnTo>
                  <a:pt x="352" y="234"/>
                </a:lnTo>
                <a:lnTo>
                  <a:pt x="352" y="210"/>
                </a:lnTo>
                <a:lnTo>
                  <a:pt x="396" y="210"/>
                </a:lnTo>
                <a:lnTo>
                  <a:pt x="396" y="234"/>
                </a:lnTo>
                <a:close/>
                <a:moveTo>
                  <a:pt x="269" y="283"/>
                </a:moveTo>
                <a:lnTo>
                  <a:pt x="225" y="283"/>
                </a:lnTo>
                <a:lnTo>
                  <a:pt x="225" y="260"/>
                </a:lnTo>
                <a:lnTo>
                  <a:pt x="269" y="260"/>
                </a:lnTo>
                <a:lnTo>
                  <a:pt x="269" y="283"/>
                </a:lnTo>
                <a:close/>
                <a:moveTo>
                  <a:pt x="332" y="283"/>
                </a:moveTo>
                <a:lnTo>
                  <a:pt x="288" y="283"/>
                </a:lnTo>
                <a:lnTo>
                  <a:pt x="288" y="260"/>
                </a:lnTo>
                <a:lnTo>
                  <a:pt x="332" y="260"/>
                </a:lnTo>
                <a:lnTo>
                  <a:pt x="332" y="283"/>
                </a:lnTo>
                <a:close/>
                <a:moveTo>
                  <a:pt x="396" y="283"/>
                </a:moveTo>
                <a:lnTo>
                  <a:pt x="352" y="283"/>
                </a:lnTo>
                <a:lnTo>
                  <a:pt x="352" y="260"/>
                </a:lnTo>
                <a:lnTo>
                  <a:pt x="396" y="260"/>
                </a:lnTo>
                <a:lnTo>
                  <a:pt x="396" y="283"/>
                </a:lnTo>
                <a:close/>
                <a:moveTo>
                  <a:pt x="269" y="333"/>
                </a:moveTo>
                <a:lnTo>
                  <a:pt x="225" y="333"/>
                </a:lnTo>
                <a:lnTo>
                  <a:pt x="225" y="309"/>
                </a:lnTo>
                <a:lnTo>
                  <a:pt x="269" y="309"/>
                </a:lnTo>
                <a:lnTo>
                  <a:pt x="269" y="333"/>
                </a:lnTo>
                <a:close/>
                <a:moveTo>
                  <a:pt x="332" y="333"/>
                </a:moveTo>
                <a:lnTo>
                  <a:pt x="288" y="333"/>
                </a:lnTo>
                <a:lnTo>
                  <a:pt x="288" y="309"/>
                </a:lnTo>
                <a:lnTo>
                  <a:pt x="332" y="309"/>
                </a:lnTo>
                <a:lnTo>
                  <a:pt x="332" y="333"/>
                </a:lnTo>
                <a:close/>
                <a:moveTo>
                  <a:pt x="396" y="333"/>
                </a:moveTo>
                <a:lnTo>
                  <a:pt x="352" y="333"/>
                </a:lnTo>
                <a:lnTo>
                  <a:pt x="352" y="309"/>
                </a:lnTo>
                <a:lnTo>
                  <a:pt x="396" y="309"/>
                </a:lnTo>
                <a:lnTo>
                  <a:pt x="396" y="333"/>
                </a:lnTo>
                <a:close/>
                <a:moveTo>
                  <a:pt x="412" y="92"/>
                </a:moveTo>
                <a:lnTo>
                  <a:pt x="412" y="29"/>
                </a:lnTo>
                <a:lnTo>
                  <a:pt x="412" y="23"/>
                </a:lnTo>
                <a:lnTo>
                  <a:pt x="411" y="18"/>
                </a:lnTo>
                <a:lnTo>
                  <a:pt x="408" y="12"/>
                </a:lnTo>
                <a:lnTo>
                  <a:pt x="404" y="8"/>
                </a:lnTo>
                <a:lnTo>
                  <a:pt x="400" y="4"/>
                </a:lnTo>
                <a:lnTo>
                  <a:pt x="394" y="1"/>
                </a:lnTo>
                <a:lnTo>
                  <a:pt x="389" y="0"/>
                </a:lnTo>
                <a:lnTo>
                  <a:pt x="382" y="0"/>
                </a:lnTo>
                <a:lnTo>
                  <a:pt x="235" y="0"/>
                </a:lnTo>
                <a:lnTo>
                  <a:pt x="229" y="0"/>
                </a:lnTo>
                <a:lnTo>
                  <a:pt x="224" y="1"/>
                </a:lnTo>
                <a:lnTo>
                  <a:pt x="218" y="4"/>
                </a:lnTo>
                <a:lnTo>
                  <a:pt x="214" y="8"/>
                </a:lnTo>
                <a:lnTo>
                  <a:pt x="210" y="12"/>
                </a:lnTo>
                <a:lnTo>
                  <a:pt x="207" y="18"/>
                </a:lnTo>
                <a:lnTo>
                  <a:pt x="206" y="23"/>
                </a:lnTo>
                <a:lnTo>
                  <a:pt x="204" y="29"/>
                </a:lnTo>
                <a:lnTo>
                  <a:pt x="204" y="92"/>
                </a:lnTo>
                <a:lnTo>
                  <a:pt x="155" y="92"/>
                </a:lnTo>
                <a:lnTo>
                  <a:pt x="155" y="367"/>
                </a:lnTo>
                <a:lnTo>
                  <a:pt x="155" y="390"/>
                </a:lnTo>
                <a:lnTo>
                  <a:pt x="407" y="390"/>
                </a:lnTo>
                <a:lnTo>
                  <a:pt x="419" y="389"/>
                </a:lnTo>
                <a:lnTo>
                  <a:pt x="430" y="386"/>
                </a:lnTo>
                <a:lnTo>
                  <a:pt x="440" y="381"/>
                </a:lnTo>
                <a:lnTo>
                  <a:pt x="448" y="374"/>
                </a:lnTo>
                <a:lnTo>
                  <a:pt x="455" y="366"/>
                </a:lnTo>
                <a:lnTo>
                  <a:pt x="460" y="356"/>
                </a:lnTo>
                <a:lnTo>
                  <a:pt x="463" y="345"/>
                </a:lnTo>
                <a:lnTo>
                  <a:pt x="464" y="333"/>
                </a:lnTo>
                <a:lnTo>
                  <a:pt x="464" y="150"/>
                </a:lnTo>
                <a:lnTo>
                  <a:pt x="464" y="139"/>
                </a:lnTo>
                <a:lnTo>
                  <a:pt x="460" y="128"/>
                </a:lnTo>
                <a:lnTo>
                  <a:pt x="456" y="118"/>
                </a:lnTo>
                <a:lnTo>
                  <a:pt x="449" y="110"/>
                </a:lnTo>
                <a:lnTo>
                  <a:pt x="442" y="103"/>
                </a:lnTo>
                <a:lnTo>
                  <a:pt x="433" y="97"/>
                </a:lnTo>
                <a:lnTo>
                  <a:pt x="423" y="93"/>
                </a:lnTo>
                <a:lnTo>
                  <a:pt x="412" y="92"/>
                </a:lnTo>
                <a:close/>
                <a:moveTo>
                  <a:pt x="228" y="29"/>
                </a:moveTo>
                <a:lnTo>
                  <a:pt x="228" y="29"/>
                </a:lnTo>
                <a:lnTo>
                  <a:pt x="228" y="26"/>
                </a:lnTo>
                <a:lnTo>
                  <a:pt x="231" y="25"/>
                </a:lnTo>
                <a:lnTo>
                  <a:pt x="232" y="23"/>
                </a:lnTo>
                <a:lnTo>
                  <a:pt x="235" y="22"/>
                </a:lnTo>
                <a:lnTo>
                  <a:pt x="382" y="22"/>
                </a:lnTo>
                <a:lnTo>
                  <a:pt x="385" y="23"/>
                </a:lnTo>
                <a:lnTo>
                  <a:pt x="387" y="25"/>
                </a:lnTo>
                <a:lnTo>
                  <a:pt x="389" y="26"/>
                </a:lnTo>
                <a:lnTo>
                  <a:pt x="389" y="29"/>
                </a:lnTo>
                <a:lnTo>
                  <a:pt x="389" y="151"/>
                </a:lnTo>
                <a:lnTo>
                  <a:pt x="228" y="151"/>
                </a:lnTo>
                <a:lnTo>
                  <a:pt x="228" y="29"/>
                </a:lnTo>
                <a:close/>
                <a:moveTo>
                  <a:pt x="441" y="333"/>
                </a:moveTo>
                <a:lnTo>
                  <a:pt x="441" y="333"/>
                </a:lnTo>
                <a:lnTo>
                  <a:pt x="441" y="339"/>
                </a:lnTo>
                <a:lnTo>
                  <a:pt x="440" y="346"/>
                </a:lnTo>
                <a:lnTo>
                  <a:pt x="436" y="352"/>
                </a:lnTo>
                <a:lnTo>
                  <a:pt x="431" y="357"/>
                </a:lnTo>
                <a:lnTo>
                  <a:pt x="426" y="361"/>
                </a:lnTo>
                <a:lnTo>
                  <a:pt x="420" y="364"/>
                </a:lnTo>
                <a:lnTo>
                  <a:pt x="413" y="367"/>
                </a:lnTo>
                <a:lnTo>
                  <a:pt x="407" y="367"/>
                </a:lnTo>
                <a:lnTo>
                  <a:pt x="178" y="367"/>
                </a:lnTo>
                <a:lnTo>
                  <a:pt x="178" y="114"/>
                </a:lnTo>
                <a:lnTo>
                  <a:pt x="204" y="114"/>
                </a:lnTo>
                <a:lnTo>
                  <a:pt x="204" y="174"/>
                </a:lnTo>
                <a:lnTo>
                  <a:pt x="441" y="174"/>
                </a:lnTo>
                <a:lnTo>
                  <a:pt x="441" y="333"/>
                </a:lnTo>
                <a:close/>
                <a:moveTo>
                  <a:pt x="441" y="151"/>
                </a:moveTo>
                <a:lnTo>
                  <a:pt x="412" y="151"/>
                </a:lnTo>
                <a:lnTo>
                  <a:pt x="412" y="115"/>
                </a:lnTo>
                <a:lnTo>
                  <a:pt x="419" y="117"/>
                </a:lnTo>
                <a:lnTo>
                  <a:pt x="425" y="119"/>
                </a:lnTo>
                <a:lnTo>
                  <a:pt x="429" y="122"/>
                </a:lnTo>
                <a:lnTo>
                  <a:pt x="433" y="126"/>
                </a:lnTo>
                <a:lnTo>
                  <a:pt x="437" y="132"/>
                </a:lnTo>
                <a:lnTo>
                  <a:pt x="440" y="137"/>
                </a:lnTo>
                <a:lnTo>
                  <a:pt x="441" y="143"/>
                </a:lnTo>
                <a:lnTo>
                  <a:pt x="441" y="150"/>
                </a:lnTo>
                <a:lnTo>
                  <a:pt x="441" y="151"/>
                </a:lnTo>
                <a:close/>
              </a:path>
            </a:pathLst>
          </a:custGeom>
          <a:solidFill>
            <a:schemeClr val="accent1"/>
          </a:solidFill>
          <a:ln>
            <a:noFill/>
          </a:ln>
        </p:spPr>
        <p:txBody>
          <a:bodyPr/>
          <a:lstStyle/>
          <a:p>
            <a:endParaRPr lang="en-US" dirty="0"/>
          </a:p>
        </p:txBody>
      </p:sp>
      <p:sp>
        <p:nvSpPr>
          <p:cNvPr id="243" name="Freeform 270"/>
          <p:cNvSpPr>
            <a:spLocks noEditPoints="1"/>
          </p:cNvSpPr>
          <p:nvPr/>
        </p:nvSpPr>
        <p:spPr bwMode="auto">
          <a:xfrm>
            <a:off x="6533906" y="4939388"/>
            <a:ext cx="400998" cy="319749"/>
          </a:xfrm>
          <a:custGeom>
            <a:avLst/>
            <a:gdLst>
              <a:gd name="T0" fmla="*/ 101513 w 457"/>
              <a:gd name="T1" fmla="*/ 57307 h 365"/>
              <a:gd name="T2" fmla="*/ 77597 w 457"/>
              <a:gd name="T3" fmla="*/ 47225 h 365"/>
              <a:gd name="T4" fmla="*/ 101513 w 457"/>
              <a:gd name="T5" fmla="*/ 101348 h 365"/>
              <a:gd name="T6" fmla="*/ 78128 w 457"/>
              <a:gd name="T7" fmla="*/ 90735 h 365"/>
              <a:gd name="T8" fmla="*/ 146158 w 457"/>
              <a:gd name="T9" fmla="*/ 57307 h 365"/>
              <a:gd name="T10" fmla="*/ 122773 w 457"/>
              <a:gd name="T11" fmla="*/ 47225 h 365"/>
              <a:gd name="T12" fmla="*/ 186019 w 457"/>
              <a:gd name="T13" fmla="*/ 48817 h 365"/>
              <a:gd name="T14" fmla="*/ 156788 w 457"/>
              <a:gd name="T15" fmla="*/ 49347 h 365"/>
              <a:gd name="T16" fmla="*/ 28169 w 457"/>
              <a:gd name="T17" fmla="*/ 72694 h 365"/>
              <a:gd name="T18" fmla="*/ 19665 w 457"/>
              <a:gd name="T19" fmla="*/ 80123 h 365"/>
              <a:gd name="T20" fmla="*/ 28169 w 457"/>
              <a:gd name="T21" fmla="*/ 87552 h 365"/>
              <a:gd name="T22" fmla="*/ 35078 w 457"/>
              <a:gd name="T23" fmla="*/ 80123 h 365"/>
              <a:gd name="T24" fmla="*/ 28169 w 457"/>
              <a:gd name="T25" fmla="*/ 72694 h 365"/>
              <a:gd name="T26" fmla="*/ 200369 w 457"/>
              <a:gd name="T27" fmla="*/ 12204 h 365"/>
              <a:gd name="T28" fmla="*/ 215782 w 457"/>
              <a:gd name="T29" fmla="*/ 101348 h 365"/>
              <a:gd name="T30" fmla="*/ 212593 w 457"/>
              <a:gd name="T31" fmla="*/ 7959 h 365"/>
              <a:gd name="T32" fmla="*/ 198243 w 457"/>
              <a:gd name="T33" fmla="*/ 0 h 365"/>
              <a:gd name="T34" fmla="*/ 7972 w 457"/>
              <a:gd name="T35" fmla="*/ 2653 h 365"/>
              <a:gd name="T36" fmla="*/ 0 w 457"/>
              <a:gd name="T37" fmla="*/ 17510 h 365"/>
              <a:gd name="T38" fmla="*/ 3189 w 457"/>
              <a:gd name="T39" fmla="*/ 152818 h 365"/>
              <a:gd name="T40" fmla="*/ 17539 w 457"/>
              <a:gd name="T41" fmla="*/ 160246 h 365"/>
              <a:gd name="T42" fmla="*/ 12756 w 457"/>
              <a:gd name="T43" fmla="*/ 17510 h 365"/>
              <a:gd name="T44" fmla="*/ 17539 w 457"/>
              <a:gd name="T45" fmla="*/ 12204 h 365"/>
              <a:gd name="T46" fmla="*/ 15413 w 457"/>
              <a:gd name="T47" fmla="*/ 148042 h 365"/>
              <a:gd name="T48" fmla="*/ 224286 w 457"/>
              <a:gd name="T49" fmla="*/ 111960 h 365"/>
              <a:gd name="T50" fmla="*/ 188145 w 457"/>
              <a:gd name="T51" fmla="*/ 65266 h 365"/>
              <a:gd name="T52" fmla="*/ 175390 w 457"/>
              <a:gd name="T53" fmla="*/ 55715 h 365"/>
              <a:gd name="T54" fmla="*/ 165291 w 457"/>
              <a:gd name="T55" fmla="*/ 56776 h 365"/>
              <a:gd name="T56" fmla="*/ 155193 w 457"/>
              <a:gd name="T57" fmla="*/ 68450 h 365"/>
              <a:gd name="T58" fmla="*/ 143501 w 457"/>
              <a:gd name="T59" fmla="*/ 123103 h 365"/>
              <a:gd name="T60" fmla="*/ 130745 w 457"/>
              <a:gd name="T61" fmla="*/ 120981 h 365"/>
              <a:gd name="T62" fmla="*/ 121710 w 457"/>
              <a:gd name="T63" fmla="*/ 125756 h 365"/>
              <a:gd name="T64" fmla="*/ 116926 w 457"/>
              <a:gd name="T65" fmla="*/ 141144 h 365"/>
              <a:gd name="T66" fmla="*/ 163697 w 457"/>
              <a:gd name="T67" fmla="*/ 192614 h 365"/>
              <a:gd name="T68" fmla="*/ 172732 w 457"/>
              <a:gd name="T69" fmla="*/ 192614 h 365"/>
              <a:gd name="T70" fmla="*/ 172732 w 457"/>
              <a:gd name="T71" fmla="*/ 183593 h 365"/>
              <a:gd name="T72" fmla="*/ 128619 w 457"/>
              <a:gd name="T73" fmla="*/ 136368 h 365"/>
              <a:gd name="T74" fmla="*/ 134465 w 457"/>
              <a:gd name="T75" fmla="*/ 132654 h 365"/>
              <a:gd name="T76" fmla="*/ 152004 w 457"/>
              <a:gd name="T77" fmla="*/ 148573 h 365"/>
              <a:gd name="T78" fmla="*/ 159977 w 457"/>
              <a:gd name="T79" fmla="*/ 150695 h 365"/>
              <a:gd name="T80" fmla="*/ 166886 w 457"/>
              <a:gd name="T81" fmla="*/ 142205 h 365"/>
              <a:gd name="T82" fmla="*/ 167417 w 457"/>
              <a:gd name="T83" fmla="*/ 137430 h 365"/>
              <a:gd name="T84" fmla="*/ 169543 w 457"/>
              <a:gd name="T85" fmla="*/ 68450 h 365"/>
              <a:gd name="T86" fmla="*/ 175390 w 457"/>
              <a:gd name="T87" fmla="*/ 68980 h 365"/>
              <a:gd name="T88" fmla="*/ 222160 w 457"/>
              <a:gd name="T89" fmla="*/ 124695 h 365"/>
              <a:gd name="T90" fmla="*/ 229601 w 457"/>
              <a:gd name="T91" fmla="*/ 134246 h 365"/>
              <a:gd name="T92" fmla="*/ 228006 w 457"/>
              <a:gd name="T93" fmla="*/ 189961 h 365"/>
              <a:gd name="T94" fmla="*/ 232790 w 457"/>
              <a:gd name="T95" fmla="*/ 192614 h 365"/>
              <a:gd name="T96" fmla="*/ 242888 w 457"/>
              <a:gd name="T97" fmla="*/ 138491 h 365"/>
              <a:gd name="T98" fmla="*/ 240762 w 457"/>
              <a:gd name="T99" fmla="*/ 126817 h 365"/>
              <a:gd name="T100" fmla="*/ 226943 w 457"/>
              <a:gd name="T101" fmla="*/ 113021 h 36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57" h="365">
                <a:moveTo>
                  <a:pt x="191" y="108"/>
                </a:moveTo>
                <a:lnTo>
                  <a:pt x="127" y="108"/>
                </a:lnTo>
                <a:lnTo>
                  <a:pt x="127" y="44"/>
                </a:lnTo>
                <a:lnTo>
                  <a:pt x="191" y="44"/>
                </a:lnTo>
                <a:lnTo>
                  <a:pt x="191" y="108"/>
                </a:lnTo>
                <a:close/>
                <a:moveTo>
                  <a:pt x="146" y="89"/>
                </a:moveTo>
                <a:lnTo>
                  <a:pt x="171" y="89"/>
                </a:lnTo>
                <a:lnTo>
                  <a:pt x="171" y="64"/>
                </a:lnTo>
                <a:lnTo>
                  <a:pt x="146" y="64"/>
                </a:lnTo>
                <a:lnTo>
                  <a:pt x="146" y="89"/>
                </a:lnTo>
                <a:close/>
                <a:moveTo>
                  <a:pt x="191" y="191"/>
                </a:moveTo>
                <a:lnTo>
                  <a:pt x="127" y="191"/>
                </a:lnTo>
                <a:lnTo>
                  <a:pt x="127" y="126"/>
                </a:lnTo>
                <a:lnTo>
                  <a:pt x="191" y="126"/>
                </a:lnTo>
                <a:lnTo>
                  <a:pt x="191" y="191"/>
                </a:lnTo>
                <a:close/>
                <a:moveTo>
                  <a:pt x="147" y="171"/>
                </a:moveTo>
                <a:lnTo>
                  <a:pt x="172" y="171"/>
                </a:lnTo>
                <a:lnTo>
                  <a:pt x="172" y="145"/>
                </a:lnTo>
                <a:lnTo>
                  <a:pt x="147" y="145"/>
                </a:lnTo>
                <a:lnTo>
                  <a:pt x="147" y="171"/>
                </a:lnTo>
                <a:close/>
                <a:moveTo>
                  <a:pt x="275" y="108"/>
                </a:moveTo>
                <a:lnTo>
                  <a:pt x="211" y="108"/>
                </a:lnTo>
                <a:lnTo>
                  <a:pt x="211" y="44"/>
                </a:lnTo>
                <a:lnTo>
                  <a:pt x="275" y="44"/>
                </a:lnTo>
                <a:lnTo>
                  <a:pt x="275" y="108"/>
                </a:lnTo>
                <a:close/>
                <a:moveTo>
                  <a:pt x="231" y="89"/>
                </a:moveTo>
                <a:lnTo>
                  <a:pt x="256" y="89"/>
                </a:lnTo>
                <a:lnTo>
                  <a:pt x="256" y="64"/>
                </a:lnTo>
                <a:lnTo>
                  <a:pt x="231" y="64"/>
                </a:lnTo>
                <a:lnTo>
                  <a:pt x="231" y="89"/>
                </a:lnTo>
                <a:close/>
                <a:moveTo>
                  <a:pt x="314" y="64"/>
                </a:moveTo>
                <a:lnTo>
                  <a:pt x="340" y="64"/>
                </a:lnTo>
                <a:lnTo>
                  <a:pt x="340" y="86"/>
                </a:lnTo>
                <a:lnTo>
                  <a:pt x="350" y="92"/>
                </a:lnTo>
                <a:lnTo>
                  <a:pt x="359" y="99"/>
                </a:lnTo>
                <a:lnTo>
                  <a:pt x="359" y="44"/>
                </a:lnTo>
                <a:lnTo>
                  <a:pt x="295" y="44"/>
                </a:lnTo>
                <a:lnTo>
                  <a:pt x="295" y="93"/>
                </a:lnTo>
                <a:lnTo>
                  <a:pt x="304" y="88"/>
                </a:lnTo>
                <a:lnTo>
                  <a:pt x="314" y="85"/>
                </a:lnTo>
                <a:lnTo>
                  <a:pt x="314" y="64"/>
                </a:lnTo>
                <a:close/>
                <a:moveTo>
                  <a:pt x="53" y="137"/>
                </a:moveTo>
                <a:lnTo>
                  <a:pt x="53" y="137"/>
                </a:lnTo>
                <a:lnTo>
                  <a:pt x="47" y="138"/>
                </a:lnTo>
                <a:lnTo>
                  <a:pt x="42" y="141"/>
                </a:lnTo>
                <a:lnTo>
                  <a:pt x="39" y="145"/>
                </a:lnTo>
                <a:lnTo>
                  <a:pt x="37" y="151"/>
                </a:lnTo>
                <a:lnTo>
                  <a:pt x="39" y="156"/>
                </a:lnTo>
                <a:lnTo>
                  <a:pt x="42" y="160"/>
                </a:lnTo>
                <a:lnTo>
                  <a:pt x="47" y="163"/>
                </a:lnTo>
                <a:lnTo>
                  <a:pt x="53" y="165"/>
                </a:lnTo>
                <a:lnTo>
                  <a:pt x="57" y="163"/>
                </a:lnTo>
                <a:lnTo>
                  <a:pt x="62" y="160"/>
                </a:lnTo>
                <a:lnTo>
                  <a:pt x="65" y="156"/>
                </a:lnTo>
                <a:lnTo>
                  <a:pt x="66" y="151"/>
                </a:lnTo>
                <a:lnTo>
                  <a:pt x="65" y="145"/>
                </a:lnTo>
                <a:lnTo>
                  <a:pt x="62" y="141"/>
                </a:lnTo>
                <a:lnTo>
                  <a:pt x="57" y="138"/>
                </a:lnTo>
                <a:lnTo>
                  <a:pt x="53" y="137"/>
                </a:lnTo>
                <a:close/>
                <a:moveTo>
                  <a:pt x="102" y="280"/>
                </a:moveTo>
                <a:lnTo>
                  <a:pt x="102" y="23"/>
                </a:lnTo>
                <a:lnTo>
                  <a:pt x="373" y="23"/>
                </a:lnTo>
                <a:lnTo>
                  <a:pt x="377" y="23"/>
                </a:lnTo>
                <a:lnTo>
                  <a:pt x="380" y="26"/>
                </a:lnTo>
                <a:lnTo>
                  <a:pt x="383" y="28"/>
                </a:lnTo>
                <a:lnTo>
                  <a:pt x="384" y="33"/>
                </a:lnTo>
                <a:lnTo>
                  <a:pt x="384" y="188"/>
                </a:lnTo>
                <a:lnTo>
                  <a:pt x="406" y="191"/>
                </a:lnTo>
                <a:lnTo>
                  <a:pt x="406" y="33"/>
                </a:lnTo>
                <a:lnTo>
                  <a:pt x="406" y="26"/>
                </a:lnTo>
                <a:lnTo>
                  <a:pt x="405" y="20"/>
                </a:lnTo>
                <a:lnTo>
                  <a:pt x="400" y="15"/>
                </a:lnTo>
                <a:lnTo>
                  <a:pt x="396" y="9"/>
                </a:lnTo>
                <a:lnTo>
                  <a:pt x="392" y="5"/>
                </a:lnTo>
                <a:lnTo>
                  <a:pt x="387" y="2"/>
                </a:lnTo>
                <a:lnTo>
                  <a:pt x="380" y="0"/>
                </a:lnTo>
                <a:lnTo>
                  <a:pt x="373" y="0"/>
                </a:lnTo>
                <a:lnTo>
                  <a:pt x="33" y="0"/>
                </a:lnTo>
                <a:lnTo>
                  <a:pt x="26" y="0"/>
                </a:lnTo>
                <a:lnTo>
                  <a:pt x="21" y="2"/>
                </a:lnTo>
                <a:lnTo>
                  <a:pt x="15" y="5"/>
                </a:lnTo>
                <a:lnTo>
                  <a:pt x="10" y="9"/>
                </a:lnTo>
                <a:lnTo>
                  <a:pt x="6" y="15"/>
                </a:lnTo>
                <a:lnTo>
                  <a:pt x="3" y="20"/>
                </a:lnTo>
                <a:lnTo>
                  <a:pt x="2" y="26"/>
                </a:lnTo>
                <a:lnTo>
                  <a:pt x="0" y="33"/>
                </a:lnTo>
                <a:lnTo>
                  <a:pt x="0" y="269"/>
                </a:lnTo>
                <a:lnTo>
                  <a:pt x="2" y="276"/>
                </a:lnTo>
                <a:lnTo>
                  <a:pt x="3" y="283"/>
                </a:lnTo>
                <a:lnTo>
                  <a:pt x="6" y="288"/>
                </a:lnTo>
                <a:lnTo>
                  <a:pt x="10" y="292"/>
                </a:lnTo>
                <a:lnTo>
                  <a:pt x="15" y="297"/>
                </a:lnTo>
                <a:lnTo>
                  <a:pt x="21" y="299"/>
                </a:lnTo>
                <a:lnTo>
                  <a:pt x="26" y="302"/>
                </a:lnTo>
                <a:lnTo>
                  <a:pt x="33" y="302"/>
                </a:lnTo>
                <a:lnTo>
                  <a:pt x="224" y="302"/>
                </a:lnTo>
                <a:lnTo>
                  <a:pt x="205" y="280"/>
                </a:lnTo>
                <a:lnTo>
                  <a:pt x="102" y="280"/>
                </a:lnTo>
                <a:close/>
                <a:moveTo>
                  <a:pt x="24" y="269"/>
                </a:moveTo>
                <a:lnTo>
                  <a:pt x="24" y="33"/>
                </a:lnTo>
                <a:lnTo>
                  <a:pt x="25" y="28"/>
                </a:lnTo>
                <a:lnTo>
                  <a:pt x="26" y="26"/>
                </a:lnTo>
                <a:lnTo>
                  <a:pt x="29" y="23"/>
                </a:lnTo>
                <a:lnTo>
                  <a:pt x="33" y="23"/>
                </a:lnTo>
                <a:lnTo>
                  <a:pt x="79" y="23"/>
                </a:lnTo>
                <a:lnTo>
                  <a:pt x="79" y="280"/>
                </a:lnTo>
                <a:lnTo>
                  <a:pt x="33" y="280"/>
                </a:lnTo>
                <a:lnTo>
                  <a:pt x="29" y="279"/>
                </a:lnTo>
                <a:lnTo>
                  <a:pt x="26" y="276"/>
                </a:lnTo>
                <a:lnTo>
                  <a:pt x="25" y="273"/>
                </a:lnTo>
                <a:lnTo>
                  <a:pt x="24" y="269"/>
                </a:lnTo>
                <a:close/>
                <a:moveTo>
                  <a:pt x="422" y="211"/>
                </a:moveTo>
                <a:lnTo>
                  <a:pt x="356" y="200"/>
                </a:lnTo>
                <a:lnTo>
                  <a:pt x="356" y="136"/>
                </a:lnTo>
                <a:lnTo>
                  <a:pt x="355" y="129"/>
                </a:lnTo>
                <a:lnTo>
                  <a:pt x="354" y="123"/>
                </a:lnTo>
                <a:lnTo>
                  <a:pt x="351" y="118"/>
                </a:lnTo>
                <a:lnTo>
                  <a:pt x="347" y="114"/>
                </a:lnTo>
                <a:lnTo>
                  <a:pt x="341" y="110"/>
                </a:lnTo>
                <a:lnTo>
                  <a:pt x="337" y="107"/>
                </a:lnTo>
                <a:lnTo>
                  <a:pt x="330" y="105"/>
                </a:lnTo>
                <a:lnTo>
                  <a:pt x="325" y="104"/>
                </a:lnTo>
                <a:lnTo>
                  <a:pt x="323" y="104"/>
                </a:lnTo>
                <a:lnTo>
                  <a:pt x="317" y="105"/>
                </a:lnTo>
                <a:lnTo>
                  <a:pt x="311" y="107"/>
                </a:lnTo>
                <a:lnTo>
                  <a:pt x="306" y="110"/>
                </a:lnTo>
                <a:lnTo>
                  <a:pt x="300" y="114"/>
                </a:lnTo>
                <a:lnTo>
                  <a:pt x="297" y="118"/>
                </a:lnTo>
                <a:lnTo>
                  <a:pt x="295" y="123"/>
                </a:lnTo>
                <a:lnTo>
                  <a:pt x="292" y="129"/>
                </a:lnTo>
                <a:lnTo>
                  <a:pt x="292" y="136"/>
                </a:lnTo>
                <a:lnTo>
                  <a:pt x="292" y="253"/>
                </a:lnTo>
                <a:lnTo>
                  <a:pt x="275" y="236"/>
                </a:lnTo>
                <a:lnTo>
                  <a:pt x="270" y="232"/>
                </a:lnTo>
                <a:lnTo>
                  <a:pt x="264" y="229"/>
                </a:lnTo>
                <a:lnTo>
                  <a:pt x="259" y="228"/>
                </a:lnTo>
                <a:lnTo>
                  <a:pt x="253" y="226"/>
                </a:lnTo>
                <a:lnTo>
                  <a:pt x="246" y="228"/>
                </a:lnTo>
                <a:lnTo>
                  <a:pt x="241" y="229"/>
                </a:lnTo>
                <a:lnTo>
                  <a:pt x="235" y="232"/>
                </a:lnTo>
                <a:lnTo>
                  <a:pt x="231" y="236"/>
                </a:lnTo>
                <a:lnTo>
                  <a:pt x="229" y="237"/>
                </a:lnTo>
                <a:lnTo>
                  <a:pt x="224" y="243"/>
                </a:lnTo>
                <a:lnTo>
                  <a:pt x="222" y="248"/>
                </a:lnTo>
                <a:lnTo>
                  <a:pt x="220" y="254"/>
                </a:lnTo>
                <a:lnTo>
                  <a:pt x="219" y="261"/>
                </a:lnTo>
                <a:lnTo>
                  <a:pt x="220" y="266"/>
                </a:lnTo>
                <a:lnTo>
                  <a:pt x="222" y="272"/>
                </a:lnTo>
                <a:lnTo>
                  <a:pt x="224" y="277"/>
                </a:lnTo>
                <a:lnTo>
                  <a:pt x="229" y="283"/>
                </a:lnTo>
                <a:lnTo>
                  <a:pt x="308" y="363"/>
                </a:lnTo>
                <a:lnTo>
                  <a:pt x="312" y="365"/>
                </a:lnTo>
                <a:lnTo>
                  <a:pt x="317" y="365"/>
                </a:lnTo>
                <a:lnTo>
                  <a:pt x="321" y="365"/>
                </a:lnTo>
                <a:lnTo>
                  <a:pt x="325" y="363"/>
                </a:lnTo>
                <a:lnTo>
                  <a:pt x="328" y="358"/>
                </a:lnTo>
                <a:lnTo>
                  <a:pt x="328" y="354"/>
                </a:lnTo>
                <a:lnTo>
                  <a:pt x="326" y="350"/>
                </a:lnTo>
                <a:lnTo>
                  <a:pt x="325" y="346"/>
                </a:lnTo>
                <a:lnTo>
                  <a:pt x="245" y="266"/>
                </a:lnTo>
                <a:lnTo>
                  <a:pt x="242" y="264"/>
                </a:lnTo>
                <a:lnTo>
                  <a:pt x="242" y="261"/>
                </a:lnTo>
                <a:lnTo>
                  <a:pt x="242" y="257"/>
                </a:lnTo>
                <a:lnTo>
                  <a:pt x="245" y="254"/>
                </a:lnTo>
                <a:lnTo>
                  <a:pt x="246" y="253"/>
                </a:lnTo>
                <a:lnTo>
                  <a:pt x="249" y="251"/>
                </a:lnTo>
                <a:lnTo>
                  <a:pt x="253" y="250"/>
                </a:lnTo>
                <a:lnTo>
                  <a:pt x="256" y="251"/>
                </a:lnTo>
                <a:lnTo>
                  <a:pt x="259" y="253"/>
                </a:lnTo>
                <a:lnTo>
                  <a:pt x="286" y="280"/>
                </a:lnTo>
                <a:lnTo>
                  <a:pt x="292" y="283"/>
                </a:lnTo>
                <a:lnTo>
                  <a:pt x="299" y="284"/>
                </a:lnTo>
                <a:lnTo>
                  <a:pt x="301" y="284"/>
                </a:lnTo>
                <a:lnTo>
                  <a:pt x="306" y="283"/>
                </a:lnTo>
                <a:lnTo>
                  <a:pt x="308" y="280"/>
                </a:lnTo>
                <a:lnTo>
                  <a:pt x="312" y="273"/>
                </a:lnTo>
                <a:lnTo>
                  <a:pt x="314" y="268"/>
                </a:lnTo>
                <a:lnTo>
                  <a:pt x="314" y="264"/>
                </a:lnTo>
                <a:lnTo>
                  <a:pt x="315" y="259"/>
                </a:lnTo>
                <a:lnTo>
                  <a:pt x="315" y="136"/>
                </a:lnTo>
                <a:lnTo>
                  <a:pt x="315" y="133"/>
                </a:lnTo>
                <a:lnTo>
                  <a:pt x="317" y="130"/>
                </a:lnTo>
                <a:lnTo>
                  <a:pt x="319" y="129"/>
                </a:lnTo>
                <a:lnTo>
                  <a:pt x="323" y="127"/>
                </a:lnTo>
                <a:lnTo>
                  <a:pt x="325" y="127"/>
                </a:lnTo>
                <a:lnTo>
                  <a:pt x="328" y="129"/>
                </a:lnTo>
                <a:lnTo>
                  <a:pt x="330" y="130"/>
                </a:lnTo>
                <a:lnTo>
                  <a:pt x="332" y="133"/>
                </a:lnTo>
                <a:lnTo>
                  <a:pt x="333" y="136"/>
                </a:lnTo>
                <a:lnTo>
                  <a:pt x="333" y="220"/>
                </a:lnTo>
                <a:lnTo>
                  <a:pt x="418" y="235"/>
                </a:lnTo>
                <a:lnTo>
                  <a:pt x="421" y="235"/>
                </a:lnTo>
                <a:lnTo>
                  <a:pt x="425" y="239"/>
                </a:lnTo>
                <a:lnTo>
                  <a:pt x="428" y="242"/>
                </a:lnTo>
                <a:lnTo>
                  <a:pt x="431" y="246"/>
                </a:lnTo>
                <a:lnTo>
                  <a:pt x="432" y="253"/>
                </a:lnTo>
                <a:lnTo>
                  <a:pt x="433" y="259"/>
                </a:lnTo>
                <a:lnTo>
                  <a:pt x="427" y="350"/>
                </a:lnTo>
                <a:lnTo>
                  <a:pt x="427" y="354"/>
                </a:lnTo>
                <a:lnTo>
                  <a:pt x="429" y="358"/>
                </a:lnTo>
                <a:lnTo>
                  <a:pt x="432" y="361"/>
                </a:lnTo>
                <a:lnTo>
                  <a:pt x="436" y="363"/>
                </a:lnTo>
                <a:lnTo>
                  <a:pt x="438" y="363"/>
                </a:lnTo>
                <a:lnTo>
                  <a:pt x="442" y="361"/>
                </a:lnTo>
                <a:lnTo>
                  <a:pt x="446" y="360"/>
                </a:lnTo>
                <a:lnTo>
                  <a:pt x="449" y="356"/>
                </a:lnTo>
                <a:lnTo>
                  <a:pt x="449" y="352"/>
                </a:lnTo>
                <a:lnTo>
                  <a:pt x="457" y="261"/>
                </a:lnTo>
                <a:lnTo>
                  <a:pt x="455" y="248"/>
                </a:lnTo>
                <a:lnTo>
                  <a:pt x="453" y="239"/>
                </a:lnTo>
                <a:lnTo>
                  <a:pt x="449" y="231"/>
                </a:lnTo>
                <a:lnTo>
                  <a:pt x="444" y="224"/>
                </a:lnTo>
                <a:lnTo>
                  <a:pt x="439" y="220"/>
                </a:lnTo>
                <a:lnTo>
                  <a:pt x="432" y="215"/>
                </a:lnTo>
                <a:lnTo>
                  <a:pt x="427" y="213"/>
                </a:lnTo>
                <a:lnTo>
                  <a:pt x="422" y="211"/>
                </a:lnTo>
                <a:close/>
              </a:path>
            </a:pathLst>
          </a:custGeom>
          <a:solidFill>
            <a:schemeClr val="accent1"/>
          </a:solidFill>
          <a:ln>
            <a:noFill/>
          </a:ln>
        </p:spPr>
        <p:txBody>
          <a:bodyPr/>
          <a:lstStyle/>
          <a:p>
            <a:endParaRPr lang="en-US" dirty="0"/>
          </a:p>
        </p:txBody>
      </p:sp>
      <p:sp>
        <p:nvSpPr>
          <p:cNvPr id="244" name="Freeform 271"/>
          <p:cNvSpPr>
            <a:spLocks noEditPoints="1"/>
          </p:cNvSpPr>
          <p:nvPr/>
        </p:nvSpPr>
        <p:spPr bwMode="auto">
          <a:xfrm>
            <a:off x="3250933" y="4436760"/>
            <a:ext cx="374789" cy="327613"/>
          </a:xfrm>
          <a:custGeom>
            <a:avLst/>
            <a:gdLst>
              <a:gd name="T0" fmla="*/ 81830 w 430"/>
              <a:gd name="T1" fmla="*/ 39582 h 376"/>
              <a:gd name="T2" fmla="*/ 46458 w 430"/>
              <a:gd name="T3" fmla="*/ 68609 h 376"/>
              <a:gd name="T4" fmla="*/ 32732 w 430"/>
              <a:gd name="T5" fmla="*/ 113996 h 376"/>
              <a:gd name="T6" fmla="*/ 42763 w 430"/>
              <a:gd name="T7" fmla="*/ 152523 h 376"/>
              <a:gd name="T8" fmla="*/ 75495 w 430"/>
              <a:gd name="T9" fmla="*/ 184716 h 376"/>
              <a:gd name="T10" fmla="*/ 114034 w 430"/>
              <a:gd name="T11" fmla="*/ 194744 h 376"/>
              <a:gd name="T12" fmla="*/ 158909 w 430"/>
              <a:gd name="T13" fmla="*/ 181022 h 376"/>
              <a:gd name="T14" fmla="*/ 187946 w 430"/>
              <a:gd name="T15" fmla="*/ 145134 h 376"/>
              <a:gd name="T16" fmla="*/ 193753 w 430"/>
              <a:gd name="T17" fmla="*/ 105552 h 376"/>
              <a:gd name="T18" fmla="*/ 176331 w 430"/>
              <a:gd name="T19" fmla="*/ 62804 h 376"/>
              <a:gd name="T20" fmla="*/ 137792 w 430"/>
              <a:gd name="T21" fmla="*/ 36415 h 376"/>
              <a:gd name="T22" fmla="*/ 114034 w 430"/>
              <a:gd name="T23" fmla="*/ 182605 h 376"/>
              <a:gd name="T24" fmla="*/ 75495 w 430"/>
              <a:gd name="T25" fmla="*/ 170994 h 376"/>
              <a:gd name="T26" fmla="*/ 50682 w 430"/>
              <a:gd name="T27" fmla="*/ 140384 h 376"/>
              <a:gd name="T28" fmla="*/ 45403 w 430"/>
              <a:gd name="T29" fmla="*/ 107135 h 376"/>
              <a:gd name="T30" fmla="*/ 60713 w 430"/>
              <a:gd name="T31" fmla="*/ 69664 h 376"/>
              <a:gd name="T32" fmla="*/ 93445 w 430"/>
              <a:gd name="T33" fmla="*/ 48026 h 376"/>
              <a:gd name="T34" fmla="*/ 127761 w 430"/>
              <a:gd name="T35" fmla="*/ 46443 h 376"/>
              <a:gd name="T36" fmla="*/ 161549 w 430"/>
              <a:gd name="T37" fmla="*/ 65442 h 376"/>
              <a:gd name="T38" fmla="*/ 180555 w 430"/>
              <a:gd name="T39" fmla="*/ 99747 h 376"/>
              <a:gd name="T40" fmla="*/ 178971 w 430"/>
              <a:gd name="T41" fmla="*/ 134579 h 376"/>
              <a:gd name="T42" fmla="*/ 157325 w 430"/>
              <a:gd name="T43" fmla="*/ 166245 h 376"/>
              <a:gd name="T44" fmla="*/ 120370 w 430"/>
              <a:gd name="T45" fmla="*/ 182605 h 376"/>
              <a:gd name="T46" fmla="*/ 102948 w 430"/>
              <a:gd name="T47" fmla="*/ 61748 h 376"/>
              <a:gd name="T48" fmla="*/ 76023 w 430"/>
              <a:gd name="T49" fmla="*/ 76525 h 376"/>
              <a:gd name="T50" fmla="*/ 61769 w 430"/>
              <a:gd name="T51" fmla="*/ 103441 h 376"/>
              <a:gd name="T52" fmla="*/ 62825 w 430"/>
              <a:gd name="T53" fmla="*/ 129301 h 376"/>
              <a:gd name="T54" fmla="*/ 79719 w 430"/>
              <a:gd name="T55" fmla="*/ 154634 h 376"/>
              <a:gd name="T56" fmla="*/ 108227 w 430"/>
              <a:gd name="T57" fmla="*/ 166245 h 376"/>
              <a:gd name="T58" fmla="*/ 134096 w 430"/>
              <a:gd name="T59" fmla="*/ 162550 h 376"/>
              <a:gd name="T60" fmla="*/ 157325 w 430"/>
              <a:gd name="T61" fmla="*/ 143023 h 376"/>
              <a:gd name="T62" fmla="*/ 166828 w 430"/>
              <a:gd name="T63" fmla="*/ 113469 h 376"/>
              <a:gd name="T64" fmla="*/ 160493 w 430"/>
              <a:gd name="T65" fmla="*/ 88664 h 376"/>
              <a:gd name="T66" fmla="*/ 138320 w 430"/>
              <a:gd name="T67" fmla="*/ 67026 h 376"/>
              <a:gd name="T68" fmla="*/ 114034 w 430"/>
              <a:gd name="T69" fmla="*/ 61220 h 376"/>
              <a:gd name="T70" fmla="*/ 84998 w 430"/>
              <a:gd name="T71" fmla="*/ 142495 h 376"/>
              <a:gd name="T72" fmla="*/ 73911 w 430"/>
              <a:gd name="T73" fmla="*/ 105552 h 376"/>
              <a:gd name="T74" fmla="*/ 105060 w 430"/>
              <a:gd name="T75" fmla="*/ 74414 h 376"/>
              <a:gd name="T76" fmla="*/ 142015 w 430"/>
              <a:gd name="T77" fmla="*/ 84969 h 376"/>
              <a:gd name="T78" fmla="*/ 153630 w 430"/>
              <a:gd name="T79" fmla="*/ 121913 h 376"/>
              <a:gd name="T80" fmla="*/ 121953 w 430"/>
              <a:gd name="T81" fmla="*/ 154106 h 376"/>
              <a:gd name="T82" fmla="*/ 131984 w 430"/>
              <a:gd name="T83" fmla="*/ 107663 h 376"/>
              <a:gd name="T84" fmla="*/ 118786 w 430"/>
              <a:gd name="T85" fmla="*/ 104497 h 376"/>
              <a:gd name="T86" fmla="*/ 126177 w 430"/>
              <a:gd name="T87" fmla="*/ 93941 h 376"/>
              <a:gd name="T88" fmla="*/ 134096 w 430"/>
              <a:gd name="T89" fmla="*/ 101858 h 376"/>
              <a:gd name="T90" fmla="*/ 227013 w 430"/>
              <a:gd name="T91" fmla="*/ 107663 h 376"/>
              <a:gd name="T92" fmla="*/ 0 w 430"/>
              <a:gd name="T93" fmla="*/ 119802 h 376"/>
              <a:gd name="T94" fmla="*/ 189529 w 430"/>
              <a:gd name="T95" fmla="*/ 198438 h 376"/>
              <a:gd name="T96" fmla="*/ 50682 w 430"/>
              <a:gd name="T97" fmla="*/ 42221 h 376"/>
              <a:gd name="T98" fmla="*/ 41707 w 430"/>
              <a:gd name="T99" fmla="*/ 176800 h 376"/>
              <a:gd name="T100" fmla="*/ 156797 w 430"/>
              <a:gd name="T101" fmla="*/ 28499 h 376"/>
              <a:gd name="T102" fmla="*/ 27981 w 430"/>
              <a:gd name="T103" fmla="*/ 154634 h 376"/>
              <a:gd name="T104" fmla="*/ 216982 w 430"/>
              <a:gd name="T105" fmla="*/ 65442 h 376"/>
              <a:gd name="T106" fmla="*/ 6863 w 430"/>
              <a:gd name="T107" fmla="*/ 74942 h 376"/>
              <a:gd name="T108" fmla="*/ 203256 w 430"/>
              <a:gd name="T109" fmla="*/ 145134 h 37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30" h="376">
                <a:moveTo>
                  <a:pt x="216" y="62"/>
                </a:moveTo>
                <a:lnTo>
                  <a:pt x="216" y="62"/>
                </a:lnTo>
                <a:lnTo>
                  <a:pt x="199" y="64"/>
                </a:lnTo>
                <a:lnTo>
                  <a:pt x="184" y="65"/>
                </a:lnTo>
                <a:lnTo>
                  <a:pt x="170" y="69"/>
                </a:lnTo>
                <a:lnTo>
                  <a:pt x="155" y="75"/>
                </a:lnTo>
                <a:lnTo>
                  <a:pt x="143" y="82"/>
                </a:lnTo>
                <a:lnTo>
                  <a:pt x="129" y="88"/>
                </a:lnTo>
                <a:lnTo>
                  <a:pt x="118" y="98"/>
                </a:lnTo>
                <a:lnTo>
                  <a:pt x="107" y="108"/>
                </a:lnTo>
                <a:lnTo>
                  <a:pt x="97" y="119"/>
                </a:lnTo>
                <a:lnTo>
                  <a:pt x="88" y="130"/>
                </a:lnTo>
                <a:lnTo>
                  <a:pt x="81" y="142"/>
                </a:lnTo>
                <a:lnTo>
                  <a:pt x="74" y="156"/>
                </a:lnTo>
                <a:lnTo>
                  <a:pt x="68" y="170"/>
                </a:lnTo>
                <a:lnTo>
                  <a:pt x="66" y="185"/>
                </a:lnTo>
                <a:lnTo>
                  <a:pt x="63" y="200"/>
                </a:lnTo>
                <a:lnTo>
                  <a:pt x="62" y="216"/>
                </a:lnTo>
                <a:lnTo>
                  <a:pt x="63" y="231"/>
                </a:lnTo>
                <a:lnTo>
                  <a:pt x="66" y="247"/>
                </a:lnTo>
                <a:lnTo>
                  <a:pt x="68" y="262"/>
                </a:lnTo>
                <a:lnTo>
                  <a:pt x="74" y="275"/>
                </a:lnTo>
                <a:lnTo>
                  <a:pt x="81" y="289"/>
                </a:lnTo>
                <a:lnTo>
                  <a:pt x="88" y="302"/>
                </a:lnTo>
                <a:lnTo>
                  <a:pt x="97" y="313"/>
                </a:lnTo>
                <a:lnTo>
                  <a:pt x="107" y="324"/>
                </a:lnTo>
                <a:lnTo>
                  <a:pt x="118" y="333"/>
                </a:lnTo>
                <a:lnTo>
                  <a:pt x="129" y="343"/>
                </a:lnTo>
                <a:lnTo>
                  <a:pt x="143" y="350"/>
                </a:lnTo>
                <a:lnTo>
                  <a:pt x="155" y="357"/>
                </a:lnTo>
                <a:lnTo>
                  <a:pt x="170" y="362"/>
                </a:lnTo>
                <a:lnTo>
                  <a:pt x="184" y="366"/>
                </a:lnTo>
                <a:lnTo>
                  <a:pt x="199" y="368"/>
                </a:lnTo>
                <a:lnTo>
                  <a:pt x="216" y="369"/>
                </a:lnTo>
                <a:lnTo>
                  <a:pt x="231" y="368"/>
                </a:lnTo>
                <a:lnTo>
                  <a:pt x="246" y="366"/>
                </a:lnTo>
                <a:lnTo>
                  <a:pt x="261" y="362"/>
                </a:lnTo>
                <a:lnTo>
                  <a:pt x="275" y="357"/>
                </a:lnTo>
                <a:lnTo>
                  <a:pt x="288" y="350"/>
                </a:lnTo>
                <a:lnTo>
                  <a:pt x="301" y="343"/>
                </a:lnTo>
                <a:lnTo>
                  <a:pt x="312" y="333"/>
                </a:lnTo>
                <a:lnTo>
                  <a:pt x="323" y="324"/>
                </a:lnTo>
                <a:lnTo>
                  <a:pt x="334" y="313"/>
                </a:lnTo>
                <a:lnTo>
                  <a:pt x="342" y="302"/>
                </a:lnTo>
                <a:lnTo>
                  <a:pt x="350" y="289"/>
                </a:lnTo>
                <a:lnTo>
                  <a:pt x="356" y="275"/>
                </a:lnTo>
                <a:lnTo>
                  <a:pt x="361" y="262"/>
                </a:lnTo>
                <a:lnTo>
                  <a:pt x="365" y="247"/>
                </a:lnTo>
                <a:lnTo>
                  <a:pt x="367" y="231"/>
                </a:lnTo>
                <a:lnTo>
                  <a:pt x="368" y="216"/>
                </a:lnTo>
                <a:lnTo>
                  <a:pt x="367" y="200"/>
                </a:lnTo>
                <a:lnTo>
                  <a:pt x="365" y="185"/>
                </a:lnTo>
                <a:lnTo>
                  <a:pt x="361" y="170"/>
                </a:lnTo>
                <a:lnTo>
                  <a:pt x="356" y="156"/>
                </a:lnTo>
                <a:lnTo>
                  <a:pt x="350" y="142"/>
                </a:lnTo>
                <a:lnTo>
                  <a:pt x="342" y="130"/>
                </a:lnTo>
                <a:lnTo>
                  <a:pt x="334" y="119"/>
                </a:lnTo>
                <a:lnTo>
                  <a:pt x="323" y="108"/>
                </a:lnTo>
                <a:lnTo>
                  <a:pt x="312" y="98"/>
                </a:lnTo>
                <a:lnTo>
                  <a:pt x="301" y="88"/>
                </a:lnTo>
                <a:lnTo>
                  <a:pt x="288" y="82"/>
                </a:lnTo>
                <a:lnTo>
                  <a:pt x="275" y="75"/>
                </a:lnTo>
                <a:lnTo>
                  <a:pt x="261" y="69"/>
                </a:lnTo>
                <a:lnTo>
                  <a:pt x="246" y="65"/>
                </a:lnTo>
                <a:lnTo>
                  <a:pt x="231" y="64"/>
                </a:lnTo>
                <a:lnTo>
                  <a:pt x="216" y="62"/>
                </a:lnTo>
                <a:close/>
                <a:moveTo>
                  <a:pt x="216" y="346"/>
                </a:moveTo>
                <a:lnTo>
                  <a:pt x="216" y="346"/>
                </a:lnTo>
                <a:lnTo>
                  <a:pt x="202" y="346"/>
                </a:lnTo>
                <a:lnTo>
                  <a:pt x="189" y="343"/>
                </a:lnTo>
                <a:lnTo>
                  <a:pt x="177" y="340"/>
                </a:lnTo>
                <a:lnTo>
                  <a:pt x="165" y="336"/>
                </a:lnTo>
                <a:lnTo>
                  <a:pt x="154" y="330"/>
                </a:lnTo>
                <a:lnTo>
                  <a:pt x="143" y="324"/>
                </a:lnTo>
                <a:lnTo>
                  <a:pt x="133" y="315"/>
                </a:lnTo>
                <a:lnTo>
                  <a:pt x="123" y="307"/>
                </a:lnTo>
                <a:lnTo>
                  <a:pt x="115" y="299"/>
                </a:lnTo>
                <a:lnTo>
                  <a:pt x="107" y="288"/>
                </a:lnTo>
                <a:lnTo>
                  <a:pt x="101" y="278"/>
                </a:lnTo>
                <a:lnTo>
                  <a:pt x="96" y="266"/>
                </a:lnTo>
                <a:lnTo>
                  <a:pt x="90" y="255"/>
                </a:lnTo>
                <a:lnTo>
                  <a:pt x="88" y="242"/>
                </a:lnTo>
                <a:lnTo>
                  <a:pt x="86" y="229"/>
                </a:lnTo>
                <a:lnTo>
                  <a:pt x="85" y="216"/>
                </a:lnTo>
                <a:lnTo>
                  <a:pt x="86" y="203"/>
                </a:lnTo>
                <a:lnTo>
                  <a:pt x="88" y="189"/>
                </a:lnTo>
                <a:lnTo>
                  <a:pt x="90" y="176"/>
                </a:lnTo>
                <a:lnTo>
                  <a:pt x="96" y="165"/>
                </a:lnTo>
                <a:lnTo>
                  <a:pt x="101" y="153"/>
                </a:lnTo>
                <a:lnTo>
                  <a:pt x="107" y="143"/>
                </a:lnTo>
                <a:lnTo>
                  <a:pt x="115" y="132"/>
                </a:lnTo>
                <a:lnTo>
                  <a:pt x="123" y="124"/>
                </a:lnTo>
                <a:lnTo>
                  <a:pt x="133" y="116"/>
                </a:lnTo>
                <a:lnTo>
                  <a:pt x="143" y="108"/>
                </a:lnTo>
                <a:lnTo>
                  <a:pt x="154" y="101"/>
                </a:lnTo>
                <a:lnTo>
                  <a:pt x="165" y="95"/>
                </a:lnTo>
                <a:lnTo>
                  <a:pt x="177" y="91"/>
                </a:lnTo>
                <a:lnTo>
                  <a:pt x="189" y="88"/>
                </a:lnTo>
                <a:lnTo>
                  <a:pt x="202" y="86"/>
                </a:lnTo>
                <a:lnTo>
                  <a:pt x="216" y="86"/>
                </a:lnTo>
                <a:lnTo>
                  <a:pt x="228" y="86"/>
                </a:lnTo>
                <a:lnTo>
                  <a:pt x="242" y="88"/>
                </a:lnTo>
                <a:lnTo>
                  <a:pt x="254" y="91"/>
                </a:lnTo>
                <a:lnTo>
                  <a:pt x="265" y="95"/>
                </a:lnTo>
                <a:lnTo>
                  <a:pt x="277" y="101"/>
                </a:lnTo>
                <a:lnTo>
                  <a:pt x="287" y="108"/>
                </a:lnTo>
                <a:lnTo>
                  <a:pt x="298" y="116"/>
                </a:lnTo>
                <a:lnTo>
                  <a:pt x="306" y="124"/>
                </a:lnTo>
                <a:lnTo>
                  <a:pt x="316" y="132"/>
                </a:lnTo>
                <a:lnTo>
                  <a:pt x="323" y="143"/>
                </a:lnTo>
                <a:lnTo>
                  <a:pt x="330" y="153"/>
                </a:lnTo>
                <a:lnTo>
                  <a:pt x="335" y="165"/>
                </a:lnTo>
                <a:lnTo>
                  <a:pt x="339" y="176"/>
                </a:lnTo>
                <a:lnTo>
                  <a:pt x="342" y="189"/>
                </a:lnTo>
                <a:lnTo>
                  <a:pt x="345" y="203"/>
                </a:lnTo>
                <a:lnTo>
                  <a:pt x="345" y="216"/>
                </a:lnTo>
                <a:lnTo>
                  <a:pt x="345" y="229"/>
                </a:lnTo>
                <a:lnTo>
                  <a:pt x="342" y="242"/>
                </a:lnTo>
                <a:lnTo>
                  <a:pt x="339" y="255"/>
                </a:lnTo>
                <a:lnTo>
                  <a:pt x="335" y="266"/>
                </a:lnTo>
                <a:lnTo>
                  <a:pt x="330" y="278"/>
                </a:lnTo>
                <a:lnTo>
                  <a:pt x="323" y="288"/>
                </a:lnTo>
                <a:lnTo>
                  <a:pt x="316" y="299"/>
                </a:lnTo>
                <a:lnTo>
                  <a:pt x="306" y="307"/>
                </a:lnTo>
                <a:lnTo>
                  <a:pt x="298" y="315"/>
                </a:lnTo>
                <a:lnTo>
                  <a:pt x="287" y="324"/>
                </a:lnTo>
                <a:lnTo>
                  <a:pt x="277" y="330"/>
                </a:lnTo>
                <a:lnTo>
                  <a:pt x="265" y="336"/>
                </a:lnTo>
                <a:lnTo>
                  <a:pt x="254" y="340"/>
                </a:lnTo>
                <a:lnTo>
                  <a:pt x="242" y="343"/>
                </a:lnTo>
                <a:lnTo>
                  <a:pt x="228" y="346"/>
                </a:lnTo>
                <a:lnTo>
                  <a:pt x="216" y="346"/>
                </a:lnTo>
                <a:close/>
                <a:moveTo>
                  <a:pt x="216" y="116"/>
                </a:moveTo>
                <a:lnTo>
                  <a:pt x="216" y="116"/>
                </a:lnTo>
                <a:lnTo>
                  <a:pt x="205" y="116"/>
                </a:lnTo>
                <a:lnTo>
                  <a:pt x="195" y="117"/>
                </a:lnTo>
                <a:lnTo>
                  <a:pt x="185" y="120"/>
                </a:lnTo>
                <a:lnTo>
                  <a:pt x="176" y="123"/>
                </a:lnTo>
                <a:lnTo>
                  <a:pt x="167" y="127"/>
                </a:lnTo>
                <a:lnTo>
                  <a:pt x="159" y="132"/>
                </a:lnTo>
                <a:lnTo>
                  <a:pt x="151" y="138"/>
                </a:lnTo>
                <a:lnTo>
                  <a:pt x="144" y="145"/>
                </a:lnTo>
                <a:lnTo>
                  <a:pt x="137" y="152"/>
                </a:lnTo>
                <a:lnTo>
                  <a:pt x="132" y="160"/>
                </a:lnTo>
                <a:lnTo>
                  <a:pt x="126" y="168"/>
                </a:lnTo>
                <a:lnTo>
                  <a:pt x="122" y="176"/>
                </a:lnTo>
                <a:lnTo>
                  <a:pt x="119" y="186"/>
                </a:lnTo>
                <a:lnTo>
                  <a:pt x="117" y="196"/>
                </a:lnTo>
                <a:lnTo>
                  <a:pt x="115" y="205"/>
                </a:lnTo>
                <a:lnTo>
                  <a:pt x="115" y="215"/>
                </a:lnTo>
                <a:lnTo>
                  <a:pt x="115" y="226"/>
                </a:lnTo>
                <a:lnTo>
                  <a:pt x="117" y="236"/>
                </a:lnTo>
                <a:lnTo>
                  <a:pt x="119" y="245"/>
                </a:lnTo>
                <a:lnTo>
                  <a:pt x="122" y="255"/>
                </a:lnTo>
                <a:lnTo>
                  <a:pt x="126" y="263"/>
                </a:lnTo>
                <a:lnTo>
                  <a:pt x="132" y="271"/>
                </a:lnTo>
                <a:lnTo>
                  <a:pt x="137" y="280"/>
                </a:lnTo>
                <a:lnTo>
                  <a:pt x="144" y="286"/>
                </a:lnTo>
                <a:lnTo>
                  <a:pt x="151" y="293"/>
                </a:lnTo>
                <a:lnTo>
                  <a:pt x="159" y="299"/>
                </a:lnTo>
                <a:lnTo>
                  <a:pt x="167" y="304"/>
                </a:lnTo>
                <a:lnTo>
                  <a:pt x="176" y="308"/>
                </a:lnTo>
                <a:lnTo>
                  <a:pt x="185" y="311"/>
                </a:lnTo>
                <a:lnTo>
                  <a:pt x="195" y="314"/>
                </a:lnTo>
                <a:lnTo>
                  <a:pt x="205" y="315"/>
                </a:lnTo>
                <a:lnTo>
                  <a:pt x="216" y="315"/>
                </a:lnTo>
                <a:lnTo>
                  <a:pt x="225" y="315"/>
                </a:lnTo>
                <a:lnTo>
                  <a:pt x="235" y="314"/>
                </a:lnTo>
                <a:lnTo>
                  <a:pt x="244" y="311"/>
                </a:lnTo>
                <a:lnTo>
                  <a:pt x="254" y="308"/>
                </a:lnTo>
                <a:lnTo>
                  <a:pt x="262" y="304"/>
                </a:lnTo>
                <a:lnTo>
                  <a:pt x="271" y="299"/>
                </a:lnTo>
                <a:lnTo>
                  <a:pt x="279" y="293"/>
                </a:lnTo>
                <a:lnTo>
                  <a:pt x="286" y="286"/>
                </a:lnTo>
                <a:lnTo>
                  <a:pt x="293" y="280"/>
                </a:lnTo>
                <a:lnTo>
                  <a:pt x="298" y="271"/>
                </a:lnTo>
                <a:lnTo>
                  <a:pt x="304" y="263"/>
                </a:lnTo>
                <a:lnTo>
                  <a:pt x="308" y="255"/>
                </a:lnTo>
                <a:lnTo>
                  <a:pt x="310" y="245"/>
                </a:lnTo>
                <a:lnTo>
                  <a:pt x="313" y="236"/>
                </a:lnTo>
                <a:lnTo>
                  <a:pt x="315" y="226"/>
                </a:lnTo>
                <a:lnTo>
                  <a:pt x="316" y="215"/>
                </a:lnTo>
                <a:lnTo>
                  <a:pt x="315" y="205"/>
                </a:lnTo>
                <a:lnTo>
                  <a:pt x="313" y="196"/>
                </a:lnTo>
                <a:lnTo>
                  <a:pt x="310" y="186"/>
                </a:lnTo>
                <a:lnTo>
                  <a:pt x="308" y="176"/>
                </a:lnTo>
                <a:lnTo>
                  <a:pt x="304" y="168"/>
                </a:lnTo>
                <a:lnTo>
                  <a:pt x="298" y="160"/>
                </a:lnTo>
                <a:lnTo>
                  <a:pt x="293" y="152"/>
                </a:lnTo>
                <a:lnTo>
                  <a:pt x="286" y="145"/>
                </a:lnTo>
                <a:lnTo>
                  <a:pt x="279" y="138"/>
                </a:lnTo>
                <a:lnTo>
                  <a:pt x="271" y="132"/>
                </a:lnTo>
                <a:lnTo>
                  <a:pt x="262" y="127"/>
                </a:lnTo>
                <a:lnTo>
                  <a:pt x="254" y="123"/>
                </a:lnTo>
                <a:lnTo>
                  <a:pt x="244" y="120"/>
                </a:lnTo>
                <a:lnTo>
                  <a:pt x="235" y="117"/>
                </a:lnTo>
                <a:lnTo>
                  <a:pt x="225" y="116"/>
                </a:lnTo>
                <a:lnTo>
                  <a:pt x="216" y="116"/>
                </a:lnTo>
                <a:close/>
                <a:moveTo>
                  <a:pt x="216" y="293"/>
                </a:moveTo>
                <a:lnTo>
                  <a:pt x="216" y="293"/>
                </a:lnTo>
                <a:lnTo>
                  <a:pt x="199" y="292"/>
                </a:lnTo>
                <a:lnTo>
                  <a:pt x="185" y="286"/>
                </a:lnTo>
                <a:lnTo>
                  <a:pt x="172" y="280"/>
                </a:lnTo>
                <a:lnTo>
                  <a:pt x="161" y="270"/>
                </a:lnTo>
                <a:lnTo>
                  <a:pt x="151" y="259"/>
                </a:lnTo>
                <a:lnTo>
                  <a:pt x="144" y="245"/>
                </a:lnTo>
                <a:lnTo>
                  <a:pt x="140" y="231"/>
                </a:lnTo>
                <a:lnTo>
                  <a:pt x="137" y="215"/>
                </a:lnTo>
                <a:lnTo>
                  <a:pt x="140" y="200"/>
                </a:lnTo>
                <a:lnTo>
                  <a:pt x="144" y="186"/>
                </a:lnTo>
                <a:lnTo>
                  <a:pt x="151" y="172"/>
                </a:lnTo>
                <a:lnTo>
                  <a:pt x="161" y="161"/>
                </a:lnTo>
                <a:lnTo>
                  <a:pt x="172" y="152"/>
                </a:lnTo>
                <a:lnTo>
                  <a:pt x="185" y="145"/>
                </a:lnTo>
                <a:lnTo>
                  <a:pt x="199" y="141"/>
                </a:lnTo>
                <a:lnTo>
                  <a:pt x="216" y="138"/>
                </a:lnTo>
                <a:lnTo>
                  <a:pt x="231" y="141"/>
                </a:lnTo>
                <a:lnTo>
                  <a:pt x="244" y="145"/>
                </a:lnTo>
                <a:lnTo>
                  <a:pt x="258" y="152"/>
                </a:lnTo>
                <a:lnTo>
                  <a:pt x="269" y="161"/>
                </a:lnTo>
                <a:lnTo>
                  <a:pt x="279" y="172"/>
                </a:lnTo>
                <a:lnTo>
                  <a:pt x="286" y="186"/>
                </a:lnTo>
                <a:lnTo>
                  <a:pt x="291" y="200"/>
                </a:lnTo>
                <a:lnTo>
                  <a:pt x="293" y="215"/>
                </a:lnTo>
                <a:lnTo>
                  <a:pt x="291" y="231"/>
                </a:lnTo>
                <a:lnTo>
                  <a:pt x="286" y="245"/>
                </a:lnTo>
                <a:lnTo>
                  <a:pt x="279" y="259"/>
                </a:lnTo>
                <a:lnTo>
                  <a:pt x="269" y="270"/>
                </a:lnTo>
                <a:lnTo>
                  <a:pt x="258" y="280"/>
                </a:lnTo>
                <a:lnTo>
                  <a:pt x="244" y="286"/>
                </a:lnTo>
                <a:lnTo>
                  <a:pt x="231" y="292"/>
                </a:lnTo>
                <a:lnTo>
                  <a:pt x="216" y="293"/>
                </a:lnTo>
                <a:close/>
                <a:moveTo>
                  <a:pt x="254" y="193"/>
                </a:moveTo>
                <a:lnTo>
                  <a:pt x="254" y="193"/>
                </a:lnTo>
                <a:lnTo>
                  <a:pt x="253" y="198"/>
                </a:lnTo>
                <a:lnTo>
                  <a:pt x="250" y="204"/>
                </a:lnTo>
                <a:lnTo>
                  <a:pt x="246" y="207"/>
                </a:lnTo>
                <a:lnTo>
                  <a:pt x="239" y="208"/>
                </a:lnTo>
                <a:lnTo>
                  <a:pt x="233" y="207"/>
                </a:lnTo>
                <a:lnTo>
                  <a:pt x="229" y="204"/>
                </a:lnTo>
                <a:lnTo>
                  <a:pt x="225" y="198"/>
                </a:lnTo>
                <a:lnTo>
                  <a:pt x="224" y="193"/>
                </a:lnTo>
                <a:lnTo>
                  <a:pt x="225" y="186"/>
                </a:lnTo>
                <a:lnTo>
                  <a:pt x="229" y="182"/>
                </a:lnTo>
                <a:lnTo>
                  <a:pt x="233" y="179"/>
                </a:lnTo>
                <a:lnTo>
                  <a:pt x="239" y="178"/>
                </a:lnTo>
                <a:lnTo>
                  <a:pt x="246" y="179"/>
                </a:lnTo>
                <a:lnTo>
                  <a:pt x="250" y="182"/>
                </a:lnTo>
                <a:lnTo>
                  <a:pt x="253" y="186"/>
                </a:lnTo>
                <a:lnTo>
                  <a:pt x="254" y="193"/>
                </a:lnTo>
                <a:close/>
                <a:moveTo>
                  <a:pt x="227" y="35"/>
                </a:moveTo>
                <a:lnTo>
                  <a:pt x="203" y="35"/>
                </a:lnTo>
                <a:lnTo>
                  <a:pt x="203" y="0"/>
                </a:lnTo>
                <a:lnTo>
                  <a:pt x="227" y="0"/>
                </a:lnTo>
                <a:lnTo>
                  <a:pt x="227" y="35"/>
                </a:lnTo>
                <a:close/>
                <a:moveTo>
                  <a:pt x="430" y="204"/>
                </a:moveTo>
                <a:lnTo>
                  <a:pt x="430" y="227"/>
                </a:lnTo>
                <a:lnTo>
                  <a:pt x="396" y="227"/>
                </a:lnTo>
                <a:lnTo>
                  <a:pt x="396" y="204"/>
                </a:lnTo>
                <a:lnTo>
                  <a:pt x="430" y="204"/>
                </a:lnTo>
                <a:close/>
                <a:moveTo>
                  <a:pt x="35" y="227"/>
                </a:moveTo>
                <a:lnTo>
                  <a:pt x="0" y="227"/>
                </a:lnTo>
                <a:lnTo>
                  <a:pt x="0" y="204"/>
                </a:lnTo>
                <a:lnTo>
                  <a:pt x="35" y="204"/>
                </a:lnTo>
                <a:lnTo>
                  <a:pt x="35" y="227"/>
                </a:lnTo>
                <a:close/>
                <a:moveTo>
                  <a:pt x="350" y="335"/>
                </a:moveTo>
                <a:lnTo>
                  <a:pt x="375" y="359"/>
                </a:lnTo>
                <a:lnTo>
                  <a:pt x="359" y="376"/>
                </a:lnTo>
                <a:lnTo>
                  <a:pt x="334" y="351"/>
                </a:lnTo>
                <a:lnTo>
                  <a:pt x="350" y="335"/>
                </a:lnTo>
                <a:close/>
                <a:moveTo>
                  <a:pt x="79" y="97"/>
                </a:moveTo>
                <a:lnTo>
                  <a:pt x="55" y="72"/>
                </a:lnTo>
                <a:lnTo>
                  <a:pt x="71" y="55"/>
                </a:lnTo>
                <a:lnTo>
                  <a:pt x="96" y="80"/>
                </a:lnTo>
                <a:lnTo>
                  <a:pt x="79" y="97"/>
                </a:lnTo>
                <a:close/>
                <a:moveTo>
                  <a:pt x="79" y="335"/>
                </a:moveTo>
                <a:lnTo>
                  <a:pt x="96" y="351"/>
                </a:lnTo>
                <a:lnTo>
                  <a:pt x="71" y="376"/>
                </a:lnTo>
                <a:lnTo>
                  <a:pt x="55" y="359"/>
                </a:lnTo>
                <a:lnTo>
                  <a:pt x="79" y="335"/>
                </a:lnTo>
                <a:close/>
                <a:moveTo>
                  <a:pt x="359" y="55"/>
                </a:moveTo>
                <a:lnTo>
                  <a:pt x="375" y="72"/>
                </a:lnTo>
                <a:lnTo>
                  <a:pt x="350" y="97"/>
                </a:lnTo>
                <a:lnTo>
                  <a:pt x="334" y="80"/>
                </a:lnTo>
                <a:lnTo>
                  <a:pt x="359" y="55"/>
                </a:lnTo>
                <a:close/>
                <a:moveTo>
                  <a:pt x="297" y="54"/>
                </a:moveTo>
                <a:lnTo>
                  <a:pt x="275" y="46"/>
                </a:lnTo>
                <a:lnTo>
                  <a:pt x="288" y="13"/>
                </a:lnTo>
                <a:lnTo>
                  <a:pt x="310" y="22"/>
                </a:lnTo>
                <a:lnTo>
                  <a:pt x="297" y="54"/>
                </a:lnTo>
                <a:close/>
                <a:moveTo>
                  <a:pt x="44" y="273"/>
                </a:moveTo>
                <a:lnTo>
                  <a:pt x="53" y="293"/>
                </a:lnTo>
                <a:lnTo>
                  <a:pt x="20" y="307"/>
                </a:lnTo>
                <a:lnTo>
                  <a:pt x="12" y="285"/>
                </a:lnTo>
                <a:lnTo>
                  <a:pt x="44" y="273"/>
                </a:lnTo>
                <a:close/>
                <a:moveTo>
                  <a:pt x="386" y="159"/>
                </a:moveTo>
                <a:lnTo>
                  <a:pt x="378" y="138"/>
                </a:lnTo>
                <a:lnTo>
                  <a:pt x="411" y="124"/>
                </a:lnTo>
                <a:lnTo>
                  <a:pt x="419" y="146"/>
                </a:lnTo>
                <a:lnTo>
                  <a:pt x="386" y="159"/>
                </a:lnTo>
                <a:close/>
                <a:moveTo>
                  <a:pt x="22" y="120"/>
                </a:moveTo>
                <a:lnTo>
                  <a:pt x="55" y="134"/>
                </a:lnTo>
                <a:lnTo>
                  <a:pt x="45" y="156"/>
                </a:lnTo>
                <a:lnTo>
                  <a:pt x="13" y="142"/>
                </a:lnTo>
                <a:lnTo>
                  <a:pt x="22" y="120"/>
                </a:lnTo>
                <a:close/>
                <a:moveTo>
                  <a:pt x="385" y="275"/>
                </a:moveTo>
                <a:lnTo>
                  <a:pt x="418" y="289"/>
                </a:lnTo>
                <a:lnTo>
                  <a:pt x="408" y="310"/>
                </a:lnTo>
                <a:lnTo>
                  <a:pt x="376" y="296"/>
                </a:lnTo>
                <a:lnTo>
                  <a:pt x="385" y="275"/>
                </a:lnTo>
                <a:close/>
                <a:moveTo>
                  <a:pt x="137" y="53"/>
                </a:moveTo>
                <a:lnTo>
                  <a:pt x="123" y="20"/>
                </a:lnTo>
                <a:lnTo>
                  <a:pt x="145" y="11"/>
                </a:lnTo>
                <a:lnTo>
                  <a:pt x="158" y="44"/>
                </a:lnTo>
                <a:lnTo>
                  <a:pt x="137" y="53"/>
                </a:lnTo>
                <a:close/>
              </a:path>
            </a:pathLst>
          </a:custGeom>
          <a:solidFill>
            <a:schemeClr val="accent1"/>
          </a:solidFill>
          <a:ln>
            <a:noFill/>
          </a:ln>
        </p:spPr>
        <p:txBody>
          <a:bodyPr/>
          <a:lstStyle/>
          <a:p>
            <a:endParaRPr lang="en-US" dirty="0"/>
          </a:p>
        </p:txBody>
      </p:sp>
      <p:sp>
        <p:nvSpPr>
          <p:cNvPr id="245" name="Freeform 272"/>
          <p:cNvSpPr>
            <a:spLocks noEditPoints="1"/>
          </p:cNvSpPr>
          <p:nvPr/>
        </p:nvSpPr>
        <p:spPr bwMode="auto">
          <a:xfrm>
            <a:off x="3699344" y="4422473"/>
            <a:ext cx="374787" cy="374787"/>
          </a:xfrm>
          <a:custGeom>
            <a:avLst/>
            <a:gdLst>
              <a:gd name="T0" fmla="*/ 153800 w 431"/>
              <a:gd name="T1" fmla="*/ 32732 h 430"/>
              <a:gd name="T2" fmla="*/ 153800 w 431"/>
              <a:gd name="T3" fmla="*/ 52266 h 430"/>
              <a:gd name="T4" fmla="*/ 183823 w 431"/>
              <a:gd name="T5" fmla="*/ 82886 h 430"/>
              <a:gd name="T6" fmla="*/ 183823 w 431"/>
              <a:gd name="T7" fmla="*/ 62297 h 430"/>
              <a:gd name="T8" fmla="*/ 183823 w 431"/>
              <a:gd name="T9" fmla="*/ 82886 h 430"/>
              <a:gd name="T10" fmla="*/ 227013 w 431"/>
              <a:gd name="T11" fmla="*/ 73383 h 430"/>
              <a:gd name="T12" fmla="*/ 111663 w 431"/>
              <a:gd name="T13" fmla="*/ 41179 h 430"/>
              <a:gd name="T14" fmla="*/ 153800 w 431"/>
              <a:gd name="T15" fmla="*/ 17422 h 430"/>
              <a:gd name="T16" fmla="*/ 175922 w 431"/>
              <a:gd name="T17" fmla="*/ 106643 h 430"/>
              <a:gd name="T18" fmla="*/ 44244 w 431"/>
              <a:gd name="T19" fmla="*/ 216454 h 430"/>
              <a:gd name="T20" fmla="*/ 50038 w 431"/>
              <a:gd name="T21" fmla="*/ 220678 h 430"/>
              <a:gd name="T22" fmla="*/ 63205 w 431"/>
              <a:gd name="T23" fmla="*/ 226485 h 430"/>
              <a:gd name="T24" fmla="*/ 70579 w 431"/>
              <a:gd name="T25" fmla="*/ 227013 h 430"/>
              <a:gd name="T26" fmla="*/ 84801 w 431"/>
              <a:gd name="T27" fmla="*/ 224373 h 430"/>
              <a:gd name="T28" fmla="*/ 96915 w 431"/>
              <a:gd name="T29" fmla="*/ 216454 h 430"/>
              <a:gd name="T30" fmla="*/ 95862 w 431"/>
              <a:gd name="T31" fmla="*/ 45931 h 430"/>
              <a:gd name="T32" fmla="*/ 11061 w 431"/>
              <a:gd name="T33" fmla="*/ 129873 h 430"/>
              <a:gd name="T34" fmla="*/ 3160 w 431"/>
              <a:gd name="T35" fmla="*/ 142015 h 430"/>
              <a:gd name="T36" fmla="*/ 0 w 431"/>
              <a:gd name="T37" fmla="*/ 156797 h 430"/>
              <a:gd name="T38" fmla="*/ 3160 w 431"/>
              <a:gd name="T39" fmla="*/ 170524 h 430"/>
              <a:gd name="T40" fmla="*/ 11061 w 431"/>
              <a:gd name="T41" fmla="*/ 182666 h 430"/>
              <a:gd name="T42" fmla="*/ 95862 w 431"/>
              <a:gd name="T43" fmla="*/ 63352 h 430"/>
              <a:gd name="T44" fmla="*/ 88488 w 431"/>
              <a:gd name="T45" fmla="*/ 207479 h 430"/>
              <a:gd name="T46" fmla="*/ 84274 w 431"/>
              <a:gd name="T47" fmla="*/ 211175 h 430"/>
              <a:gd name="T48" fmla="*/ 75320 w 431"/>
              <a:gd name="T49" fmla="*/ 214870 h 430"/>
              <a:gd name="T50" fmla="*/ 65839 w 431"/>
              <a:gd name="T51" fmla="*/ 214870 h 430"/>
              <a:gd name="T52" fmla="*/ 56358 w 431"/>
              <a:gd name="T53" fmla="*/ 211175 h 430"/>
              <a:gd name="T54" fmla="*/ 19488 w 431"/>
              <a:gd name="T55" fmla="*/ 174219 h 430"/>
              <a:gd name="T56" fmla="*/ 16855 w 431"/>
              <a:gd name="T57" fmla="*/ 170524 h 430"/>
              <a:gd name="T58" fmla="*/ 13168 w 431"/>
              <a:gd name="T59" fmla="*/ 162077 h 430"/>
              <a:gd name="T60" fmla="*/ 13168 w 431"/>
              <a:gd name="T61" fmla="*/ 151518 h 430"/>
              <a:gd name="T62" fmla="*/ 16855 w 431"/>
              <a:gd name="T63" fmla="*/ 143071 h 430"/>
              <a:gd name="T64" fmla="*/ 95862 w 431"/>
              <a:gd name="T65" fmla="*/ 63352 h 4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31" h="430">
                <a:moveTo>
                  <a:pt x="272" y="80"/>
                </a:moveTo>
                <a:lnTo>
                  <a:pt x="292" y="62"/>
                </a:lnTo>
                <a:lnTo>
                  <a:pt x="310" y="80"/>
                </a:lnTo>
                <a:lnTo>
                  <a:pt x="292" y="99"/>
                </a:lnTo>
                <a:lnTo>
                  <a:pt x="272" y="80"/>
                </a:lnTo>
                <a:close/>
                <a:moveTo>
                  <a:pt x="349" y="157"/>
                </a:moveTo>
                <a:lnTo>
                  <a:pt x="367" y="137"/>
                </a:lnTo>
                <a:lnTo>
                  <a:pt x="349" y="118"/>
                </a:lnTo>
                <a:lnTo>
                  <a:pt x="330" y="137"/>
                </a:lnTo>
                <a:lnTo>
                  <a:pt x="349" y="157"/>
                </a:lnTo>
                <a:close/>
                <a:moveTo>
                  <a:pt x="351" y="217"/>
                </a:moveTo>
                <a:lnTo>
                  <a:pt x="431" y="139"/>
                </a:lnTo>
                <a:lnTo>
                  <a:pt x="292" y="0"/>
                </a:lnTo>
                <a:lnTo>
                  <a:pt x="212" y="78"/>
                </a:lnTo>
                <a:lnTo>
                  <a:pt x="228" y="95"/>
                </a:lnTo>
                <a:lnTo>
                  <a:pt x="292" y="33"/>
                </a:lnTo>
                <a:lnTo>
                  <a:pt x="398" y="139"/>
                </a:lnTo>
                <a:lnTo>
                  <a:pt x="334" y="202"/>
                </a:lnTo>
                <a:lnTo>
                  <a:pt x="351" y="217"/>
                </a:lnTo>
                <a:close/>
                <a:moveTo>
                  <a:pt x="84" y="410"/>
                </a:moveTo>
                <a:lnTo>
                  <a:pt x="84" y="410"/>
                </a:lnTo>
                <a:lnTo>
                  <a:pt x="95" y="418"/>
                </a:lnTo>
                <a:lnTo>
                  <a:pt x="107" y="425"/>
                </a:lnTo>
                <a:lnTo>
                  <a:pt x="120" y="429"/>
                </a:lnTo>
                <a:lnTo>
                  <a:pt x="134" y="430"/>
                </a:lnTo>
                <a:lnTo>
                  <a:pt x="147" y="429"/>
                </a:lnTo>
                <a:lnTo>
                  <a:pt x="161" y="425"/>
                </a:lnTo>
                <a:lnTo>
                  <a:pt x="173" y="418"/>
                </a:lnTo>
                <a:lnTo>
                  <a:pt x="184" y="410"/>
                </a:lnTo>
                <a:lnTo>
                  <a:pt x="344" y="249"/>
                </a:lnTo>
                <a:lnTo>
                  <a:pt x="182" y="87"/>
                </a:lnTo>
                <a:lnTo>
                  <a:pt x="21" y="246"/>
                </a:lnTo>
                <a:lnTo>
                  <a:pt x="13" y="257"/>
                </a:lnTo>
                <a:lnTo>
                  <a:pt x="6" y="269"/>
                </a:lnTo>
                <a:lnTo>
                  <a:pt x="2" y="283"/>
                </a:lnTo>
                <a:lnTo>
                  <a:pt x="0" y="297"/>
                </a:lnTo>
                <a:lnTo>
                  <a:pt x="2" y="311"/>
                </a:lnTo>
                <a:lnTo>
                  <a:pt x="6" y="323"/>
                </a:lnTo>
                <a:lnTo>
                  <a:pt x="13" y="335"/>
                </a:lnTo>
                <a:lnTo>
                  <a:pt x="21" y="346"/>
                </a:lnTo>
                <a:lnTo>
                  <a:pt x="84" y="410"/>
                </a:lnTo>
                <a:close/>
                <a:moveTo>
                  <a:pt x="182" y="120"/>
                </a:moveTo>
                <a:lnTo>
                  <a:pt x="312" y="249"/>
                </a:lnTo>
                <a:lnTo>
                  <a:pt x="168" y="393"/>
                </a:lnTo>
                <a:lnTo>
                  <a:pt x="160" y="400"/>
                </a:lnTo>
                <a:lnTo>
                  <a:pt x="151" y="404"/>
                </a:lnTo>
                <a:lnTo>
                  <a:pt x="143" y="407"/>
                </a:lnTo>
                <a:lnTo>
                  <a:pt x="134" y="407"/>
                </a:lnTo>
                <a:lnTo>
                  <a:pt x="125" y="407"/>
                </a:lnTo>
                <a:lnTo>
                  <a:pt x="116" y="404"/>
                </a:lnTo>
                <a:lnTo>
                  <a:pt x="107" y="400"/>
                </a:lnTo>
                <a:lnTo>
                  <a:pt x="101" y="393"/>
                </a:lnTo>
                <a:lnTo>
                  <a:pt x="37" y="330"/>
                </a:lnTo>
                <a:lnTo>
                  <a:pt x="32" y="323"/>
                </a:lnTo>
                <a:lnTo>
                  <a:pt x="26" y="315"/>
                </a:lnTo>
                <a:lnTo>
                  <a:pt x="25" y="307"/>
                </a:lnTo>
                <a:lnTo>
                  <a:pt x="24" y="297"/>
                </a:lnTo>
                <a:lnTo>
                  <a:pt x="25" y="287"/>
                </a:lnTo>
                <a:lnTo>
                  <a:pt x="26" y="279"/>
                </a:lnTo>
                <a:lnTo>
                  <a:pt x="32" y="271"/>
                </a:lnTo>
                <a:lnTo>
                  <a:pt x="37" y="263"/>
                </a:lnTo>
                <a:lnTo>
                  <a:pt x="182" y="120"/>
                </a:lnTo>
                <a:close/>
              </a:path>
            </a:pathLst>
          </a:custGeom>
          <a:solidFill>
            <a:schemeClr val="accent1"/>
          </a:solidFill>
          <a:ln>
            <a:noFill/>
          </a:ln>
        </p:spPr>
        <p:txBody>
          <a:bodyPr/>
          <a:lstStyle/>
          <a:p>
            <a:endParaRPr lang="en-US" dirty="0"/>
          </a:p>
        </p:txBody>
      </p:sp>
      <p:sp>
        <p:nvSpPr>
          <p:cNvPr id="246" name="Freeform 274"/>
          <p:cNvSpPr>
            <a:spLocks noEditPoints="1"/>
          </p:cNvSpPr>
          <p:nvPr/>
        </p:nvSpPr>
        <p:spPr bwMode="auto">
          <a:xfrm>
            <a:off x="5382786" y="5387692"/>
            <a:ext cx="509472" cy="458656"/>
          </a:xfrm>
          <a:custGeom>
            <a:avLst/>
            <a:gdLst>
              <a:gd name="T0" fmla="*/ 212196 w 525"/>
              <a:gd name="T1" fmla="*/ 38629 h 525"/>
              <a:gd name="T2" fmla="*/ 181504 w 525"/>
              <a:gd name="T3" fmla="*/ 0 h 525"/>
              <a:gd name="T4" fmla="*/ 35454 w 525"/>
              <a:gd name="T5" fmla="*/ 213255 h 525"/>
              <a:gd name="T6" fmla="*/ 42863 w 525"/>
              <a:gd name="T7" fmla="*/ 214313 h 525"/>
              <a:gd name="T8" fmla="*/ 44450 w 525"/>
              <a:gd name="T9" fmla="*/ 221721 h 525"/>
              <a:gd name="T10" fmla="*/ 223838 w 525"/>
              <a:gd name="T11" fmla="*/ 42863 h 525"/>
              <a:gd name="T12" fmla="*/ 216430 w 525"/>
              <a:gd name="T13" fmla="*/ 44450 h 525"/>
              <a:gd name="T14" fmla="*/ 219605 w 525"/>
              <a:gd name="T15" fmla="*/ 57150 h 525"/>
              <a:gd name="T16" fmla="*/ 236538 w 525"/>
              <a:gd name="T17" fmla="*/ 93134 h 525"/>
              <a:gd name="T18" fmla="*/ 219605 w 525"/>
              <a:gd name="T19" fmla="*/ 110596 h 525"/>
              <a:gd name="T20" fmla="*/ 202671 w 525"/>
              <a:gd name="T21" fmla="*/ 127000 h 525"/>
              <a:gd name="T22" fmla="*/ 185209 w 525"/>
              <a:gd name="T23" fmla="*/ 143934 h 525"/>
              <a:gd name="T24" fmla="*/ 168804 w 525"/>
              <a:gd name="T25" fmla="*/ 160867 h 525"/>
              <a:gd name="T26" fmla="*/ 151871 w 525"/>
              <a:gd name="T27" fmla="*/ 178329 h 525"/>
              <a:gd name="T28" fmla="*/ 134938 w 525"/>
              <a:gd name="T29" fmla="*/ 194734 h 525"/>
              <a:gd name="T30" fmla="*/ 118534 w 525"/>
              <a:gd name="T31" fmla="*/ 211667 h 525"/>
              <a:gd name="T32" fmla="*/ 101071 w 525"/>
              <a:gd name="T33" fmla="*/ 228071 h 525"/>
              <a:gd name="T34" fmla="*/ 56621 w 525"/>
              <a:gd name="T35" fmla="*/ 221192 h 525"/>
              <a:gd name="T36" fmla="*/ 56621 w 525"/>
              <a:gd name="T37" fmla="*/ 215900 h 525"/>
              <a:gd name="T38" fmla="*/ 51329 w 525"/>
              <a:gd name="T39" fmla="*/ 205846 h 525"/>
              <a:gd name="T40" fmla="*/ 35983 w 525"/>
              <a:gd name="T41" fmla="*/ 200555 h 525"/>
              <a:gd name="T42" fmla="*/ 200555 w 525"/>
              <a:gd name="T43" fmla="*/ 35983 h 525"/>
              <a:gd name="T44" fmla="*/ 202142 w 525"/>
              <a:gd name="T45" fmla="*/ 45508 h 525"/>
              <a:gd name="T46" fmla="*/ 208492 w 525"/>
              <a:gd name="T47" fmla="*/ 53446 h 525"/>
              <a:gd name="T48" fmla="*/ 219605 w 525"/>
              <a:gd name="T49" fmla="*/ 57150 h 525"/>
              <a:gd name="T50" fmla="*/ 104775 w 525"/>
              <a:gd name="T51" fmla="*/ 187325 h 525"/>
              <a:gd name="T52" fmla="*/ 65088 w 525"/>
              <a:gd name="T53" fmla="*/ 151342 h 525"/>
              <a:gd name="T54" fmla="*/ 40746 w 525"/>
              <a:gd name="T55" fmla="*/ 173567 h 525"/>
              <a:gd name="T56" fmla="*/ 40746 w 525"/>
              <a:gd name="T57" fmla="*/ 182563 h 525"/>
              <a:gd name="T58" fmla="*/ 79375 w 525"/>
              <a:gd name="T59" fmla="*/ 219075 h 525"/>
              <a:gd name="T60" fmla="*/ 104775 w 525"/>
              <a:gd name="T61" fmla="*/ 196321 h 525"/>
              <a:gd name="T62" fmla="*/ 105834 w 525"/>
              <a:gd name="T63" fmla="*/ 192088 h 525"/>
              <a:gd name="T64" fmla="*/ 91546 w 525"/>
              <a:gd name="T65" fmla="*/ 192088 h 525"/>
              <a:gd name="T66" fmla="*/ 189971 w 525"/>
              <a:gd name="T67" fmla="*/ 105834 h 525"/>
              <a:gd name="T68" fmla="*/ 196321 w 525"/>
              <a:gd name="T69" fmla="*/ 104775 h 525"/>
              <a:gd name="T70" fmla="*/ 219075 w 525"/>
              <a:gd name="T71" fmla="*/ 79904 h 525"/>
              <a:gd name="T72" fmla="*/ 181504 w 525"/>
              <a:gd name="T73" fmla="*/ 40746 h 525"/>
              <a:gd name="T74" fmla="*/ 173567 w 525"/>
              <a:gd name="T75" fmla="*/ 40746 h 525"/>
              <a:gd name="T76" fmla="*/ 151342 w 525"/>
              <a:gd name="T77" fmla="*/ 65088 h 525"/>
              <a:gd name="T78" fmla="*/ 187325 w 525"/>
              <a:gd name="T79" fmla="*/ 104775 h 525"/>
              <a:gd name="T80" fmla="*/ 165629 w 525"/>
              <a:gd name="T81" fmla="*/ 65088 h 525"/>
              <a:gd name="T82" fmla="*/ 151871 w 525"/>
              <a:gd name="T83" fmla="*/ 143934 h 525"/>
              <a:gd name="T84" fmla="*/ 158221 w 525"/>
              <a:gd name="T85" fmla="*/ 142346 h 525"/>
              <a:gd name="T86" fmla="*/ 180975 w 525"/>
              <a:gd name="T87" fmla="*/ 116946 h 525"/>
              <a:gd name="T88" fmla="*/ 144463 w 525"/>
              <a:gd name="T89" fmla="*/ 77788 h 525"/>
              <a:gd name="T90" fmla="*/ 135996 w 525"/>
              <a:gd name="T91" fmla="*/ 77788 h 525"/>
              <a:gd name="T92" fmla="*/ 113242 w 525"/>
              <a:gd name="T93" fmla="*/ 103188 h 525"/>
              <a:gd name="T94" fmla="*/ 149754 w 525"/>
              <a:gd name="T95" fmla="*/ 142346 h 525"/>
              <a:gd name="T96" fmla="*/ 128059 w 525"/>
              <a:gd name="T97" fmla="*/ 103188 h 525"/>
              <a:gd name="T98" fmla="*/ 114829 w 525"/>
              <a:gd name="T99" fmla="*/ 180975 h 525"/>
              <a:gd name="T100" fmla="*/ 121179 w 525"/>
              <a:gd name="T101" fmla="*/ 179388 h 525"/>
              <a:gd name="T102" fmla="*/ 143934 w 525"/>
              <a:gd name="T103" fmla="*/ 155046 h 525"/>
              <a:gd name="T104" fmla="*/ 107421 w 525"/>
              <a:gd name="T105" fmla="*/ 115359 h 525"/>
              <a:gd name="T106" fmla="*/ 100013 w 525"/>
              <a:gd name="T107" fmla="*/ 114300 h 525"/>
              <a:gd name="T108" fmla="*/ 76200 w 525"/>
              <a:gd name="T109" fmla="*/ 138113 h 525"/>
              <a:gd name="T110" fmla="*/ 112713 w 525"/>
              <a:gd name="T111" fmla="*/ 179388 h 525"/>
              <a:gd name="T112" fmla="*/ 91017 w 525"/>
              <a:gd name="T113" fmla="*/ 140229 h 5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25" h="525">
                <a:moveTo>
                  <a:pt x="405" y="81"/>
                </a:moveTo>
                <a:lnTo>
                  <a:pt x="405" y="81"/>
                </a:lnTo>
                <a:lnTo>
                  <a:pt x="403" y="77"/>
                </a:lnTo>
                <a:lnTo>
                  <a:pt x="401" y="73"/>
                </a:lnTo>
                <a:lnTo>
                  <a:pt x="403" y="67"/>
                </a:lnTo>
                <a:lnTo>
                  <a:pt x="405" y="63"/>
                </a:lnTo>
                <a:lnTo>
                  <a:pt x="343" y="0"/>
                </a:lnTo>
                <a:lnTo>
                  <a:pt x="0" y="343"/>
                </a:lnTo>
                <a:lnTo>
                  <a:pt x="63" y="405"/>
                </a:lnTo>
                <a:lnTo>
                  <a:pt x="67" y="403"/>
                </a:lnTo>
                <a:lnTo>
                  <a:pt x="71" y="403"/>
                </a:lnTo>
                <a:lnTo>
                  <a:pt x="77" y="403"/>
                </a:lnTo>
                <a:lnTo>
                  <a:pt x="81" y="405"/>
                </a:lnTo>
                <a:lnTo>
                  <a:pt x="84" y="409"/>
                </a:lnTo>
                <a:lnTo>
                  <a:pt x="85" y="415"/>
                </a:lnTo>
                <a:lnTo>
                  <a:pt x="84" y="419"/>
                </a:lnTo>
                <a:lnTo>
                  <a:pt x="81" y="423"/>
                </a:lnTo>
                <a:lnTo>
                  <a:pt x="183" y="525"/>
                </a:lnTo>
                <a:lnTo>
                  <a:pt x="525" y="183"/>
                </a:lnTo>
                <a:lnTo>
                  <a:pt x="423" y="81"/>
                </a:lnTo>
                <a:lnTo>
                  <a:pt x="419" y="84"/>
                </a:lnTo>
                <a:lnTo>
                  <a:pt x="415" y="85"/>
                </a:lnTo>
                <a:lnTo>
                  <a:pt x="409" y="84"/>
                </a:lnTo>
                <a:lnTo>
                  <a:pt x="405" y="81"/>
                </a:lnTo>
                <a:close/>
                <a:moveTo>
                  <a:pt x="415" y="108"/>
                </a:moveTo>
                <a:lnTo>
                  <a:pt x="415" y="108"/>
                </a:lnTo>
                <a:lnTo>
                  <a:pt x="418" y="107"/>
                </a:lnTo>
                <a:lnTo>
                  <a:pt x="492" y="183"/>
                </a:lnTo>
                <a:lnTo>
                  <a:pt x="473" y="202"/>
                </a:lnTo>
                <a:lnTo>
                  <a:pt x="447" y="176"/>
                </a:lnTo>
                <a:lnTo>
                  <a:pt x="430" y="192"/>
                </a:lnTo>
                <a:lnTo>
                  <a:pt x="456" y="218"/>
                </a:lnTo>
                <a:lnTo>
                  <a:pt x="441" y="233"/>
                </a:lnTo>
                <a:lnTo>
                  <a:pt x="415" y="209"/>
                </a:lnTo>
                <a:lnTo>
                  <a:pt x="398" y="225"/>
                </a:lnTo>
                <a:lnTo>
                  <a:pt x="425" y="250"/>
                </a:lnTo>
                <a:lnTo>
                  <a:pt x="408" y="266"/>
                </a:lnTo>
                <a:lnTo>
                  <a:pt x="383" y="240"/>
                </a:lnTo>
                <a:lnTo>
                  <a:pt x="367" y="257"/>
                </a:lnTo>
                <a:lnTo>
                  <a:pt x="392" y="282"/>
                </a:lnTo>
                <a:lnTo>
                  <a:pt x="376" y="298"/>
                </a:lnTo>
                <a:lnTo>
                  <a:pt x="350" y="272"/>
                </a:lnTo>
                <a:lnTo>
                  <a:pt x="335" y="288"/>
                </a:lnTo>
                <a:lnTo>
                  <a:pt x="360" y="315"/>
                </a:lnTo>
                <a:lnTo>
                  <a:pt x="345" y="330"/>
                </a:lnTo>
                <a:lnTo>
                  <a:pt x="319" y="304"/>
                </a:lnTo>
                <a:lnTo>
                  <a:pt x="302" y="320"/>
                </a:lnTo>
                <a:lnTo>
                  <a:pt x="328" y="346"/>
                </a:lnTo>
                <a:lnTo>
                  <a:pt x="313" y="361"/>
                </a:lnTo>
                <a:lnTo>
                  <a:pt x="287" y="337"/>
                </a:lnTo>
                <a:lnTo>
                  <a:pt x="271" y="352"/>
                </a:lnTo>
                <a:lnTo>
                  <a:pt x="297" y="378"/>
                </a:lnTo>
                <a:lnTo>
                  <a:pt x="280" y="393"/>
                </a:lnTo>
                <a:lnTo>
                  <a:pt x="255" y="368"/>
                </a:lnTo>
                <a:lnTo>
                  <a:pt x="239" y="385"/>
                </a:lnTo>
                <a:lnTo>
                  <a:pt x="264" y="409"/>
                </a:lnTo>
                <a:lnTo>
                  <a:pt x="249" y="426"/>
                </a:lnTo>
                <a:lnTo>
                  <a:pt x="224" y="400"/>
                </a:lnTo>
                <a:lnTo>
                  <a:pt x="207" y="416"/>
                </a:lnTo>
                <a:lnTo>
                  <a:pt x="232" y="442"/>
                </a:lnTo>
                <a:lnTo>
                  <a:pt x="217" y="458"/>
                </a:lnTo>
                <a:lnTo>
                  <a:pt x="191" y="431"/>
                </a:lnTo>
                <a:lnTo>
                  <a:pt x="174" y="448"/>
                </a:lnTo>
                <a:lnTo>
                  <a:pt x="200" y="474"/>
                </a:lnTo>
                <a:lnTo>
                  <a:pt x="183" y="492"/>
                </a:lnTo>
                <a:lnTo>
                  <a:pt x="107" y="418"/>
                </a:lnTo>
                <a:lnTo>
                  <a:pt x="108" y="415"/>
                </a:lnTo>
                <a:lnTo>
                  <a:pt x="107" y="408"/>
                </a:lnTo>
                <a:lnTo>
                  <a:pt x="106" y="401"/>
                </a:lnTo>
                <a:lnTo>
                  <a:pt x="101" y="394"/>
                </a:lnTo>
                <a:lnTo>
                  <a:pt x="97" y="389"/>
                </a:lnTo>
                <a:lnTo>
                  <a:pt x="90" y="385"/>
                </a:lnTo>
                <a:lnTo>
                  <a:pt x="84" y="381"/>
                </a:lnTo>
                <a:lnTo>
                  <a:pt x="77" y="379"/>
                </a:lnTo>
                <a:lnTo>
                  <a:pt x="68" y="379"/>
                </a:lnTo>
                <a:lnTo>
                  <a:pt x="33" y="343"/>
                </a:lnTo>
                <a:lnTo>
                  <a:pt x="343" y="33"/>
                </a:lnTo>
                <a:lnTo>
                  <a:pt x="379" y="68"/>
                </a:lnTo>
                <a:lnTo>
                  <a:pt x="379" y="73"/>
                </a:lnTo>
                <a:lnTo>
                  <a:pt x="379" y="79"/>
                </a:lnTo>
                <a:lnTo>
                  <a:pt x="382" y="86"/>
                </a:lnTo>
                <a:lnTo>
                  <a:pt x="385" y="92"/>
                </a:lnTo>
                <a:lnTo>
                  <a:pt x="389" y="97"/>
                </a:lnTo>
                <a:lnTo>
                  <a:pt x="394" y="101"/>
                </a:lnTo>
                <a:lnTo>
                  <a:pt x="401" y="106"/>
                </a:lnTo>
                <a:lnTo>
                  <a:pt x="408" y="107"/>
                </a:lnTo>
                <a:lnTo>
                  <a:pt x="415" y="108"/>
                </a:lnTo>
                <a:close/>
                <a:moveTo>
                  <a:pt x="200" y="363"/>
                </a:moveTo>
                <a:lnTo>
                  <a:pt x="200" y="363"/>
                </a:lnTo>
                <a:lnTo>
                  <a:pt x="200" y="359"/>
                </a:lnTo>
                <a:lnTo>
                  <a:pt x="198" y="354"/>
                </a:lnTo>
                <a:lnTo>
                  <a:pt x="132" y="288"/>
                </a:lnTo>
                <a:lnTo>
                  <a:pt x="128" y="287"/>
                </a:lnTo>
                <a:lnTo>
                  <a:pt x="123" y="286"/>
                </a:lnTo>
                <a:lnTo>
                  <a:pt x="119" y="287"/>
                </a:lnTo>
                <a:lnTo>
                  <a:pt x="115" y="288"/>
                </a:lnTo>
                <a:lnTo>
                  <a:pt x="77" y="328"/>
                </a:lnTo>
                <a:lnTo>
                  <a:pt x="74" y="332"/>
                </a:lnTo>
                <a:lnTo>
                  <a:pt x="73" y="337"/>
                </a:lnTo>
                <a:lnTo>
                  <a:pt x="74" y="341"/>
                </a:lnTo>
                <a:lnTo>
                  <a:pt x="77" y="345"/>
                </a:lnTo>
                <a:lnTo>
                  <a:pt x="143" y="411"/>
                </a:lnTo>
                <a:lnTo>
                  <a:pt x="145" y="412"/>
                </a:lnTo>
                <a:lnTo>
                  <a:pt x="150" y="414"/>
                </a:lnTo>
                <a:lnTo>
                  <a:pt x="155" y="412"/>
                </a:lnTo>
                <a:lnTo>
                  <a:pt x="158" y="411"/>
                </a:lnTo>
                <a:lnTo>
                  <a:pt x="198" y="371"/>
                </a:lnTo>
                <a:lnTo>
                  <a:pt x="200" y="367"/>
                </a:lnTo>
                <a:lnTo>
                  <a:pt x="200" y="363"/>
                </a:lnTo>
                <a:close/>
                <a:moveTo>
                  <a:pt x="150" y="386"/>
                </a:moveTo>
                <a:lnTo>
                  <a:pt x="100" y="337"/>
                </a:lnTo>
                <a:lnTo>
                  <a:pt x="123" y="313"/>
                </a:lnTo>
                <a:lnTo>
                  <a:pt x="173" y="363"/>
                </a:lnTo>
                <a:lnTo>
                  <a:pt x="150" y="386"/>
                </a:lnTo>
                <a:close/>
                <a:moveTo>
                  <a:pt x="354" y="198"/>
                </a:moveTo>
                <a:lnTo>
                  <a:pt x="354" y="198"/>
                </a:lnTo>
                <a:lnTo>
                  <a:pt x="359" y="200"/>
                </a:lnTo>
                <a:lnTo>
                  <a:pt x="363" y="202"/>
                </a:lnTo>
                <a:lnTo>
                  <a:pt x="367" y="200"/>
                </a:lnTo>
                <a:lnTo>
                  <a:pt x="371" y="198"/>
                </a:lnTo>
                <a:lnTo>
                  <a:pt x="409" y="159"/>
                </a:lnTo>
                <a:lnTo>
                  <a:pt x="412" y="155"/>
                </a:lnTo>
                <a:lnTo>
                  <a:pt x="414" y="151"/>
                </a:lnTo>
                <a:lnTo>
                  <a:pt x="412" y="147"/>
                </a:lnTo>
                <a:lnTo>
                  <a:pt x="409" y="143"/>
                </a:lnTo>
                <a:lnTo>
                  <a:pt x="343" y="77"/>
                </a:lnTo>
                <a:lnTo>
                  <a:pt x="341" y="74"/>
                </a:lnTo>
                <a:lnTo>
                  <a:pt x="337" y="73"/>
                </a:lnTo>
                <a:lnTo>
                  <a:pt x="331" y="74"/>
                </a:lnTo>
                <a:lnTo>
                  <a:pt x="328" y="77"/>
                </a:lnTo>
                <a:lnTo>
                  <a:pt x="288" y="115"/>
                </a:lnTo>
                <a:lnTo>
                  <a:pt x="286" y="119"/>
                </a:lnTo>
                <a:lnTo>
                  <a:pt x="286" y="123"/>
                </a:lnTo>
                <a:lnTo>
                  <a:pt x="286" y="129"/>
                </a:lnTo>
                <a:lnTo>
                  <a:pt x="288" y="132"/>
                </a:lnTo>
                <a:lnTo>
                  <a:pt x="354" y="198"/>
                </a:lnTo>
                <a:close/>
                <a:moveTo>
                  <a:pt x="337" y="101"/>
                </a:moveTo>
                <a:lnTo>
                  <a:pt x="386" y="151"/>
                </a:lnTo>
                <a:lnTo>
                  <a:pt x="363" y="173"/>
                </a:lnTo>
                <a:lnTo>
                  <a:pt x="313" y="123"/>
                </a:lnTo>
                <a:lnTo>
                  <a:pt x="337" y="101"/>
                </a:lnTo>
                <a:close/>
                <a:moveTo>
                  <a:pt x="283" y="269"/>
                </a:moveTo>
                <a:lnTo>
                  <a:pt x="283" y="269"/>
                </a:lnTo>
                <a:lnTo>
                  <a:pt x="287" y="272"/>
                </a:lnTo>
                <a:lnTo>
                  <a:pt x="291" y="272"/>
                </a:lnTo>
                <a:lnTo>
                  <a:pt x="297" y="272"/>
                </a:lnTo>
                <a:lnTo>
                  <a:pt x="299" y="269"/>
                </a:lnTo>
                <a:lnTo>
                  <a:pt x="339" y="229"/>
                </a:lnTo>
                <a:lnTo>
                  <a:pt x="342" y="225"/>
                </a:lnTo>
                <a:lnTo>
                  <a:pt x="342" y="221"/>
                </a:lnTo>
                <a:lnTo>
                  <a:pt x="342" y="217"/>
                </a:lnTo>
                <a:lnTo>
                  <a:pt x="339" y="213"/>
                </a:lnTo>
                <a:lnTo>
                  <a:pt x="273" y="147"/>
                </a:lnTo>
                <a:lnTo>
                  <a:pt x="269" y="144"/>
                </a:lnTo>
                <a:lnTo>
                  <a:pt x="265" y="144"/>
                </a:lnTo>
                <a:lnTo>
                  <a:pt x="261" y="144"/>
                </a:lnTo>
                <a:lnTo>
                  <a:pt x="257" y="147"/>
                </a:lnTo>
                <a:lnTo>
                  <a:pt x="218" y="187"/>
                </a:lnTo>
                <a:lnTo>
                  <a:pt x="216" y="191"/>
                </a:lnTo>
                <a:lnTo>
                  <a:pt x="214" y="195"/>
                </a:lnTo>
                <a:lnTo>
                  <a:pt x="216" y="199"/>
                </a:lnTo>
                <a:lnTo>
                  <a:pt x="218" y="203"/>
                </a:lnTo>
                <a:lnTo>
                  <a:pt x="283" y="269"/>
                </a:lnTo>
                <a:close/>
                <a:moveTo>
                  <a:pt x="265" y="172"/>
                </a:moveTo>
                <a:lnTo>
                  <a:pt x="315" y="221"/>
                </a:lnTo>
                <a:lnTo>
                  <a:pt x="291" y="244"/>
                </a:lnTo>
                <a:lnTo>
                  <a:pt x="242" y="195"/>
                </a:lnTo>
                <a:lnTo>
                  <a:pt x="265" y="172"/>
                </a:lnTo>
                <a:close/>
                <a:moveTo>
                  <a:pt x="213" y="339"/>
                </a:moveTo>
                <a:lnTo>
                  <a:pt x="213" y="339"/>
                </a:lnTo>
                <a:lnTo>
                  <a:pt x="217" y="342"/>
                </a:lnTo>
                <a:lnTo>
                  <a:pt x="221" y="343"/>
                </a:lnTo>
                <a:lnTo>
                  <a:pt x="225" y="342"/>
                </a:lnTo>
                <a:lnTo>
                  <a:pt x="229" y="339"/>
                </a:lnTo>
                <a:lnTo>
                  <a:pt x="268" y="301"/>
                </a:lnTo>
                <a:lnTo>
                  <a:pt x="271" y="297"/>
                </a:lnTo>
                <a:lnTo>
                  <a:pt x="272" y="293"/>
                </a:lnTo>
                <a:lnTo>
                  <a:pt x="271" y="287"/>
                </a:lnTo>
                <a:lnTo>
                  <a:pt x="268" y="284"/>
                </a:lnTo>
                <a:lnTo>
                  <a:pt x="203" y="218"/>
                </a:lnTo>
                <a:lnTo>
                  <a:pt x="199" y="216"/>
                </a:lnTo>
                <a:lnTo>
                  <a:pt x="195" y="214"/>
                </a:lnTo>
                <a:lnTo>
                  <a:pt x="189" y="216"/>
                </a:lnTo>
                <a:lnTo>
                  <a:pt x="187" y="218"/>
                </a:lnTo>
                <a:lnTo>
                  <a:pt x="147" y="257"/>
                </a:lnTo>
                <a:lnTo>
                  <a:pt x="144" y="261"/>
                </a:lnTo>
                <a:lnTo>
                  <a:pt x="144" y="265"/>
                </a:lnTo>
                <a:lnTo>
                  <a:pt x="144" y="269"/>
                </a:lnTo>
                <a:lnTo>
                  <a:pt x="147" y="273"/>
                </a:lnTo>
                <a:lnTo>
                  <a:pt x="213" y="339"/>
                </a:lnTo>
                <a:close/>
                <a:moveTo>
                  <a:pt x="195" y="243"/>
                </a:moveTo>
                <a:lnTo>
                  <a:pt x="244" y="293"/>
                </a:lnTo>
                <a:lnTo>
                  <a:pt x="221" y="315"/>
                </a:lnTo>
                <a:lnTo>
                  <a:pt x="172" y="265"/>
                </a:lnTo>
                <a:lnTo>
                  <a:pt x="195" y="243"/>
                </a:lnTo>
                <a:close/>
              </a:path>
            </a:pathLst>
          </a:custGeom>
          <a:solidFill>
            <a:schemeClr val="accent1"/>
          </a:solidFill>
          <a:ln>
            <a:noFill/>
          </a:ln>
        </p:spPr>
        <p:txBody>
          <a:bodyPr/>
          <a:lstStyle/>
          <a:p>
            <a:endParaRPr lang="en-US" dirty="0"/>
          </a:p>
        </p:txBody>
      </p:sp>
      <p:sp>
        <p:nvSpPr>
          <p:cNvPr id="247" name="Freeform 275"/>
          <p:cNvSpPr>
            <a:spLocks noEditPoints="1"/>
          </p:cNvSpPr>
          <p:nvPr/>
        </p:nvSpPr>
        <p:spPr bwMode="auto">
          <a:xfrm>
            <a:off x="2903287" y="4928273"/>
            <a:ext cx="406239" cy="359063"/>
          </a:xfrm>
          <a:custGeom>
            <a:avLst/>
            <a:gdLst>
              <a:gd name="T0" fmla="*/ 82550 w 465"/>
              <a:gd name="T1" fmla="*/ 12171 h 411"/>
              <a:gd name="T2" fmla="*/ 98425 w 465"/>
              <a:gd name="T3" fmla="*/ 39158 h 411"/>
              <a:gd name="T4" fmla="*/ 83609 w 465"/>
              <a:gd name="T5" fmla="*/ 66146 h 411"/>
              <a:gd name="T6" fmla="*/ 79375 w 465"/>
              <a:gd name="T7" fmla="*/ 55563 h 411"/>
              <a:gd name="T8" fmla="*/ 84667 w 465"/>
              <a:gd name="T9" fmla="*/ 30163 h 411"/>
              <a:gd name="T10" fmla="*/ 101071 w 465"/>
              <a:gd name="T11" fmla="*/ 62442 h 411"/>
              <a:gd name="T12" fmla="*/ 100013 w 465"/>
              <a:gd name="T13" fmla="*/ 78317 h 411"/>
              <a:gd name="T14" fmla="*/ 114300 w 465"/>
              <a:gd name="T15" fmla="*/ 64029 h 411"/>
              <a:gd name="T16" fmla="*/ 119592 w 465"/>
              <a:gd name="T17" fmla="*/ 29104 h 411"/>
              <a:gd name="T18" fmla="*/ 104246 w 465"/>
              <a:gd name="T19" fmla="*/ 0 h 411"/>
              <a:gd name="T20" fmla="*/ 96838 w 465"/>
              <a:gd name="T21" fmla="*/ 8996 h 411"/>
              <a:gd name="T22" fmla="*/ 35983 w 465"/>
              <a:gd name="T23" fmla="*/ 64558 h 411"/>
              <a:gd name="T24" fmla="*/ 46567 w 465"/>
              <a:gd name="T25" fmla="*/ 60325 h 411"/>
              <a:gd name="T26" fmla="*/ 38629 w 465"/>
              <a:gd name="T27" fmla="*/ 39158 h 411"/>
              <a:gd name="T28" fmla="*/ 46038 w 465"/>
              <a:gd name="T29" fmla="*/ 15875 h 411"/>
              <a:gd name="T30" fmla="*/ 31221 w 465"/>
              <a:gd name="T31" fmla="*/ 19579 h 411"/>
              <a:gd name="T32" fmla="*/ 35983 w 465"/>
              <a:gd name="T33" fmla="*/ 64558 h 411"/>
              <a:gd name="T34" fmla="*/ 29104 w 465"/>
              <a:gd name="T35" fmla="*/ 73025 h 411"/>
              <a:gd name="T36" fmla="*/ 16933 w 465"/>
              <a:gd name="T37" fmla="*/ 39158 h 411"/>
              <a:gd name="T38" fmla="*/ 28575 w 465"/>
              <a:gd name="T39" fmla="*/ 2646 h 411"/>
              <a:gd name="T40" fmla="*/ 14817 w 465"/>
              <a:gd name="T41" fmla="*/ 5821 h 411"/>
              <a:gd name="T42" fmla="*/ 4763 w 465"/>
              <a:gd name="T43" fmla="*/ 39158 h 411"/>
              <a:gd name="T44" fmla="*/ 18521 w 465"/>
              <a:gd name="T45" fmla="*/ 76729 h 411"/>
              <a:gd name="T46" fmla="*/ 245534 w 465"/>
              <a:gd name="T47" fmla="*/ 176742 h 411"/>
              <a:gd name="T48" fmla="*/ 23283 w 465"/>
              <a:gd name="T49" fmla="*/ 195263 h 411"/>
              <a:gd name="T50" fmla="*/ 1058 w 465"/>
              <a:gd name="T51" fmla="*/ 176742 h 411"/>
              <a:gd name="T52" fmla="*/ 10583 w 465"/>
              <a:gd name="T53" fmla="*/ 112713 h 411"/>
              <a:gd name="T54" fmla="*/ 57679 w 465"/>
              <a:gd name="T55" fmla="*/ 37042 h 411"/>
              <a:gd name="T56" fmla="*/ 68792 w 465"/>
              <a:gd name="T57" fmla="*/ 107950 h 411"/>
              <a:gd name="T58" fmla="*/ 243946 w 465"/>
              <a:gd name="T59" fmla="*/ 122767 h 411"/>
              <a:gd name="T60" fmla="*/ 230188 w 465"/>
              <a:gd name="T61" fmla="*/ 124354 h 411"/>
              <a:gd name="T62" fmla="*/ 15346 w 465"/>
              <a:gd name="T63" fmla="*/ 124354 h 411"/>
              <a:gd name="T64" fmla="*/ 15346 w 465"/>
              <a:gd name="T65" fmla="*/ 180446 h 411"/>
              <a:gd name="T66" fmla="*/ 230188 w 465"/>
              <a:gd name="T67" fmla="*/ 180446 h 411"/>
              <a:gd name="T68" fmla="*/ 204788 w 465"/>
              <a:gd name="T69" fmla="*/ 146580 h 411"/>
              <a:gd name="T70" fmla="*/ 209550 w 465"/>
              <a:gd name="T71" fmla="*/ 159809 h 411"/>
              <a:gd name="T72" fmla="*/ 213255 w 465"/>
              <a:gd name="T73" fmla="*/ 144463 h 411"/>
              <a:gd name="T74" fmla="*/ 19050 w 465"/>
              <a:gd name="T75" fmla="*/ 208492 h 411"/>
              <a:gd name="T76" fmla="*/ 60325 w 465"/>
              <a:gd name="T77" fmla="*/ 217488 h 411"/>
              <a:gd name="T78" fmla="*/ 62971 w 465"/>
              <a:gd name="T79" fmla="*/ 205846 h 411"/>
              <a:gd name="T80" fmla="*/ 179917 w 465"/>
              <a:gd name="T81" fmla="*/ 208492 h 411"/>
              <a:gd name="T82" fmla="*/ 221192 w 465"/>
              <a:gd name="T83" fmla="*/ 217488 h 411"/>
              <a:gd name="T84" fmla="*/ 223309 w 465"/>
              <a:gd name="T85" fmla="*/ 205846 h 411"/>
              <a:gd name="T86" fmla="*/ 135467 w 465"/>
              <a:gd name="T87" fmla="*/ 151871 h 411"/>
              <a:gd name="T88" fmla="*/ 148696 w 465"/>
              <a:gd name="T89" fmla="*/ 157692 h 411"/>
              <a:gd name="T90" fmla="*/ 143404 w 465"/>
              <a:gd name="T91" fmla="*/ 144463 h 411"/>
              <a:gd name="T92" fmla="*/ 109538 w 465"/>
              <a:gd name="T93" fmla="*/ 155575 h 411"/>
              <a:gd name="T94" fmla="*/ 124354 w 465"/>
              <a:gd name="T95" fmla="*/ 151871 h 411"/>
              <a:gd name="T96" fmla="*/ 89429 w 465"/>
              <a:gd name="T97" fmla="*/ 144463 h 411"/>
              <a:gd name="T98" fmla="*/ 86784 w 465"/>
              <a:gd name="T99" fmla="*/ 159280 h 411"/>
              <a:gd name="T100" fmla="*/ 96838 w 465"/>
              <a:gd name="T101" fmla="*/ 148696 h 411"/>
              <a:gd name="T102" fmla="*/ 57150 w 465"/>
              <a:gd name="T103" fmla="*/ 146580 h 411"/>
              <a:gd name="T104" fmla="*/ 62971 w 465"/>
              <a:gd name="T105" fmla="*/ 159809 h 411"/>
              <a:gd name="T106" fmla="*/ 65617 w 465"/>
              <a:gd name="T107" fmla="*/ 144463 h 411"/>
              <a:gd name="T108" fmla="*/ 28046 w 465"/>
              <a:gd name="T109" fmla="*/ 151871 h 411"/>
              <a:gd name="T110" fmla="*/ 41804 w 465"/>
              <a:gd name="T111" fmla="*/ 157692 h 411"/>
              <a:gd name="T112" fmla="*/ 35983 w 465"/>
              <a:gd name="T113" fmla="*/ 144463 h 4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65" h="411">
                <a:moveTo>
                  <a:pt x="150" y="42"/>
                </a:moveTo>
                <a:lnTo>
                  <a:pt x="150" y="42"/>
                </a:lnTo>
                <a:lnTo>
                  <a:pt x="147" y="38"/>
                </a:lnTo>
                <a:lnTo>
                  <a:pt x="147" y="34"/>
                </a:lnTo>
                <a:lnTo>
                  <a:pt x="149" y="30"/>
                </a:lnTo>
                <a:lnTo>
                  <a:pt x="152" y="26"/>
                </a:lnTo>
                <a:lnTo>
                  <a:pt x="156" y="23"/>
                </a:lnTo>
                <a:lnTo>
                  <a:pt x="160" y="23"/>
                </a:lnTo>
                <a:lnTo>
                  <a:pt x="164" y="24"/>
                </a:lnTo>
                <a:lnTo>
                  <a:pt x="168" y="27"/>
                </a:lnTo>
                <a:lnTo>
                  <a:pt x="175" y="37"/>
                </a:lnTo>
                <a:lnTo>
                  <a:pt x="180" y="49"/>
                </a:lnTo>
                <a:lnTo>
                  <a:pt x="185" y="61"/>
                </a:lnTo>
                <a:lnTo>
                  <a:pt x="186" y="74"/>
                </a:lnTo>
                <a:lnTo>
                  <a:pt x="185" y="88"/>
                </a:lnTo>
                <a:lnTo>
                  <a:pt x="180" y="100"/>
                </a:lnTo>
                <a:lnTo>
                  <a:pt x="175" y="111"/>
                </a:lnTo>
                <a:lnTo>
                  <a:pt x="168" y="122"/>
                </a:lnTo>
                <a:lnTo>
                  <a:pt x="164" y="125"/>
                </a:lnTo>
                <a:lnTo>
                  <a:pt x="158" y="125"/>
                </a:lnTo>
                <a:lnTo>
                  <a:pt x="154" y="125"/>
                </a:lnTo>
                <a:lnTo>
                  <a:pt x="152" y="122"/>
                </a:lnTo>
                <a:lnTo>
                  <a:pt x="149" y="119"/>
                </a:lnTo>
                <a:lnTo>
                  <a:pt x="147" y="114"/>
                </a:lnTo>
                <a:lnTo>
                  <a:pt x="147" y="110"/>
                </a:lnTo>
                <a:lnTo>
                  <a:pt x="150" y="105"/>
                </a:lnTo>
                <a:lnTo>
                  <a:pt x="156" y="99"/>
                </a:lnTo>
                <a:lnTo>
                  <a:pt x="160" y="92"/>
                </a:lnTo>
                <a:lnTo>
                  <a:pt x="161" y="82"/>
                </a:lnTo>
                <a:lnTo>
                  <a:pt x="163" y="74"/>
                </a:lnTo>
                <a:lnTo>
                  <a:pt x="161" y="66"/>
                </a:lnTo>
                <a:lnTo>
                  <a:pt x="160" y="57"/>
                </a:lnTo>
                <a:lnTo>
                  <a:pt x="156" y="49"/>
                </a:lnTo>
                <a:lnTo>
                  <a:pt x="150" y="42"/>
                </a:lnTo>
                <a:close/>
                <a:moveTo>
                  <a:pt x="204" y="74"/>
                </a:moveTo>
                <a:lnTo>
                  <a:pt x="204" y="74"/>
                </a:lnTo>
                <a:lnTo>
                  <a:pt x="202" y="89"/>
                </a:lnTo>
                <a:lnTo>
                  <a:pt x="198" y="104"/>
                </a:lnTo>
                <a:lnTo>
                  <a:pt x="191" y="118"/>
                </a:lnTo>
                <a:lnTo>
                  <a:pt x="183" y="130"/>
                </a:lnTo>
                <a:lnTo>
                  <a:pt x="180" y="134"/>
                </a:lnTo>
                <a:lnTo>
                  <a:pt x="180" y="138"/>
                </a:lnTo>
                <a:lnTo>
                  <a:pt x="182" y="143"/>
                </a:lnTo>
                <a:lnTo>
                  <a:pt x="185" y="147"/>
                </a:lnTo>
                <a:lnTo>
                  <a:pt x="189" y="148"/>
                </a:lnTo>
                <a:lnTo>
                  <a:pt x="191" y="149"/>
                </a:lnTo>
                <a:lnTo>
                  <a:pt x="197" y="148"/>
                </a:lnTo>
                <a:lnTo>
                  <a:pt x="201" y="145"/>
                </a:lnTo>
                <a:lnTo>
                  <a:pt x="207" y="137"/>
                </a:lnTo>
                <a:lnTo>
                  <a:pt x="212" y="129"/>
                </a:lnTo>
                <a:lnTo>
                  <a:pt x="216" y="121"/>
                </a:lnTo>
                <a:lnTo>
                  <a:pt x="220" y="112"/>
                </a:lnTo>
                <a:lnTo>
                  <a:pt x="223" y="103"/>
                </a:lnTo>
                <a:lnTo>
                  <a:pt x="226" y="93"/>
                </a:lnTo>
                <a:lnTo>
                  <a:pt x="227" y="83"/>
                </a:lnTo>
                <a:lnTo>
                  <a:pt x="227" y="74"/>
                </a:lnTo>
                <a:lnTo>
                  <a:pt x="227" y="64"/>
                </a:lnTo>
                <a:lnTo>
                  <a:pt x="226" y="55"/>
                </a:lnTo>
                <a:lnTo>
                  <a:pt x="223" y="45"/>
                </a:lnTo>
                <a:lnTo>
                  <a:pt x="220" y="37"/>
                </a:lnTo>
                <a:lnTo>
                  <a:pt x="216" y="27"/>
                </a:lnTo>
                <a:lnTo>
                  <a:pt x="212" y="19"/>
                </a:lnTo>
                <a:lnTo>
                  <a:pt x="207" y="11"/>
                </a:lnTo>
                <a:lnTo>
                  <a:pt x="201" y="2"/>
                </a:lnTo>
                <a:lnTo>
                  <a:pt x="197" y="0"/>
                </a:lnTo>
                <a:lnTo>
                  <a:pt x="193" y="0"/>
                </a:lnTo>
                <a:lnTo>
                  <a:pt x="189" y="0"/>
                </a:lnTo>
                <a:lnTo>
                  <a:pt x="185" y="2"/>
                </a:lnTo>
                <a:lnTo>
                  <a:pt x="182" y="5"/>
                </a:lnTo>
                <a:lnTo>
                  <a:pt x="180" y="9"/>
                </a:lnTo>
                <a:lnTo>
                  <a:pt x="180" y="13"/>
                </a:lnTo>
                <a:lnTo>
                  <a:pt x="183" y="17"/>
                </a:lnTo>
                <a:lnTo>
                  <a:pt x="191" y="30"/>
                </a:lnTo>
                <a:lnTo>
                  <a:pt x="198" y="44"/>
                </a:lnTo>
                <a:lnTo>
                  <a:pt x="202" y="59"/>
                </a:lnTo>
                <a:lnTo>
                  <a:pt x="204" y="74"/>
                </a:lnTo>
                <a:close/>
                <a:moveTo>
                  <a:pt x="68" y="122"/>
                </a:moveTo>
                <a:lnTo>
                  <a:pt x="68" y="122"/>
                </a:lnTo>
                <a:lnTo>
                  <a:pt x="72" y="125"/>
                </a:lnTo>
                <a:lnTo>
                  <a:pt x="76" y="125"/>
                </a:lnTo>
                <a:lnTo>
                  <a:pt x="80" y="125"/>
                </a:lnTo>
                <a:lnTo>
                  <a:pt x="84" y="122"/>
                </a:lnTo>
                <a:lnTo>
                  <a:pt x="87" y="119"/>
                </a:lnTo>
                <a:lnTo>
                  <a:pt x="88" y="114"/>
                </a:lnTo>
                <a:lnTo>
                  <a:pt x="87" y="110"/>
                </a:lnTo>
                <a:lnTo>
                  <a:pt x="86" y="105"/>
                </a:lnTo>
                <a:lnTo>
                  <a:pt x="80" y="99"/>
                </a:lnTo>
                <a:lnTo>
                  <a:pt x="76" y="92"/>
                </a:lnTo>
                <a:lnTo>
                  <a:pt x="73" y="82"/>
                </a:lnTo>
                <a:lnTo>
                  <a:pt x="73" y="74"/>
                </a:lnTo>
                <a:lnTo>
                  <a:pt x="73" y="66"/>
                </a:lnTo>
                <a:lnTo>
                  <a:pt x="76" y="57"/>
                </a:lnTo>
                <a:lnTo>
                  <a:pt x="80" y="49"/>
                </a:lnTo>
                <a:lnTo>
                  <a:pt x="86" y="42"/>
                </a:lnTo>
                <a:lnTo>
                  <a:pt x="87" y="38"/>
                </a:lnTo>
                <a:lnTo>
                  <a:pt x="88" y="34"/>
                </a:lnTo>
                <a:lnTo>
                  <a:pt x="87" y="30"/>
                </a:lnTo>
                <a:lnTo>
                  <a:pt x="84" y="26"/>
                </a:lnTo>
                <a:lnTo>
                  <a:pt x="80" y="23"/>
                </a:lnTo>
                <a:lnTo>
                  <a:pt x="76" y="23"/>
                </a:lnTo>
                <a:lnTo>
                  <a:pt x="72" y="24"/>
                </a:lnTo>
                <a:lnTo>
                  <a:pt x="68" y="27"/>
                </a:lnTo>
                <a:lnTo>
                  <a:pt x="59" y="37"/>
                </a:lnTo>
                <a:lnTo>
                  <a:pt x="54" y="49"/>
                </a:lnTo>
                <a:lnTo>
                  <a:pt x="51" y="61"/>
                </a:lnTo>
                <a:lnTo>
                  <a:pt x="50" y="74"/>
                </a:lnTo>
                <a:lnTo>
                  <a:pt x="51" y="88"/>
                </a:lnTo>
                <a:lnTo>
                  <a:pt x="54" y="100"/>
                </a:lnTo>
                <a:lnTo>
                  <a:pt x="59" y="111"/>
                </a:lnTo>
                <a:lnTo>
                  <a:pt x="68" y="122"/>
                </a:lnTo>
                <a:close/>
                <a:moveTo>
                  <a:pt x="43" y="149"/>
                </a:moveTo>
                <a:lnTo>
                  <a:pt x="43" y="149"/>
                </a:lnTo>
                <a:lnTo>
                  <a:pt x="47" y="148"/>
                </a:lnTo>
                <a:lnTo>
                  <a:pt x="51" y="147"/>
                </a:lnTo>
                <a:lnTo>
                  <a:pt x="54" y="143"/>
                </a:lnTo>
                <a:lnTo>
                  <a:pt x="55" y="138"/>
                </a:lnTo>
                <a:lnTo>
                  <a:pt x="54" y="134"/>
                </a:lnTo>
                <a:lnTo>
                  <a:pt x="53" y="130"/>
                </a:lnTo>
                <a:lnTo>
                  <a:pt x="43" y="118"/>
                </a:lnTo>
                <a:lnTo>
                  <a:pt x="36" y="104"/>
                </a:lnTo>
                <a:lnTo>
                  <a:pt x="33" y="89"/>
                </a:lnTo>
                <a:lnTo>
                  <a:pt x="32" y="74"/>
                </a:lnTo>
                <a:lnTo>
                  <a:pt x="33" y="59"/>
                </a:lnTo>
                <a:lnTo>
                  <a:pt x="36" y="44"/>
                </a:lnTo>
                <a:lnTo>
                  <a:pt x="43" y="30"/>
                </a:lnTo>
                <a:lnTo>
                  <a:pt x="53" y="17"/>
                </a:lnTo>
                <a:lnTo>
                  <a:pt x="54" y="13"/>
                </a:lnTo>
                <a:lnTo>
                  <a:pt x="55" y="9"/>
                </a:lnTo>
                <a:lnTo>
                  <a:pt x="54" y="5"/>
                </a:lnTo>
                <a:lnTo>
                  <a:pt x="51" y="2"/>
                </a:lnTo>
                <a:lnTo>
                  <a:pt x="47" y="0"/>
                </a:lnTo>
                <a:lnTo>
                  <a:pt x="43" y="0"/>
                </a:lnTo>
                <a:lnTo>
                  <a:pt x="37" y="0"/>
                </a:lnTo>
                <a:lnTo>
                  <a:pt x="35" y="2"/>
                </a:lnTo>
                <a:lnTo>
                  <a:pt x="28" y="11"/>
                </a:lnTo>
                <a:lnTo>
                  <a:pt x="24" y="19"/>
                </a:lnTo>
                <a:lnTo>
                  <a:pt x="18" y="27"/>
                </a:lnTo>
                <a:lnTo>
                  <a:pt x="15" y="37"/>
                </a:lnTo>
                <a:lnTo>
                  <a:pt x="13" y="45"/>
                </a:lnTo>
                <a:lnTo>
                  <a:pt x="10" y="55"/>
                </a:lnTo>
                <a:lnTo>
                  <a:pt x="9" y="64"/>
                </a:lnTo>
                <a:lnTo>
                  <a:pt x="9" y="74"/>
                </a:lnTo>
                <a:lnTo>
                  <a:pt x="9" y="83"/>
                </a:lnTo>
                <a:lnTo>
                  <a:pt x="10" y="93"/>
                </a:lnTo>
                <a:lnTo>
                  <a:pt x="13" y="103"/>
                </a:lnTo>
                <a:lnTo>
                  <a:pt x="15" y="112"/>
                </a:lnTo>
                <a:lnTo>
                  <a:pt x="18" y="121"/>
                </a:lnTo>
                <a:lnTo>
                  <a:pt x="24" y="129"/>
                </a:lnTo>
                <a:lnTo>
                  <a:pt x="29" y="137"/>
                </a:lnTo>
                <a:lnTo>
                  <a:pt x="35" y="145"/>
                </a:lnTo>
                <a:lnTo>
                  <a:pt x="39" y="148"/>
                </a:lnTo>
                <a:lnTo>
                  <a:pt x="43" y="149"/>
                </a:lnTo>
                <a:close/>
                <a:moveTo>
                  <a:pt x="465" y="250"/>
                </a:moveTo>
                <a:lnTo>
                  <a:pt x="465" y="325"/>
                </a:lnTo>
                <a:lnTo>
                  <a:pt x="464" y="334"/>
                </a:lnTo>
                <a:lnTo>
                  <a:pt x="461" y="342"/>
                </a:lnTo>
                <a:lnTo>
                  <a:pt x="457" y="350"/>
                </a:lnTo>
                <a:lnTo>
                  <a:pt x="451" y="357"/>
                </a:lnTo>
                <a:lnTo>
                  <a:pt x="444" y="363"/>
                </a:lnTo>
                <a:lnTo>
                  <a:pt x="438" y="367"/>
                </a:lnTo>
                <a:lnTo>
                  <a:pt x="429" y="369"/>
                </a:lnTo>
                <a:lnTo>
                  <a:pt x="420" y="369"/>
                </a:lnTo>
                <a:lnTo>
                  <a:pt x="44" y="369"/>
                </a:lnTo>
                <a:lnTo>
                  <a:pt x="36" y="369"/>
                </a:lnTo>
                <a:lnTo>
                  <a:pt x="28" y="367"/>
                </a:lnTo>
                <a:lnTo>
                  <a:pt x="20" y="363"/>
                </a:lnTo>
                <a:lnTo>
                  <a:pt x="13" y="357"/>
                </a:lnTo>
                <a:lnTo>
                  <a:pt x="7" y="350"/>
                </a:lnTo>
                <a:lnTo>
                  <a:pt x="4" y="342"/>
                </a:lnTo>
                <a:lnTo>
                  <a:pt x="2" y="334"/>
                </a:lnTo>
                <a:lnTo>
                  <a:pt x="0" y="325"/>
                </a:lnTo>
                <a:lnTo>
                  <a:pt x="0" y="250"/>
                </a:lnTo>
                <a:lnTo>
                  <a:pt x="2" y="240"/>
                </a:lnTo>
                <a:lnTo>
                  <a:pt x="4" y="232"/>
                </a:lnTo>
                <a:lnTo>
                  <a:pt x="7" y="225"/>
                </a:lnTo>
                <a:lnTo>
                  <a:pt x="13" y="218"/>
                </a:lnTo>
                <a:lnTo>
                  <a:pt x="20" y="213"/>
                </a:lnTo>
                <a:lnTo>
                  <a:pt x="28" y="209"/>
                </a:lnTo>
                <a:lnTo>
                  <a:pt x="36" y="206"/>
                </a:lnTo>
                <a:lnTo>
                  <a:pt x="44" y="204"/>
                </a:lnTo>
                <a:lnTo>
                  <a:pt x="106" y="204"/>
                </a:lnTo>
                <a:lnTo>
                  <a:pt x="106" y="78"/>
                </a:lnTo>
                <a:lnTo>
                  <a:pt x="108" y="74"/>
                </a:lnTo>
                <a:lnTo>
                  <a:pt x="109" y="70"/>
                </a:lnTo>
                <a:lnTo>
                  <a:pt x="113" y="67"/>
                </a:lnTo>
                <a:lnTo>
                  <a:pt x="117" y="66"/>
                </a:lnTo>
                <a:lnTo>
                  <a:pt x="123" y="67"/>
                </a:lnTo>
                <a:lnTo>
                  <a:pt x="125" y="70"/>
                </a:lnTo>
                <a:lnTo>
                  <a:pt x="128" y="74"/>
                </a:lnTo>
                <a:lnTo>
                  <a:pt x="130" y="78"/>
                </a:lnTo>
                <a:lnTo>
                  <a:pt x="130" y="204"/>
                </a:lnTo>
                <a:lnTo>
                  <a:pt x="420" y="204"/>
                </a:lnTo>
                <a:lnTo>
                  <a:pt x="429" y="206"/>
                </a:lnTo>
                <a:lnTo>
                  <a:pt x="438" y="209"/>
                </a:lnTo>
                <a:lnTo>
                  <a:pt x="444" y="213"/>
                </a:lnTo>
                <a:lnTo>
                  <a:pt x="451" y="218"/>
                </a:lnTo>
                <a:lnTo>
                  <a:pt x="457" y="225"/>
                </a:lnTo>
                <a:lnTo>
                  <a:pt x="461" y="232"/>
                </a:lnTo>
                <a:lnTo>
                  <a:pt x="464" y="240"/>
                </a:lnTo>
                <a:lnTo>
                  <a:pt x="465" y="250"/>
                </a:lnTo>
                <a:close/>
                <a:moveTo>
                  <a:pt x="442" y="250"/>
                </a:moveTo>
                <a:lnTo>
                  <a:pt x="442" y="250"/>
                </a:lnTo>
                <a:lnTo>
                  <a:pt x="440" y="246"/>
                </a:lnTo>
                <a:lnTo>
                  <a:pt x="440" y="242"/>
                </a:lnTo>
                <a:lnTo>
                  <a:pt x="435" y="235"/>
                </a:lnTo>
                <a:lnTo>
                  <a:pt x="428" y="229"/>
                </a:lnTo>
                <a:lnTo>
                  <a:pt x="424" y="229"/>
                </a:lnTo>
                <a:lnTo>
                  <a:pt x="420" y="228"/>
                </a:lnTo>
                <a:lnTo>
                  <a:pt x="44" y="228"/>
                </a:lnTo>
                <a:lnTo>
                  <a:pt x="40" y="229"/>
                </a:lnTo>
                <a:lnTo>
                  <a:pt x="36" y="229"/>
                </a:lnTo>
                <a:lnTo>
                  <a:pt x="29" y="235"/>
                </a:lnTo>
                <a:lnTo>
                  <a:pt x="25" y="242"/>
                </a:lnTo>
                <a:lnTo>
                  <a:pt x="24" y="246"/>
                </a:lnTo>
                <a:lnTo>
                  <a:pt x="24" y="250"/>
                </a:lnTo>
                <a:lnTo>
                  <a:pt x="24" y="325"/>
                </a:lnTo>
                <a:lnTo>
                  <a:pt x="24" y="330"/>
                </a:lnTo>
                <a:lnTo>
                  <a:pt x="25" y="334"/>
                </a:lnTo>
                <a:lnTo>
                  <a:pt x="29" y="341"/>
                </a:lnTo>
                <a:lnTo>
                  <a:pt x="36" y="345"/>
                </a:lnTo>
                <a:lnTo>
                  <a:pt x="40" y="346"/>
                </a:lnTo>
                <a:lnTo>
                  <a:pt x="44" y="346"/>
                </a:lnTo>
                <a:lnTo>
                  <a:pt x="420" y="346"/>
                </a:lnTo>
                <a:lnTo>
                  <a:pt x="424" y="346"/>
                </a:lnTo>
                <a:lnTo>
                  <a:pt x="428" y="345"/>
                </a:lnTo>
                <a:lnTo>
                  <a:pt x="435" y="341"/>
                </a:lnTo>
                <a:lnTo>
                  <a:pt x="440" y="334"/>
                </a:lnTo>
                <a:lnTo>
                  <a:pt x="440" y="330"/>
                </a:lnTo>
                <a:lnTo>
                  <a:pt x="442" y="325"/>
                </a:lnTo>
                <a:lnTo>
                  <a:pt x="442" y="250"/>
                </a:lnTo>
                <a:close/>
                <a:moveTo>
                  <a:pt x="396" y="273"/>
                </a:moveTo>
                <a:lnTo>
                  <a:pt x="396" y="273"/>
                </a:lnTo>
                <a:lnTo>
                  <a:pt x="391" y="273"/>
                </a:lnTo>
                <a:lnTo>
                  <a:pt x="387" y="277"/>
                </a:lnTo>
                <a:lnTo>
                  <a:pt x="383" y="281"/>
                </a:lnTo>
                <a:lnTo>
                  <a:pt x="383" y="287"/>
                </a:lnTo>
                <a:lnTo>
                  <a:pt x="383" y="294"/>
                </a:lnTo>
                <a:lnTo>
                  <a:pt x="387" y="298"/>
                </a:lnTo>
                <a:lnTo>
                  <a:pt x="391" y="301"/>
                </a:lnTo>
                <a:lnTo>
                  <a:pt x="396" y="302"/>
                </a:lnTo>
                <a:lnTo>
                  <a:pt x="403" y="301"/>
                </a:lnTo>
                <a:lnTo>
                  <a:pt x="407" y="298"/>
                </a:lnTo>
                <a:lnTo>
                  <a:pt x="410" y="294"/>
                </a:lnTo>
                <a:lnTo>
                  <a:pt x="411" y="287"/>
                </a:lnTo>
                <a:lnTo>
                  <a:pt x="410" y="281"/>
                </a:lnTo>
                <a:lnTo>
                  <a:pt x="407" y="277"/>
                </a:lnTo>
                <a:lnTo>
                  <a:pt x="403" y="273"/>
                </a:lnTo>
                <a:lnTo>
                  <a:pt x="396" y="273"/>
                </a:lnTo>
                <a:close/>
                <a:moveTo>
                  <a:pt x="114" y="387"/>
                </a:moveTo>
                <a:lnTo>
                  <a:pt x="47" y="387"/>
                </a:lnTo>
                <a:lnTo>
                  <a:pt x="42" y="389"/>
                </a:lnTo>
                <a:lnTo>
                  <a:pt x="39" y="390"/>
                </a:lnTo>
                <a:lnTo>
                  <a:pt x="36" y="394"/>
                </a:lnTo>
                <a:lnTo>
                  <a:pt x="35" y="398"/>
                </a:lnTo>
                <a:lnTo>
                  <a:pt x="36" y="404"/>
                </a:lnTo>
                <a:lnTo>
                  <a:pt x="39" y="407"/>
                </a:lnTo>
                <a:lnTo>
                  <a:pt x="42" y="409"/>
                </a:lnTo>
                <a:lnTo>
                  <a:pt x="47" y="411"/>
                </a:lnTo>
                <a:lnTo>
                  <a:pt x="114" y="411"/>
                </a:lnTo>
                <a:lnTo>
                  <a:pt x="119" y="409"/>
                </a:lnTo>
                <a:lnTo>
                  <a:pt x="123" y="407"/>
                </a:lnTo>
                <a:lnTo>
                  <a:pt x="125" y="404"/>
                </a:lnTo>
                <a:lnTo>
                  <a:pt x="127" y="398"/>
                </a:lnTo>
                <a:lnTo>
                  <a:pt x="125" y="394"/>
                </a:lnTo>
                <a:lnTo>
                  <a:pt x="123" y="390"/>
                </a:lnTo>
                <a:lnTo>
                  <a:pt x="119" y="389"/>
                </a:lnTo>
                <a:lnTo>
                  <a:pt x="114" y="387"/>
                </a:lnTo>
                <a:close/>
                <a:moveTo>
                  <a:pt x="418" y="387"/>
                </a:moveTo>
                <a:lnTo>
                  <a:pt x="350" y="387"/>
                </a:lnTo>
                <a:lnTo>
                  <a:pt x="345" y="389"/>
                </a:lnTo>
                <a:lnTo>
                  <a:pt x="341" y="390"/>
                </a:lnTo>
                <a:lnTo>
                  <a:pt x="340" y="394"/>
                </a:lnTo>
                <a:lnTo>
                  <a:pt x="339" y="398"/>
                </a:lnTo>
                <a:lnTo>
                  <a:pt x="340" y="404"/>
                </a:lnTo>
                <a:lnTo>
                  <a:pt x="341" y="407"/>
                </a:lnTo>
                <a:lnTo>
                  <a:pt x="345" y="409"/>
                </a:lnTo>
                <a:lnTo>
                  <a:pt x="350" y="411"/>
                </a:lnTo>
                <a:lnTo>
                  <a:pt x="418" y="411"/>
                </a:lnTo>
                <a:lnTo>
                  <a:pt x="422" y="409"/>
                </a:lnTo>
                <a:lnTo>
                  <a:pt x="427" y="407"/>
                </a:lnTo>
                <a:lnTo>
                  <a:pt x="429" y="404"/>
                </a:lnTo>
                <a:lnTo>
                  <a:pt x="429" y="398"/>
                </a:lnTo>
                <a:lnTo>
                  <a:pt x="429" y="394"/>
                </a:lnTo>
                <a:lnTo>
                  <a:pt x="427" y="390"/>
                </a:lnTo>
                <a:lnTo>
                  <a:pt x="422" y="389"/>
                </a:lnTo>
                <a:lnTo>
                  <a:pt x="418" y="387"/>
                </a:lnTo>
                <a:close/>
                <a:moveTo>
                  <a:pt x="271" y="273"/>
                </a:moveTo>
                <a:lnTo>
                  <a:pt x="271" y="273"/>
                </a:lnTo>
                <a:lnTo>
                  <a:pt x="266" y="273"/>
                </a:lnTo>
                <a:lnTo>
                  <a:pt x="260" y="277"/>
                </a:lnTo>
                <a:lnTo>
                  <a:pt x="257" y="281"/>
                </a:lnTo>
                <a:lnTo>
                  <a:pt x="256" y="287"/>
                </a:lnTo>
                <a:lnTo>
                  <a:pt x="257" y="294"/>
                </a:lnTo>
                <a:lnTo>
                  <a:pt x="260" y="298"/>
                </a:lnTo>
                <a:lnTo>
                  <a:pt x="266" y="301"/>
                </a:lnTo>
                <a:lnTo>
                  <a:pt x="271" y="302"/>
                </a:lnTo>
                <a:lnTo>
                  <a:pt x="277" y="301"/>
                </a:lnTo>
                <a:lnTo>
                  <a:pt x="281" y="298"/>
                </a:lnTo>
                <a:lnTo>
                  <a:pt x="285" y="294"/>
                </a:lnTo>
                <a:lnTo>
                  <a:pt x="286" y="287"/>
                </a:lnTo>
                <a:lnTo>
                  <a:pt x="285" y="281"/>
                </a:lnTo>
                <a:lnTo>
                  <a:pt x="281" y="277"/>
                </a:lnTo>
                <a:lnTo>
                  <a:pt x="277" y="273"/>
                </a:lnTo>
                <a:lnTo>
                  <a:pt x="271" y="273"/>
                </a:lnTo>
                <a:close/>
                <a:moveTo>
                  <a:pt x="220" y="273"/>
                </a:moveTo>
                <a:lnTo>
                  <a:pt x="220" y="273"/>
                </a:lnTo>
                <a:lnTo>
                  <a:pt x="215" y="273"/>
                </a:lnTo>
                <a:lnTo>
                  <a:pt x="209" y="277"/>
                </a:lnTo>
                <a:lnTo>
                  <a:pt x="207" y="281"/>
                </a:lnTo>
                <a:lnTo>
                  <a:pt x="205" y="287"/>
                </a:lnTo>
                <a:lnTo>
                  <a:pt x="207" y="294"/>
                </a:lnTo>
                <a:lnTo>
                  <a:pt x="209" y="298"/>
                </a:lnTo>
                <a:lnTo>
                  <a:pt x="215" y="301"/>
                </a:lnTo>
                <a:lnTo>
                  <a:pt x="220" y="302"/>
                </a:lnTo>
                <a:lnTo>
                  <a:pt x="226" y="301"/>
                </a:lnTo>
                <a:lnTo>
                  <a:pt x="231" y="298"/>
                </a:lnTo>
                <a:lnTo>
                  <a:pt x="234" y="294"/>
                </a:lnTo>
                <a:lnTo>
                  <a:pt x="235" y="287"/>
                </a:lnTo>
                <a:lnTo>
                  <a:pt x="234" y="281"/>
                </a:lnTo>
                <a:lnTo>
                  <a:pt x="231" y="277"/>
                </a:lnTo>
                <a:lnTo>
                  <a:pt x="226" y="273"/>
                </a:lnTo>
                <a:lnTo>
                  <a:pt x="220" y="273"/>
                </a:lnTo>
                <a:close/>
                <a:moveTo>
                  <a:pt x="169" y="273"/>
                </a:moveTo>
                <a:lnTo>
                  <a:pt x="169" y="273"/>
                </a:lnTo>
                <a:lnTo>
                  <a:pt x="164" y="273"/>
                </a:lnTo>
                <a:lnTo>
                  <a:pt x="158" y="277"/>
                </a:lnTo>
                <a:lnTo>
                  <a:pt x="156" y="281"/>
                </a:lnTo>
                <a:lnTo>
                  <a:pt x="154" y="287"/>
                </a:lnTo>
                <a:lnTo>
                  <a:pt x="156" y="294"/>
                </a:lnTo>
                <a:lnTo>
                  <a:pt x="158" y="298"/>
                </a:lnTo>
                <a:lnTo>
                  <a:pt x="164" y="301"/>
                </a:lnTo>
                <a:lnTo>
                  <a:pt x="169" y="302"/>
                </a:lnTo>
                <a:lnTo>
                  <a:pt x="175" y="301"/>
                </a:lnTo>
                <a:lnTo>
                  <a:pt x="180" y="298"/>
                </a:lnTo>
                <a:lnTo>
                  <a:pt x="183" y="294"/>
                </a:lnTo>
                <a:lnTo>
                  <a:pt x="185" y="287"/>
                </a:lnTo>
                <a:lnTo>
                  <a:pt x="183" y="281"/>
                </a:lnTo>
                <a:lnTo>
                  <a:pt x="180" y="277"/>
                </a:lnTo>
                <a:lnTo>
                  <a:pt x="175" y="273"/>
                </a:lnTo>
                <a:lnTo>
                  <a:pt x="169" y="273"/>
                </a:lnTo>
                <a:close/>
                <a:moveTo>
                  <a:pt x="119" y="273"/>
                </a:moveTo>
                <a:lnTo>
                  <a:pt x="119" y="273"/>
                </a:lnTo>
                <a:lnTo>
                  <a:pt x="113" y="273"/>
                </a:lnTo>
                <a:lnTo>
                  <a:pt x="108" y="277"/>
                </a:lnTo>
                <a:lnTo>
                  <a:pt x="105" y="281"/>
                </a:lnTo>
                <a:lnTo>
                  <a:pt x="103" y="287"/>
                </a:lnTo>
                <a:lnTo>
                  <a:pt x="105" y="294"/>
                </a:lnTo>
                <a:lnTo>
                  <a:pt x="108" y="298"/>
                </a:lnTo>
                <a:lnTo>
                  <a:pt x="113" y="301"/>
                </a:lnTo>
                <a:lnTo>
                  <a:pt x="119" y="302"/>
                </a:lnTo>
                <a:lnTo>
                  <a:pt x="124" y="301"/>
                </a:lnTo>
                <a:lnTo>
                  <a:pt x="130" y="298"/>
                </a:lnTo>
                <a:lnTo>
                  <a:pt x="132" y="294"/>
                </a:lnTo>
                <a:lnTo>
                  <a:pt x="134" y="287"/>
                </a:lnTo>
                <a:lnTo>
                  <a:pt x="132" y="281"/>
                </a:lnTo>
                <a:lnTo>
                  <a:pt x="130" y="277"/>
                </a:lnTo>
                <a:lnTo>
                  <a:pt x="124" y="273"/>
                </a:lnTo>
                <a:lnTo>
                  <a:pt x="119" y="273"/>
                </a:lnTo>
                <a:close/>
                <a:moveTo>
                  <a:pt x="68" y="273"/>
                </a:moveTo>
                <a:lnTo>
                  <a:pt x="68" y="273"/>
                </a:lnTo>
                <a:lnTo>
                  <a:pt x="62" y="273"/>
                </a:lnTo>
                <a:lnTo>
                  <a:pt x="57" y="277"/>
                </a:lnTo>
                <a:lnTo>
                  <a:pt x="54" y="281"/>
                </a:lnTo>
                <a:lnTo>
                  <a:pt x="53" y="287"/>
                </a:lnTo>
                <a:lnTo>
                  <a:pt x="54" y="294"/>
                </a:lnTo>
                <a:lnTo>
                  <a:pt x="57" y="298"/>
                </a:lnTo>
                <a:lnTo>
                  <a:pt x="62" y="301"/>
                </a:lnTo>
                <a:lnTo>
                  <a:pt x="68" y="302"/>
                </a:lnTo>
                <a:lnTo>
                  <a:pt x="73" y="301"/>
                </a:lnTo>
                <a:lnTo>
                  <a:pt x="79" y="298"/>
                </a:lnTo>
                <a:lnTo>
                  <a:pt x="81" y="294"/>
                </a:lnTo>
                <a:lnTo>
                  <a:pt x="83" y="287"/>
                </a:lnTo>
                <a:lnTo>
                  <a:pt x="81" y="281"/>
                </a:lnTo>
                <a:lnTo>
                  <a:pt x="79" y="277"/>
                </a:lnTo>
                <a:lnTo>
                  <a:pt x="73" y="273"/>
                </a:lnTo>
                <a:lnTo>
                  <a:pt x="68" y="273"/>
                </a:lnTo>
                <a:close/>
              </a:path>
            </a:pathLst>
          </a:custGeom>
          <a:solidFill>
            <a:schemeClr val="accent1"/>
          </a:solidFill>
          <a:ln>
            <a:noFill/>
          </a:ln>
        </p:spPr>
        <p:txBody>
          <a:bodyPr/>
          <a:lstStyle/>
          <a:p>
            <a:endParaRPr lang="en-US" dirty="0"/>
          </a:p>
        </p:txBody>
      </p:sp>
      <p:sp>
        <p:nvSpPr>
          <p:cNvPr id="248" name="Freeform 276"/>
          <p:cNvSpPr>
            <a:spLocks noEditPoints="1"/>
          </p:cNvSpPr>
          <p:nvPr/>
        </p:nvSpPr>
        <p:spPr bwMode="auto">
          <a:xfrm>
            <a:off x="3501582" y="5433729"/>
            <a:ext cx="468718" cy="345958"/>
          </a:xfrm>
          <a:custGeom>
            <a:avLst/>
            <a:gdLst>
              <a:gd name="T0" fmla="*/ 168275 w 483"/>
              <a:gd name="T1" fmla="*/ 142875 h 396"/>
              <a:gd name="T2" fmla="*/ 174096 w 483"/>
              <a:gd name="T3" fmla="*/ 137583 h 396"/>
              <a:gd name="T4" fmla="*/ 180446 w 483"/>
              <a:gd name="T5" fmla="*/ 140758 h 396"/>
              <a:gd name="T6" fmla="*/ 178330 w 483"/>
              <a:gd name="T7" fmla="*/ 149225 h 396"/>
              <a:gd name="T8" fmla="*/ 170921 w 483"/>
              <a:gd name="T9" fmla="*/ 149225 h 396"/>
              <a:gd name="T10" fmla="*/ 255588 w 483"/>
              <a:gd name="T11" fmla="*/ 209550 h 396"/>
              <a:gd name="T12" fmla="*/ 190500 w 483"/>
              <a:gd name="T13" fmla="*/ 185738 h 396"/>
              <a:gd name="T14" fmla="*/ 173038 w 483"/>
              <a:gd name="T15" fmla="*/ 180446 h 396"/>
              <a:gd name="T16" fmla="*/ 163513 w 483"/>
              <a:gd name="T17" fmla="*/ 167217 h 396"/>
              <a:gd name="T18" fmla="*/ 155575 w 483"/>
              <a:gd name="T19" fmla="*/ 161396 h 396"/>
              <a:gd name="T20" fmla="*/ 151342 w 483"/>
              <a:gd name="T21" fmla="*/ 152929 h 396"/>
              <a:gd name="T22" fmla="*/ 145521 w 483"/>
              <a:gd name="T23" fmla="*/ 149225 h 396"/>
              <a:gd name="T24" fmla="*/ 107950 w 483"/>
              <a:gd name="T25" fmla="*/ 169863 h 396"/>
              <a:gd name="T26" fmla="*/ 94721 w 483"/>
              <a:gd name="T27" fmla="*/ 168804 h 396"/>
              <a:gd name="T28" fmla="*/ 77258 w 483"/>
              <a:gd name="T29" fmla="*/ 171979 h 396"/>
              <a:gd name="T30" fmla="*/ 70379 w 483"/>
              <a:gd name="T31" fmla="*/ 172508 h 396"/>
              <a:gd name="T32" fmla="*/ 75671 w 483"/>
              <a:gd name="T33" fmla="*/ 158750 h 396"/>
              <a:gd name="T34" fmla="*/ 91546 w 483"/>
              <a:gd name="T35" fmla="*/ 148696 h 396"/>
              <a:gd name="T36" fmla="*/ 99484 w 483"/>
              <a:gd name="T37" fmla="*/ 158221 h 396"/>
              <a:gd name="T38" fmla="*/ 104246 w 483"/>
              <a:gd name="T39" fmla="*/ 158221 h 396"/>
              <a:gd name="T40" fmla="*/ 219075 w 483"/>
              <a:gd name="T41" fmla="*/ 87842 h 396"/>
              <a:gd name="T42" fmla="*/ 214842 w 483"/>
              <a:gd name="T43" fmla="*/ 71967 h 396"/>
              <a:gd name="T44" fmla="*/ 125413 w 483"/>
              <a:gd name="T45" fmla="*/ 125942 h 396"/>
              <a:gd name="T46" fmla="*/ 115888 w 483"/>
              <a:gd name="T47" fmla="*/ 119592 h 396"/>
              <a:gd name="T48" fmla="*/ 93663 w 483"/>
              <a:gd name="T49" fmla="*/ 110596 h 396"/>
              <a:gd name="T50" fmla="*/ 43921 w 483"/>
              <a:gd name="T51" fmla="*/ 140758 h 396"/>
              <a:gd name="T52" fmla="*/ 38629 w 483"/>
              <a:gd name="T53" fmla="*/ 141288 h 396"/>
              <a:gd name="T54" fmla="*/ 529 w 483"/>
              <a:gd name="T55" fmla="*/ 116417 h 396"/>
              <a:gd name="T56" fmla="*/ 3175 w 483"/>
              <a:gd name="T57" fmla="*/ 108479 h 396"/>
              <a:gd name="T58" fmla="*/ 183621 w 483"/>
              <a:gd name="T59" fmla="*/ 529 h 396"/>
              <a:gd name="T60" fmla="*/ 200025 w 483"/>
              <a:gd name="T61" fmla="*/ 3175 h 396"/>
              <a:gd name="T62" fmla="*/ 221721 w 483"/>
              <a:gd name="T63" fmla="*/ 29104 h 396"/>
              <a:gd name="T64" fmla="*/ 232834 w 483"/>
              <a:gd name="T65" fmla="*/ 48154 h 396"/>
              <a:gd name="T66" fmla="*/ 236538 w 483"/>
              <a:gd name="T67" fmla="*/ 54504 h 396"/>
              <a:gd name="T68" fmla="*/ 225425 w 483"/>
              <a:gd name="T69" fmla="*/ 66146 h 396"/>
              <a:gd name="T70" fmla="*/ 232305 w 483"/>
              <a:gd name="T71" fmla="*/ 79904 h 396"/>
              <a:gd name="T72" fmla="*/ 228600 w 483"/>
              <a:gd name="T73" fmla="*/ 94721 h 396"/>
              <a:gd name="T74" fmla="*/ 192617 w 483"/>
              <a:gd name="T75" fmla="*/ 118533 h 396"/>
              <a:gd name="T76" fmla="*/ 193675 w 483"/>
              <a:gd name="T77" fmla="*/ 125942 h 396"/>
              <a:gd name="T78" fmla="*/ 197909 w 483"/>
              <a:gd name="T79" fmla="*/ 131233 h 396"/>
              <a:gd name="T80" fmla="*/ 209550 w 483"/>
              <a:gd name="T81" fmla="*/ 142875 h 396"/>
              <a:gd name="T82" fmla="*/ 221721 w 483"/>
              <a:gd name="T83" fmla="*/ 53975 h 396"/>
              <a:gd name="T84" fmla="*/ 200025 w 483"/>
              <a:gd name="T85" fmla="*/ 17463 h 396"/>
              <a:gd name="T86" fmla="*/ 192088 w 483"/>
              <a:gd name="T87" fmla="*/ 13229 h 396"/>
              <a:gd name="T88" fmla="*/ 179917 w 483"/>
              <a:gd name="T89" fmla="*/ 15346 h 396"/>
              <a:gd name="T90" fmla="*/ 84667 w 483"/>
              <a:gd name="T91" fmla="*/ 101071 h 396"/>
              <a:gd name="T92" fmla="*/ 102129 w 483"/>
              <a:gd name="T93" fmla="*/ 98954 h 396"/>
              <a:gd name="T94" fmla="*/ 126471 w 483"/>
              <a:gd name="T95" fmla="*/ 112183 h 396"/>
              <a:gd name="T96" fmla="*/ 178859 w 483"/>
              <a:gd name="T97" fmla="*/ 158221 h 396"/>
              <a:gd name="T98" fmla="*/ 186267 w 483"/>
              <a:gd name="T99" fmla="*/ 152400 h 396"/>
              <a:gd name="T100" fmla="*/ 189442 w 483"/>
              <a:gd name="T101" fmla="*/ 144992 h 396"/>
              <a:gd name="T102" fmla="*/ 186796 w 483"/>
              <a:gd name="T103" fmla="*/ 137583 h 396"/>
              <a:gd name="T104" fmla="*/ 180446 w 483"/>
              <a:gd name="T105" fmla="*/ 125942 h 396"/>
              <a:gd name="T106" fmla="*/ 162454 w 483"/>
              <a:gd name="T107" fmla="*/ 148696 h 396"/>
              <a:gd name="T108" fmla="*/ 166159 w 483"/>
              <a:gd name="T109" fmla="*/ 154517 h 396"/>
              <a:gd name="T110" fmla="*/ 175155 w 483"/>
              <a:gd name="T111" fmla="*/ 158221 h 396"/>
              <a:gd name="T112" fmla="*/ 198438 w 483"/>
              <a:gd name="T113" fmla="*/ 155046 h 396"/>
              <a:gd name="T114" fmla="*/ 188384 w 483"/>
              <a:gd name="T115" fmla="*/ 166688 h 396"/>
              <a:gd name="T116" fmla="*/ 179917 w 483"/>
              <a:gd name="T117" fmla="*/ 169863 h 396"/>
              <a:gd name="T118" fmla="*/ 242359 w 483"/>
              <a:gd name="T119" fmla="*/ 173038 h 3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83" h="396">
                <a:moveTo>
                  <a:pt x="319" y="278"/>
                </a:moveTo>
                <a:lnTo>
                  <a:pt x="319" y="278"/>
                </a:lnTo>
                <a:lnTo>
                  <a:pt x="318" y="274"/>
                </a:lnTo>
                <a:lnTo>
                  <a:pt x="318" y="270"/>
                </a:lnTo>
                <a:lnTo>
                  <a:pt x="320" y="266"/>
                </a:lnTo>
                <a:lnTo>
                  <a:pt x="323" y="261"/>
                </a:lnTo>
                <a:lnTo>
                  <a:pt x="329" y="260"/>
                </a:lnTo>
                <a:lnTo>
                  <a:pt x="333" y="260"/>
                </a:lnTo>
                <a:lnTo>
                  <a:pt x="337" y="263"/>
                </a:lnTo>
                <a:lnTo>
                  <a:pt x="341" y="266"/>
                </a:lnTo>
                <a:lnTo>
                  <a:pt x="342" y="270"/>
                </a:lnTo>
                <a:lnTo>
                  <a:pt x="342" y="275"/>
                </a:lnTo>
                <a:lnTo>
                  <a:pt x="340" y="279"/>
                </a:lnTo>
                <a:lnTo>
                  <a:pt x="337" y="282"/>
                </a:lnTo>
                <a:lnTo>
                  <a:pt x="331" y="285"/>
                </a:lnTo>
                <a:lnTo>
                  <a:pt x="327" y="283"/>
                </a:lnTo>
                <a:lnTo>
                  <a:pt x="323" y="282"/>
                </a:lnTo>
                <a:lnTo>
                  <a:pt x="319" y="278"/>
                </a:lnTo>
                <a:close/>
                <a:moveTo>
                  <a:pt x="483" y="226"/>
                </a:moveTo>
                <a:lnTo>
                  <a:pt x="483" y="396"/>
                </a:lnTo>
                <a:lnTo>
                  <a:pt x="459" y="396"/>
                </a:lnTo>
                <a:lnTo>
                  <a:pt x="459" y="351"/>
                </a:lnTo>
                <a:lnTo>
                  <a:pt x="360" y="351"/>
                </a:lnTo>
                <a:lnTo>
                  <a:pt x="351" y="349"/>
                </a:lnTo>
                <a:lnTo>
                  <a:pt x="342" y="348"/>
                </a:lnTo>
                <a:lnTo>
                  <a:pt x="334" y="344"/>
                </a:lnTo>
                <a:lnTo>
                  <a:pt x="327" y="341"/>
                </a:lnTo>
                <a:lnTo>
                  <a:pt x="320" y="336"/>
                </a:lnTo>
                <a:lnTo>
                  <a:pt x="315" y="330"/>
                </a:lnTo>
                <a:lnTo>
                  <a:pt x="312" y="323"/>
                </a:lnTo>
                <a:lnTo>
                  <a:pt x="309" y="316"/>
                </a:lnTo>
                <a:lnTo>
                  <a:pt x="304" y="314"/>
                </a:lnTo>
                <a:lnTo>
                  <a:pt x="298" y="310"/>
                </a:lnTo>
                <a:lnTo>
                  <a:pt x="294" y="305"/>
                </a:lnTo>
                <a:lnTo>
                  <a:pt x="290" y="299"/>
                </a:lnTo>
                <a:lnTo>
                  <a:pt x="286" y="289"/>
                </a:lnTo>
                <a:lnTo>
                  <a:pt x="281" y="285"/>
                </a:lnTo>
                <a:lnTo>
                  <a:pt x="278" y="283"/>
                </a:lnTo>
                <a:lnTo>
                  <a:pt x="275" y="282"/>
                </a:lnTo>
                <a:lnTo>
                  <a:pt x="271" y="282"/>
                </a:lnTo>
                <a:lnTo>
                  <a:pt x="213" y="316"/>
                </a:lnTo>
                <a:lnTo>
                  <a:pt x="204" y="321"/>
                </a:lnTo>
                <a:lnTo>
                  <a:pt x="194" y="322"/>
                </a:lnTo>
                <a:lnTo>
                  <a:pt x="186" y="322"/>
                </a:lnTo>
                <a:lnTo>
                  <a:pt x="179" y="319"/>
                </a:lnTo>
                <a:lnTo>
                  <a:pt x="173" y="316"/>
                </a:lnTo>
                <a:lnTo>
                  <a:pt x="166" y="312"/>
                </a:lnTo>
                <a:lnTo>
                  <a:pt x="146" y="325"/>
                </a:lnTo>
                <a:lnTo>
                  <a:pt x="142" y="326"/>
                </a:lnTo>
                <a:lnTo>
                  <a:pt x="139" y="327"/>
                </a:lnTo>
                <a:lnTo>
                  <a:pt x="133" y="326"/>
                </a:lnTo>
                <a:lnTo>
                  <a:pt x="129" y="322"/>
                </a:lnTo>
                <a:lnTo>
                  <a:pt x="102" y="277"/>
                </a:lnTo>
                <a:lnTo>
                  <a:pt x="121" y="264"/>
                </a:lnTo>
                <a:lnTo>
                  <a:pt x="143" y="300"/>
                </a:lnTo>
                <a:lnTo>
                  <a:pt x="154" y="293"/>
                </a:lnTo>
                <a:lnTo>
                  <a:pt x="132" y="257"/>
                </a:lnTo>
                <a:lnTo>
                  <a:pt x="153" y="246"/>
                </a:lnTo>
                <a:lnTo>
                  <a:pt x="173" y="281"/>
                </a:lnTo>
                <a:lnTo>
                  <a:pt x="180" y="292"/>
                </a:lnTo>
                <a:lnTo>
                  <a:pt x="184" y="296"/>
                </a:lnTo>
                <a:lnTo>
                  <a:pt x="188" y="299"/>
                </a:lnTo>
                <a:lnTo>
                  <a:pt x="194" y="300"/>
                </a:lnTo>
                <a:lnTo>
                  <a:pt x="197" y="299"/>
                </a:lnTo>
                <a:lnTo>
                  <a:pt x="201" y="297"/>
                </a:lnTo>
                <a:lnTo>
                  <a:pt x="410" y="171"/>
                </a:lnTo>
                <a:lnTo>
                  <a:pt x="414" y="166"/>
                </a:lnTo>
                <a:lnTo>
                  <a:pt x="415" y="161"/>
                </a:lnTo>
                <a:lnTo>
                  <a:pt x="417" y="155"/>
                </a:lnTo>
                <a:lnTo>
                  <a:pt x="414" y="150"/>
                </a:lnTo>
                <a:lnTo>
                  <a:pt x="406" y="136"/>
                </a:lnTo>
                <a:lnTo>
                  <a:pt x="243" y="235"/>
                </a:lnTo>
                <a:lnTo>
                  <a:pt x="241" y="237"/>
                </a:lnTo>
                <a:lnTo>
                  <a:pt x="237" y="238"/>
                </a:lnTo>
                <a:lnTo>
                  <a:pt x="232" y="237"/>
                </a:lnTo>
                <a:lnTo>
                  <a:pt x="230" y="234"/>
                </a:lnTo>
                <a:lnTo>
                  <a:pt x="219" y="226"/>
                </a:lnTo>
                <a:lnTo>
                  <a:pt x="204" y="215"/>
                </a:lnTo>
                <a:lnTo>
                  <a:pt x="194" y="212"/>
                </a:lnTo>
                <a:lnTo>
                  <a:pt x="186" y="209"/>
                </a:lnTo>
                <a:lnTo>
                  <a:pt x="177" y="209"/>
                </a:lnTo>
                <a:lnTo>
                  <a:pt x="175" y="209"/>
                </a:lnTo>
                <a:lnTo>
                  <a:pt x="171" y="211"/>
                </a:lnTo>
                <a:lnTo>
                  <a:pt x="83" y="266"/>
                </a:lnTo>
                <a:lnTo>
                  <a:pt x="80" y="267"/>
                </a:lnTo>
                <a:lnTo>
                  <a:pt x="76" y="267"/>
                </a:lnTo>
                <a:lnTo>
                  <a:pt x="73" y="267"/>
                </a:lnTo>
                <a:lnTo>
                  <a:pt x="70" y="266"/>
                </a:lnTo>
                <a:lnTo>
                  <a:pt x="6" y="224"/>
                </a:lnTo>
                <a:lnTo>
                  <a:pt x="1" y="220"/>
                </a:lnTo>
                <a:lnTo>
                  <a:pt x="0" y="215"/>
                </a:lnTo>
                <a:lnTo>
                  <a:pt x="1" y="209"/>
                </a:lnTo>
                <a:lnTo>
                  <a:pt x="6" y="205"/>
                </a:lnTo>
                <a:lnTo>
                  <a:pt x="327" y="8"/>
                </a:lnTo>
                <a:lnTo>
                  <a:pt x="337" y="4"/>
                </a:lnTo>
                <a:lnTo>
                  <a:pt x="347" y="1"/>
                </a:lnTo>
                <a:lnTo>
                  <a:pt x="358" y="0"/>
                </a:lnTo>
                <a:lnTo>
                  <a:pt x="369" y="1"/>
                </a:lnTo>
                <a:lnTo>
                  <a:pt x="378" y="6"/>
                </a:lnTo>
                <a:lnTo>
                  <a:pt x="388" y="11"/>
                </a:lnTo>
                <a:lnTo>
                  <a:pt x="395" y="18"/>
                </a:lnTo>
                <a:lnTo>
                  <a:pt x="402" y="26"/>
                </a:lnTo>
                <a:lnTo>
                  <a:pt x="419" y="55"/>
                </a:lnTo>
                <a:lnTo>
                  <a:pt x="421" y="56"/>
                </a:lnTo>
                <a:lnTo>
                  <a:pt x="437" y="85"/>
                </a:lnTo>
                <a:lnTo>
                  <a:pt x="440" y="91"/>
                </a:lnTo>
                <a:lnTo>
                  <a:pt x="446" y="99"/>
                </a:lnTo>
                <a:lnTo>
                  <a:pt x="447" y="103"/>
                </a:lnTo>
                <a:lnTo>
                  <a:pt x="447" y="109"/>
                </a:lnTo>
                <a:lnTo>
                  <a:pt x="444" y="111"/>
                </a:lnTo>
                <a:lnTo>
                  <a:pt x="441" y="116"/>
                </a:lnTo>
                <a:lnTo>
                  <a:pt x="426" y="125"/>
                </a:lnTo>
                <a:lnTo>
                  <a:pt x="433" y="138"/>
                </a:lnTo>
                <a:lnTo>
                  <a:pt x="437" y="144"/>
                </a:lnTo>
                <a:lnTo>
                  <a:pt x="439" y="151"/>
                </a:lnTo>
                <a:lnTo>
                  <a:pt x="439" y="160"/>
                </a:lnTo>
                <a:lnTo>
                  <a:pt x="439" y="166"/>
                </a:lnTo>
                <a:lnTo>
                  <a:pt x="436" y="173"/>
                </a:lnTo>
                <a:lnTo>
                  <a:pt x="432" y="179"/>
                </a:lnTo>
                <a:lnTo>
                  <a:pt x="428" y="184"/>
                </a:lnTo>
                <a:lnTo>
                  <a:pt x="421" y="190"/>
                </a:lnTo>
                <a:lnTo>
                  <a:pt x="364" y="224"/>
                </a:lnTo>
                <a:lnTo>
                  <a:pt x="364" y="227"/>
                </a:lnTo>
                <a:lnTo>
                  <a:pt x="364" y="234"/>
                </a:lnTo>
                <a:lnTo>
                  <a:pt x="366" y="238"/>
                </a:lnTo>
                <a:lnTo>
                  <a:pt x="370" y="244"/>
                </a:lnTo>
                <a:lnTo>
                  <a:pt x="374" y="248"/>
                </a:lnTo>
                <a:lnTo>
                  <a:pt x="378" y="259"/>
                </a:lnTo>
                <a:lnTo>
                  <a:pt x="380" y="270"/>
                </a:lnTo>
                <a:lnTo>
                  <a:pt x="382" y="270"/>
                </a:lnTo>
                <a:lnTo>
                  <a:pt x="396" y="270"/>
                </a:lnTo>
                <a:lnTo>
                  <a:pt x="459" y="270"/>
                </a:lnTo>
                <a:lnTo>
                  <a:pt x="459" y="226"/>
                </a:lnTo>
                <a:lnTo>
                  <a:pt x="483" y="226"/>
                </a:lnTo>
                <a:close/>
                <a:moveTo>
                  <a:pt x="419" y="102"/>
                </a:moveTo>
                <a:lnTo>
                  <a:pt x="417" y="96"/>
                </a:lnTo>
                <a:lnTo>
                  <a:pt x="382" y="37"/>
                </a:lnTo>
                <a:lnTo>
                  <a:pt x="378" y="33"/>
                </a:lnTo>
                <a:lnTo>
                  <a:pt x="374" y="29"/>
                </a:lnTo>
                <a:lnTo>
                  <a:pt x="369" y="26"/>
                </a:lnTo>
                <a:lnTo>
                  <a:pt x="363" y="25"/>
                </a:lnTo>
                <a:lnTo>
                  <a:pt x="356" y="23"/>
                </a:lnTo>
                <a:lnTo>
                  <a:pt x="351" y="25"/>
                </a:lnTo>
                <a:lnTo>
                  <a:pt x="345" y="26"/>
                </a:lnTo>
                <a:lnTo>
                  <a:pt x="340" y="29"/>
                </a:lnTo>
                <a:lnTo>
                  <a:pt x="33" y="215"/>
                </a:lnTo>
                <a:lnTo>
                  <a:pt x="76" y="242"/>
                </a:lnTo>
                <a:lnTo>
                  <a:pt x="160" y="191"/>
                </a:lnTo>
                <a:lnTo>
                  <a:pt x="164" y="189"/>
                </a:lnTo>
                <a:lnTo>
                  <a:pt x="171" y="187"/>
                </a:lnTo>
                <a:lnTo>
                  <a:pt x="182" y="186"/>
                </a:lnTo>
                <a:lnTo>
                  <a:pt x="193" y="187"/>
                </a:lnTo>
                <a:lnTo>
                  <a:pt x="204" y="190"/>
                </a:lnTo>
                <a:lnTo>
                  <a:pt x="215" y="195"/>
                </a:lnTo>
                <a:lnTo>
                  <a:pt x="224" y="201"/>
                </a:lnTo>
                <a:lnTo>
                  <a:pt x="239" y="212"/>
                </a:lnTo>
                <a:lnTo>
                  <a:pt x="419" y="102"/>
                </a:lnTo>
                <a:close/>
                <a:moveTo>
                  <a:pt x="331" y="299"/>
                </a:moveTo>
                <a:lnTo>
                  <a:pt x="331" y="299"/>
                </a:lnTo>
                <a:lnTo>
                  <a:pt x="338" y="299"/>
                </a:lnTo>
                <a:lnTo>
                  <a:pt x="345" y="294"/>
                </a:lnTo>
                <a:lnTo>
                  <a:pt x="349" y="292"/>
                </a:lnTo>
                <a:lnTo>
                  <a:pt x="352" y="288"/>
                </a:lnTo>
                <a:lnTo>
                  <a:pt x="355" y="283"/>
                </a:lnTo>
                <a:lnTo>
                  <a:pt x="356" y="279"/>
                </a:lnTo>
                <a:lnTo>
                  <a:pt x="358" y="274"/>
                </a:lnTo>
                <a:lnTo>
                  <a:pt x="358" y="270"/>
                </a:lnTo>
                <a:lnTo>
                  <a:pt x="356" y="264"/>
                </a:lnTo>
                <a:lnTo>
                  <a:pt x="353" y="260"/>
                </a:lnTo>
                <a:lnTo>
                  <a:pt x="349" y="255"/>
                </a:lnTo>
                <a:lnTo>
                  <a:pt x="344" y="246"/>
                </a:lnTo>
                <a:lnTo>
                  <a:pt x="341" y="238"/>
                </a:lnTo>
                <a:lnTo>
                  <a:pt x="296" y="266"/>
                </a:lnTo>
                <a:lnTo>
                  <a:pt x="301" y="272"/>
                </a:lnTo>
                <a:lnTo>
                  <a:pt x="307" y="281"/>
                </a:lnTo>
                <a:lnTo>
                  <a:pt x="309" y="288"/>
                </a:lnTo>
                <a:lnTo>
                  <a:pt x="314" y="292"/>
                </a:lnTo>
                <a:lnTo>
                  <a:pt x="319" y="296"/>
                </a:lnTo>
                <a:lnTo>
                  <a:pt x="325" y="299"/>
                </a:lnTo>
                <a:lnTo>
                  <a:pt x="331" y="299"/>
                </a:lnTo>
                <a:close/>
                <a:moveTo>
                  <a:pt x="458" y="293"/>
                </a:moveTo>
                <a:lnTo>
                  <a:pt x="378" y="293"/>
                </a:lnTo>
                <a:lnTo>
                  <a:pt x="375" y="293"/>
                </a:lnTo>
                <a:lnTo>
                  <a:pt x="373" y="300"/>
                </a:lnTo>
                <a:lnTo>
                  <a:pt x="367" y="305"/>
                </a:lnTo>
                <a:lnTo>
                  <a:pt x="363" y="311"/>
                </a:lnTo>
                <a:lnTo>
                  <a:pt x="356" y="315"/>
                </a:lnTo>
                <a:lnTo>
                  <a:pt x="348" y="319"/>
                </a:lnTo>
                <a:lnTo>
                  <a:pt x="340" y="321"/>
                </a:lnTo>
                <a:lnTo>
                  <a:pt x="348" y="326"/>
                </a:lnTo>
                <a:lnTo>
                  <a:pt x="353" y="326"/>
                </a:lnTo>
                <a:lnTo>
                  <a:pt x="360" y="327"/>
                </a:lnTo>
                <a:lnTo>
                  <a:pt x="458" y="327"/>
                </a:lnTo>
                <a:lnTo>
                  <a:pt x="458" y="293"/>
                </a:lnTo>
                <a:close/>
              </a:path>
            </a:pathLst>
          </a:custGeom>
          <a:solidFill>
            <a:schemeClr val="accent1"/>
          </a:solidFill>
          <a:ln>
            <a:noFill/>
          </a:ln>
        </p:spPr>
        <p:txBody>
          <a:bodyPr/>
          <a:lstStyle/>
          <a:p>
            <a:endParaRPr lang="en-US" dirty="0"/>
          </a:p>
        </p:txBody>
      </p:sp>
      <p:sp>
        <p:nvSpPr>
          <p:cNvPr id="249" name="Freeform 277"/>
          <p:cNvSpPr>
            <a:spLocks noEditPoints="1"/>
          </p:cNvSpPr>
          <p:nvPr/>
        </p:nvSpPr>
        <p:spPr bwMode="auto">
          <a:xfrm>
            <a:off x="6362688" y="5413092"/>
            <a:ext cx="462894" cy="416723"/>
          </a:xfrm>
          <a:custGeom>
            <a:avLst/>
            <a:gdLst>
              <a:gd name="T0" fmla="*/ 107116 w 476"/>
              <a:gd name="T1" fmla="*/ 77421 h 476"/>
              <a:gd name="T2" fmla="*/ 157493 w 476"/>
              <a:gd name="T3" fmla="*/ 108707 h 476"/>
              <a:gd name="T4" fmla="*/ 137873 w 476"/>
              <a:gd name="T5" fmla="*/ 75300 h 476"/>
              <a:gd name="T6" fmla="*/ 108177 w 476"/>
              <a:gd name="T7" fmla="*/ 64164 h 476"/>
              <a:gd name="T8" fmla="*/ 89087 w 476"/>
              <a:gd name="T9" fmla="*/ 59922 h 476"/>
              <a:gd name="T10" fmla="*/ 72118 w 476"/>
              <a:gd name="T11" fmla="*/ 54089 h 476"/>
              <a:gd name="T12" fmla="*/ 57270 w 476"/>
              <a:gd name="T13" fmla="*/ 65224 h 476"/>
              <a:gd name="T14" fmla="*/ 55679 w 476"/>
              <a:gd name="T15" fmla="*/ 83254 h 476"/>
              <a:gd name="T16" fmla="*/ 64164 w 476"/>
              <a:gd name="T17" fmla="*/ 101283 h 476"/>
              <a:gd name="T18" fmla="*/ 71057 w 476"/>
              <a:gd name="T19" fmla="*/ 119843 h 476"/>
              <a:gd name="T20" fmla="*/ 110298 w 476"/>
              <a:gd name="T21" fmla="*/ 172871 h 476"/>
              <a:gd name="T22" fmla="*/ 123555 w 476"/>
              <a:gd name="T23" fmla="*/ 155372 h 476"/>
              <a:gd name="T24" fmla="*/ 79542 w 476"/>
              <a:gd name="T25" fmla="*/ 96511 h 476"/>
              <a:gd name="T26" fmla="*/ 163326 w 476"/>
              <a:gd name="T27" fmla="*/ 83254 h 476"/>
              <a:gd name="T28" fmla="*/ 172871 w 476"/>
              <a:gd name="T29" fmla="*/ 55679 h 476"/>
              <a:gd name="T30" fmla="*/ 199915 w 476"/>
              <a:gd name="T31" fmla="*/ 46134 h 476"/>
              <a:gd name="T32" fmla="*/ 181886 w 476"/>
              <a:gd name="T33" fmla="*/ 27044 h 476"/>
              <a:gd name="T34" fmla="*/ 144766 w 476"/>
              <a:gd name="T35" fmla="*/ 64164 h 476"/>
              <a:gd name="T36" fmla="*/ 146887 w 476"/>
              <a:gd name="T37" fmla="*/ 83254 h 476"/>
              <a:gd name="T38" fmla="*/ 77951 w 476"/>
              <a:gd name="T39" fmla="*/ 66285 h 476"/>
              <a:gd name="T40" fmla="*/ 67345 w 476"/>
              <a:gd name="T41" fmla="*/ 77951 h 476"/>
              <a:gd name="T42" fmla="*/ 74769 w 476"/>
              <a:gd name="T43" fmla="*/ 154842 h 476"/>
              <a:gd name="T44" fmla="*/ 36589 w 476"/>
              <a:gd name="T45" fmla="*/ 172871 h 476"/>
              <a:gd name="T46" fmla="*/ 64164 w 476"/>
              <a:gd name="T47" fmla="*/ 201506 h 476"/>
              <a:gd name="T48" fmla="*/ 17499 w 476"/>
              <a:gd name="T49" fmla="*/ 191431 h 476"/>
              <a:gd name="T50" fmla="*/ 36059 w 476"/>
              <a:gd name="T51" fmla="*/ 209991 h 476"/>
              <a:gd name="T52" fmla="*/ 92799 w 476"/>
              <a:gd name="T53" fmla="*/ 155372 h 476"/>
              <a:gd name="T54" fmla="*/ 203627 w 476"/>
              <a:gd name="T55" fmla="*/ 213703 h 476"/>
              <a:gd name="T56" fmla="*/ 165447 w 476"/>
              <a:gd name="T57" fmla="*/ 197794 h 476"/>
              <a:gd name="T58" fmla="*/ 197794 w 476"/>
              <a:gd name="T59" fmla="*/ 165447 h 476"/>
              <a:gd name="T60" fmla="*/ 213703 w 476"/>
              <a:gd name="T61" fmla="*/ 204158 h 476"/>
              <a:gd name="T62" fmla="*/ 203627 w 476"/>
              <a:gd name="T63" fmla="*/ 213703 h 476"/>
              <a:gd name="T64" fmla="*/ 153251 w 476"/>
              <a:gd name="T65" fmla="*/ 205218 h 476"/>
              <a:gd name="T66" fmla="*/ 173932 w 476"/>
              <a:gd name="T67" fmla="*/ 173932 h 476"/>
              <a:gd name="T68" fmla="*/ 203627 w 476"/>
              <a:gd name="T69" fmla="*/ 153251 h 476"/>
              <a:gd name="T70" fmla="*/ 209460 w 476"/>
              <a:gd name="T71" fmla="*/ 156963 h 476"/>
              <a:gd name="T72" fmla="*/ 220596 w 476"/>
              <a:gd name="T73" fmla="*/ 162796 h 476"/>
              <a:gd name="T74" fmla="*/ 219536 w 476"/>
              <a:gd name="T75" fmla="*/ 143175 h 476"/>
              <a:gd name="T76" fmla="*/ 205218 w 476"/>
              <a:gd name="T77" fmla="*/ 133100 h 476"/>
              <a:gd name="T78" fmla="*/ 174462 w 476"/>
              <a:gd name="T79" fmla="*/ 127797 h 476"/>
              <a:gd name="T80" fmla="*/ 145827 w 476"/>
              <a:gd name="T81" fmla="*/ 139463 h 476"/>
              <a:gd name="T82" fmla="*/ 130449 w 476"/>
              <a:gd name="T83" fmla="*/ 161205 h 476"/>
              <a:gd name="T84" fmla="*/ 128328 w 476"/>
              <a:gd name="T85" fmla="*/ 191961 h 476"/>
              <a:gd name="T86" fmla="*/ 143706 w 476"/>
              <a:gd name="T87" fmla="*/ 220596 h 476"/>
              <a:gd name="T88" fmla="*/ 158554 w 476"/>
              <a:gd name="T89" fmla="*/ 221657 h 476"/>
              <a:gd name="T90" fmla="*/ 157493 w 476"/>
              <a:gd name="T91" fmla="*/ 209460 h 476"/>
              <a:gd name="T92" fmla="*/ 139994 w 476"/>
              <a:gd name="T93" fmla="*/ 185598 h 476"/>
              <a:gd name="T94" fmla="*/ 151130 w 476"/>
              <a:gd name="T95" fmla="*/ 151660 h 476"/>
              <a:gd name="T96" fmla="*/ 178704 w 476"/>
              <a:gd name="T97" fmla="*/ 139463 h 476"/>
              <a:gd name="T98" fmla="*/ 181886 w 476"/>
              <a:gd name="T99" fmla="*/ 151660 h 476"/>
              <a:gd name="T100" fmla="*/ 146887 w 476"/>
              <a:gd name="T101" fmla="*/ 189840 h 476"/>
              <a:gd name="T102" fmla="*/ 217415 w 476"/>
              <a:gd name="T103" fmla="*/ 232793 h 476"/>
              <a:gd name="T104" fmla="*/ 213172 w 476"/>
              <a:gd name="T105" fmla="*/ 223248 h 476"/>
              <a:gd name="T106" fmla="*/ 224838 w 476"/>
              <a:gd name="T107" fmla="*/ 209460 h 476"/>
              <a:gd name="T108" fmla="*/ 230672 w 476"/>
              <a:gd name="T109" fmla="*/ 221657 h 476"/>
              <a:gd name="T110" fmla="*/ 248171 w 476"/>
              <a:gd name="T111" fmla="*/ 224838 h 476"/>
              <a:gd name="T112" fmla="*/ 216884 w 476"/>
              <a:gd name="T113" fmla="*/ 250822 h 476"/>
              <a:gd name="T114" fmla="*/ 226429 w 476"/>
              <a:gd name="T115" fmla="*/ 235444 h 476"/>
              <a:gd name="T116" fmla="*/ 242338 w 476"/>
              <a:gd name="T117" fmla="*/ 207339 h 47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76" h="476">
                <a:moveTo>
                  <a:pt x="150" y="182"/>
                </a:moveTo>
                <a:lnTo>
                  <a:pt x="182" y="150"/>
                </a:lnTo>
                <a:lnTo>
                  <a:pt x="189" y="146"/>
                </a:lnTo>
                <a:lnTo>
                  <a:pt x="196" y="145"/>
                </a:lnTo>
                <a:lnTo>
                  <a:pt x="202" y="146"/>
                </a:lnTo>
                <a:lnTo>
                  <a:pt x="209" y="150"/>
                </a:lnTo>
                <a:lnTo>
                  <a:pt x="293" y="233"/>
                </a:lnTo>
                <a:lnTo>
                  <a:pt x="306" y="229"/>
                </a:lnTo>
                <a:lnTo>
                  <a:pt x="318" y="226"/>
                </a:lnTo>
                <a:lnTo>
                  <a:pt x="297" y="205"/>
                </a:lnTo>
                <a:lnTo>
                  <a:pt x="310" y="191"/>
                </a:lnTo>
                <a:lnTo>
                  <a:pt x="326" y="208"/>
                </a:lnTo>
                <a:lnTo>
                  <a:pt x="447" y="87"/>
                </a:lnTo>
                <a:lnTo>
                  <a:pt x="362" y="0"/>
                </a:lnTo>
                <a:lnTo>
                  <a:pt x="240" y="121"/>
                </a:lnTo>
                <a:lnTo>
                  <a:pt x="260" y="142"/>
                </a:lnTo>
                <a:lnTo>
                  <a:pt x="246" y="154"/>
                </a:lnTo>
                <a:lnTo>
                  <a:pt x="226" y="134"/>
                </a:lnTo>
                <a:lnTo>
                  <a:pt x="219" y="128"/>
                </a:lnTo>
                <a:lnTo>
                  <a:pt x="212" y="124"/>
                </a:lnTo>
                <a:lnTo>
                  <a:pt x="204" y="121"/>
                </a:lnTo>
                <a:lnTo>
                  <a:pt x="196" y="121"/>
                </a:lnTo>
                <a:lnTo>
                  <a:pt x="187" y="121"/>
                </a:lnTo>
                <a:lnTo>
                  <a:pt x="180" y="124"/>
                </a:lnTo>
                <a:lnTo>
                  <a:pt x="168" y="113"/>
                </a:lnTo>
                <a:lnTo>
                  <a:pt x="163" y="107"/>
                </a:lnTo>
                <a:lnTo>
                  <a:pt x="157" y="105"/>
                </a:lnTo>
                <a:lnTo>
                  <a:pt x="150" y="102"/>
                </a:lnTo>
                <a:lnTo>
                  <a:pt x="143" y="102"/>
                </a:lnTo>
                <a:lnTo>
                  <a:pt x="136" y="102"/>
                </a:lnTo>
                <a:lnTo>
                  <a:pt x="130" y="105"/>
                </a:lnTo>
                <a:lnTo>
                  <a:pt x="123" y="107"/>
                </a:lnTo>
                <a:lnTo>
                  <a:pt x="117" y="113"/>
                </a:lnTo>
                <a:lnTo>
                  <a:pt x="113" y="117"/>
                </a:lnTo>
                <a:lnTo>
                  <a:pt x="108" y="123"/>
                </a:lnTo>
                <a:lnTo>
                  <a:pt x="105" y="128"/>
                </a:lnTo>
                <a:lnTo>
                  <a:pt x="102" y="135"/>
                </a:lnTo>
                <a:lnTo>
                  <a:pt x="102" y="143"/>
                </a:lnTo>
                <a:lnTo>
                  <a:pt x="102" y="150"/>
                </a:lnTo>
                <a:lnTo>
                  <a:pt x="105" y="157"/>
                </a:lnTo>
                <a:lnTo>
                  <a:pt x="108" y="162"/>
                </a:lnTo>
                <a:lnTo>
                  <a:pt x="113" y="168"/>
                </a:lnTo>
                <a:lnTo>
                  <a:pt x="124" y="179"/>
                </a:lnTo>
                <a:lnTo>
                  <a:pt x="123" y="186"/>
                </a:lnTo>
                <a:lnTo>
                  <a:pt x="121" y="191"/>
                </a:lnTo>
                <a:lnTo>
                  <a:pt x="121" y="198"/>
                </a:lnTo>
                <a:lnTo>
                  <a:pt x="121" y="204"/>
                </a:lnTo>
                <a:lnTo>
                  <a:pt x="123" y="209"/>
                </a:lnTo>
                <a:lnTo>
                  <a:pt x="125" y="215"/>
                </a:lnTo>
                <a:lnTo>
                  <a:pt x="130" y="220"/>
                </a:lnTo>
                <a:lnTo>
                  <a:pt x="134" y="226"/>
                </a:lnTo>
                <a:lnTo>
                  <a:pt x="154" y="246"/>
                </a:lnTo>
                <a:lnTo>
                  <a:pt x="142" y="259"/>
                </a:lnTo>
                <a:lnTo>
                  <a:pt x="121" y="240"/>
                </a:lnTo>
                <a:lnTo>
                  <a:pt x="0" y="361"/>
                </a:lnTo>
                <a:lnTo>
                  <a:pt x="87" y="447"/>
                </a:lnTo>
                <a:lnTo>
                  <a:pt x="208" y="326"/>
                </a:lnTo>
                <a:lnTo>
                  <a:pt x="191" y="310"/>
                </a:lnTo>
                <a:lnTo>
                  <a:pt x="205" y="297"/>
                </a:lnTo>
                <a:lnTo>
                  <a:pt x="226" y="318"/>
                </a:lnTo>
                <a:lnTo>
                  <a:pt x="229" y="306"/>
                </a:lnTo>
                <a:lnTo>
                  <a:pt x="233" y="293"/>
                </a:lnTo>
                <a:lnTo>
                  <a:pt x="150" y="209"/>
                </a:lnTo>
                <a:lnTo>
                  <a:pt x="146" y="202"/>
                </a:lnTo>
                <a:lnTo>
                  <a:pt x="143" y="195"/>
                </a:lnTo>
                <a:lnTo>
                  <a:pt x="146" y="189"/>
                </a:lnTo>
                <a:lnTo>
                  <a:pt x="150" y="182"/>
                </a:lnTo>
                <a:close/>
                <a:moveTo>
                  <a:pt x="308" y="157"/>
                </a:moveTo>
                <a:lnTo>
                  <a:pt x="326" y="138"/>
                </a:lnTo>
                <a:lnTo>
                  <a:pt x="345" y="157"/>
                </a:lnTo>
                <a:lnTo>
                  <a:pt x="326" y="175"/>
                </a:lnTo>
                <a:lnTo>
                  <a:pt x="308" y="157"/>
                </a:lnTo>
                <a:close/>
                <a:moveTo>
                  <a:pt x="362" y="103"/>
                </a:moveTo>
                <a:lnTo>
                  <a:pt x="380" y="121"/>
                </a:lnTo>
                <a:lnTo>
                  <a:pt x="362" y="140"/>
                </a:lnTo>
                <a:lnTo>
                  <a:pt x="343" y="121"/>
                </a:lnTo>
                <a:lnTo>
                  <a:pt x="362" y="103"/>
                </a:lnTo>
                <a:close/>
                <a:moveTo>
                  <a:pt x="326" y="105"/>
                </a:moveTo>
                <a:lnTo>
                  <a:pt x="308" y="87"/>
                </a:lnTo>
                <a:lnTo>
                  <a:pt x="326" y="68"/>
                </a:lnTo>
                <a:lnTo>
                  <a:pt x="345" y="87"/>
                </a:lnTo>
                <a:lnTo>
                  <a:pt x="326" y="105"/>
                </a:lnTo>
                <a:close/>
                <a:moveTo>
                  <a:pt x="396" y="105"/>
                </a:moveTo>
                <a:lnTo>
                  <a:pt x="377" y="87"/>
                </a:lnTo>
                <a:lnTo>
                  <a:pt x="396" y="68"/>
                </a:lnTo>
                <a:lnTo>
                  <a:pt x="416" y="87"/>
                </a:lnTo>
                <a:lnTo>
                  <a:pt x="396" y="105"/>
                </a:lnTo>
                <a:close/>
                <a:moveTo>
                  <a:pt x="380" y="51"/>
                </a:moveTo>
                <a:lnTo>
                  <a:pt x="361" y="70"/>
                </a:lnTo>
                <a:lnTo>
                  <a:pt x="343" y="51"/>
                </a:lnTo>
                <a:lnTo>
                  <a:pt x="362" y="33"/>
                </a:lnTo>
                <a:lnTo>
                  <a:pt x="380" y="51"/>
                </a:lnTo>
                <a:close/>
                <a:moveTo>
                  <a:pt x="292" y="103"/>
                </a:moveTo>
                <a:lnTo>
                  <a:pt x="310" y="121"/>
                </a:lnTo>
                <a:lnTo>
                  <a:pt x="292" y="140"/>
                </a:lnTo>
                <a:lnTo>
                  <a:pt x="273" y="121"/>
                </a:lnTo>
                <a:lnTo>
                  <a:pt x="292" y="103"/>
                </a:lnTo>
                <a:close/>
                <a:moveTo>
                  <a:pt x="277" y="157"/>
                </a:moveTo>
                <a:lnTo>
                  <a:pt x="293" y="175"/>
                </a:lnTo>
                <a:lnTo>
                  <a:pt x="281" y="189"/>
                </a:lnTo>
                <a:lnTo>
                  <a:pt x="263" y="171"/>
                </a:lnTo>
                <a:lnTo>
                  <a:pt x="277" y="157"/>
                </a:lnTo>
                <a:close/>
                <a:moveTo>
                  <a:pt x="130" y="134"/>
                </a:moveTo>
                <a:lnTo>
                  <a:pt x="134" y="128"/>
                </a:lnTo>
                <a:lnTo>
                  <a:pt x="138" y="125"/>
                </a:lnTo>
                <a:lnTo>
                  <a:pt x="143" y="125"/>
                </a:lnTo>
                <a:lnTo>
                  <a:pt x="147" y="125"/>
                </a:lnTo>
                <a:lnTo>
                  <a:pt x="152" y="128"/>
                </a:lnTo>
                <a:lnTo>
                  <a:pt x="161" y="138"/>
                </a:lnTo>
                <a:lnTo>
                  <a:pt x="138" y="161"/>
                </a:lnTo>
                <a:lnTo>
                  <a:pt x="130" y="151"/>
                </a:lnTo>
                <a:lnTo>
                  <a:pt x="127" y="147"/>
                </a:lnTo>
                <a:lnTo>
                  <a:pt x="125" y="143"/>
                </a:lnTo>
                <a:lnTo>
                  <a:pt x="127" y="138"/>
                </a:lnTo>
                <a:lnTo>
                  <a:pt x="130" y="134"/>
                </a:lnTo>
                <a:close/>
                <a:moveTo>
                  <a:pt x="141" y="292"/>
                </a:moveTo>
                <a:lnTo>
                  <a:pt x="121" y="310"/>
                </a:lnTo>
                <a:lnTo>
                  <a:pt x="103" y="290"/>
                </a:lnTo>
                <a:lnTo>
                  <a:pt x="121" y="273"/>
                </a:lnTo>
                <a:lnTo>
                  <a:pt x="141" y="292"/>
                </a:lnTo>
                <a:close/>
                <a:moveTo>
                  <a:pt x="87" y="344"/>
                </a:moveTo>
                <a:lnTo>
                  <a:pt x="69" y="326"/>
                </a:lnTo>
                <a:lnTo>
                  <a:pt x="87" y="307"/>
                </a:lnTo>
                <a:lnTo>
                  <a:pt x="106" y="326"/>
                </a:lnTo>
                <a:lnTo>
                  <a:pt x="87" y="344"/>
                </a:lnTo>
                <a:close/>
                <a:moveTo>
                  <a:pt x="121" y="343"/>
                </a:moveTo>
                <a:lnTo>
                  <a:pt x="141" y="361"/>
                </a:lnTo>
                <a:lnTo>
                  <a:pt x="121" y="380"/>
                </a:lnTo>
                <a:lnTo>
                  <a:pt x="103" y="361"/>
                </a:lnTo>
                <a:lnTo>
                  <a:pt x="121" y="343"/>
                </a:lnTo>
                <a:close/>
                <a:moveTo>
                  <a:pt x="53" y="343"/>
                </a:moveTo>
                <a:lnTo>
                  <a:pt x="70" y="361"/>
                </a:lnTo>
                <a:lnTo>
                  <a:pt x="53" y="380"/>
                </a:lnTo>
                <a:lnTo>
                  <a:pt x="33" y="361"/>
                </a:lnTo>
                <a:lnTo>
                  <a:pt x="53" y="343"/>
                </a:lnTo>
                <a:close/>
                <a:moveTo>
                  <a:pt x="68" y="396"/>
                </a:moveTo>
                <a:lnTo>
                  <a:pt x="87" y="377"/>
                </a:lnTo>
                <a:lnTo>
                  <a:pt x="106" y="396"/>
                </a:lnTo>
                <a:lnTo>
                  <a:pt x="87" y="414"/>
                </a:lnTo>
                <a:lnTo>
                  <a:pt x="68" y="396"/>
                </a:lnTo>
                <a:close/>
                <a:moveTo>
                  <a:pt x="157" y="344"/>
                </a:moveTo>
                <a:lnTo>
                  <a:pt x="138" y="326"/>
                </a:lnTo>
                <a:lnTo>
                  <a:pt x="157" y="307"/>
                </a:lnTo>
                <a:lnTo>
                  <a:pt x="175" y="326"/>
                </a:lnTo>
                <a:lnTo>
                  <a:pt x="157" y="344"/>
                </a:lnTo>
                <a:close/>
                <a:moveTo>
                  <a:pt x="175" y="293"/>
                </a:moveTo>
                <a:lnTo>
                  <a:pt x="158" y="275"/>
                </a:lnTo>
                <a:lnTo>
                  <a:pt x="171" y="263"/>
                </a:lnTo>
                <a:lnTo>
                  <a:pt x="189" y="281"/>
                </a:lnTo>
                <a:lnTo>
                  <a:pt x="175" y="293"/>
                </a:lnTo>
                <a:close/>
                <a:moveTo>
                  <a:pt x="384" y="403"/>
                </a:moveTo>
                <a:lnTo>
                  <a:pt x="384" y="403"/>
                </a:lnTo>
                <a:lnTo>
                  <a:pt x="378" y="402"/>
                </a:lnTo>
                <a:lnTo>
                  <a:pt x="374" y="399"/>
                </a:lnTo>
                <a:lnTo>
                  <a:pt x="370" y="396"/>
                </a:lnTo>
                <a:lnTo>
                  <a:pt x="367" y="391"/>
                </a:lnTo>
                <a:lnTo>
                  <a:pt x="312" y="373"/>
                </a:lnTo>
                <a:lnTo>
                  <a:pt x="318" y="363"/>
                </a:lnTo>
                <a:lnTo>
                  <a:pt x="326" y="352"/>
                </a:lnTo>
                <a:lnTo>
                  <a:pt x="366" y="366"/>
                </a:lnTo>
                <a:lnTo>
                  <a:pt x="354" y="326"/>
                </a:lnTo>
                <a:lnTo>
                  <a:pt x="373" y="312"/>
                </a:lnTo>
                <a:lnTo>
                  <a:pt x="391" y="367"/>
                </a:lnTo>
                <a:lnTo>
                  <a:pt x="396" y="370"/>
                </a:lnTo>
                <a:lnTo>
                  <a:pt x="400" y="374"/>
                </a:lnTo>
                <a:lnTo>
                  <a:pt x="403" y="380"/>
                </a:lnTo>
                <a:lnTo>
                  <a:pt x="403" y="385"/>
                </a:lnTo>
                <a:lnTo>
                  <a:pt x="402" y="392"/>
                </a:lnTo>
                <a:lnTo>
                  <a:pt x="398" y="399"/>
                </a:lnTo>
                <a:lnTo>
                  <a:pt x="391" y="402"/>
                </a:lnTo>
                <a:lnTo>
                  <a:pt x="384" y="403"/>
                </a:lnTo>
                <a:close/>
                <a:moveTo>
                  <a:pt x="288" y="396"/>
                </a:moveTo>
                <a:lnTo>
                  <a:pt x="288" y="396"/>
                </a:lnTo>
                <a:lnTo>
                  <a:pt x="288" y="392"/>
                </a:lnTo>
                <a:lnTo>
                  <a:pt x="289" y="387"/>
                </a:lnTo>
                <a:lnTo>
                  <a:pt x="292" y="380"/>
                </a:lnTo>
                <a:lnTo>
                  <a:pt x="296" y="370"/>
                </a:lnTo>
                <a:lnTo>
                  <a:pt x="301" y="361"/>
                </a:lnTo>
                <a:lnTo>
                  <a:pt x="308" y="351"/>
                </a:lnTo>
                <a:lnTo>
                  <a:pt x="318" y="340"/>
                </a:lnTo>
                <a:lnTo>
                  <a:pt x="328" y="328"/>
                </a:lnTo>
                <a:lnTo>
                  <a:pt x="339" y="318"/>
                </a:lnTo>
                <a:lnTo>
                  <a:pt x="348" y="310"/>
                </a:lnTo>
                <a:lnTo>
                  <a:pt x="367" y="297"/>
                </a:lnTo>
                <a:lnTo>
                  <a:pt x="376" y="293"/>
                </a:lnTo>
                <a:lnTo>
                  <a:pt x="384" y="289"/>
                </a:lnTo>
                <a:lnTo>
                  <a:pt x="391" y="288"/>
                </a:lnTo>
                <a:lnTo>
                  <a:pt x="396" y="286"/>
                </a:lnTo>
                <a:lnTo>
                  <a:pt x="395" y="296"/>
                </a:lnTo>
                <a:lnTo>
                  <a:pt x="389" y="311"/>
                </a:lnTo>
                <a:lnTo>
                  <a:pt x="399" y="339"/>
                </a:lnTo>
                <a:lnTo>
                  <a:pt x="406" y="328"/>
                </a:lnTo>
                <a:lnTo>
                  <a:pt x="411" y="318"/>
                </a:lnTo>
                <a:lnTo>
                  <a:pt x="416" y="307"/>
                </a:lnTo>
                <a:lnTo>
                  <a:pt x="418" y="297"/>
                </a:lnTo>
                <a:lnTo>
                  <a:pt x="420" y="289"/>
                </a:lnTo>
                <a:lnTo>
                  <a:pt x="420" y="281"/>
                </a:lnTo>
                <a:lnTo>
                  <a:pt x="417" y="275"/>
                </a:lnTo>
                <a:lnTo>
                  <a:pt x="414" y="270"/>
                </a:lnTo>
                <a:lnTo>
                  <a:pt x="413" y="268"/>
                </a:lnTo>
                <a:lnTo>
                  <a:pt x="405" y="262"/>
                </a:lnTo>
                <a:lnTo>
                  <a:pt x="396" y="256"/>
                </a:lnTo>
                <a:lnTo>
                  <a:pt x="387" y="251"/>
                </a:lnTo>
                <a:lnTo>
                  <a:pt x="377" y="246"/>
                </a:lnTo>
                <a:lnTo>
                  <a:pt x="369" y="244"/>
                </a:lnTo>
                <a:lnTo>
                  <a:pt x="359" y="241"/>
                </a:lnTo>
                <a:lnTo>
                  <a:pt x="348" y="241"/>
                </a:lnTo>
                <a:lnTo>
                  <a:pt x="339" y="240"/>
                </a:lnTo>
                <a:lnTo>
                  <a:pt x="329" y="241"/>
                </a:lnTo>
                <a:lnTo>
                  <a:pt x="319" y="242"/>
                </a:lnTo>
                <a:lnTo>
                  <a:pt x="310" y="245"/>
                </a:lnTo>
                <a:lnTo>
                  <a:pt x="301" y="248"/>
                </a:lnTo>
                <a:lnTo>
                  <a:pt x="292" y="252"/>
                </a:lnTo>
                <a:lnTo>
                  <a:pt x="284" y="257"/>
                </a:lnTo>
                <a:lnTo>
                  <a:pt x="275" y="263"/>
                </a:lnTo>
                <a:lnTo>
                  <a:pt x="268" y="270"/>
                </a:lnTo>
                <a:lnTo>
                  <a:pt x="262" y="278"/>
                </a:lnTo>
                <a:lnTo>
                  <a:pt x="256" y="286"/>
                </a:lnTo>
                <a:lnTo>
                  <a:pt x="251" y="295"/>
                </a:lnTo>
                <a:lnTo>
                  <a:pt x="246" y="304"/>
                </a:lnTo>
                <a:lnTo>
                  <a:pt x="244" y="312"/>
                </a:lnTo>
                <a:lnTo>
                  <a:pt x="242" y="322"/>
                </a:lnTo>
                <a:lnTo>
                  <a:pt x="241" y="332"/>
                </a:lnTo>
                <a:lnTo>
                  <a:pt x="240" y="341"/>
                </a:lnTo>
                <a:lnTo>
                  <a:pt x="241" y="352"/>
                </a:lnTo>
                <a:lnTo>
                  <a:pt x="242" y="362"/>
                </a:lnTo>
                <a:lnTo>
                  <a:pt x="245" y="372"/>
                </a:lnTo>
                <a:lnTo>
                  <a:pt x="248" y="380"/>
                </a:lnTo>
                <a:lnTo>
                  <a:pt x="252" y="389"/>
                </a:lnTo>
                <a:lnTo>
                  <a:pt x="257" y="399"/>
                </a:lnTo>
                <a:lnTo>
                  <a:pt x="264" y="407"/>
                </a:lnTo>
                <a:lnTo>
                  <a:pt x="271" y="416"/>
                </a:lnTo>
                <a:lnTo>
                  <a:pt x="271" y="414"/>
                </a:lnTo>
                <a:lnTo>
                  <a:pt x="278" y="418"/>
                </a:lnTo>
                <a:lnTo>
                  <a:pt x="288" y="420"/>
                </a:lnTo>
                <a:lnTo>
                  <a:pt x="299" y="418"/>
                </a:lnTo>
                <a:lnTo>
                  <a:pt x="311" y="414"/>
                </a:lnTo>
                <a:lnTo>
                  <a:pt x="325" y="407"/>
                </a:lnTo>
                <a:lnTo>
                  <a:pt x="340" y="399"/>
                </a:lnTo>
                <a:lnTo>
                  <a:pt x="311" y="389"/>
                </a:lnTo>
                <a:lnTo>
                  <a:pt x="297" y="395"/>
                </a:lnTo>
                <a:lnTo>
                  <a:pt x="288" y="396"/>
                </a:lnTo>
                <a:close/>
                <a:moveTo>
                  <a:pt x="270" y="372"/>
                </a:moveTo>
                <a:lnTo>
                  <a:pt x="270" y="372"/>
                </a:lnTo>
                <a:lnTo>
                  <a:pt x="266" y="361"/>
                </a:lnTo>
                <a:lnTo>
                  <a:pt x="264" y="350"/>
                </a:lnTo>
                <a:lnTo>
                  <a:pt x="263" y="339"/>
                </a:lnTo>
                <a:lnTo>
                  <a:pt x="264" y="326"/>
                </a:lnTo>
                <a:lnTo>
                  <a:pt x="267" y="315"/>
                </a:lnTo>
                <a:lnTo>
                  <a:pt x="271" y="306"/>
                </a:lnTo>
                <a:lnTo>
                  <a:pt x="277" y="296"/>
                </a:lnTo>
                <a:lnTo>
                  <a:pt x="285" y="286"/>
                </a:lnTo>
                <a:lnTo>
                  <a:pt x="295" y="278"/>
                </a:lnTo>
                <a:lnTo>
                  <a:pt x="304" y="273"/>
                </a:lnTo>
                <a:lnTo>
                  <a:pt x="315" y="267"/>
                </a:lnTo>
                <a:lnTo>
                  <a:pt x="326" y="264"/>
                </a:lnTo>
                <a:lnTo>
                  <a:pt x="337" y="263"/>
                </a:lnTo>
                <a:lnTo>
                  <a:pt x="350" y="264"/>
                </a:lnTo>
                <a:lnTo>
                  <a:pt x="361" y="266"/>
                </a:lnTo>
                <a:lnTo>
                  <a:pt x="372" y="270"/>
                </a:lnTo>
                <a:lnTo>
                  <a:pt x="358" y="277"/>
                </a:lnTo>
                <a:lnTo>
                  <a:pt x="343" y="286"/>
                </a:lnTo>
                <a:lnTo>
                  <a:pt x="328" y="297"/>
                </a:lnTo>
                <a:lnTo>
                  <a:pt x="312" y="311"/>
                </a:lnTo>
                <a:lnTo>
                  <a:pt x="297" y="328"/>
                </a:lnTo>
                <a:lnTo>
                  <a:pt x="286" y="343"/>
                </a:lnTo>
                <a:lnTo>
                  <a:pt x="277" y="358"/>
                </a:lnTo>
                <a:lnTo>
                  <a:pt x="270" y="372"/>
                </a:lnTo>
                <a:close/>
                <a:moveTo>
                  <a:pt x="428" y="427"/>
                </a:moveTo>
                <a:lnTo>
                  <a:pt x="428" y="427"/>
                </a:lnTo>
                <a:lnTo>
                  <a:pt x="420" y="435"/>
                </a:lnTo>
                <a:lnTo>
                  <a:pt x="410" y="439"/>
                </a:lnTo>
                <a:lnTo>
                  <a:pt x="399" y="443"/>
                </a:lnTo>
                <a:lnTo>
                  <a:pt x="388" y="444"/>
                </a:lnTo>
                <a:lnTo>
                  <a:pt x="388" y="425"/>
                </a:lnTo>
                <a:lnTo>
                  <a:pt x="395" y="424"/>
                </a:lnTo>
                <a:lnTo>
                  <a:pt x="402" y="421"/>
                </a:lnTo>
                <a:lnTo>
                  <a:pt x="407" y="418"/>
                </a:lnTo>
                <a:lnTo>
                  <a:pt x="413" y="413"/>
                </a:lnTo>
                <a:lnTo>
                  <a:pt x="418" y="407"/>
                </a:lnTo>
                <a:lnTo>
                  <a:pt x="421" y="402"/>
                </a:lnTo>
                <a:lnTo>
                  <a:pt x="424" y="395"/>
                </a:lnTo>
                <a:lnTo>
                  <a:pt x="425" y="387"/>
                </a:lnTo>
                <a:lnTo>
                  <a:pt x="444" y="388"/>
                </a:lnTo>
                <a:lnTo>
                  <a:pt x="443" y="399"/>
                </a:lnTo>
                <a:lnTo>
                  <a:pt x="440" y="409"/>
                </a:lnTo>
                <a:lnTo>
                  <a:pt x="435" y="418"/>
                </a:lnTo>
                <a:lnTo>
                  <a:pt x="428" y="427"/>
                </a:lnTo>
                <a:close/>
                <a:moveTo>
                  <a:pt x="476" y="392"/>
                </a:moveTo>
                <a:lnTo>
                  <a:pt x="476" y="392"/>
                </a:lnTo>
                <a:lnTo>
                  <a:pt x="473" y="409"/>
                </a:lnTo>
                <a:lnTo>
                  <a:pt x="468" y="424"/>
                </a:lnTo>
                <a:lnTo>
                  <a:pt x="461" y="438"/>
                </a:lnTo>
                <a:lnTo>
                  <a:pt x="450" y="450"/>
                </a:lnTo>
                <a:lnTo>
                  <a:pt x="438" y="460"/>
                </a:lnTo>
                <a:lnTo>
                  <a:pt x="424" y="468"/>
                </a:lnTo>
                <a:lnTo>
                  <a:pt x="409" y="473"/>
                </a:lnTo>
                <a:lnTo>
                  <a:pt x="392" y="476"/>
                </a:lnTo>
                <a:lnTo>
                  <a:pt x="391" y="457"/>
                </a:lnTo>
                <a:lnTo>
                  <a:pt x="403" y="454"/>
                </a:lnTo>
                <a:lnTo>
                  <a:pt x="416" y="450"/>
                </a:lnTo>
                <a:lnTo>
                  <a:pt x="427" y="444"/>
                </a:lnTo>
                <a:lnTo>
                  <a:pt x="436" y="436"/>
                </a:lnTo>
                <a:lnTo>
                  <a:pt x="444" y="427"/>
                </a:lnTo>
                <a:lnTo>
                  <a:pt x="450" y="416"/>
                </a:lnTo>
                <a:lnTo>
                  <a:pt x="454" y="403"/>
                </a:lnTo>
                <a:lnTo>
                  <a:pt x="457" y="391"/>
                </a:lnTo>
                <a:lnTo>
                  <a:pt x="476" y="392"/>
                </a:lnTo>
                <a:close/>
              </a:path>
            </a:pathLst>
          </a:custGeom>
          <a:solidFill>
            <a:schemeClr val="accent1"/>
          </a:solidFill>
          <a:ln>
            <a:noFill/>
          </a:ln>
        </p:spPr>
        <p:txBody>
          <a:bodyPr/>
          <a:lstStyle/>
          <a:p>
            <a:endParaRPr lang="en-US" dirty="0"/>
          </a:p>
        </p:txBody>
      </p:sp>
      <p:sp>
        <p:nvSpPr>
          <p:cNvPr id="250" name="Freeform 279"/>
          <p:cNvSpPr>
            <a:spLocks noEditPoints="1"/>
          </p:cNvSpPr>
          <p:nvPr/>
        </p:nvSpPr>
        <p:spPr bwMode="auto">
          <a:xfrm>
            <a:off x="2348872" y="4446286"/>
            <a:ext cx="377409" cy="296162"/>
          </a:xfrm>
          <a:custGeom>
            <a:avLst/>
            <a:gdLst>
              <a:gd name="T0" fmla="*/ 42863 w 432"/>
              <a:gd name="T1" fmla="*/ 60148 h 340"/>
              <a:gd name="T2" fmla="*/ 34925 w 432"/>
              <a:gd name="T3" fmla="*/ 67534 h 340"/>
              <a:gd name="T4" fmla="*/ 28046 w 432"/>
              <a:gd name="T5" fmla="*/ 56982 h 340"/>
              <a:gd name="T6" fmla="*/ 191029 w 432"/>
              <a:gd name="T7" fmla="*/ 27963 h 340"/>
              <a:gd name="T8" fmla="*/ 69850 w 432"/>
              <a:gd name="T9" fmla="*/ 26908 h 340"/>
              <a:gd name="T10" fmla="*/ 7937 w 432"/>
              <a:gd name="T11" fmla="*/ 30601 h 340"/>
              <a:gd name="T12" fmla="*/ 0 w 432"/>
              <a:gd name="T13" fmla="*/ 145093 h 340"/>
              <a:gd name="T14" fmla="*/ 7937 w 432"/>
              <a:gd name="T15" fmla="*/ 159866 h 340"/>
              <a:gd name="T16" fmla="*/ 65087 w 432"/>
              <a:gd name="T17" fmla="*/ 156701 h 340"/>
              <a:gd name="T18" fmla="*/ 12700 w 432"/>
              <a:gd name="T19" fmla="*/ 146676 h 340"/>
              <a:gd name="T20" fmla="*/ 15346 w 432"/>
              <a:gd name="T21" fmla="*/ 40098 h 340"/>
              <a:gd name="T22" fmla="*/ 76729 w 432"/>
              <a:gd name="T23" fmla="*/ 36933 h 340"/>
              <a:gd name="T24" fmla="*/ 157163 w 432"/>
              <a:gd name="T25" fmla="*/ 11607 h 340"/>
              <a:gd name="T26" fmla="*/ 187854 w 432"/>
              <a:gd name="T27" fmla="*/ 39571 h 340"/>
              <a:gd name="T28" fmla="*/ 213254 w 432"/>
              <a:gd name="T29" fmla="*/ 40098 h 340"/>
              <a:gd name="T30" fmla="*/ 216429 w 432"/>
              <a:gd name="T31" fmla="*/ 146676 h 340"/>
              <a:gd name="T32" fmla="*/ 193675 w 432"/>
              <a:gd name="T33" fmla="*/ 156701 h 340"/>
              <a:gd name="T34" fmla="*/ 220662 w 432"/>
              <a:gd name="T35" fmla="*/ 159866 h 340"/>
              <a:gd name="T36" fmla="*/ 228600 w 432"/>
              <a:gd name="T37" fmla="*/ 45375 h 340"/>
              <a:gd name="T38" fmla="*/ 220662 w 432"/>
              <a:gd name="T39" fmla="*/ 30601 h 340"/>
              <a:gd name="T40" fmla="*/ 45508 w 432"/>
              <a:gd name="T41" fmla="*/ 18466 h 340"/>
              <a:gd name="T42" fmla="*/ 51329 w 432"/>
              <a:gd name="T43" fmla="*/ 11607 h 340"/>
              <a:gd name="T44" fmla="*/ 26987 w 432"/>
              <a:gd name="T45" fmla="*/ 5804 h 340"/>
              <a:gd name="T46" fmla="*/ 21167 w 432"/>
              <a:gd name="T47" fmla="*/ 14773 h 340"/>
              <a:gd name="T48" fmla="*/ 197908 w 432"/>
              <a:gd name="T49" fmla="*/ 110271 h 340"/>
              <a:gd name="T50" fmla="*/ 186267 w 432"/>
              <a:gd name="T51" fmla="*/ 148787 h 340"/>
              <a:gd name="T52" fmla="*/ 156104 w 432"/>
              <a:gd name="T53" fmla="*/ 174112 h 340"/>
              <a:gd name="T54" fmla="*/ 122237 w 432"/>
              <a:gd name="T55" fmla="*/ 179388 h 340"/>
              <a:gd name="T56" fmla="*/ 85196 w 432"/>
              <a:gd name="T57" fmla="*/ 164087 h 340"/>
              <a:gd name="T58" fmla="*/ 63500 w 432"/>
              <a:gd name="T59" fmla="*/ 131375 h 340"/>
              <a:gd name="T60" fmla="*/ 61912 w 432"/>
              <a:gd name="T61" fmla="*/ 96553 h 340"/>
              <a:gd name="T62" fmla="*/ 80963 w 432"/>
              <a:gd name="T63" fmla="*/ 62786 h 340"/>
              <a:gd name="T64" fmla="*/ 115358 w 432"/>
              <a:gd name="T65" fmla="*/ 43792 h 340"/>
              <a:gd name="T66" fmla="*/ 149225 w 432"/>
              <a:gd name="T67" fmla="*/ 45375 h 340"/>
              <a:gd name="T68" fmla="*/ 182033 w 432"/>
              <a:gd name="T69" fmla="*/ 67007 h 340"/>
              <a:gd name="T70" fmla="*/ 197908 w 432"/>
              <a:gd name="T71" fmla="*/ 103940 h 340"/>
              <a:gd name="T72" fmla="*/ 185208 w 432"/>
              <a:gd name="T73" fmla="*/ 99719 h 340"/>
              <a:gd name="T74" fmla="*/ 168804 w 432"/>
              <a:gd name="T75" fmla="*/ 70700 h 340"/>
              <a:gd name="T76" fmla="*/ 140758 w 432"/>
              <a:gd name="T77" fmla="*/ 55399 h 340"/>
              <a:gd name="T78" fmla="*/ 112183 w 432"/>
              <a:gd name="T79" fmla="*/ 56982 h 340"/>
              <a:gd name="T80" fmla="*/ 85196 w 432"/>
              <a:gd name="T81" fmla="*/ 74921 h 340"/>
              <a:gd name="T82" fmla="*/ 73025 w 432"/>
              <a:gd name="T83" fmla="*/ 105522 h 340"/>
              <a:gd name="T84" fmla="*/ 77258 w 432"/>
              <a:gd name="T85" fmla="*/ 132958 h 340"/>
              <a:gd name="T86" fmla="*/ 97896 w 432"/>
              <a:gd name="T87" fmla="*/ 157756 h 340"/>
              <a:gd name="T88" fmla="*/ 129117 w 432"/>
              <a:gd name="T89" fmla="*/ 167253 h 340"/>
              <a:gd name="T90" fmla="*/ 156104 w 432"/>
              <a:gd name="T91" fmla="*/ 160394 h 340"/>
              <a:gd name="T92" fmla="*/ 179388 w 432"/>
              <a:gd name="T93" fmla="*/ 138234 h 340"/>
              <a:gd name="T94" fmla="*/ 185738 w 432"/>
              <a:gd name="T95" fmla="*/ 110271 h 340"/>
              <a:gd name="T96" fmla="*/ 170392 w 432"/>
              <a:gd name="T97" fmla="*/ 128737 h 340"/>
              <a:gd name="T98" fmla="*/ 138642 w 432"/>
              <a:gd name="T99" fmla="*/ 154590 h 340"/>
              <a:gd name="T100" fmla="*/ 115887 w 432"/>
              <a:gd name="T101" fmla="*/ 154063 h 340"/>
              <a:gd name="T102" fmla="*/ 86254 w 432"/>
              <a:gd name="T103" fmla="*/ 123989 h 340"/>
              <a:gd name="T104" fmla="*/ 85196 w 432"/>
              <a:gd name="T105" fmla="*/ 101829 h 340"/>
              <a:gd name="T106" fmla="*/ 111654 w 432"/>
              <a:gd name="T107" fmla="*/ 69645 h 340"/>
              <a:gd name="T108" fmla="*/ 133879 w 432"/>
              <a:gd name="T109" fmla="*/ 65951 h 340"/>
              <a:gd name="T110" fmla="*/ 166688 w 432"/>
              <a:gd name="T111" fmla="*/ 86001 h 340"/>
              <a:gd name="T112" fmla="*/ 174096 w 432"/>
              <a:gd name="T113" fmla="*/ 110271 h 340"/>
              <a:gd name="T114" fmla="*/ 152400 w 432"/>
              <a:gd name="T115" fmla="*/ 88111 h 340"/>
              <a:gd name="T116" fmla="*/ 122237 w 432"/>
              <a:gd name="T117" fmla="*/ 78614 h 340"/>
              <a:gd name="T118" fmla="*/ 96838 w 432"/>
              <a:gd name="T119" fmla="*/ 103940 h 340"/>
              <a:gd name="T120" fmla="*/ 106362 w 432"/>
              <a:gd name="T121" fmla="*/ 133486 h 340"/>
              <a:gd name="T122" fmla="*/ 135467 w 432"/>
              <a:gd name="T123" fmla="*/ 142983 h 340"/>
              <a:gd name="T124" fmla="*/ 160867 w 432"/>
              <a:gd name="T125" fmla="*/ 117657 h 3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2" h="340">
                <a:moveTo>
                  <a:pt x="66" y="99"/>
                </a:moveTo>
                <a:lnTo>
                  <a:pt x="66" y="99"/>
                </a:lnTo>
                <a:lnTo>
                  <a:pt x="72" y="101"/>
                </a:lnTo>
                <a:lnTo>
                  <a:pt x="76" y="103"/>
                </a:lnTo>
                <a:lnTo>
                  <a:pt x="80" y="108"/>
                </a:lnTo>
                <a:lnTo>
                  <a:pt x="81" y="114"/>
                </a:lnTo>
                <a:lnTo>
                  <a:pt x="80" y="120"/>
                </a:lnTo>
                <a:lnTo>
                  <a:pt x="76" y="124"/>
                </a:lnTo>
                <a:lnTo>
                  <a:pt x="72" y="128"/>
                </a:lnTo>
                <a:lnTo>
                  <a:pt x="66" y="128"/>
                </a:lnTo>
                <a:lnTo>
                  <a:pt x="61" y="128"/>
                </a:lnTo>
                <a:lnTo>
                  <a:pt x="55" y="124"/>
                </a:lnTo>
                <a:lnTo>
                  <a:pt x="53" y="120"/>
                </a:lnTo>
                <a:lnTo>
                  <a:pt x="51" y="114"/>
                </a:lnTo>
                <a:lnTo>
                  <a:pt x="53" y="108"/>
                </a:lnTo>
                <a:lnTo>
                  <a:pt x="55" y="103"/>
                </a:lnTo>
                <a:lnTo>
                  <a:pt x="61" y="101"/>
                </a:lnTo>
                <a:lnTo>
                  <a:pt x="66" y="99"/>
                </a:lnTo>
                <a:close/>
                <a:moveTo>
                  <a:pt x="399" y="53"/>
                </a:moveTo>
                <a:lnTo>
                  <a:pt x="361" y="53"/>
                </a:lnTo>
                <a:lnTo>
                  <a:pt x="359" y="51"/>
                </a:lnTo>
                <a:lnTo>
                  <a:pt x="308" y="0"/>
                </a:lnTo>
                <a:lnTo>
                  <a:pt x="186" y="0"/>
                </a:lnTo>
                <a:lnTo>
                  <a:pt x="132" y="51"/>
                </a:lnTo>
                <a:lnTo>
                  <a:pt x="131" y="53"/>
                </a:lnTo>
                <a:lnTo>
                  <a:pt x="33" y="53"/>
                </a:lnTo>
                <a:lnTo>
                  <a:pt x="26" y="53"/>
                </a:lnTo>
                <a:lnTo>
                  <a:pt x="21" y="55"/>
                </a:lnTo>
                <a:lnTo>
                  <a:pt x="15" y="58"/>
                </a:lnTo>
                <a:lnTo>
                  <a:pt x="10" y="62"/>
                </a:lnTo>
                <a:lnTo>
                  <a:pt x="6" y="66"/>
                </a:lnTo>
                <a:lnTo>
                  <a:pt x="3" y="73"/>
                </a:lnTo>
                <a:lnTo>
                  <a:pt x="2" y="79"/>
                </a:lnTo>
                <a:lnTo>
                  <a:pt x="0" y="86"/>
                </a:lnTo>
                <a:lnTo>
                  <a:pt x="0" y="275"/>
                </a:lnTo>
                <a:lnTo>
                  <a:pt x="2" y="281"/>
                </a:lnTo>
                <a:lnTo>
                  <a:pt x="3" y="288"/>
                </a:lnTo>
                <a:lnTo>
                  <a:pt x="6" y="293"/>
                </a:lnTo>
                <a:lnTo>
                  <a:pt x="10" y="299"/>
                </a:lnTo>
                <a:lnTo>
                  <a:pt x="15" y="303"/>
                </a:lnTo>
                <a:lnTo>
                  <a:pt x="21" y="306"/>
                </a:lnTo>
                <a:lnTo>
                  <a:pt x="26" y="307"/>
                </a:lnTo>
                <a:lnTo>
                  <a:pt x="33" y="308"/>
                </a:lnTo>
                <a:lnTo>
                  <a:pt x="131" y="308"/>
                </a:lnTo>
                <a:lnTo>
                  <a:pt x="123" y="297"/>
                </a:lnTo>
                <a:lnTo>
                  <a:pt x="114" y="285"/>
                </a:lnTo>
                <a:lnTo>
                  <a:pt x="33" y="285"/>
                </a:lnTo>
                <a:lnTo>
                  <a:pt x="29" y="284"/>
                </a:lnTo>
                <a:lnTo>
                  <a:pt x="26" y="282"/>
                </a:lnTo>
                <a:lnTo>
                  <a:pt x="24" y="278"/>
                </a:lnTo>
                <a:lnTo>
                  <a:pt x="24" y="275"/>
                </a:lnTo>
                <a:lnTo>
                  <a:pt x="24" y="86"/>
                </a:lnTo>
                <a:lnTo>
                  <a:pt x="24" y="81"/>
                </a:lnTo>
                <a:lnTo>
                  <a:pt x="26" y="79"/>
                </a:lnTo>
                <a:lnTo>
                  <a:pt x="29" y="76"/>
                </a:lnTo>
                <a:lnTo>
                  <a:pt x="33" y="76"/>
                </a:lnTo>
                <a:lnTo>
                  <a:pt x="131" y="76"/>
                </a:lnTo>
                <a:lnTo>
                  <a:pt x="137" y="75"/>
                </a:lnTo>
                <a:lnTo>
                  <a:pt x="141" y="73"/>
                </a:lnTo>
                <a:lnTo>
                  <a:pt x="145" y="70"/>
                </a:lnTo>
                <a:lnTo>
                  <a:pt x="149" y="68"/>
                </a:lnTo>
                <a:lnTo>
                  <a:pt x="194" y="22"/>
                </a:lnTo>
                <a:lnTo>
                  <a:pt x="196" y="22"/>
                </a:lnTo>
                <a:lnTo>
                  <a:pt x="297" y="22"/>
                </a:lnTo>
                <a:lnTo>
                  <a:pt x="299" y="22"/>
                </a:lnTo>
                <a:lnTo>
                  <a:pt x="343" y="68"/>
                </a:lnTo>
                <a:lnTo>
                  <a:pt x="347" y="70"/>
                </a:lnTo>
                <a:lnTo>
                  <a:pt x="351" y="73"/>
                </a:lnTo>
                <a:lnTo>
                  <a:pt x="355" y="75"/>
                </a:lnTo>
                <a:lnTo>
                  <a:pt x="361" y="76"/>
                </a:lnTo>
                <a:lnTo>
                  <a:pt x="399" y="76"/>
                </a:lnTo>
                <a:lnTo>
                  <a:pt x="403" y="76"/>
                </a:lnTo>
                <a:lnTo>
                  <a:pt x="406" y="79"/>
                </a:lnTo>
                <a:lnTo>
                  <a:pt x="409" y="81"/>
                </a:lnTo>
                <a:lnTo>
                  <a:pt x="409" y="86"/>
                </a:lnTo>
                <a:lnTo>
                  <a:pt x="409" y="275"/>
                </a:lnTo>
                <a:lnTo>
                  <a:pt x="409" y="278"/>
                </a:lnTo>
                <a:lnTo>
                  <a:pt x="406" y="282"/>
                </a:lnTo>
                <a:lnTo>
                  <a:pt x="403" y="284"/>
                </a:lnTo>
                <a:lnTo>
                  <a:pt x="399" y="285"/>
                </a:lnTo>
                <a:lnTo>
                  <a:pt x="374" y="285"/>
                </a:lnTo>
                <a:lnTo>
                  <a:pt x="366" y="297"/>
                </a:lnTo>
                <a:lnTo>
                  <a:pt x="358" y="308"/>
                </a:lnTo>
                <a:lnTo>
                  <a:pt x="399" y="308"/>
                </a:lnTo>
                <a:lnTo>
                  <a:pt x="406" y="307"/>
                </a:lnTo>
                <a:lnTo>
                  <a:pt x="412" y="306"/>
                </a:lnTo>
                <a:lnTo>
                  <a:pt x="417" y="303"/>
                </a:lnTo>
                <a:lnTo>
                  <a:pt x="423" y="299"/>
                </a:lnTo>
                <a:lnTo>
                  <a:pt x="427" y="293"/>
                </a:lnTo>
                <a:lnTo>
                  <a:pt x="429" y="288"/>
                </a:lnTo>
                <a:lnTo>
                  <a:pt x="432" y="281"/>
                </a:lnTo>
                <a:lnTo>
                  <a:pt x="432" y="275"/>
                </a:lnTo>
                <a:lnTo>
                  <a:pt x="432" y="86"/>
                </a:lnTo>
                <a:lnTo>
                  <a:pt x="432" y="79"/>
                </a:lnTo>
                <a:lnTo>
                  <a:pt x="429" y="73"/>
                </a:lnTo>
                <a:lnTo>
                  <a:pt x="427" y="66"/>
                </a:lnTo>
                <a:lnTo>
                  <a:pt x="423" y="62"/>
                </a:lnTo>
                <a:lnTo>
                  <a:pt x="417" y="58"/>
                </a:lnTo>
                <a:lnTo>
                  <a:pt x="412" y="55"/>
                </a:lnTo>
                <a:lnTo>
                  <a:pt x="406" y="53"/>
                </a:lnTo>
                <a:lnTo>
                  <a:pt x="399" y="53"/>
                </a:lnTo>
                <a:close/>
                <a:moveTo>
                  <a:pt x="51" y="35"/>
                </a:moveTo>
                <a:lnTo>
                  <a:pt x="86" y="35"/>
                </a:lnTo>
                <a:lnTo>
                  <a:pt x="90" y="33"/>
                </a:lnTo>
                <a:lnTo>
                  <a:pt x="94" y="31"/>
                </a:lnTo>
                <a:lnTo>
                  <a:pt x="95" y="28"/>
                </a:lnTo>
                <a:lnTo>
                  <a:pt x="97" y="22"/>
                </a:lnTo>
                <a:lnTo>
                  <a:pt x="95" y="18"/>
                </a:lnTo>
                <a:lnTo>
                  <a:pt x="94" y="14"/>
                </a:lnTo>
                <a:lnTo>
                  <a:pt x="90" y="13"/>
                </a:lnTo>
                <a:lnTo>
                  <a:pt x="86" y="11"/>
                </a:lnTo>
                <a:lnTo>
                  <a:pt x="51" y="11"/>
                </a:lnTo>
                <a:lnTo>
                  <a:pt x="46" y="13"/>
                </a:lnTo>
                <a:lnTo>
                  <a:pt x="43" y="14"/>
                </a:lnTo>
                <a:lnTo>
                  <a:pt x="40" y="18"/>
                </a:lnTo>
                <a:lnTo>
                  <a:pt x="39" y="22"/>
                </a:lnTo>
                <a:lnTo>
                  <a:pt x="40" y="28"/>
                </a:lnTo>
                <a:lnTo>
                  <a:pt x="43" y="31"/>
                </a:lnTo>
                <a:lnTo>
                  <a:pt x="46" y="33"/>
                </a:lnTo>
                <a:lnTo>
                  <a:pt x="51" y="35"/>
                </a:lnTo>
                <a:close/>
                <a:moveTo>
                  <a:pt x="374" y="209"/>
                </a:moveTo>
                <a:lnTo>
                  <a:pt x="374" y="209"/>
                </a:lnTo>
                <a:lnTo>
                  <a:pt x="374" y="223"/>
                </a:lnTo>
                <a:lnTo>
                  <a:pt x="372" y="237"/>
                </a:lnTo>
                <a:lnTo>
                  <a:pt x="369" y="249"/>
                </a:lnTo>
                <a:lnTo>
                  <a:pt x="365" y="260"/>
                </a:lnTo>
                <a:lnTo>
                  <a:pt x="359" y="273"/>
                </a:lnTo>
                <a:lnTo>
                  <a:pt x="352" y="282"/>
                </a:lnTo>
                <a:lnTo>
                  <a:pt x="344" y="293"/>
                </a:lnTo>
                <a:lnTo>
                  <a:pt x="336" y="301"/>
                </a:lnTo>
                <a:lnTo>
                  <a:pt x="328" y="311"/>
                </a:lnTo>
                <a:lnTo>
                  <a:pt x="317" y="318"/>
                </a:lnTo>
                <a:lnTo>
                  <a:pt x="306" y="325"/>
                </a:lnTo>
                <a:lnTo>
                  <a:pt x="295" y="330"/>
                </a:lnTo>
                <a:lnTo>
                  <a:pt x="282" y="334"/>
                </a:lnTo>
                <a:lnTo>
                  <a:pt x="270" y="337"/>
                </a:lnTo>
                <a:lnTo>
                  <a:pt x="258" y="340"/>
                </a:lnTo>
                <a:lnTo>
                  <a:pt x="244" y="340"/>
                </a:lnTo>
                <a:lnTo>
                  <a:pt x="231" y="340"/>
                </a:lnTo>
                <a:lnTo>
                  <a:pt x="218" y="337"/>
                </a:lnTo>
                <a:lnTo>
                  <a:pt x="205" y="334"/>
                </a:lnTo>
                <a:lnTo>
                  <a:pt x="194" y="330"/>
                </a:lnTo>
                <a:lnTo>
                  <a:pt x="182" y="325"/>
                </a:lnTo>
                <a:lnTo>
                  <a:pt x="172" y="318"/>
                </a:lnTo>
                <a:lnTo>
                  <a:pt x="161" y="311"/>
                </a:lnTo>
                <a:lnTo>
                  <a:pt x="153" y="301"/>
                </a:lnTo>
                <a:lnTo>
                  <a:pt x="143" y="293"/>
                </a:lnTo>
                <a:lnTo>
                  <a:pt x="137" y="282"/>
                </a:lnTo>
                <a:lnTo>
                  <a:pt x="130" y="273"/>
                </a:lnTo>
                <a:lnTo>
                  <a:pt x="124" y="260"/>
                </a:lnTo>
                <a:lnTo>
                  <a:pt x="120" y="249"/>
                </a:lnTo>
                <a:lnTo>
                  <a:pt x="117" y="237"/>
                </a:lnTo>
                <a:lnTo>
                  <a:pt x="114" y="223"/>
                </a:lnTo>
                <a:lnTo>
                  <a:pt x="114" y="209"/>
                </a:lnTo>
                <a:lnTo>
                  <a:pt x="114" y="197"/>
                </a:lnTo>
                <a:lnTo>
                  <a:pt x="117" y="183"/>
                </a:lnTo>
                <a:lnTo>
                  <a:pt x="120" y="171"/>
                </a:lnTo>
                <a:lnTo>
                  <a:pt x="124" y="160"/>
                </a:lnTo>
                <a:lnTo>
                  <a:pt x="130" y="147"/>
                </a:lnTo>
                <a:lnTo>
                  <a:pt x="137" y="138"/>
                </a:lnTo>
                <a:lnTo>
                  <a:pt x="143" y="127"/>
                </a:lnTo>
                <a:lnTo>
                  <a:pt x="153" y="119"/>
                </a:lnTo>
                <a:lnTo>
                  <a:pt x="161" y="109"/>
                </a:lnTo>
                <a:lnTo>
                  <a:pt x="172" y="102"/>
                </a:lnTo>
                <a:lnTo>
                  <a:pt x="182" y="95"/>
                </a:lnTo>
                <a:lnTo>
                  <a:pt x="194" y="90"/>
                </a:lnTo>
                <a:lnTo>
                  <a:pt x="205" y="86"/>
                </a:lnTo>
                <a:lnTo>
                  <a:pt x="218" y="83"/>
                </a:lnTo>
                <a:lnTo>
                  <a:pt x="231" y="80"/>
                </a:lnTo>
                <a:lnTo>
                  <a:pt x="244" y="80"/>
                </a:lnTo>
                <a:lnTo>
                  <a:pt x="258" y="80"/>
                </a:lnTo>
                <a:lnTo>
                  <a:pt x="270" y="83"/>
                </a:lnTo>
                <a:lnTo>
                  <a:pt x="282" y="86"/>
                </a:lnTo>
                <a:lnTo>
                  <a:pt x="295" y="90"/>
                </a:lnTo>
                <a:lnTo>
                  <a:pt x="306" y="95"/>
                </a:lnTo>
                <a:lnTo>
                  <a:pt x="317" y="102"/>
                </a:lnTo>
                <a:lnTo>
                  <a:pt x="328" y="109"/>
                </a:lnTo>
                <a:lnTo>
                  <a:pt x="336" y="119"/>
                </a:lnTo>
                <a:lnTo>
                  <a:pt x="344" y="127"/>
                </a:lnTo>
                <a:lnTo>
                  <a:pt x="352" y="138"/>
                </a:lnTo>
                <a:lnTo>
                  <a:pt x="359" y="147"/>
                </a:lnTo>
                <a:lnTo>
                  <a:pt x="365" y="160"/>
                </a:lnTo>
                <a:lnTo>
                  <a:pt x="369" y="171"/>
                </a:lnTo>
                <a:lnTo>
                  <a:pt x="372" y="183"/>
                </a:lnTo>
                <a:lnTo>
                  <a:pt x="374" y="197"/>
                </a:lnTo>
                <a:lnTo>
                  <a:pt x="374" y="209"/>
                </a:lnTo>
                <a:close/>
                <a:moveTo>
                  <a:pt x="351" y="209"/>
                </a:moveTo>
                <a:lnTo>
                  <a:pt x="351" y="209"/>
                </a:lnTo>
                <a:lnTo>
                  <a:pt x="351" y="200"/>
                </a:lnTo>
                <a:lnTo>
                  <a:pt x="350" y="189"/>
                </a:lnTo>
                <a:lnTo>
                  <a:pt x="347" y="178"/>
                </a:lnTo>
                <a:lnTo>
                  <a:pt x="343" y="168"/>
                </a:lnTo>
                <a:lnTo>
                  <a:pt x="339" y="158"/>
                </a:lnTo>
                <a:lnTo>
                  <a:pt x="333" y="150"/>
                </a:lnTo>
                <a:lnTo>
                  <a:pt x="326" y="142"/>
                </a:lnTo>
                <a:lnTo>
                  <a:pt x="319" y="134"/>
                </a:lnTo>
                <a:lnTo>
                  <a:pt x="313" y="127"/>
                </a:lnTo>
                <a:lnTo>
                  <a:pt x="304" y="121"/>
                </a:lnTo>
                <a:lnTo>
                  <a:pt x="295" y="116"/>
                </a:lnTo>
                <a:lnTo>
                  <a:pt x="286" y="112"/>
                </a:lnTo>
                <a:lnTo>
                  <a:pt x="277" y="108"/>
                </a:lnTo>
                <a:lnTo>
                  <a:pt x="266" y="105"/>
                </a:lnTo>
                <a:lnTo>
                  <a:pt x="255" y="103"/>
                </a:lnTo>
                <a:lnTo>
                  <a:pt x="244" y="103"/>
                </a:lnTo>
                <a:lnTo>
                  <a:pt x="233" y="103"/>
                </a:lnTo>
                <a:lnTo>
                  <a:pt x="223" y="105"/>
                </a:lnTo>
                <a:lnTo>
                  <a:pt x="212" y="108"/>
                </a:lnTo>
                <a:lnTo>
                  <a:pt x="203" y="112"/>
                </a:lnTo>
                <a:lnTo>
                  <a:pt x="193" y="116"/>
                </a:lnTo>
                <a:lnTo>
                  <a:pt x="185" y="121"/>
                </a:lnTo>
                <a:lnTo>
                  <a:pt x="176" y="127"/>
                </a:lnTo>
                <a:lnTo>
                  <a:pt x="168" y="134"/>
                </a:lnTo>
                <a:lnTo>
                  <a:pt x="161" y="142"/>
                </a:lnTo>
                <a:lnTo>
                  <a:pt x="156" y="150"/>
                </a:lnTo>
                <a:lnTo>
                  <a:pt x="150" y="158"/>
                </a:lnTo>
                <a:lnTo>
                  <a:pt x="146" y="168"/>
                </a:lnTo>
                <a:lnTo>
                  <a:pt x="142" y="178"/>
                </a:lnTo>
                <a:lnTo>
                  <a:pt x="139" y="189"/>
                </a:lnTo>
                <a:lnTo>
                  <a:pt x="138" y="200"/>
                </a:lnTo>
                <a:lnTo>
                  <a:pt x="138" y="209"/>
                </a:lnTo>
                <a:lnTo>
                  <a:pt x="138" y="220"/>
                </a:lnTo>
                <a:lnTo>
                  <a:pt x="139" y="231"/>
                </a:lnTo>
                <a:lnTo>
                  <a:pt x="142" y="242"/>
                </a:lnTo>
                <a:lnTo>
                  <a:pt x="146" y="252"/>
                </a:lnTo>
                <a:lnTo>
                  <a:pt x="150" y="262"/>
                </a:lnTo>
                <a:lnTo>
                  <a:pt x="156" y="270"/>
                </a:lnTo>
                <a:lnTo>
                  <a:pt x="161" y="278"/>
                </a:lnTo>
                <a:lnTo>
                  <a:pt x="168" y="286"/>
                </a:lnTo>
                <a:lnTo>
                  <a:pt x="176" y="293"/>
                </a:lnTo>
                <a:lnTo>
                  <a:pt x="185" y="299"/>
                </a:lnTo>
                <a:lnTo>
                  <a:pt x="193" y="304"/>
                </a:lnTo>
                <a:lnTo>
                  <a:pt x="203" y="308"/>
                </a:lnTo>
                <a:lnTo>
                  <a:pt x="212" y="312"/>
                </a:lnTo>
                <a:lnTo>
                  <a:pt x="223" y="315"/>
                </a:lnTo>
                <a:lnTo>
                  <a:pt x="233" y="317"/>
                </a:lnTo>
                <a:lnTo>
                  <a:pt x="244" y="317"/>
                </a:lnTo>
                <a:lnTo>
                  <a:pt x="255" y="317"/>
                </a:lnTo>
                <a:lnTo>
                  <a:pt x="266" y="315"/>
                </a:lnTo>
                <a:lnTo>
                  <a:pt x="277" y="312"/>
                </a:lnTo>
                <a:lnTo>
                  <a:pt x="286" y="308"/>
                </a:lnTo>
                <a:lnTo>
                  <a:pt x="295" y="304"/>
                </a:lnTo>
                <a:lnTo>
                  <a:pt x="304" y="299"/>
                </a:lnTo>
                <a:lnTo>
                  <a:pt x="313" y="293"/>
                </a:lnTo>
                <a:lnTo>
                  <a:pt x="319" y="286"/>
                </a:lnTo>
                <a:lnTo>
                  <a:pt x="326" y="278"/>
                </a:lnTo>
                <a:lnTo>
                  <a:pt x="333" y="270"/>
                </a:lnTo>
                <a:lnTo>
                  <a:pt x="339" y="262"/>
                </a:lnTo>
                <a:lnTo>
                  <a:pt x="343" y="252"/>
                </a:lnTo>
                <a:lnTo>
                  <a:pt x="347" y="242"/>
                </a:lnTo>
                <a:lnTo>
                  <a:pt x="350" y="231"/>
                </a:lnTo>
                <a:lnTo>
                  <a:pt x="351" y="220"/>
                </a:lnTo>
                <a:lnTo>
                  <a:pt x="351" y="209"/>
                </a:lnTo>
                <a:close/>
                <a:moveTo>
                  <a:pt x="329" y="209"/>
                </a:moveTo>
                <a:lnTo>
                  <a:pt x="329" y="209"/>
                </a:lnTo>
                <a:lnTo>
                  <a:pt x="329" y="219"/>
                </a:lnTo>
                <a:lnTo>
                  <a:pt x="328" y="227"/>
                </a:lnTo>
                <a:lnTo>
                  <a:pt x="325" y="235"/>
                </a:lnTo>
                <a:lnTo>
                  <a:pt x="322" y="244"/>
                </a:lnTo>
                <a:lnTo>
                  <a:pt x="315" y="257"/>
                </a:lnTo>
                <a:lnTo>
                  <a:pt x="304" y="270"/>
                </a:lnTo>
                <a:lnTo>
                  <a:pt x="292" y="281"/>
                </a:lnTo>
                <a:lnTo>
                  <a:pt x="277" y="288"/>
                </a:lnTo>
                <a:lnTo>
                  <a:pt x="270" y="292"/>
                </a:lnTo>
                <a:lnTo>
                  <a:pt x="262" y="293"/>
                </a:lnTo>
                <a:lnTo>
                  <a:pt x="253" y="295"/>
                </a:lnTo>
                <a:lnTo>
                  <a:pt x="244" y="295"/>
                </a:lnTo>
                <a:lnTo>
                  <a:pt x="236" y="295"/>
                </a:lnTo>
                <a:lnTo>
                  <a:pt x="227" y="293"/>
                </a:lnTo>
                <a:lnTo>
                  <a:pt x="219" y="292"/>
                </a:lnTo>
                <a:lnTo>
                  <a:pt x="211" y="288"/>
                </a:lnTo>
                <a:lnTo>
                  <a:pt x="197" y="281"/>
                </a:lnTo>
                <a:lnTo>
                  <a:pt x="185" y="270"/>
                </a:lnTo>
                <a:lnTo>
                  <a:pt x="174" y="257"/>
                </a:lnTo>
                <a:lnTo>
                  <a:pt x="167" y="244"/>
                </a:lnTo>
                <a:lnTo>
                  <a:pt x="163" y="235"/>
                </a:lnTo>
                <a:lnTo>
                  <a:pt x="161" y="227"/>
                </a:lnTo>
                <a:lnTo>
                  <a:pt x="160" y="219"/>
                </a:lnTo>
                <a:lnTo>
                  <a:pt x="160" y="209"/>
                </a:lnTo>
                <a:lnTo>
                  <a:pt x="160" y="201"/>
                </a:lnTo>
                <a:lnTo>
                  <a:pt x="161" y="193"/>
                </a:lnTo>
                <a:lnTo>
                  <a:pt x="163" y="185"/>
                </a:lnTo>
                <a:lnTo>
                  <a:pt x="167" y="176"/>
                </a:lnTo>
                <a:lnTo>
                  <a:pt x="174" y="163"/>
                </a:lnTo>
                <a:lnTo>
                  <a:pt x="185" y="150"/>
                </a:lnTo>
                <a:lnTo>
                  <a:pt x="197" y="139"/>
                </a:lnTo>
                <a:lnTo>
                  <a:pt x="211" y="132"/>
                </a:lnTo>
                <a:lnTo>
                  <a:pt x="219" y="130"/>
                </a:lnTo>
                <a:lnTo>
                  <a:pt x="227" y="127"/>
                </a:lnTo>
                <a:lnTo>
                  <a:pt x="236" y="125"/>
                </a:lnTo>
                <a:lnTo>
                  <a:pt x="244" y="125"/>
                </a:lnTo>
                <a:lnTo>
                  <a:pt x="253" y="125"/>
                </a:lnTo>
                <a:lnTo>
                  <a:pt x="262" y="127"/>
                </a:lnTo>
                <a:lnTo>
                  <a:pt x="270" y="130"/>
                </a:lnTo>
                <a:lnTo>
                  <a:pt x="277" y="132"/>
                </a:lnTo>
                <a:lnTo>
                  <a:pt x="292" y="139"/>
                </a:lnTo>
                <a:lnTo>
                  <a:pt x="304" y="150"/>
                </a:lnTo>
                <a:lnTo>
                  <a:pt x="315" y="163"/>
                </a:lnTo>
                <a:lnTo>
                  <a:pt x="322" y="176"/>
                </a:lnTo>
                <a:lnTo>
                  <a:pt x="325" y="185"/>
                </a:lnTo>
                <a:lnTo>
                  <a:pt x="328" y="193"/>
                </a:lnTo>
                <a:lnTo>
                  <a:pt x="329" y="201"/>
                </a:lnTo>
                <a:lnTo>
                  <a:pt x="329" y="209"/>
                </a:lnTo>
                <a:close/>
                <a:moveTo>
                  <a:pt x="306" y="209"/>
                </a:moveTo>
                <a:lnTo>
                  <a:pt x="306" y="209"/>
                </a:lnTo>
                <a:lnTo>
                  <a:pt x="304" y="197"/>
                </a:lnTo>
                <a:lnTo>
                  <a:pt x="302" y="186"/>
                </a:lnTo>
                <a:lnTo>
                  <a:pt x="296" y="175"/>
                </a:lnTo>
                <a:lnTo>
                  <a:pt x="288" y="167"/>
                </a:lnTo>
                <a:lnTo>
                  <a:pt x="280" y="158"/>
                </a:lnTo>
                <a:lnTo>
                  <a:pt x="269" y="153"/>
                </a:lnTo>
                <a:lnTo>
                  <a:pt x="256" y="149"/>
                </a:lnTo>
                <a:lnTo>
                  <a:pt x="244" y="149"/>
                </a:lnTo>
                <a:lnTo>
                  <a:pt x="231" y="149"/>
                </a:lnTo>
                <a:lnTo>
                  <a:pt x="220" y="153"/>
                </a:lnTo>
                <a:lnTo>
                  <a:pt x="209" y="158"/>
                </a:lnTo>
                <a:lnTo>
                  <a:pt x="201" y="167"/>
                </a:lnTo>
                <a:lnTo>
                  <a:pt x="193" y="175"/>
                </a:lnTo>
                <a:lnTo>
                  <a:pt x="187" y="186"/>
                </a:lnTo>
                <a:lnTo>
                  <a:pt x="183" y="197"/>
                </a:lnTo>
                <a:lnTo>
                  <a:pt x="182" y="209"/>
                </a:lnTo>
                <a:lnTo>
                  <a:pt x="183" y="223"/>
                </a:lnTo>
                <a:lnTo>
                  <a:pt x="187" y="234"/>
                </a:lnTo>
                <a:lnTo>
                  <a:pt x="193" y="245"/>
                </a:lnTo>
                <a:lnTo>
                  <a:pt x="201" y="253"/>
                </a:lnTo>
                <a:lnTo>
                  <a:pt x="209" y="262"/>
                </a:lnTo>
                <a:lnTo>
                  <a:pt x="220" y="267"/>
                </a:lnTo>
                <a:lnTo>
                  <a:pt x="231" y="271"/>
                </a:lnTo>
                <a:lnTo>
                  <a:pt x="244" y="273"/>
                </a:lnTo>
                <a:lnTo>
                  <a:pt x="256" y="271"/>
                </a:lnTo>
                <a:lnTo>
                  <a:pt x="269" y="267"/>
                </a:lnTo>
                <a:lnTo>
                  <a:pt x="280" y="262"/>
                </a:lnTo>
                <a:lnTo>
                  <a:pt x="288" y="253"/>
                </a:lnTo>
                <a:lnTo>
                  <a:pt x="296" y="245"/>
                </a:lnTo>
                <a:lnTo>
                  <a:pt x="302" y="234"/>
                </a:lnTo>
                <a:lnTo>
                  <a:pt x="304" y="223"/>
                </a:lnTo>
                <a:lnTo>
                  <a:pt x="306" y="209"/>
                </a:lnTo>
                <a:close/>
              </a:path>
            </a:pathLst>
          </a:custGeom>
          <a:solidFill>
            <a:schemeClr val="accent1"/>
          </a:solidFill>
          <a:ln>
            <a:noFill/>
          </a:ln>
        </p:spPr>
        <p:txBody>
          <a:bodyPr/>
          <a:lstStyle/>
          <a:p>
            <a:endParaRPr lang="en-US" dirty="0"/>
          </a:p>
        </p:txBody>
      </p:sp>
      <p:sp>
        <p:nvSpPr>
          <p:cNvPr id="251" name="Freeform 280"/>
          <p:cNvSpPr>
            <a:spLocks noEditPoints="1"/>
          </p:cNvSpPr>
          <p:nvPr/>
        </p:nvSpPr>
        <p:spPr bwMode="auto">
          <a:xfrm>
            <a:off x="6986097" y="4923513"/>
            <a:ext cx="398376" cy="372167"/>
          </a:xfrm>
          <a:custGeom>
            <a:avLst/>
            <a:gdLst>
              <a:gd name="T0" fmla="*/ 126218 w 455"/>
              <a:gd name="T1" fmla="*/ 92915 h 427"/>
              <a:gd name="T2" fmla="*/ 116142 w 455"/>
              <a:gd name="T3" fmla="*/ 106113 h 427"/>
              <a:gd name="T4" fmla="*/ 117203 w 455"/>
              <a:gd name="T5" fmla="*/ 181079 h 427"/>
              <a:gd name="T6" fmla="*/ 129931 w 455"/>
              <a:gd name="T7" fmla="*/ 191110 h 427"/>
              <a:gd name="T8" fmla="*/ 231224 w 455"/>
              <a:gd name="T9" fmla="*/ 190582 h 427"/>
              <a:gd name="T10" fmla="*/ 241300 w 455"/>
              <a:gd name="T11" fmla="*/ 177384 h 427"/>
              <a:gd name="T12" fmla="*/ 239709 w 455"/>
              <a:gd name="T13" fmla="*/ 102418 h 427"/>
              <a:gd name="T14" fmla="*/ 227511 w 455"/>
              <a:gd name="T15" fmla="*/ 92387 h 427"/>
              <a:gd name="T16" fmla="*/ 229102 w 455"/>
              <a:gd name="T17" fmla="*/ 175800 h 427"/>
              <a:gd name="T18" fmla="*/ 133643 w 455"/>
              <a:gd name="T19" fmla="*/ 179495 h 427"/>
              <a:gd name="T20" fmla="*/ 128340 w 455"/>
              <a:gd name="T21" fmla="*/ 109281 h 427"/>
              <a:gd name="T22" fmla="*/ 133643 w 455"/>
              <a:gd name="T23" fmla="*/ 104002 h 427"/>
              <a:gd name="T24" fmla="*/ 229102 w 455"/>
              <a:gd name="T25" fmla="*/ 107697 h 427"/>
              <a:gd name="T26" fmla="*/ 46669 w 455"/>
              <a:gd name="T27" fmla="*/ 196917 h 427"/>
              <a:gd name="T28" fmla="*/ 118794 w 455"/>
              <a:gd name="T29" fmla="*/ 53321 h 427"/>
              <a:gd name="T30" fmla="*/ 108718 w 455"/>
              <a:gd name="T31" fmla="*/ 26396 h 427"/>
              <a:gd name="T32" fmla="*/ 87504 w 455"/>
              <a:gd name="T33" fmla="*/ 7391 h 427"/>
              <a:gd name="T34" fmla="*/ 58867 w 455"/>
              <a:gd name="T35" fmla="*/ 0 h 427"/>
              <a:gd name="T36" fmla="*/ 36593 w 455"/>
              <a:gd name="T37" fmla="*/ 5279 h 427"/>
              <a:gd name="T38" fmla="*/ 13258 w 455"/>
              <a:gd name="T39" fmla="*/ 22173 h 427"/>
              <a:gd name="T40" fmla="*/ 530 w 455"/>
              <a:gd name="T41" fmla="*/ 47513 h 427"/>
              <a:gd name="T42" fmla="*/ 530 w 455"/>
              <a:gd name="T43" fmla="*/ 71270 h 427"/>
              <a:gd name="T44" fmla="*/ 13258 w 455"/>
              <a:gd name="T45" fmla="*/ 97667 h 427"/>
              <a:gd name="T46" fmla="*/ 36593 w 455"/>
              <a:gd name="T47" fmla="*/ 114032 h 427"/>
              <a:gd name="T48" fmla="*/ 58867 w 455"/>
              <a:gd name="T49" fmla="*/ 118256 h 427"/>
              <a:gd name="T50" fmla="*/ 89095 w 455"/>
              <a:gd name="T51" fmla="*/ 208003 h 427"/>
              <a:gd name="T52" fmla="*/ 83262 w 455"/>
              <a:gd name="T53" fmla="*/ 212755 h 427"/>
              <a:gd name="T54" fmla="*/ 30759 w 455"/>
              <a:gd name="T55" fmla="*/ 210115 h 427"/>
              <a:gd name="T56" fmla="*/ 17501 w 455"/>
              <a:gd name="T57" fmla="*/ 116144 h 427"/>
              <a:gd name="T58" fmla="*/ 21213 w 455"/>
              <a:gd name="T59" fmla="*/ 218034 h 427"/>
              <a:gd name="T60" fmla="*/ 35002 w 455"/>
              <a:gd name="T61" fmla="*/ 225425 h 427"/>
              <a:gd name="T62" fmla="*/ 93338 w 455"/>
              <a:gd name="T63" fmla="*/ 222257 h 427"/>
              <a:gd name="T64" fmla="*/ 100763 w 455"/>
              <a:gd name="T65" fmla="*/ 208003 h 427"/>
              <a:gd name="T66" fmla="*/ 105005 w 455"/>
              <a:gd name="T67" fmla="*/ 97667 h 427"/>
              <a:gd name="T68" fmla="*/ 117203 w 455"/>
              <a:gd name="T69" fmla="*/ 71798 h 427"/>
              <a:gd name="T70" fmla="*/ 12198 w 455"/>
              <a:gd name="T71" fmla="*/ 59656 h 427"/>
              <a:gd name="T72" fmla="*/ 17501 w 455"/>
              <a:gd name="T73" fmla="*/ 36955 h 427"/>
              <a:gd name="T74" fmla="*/ 40835 w 455"/>
              <a:gd name="T75" fmla="*/ 16366 h 427"/>
              <a:gd name="T76" fmla="*/ 58867 w 455"/>
              <a:gd name="T77" fmla="*/ 12670 h 427"/>
              <a:gd name="T78" fmla="*/ 81671 w 455"/>
              <a:gd name="T79" fmla="*/ 18477 h 427"/>
              <a:gd name="T80" fmla="*/ 102884 w 455"/>
              <a:gd name="T81" fmla="*/ 41706 h 427"/>
              <a:gd name="T82" fmla="*/ 106596 w 455"/>
              <a:gd name="T83" fmla="*/ 59656 h 427"/>
              <a:gd name="T84" fmla="*/ 100763 w 455"/>
              <a:gd name="T85" fmla="*/ 82357 h 427"/>
              <a:gd name="T86" fmla="*/ 77958 w 455"/>
              <a:gd name="T87" fmla="*/ 103474 h 427"/>
              <a:gd name="T88" fmla="*/ 58867 w 455"/>
              <a:gd name="T89" fmla="*/ 106641 h 427"/>
              <a:gd name="T90" fmla="*/ 37123 w 455"/>
              <a:gd name="T91" fmla="*/ 100834 h 427"/>
              <a:gd name="T92" fmla="*/ 15910 w 455"/>
              <a:gd name="T93" fmla="*/ 77605 h 427"/>
              <a:gd name="T94" fmla="*/ 12198 w 455"/>
              <a:gd name="T95" fmla="*/ 59656 h 427"/>
              <a:gd name="T96" fmla="*/ 40305 w 455"/>
              <a:gd name="T97" fmla="*/ 30620 h 427"/>
              <a:gd name="T98" fmla="*/ 24925 w 455"/>
              <a:gd name="T99" fmla="*/ 59656 h 427"/>
              <a:gd name="T100" fmla="*/ 35002 w 455"/>
              <a:gd name="T101" fmla="*/ 83413 h 427"/>
              <a:gd name="T102" fmla="*/ 58867 w 455"/>
              <a:gd name="T103" fmla="*/ 93971 h 427"/>
              <a:gd name="T104" fmla="*/ 88035 w 455"/>
              <a:gd name="T105" fmla="*/ 78661 h 427"/>
              <a:gd name="T106" fmla="*/ 93338 w 455"/>
              <a:gd name="T107" fmla="*/ 52265 h 427"/>
              <a:gd name="T108" fmla="*/ 72655 w 455"/>
              <a:gd name="T109" fmla="*/ 27980 h 427"/>
              <a:gd name="T110" fmla="*/ 58867 w 455"/>
              <a:gd name="T111" fmla="*/ 81301 h 427"/>
              <a:gd name="T112" fmla="*/ 40835 w 455"/>
              <a:gd name="T113" fmla="*/ 71798 h 427"/>
              <a:gd name="T114" fmla="*/ 37123 w 455"/>
              <a:gd name="T115" fmla="*/ 55432 h 427"/>
              <a:gd name="T116" fmla="*/ 50912 w 455"/>
              <a:gd name="T117" fmla="*/ 39595 h 427"/>
              <a:gd name="T118" fmla="*/ 67882 w 455"/>
              <a:gd name="T119" fmla="*/ 39595 h 427"/>
              <a:gd name="T120" fmla="*/ 81140 w 455"/>
              <a:gd name="T121" fmla="*/ 55432 h 427"/>
              <a:gd name="T122" fmla="*/ 77958 w 455"/>
              <a:gd name="T123" fmla="*/ 71798 h 427"/>
              <a:gd name="T124" fmla="*/ 58867 w 455"/>
              <a:gd name="T125" fmla="*/ 81301 h 42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55" h="427">
                <a:moveTo>
                  <a:pt x="422" y="174"/>
                </a:moveTo>
                <a:lnTo>
                  <a:pt x="252" y="174"/>
                </a:lnTo>
                <a:lnTo>
                  <a:pt x="245" y="175"/>
                </a:lnTo>
                <a:lnTo>
                  <a:pt x="238" y="176"/>
                </a:lnTo>
                <a:lnTo>
                  <a:pt x="232" y="180"/>
                </a:lnTo>
                <a:lnTo>
                  <a:pt x="228" y="185"/>
                </a:lnTo>
                <a:lnTo>
                  <a:pt x="224" y="189"/>
                </a:lnTo>
                <a:lnTo>
                  <a:pt x="221" y="194"/>
                </a:lnTo>
                <a:lnTo>
                  <a:pt x="219" y="201"/>
                </a:lnTo>
                <a:lnTo>
                  <a:pt x="219" y="207"/>
                </a:lnTo>
                <a:lnTo>
                  <a:pt x="219" y="329"/>
                </a:lnTo>
                <a:lnTo>
                  <a:pt x="219" y="336"/>
                </a:lnTo>
                <a:lnTo>
                  <a:pt x="221" y="343"/>
                </a:lnTo>
                <a:lnTo>
                  <a:pt x="224" y="348"/>
                </a:lnTo>
                <a:lnTo>
                  <a:pt x="228" y="352"/>
                </a:lnTo>
                <a:lnTo>
                  <a:pt x="232" y="356"/>
                </a:lnTo>
                <a:lnTo>
                  <a:pt x="238" y="361"/>
                </a:lnTo>
                <a:lnTo>
                  <a:pt x="245" y="362"/>
                </a:lnTo>
                <a:lnTo>
                  <a:pt x="252" y="362"/>
                </a:lnTo>
                <a:lnTo>
                  <a:pt x="422" y="362"/>
                </a:lnTo>
                <a:lnTo>
                  <a:pt x="429" y="362"/>
                </a:lnTo>
                <a:lnTo>
                  <a:pt x="436" y="361"/>
                </a:lnTo>
                <a:lnTo>
                  <a:pt x="441" y="356"/>
                </a:lnTo>
                <a:lnTo>
                  <a:pt x="445" y="352"/>
                </a:lnTo>
                <a:lnTo>
                  <a:pt x="450" y="348"/>
                </a:lnTo>
                <a:lnTo>
                  <a:pt x="452" y="343"/>
                </a:lnTo>
                <a:lnTo>
                  <a:pt x="455" y="336"/>
                </a:lnTo>
                <a:lnTo>
                  <a:pt x="455" y="329"/>
                </a:lnTo>
                <a:lnTo>
                  <a:pt x="455" y="207"/>
                </a:lnTo>
                <a:lnTo>
                  <a:pt x="455" y="201"/>
                </a:lnTo>
                <a:lnTo>
                  <a:pt x="452" y="194"/>
                </a:lnTo>
                <a:lnTo>
                  <a:pt x="450" y="189"/>
                </a:lnTo>
                <a:lnTo>
                  <a:pt x="445" y="185"/>
                </a:lnTo>
                <a:lnTo>
                  <a:pt x="441" y="180"/>
                </a:lnTo>
                <a:lnTo>
                  <a:pt x="436" y="176"/>
                </a:lnTo>
                <a:lnTo>
                  <a:pt x="429" y="175"/>
                </a:lnTo>
                <a:lnTo>
                  <a:pt x="422" y="174"/>
                </a:lnTo>
                <a:close/>
                <a:moveTo>
                  <a:pt x="432" y="329"/>
                </a:moveTo>
                <a:lnTo>
                  <a:pt x="432" y="329"/>
                </a:lnTo>
                <a:lnTo>
                  <a:pt x="432" y="333"/>
                </a:lnTo>
                <a:lnTo>
                  <a:pt x="429" y="337"/>
                </a:lnTo>
                <a:lnTo>
                  <a:pt x="426" y="339"/>
                </a:lnTo>
                <a:lnTo>
                  <a:pt x="422" y="340"/>
                </a:lnTo>
                <a:lnTo>
                  <a:pt x="252" y="340"/>
                </a:lnTo>
                <a:lnTo>
                  <a:pt x="247" y="339"/>
                </a:lnTo>
                <a:lnTo>
                  <a:pt x="245" y="337"/>
                </a:lnTo>
                <a:lnTo>
                  <a:pt x="242" y="333"/>
                </a:lnTo>
                <a:lnTo>
                  <a:pt x="242" y="329"/>
                </a:lnTo>
                <a:lnTo>
                  <a:pt x="242" y="207"/>
                </a:lnTo>
                <a:lnTo>
                  <a:pt x="242" y="204"/>
                </a:lnTo>
                <a:lnTo>
                  <a:pt x="245" y="200"/>
                </a:lnTo>
                <a:lnTo>
                  <a:pt x="247" y="198"/>
                </a:lnTo>
                <a:lnTo>
                  <a:pt x="252" y="197"/>
                </a:lnTo>
                <a:lnTo>
                  <a:pt x="422" y="197"/>
                </a:lnTo>
                <a:lnTo>
                  <a:pt x="426" y="198"/>
                </a:lnTo>
                <a:lnTo>
                  <a:pt x="429" y="200"/>
                </a:lnTo>
                <a:lnTo>
                  <a:pt x="432" y="204"/>
                </a:lnTo>
                <a:lnTo>
                  <a:pt x="432" y="207"/>
                </a:lnTo>
                <a:lnTo>
                  <a:pt x="432" y="329"/>
                </a:lnTo>
                <a:close/>
                <a:moveTo>
                  <a:pt x="136" y="350"/>
                </a:moveTo>
                <a:lnTo>
                  <a:pt x="136" y="373"/>
                </a:lnTo>
                <a:lnTo>
                  <a:pt x="88" y="373"/>
                </a:lnTo>
                <a:lnTo>
                  <a:pt x="88" y="350"/>
                </a:lnTo>
                <a:lnTo>
                  <a:pt x="136" y="350"/>
                </a:lnTo>
                <a:close/>
                <a:moveTo>
                  <a:pt x="224" y="113"/>
                </a:moveTo>
                <a:lnTo>
                  <a:pt x="224" y="113"/>
                </a:lnTo>
                <a:lnTo>
                  <a:pt x="224" y="101"/>
                </a:lnTo>
                <a:lnTo>
                  <a:pt x="221" y="90"/>
                </a:lnTo>
                <a:lnTo>
                  <a:pt x="219" y="79"/>
                </a:lnTo>
                <a:lnTo>
                  <a:pt x="216" y="69"/>
                </a:lnTo>
                <a:lnTo>
                  <a:pt x="210" y="59"/>
                </a:lnTo>
                <a:lnTo>
                  <a:pt x="205" y="50"/>
                </a:lnTo>
                <a:lnTo>
                  <a:pt x="198" y="42"/>
                </a:lnTo>
                <a:lnTo>
                  <a:pt x="191" y="33"/>
                </a:lnTo>
                <a:lnTo>
                  <a:pt x="183" y="26"/>
                </a:lnTo>
                <a:lnTo>
                  <a:pt x="175" y="20"/>
                </a:lnTo>
                <a:lnTo>
                  <a:pt x="165" y="14"/>
                </a:lnTo>
                <a:lnTo>
                  <a:pt x="155" y="10"/>
                </a:lnTo>
                <a:lnTo>
                  <a:pt x="146" y="6"/>
                </a:lnTo>
                <a:lnTo>
                  <a:pt x="135" y="3"/>
                </a:lnTo>
                <a:lnTo>
                  <a:pt x="124" y="2"/>
                </a:lnTo>
                <a:lnTo>
                  <a:pt x="111" y="0"/>
                </a:lnTo>
                <a:lnTo>
                  <a:pt x="100" y="2"/>
                </a:lnTo>
                <a:lnTo>
                  <a:pt x="89" y="3"/>
                </a:lnTo>
                <a:lnTo>
                  <a:pt x="78" y="6"/>
                </a:lnTo>
                <a:lnTo>
                  <a:pt x="69" y="10"/>
                </a:lnTo>
                <a:lnTo>
                  <a:pt x="59" y="14"/>
                </a:lnTo>
                <a:lnTo>
                  <a:pt x="49" y="20"/>
                </a:lnTo>
                <a:lnTo>
                  <a:pt x="40" y="26"/>
                </a:lnTo>
                <a:lnTo>
                  <a:pt x="33" y="33"/>
                </a:lnTo>
                <a:lnTo>
                  <a:pt x="25" y="42"/>
                </a:lnTo>
                <a:lnTo>
                  <a:pt x="19" y="50"/>
                </a:lnTo>
                <a:lnTo>
                  <a:pt x="14" y="59"/>
                </a:lnTo>
                <a:lnTo>
                  <a:pt x="8" y="69"/>
                </a:lnTo>
                <a:lnTo>
                  <a:pt x="4" y="79"/>
                </a:lnTo>
                <a:lnTo>
                  <a:pt x="1" y="90"/>
                </a:lnTo>
                <a:lnTo>
                  <a:pt x="0" y="101"/>
                </a:lnTo>
                <a:lnTo>
                  <a:pt x="0" y="113"/>
                </a:lnTo>
                <a:lnTo>
                  <a:pt x="0" y="124"/>
                </a:lnTo>
                <a:lnTo>
                  <a:pt x="1" y="135"/>
                </a:lnTo>
                <a:lnTo>
                  <a:pt x="4" y="146"/>
                </a:lnTo>
                <a:lnTo>
                  <a:pt x="8" y="157"/>
                </a:lnTo>
                <a:lnTo>
                  <a:pt x="14" y="167"/>
                </a:lnTo>
                <a:lnTo>
                  <a:pt x="19" y="175"/>
                </a:lnTo>
                <a:lnTo>
                  <a:pt x="25" y="185"/>
                </a:lnTo>
                <a:lnTo>
                  <a:pt x="33" y="193"/>
                </a:lnTo>
                <a:lnTo>
                  <a:pt x="40" y="200"/>
                </a:lnTo>
                <a:lnTo>
                  <a:pt x="49" y="205"/>
                </a:lnTo>
                <a:lnTo>
                  <a:pt x="59" y="212"/>
                </a:lnTo>
                <a:lnTo>
                  <a:pt x="69" y="216"/>
                </a:lnTo>
                <a:lnTo>
                  <a:pt x="78" y="220"/>
                </a:lnTo>
                <a:lnTo>
                  <a:pt x="89" y="223"/>
                </a:lnTo>
                <a:lnTo>
                  <a:pt x="100" y="224"/>
                </a:lnTo>
                <a:lnTo>
                  <a:pt x="111" y="224"/>
                </a:lnTo>
                <a:lnTo>
                  <a:pt x="126" y="224"/>
                </a:lnTo>
                <a:lnTo>
                  <a:pt x="142" y="222"/>
                </a:lnTo>
                <a:lnTo>
                  <a:pt x="154" y="216"/>
                </a:lnTo>
                <a:lnTo>
                  <a:pt x="168" y="211"/>
                </a:lnTo>
                <a:lnTo>
                  <a:pt x="168" y="394"/>
                </a:lnTo>
                <a:lnTo>
                  <a:pt x="166" y="398"/>
                </a:lnTo>
                <a:lnTo>
                  <a:pt x="164" y="400"/>
                </a:lnTo>
                <a:lnTo>
                  <a:pt x="161" y="403"/>
                </a:lnTo>
                <a:lnTo>
                  <a:pt x="157" y="403"/>
                </a:lnTo>
                <a:lnTo>
                  <a:pt x="66" y="403"/>
                </a:lnTo>
                <a:lnTo>
                  <a:pt x="63" y="403"/>
                </a:lnTo>
                <a:lnTo>
                  <a:pt x="59" y="400"/>
                </a:lnTo>
                <a:lnTo>
                  <a:pt x="58" y="398"/>
                </a:lnTo>
                <a:lnTo>
                  <a:pt x="56" y="394"/>
                </a:lnTo>
                <a:lnTo>
                  <a:pt x="56" y="235"/>
                </a:lnTo>
                <a:lnTo>
                  <a:pt x="45" y="229"/>
                </a:lnTo>
                <a:lnTo>
                  <a:pt x="33" y="220"/>
                </a:lnTo>
                <a:lnTo>
                  <a:pt x="33" y="394"/>
                </a:lnTo>
                <a:lnTo>
                  <a:pt x="34" y="400"/>
                </a:lnTo>
                <a:lnTo>
                  <a:pt x="36" y="406"/>
                </a:lnTo>
                <a:lnTo>
                  <a:pt x="40" y="413"/>
                </a:lnTo>
                <a:lnTo>
                  <a:pt x="43" y="417"/>
                </a:lnTo>
                <a:lnTo>
                  <a:pt x="48" y="421"/>
                </a:lnTo>
                <a:lnTo>
                  <a:pt x="54" y="424"/>
                </a:lnTo>
                <a:lnTo>
                  <a:pt x="60" y="427"/>
                </a:lnTo>
                <a:lnTo>
                  <a:pt x="66" y="427"/>
                </a:lnTo>
                <a:lnTo>
                  <a:pt x="157" y="427"/>
                </a:lnTo>
                <a:lnTo>
                  <a:pt x="164" y="427"/>
                </a:lnTo>
                <a:lnTo>
                  <a:pt x="170" y="424"/>
                </a:lnTo>
                <a:lnTo>
                  <a:pt x="176" y="421"/>
                </a:lnTo>
                <a:lnTo>
                  <a:pt x="180" y="417"/>
                </a:lnTo>
                <a:lnTo>
                  <a:pt x="184" y="413"/>
                </a:lnTo>
                <a:lnTo>
                  <a:pt x="188" y="406"/>
                </a:lnTo>
                <a:lnTo>
                  <a:pt x="190" y="400"/>
                </a:lnTo>
                <a:lnTo>
                  <a:pt x="190" y="394"/>
                </a:lnTo>
                <a:lnTo>
                  <a:pt x="190" y="196"/>
                </a:lnTo>
                <a:lnTo>
                  <a:pt x="190" y="193"/>
                </a:lnTo>
                <a:lnTo>
                  <a:pt x="198" y="185"/>
                </a:lnTo>
                <a:lnTo>
                  <a:pt x="205" y="176"/>
                </a:lnTo>
                <a:lnTo>
                  <a:pt x="210" y="167"/>
                </a:lnTo>
                <a:lnTo>
                  <a:pt x="214" y="157"/>
                </a:lnTo>
                <a:lnTo>
                  <a:pt x="219" y="146"/>
                </a:lnTo>
                <a:lnTo>
                  <a:pt x="221" y="136"/>
                </a:lnTo>
                <a:lnTo>
                  <a:pt x="224" y="124"/>
                </a:lnTo>
                <a:lnTo>
                  <a:pt x="224" y="113"/>
                </a:lnTo>
                <a:close/>
                <a:moveTo>
                  <a:pt x="23" y="113"/>
                </a:moveTo>
                <a:lnTo>
                  <a:pt x="23" y="113"/>
                </a:lnTo>
                <a:lnTo>
                  <a:pt x="23" y="103"/>
                </a:lnTo>
                <a:lnTo>
                  <a:pt x="25" y="95"/>
                </a:lnTo>
                <a:lnTo>
                  <a:pt x="27" y="87"/>
                </a:lnTo>
                <a:lnTo>
                  <a:pt x="30" y="79"/>
                </a:lnTo>
                <a:lnTo>
                  <a:pt x="33" y="70"/>
                </a:lnTo>
                <a:lnTo>
                  <a:pt x="38" y="64"/>
                </a:lnTo>
                <a:lnTo>
                  <a:pt x="49" y="50"/>
                </a:lnTo>
                <a:lnTo>
                  <a:pt x="62" y="39"/>
                </a:lnTo>
                <a:lnTo>
                  <a:pt x="70" y="35"/>
                </a:lnTo>
                <a:lnTo>
                  <a:pt x="77" y="31"/>
                </a:lnTo>
                <a:lnTo>
                  <a:pt x="85" y="28"/>
                </a:lnTo>
                <a:lnTo>
                  <a:pt x="93" y="25"/>
                </a:lnTo>
                <a:lnTo>
                  <a:pt x="103" y="24"/>
                </a:lnTo>
                <a:lnTo>
                  <a:pt x="111" y="24"/>
                </a:lnTo>
                <a:lnTo>
                  <a:pt x="121" y="24"/>
                </a:lnTo>
                <a:lnTo>
                  <a:pt x="129" y="25"/>
                </a:lnTo>
                <a:lnTo>
                  <a:pt x="139" y="28"/>
                </a:lnTo>
                <a:lnTo>
                  <a:pt x="147" y="31"/>
                </a:lnTo>
                <a:lnTo>
                  <a:pt x="154" y="35"/>
                </a:lnTo>
                <a:lnTo>
                  <a:pt x="162" y="39"/>
                </a:lnTo>
                <a:lnTo>
                  <a:pt x="175" y="50"/>
                </a:lnTo>
                <a:lnTo>
                  <a:pt x="186" y="64"/>
                </a:lnTo>
                <a:lnTo>
                  <a:pt x="190" y="70"/>
                </a:lnTo>
                <a:lnTo>
                  <a:pt x="194" y="79"/>
                </a:lnTo>
                <a:lnTo>
                  <a:pt x="197" y="87"/>
                </a:lnTo>
                <a:lnTo>
                  <a:pt x="199" y="95"/>
                </a:lnTo>
                <a:lnTo>
                  <a:pt x="201" y="103"/>
                </a:lnTo>
                <a:lnTo>
                  <a:pt x="201" y="113"/>
                </a:lnTo>
                <a:lnTo>
                  <a:pt x="201" y="121"/>
                </a:lnTo>
                <a:lnTo>
                  <a:pt x="199" y="131"/>
                </a:lnTo>
                <a:lnTo>
                  <a:pt x="197" y="139"/>
                </a:lnTo>
                <a:lnTo>
                  <a:pt x="194" y="147"/>
                </a:lnTo>
                <a:lnTo>
                  <a:pt x="190" y="156"/>
                </a:lnTo>
                <a:lnTo>
                  <a:pt x="186" y="163"/>
                </a:lnTo>
                <a:lnTo>
                  <a:pt x="175" y="176"/>
                </a:lnTo>
                <a:lnTo>
                  <a:pt x="162" y="187"/>
                </a:lnTo>
                <a:lnTo>
                  <a:pt x="154" y="191"/>
                </a:lnTo>
                <a:lnTo>
                  <a:pt x="147" y="196"/>
                </a:lnTo>
                <a:lnTo>
                  <a:pt x="139" y="198"/>
                </a:lnTo>
                <a:lnTo>
                  <a:pt x="129" y="200"/>
                </a:lnTo>
                <a:lnTo>
                  <a:pt x="121" y="201"/>
                </a:lnTo>
                <a:lnTo>
                  <a:pt x="111" y="202"/>
                </a:lnTo>
                <a:lnTo>
                  <a:pt x="103" y="201"/>
                </a:lnTo>
                <a:lnTo>
                  <a:pt x="93" y="200"/>
                </a:lnTo>
                <a:lnTo>
                  <a:pt x="85" y="198"/>
                </a:lnTo>
                <a:lnTo>
                  <a:pt x="77" y="196"/>
                </a:lnTo>
                <a:lnTo>
                  <a:pt x="70" y="191"/>
                </a:lnTo>
                <a:lnTo>
                  <a:pt x="62" y="187"/>
                </a:lnTo>
                <a:lnTo>
                  <a:pt x="49" y="176"/>
                </a:lnTo>
                <a:lnTo>
                  <a:pt x="38" y="163"/>
                </a:lnTo>
                <a:lnTo>
                  <a:pt x="33" y="156"/>
                </a:lnTo>
                <a:lnTo>
                  <a:pt x="30" y="147"/>
                </a:lnTo>
                <a:lnTo>
                  <a:pt x="27" y="139"/>
                </a:lnTo>
                <a:lnTo>
                  <a:pt x="25" y="131"/>
                </a:lnTo>
                <a:lnTo>
                  <a:pt x="23" y="121"/>
                </a:lnTo>
                <a:lnTo>
                  <a:pt x="23" y="113"/>
                </a:lnTo>
                <a:close/>
                <a:moveTo>
                  <a:pt x="111" y="47"/>
                </a:moveTo>
                <a:lnTo>
                  <a:pt x="111" y="47"/>
                </a:lnTo>
                <a:lnTo>
                  <a:pt x="99" y="48"/>
                </a:lnTo>
                <a:lnTo>
                  <a:pt x="87" y="53"/>
                </a:lnTo>
                <a:lnTo>
                  <a:pt x="76" y="58"/>
                </a:lnTo>
                <a:lnTo>
                  <a:pt x="66" y="66"/>
                </a:lnTo>
                <a:lnTo>
                  <a:pt x="58" y="76"/>
                </a:lnTo>
                <a:lnTo>
                  <a:pt x="52" y="87"/>
                </a:lnTo>
                <a:lnTo>
                  <a:pt x="48" y="99"/>
                </a:lnTo>
                <a:lnTo>
                  <a:pt x="47" y="113"/>
                </a:lnTo>
                <a:lnTo>
                  <a:pt x="48" y="125"/>
                </a:lnTo>
                <a:lnTo>
                  <a:pt x="52" y="138"/>
                </a:lnTo>
                <a:lnTo>
                  <a:pt x="58" y="149"/>
                </a:lnTo>
                <a:lnTo>
                  <a:pt x="66" y="158"/>
                </a:lnTo>
                <a:lnTo>
                  <a:pt x="76" y="167"/>
                </a:lnTo>
                <a:lnTo>
                  <a:pt x="87" y="172"/>
                </a:lnTo>
                <a:lnTo>
                  <a:pt x="99" y="176"/>
                </a:lnTo>
                <a:lnTo>
                  <a:pt x="111" y="178"/>
                </a:lnTo>
                <a:lnTo>
                  <a:pt x="125" y="176"/>
                </a:lnTo>
                <a:lnTo>
                  <a:pt x="137" y="172"/>
                </a:lnTo>
                <a:lnTo>
                  <a:pt x="148" y="167"/>
                </a:lnTo>
                <a:lnTo>
                  <a:pt x="158" y="158"/>
                </a:lnTo>
                <a:lnTo>
                  <a:pt x="166" y="149"/>
                </a:lnTo>
                <a:lnTo>
                  <a:pt x="172" y="138"/>
                </a:lnTo>
                <a:lnTo>
                  <a:pt x="176" y="125"/>
                </a:lnTo>
                <a:lnTo>
                  <a:pt x="177" y="113"/>
                </a:lnTo>
                <a:lnTo>
                  <a:pt x="176" y="99"/>
                </a:lnTo>
                <a:lnTo>
                  <a:pt x="172" y="87"/>
                </a:lnTo>
                <a:lnTo>
                  <a:pt x="166" y="76"/>
                </a:lnTo>
                <a:lnTo>
                  <a:pt x="158" y="66"/>
                </a:lnTo>
                <a:lnTo>
                  <a:pt x="148" y="58"/>
                </a:lnTo>
                <a:lnTo>
                  <a:pt x="137" y="53"/>
                </a:lnTo>
                <a:lnTo>
                  <a:pt x="125" y="48"/>
                </a:lnTo>
                <a:lnTo>
                  <a:pt x="111" y="47"/>
                </a:lnTo>
                <a:close/>
                <a:moveTo>
                  <a:pt x="111" y="154"/>
                </a:moveTo>
                <a:lnTo>
                  <a:pt x="111" y="154"/>
                </a:lnTo>
                <a:lnTo>
                  <a:pt x="103" y="154"/>
                </a:lnTo>
                <a:lnTo>
                  <a:pt x="96" y="152"/>
                </a:lnTo>
                <a:lnTo>
                  <a:pt x="88" y="147"/>
                </a:lnTo>
                <a:lnTo>
                  <a:pt x="82" y="142"/>
                </a:lnTo>
                <a:lnTo>
                  <a:pt x="77" y="136"/>
                </a:lnTo>
                <a:lnTo>
                  <a:pt x="73" y="130"/>
                </a:lnTo>
                <a:lnTo>
                  <a:pt x="70" y="121"/>
                </a:lnTo>
                <a:lnTo>
                  <a:pt x="70" y="113"/>
                </a:lnTo>
                <a:lnTo>
                  <a:pt x="70" y="105"/>
                </a:lnTo>
                <a:lnTo>
                  <a:pt x="73" y="97"/>
                </a:lnTo>
                <a:lnTo>
                  <a:pt x="77" y="90"/>
                </a:lnTo>
                <a:lnTo>
                  <a:pt x="82" y="83"/>
                </a:lnTo>
                <a:lnTo>
                  <a:pt x="88" y="77"/>
                </a:lnTo>
                <a:lnTo>
                  <a:pt x="96" y="75"/>
                </a:lnTo>
                <a:lnTo>
                  <a:pt x="103" y="72"/>
                </a:lnTo>
                <a:lnTo>
                  <a:pt x="111" y="70"/>
                </a:lnTo>
                <a:lnTo>
                  <a:pt x="121" y="72"/>
                </a:lnTo>
                <a:lnTo>
                  <a:pt x="128" y="75"/>
                </a:lnTo>
                <a:lnTo>
                  <a:pt x="136" y="77"/>
                </a:lnTo>
                <a:lnTo>
                  <a:pt x="142" y="83"/>
                </a:lnTo>
                <a:lnTo>
                  <a:pt x="147" y="90"/>
                </a:lnTo>
                <a:lnTo>
                  <a:pt x="151" y="97"/>
                </a:lnTo>
                <a:lnTo>
                  <a:pt x="153" y="105"/>
                </a:lnTo>
                <a:lnTo>
                  <a:pt x="154" y="113"/>
                </a:lnTo>
                <a:lnTo>
                  <a:pt x="153" y="121"/>
                </a:lnTo>
                <a:lnTo>
                  <a:pt x="151" y="130"/>
                </a:lnTo>
                <a:lnTo>
                  <a:pt x="147" y="136"/>
                </a:lnTo>
                <a:lnTo>
                  <a:pt x="142" y="142"/>
                </a:lnTo>
                <a:lnTo>
                  <a:pt x="136" y="147"/>
                </a:lnTo>
                <a:lnTo>
                  <a:pt x="128" y="152"/>
                </a:lnTo>
                <a:lnTo>
                  <a:pt x="121" y="154"/>
                </a:lnTo>
                <a:lnTo>
                  <a:pt x="111" y="154"/>
                </a:lnTo>
                <a:close/>
              </a:path>
            </a:pathLst>
          </a:custGeom>
          <a:solidFill>
            <a:schemeClr val="accent1"/>
          </a:solidFill>
          <a:ln>
            <a:noFill/>
          </a:ln>
        </p:spPr>
        <p:txBody>
          <a:bodyPr/>
          <a:lstStyle/>
          <a:p>
            <a:endParaRPr lang="en-US" dirty="0"/>
          </a:p>
        </p:txBody>
      </p:sp>
      <p:sp>
        <p:nvSpPr>
          <p:cNvPr id="252" name="Freeform 281"/>
          <p:cNvSpPr>
            <a:spLocks noEditPoints="1"/>
          </p:cNvSpPr>
          <p:nvPr/>
        </p:nvSpPr>
        <p:spPr bwMode="auto">
          <a:xfrm>
            <a:off x="2799903" y="4427235"/>
            <a:ext cx="377408" cy="359063"/>
          </a:xfrm>
          <a:custGeom>
            <a:avLst/>
            <a:gdLst>
              <a:gd name="T0" fmla="*/ 77438 w 431"/>
              <a:gd name="T1" fmla="*/ 6350 h 411"/>
              <a:gd name="T2" fmla="*/ 75846 w 431"/>
              <a:gd name="T3" fmla="*/ 2117 h 411"/>
              <a:gd name="T4" fmla="*/ 42962 w 431"/>
              <a:gd name="T5" fmla="*/ 0 h 411"/>
              <a:gd name="T6" fmla="*/ 38719 w 431"/>
              <a:gd name="T7" fmla="*/ 2117 h 411"/>
              <a:gd name="T8" fmla="*/ 37128 w 431"/>
              <a:gd name="T9" fmla="*/ 26458 h 411"/>
              <a:gd name="T10" fmla="*/ 13260 w 431"/>
              <a:gd name="T11" fmla="*/ 27517 h 411"/>
              <a:gd name="T12" fmla="*/ 5304 w 431"/>
              <a:gd name="T13" fmla="*/ 31750 h 411"/>
              <a:gd name="T14" fmla="*/ 1061 w 431"/>
              <a:gd name="T15" fmla="*/ 39688 h 411"/>
              <a:gd name="T16" fmla="*/ 0 w 431"/>
              <a:gd name="T17" fmla="*/ 200555 h 411"/>
              <a:gd name="T18" fmla="*/ 3182 w 431"/>
              <a:gd name="T19" fmla="*/ 210080 h 411"/>
              <a:gd name="T20" fmla="*/ 10077 w 431"/>
              <a:gd name="T21" fmla="*/ 215900 h 411"/>
              <a:gd name="T22" fmla="*/ 97593 w 431"/>
              <a:gd name="T23" fmla="*/ 217488 h 411"/>
              <a:gd name="T24" fmla="*/ 104488 w 431"/>
              <a:gd name="T25" fmla="*/ 215900 h 411"/>
              <a:gd name="T26" fmla="*/ 111913 w 431"/>
              <a:gd name="T27" fmla="*/ 210080 h 411"/>
              <a:gd name="T28" fmla="*/ 114565 w 431"/>
              <a:gd name="T29" fmla="*/ 200555 h 411"/>
              <a:gd name="T30" fmla="*/ 114035 w 431"/>
              <a:gd name="T31" fmla="*/ 39688 h 411"/>
              <a:gd name="T32" fmla="*/ 109261 w 431"/>
              <a:gd name="T33" fmla="*/ 31750 h 411"/>
              <a:gd name="T34" fmla="*/ 101305 w 431"/>
              <a:gd name="T35" fmla="*/ 27517 h 411"/>
              <a:gd name="T36" fmla="*/ 48796 w 431"/>
              <a:gd name="T37" fmla="*/ 12171 h 411"/>
              <a:gd name="T38" fmla="*/ 48796 w 431"/>
              <a:gd name="T39" fmla="*/ 26458 h 411"/>
              <a:gd name="T40" fmla="*/ 97593 w 431"/>
              <a:gd name="T41" fmla="*/ 39158 h 411"/>
              <a:gd name="T42" fmla="*/ 100775 w 431"/>
              <a:gd name="T43" fmla="*/ 40746 h 411"/>
              <a:gd name="T44" fmla="*/ 102366 w 431"/>
              <a:gd name="T45" fmla="*/ 53446 h 411"/>
              <a:gd name="T46" fmla="*/ 12729 w 431"/>
              <a:gd name="T47" fmla="*/ 43392 h 411"/>
              <a:gd name="T48" fmla="*/ 14851 w 431"/>
              <a:gd name="T49" fmla="*/ 39688 h 411"/>
              <a:gd name="T50" fmla="*/ 12729 w 431"/>
              <a:gd name="T51" fmla="*/ 65088 h 411"/>
              <a:gd name="T52" fmla="*/ 12729 w 431"/>
              <a:gd name="T53" fmla="*/ 177800 h 411"/>
              <a:gd name="T54" fmla="*/ 15912 w 431"/>
              <a:gd name="T55" fmla="*/ 204788 h 411"/>
              <a:gd name="T56" fmla="*/ 13790 w 431"/>
              <a:gd name="T57" fmla="*/ 203730 h 411"/>
              <a:gd name="T58" fmla="*/ 12729 w 431"/>
              <a:gd name="T59" fmla="*/ 190500 h 411"/>
              <a:gd name="T60" fmla="*/ 102366 w 431"/>
              <a:gd name="T61" fmla="*/ 200555 h 411"/>
              <a:gd name="T62" fmla="*/ 99184 w 431"/>
              <a:gd name="T63" fmla="*/ 204788 h 411"/>
              <a:gd name="T64" fmla="*/ 204202 w 431"/>
              <a:gd name="T65" fmla="*/ 77788 h 411"/>
              <a:gd name="T66" fmla="*/ 189881 w 431"/>
              <a:gd name="T67" fmla="*/ 77788 h 411"/>
              <a:gd name="T68" fmla="*/ 159649 w 431"/>
              <a:gd name="T69" fmla="*/ 89959 h 411"/>
              <a:gd name="T70" fmla="*/ 173969 w 431"/>
              <a:gd name="T71" fmla="*/ 89959 h 411"/>
              <a:gd name="T72" fmla="*/ 129416 w 431"/>
              <a:gd name="T73" fmla="*/ 77788 h 411"/>
              <a:gd name="T74" fmla="*/ 129416 w 431"/>
              <a:gd name="T75" fmla="*/ 153988 h 411"/>
              <a:gd name="T76" fmla="*/ 129416 w 431"/>
              <a:gd name="T77" fmla="*/ 166159 h 411"/>
              <a:gd name="T78" fmla="*/ 178213 w 431"/>
              <a:gd name="T79" fmla="*/ 142346 h 411"/>
              <a:gd name="T80" fmla="*/ 175030 w 431"/>
              <a:gd name="T81" fmla="*/ 143934 h 411"/>
              <a:gd name="T82" fmla="*/ 174500 w 431"/>
              <a:gd name="T83" fmla="*/ 189442 h 411"/>
              <a:gd name="T84" fmla="*/ 160710 w 431"/>
              <a:gd name="T85" fmla="*/ 177800 h 411"/>
              <a:gd name="T86" fmla="*/ 160710 w 431"/>
              <a:gd name="T87" fmla="*/ 142346 h 411"/>
              <a:gd name="T88" fmla="*/ 165483 w 431"/>
              <a:gd name="T89" fmla="*/ 133879 h 411"/>
              <a:gd name="T90" fmla="*/ 174500 w 431"/>
              <a:gd name="T91" fmla="*/ 129117 h 411"/>
              <a:gd name="T92" fmla="*/ 216931 w 431"/>
              <a:gd name="T93" fmla="*/ 70379 h 411"/>
              <a:gd name="T94" fmla="*/ 214810 w 431"/>
              <a:gd name="T95" fmla="*/ 66675 h 411"/>
              <a:gd name="T96" fmla="*/ 124643 w 431"/>
              <a:gd name="T97" fmla="*/ 65088 h 411"/>
              <a:gd name="T98" fmla="*/ 211097 w 431"/>
              <a:gd name="T99" fmla="*/ 52917 h 411"/>
              <a:gd name="T100" fmla="*/ 221174 w 431"/>
              <a:gd name="T101" fmla="*/ 55563 h 411"/>
              <a:gd name="T102" fmla="*/ 227539 w 431"/>
              <a:gd name="T103" fmla="*/ 64029 h 411"/>
              <a:gd name="T104" fmla="*/ 228600 w 431"/>
              <a:gd name="T105" fmla="*/ 142346 h 41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31" h="411">
                <a:moveTo>
                  <a:pt x="184" y="50"/>
                </a:moveTo>
                <a:lnTo>
                  <a:pt x="146" y="50"/>
                </a:lnTo>
                <a:lnTo>
                  <a:pt x="146" y="12"/>
                </a:lnTo>
                <a:lnTo>
                  <a:pt x="146" y="6"/>
                </a:lnTo>
                <a:lnTo>
                  <a:pt x="143" y="4"/>
                </a:lnTo>
                <a:lnTo>
                  <a:pt x="139" y="1"/>
                </a:lnTo>
                <a:lnTo>
                  <a:pt x="135" y="0"/>
                </a:lnTo>
                <a:lnTo>
                  <a:pt x="81" y="0"/>
                </a:lnTo>
                <a:lnTo>
                  <a:pt x="77" y="1"/>
                </a:lnTo>
                <a:lnTo>
                  <a:pt x="73" y="4"/>
                </a:lnTo>
                <a:lnTo>
                  <a:pt x="70" y="6"/>
                </a:lnTo>
                <a:lnTo>
                  <a:pt x="70" y="12"/>
                </a:lnTo>
                <a:lnTo>
                  <a:pt x="70" y="50"/>
                </a:lnTo>
                <a:lnTo>
                  <a:pt x="30" y="50"/>
                </a:lnTo>
                <a:lnTo>
                  <a:pt x="25" y="52"/>
                </a:lnTo>
                <a:lnTo>
                  <a:pt x="19" y="53"/>
                </a:lnTo>
                <a:lnTo>
                  <a:pt x="14" y="56"/>
                </a:lnTo>
                <a:lnTo>
                  <a:pt x="10" y="60"/>
                </a:lnTo>
                <a:lnTo>
                  <a:pt x="6" y="64"/>
                </a:lnTo>
                <a:lnTo>
                  <a:pt x="3" y="70"/>
                </a:lnTo>
                <a:lnTo>
                  <a:pt x="2" y="75"/>
                </a:lnTo>
                <a:lnTo>
                  <a:pt x="0" y="82"/>
                </a:lnTo>
                <a:lnTo>
                  <a:pt x="0" y="379"/>
                </a:lnTo>
                <a:lnTo>
                  <a:pt x="2" y="386"/>
                </a:lnTo>
                <a:lnTo>
                  <a:pt x="3" y="391"/>
                </a:lnTo>
                <a:lnTo>
                  <a:pt x="6" y="397"/>
                </a:lnTo>
                <a:lnTo>
                  <a:pt x="10" y="401"/>
                </a:lnTo>
                <a:lnTo>
                  <a:pt x="14" y="405"/>
                </a:lnTo>
                <a:lnTo>
                  <a:pt x="19" y="408"/>
                </a:lnTo>
                <a:lnTo>
                  <a:pt x="25" y="409"/>
                </a:lnTo>
                <a:lnTo>
                  <a:pt x="30" y="411"/>
                </a:lnTo>
                <a:lnTo>
                  <a:pt x="184" y="411"/>
                </a:lnTo>
                <a:lnTo>
                  <a:pt x="191" y="409"/>
                </a:lnTo>
                <a:lnTo>
                  <a:pt x="197" y="408"/>
                </a:lnTo>
                <a:lnTo>
                  <a:pt x="202" y="405"/>
                </a:lnTo>
                <a:lnTo>
                  <a:pt x="206" y="401"/>
                </a:lnTo>
                <a:lnTo>
                  <a:pt x="211" y="397"/>
                </a:lnTo>
                <a:lnTo>
                  <a:pt x="213" y="391"/>
                </a:lnTo>
                <a:lnTo>
                  <a:pt x="215" y="386"/>
                </a:lnTo>
                <a:lnTo>
                  <a:pt x="216" y="379"/>
                </a:lnTo>
                <a:lnTo>
                  <a:pt x="216" y="82"/>
                </a:lnTo>
                <a:lnTo>
                  <a:pt x="215" y="75"/>
                </a:lnTo>
                <a:lnTo>
                  <a:pt x="213" y="70"/>
                </a:lnTo>
                <a:lnTo>
                  <a:pt x="211" y="64"/>
                </a:lnTo>
                <a:lnTo>
                  <a:pt x="206" y="60"/>
                </a:lnTo>
                <a:lnTo>
                  <a:pt x="202" y="56"/>
                </a:lnTo>
                <a:lnTo>
                  <a:pt x="197" y="53"/>
                </a:lnTo>
                <a:lnTo>
                  <a:pt x="191" y="52"/>
                </a:lnTo>
                <a:lnTo>
                  <a:pt x="184" y="50"/>
                </a:lnTo>
                <a:close/>
                <a:moveTo>
                  <a:pt x="92" y="23"/>
                </a:moveTo>
                <a:lnTo>
                  <a:pt x="123" y="23"/>
                </a:lnTo>
                <a:lnTo>
                  <a:pt x="123" y="50"/>
                </a:lnTo>
                <a:lnTo>
                  <a:pt x="92" y="50"/>
                </a:lnTo>
                <a:lnTo>
                  <a:pt x="92" y="23"/>
                </a:lnTo>
                <a:close/>
                <a:moveTo>
                  <a:pt x="30" y="74"/>
                </a:moveTo>
                <a:lnTo>
                  <a:pt x="184" y="74"/>
                </a:lnTo>
                <a:lnTo>
                  <a:pt x="187" y="75"/>
                </a:lnTo>
                <a:lnTo>
                  <a:pt x="190" y="77"/>
                </a:lnTo>
                <a:lnTo>
                  <a:pt x="191" y="79"/>
                </a:lnTo>
                <a:lnTo>
                  <a:pt x="193" y="82"/>
                </a:lnTo>
                <a:lnTo>
                  <a:pt x="193" y="101"/>
                </a:lnTo>
                <a:lnTo>
                  <a:pt x="24" y="101"/>
                </a:lnTo>
                <a:lnTo>
                  <a:pt x="24" y="82"/>
                </a:lnTo>
                <a:lnTo>
                  <a:pt x="24" y="79"/>
                </a:lnTo>
                <a:lnTo>
                  <a:pt x="26" y="77"/>
                </a:lnTo>
                <a:lnTo>
                  <a:pt x="28" y="75"/>
                </a:lnTo>
                <a:lnTo>
                  <a:pt x="30" y="74"/>
                </a:lnTo>
                <a:close/>
                <a:moveTo>
                  <a:pt x="24" y="123"/>
                </a:moveTo>
                <a:lnTo>
                  <a:pt x="193" y="123"/>
                </a:lnTo>
                <a:lnTo>
                  <a:pt x="193" y="336"/>
                </a:lnTo>
                <a:lnTo>
                  <a:pt x="24" y="336"/>
                </a:lnTo>
                <a:lnTo>
                  <a:pt x="24" y="123"/>
                </a:lnTo>
                <a:close/>
                <a:moveTo>
                  <a:pt x="184" y="387"/>
                </a:moveTo>
                <a:lnTo>
                  <a:pt x="30" y="387"/>
                </a:lnTo>
                <a:lnTo>
                  <a:pt x="28" y="387"/>
                </a:lnTo>
                <a:lnTo>
                  <a:pt x="26" y="385"/>
                </a:lnTo>
                <a:lnTo>
                  <a:pt x="24" y="383"/>
                </a:lnTo>
                <a:lnTo>
                  <a:pt x="24" y="379"/>
                </a:lnTo>
                <a:lnTo>
                  <a:pt x="24" y="360"/>
                </a:lnTo>
                <a:lnTo>
                  <a:pt x="193" y="360"/>
                </a:lnTo>
                <a:lnTo>
                  <a:pt x="193" y="379"/>
                </a:lnTo>
                <a:lnTo>
                  <a:pt x="191" y="383"/>
                </a:lnTo>
                <a:lnTo>
                  <a:pt x="190" y="385"/>
                </a:lnTo>
                <a:lnTo>
                  <a:pt x="187" y="387"/>
                </a:lnTo>
                <a:lnTo>
                  <a:pt x="184" y="387"/>
                </a:lnTo>
                <a:close/>
                <a:moveTo>
                  <a:pt x="385" y="147"/>
                </a:moveTo>
                <a:lnTo>
                  <a:pt x="385" y="170"/>
                </a:lnTo>
                <a:lnTo>
                  <a:pt x="358" y="170"/>
                </a:lnTo>
                <a:lnTo>
                  <a:pt x="358" y="147"/>
                </a:lnTo>
                <a:lnTo>
                  <a:pt x="385" y="147"/>
                </a:lnTo>
                <a:close/>
                <a:moveTo>
                  <a:pt x="328" y="170"/>
                </a:moveTo>
                <a:lnTo>
                  <a:pt x="301" y="170"/>
                </a:lnTo>
                <a:lnTo>
                  <a:pt x="301" y="147"/>
                </a:lnTo>
                <a:lnTo>
                  <a:pt x="328" y="147"/>
                </a:lnTo>
                <a:lnTo>
                  <a:pt x="328" y="170"/>
                </a:lnTo>
                <a:close/>
                <a:moveTo>
                  <a:pt x="271" y="170"/>
                </a:moveTo>
                <a:lnTo>
                  <a:pt x="244" y="170"/>
                </a:lnTo>
                <a:lnTo>
                  <a:pt x="244" y="147"/>
                </a:lnTo>
                <a:lnTo>
                  <a:pt x="271" y="147"/>
                </a:lnTo>
                <a:lnTo>
                  <a:pt x="271" y="170"/>
                </a:lnTo>
                <a:close/>
                <a:moveTo>
                  <a:pt x="244" y="291"/>
                </a:moveTo>
                <a:lnTo>
                  <a:pt x="271" y="291"/>
                </a:lnTo>
                <a:lnTo>
                  <a:pt x="271" y="314"/>
                </a:lnTo>
                <a:lnTo>
                  <a:pt x="244" y="314"/>
                </a:lnTo>
                <a:lnTo>
                  <a:pt x="244" y="291"/>
                </a:lnTo>
                <a:close/>
                <a:moveTo>
                  <a:pt x="431" y="269"/>
                </a:moveTo>
                <a:lnTo>
                  <a:pt x="336" y="269"/>
                </a:lnTo>
                <a:lnTo>
                  <a:pt x="333" y="270"/>
                </a:lnTo>
                <a:lnTo>
                  <a:pt x="330" y="272"/>
                </a:lnTo>
                <a:lnTo>
                  <a:pt x="329" y="273"/>
                </a:lnTo>
                <a:lnTo>
                  <a:pt x="329" y="276"/>
                </a:lnTo>
                <a:lnTo>
                  <a:pt x="329" y="358"/>
                </a:lnTo>
                <a:lnTo>
                  <a:pt x="235" y="358"/>
                </a:lnTo>
                <a:lnTo>
                  <a:pt x="235" y="336"/>
                </a:lnTo>
                <a:lnTo>
                  <a:pt x="303" y="336"/>
                </a:lnTo>
                <a:lnTo>
                  <a:pt x="303" y="276"/>
                </a:lnTo>
                <a:lnTo>
                  <a:pt x="303" y="269"/>
                </a:lnTo>
                <a:lnTo>
                  <a:pt x="305" y="264"/>
                </a:lnTo>
                <a:lnTo>
                  <a:pt x="308" y="258"/>
                </a:lnTo>
                <a:lnTo>
                  <a:pt x="312" y="253"/>
                </a:lnTo>
                <a:lnTo>
                  <a:pt x="316" y="248"/>
                </a:lnTo>
                <a:lnTo>
                  <a:pt x="322" y="246"/>
                </a:lnTo>
                <a:lnTo>
                  <a:pt x="329" y="244"/>
                </a:lnTo>
                <a:lnTo>
                  <a:pt x="336" y="243"/>
                </a:lnTo>
                <a:lnTo>
                  <a:pt x="409" y="243"/>
                </a:lnTo>
                <a:lnTo>
                  <a:pt x="409" y="133"/>
                </a:lnTo>
                <a:lnTo>
                  <a:pt x="407" y="130"/>
                </a:lnTo>
                <a:lnTo>
                  <a:pt x="405" y="126"/>
                </a:lnTo>
                <a:lnTo>
                  <a:pt x="402" y="125"/>
                </a:lnTo>
                <a:lnTo>
                  <a:pt x="398" y="123"/>
                </a:lnTo>
                <a:lnTo>
                  <a:pt x="235" y="123"/>
                </a:lnTo>
                <a:lnTo>
                  <a:pt x="235" y="100"/>
                </a:lnTo>
                <a:lnTo>
                  <a:pt x="398" y="100"/>
                </a:lnTo>
                <a:lnTo>
                  <a:pt x="405" y="101"/>
                </a:lnTo>
                <a:lnTo>
                  <a:pt x="411" y="103"/>
                </a:lnTo>
                <a:lnTo>
                  <a:pt x="417" y="105"/>
                </a:lnTo>
                <a:lnTo>
                  <a:pt x="421" y="110"/>
                </a:lnTo>
                <a:lnTo>
                  <a:pt x="425" y="115"/>
                </a:lnTo>
                <a:lnTo>
                  <a:pt x="429" y="121"/>
                </a:lnTo>
                <a:lnTo>
                  <a:pt x="431" y="126"/>
                </a:lnTo>
                <a:lnTo>
                  <a:pt x="431" y="133"/>
                </a:lnTo>
                <a:lnTo>
                  <a:pt x="431" y="269"/>
                </a:lnTo>
                <a:close/>
              </a:path>
            </a:pathLst>
          </a:custGeom>
          <a:solidFill>
            <a:schemeClr val="accent1"/>
          </a:solidFill>
          <a:ln>
            <a:noFill/>
          </a:ln>
        </p:spPr>
        <p:txBody>
          <a:bodyPr/>
          <a:lstStyle/>
          <a:p>
            <a:endParaRPr lang="en-US" dirty="0"/>
          </a:p>
        </p:txBody>
      </p:sp>
      <p:sp>
        <p:nvSpPr>
          <p:cNvPr id="253" name="Freeform 282"/>
          <p:cNvSpPr>
            <a:spLocks noEditPoints="1"/>
          </p:cNvSpPr>
          <p:nvPr/>
        </p:nvSpPr>
        <p:spPr bwMode="auto">
          <a:xfrm>
            <a:off x="704357" y="3953682"/>
            <a:ext cx="366925" cy="324991"/>
          </a:xfrm>
          <a:custGeom>
            <a:avLst/>
            <a:gdLst>
              <a:gd name="T0" fmla="*/ 32887 w 419"/>
              <a:gd name="T1" fmla="*/ 109066 h 370"/>
              <a:gd name="T2" fmla="*/ 28113 w 419"/>
              <a:gd name="T3" fmla="*/ 115450 h 370"/>
              <a:gd name="T4" fmla="*/ 530 w 419"/>
              <a:gd name="T5" fmla="*/ 142051 h 370"/>
              <a:gd name="T6" fmla="*/ 6896 w 419"/>
              <a:gd name="T7" fmla="*/ 173441 h 370"/>
              <a:gd name="T8" fmla="*/ 33417 w 419"/>
              <a:gd name="T9" fmla="*/ 187274 h 370"/>
              <a:gd name="T10" fmla="*/ 47208 w 419"/>
              <a:gd name="T11" fmla="*/ 193658 h 370"/>
              <a:gd name="T12" fmla="*/ 66834 w 419"/>
              <a:gd name="T13" fmla="*/ 97893 h 370"/>
              <a:gd name="T14" fmla="*/ 22278 w 419"/>
              <a:gd name="T15" fmla="*/ 171313 h 370"/>
              <a:gd name="T16" fmla="*/ 12200 w 419"/>
              <a:gd name="T17" fmla="*/ 154288 h 370"/>
              <a:gd name="T18" fmla="*/ 18565 w 419"/>
              <a:gd name="T19" fmla="*/ 134071 h 370"/>
              <a:gd name="T20" fmla="*/ 33417 w 419"/>
              <a:gd name="T21" fmla="*/ 175037 h 370"/>
              <a:gd name="T22" fmla="*/ 50921 w 419"/>
              <a:gd name="T23" fmla="*/ 181953 h 370"/>
              <a:gd name="T24" fmla="*/ 39782 w 419"/>
              <a:gd name="T25" fmla="*/ 122898 h 370"/>
              <a:gd name="T26" fmla="*/ 45617 w 419"/>
              <a:gd name="T27" fmla="*/ 113854 h 370"/>
              <a:gd name="T28" fmla="*/ 163903 w 419"/>
              <a:gd name="T29" fmla="*/ 47350 h 370"/>
              <a:gd name="T30" fmla="*/ 175042 w 419"/>
              <a:gd name="T31" fmla="*/ 35114 h 370"/>
              <a:gd name="T32" fmla="*/ 190424 w 419"/>
              <a:gd name="T33" fmla="*/ 62779 h 370"/>
              <a:gd name="T34" fmla="*/ 197320 w 419"/>
              <a:gd name="T35" fmla="*/ 103213 h 370"/>
              <a:gd name="T36" fmla="*/ 207928 w 419"/>
              <a:gd name="T37" fmla="*/ 109066 h 370"/>
              <a:gd name="T38" fmla="*/ 195198 w 419"/>
              <a:gd name="T39" fmla="*/ 43094 h 370"/>
              <a:gd name="T40" fmla="*/ 162311 w 419"/>
              <a:gd name="T41" fmla="*/ 10109 h 370"/>
              <a:gd name="T42" fmla="*/ 110860 w 419"/>
              <a:gd name="T43" fmla="*/ 0 h 370"/>
              <a:gd name="T44" fmla="*/ 110860 w 419"/>
              <a:gd name="T45" fmla="*/ 0 h 370"/>
              <a:gd name="T46" fmla="*/ 51452 w 419"/>
              <a:gd name="T47" fmla="*/ 15429 h 370"/>
              <a:gd name="T48" fmla="*/ 22278 w 419"/>
              <a:gd name="T49" fmla="*/ 52139 h 370"/>
              <a:gd name="T50" fmla="*/ 14322 w 419"/>
              <a:gd name="T51" fmla="*/ 109066 h 370"/>
              <a:gd name="T52" fmla="*/ 25991 w 419"/>
              <a:gd name="T53" fmla="*/ 100021 h 370"/>
              <a:gd name="T54" fmla="*/ 35008 w 419"/>
              <a:gd name="T55" fmla="*/ 54799 h 370"/>
              <a:gd name="T56" fmla="*/ 47208 w 419"/>
              <a:gd name="T57" fmla="*/ 35114 h 370"/>
              <a:gd name="T58" fmla="*/ 62060 w 419"/>
              <a:gd name="T59" fmla="*/ 48946 h 370"/>
              <a:gd name="T60" fmla="*/ 80095 w 419"/>
              <a:gd name="T61" fmla="*/ 44690 h 370"/>
              <a:gd name="T62" fmla="*/ 92295 w 419"/>
              <a:gd name="T63" fmla="*/ 40434 h 370"/>
              <a:gd name="T64" fmla="*/ 123060 w 419"/>
              <a:gd name="T65" fmla="*/ 38838 h 370"/>
              <a:gd name="T66" fmla="*/ 142155 w 419"/>
              <a:gd name="T67" fmla="*/ 44690 h 370"/>
              <a:gd name="T68" fmla="*/ 155946 w 419"/>
              <a:gd name="T69" fmla="*/ 48946 h 370"/>
              <a:gd name="T70" fmla="*/ 145868 w 419"/>
              <a:gd name="T71" fmla="*/ 32986 h 370"/>
              <a:gd name="T72" fmla="*/ 132607 w 419"/>
              <a:gd name="T73" fmla="*/ 27665 h 370"/>
              <a:gd name="T74" fmla="*/ 110860 w 419"/>
              <a:gd name="T75" fmla="*/ 25537 h 370"/>
              <a:gd name="T76" fmla="*/ 96008 w 419"/>
              <a:gd name="T77" fmla="*/ 27133 h 370"/>
              <a:gd name="T78" fmla="*/ 82747 w 419"/>
              <a:gd name="T79" fmla="*/ 29794 h 370"/>
              <a:gd name="T80" fmla="*/ 62591 w 419"/>
              <a:gd name="T81" fmla="*/ 36710 h 370"/>
              <a:gd name="T82" fmla="*/ 62591 w 419"/>
              <a:gd name="T83" fmla="*/ 22877 h 370"/>
              <a:gd name="T84" fmla="*/ 102903 w 419"/>
              <a:gd name="T85" fmla="*/ 12237 h 370"/>
              <a:gd name="T86" fmla="*/ 141094 w 419"/>
              <a:gd name="T87" fmla="*/ 15429 h 370"/>
              <a:gd name="T88" fmla="*/ 163903 w 419"/>
              <a:gd name="T89" fmla="*/ 29261 h 370"/>
              <a:gd name="T90" fmla="*/ 152233 w 419"/>
              <a:gd name="T91" fmla="*/ 35646 h 370"/>
              <a:gd name="T92" fmla="*/ 190955 w 419"/>
              <a:gd name="T93" fmla="*/ 112790 h 370"/>
              <a:gd name="T94" fmla="*/ 173450 w 419"/>
              <a:gd name="T95" fmla="*/ 100021 h 370"/>
              <a:gd name="T96" fmla="*/ 163903 w 419"/>
              <a:gd name="T97" fmla="*/ 196850 h 370"/>
              <a:gd name="T98" fmla="*/ 184589 w 419"/>
              <a:gd name="T99" fmla="*/ 187274 h 370"/>
              <a:gd name="T100" fmla="*/ 205276 w 419"/>
              <a:gd name="T101" fmla="*/ 181953 h 370"/>
              <a:gd name="T102" fmla="*/ 222250 w 419"/>
              <a:gd name="T103" fmla="*/ 155884 h 370"/>
              <a:gd name="T104" fmla="*/ 206337 w 419"/>
              <a:gd name="T105" fmla="*/ 120770 h 370"/>
              <a:gd name="T106" fmla="*/ 175042 w 419"/>
              <a:gd name="T107" fmla="*/ 173973 h 370"/>
              <a:gd name="T108" fmla="*/ 162311 w 419"/>
              <a:gd name="T109" fmla="*/ 184613 h 370"/>
              <a:gd name="T110" fmla="*/ 176103 w 419"/>
              <a:gd name="T111" fmla="*/ 113854 h 370"/>
              <a:gd name="T112" fmla="*/ 181407 w 419"/>
              <a:gd name="T113" fmla="*/ 125026 h 370"/>
              <a:gd name="T114" fmla="*/ 202624 w 419"/>
              <a:gd name="T115" fmla="*/ 169185 h 370"/>
              <a:gd name="T116" fmla="*/ 187242 w 419"/>
              <a:gd name="T117" fmla="*/ 175037 h 370"/>
              <a:gd name="T118" fmla="*/ 205276 w 419"/>
              <a:gd name="T119" fmla="*/ 136731 h 370"/>
              <a:gd name="T120" fmla="*/ 210050 w 419"/>
              <a:gd name="T121" fmla="*/ 154288 h 37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19" h="370">
                <a:moveTo>
                  <a:pt x="92" y="188"/>
                </a:moveTo>
                <a:lnTo>
                  <a:pt x="92" y="188"/>
                </a:lnTo>
                <a:lnTo>
                  <a:pt x="82" y="190"/>
                </a:lnTo>
                <a:lnTo>
                  <a:pt x="75" y="194"/>
                </a:lnTo>
                <a:lnTo>
                  <a:pt x="68" y="199"/>
                </a:lnTo>
                <a:lnTo>
                  <a:pt x="62" y="205"/>
                </a:lnTo>
                <a:lnTo>
                  <a:pt x="57" y="212"/>
                </a:lnTo>
                <a:lnTo>
                  <a:pt x="55" y="217"/>
                </a:lnTo>
                <a:lnTo>
                  <a:pt x="53" y="217"/>
                </a:lnTo>
                <a:lnTo>
                  <a:pt x="41" y="221"/>
                </a:lnTo>
                <a:lnTo>
                  <a:pt x="30" y="227"/>
                </a:lnTo>
                <a:lnTo>
                  <a:pt x="20" y="234"/>
                </a:lnTo>
                <a:lnTo>
                  <a:pt x="12" y="243"/>
                </a:lnTo>
                <a:lnTo>
                  <a:pt x="5" y="254"/>
                </a:lnTo>
                <a:lnTo>
                  <a:pt x="1" y="267"/>
                </a:lnTo>
                <a:lnTo>
                  <a:pt x="0" y="279"/>
                </a:lnTo>
                <a:lnTo>
                  <a:pt x="0" y="293"/>
                </a:lnTo>
                <a:lnTo>
                  <a:pt x="2" y="305"/>
                </a:lnTo>
                <a:lnTo>
                  <a:pt x="7" y="316"/>
                </a:lnTo>
                <a:lnTo>
                  <a:pt x="13" y="326"/>
                </a:lnTo>
                <a:lnTo>
                  <a:pt x="22" y="336"/>
                </a:lnTo>
                <a:lnTo>
                  <a:pt x="30" y="342"/>
                </a:lnTo>
                <a:lnTo>
                  <a:pt x="41" y="348"/>
                </a:lnTo>
                <a:lnTo>
                  <a:pt x="52" y="351"/>
                </a:lnTo>
                <a:lnTo>
                  <a:pt x="63" y="352"/>
                </a:lnTo>
                <a:lnTo>
                  <a:pt x="70" y="352"/>
                </a:lnTo>
                <a:lnTo>
                  <a:pt x="73" y="351"/>
                </a:lnTo>
                <a:lnTo>
                  <a:pt x="81" y="359"/>
                </a:lnTo>
                <a:lnTo>
                  <a:pt x="89" y="364"/>
                </a:lnTo>
                <a:lnTo>
                  <a:pt x="99" y="369"/>
                </a:lnTo>
                <a:lnTo>
                  <a:pt x="110" y="370"/>
                </a:lnTo>
                <a:lnTo>
                  <a:pt x="115" y="369"/>
                </a:lnTo>
                <a:lnTo>
                  <a:pt x="151" y="364"/>
                </a:lnTo>
                <a:lnTo>
                  <a:pt x="126" y="184"/>
                </a:lnTo>
                <a:lnTo>
                  <a:pt x="92" y="188"/>
                </a:lnTo>
                <a:close/>
                <a:moveTo>
                  <a:pt x="63" y="329"/>
                </a:moveTo>
                <a:lnTo>
                  <a:pt x="63" y="329"/>
                </a:lnTo>
                <a:lnTo>
                  <a:pt x="56" y="329"/>
                </a:lnTo>
                <a:lnTo>
                  <a:pt x="49" y="326"/>
                </a:lnTo>
                <a:lnTo>
                  <a:pt x="42" y="322"/>
                </a:lnTo>
                <a:lnTo>
                  <a:pt x="37" y="318"/>
                </a:lnTo>
                <a:lnTo>
                  <a:pt x="31" y="312"/>
                </a:lnTo>
                <a:lnTo>
                  <a:pt x="27" y="305"/>
                </a:lnTo>
                <a:lnTo>
                  <a:pt x="24" y="298"/>
                </a:lnTo>
                <a:lnTo>
                  <a:pt x="23" y="290"/>
                </a:lnTo>
                <a:lnTo>
                  <a:pt x="22" y="281"/>
                </a:lnTo>
                <a:lnTo>
                  <a:pt x="23" y="272"/>
                </a:lnTo>
                <a:lnTo>
                  <a:pt x="26" y="264"/>
                </a:lnTo>
                <a:lnTo>
                  <a:pt x="30" y="257"/>
                </a:lnTo>
                <a:lnTo>
                  <a:pt x="35" y="252"/>
                </a:lnTo>
                <a:lnTo>
                  <a:pt x="41" y="246"/>
                </a:lnTo>
                <a:lnTo>
                  <a:pt x="46" y="243"/>
                </a:lnTo>
                <a:lnTo>
                  <a:pt x="53" y="241"/>
                </a:lnTo>
                <a:lnTo>
                  <a:pt x="64" y="329"/>
                </a:lnTo>
                <a:lnTo>
                  <a:pt x="63" y="329"/>
                </a:lnTo>
                <a:close/>
                <a:moveTo>
                  <a:pt x="112" y="347"/>
                </a:moveTo>
                <a:lnTo>
                  <a:pt x="112" y="347"/>
                </a:lnTo>
                <a:lnTo>
                  <a:pt x="108" y="347"/>
                </a:lnTo>
                <a:lnTo>
                  <a:pt x="104" y="345"/>
                </a:lnTo>
                <a:lnTo>
                  <a:pt x="96" y="342"/>
                </a:lnTo>
                <a:lnTo>
                  <a:pt x="90" y="336"/>
                </a:lnTo>
                <a:lnTo>
                  <a:pt x="89" y="331"/>
                </a:lnTo>
                <a:lnTo>
                  <a:pt x="88" y="327"/>
                </a:lnTo>
                <a:lnTo>
                  <a:pt x="75" y="235"/>
                </a:lnTo>
                <a:lnTo>
                  <a:pt x="75" y="231"/>
                </a:lnTo>
                <a:lnTo>
                  <a:pt x="77" y="227"/>
                </a:lnTo>
                <a:lnTo>
                  <a:pt x="78" y="223"/>
                </a:lnTo>
                <a:lnTo>
                  <a:pt x="81" y="220"/>
                </a:lnTo>
                <a:lnTo>
                  <a:pt x="84" y="216"/>
                </a:lnTo>
                <a:lnTo>
                  <a:pt x="86" y="214"/>
                </a:lnTo>
                <a:lnTo>
                  <a:pt x="90" y="212"/>
                </a:lnTo>
                <a:lnTo>
                  <a:pt x="95" y="212"/>
                </a:lnTo>
                <a:lnTo>
                  <a:pt x="107" y="209"/>
                </a:lnTo>
                <a:lnTo>
                  <a:pt x="125" y="345"/>
                </a:lnTo>
                <a:lnTo>
                  <a:pt x="112" y="347"/>
                </a:lnTo>
                <a:close/>
                <a:moveTo>
                  <a:pt x="309" y="89"/>
                </a:moveTo>
                <a:lnTo>
                  <a:pt x="309" y="89"/>
                </a:lnTo>
                <a:lnTo>
                  <a:pt x="315" y="87"/>
                </a:lnTo>
                <a:lnTo>
                  <a:pt x="320" y="81"/>
                </a:lnTo>
                <a:lnTo>
                  <a:pt x="326" y="76"/>
                </a:lnTo>
                <a:lnTo>
                  <a:pt x="330" y="66"/>
                </a:lnTo>
                <a:lnTo>
                  <a:pt x="331" y="67"/>
                </a:lnTo>
                <a:lnTo>
                  <a:pt x="339" y="78"/>
                </a:lnTo>
                <a:lnTo>
                  <a:pt x="346" y="91"/>
                </a:lnTo>
                <a:lnTo>
                  <a:pt x="353" y="103"/>
                </a:lnTo>
                <a:lnTo>
                  <a:pt x="359" y="118"/>
                </a:lnTo>
                <a:lnTo>
                  <a:pt x="363" y="135"/>
                </a:lnTo>
                <a:lnTo>
                  <a:pt x="365" y="151"/>
                </a:lnTo>
                <a:lnTo>
                  <a:pt x="368" y="169"/>
                </a:lnTo>
                <a:lnTo>
                  <a:pt x="368" y="188"/>
                </a:lnTo>
                <a:lnTo>
                  <a:pt x="372" y="194"/>
                </a:lnTo>
                <a:lnTo>
                  <a:pt x="376" y="199"/>
                </a:lnTo>
                <a:lnTo>
                  <a:pt x="385" y="202"/>
                </a:lnTo>
                <a:lnTo>
                  <a:pt x="392" y="205"/>
                </a:lnTo>
                <a:lnTo>
                  <a:pt x="392" y="180"/>
                </a:lnTo>
                <a:lnTo>
                  <a:pt x="390" y="158"/>
                </a:lnTo>
                <a:lnTo>
                  <a:pt x="386" y="136"/>
                </a:lnTo>
                <a:lnTo>
                  <a:pt x="382" y="117"/>
                </a:lnTo>
                <a:lnTo>
                  <a:pt x="375" y="98"/>
                </a:lnTo>
                <a:lnTo>
                  <a:pt x="368" y="81"/>
                </a:lnTo>
                <a:lnTo>
                  <a:pt x="359" y="66"/>
                </a:lnTo>
                <a:lnTo>
                  <a:pt x="348" y="52"/>
                </a:lnTo>
                <a:lnTo>
                  <a:pt x="335" y="40"/>
                </a:lnTo>
                <a:lnTo>
                  <a:pt x="321" y="29"/>
                </a:lnTo>
                <a:lnTo>
                  <a:pt x="306" y="19"/>
                </a:lnTo>
                <a:lnTo>
                  <a:pt x="290" y="12"/>
                </a:lnTo>
                <a:lnTo>
                  <a:pt x="272" y="7"/>
                </a:lnTo>
                <a:lnTo>
                  <a:pt x="253" y="3"/>
                </a:lnTo>
                <a:lnTo>
                  <a:pt x="232" y="0"/>
                </a:lnTo>
                <a:lnTo>
                  <a:pt x="209" y="0"/>
                </a:lnTo>
                <a:lnTo>
                  <a:pt x="187" y="0"/>
                </a:lnTo>
                <a:lnTo>
                  <a:pt x="166" y="3"/>
                </a:lnTo>
                <a:lnTo>
                  <a:pt x="147" y="7"/>
                </a:lnTo>
                <a:lnTo>
                  <a:pt x="129" y="12"/>
                </a:lnTo>
                <a:lnTo>
                  <a:pt x="112" y="19"/>
                </a:lnTo>
                <a:lnTo>
                  <a:pt x="97" y="29"/>
                </a:lnTo>
                <a:lnTo>
                  <a:pt x="84" y="40"/>
                </a:lnTo>
                <a:lnTo>
                  <a:pt x="71" y="52"/>
                </a:lnTo>
                <a:lnTo>
                  <a:pt x="60" y="66"/>
                </a:lnTo>
                <a:lnTo>
                  <a:pt x="51" y="81"/>
                </a:lnTo>
                <a:lnTo>
                  <a:pt x="42" y="98"/>
                </a:lnTo>
                <a:lnTo>
                  <a:pt x="37" y="117"/>
                </a:lnTo>
                <a:lnTo>
                  <a:pt x="31" y="136"/>
                </a:lnTo>
                <a:lnTo>
                  <a:pt x="29" y="158"/>
                </a:lnTo>
                <a:lnTo>
                  <a:pt x="27" y="180"/>
                </a:lnTo>
                <a:lnTo>
                  <a:pt x="27" y="205"/>
                </a:lnTo>
                <a:lnTo>
                  <a:pt x="34" y="202"/>
                </a:lnTo>
                <a:lnTo>
                  <a:pt x="42" y="199"/>
                </a:lnTo>
                <a:lnTo>
                  <a:pt x="46" y="194"/>
                </a:lnTo>
                <a:lnTo>
                  <a:pt x="49" y="188"/>
                </a:lnTo>
                <a:lnTo>
                  <a:pt x="51" y="169"/>
                </a:lnTo>
                <a:lnTo>
                  <a:pt x="52" y="151"/>
                </a:lnTo>
                <a:lnTo>
                  <a:pt x="56" y="135"/>
                </a:lnTo>
                <a:lnTo>
                  <a:pt x="60" y="118"/>
                </a:lnTo>
                <a:lnTo>
                  <a:pt x="66" y="103"/>
                </a:lnTo>
                <a:lnTo>
                  <a:pt x="71" y="91"/>
                </a:lnTo>
                <a:lnTo>
                  <a:pt x="79" y="78"/>
                </a:lnTo>
                <a:lnTo>
                  <a:pt x="88" y="67"/>
                </a:lnTo>
                <a:lnTo>
                  <a:pt x="89" y="66"/>
                </a:lnTo>
                <a:lnTo>
                  <a:pt x="93" y="76"/>
                </a:lnTo>
                <a:lnTo>
                  <a:pt x="99" y="81"/>
                </a:lnTo>
                <a:lnTo>
                  <a:pt x="104" y="87"/>
                </a:lnTo>
                <a:lnTo>
                  <a:pt x="110" y="89"/>
                </a:lnTo>
                <a:lnTo>
                  <a:pt x="117" y="92"/>
                </a:lnTo>
                <a:lnTo>
                  <a:pt x="125" y="92"/>
                </a:lnTo>
                <a:lnTo>
                  <a:pt x="130" y="92"/>
                </a:lnTo>
                <a:lnTo>
                  <a:pt x="137" y="91"/>
                </a:lnTo>
                <a:lnTo>
                  <a:pt x="144" y="88"/>
                </a:lnTo>
                <a:lnTo>
                  <a:pt x="151" y="84"/>
                </a:lnTo>
                <a:lnTo>
                  <a:pt x="161" y="80"/>
                </a:lnTo>
                <a:lnTo>
                  <a:pt x="165" y="78"/>
                </a:lnTo>
                <a:lnTo>
                  <a:pt x="174" y="76"/>
                </a:lnTo>
                <a:lnTo>
                  <a:pt x="185" y="73"/>
                </a:lnTo>
                <a:lnTo>
                  <a:pt x="198" y="71"/>
                </a:lnTo>
                <a:lnTo>
                  <a:pt x="209" y="71"/>
                </a:lnTo>
                <a:lnTo>
                  <a:pt x="221" y="71"/>
                </a:lnTo>
                <a:lnTo>
                  <a:pt x="232" y="73"/>
                </a:lnTo>
                <a:lnTo>
                  <a:pt x="243" y="76"/>
                </a:lnTo>
                <a:lnTo>
                  <a:pt x="254" y="78"/>
                </a:lnTo>
                <a:lnTo>
                  <a:pt x="258" y="80"/>
                </a:lnTo>
                <a:lnTo>
                  <a:pt x="268" y="84"/>
                </a:lnTo>
                <a:lnTo>
                  <a:pt x="275" y="88"/>
                </a:lnTo>
                <a:lnTo>
                  <a:pt x="280" y="91"/>
                </a:lnTo>
                <a:lnTo>
                  <a:pt x="287" y="92"/>
                </a:lnTo>
                <a:lnTo>
                  <a:pt x="294" y="92"/>
                </a:lnTo>
                <a:lnTo>
                  <a:pt x="302" y="92"/>
                </a:lnTo>
                <a:lnTo>
                  <a:pt x="309" y="89"/>
                </a:lnTo>
                <a:close/>
                <a:moveTo>
                  <a:pt x="287" y="67"/>
                </a:moveTo>
                <a:lnTo>
                  <a:pt x="287" y="67"/>
                </a:lnTo>
                <a:lnTo>
                  <a:pt x="275" y="62"/>
                </a:lnTo>
                <a:lnTo>
                  <a:pt x="262" y="56"/>
                </a:lnTo>
                <a:lnTo>
                  <a:pt x="261" y="56"/>
                </a:lnTo>
                <a:lnTo>
                  <a:pt x="250" y="52"/>
                </a:lnTo>
                <a:lnTo>
                  <a:pt x="236" y="51"/>
                </a:lnTo>
                <a:lnTo>
                  <a:pt x="224" y="48"/>
                </a:lnTo>
                <a:lnTo>
                  <a:pt x="209" y="48"/>
                </a:lnTo>
                <a:lnTo>
                  <a:pt x="195" y="48"/>
                </a:lnTo>
                <a:lnTo>
                  <a:pt x="181" y="51"/>
                </a:lnTo>
                <a:lnTo>
                  <a:pt x="169" y="52"/>
                </a:lnTo>
                <a:lnTo>
                  <a:pt x="156" y="56"/>
                </a:lnTo>
                <a:lnTo>
                  <a:pt x="144" y="62"/>
                </a:lnTo>
                <a:lnTo>
                  <a:pt x="132" y="67"/>
                </a:lnTo>
                <a:lnTo>
                  <a:pt x="125" y="69"/>
                </a:lnTo>
                <a:lnTo>
                  <a:pt x="118" y="69"/>
                </a:lnTo>
                <a:lnTo>
                  <a:pt x="114" y="65"/>
                </a:lnTo>
                <a:lnTo>
                  <a:pt x="111" y="60"/>
                </a:lnTo>
                <a:lnTo>
                  <a:pt x="110" y="55"/>
                </a:lnTo>
                <a:lnTo>
                  <a:pt x="108" y="49"/>
                </a:lnTo>
                <a:lnTo>
                  <a:pt x="118" y="43"/>
                </a:lnTo>
                <a:lnTo>
                  <a:pt x="129" y="37"/>
                </a:lnTo>
                <a:lnTo>
                  <a:pt x="140" y="33"/>
                </a:lnTo>
                <a:lnTo>
                  <a:pt x="152" y="29"/>
                </a:lnTo>
                <a:lnTo>
                  <a:pt x="165" y="26"/>
                </a:lnTo>
                <a:lnTo>
                  <a:pt x="180" y="25"/>
                </a:lnTo>
                <a:lnTo>
                  <a:pt x="194" y="23"/>
                </a:lnTo>
                <a:lnTo>
                  <a:pt x="209" y="22"/>
                </a:lnTo>
                <a:lnTo>
                  <a:pt x="225" y="23"/>
                </a:lnTo>
                <a:lnTo>
                  <a:pt x="239" y="25"/>
                </a:lnTo>
                <a:lnTo>
                  <a:pt x="253" y="26"/>
                </a:lnTo>
                <a:lnTo>
                  <a:pt x="266" y="29"/>
                </a:lnTo>
                <a:lnTo>
                  <a:pt x="279" y="33"/>
                </a:lnTo>
                <a:lnTo>
                  <a:pt x="290" y="37"/>
                </a:lnTo>
                <a:lnTo>
                  <a:pt x="301" y="43"/>
                </a:lnTo>
                <a:lnTo>
                  <a:pt x="310" y="49"/>
                </a:lnTo>
                <a:lnTo>
                  <a:pt x="309" y="55"/>
                </a:lnTo>
                <a:lnTo>
                  <a:pt x="308" y="60"/>
                </a:lnTo>
                <a:lnTo>
                  <a:pt x="304" y="65"/>
                </a:lnTo>
                <a:lnTo>
                  <a:pt x="299" y="69"/>
                </a:lnTo>
                <a:lnTo>
                  <a:pt x="294" y="69"/>
                </a:lnTo>
                <a:lnTo>
                  <a:pt x="287" y="67"/>
                </a:lnTo>
                <a:close/>
                <a:moveTo>
                  <a:pt x="365" y="217"/>
                </a:moveTo>
                <a:lnTo>
                  <a:pt x="365" y="217"/>
                </a:lnTo>
                <a:lnTo>
                  <a:pt x="363" y="217"/>
                </a:lnTo>
                <a:lnTo>
                  <a:pt x="360" y="212"/>
                </a:lnTo>
                <a:lnTo>
                  <a:pt x="356" y="205"/>
                </a:lnTo>
                <a:lnTo>
                  <a:pt x="350" y="199"/>
                </a:lnTo>
                <a:lnTo>
                  <a:pt x="343" y="194"/>
                </a:lnTo>
                <a:lnTo>
                  <a:pt x="335" y="190"/>
                </a:lnTo>
                <a:lnTo>
                  <a:pt x="327" y="188"/>
                </a:lnTo>
                <a:lnTo>
                  <a:pt x="291" y="184"/>
                </a:lnTo>
                <a:lnTo>
                  <a:pt x="268" y="364"/>
                </a:lnTo>
                <a:lnTo>
                  <a:pt x="304" y="369"/>
                </a:lnTo>
                <a:lnTo>
                  <a:pt x="309" y="370"/>
                </a:lnTo>
                <a:lnTo>
                  <a:pt x="320" y="369"/>
                </a:lnTo>
                <a:lnTo>
                  <a:pt x="330" y="364"/>
                </a:lnTo>
                <a:lnTo>
                  <a:pt x="338" y="359"/>
                </a:lnTo>
                <a:lnTo>
                  <a:pt x="345" y="351"/>
                </a:lnTo>
                <a:lnTo>
                  <a:pt x="348" y="352"/>
                </a:lnTo>
                <a:lnTo>
                  <a:pt x="356" y="352"/>
                </a:lnTo>
                <a:lnTo>
                  <a:pt x="367" y="351"/>
                </a:lnTo>
                <a:lnTo>
                  <a:pt x="378" y="348"/>
                </a:lnTo>
                <a:lnTo>
                  <a:pt x="387" y="342"/>
                </a:lnTo>
                <a:lnTo>
                  <a:pt x="397" y="336"/>
                </a:lnTo>
                <a:lnTo>
                  <a:pt x="405" y="326"/>
                </a:lnTo>
                <a:lnTo>
                  <a:pt x="411" y="316"/>
                </a:lnTo>
                <a:lnTo>
                  <a:pt x="416" y="305"/>
                </a:lnTo>
                <a:lnTo>
                  <a:pt x="419" y="293"/>
                </a:lnTo>
                <a:lnTo>
                  <a:pt x="419" y="279"/>
                </a:lnTo>
                <a:lnTo>
                  <a:pt x="418" y="267"/>
                </a:lnTo>
                <a:lnTo>
                  <a:pt x="412" y="254"/>
                </a:lnTo>
                <a:lnTo>
                  <a:pt x="407" y="243"/>
                </a:lnTo>
                <a:lnTo>
                  <a:pt x="398" y="234"/>
                </a:lnTo>
                <a:lnTo>
                  <a:pt x="389" y="227"/>
                </a:lnTo>
                <a:lnTo>
                  <a:pt x="378" y="221"/>
                </a:lnTo>
                <a:lnTo>
                  <a:pt x="365" y="217"/>
                </a:lnTo>
                <a:close/>
                <a:moveTo>
                  <a:pt x="342" y="235"/>
                </a:moveTo>
                <a:lnTo>
                  <a:pt x="330" y="327"/>
                </a:lnTo>
                <a:lnTo>
                  <a:pt x="330" y="331"/>
                </a:lnTo>
                <a:lnTo>
                  <a:pt x="327" y="336"/>
                </a:lnTo>
                <a:lnTo>
                  <a:pt x="321" y="342"/>
                </a:lnTo>
                <a:lnTo>
                  <a:pt x="315" y="345"/>
                </a:lnTo>
                <a:lnTo>
                  <a:pt x="310" y="347"/>
                </a:lnTo>
                <a:lnTo>
                  <a:pt x="306" y="347"/>
                </a:lnTo>
                <a:lnTo>
                  <a:pt x="294" y="345"/>
                </a:lnTo>
                <a:lnTo>
                  <a:pt x="312" y="209"/>
                </a:lnTo>
                <a:lnTo>
                  <a:pt x="324" y="212"/>
                </a:lnTo>
                <a:lnTo>
                  <a:pt x="328" y="212"/>
                </a:lnTo>
                <a:lnTo>
                  <a:pt x="332" y="214"/>
                </a:lnTo>
                <a:lnTo>
                  <a:pt x="338" y="220"/>
                </a:lnTo>
                <a:lnTo>
                  <a:pt x="342" y="227"/>
                </a:lnTo>
                <a:lnTo>
                  <a:pt x="342" y="231"/>
                </a:lnTo>
                <a:lnTo>
                  <a:pt x="342" y="235"/>
                </a:lnTo>
                <a:close/>
                <a:moveTo>
                  <a:pt x="396" y="290"/>
                </a:moveTo>
                <a:lnTo>
                  <a:pt x="396" y="290"/>
                </a:lnTo>
                <a:lnTo>
                  <a:pt x="394" y="298"/>
                </a:lnTo>
                <a:lnTo>
                  <a:pt x="392" y="305"/>
                </a:lnTo>
                <a:lnTo>
                  <a:pt x="387" y="312"/>
                </a:lnTo>
                <a:lnTo>
                  <a:pt x="382" y="318"/>
                </a:lnTo>
                <a:lnTo>
                  <a:pt x="376" y="322"/>
                </a:lnTo>
                <a:lnTo>
                  <a:pt x="370" y="326"/>
                </a:lnTo>
                <a:lnTo>
                  <a:pt x="363" y="329"/>
                </a:lnTo>
                <a:lnTo>
                  <a:pt x="356" y="329"/>
                </a:lnTo>
                <a:lnTo>
                  <a:pt x="353" y="329"/>
                </a:lnTo>
                <a:lnTo>
                  <a:pt x="365" y="241"/>
                </a:lnTo>
                <a:lnTo>
                  <a:pt x="371" y="243"/>
                </a:lnTo>
                <a:lnTo>
                  <a:pt x="378" y="246"/>
                </a:lnTo>
                <a:lnTo>
                  <a:pt x="383" y="252"/>
                </a:lnTo>
                <a:lnTo>
                  <a:pt x="387" y="257"/>
                </a:lnTo>
                <a:lnTo>
                  <a:pt x="392" y="264"/>
                </a:lnTo>
                <a:lnTo>
                  <a:pt x="394" y="272"/>
                </a:lnTo>
                <a:lnTo>
                  <a:pt x="396" y="281"/>
                </a:lnTo>
                <a:lnTo>
                  <a:pt x="396" y="290"/>
                </a:lnTo>
                <a:close/>
              </a:path>
            </a:pathLst>
          </a:custGeom>
          <a:solidFill>
            <a:schemeClr val="accent1"/>
          </a:solidFill>
          <a:ln>
            <a:noFill/>
          </a:ln>
        </p:spPr>
        <p:txBody>
          <a:bodyPr/>
          <a:lstStyle/>
          <a:p>
            <a:endParaRPr lang="en-US" dirty="0"/>
          </a:p>
        </p:txBody>
      </p:sp>
      <p:sp>
        <p:nvSpPr>
          <p:cNvPr id="254" name="Freeform 283"/>
          <p:cNvSpPr>
            <a:spLocks noEditPoints="1"/>
          </p:cNvSpPr>
          <p:nvPr/>
        </p:nvSpPr>
        <p:spPr bwMode="auto">
          <a:xfrm>
            <a:off x="3029095" y="5441667"/>
            <a:ext cx="468718" cy="322371"/>
          </a:xfrm>
          <a:custGeom>
            <a:avLst/>
            <a:gdLst>
              <a:gd name="T0" fmla="*/ 103717 w 483"/>
              <a:gd name="T1" fmla="*/ 59958 h 368"/>
              <a:gd name="T2" fmla="*/ 194205 w 483"/>
              <a:gd name="T3" fmla="*/ 107713 h 368"/>
              <a:gd name="T4" fmla="*/ 194205 w 483"/>
              <a:gd name="T5" fmla="*/ 60489 h 368"/>
              <a:gd name="T6" fmla="*/ 167746 w 483"/>
              <a:gd name="T7" fmla="*/ 72693 h 368"/>
              <a:gd name="T8" fmla="*/ 182563 w 483"/>
              <a:gd name="T9" fmla="*/ 72693 h 368"/>
              <a:gd name="T10" fmla="*/ 85196 w 483"/>
              <a:gd name="T11" fmla="*/ 134774 h 368"/>
              <a:gd name="T12" fmla="*/ 91017 w 483"/>
              <a:gd name="T13" fmla="*/ 131060 h 368"/>
              <a:gd name="T14" fmla="*/ 91017 w 483"/>
              <a:gd name="T15" fmla="*/ 126815 h 368"/>
              <a:gd name="T16" fmla="*/ 85196 w 483"/>
              <a:gd name="T17" fmla="*/ 123101 h 368"/>
              <a:gd name="T18" fmla="*/ 29104 w 483"/>
              <a:gd name="T19" fmla="*/ 123101 h 368"/>
              <a:gd name="T20" fmla="*/ 24871 w 483"/>
              <a:gd name="T21" fmla="*/ 128937 h 368"/>
              <a:gd name="T22" fmla="*/ 26988 w 483"/>
              <a:gd name="T23" fmla="*/ 133713 h 368"/>
              <a:gd name="T24" fmla="*/ 31221 w 483"/>
              <a:gd name="T25" fmla="*/ 134774 h 368"/>
              <a:gd name="T26" fmla="*/ 85196 w 483"/>
              <a:gd name="T27" fmla="*/ 108774 h 368"/>
              <a:gd name="T28" fmla="*/ 91017 w 483"/>
              <a:gd name="T29" fmla="*/ 104529 h 368"/>
              <a:gd name="T30" fmla="*/ 91017 w 483"/>
              <a:gd name="T31" fmla="*/ 99754 h 368"/>
              <a:gd name="T32" fmla="*/ 85196 w 483"/>
              <a:gd name="T33" fmla="*/ 96040 h 368"/>
              <a:gd name="T34" fmla="*/ 29104 w 483"/>
              <a:gd name="T35" fmla="*/ 96040 h 368"/>
              <a:gd name="T36" fmla="*/ 24871 w 483"/>
              <a:gd name="T37" fmla="*/ 101876 h 368"/>
              <a:gd name="T38" fmla="*/ 26988 w 483"/>
              <a:gd name="T39" fmla="*/ 106652 h 368"/>
              <a:gd name="T40" fmla="*/ 31221 w 483"/>
              <a:gd name="T41" fmla="*/ 108774 h 368"/>
              <a:gd name="T42" fmla="*/ 85196 w 483"/>
              <a:gd name="T43" fmla="*/ 81713 h 368"/>
              <a:gd name="T44" fmla="*/ 91017 w 483"/>
              <a:gd name="T45" fmla="*/ 77999 h 368"/>
              <a:gd name="T46" fmla="*/ 91017 w 483"/>
              <a:gd name="T47" fmla="*/ 72693 h 368"/>
              <a:gd name="T48" fmla="*/ 85196 w 483"/>
              <a:gd name="T49" fmla="*/ 68979 h 368"/>
              <a:gd name="T50" fmla="*/ 29104 w 483"/>
              <a:gd name="T51" fmla="*/ 70040 h 368"/>
              <a:gd name="T52" fmla="*/ 24871 w 483"/>
              <a:gd name="T53" fmla="*/ 74815 h 368"/>
              <a:gd name="T54" fmla="*/ 26988 w 483"/>
              <a:gd name="T55" fmla="*/ 79591 h 368"/>
              <a:gd name="T56" fmla="*/ 31221 w 483"/>
              <a:gd name="T57" fmla="*/ 81713 h 368"/>
              <a:gd name="T58" fmla="*/ 85196 w 483"/>
              <a:gd name="T59" fmla="*/ 161835 h 368"/>
              <a:gd name="T60" fmla="*/ 91017 w 483"/>
              <a:gd name="T61" fmla="*/ 158121 h 368"/>
              <a:gd name="T62" fmla="*/ 91017 w 483"/>
              <a:gd name="T63" fmla="*/ 153876 h 368"/>
              <a:gd name="T64" fmla="*/ 85196 w 483"/>
              <a:gd name="T65" fmla="*/ 149631 h 368"/>
              <a:gd name="T66" fmla="*/ 29104 w 483"/>
              <a:gd name="T67" fmla="*/ 150161 h 368"/>
              <a:gd name="T68" fmla="*/ 24871 w 483"/>
              <a:gd name="T69" fmla="*/ 155998 h 368"/>
              <a:gd name="T70" fmla="*/ 26988 w 483"/>
              <a:gd name="T71" fmla="*/ 160243 h 368"/>
              <a:gd name="T72" fmla="*/ 31221 w 483"/>
              <a:gd name="T73" fmla="*/ 161835 h 368"/>
              <a:gd name="T74" fmla="*/ 188384 w 483"/>
              <a:gd name="T75" fmla="*/ 134774 h 368"/>
              <a:gd name="T76" fmla="*/ 194205 w 483"/>
              <a:gd name="T77" fmla="*/ 131060 h 368"/>
              <a:gd name="T78" fmla="*/ 194205 w 483"/>
              <a:gd name="T79" fmla="*/ 126815 h 368"/>
              <a:gd name="T80" fmla="*/ 188384 w 483"/>
              <a:gd name="T81" fmla="*/ 123101 h 368"/>
              <a:gd name="T82" fmla="*/ 132821 w 483"/>
              <a:gd name="T83" fmla="*/ 123101 h 368"/>
              <a:gd name="T84" fmla="*/ 129117 w 483"/>
              <a:gd name="T85" fmla="*/ 128937 h 368"/>
              <a:gd name="T86" fmla="*/ 130175 w 483"/>
              <a:gd name="T87" fmla="*/ 133713 h 368"/>
              <a:gd name="T88" fmla="*/ 134938 w 483"/>
              <a:gd name="T89" fmla="*/ 134774 h 368"/>
              <a:gd name="T90" fmla="*/ 188384 w 483"/>
              <a:gd name="T91" fmla="*/ 161835 h 368"/>
              <a:gd name="T92" fmla="*/ 194205 w 483"/>
              <a:gd name="T93" fmla="*/ 158121 h 368"/>
              <a:gd name="T94" fmla="*/ 194205 w 483"/>
              <a:gd name="T95" fmla="*/ 153876 h 368"/>
              <a:gd name="T96" fmla="*/ 188384 w 483"/>
              <a:gd name="T97" fmla="*/ 149631 h 368"/>
              <a:gd name="T98" fmla="*/ 132821 w 483"/>
              <a:gd name="T99" fmla="*/ 150161 h 368"/>
              <a:gd name="T100" fmla="*/ 129117 w 483"/>
              <a:gd name="T101" fmla="*/ 155998 h 368"/>
              <a:gd name="T102" fmla="*/ 130175 w 483"/>
              <a:gd name="T103" fmla="*/ 160243 h 368"/>
              <a:gd name="T104" fmla="*/ 134938 w 483"/>
              <a:gd name="T105" fmla="*/ 161835 h 368"/>
              <a:gd name="T106" fmla="*/ 231775 w 483"/>
              <a:gd name="T107" fmla="*/ 13265 h 368"/>
              <a:gd name="T108" fmla="*/ 218546 w 483"/>
              <a:gd name="T109" fmla="*/ 37142 h 368"/>
              <a:gd name="T110" fmla="*/ 0 w 483"/>
              <a:gd name="T111" fmla="*/ 37142 h 368"/>
              <a:gd name="T112" fmla="*/ 243417 w 483"/>
              <a:gd name="T113" fmla="*/ 0 h 368"/>
              <a:gd name="T114" fmla="*/ 229130 w 483"/>
              <a:gd name="T115" fmla="*/ 148039 h 368"/>
              <a:gd name="T116" fmla="*/ 12700 w 483"/>
              <a:gd name="T117" fmla="*/ 183059 h 36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83" h="368">
                <a:moveTo>
                  <a:pt x="219" y="326"/>
                </a:moveTo>
                <a:lnTo>
                  <a:pt x="196" y="326"/>
                </a:lnTo>
                <a:lnTo>
                  <a:pt x="196" y="113"/>
                </a:lnTo>
                <a:lnTo>
                  <a:pt x="219" y="113"/>
                </a:lnTo>
                <a:lnTo>
                  <a:pt x="219" y="326"/>
                </a:lnTo>
                <a:close/>
                <a:moveTo>
                  <a:pt x="367" y="203"/>
                </a:moveTo>
                <a:lnTo>
                  <a:pt x="295" y="203"/>
                </a:lnTo>
                <a:lnTo>
                  <a:pt x="295" y="114"/>
                </a:lnTo>
                <a:lnTo>
                  <a:pt x="367" y="114"/>
                </a:lnTo>
                <a:lnTo>
                  <a:pt x="367" y="203"/>
                </a:lnTo>
                <a:close/>
                <a:moveTo>
                  <a:pt x="345" y="137"/>
                </a:moveTo>
                <a:lnTo>
                  <a:pt x="317" y="137"/>
                </a:lnTo>
                <a:lnTo>
                  <a:pt x="317" y="180"/>
                </a:lnTo>
                <a:lnTo>
                  <a:pt x="345" y="180"/>
                </a:lnTo>
                <a:lnTo>
                  <a:pt x="345" y="137"/>
                </a:lnTo>
                <a:close/>
                <a:moveTo>
                  <a:pt x="59" y="254"/>
                </a:moveTo>
                <a:lnTo>
                  <a:pt x="161" y="254"/>
                </a:lnTo>
                <a:lnTo>
                  <a:pt x="165" y="254"/>
                </a:lnTo>
                <a:lnTo>
                  <a:pt x="169" y="252"/>
                </a:lnTo>
                <a:lnTo>
                  <a:pt x="172" y="247"/>
                </a:lnTo>
                <a:lnTo>
                  <a:pt x="172" y="243"/>
                </a:lnTo>
                <a:lnTo>
                  <a:pt x="172" y="239"/>
                </a:lnTo>
                <a:lnTo>
                  <a:pt x="169" y="235"/>
                </a:lnTo>
                <a:lnTo>
                  <a:pt x="165" y="232"/>
                </a:lnTo>
                <a:lnTo>
                  <a:pt x="161" y="232"/>
                </a:lnTo>
                <a:lnTo>
                  <a:pt x="59" y="232"/>
                </a:lnTo>
                <a:lnTo>
                  <a:pt x="55" y="232"/>
                </a:lnTo>
                <a:lnTo>
                  <a:pt x="51" y="235"/>
                </a:lnTo>
                <a:lnTo>
                  <a:pt x="48" y="239"/>
                </a:lnTo>
                <a:lnTo>
                  <a:pt x="47" y="243"/>
                </a:lnTo>
                <a:lnTo>
                  <a:pt x="48" y="247"/>
                </a:lnTo>
                <a:lnTo>
                  <a:pt x="51" y="252"/>
                </a:lnTo>
                <a:lnTo>
                  <a:pt x="55" y="254"/>
                </a:lnTo>
                <a:lnTo>
                  <a:pt x="59" y="254"/>
                </a:lnTo>
                <a:close/>
                <a:moveTo>
                  <a:pt x="59" y="205"/>
                </a:moveTo>
                <a:lnTo>
                  <a:pt x="161" y="205"/>
                </a:lnTo>
                <a:lnTo>
                  <a:pt x="165" y="203"/>
                </a:lnTo>
                <a:lnTo>
                  <a:pt x="169" y="201"/>
                </a:lnTo>
                <a:lnTo>
                  <a:pt x="172" y="197"/>
                </a:lnTo>
                <a:lnTo>
                  <a:pt x="172" y="192"/>
                </a:lnTo>
                <a:lnTo>
                  <a:pt x="172" y="188"/>
                </a:lnTo>
                <a:lnTo>
                  <a:pt x="169" y="184"/>
                </a:lnTo>
                <a:lnTo>
                  <a:pt x="165" y="181"/>
                </a:lnTo>
                <a:lnTo>
                  <a:pt x="161" y="181"/>
                </a:lnTo>
                <a:lnTo>
                  <a:pt x="59" y="181"/>
                </a:lnTo>
                <a:lnTo>
                  <a:pt x="55" y="181"/>
                </a:lnTo>
                <a:lnTo>
                  <a:pt x="51" y="184"/>
                </a:lnTo>
                <a:lnTo>
                  <a:pt x="48" y="188"/>
                </a:lnTo>
                <a:lnTo>
                  <a:pt x="47" y="192"/>
                </a:lnTo>
                <a:lnTo>
                  <a:pt x="48" y="197"/>
                </a:lnTo>
                <a:lnTo>
                  <a:pt x="51" y="201"/>
                </a:lnTo>
                <a:lnTo>
                  <a:pt x="55" y="203"/>
                </a:lnTo>
                <a:lnTo>
                  <a:pt x="59" y="205"/>
                </a:lnTo>
                <a:close/>
                <a:moveTo>
                  <a:pt x="59" y="154"/>
                </a:moveTo>
                <a:lnTo>
                  <a:pt x="161" y="154"/>
                </a:lnTo>
                <a:lnTo>
                  <a:pt x="165" y="152"/>
                </a:lnTo>
                <a:lnTo>
                  <a:pt x="169" y="150"/>
                </a:lnTo>
                <a:lnTo>
                  <a:pt x="172" y="147"/>
                </a:lnTo>
                <a:lnTo>
                  <a:pt x="172" y="141"/>
                </a:lnTo>
                <a:lnTo>
                  <a:pt x="172" y="137"/>
                </a:lnTo>
                <a:lnTo>
                  <a:pt x="169" y="133"/>
                </a:lnTo>
                <a:lnTo>
                  <a:pt x="165" y="132"/>
                </a:lnTo>
                <a:lnTo>
                  <a:pt x="161" y="130"/>
                </a:lnTo>
                <a:lnTo>
                  <a:pt x="59" y="130"/>
                </a:lnTo>
                <a:lnTo>
                  <a:pt x="55" y="132"/>
                </a:lnTo>
                <a:lnTo>
                  <a:pt x="51" y="133"/>
                </a:lnTo>
                <a:lnTo>
                  <a:pt x="48" y="137"/>
                </a:lnTo>
                <a:lnTo>
                  <a:pt x="47" y="141"/>
                </a:lnTo>
                <a:lnTo>
                  <a:pt x="48" y="147"/>
                </a:lnTo>
                <a:lnTo>
                  <a:pt x="51" y="150"/>
                </a:lnTo>
                <a:lnTo>
                  <a:pt x="55" y="152"/>
                </a:lnTo>
                <a:lnTo>
                  <a:pt x="59" y="154"/>
                </a:lnTo>
                <a:close/>
                <a:moveTo>
                  <a:pt x="59" y="305"/>
                </a:moveTo>
                <a:lnTo>
                  <a:pt x="161" y="305"/>
                </a:lnTo>
                <a:lnTo>
                  <a:pt x="165" y="305"/>
                </a:lnTo>
                <a:lnTo>
                  <a:pt x="169" y="302"/>
                </a:lnTo>
                <a:lnTo>
                  <a:pt x="172" y="298"/>
                </a:lnTo>
                <a:lnTo>
                  <a:pt x="172" y="294"/>
                </a:lnTo>
                <a:lnTo>
                  <a:pt x="172" y="290"/>
                </a:lnTo>
                <a:lnTo>
                  <a:pt x="169" y="286"/>
                </a:lnTo>
                <a:lnTo>
                  <a:pt x="165" y="283"/>
                </a:lnTo>
                <a:lnTo>
                  <a:pt x="161" y="282"/>
                </a:lnTo>
                <a:lnTo>
                  <a:pt x="59" y="282"/>
                </a:lnTo>
                <a:lnTo>
                  <a:pt x="55" y="283"/>
                </a:lnTo>
                <a:lnTo>
                  <a:pt x="51" y="286"/>
                </a:lnTo>
                <a:lnTo>
                  <a:pt x="48" y="290"/>
                </a:lnTo>
                <a:lnTo>
                  <a:pt x="47" y="294"/>
                </a:lnTo>
                <a:lnTo>
                  <a:pt x="48" y="298"/>
                </a:lnTo>
                <a:lnTo>
                  <a:pt x="51" y="302"/>
                </a:lnTo>
                <a:lnTo>
                  <a:pt x="55" y="305"/>
                </a:lnTo>
                <a:lnTo>
                  <a:pt x="59" y="305"/>
                </a:lnTo>
                <a:close/>
                <a:moveTo>
                  <a:pt x="255" y="254"/>
                </a:moveTo>
                <a:lnTo>
                  <a:pt x="356" y="254"/>
                </a:lnTo>
                <a:lnTo>
                  <a:pt x="361" y="254"/>
                </a:lnTo>
                <a:lnTo>
                  <a:pt x="365" y="252"/>
                </a:lnTo>
                <a:lnTo>
                  <a:pt x="367" y="247"/>
                </a:lnTo>
                <a:lnTo>
                  <a:pt x="369" y="243"/>
                </a:lnTo>
                <a:lnTo>
                  <a:pt x="367" y="239"/>
                </a:lnTo>
                <a:lnTo>
                  <a:pt x="365" y="235"/>
                </a:lnTo>
                <a:lnTo>
                  <a:pt x="361" y="232"/>
                </a:lnTo>
                <a:lnTo>
                  <a:pt x="356" y="232"/>
                </a:lnTo>
                <a:lnTo>
                  <a:pt x="255" y="232"/>
                </a:lnTo>
                <a:lnTo>
                  <a:pt x="251" y="232"/>
                </a:lnTo>
                <a:lnTo>
                  <a:pt x="246" y="235"/>
                </a:lnTo>
                <a:lnTo>
                  <a:pt x="244" y="239"/>
                </a:lnTo>
                <a:lnTo>
                  <a:pt x="244" y="243"/>
                </a:lnTo>
                <a:lnTo>
                  <a:pt x="244" y="247"/>
                </a:lnTo>
                <a:lnTo>
                  <a:pt x="246" y="252"/>
                </a:lnTo>
                <a:lnTo>
                  <a:pt x="251" y="254"/>
                </a:lnTo>
                <a:lnTo>
                  <a:pt x="255" y="254"/>
                </a:lnTo>
                <a:close/>
                <a:moveTo>
                  <a:pt x="255" y="305"/>
                </a:moveTo>
                <a:lnTo>
                  <a:pt x="356" y="305"/>
                </a:lnTo>
                <a:lnTo>
                  <a:pt x="361" y="305"/>
                </a:lnTo>
                <a:lnTo>
                  <a:pt x="365" y="302"/>
                </a:lnTo>
                <a:lnTo>
                  <a:pt x="367" y="298"/>
                </a:lnTo>
                <a:lnTo>
                  <a:pt x="369" y="294"/>
                </a:lnTo>
                <a:lnTo>
                  <a:pt x="367" y="290"/>
                </a:lnTo>
                <a:lnTo>
                  <a:pt x="365" y="286"/>
                </a:lnTo>
                <a:lnTo>
                  <a:pt x="361" y="283"/>
                </a:lnTo>
                <a:lnTo>
                  <a:pt x="356" y="282"/>
                </a:lnTo>
                <a:lnTo>
                  <a:pt x="255" y="282"/>
                </a:lnTo>
                <a:lnTo>
                  <a:pt x="251" y="283"/>
                </a:lnTo>
                <a:lnTo>
                  <a:pt x="246" y="286"/>
                </a:lnTo>
                <a:lnTo>
                  <a:pt x="244" y="290"/>
                </a:lnTo>
                <a:lnTo>
                  <a:pt x="244" y="294"/>
                </a:lnTo>
                <a:lnTo>
                  <a:pt x="244" y="298"/>
                </a:lnTo>
                <a:lnTo>
                  <a:pt x="246" y="302"/>
                </a:lnTo>
                <a:lnTo>
                  <a:pt x="251" y="305"/>
                </a:lnTo>
                <a:lnTo>
                  <a:pt x="255" y="305"/>
                </a:lnTo>
                <a:close/>
                <a:moveTo>
                  <a:pt x="433" y="279"/>
                </a:moveTo>
                <a:lnTo>
                  <a:pt x="458" y="276"/>
                </a:lnTo>
                <a:lnTo>
                  <a:pt x="438" y="25"/>
                </a:lnTo>
                <a:lnTo>
                  <a:pt x="73" y="55"/>
                </a:lnTo>
                <a:lnTo>
                  <a:pt x="75" y="70"/>
                </a:lnTo>
                <a:lnTo>
                  <a:pt x="413" y="70"/>
                </a:lnTo>
                <a:lnTo>
                  <a:pt x="413" y="368"/>
                </a:lnTo>
                <a:lnTo>
                  <a:pt x="0" y="368"/>
                </a:lnTo>
                <a:lnTo>
                  <a:pt x="0" y="70"/>
                </a:lnTo>
                <a:lnTo>
                  <a:pt x="51" y="70"/>
                </a:lnTo>
                <a:lnTo>
                  <a:pt x="48" y="33"/>
                </a:lnTo>
                <a:lnTo>
                  <a:pt x="460" y="0"/>
                </a:lnTo>
                <a:lnTo>
                  <a:pt x="483" y="298"/>
                </a:lnTo>
                <a:lnTo>
                  <a:pt x="433" y="302"/>
                </a:lnTo>
                <a:lnTo>
                  <a:pt x="433" y="279"/>
                </a:lnTo>
                <a:close/>
                <a:moveTo>
                  <a:pt x="391" y="93"/>
                </a:moveTo>
                <a:lnTo>
                  <a:pt x="24" y="93"/>
                </a:lnTo>
                <a:lnTo>
                  <a:pt x="24" y="345"/>
                </a:lnTo>
                <a:lnTo>
                  <a:pt x="391" y="345"/>
                </a:lnTo>
                <a:lnTo>
                  <a:pt x="391" y="93"/>
                </a:lnTo>
                <a:close/>
              </a:path>
            </a:pathLst>
          </a:custGeom>
          <a:solidFill>
            <a:schemeClr val="accent1"/>
          </a:solidFill>
          <a:ln>
            <a:noFill/>
          </a:ln>
        </p:spPr>
        <p:txBody>
          <a:bodyPr/>
          <a:lstStyle/>
          <a:p>
            <a:endParaRPr lang="en-US" dirty="0"/>
          </a:p>
        </p:txBody>
      </p:sp>
      <p:sp>
        <p:nvSpPr>
          <p:cNvPr id="255" name="Freeform 284"/>
          <p:cNvSpPr>
            <a:spLocks noEditPoints="1"/>
          </p:cNvSpPr>
          <p:nvPr/>
        </p:nvSpPr>
        <p:spPr bwMode="auto">
          <a:xfrm>
            <a:off x="5896027" y="5422617"/>
            <a:ext cx="462892" cy="382650"/>
          </a:xfrm>
          <a:custGeom>
            <a:avLst/>
            <a:gdLst>
              <a:gd name="T0" fmla="*/ 86784 w 477"/>
              <a:gd name="T1" fmla="*/ 40746 h 438"/>
              <a:gd name="T2" fmla="*/ 78846 w 477"/>
              <a:gd name="T3" fmla="*/ 49213 h 438"/>
              <a:gd name="T4" fmla="*/ 71967 w 477"/>
              <a:gd name="T5" fmla="*/ 38100 h 438"/>
              <a:gd name="T6" fmla="*/ 252413 w 477"/>
              <a:gd name="T7" fmla="*/ 164571 h 438"/>
              <a:gd name="T8" fmla="*/ 234950 w 477"/>
              <a:gd name="T9" fmla="*/ 202671 h 438"/>
              <a:gd name="T10" fmla="*/ 190500 w 477"/>
              <a:gd name="T11" fmla="*/ 226483 h 438"/>
              <a:gd name="T12" fmla="*/ 141288 w 477"/>
              <a:gd name="T13" fmla="*/ 231775 h 438"/>
              <a:gd name="T14" fmla="*/ 86784 w 477"/>
              <a:gd name="T15" fmla="*/ 216429 h 438"/>
              <a:gd name="T16" fmla="*/ 54504 w 477"/>
              <a:gd name="T17" fmla="*/ 184150 h 438"/>
              <a:gd name="T18" fmla="*/ 51858 w 477"/>
              <a:gd name="T19" fmla="*/ 151871 h 438"/>
              <a:gd name="T20" fmla="*/ 57679 w 477"/>
              <a:gd name="T21" fmla="*/ 123825 h 438"/>
              <a:gd name="T22" fmla="*/ 57679 w 477"/>
              <a:gd name="T23" fmla="*/ 94721 h 438"/>
              <a:gd name="T24" fmla="*/ 4233 w 477"/>
              <a:gd name="T25" fmla="*/ 69321 h 438"/>
              <a:gd name="T26" fmla="*/ 2117 w 477"/>
              <a:gd name="T27" fmla="*/ 58208 h 438"/>
              <a:gd name="T28" fmla="*/ 71438 w 477"/>
              <a:gd name="T29" fmla="*/ 3704 h 438"/>
              <a:gd name="T30" fmla="*/ 96838 w 477"/>
              <a:gd name="T31" fmla="*/ 1058 h 438"/>
              <a:gd name="T32" fmla="*/ 121709 w 477"/>
              <a:gd name="T33" fmla="*/ 15346 h 438"/>
              <a:gd name="T34" fmla="*/ 133879 w 477"/>
              <a:gd name="T35" fmla="*/ 45508 h 438"/>
              <a:gd name="T36" fmla="*/ 119592 w 477"/>
              <a:gd name="T37" fmla="*/ 85196 h 438"/>
              <a:gd name="T38" fmla="*/ 103188 w 477"/>
              <a:gd name="T39" fmla="*/ 127000 h 438"/>
              <a:gd name="T40" fmla="*/ 104775 w 477"/>
              <a:gd name="T41" fmla="*/ 152400 h 438"/>
              <a:gd name="T42" fmla="*/ 162984 w 477"/>
              <a:gd name="T43" fmla="*/ 144992 h 438"/>
              <a:gd name="T44" fmla="*/ 198438 w 477"/>
              <a:gd name="T45" fmla="*/ 150283 h 438"/>
              <a:gd name="T46" fmla="*/ 207434 w 477"/>
              <a:gd name="T47" fmla="*/ 144992 h 438"/>
              <a:gd name="T48" fmla="*/ 209550 w 477"/>
              <a:gd name="T49" fmla="*/ 157692 h 438"/>
              <a:gd name="T50" fmla="*/ 184680 w 477"/>
              <a:gd name="T51" fmla="*/ 178329 h 438"/>
              <a:gd name="T52" fmla="*/ 129646 w 477"/>
              <a:gd name="T53" fmla="*/ 182033 h 438"/>
              <a:gd name="T54" fmla="*/ 93663 w 477"/>
              <a:gd name="T55" fmla="*/ 158221 h 438"/>
              <a:gd name="T56" fmla="*/ 90488 w 477"/>
              <a:gd name="T57" fmla="*/ 131233 h 438"/>
              <a:gd name="T58" fmla="*/ 110067 w 477"/>
              <a:gd name="T59" fmla="*/ 78317 h 438"/>
              <a:gd name="T60" fmla="*/ 120121 w 477"/>
              <a:gd name="T61" fmla="*/ 59267 h 438"/>
              <a:gd name="T62" fmla="*/ 116417 w 477"/>
              <a:gd name="T63" fmla="*/ 28046 h 438"/>
              <a:gd name="T64" fmla="*/ 96838 w 477"/>
              <a:gd name="T65" fmla="*/ 13229 h 438"/>
              <a:gd name="T66" fmla="*/ 71438 w 477"/>
              <a:gd name="T67" fmla="*/ 16933 h 438"/>
              <a:gd name="T68" fmla="*/ 58208 w 477"/>
              <a:gd name="T69" fmla="*/ 49213 h 438"/>
              <a:gd name="T70" fmla="*/ 58208 w 477"/>
              <a:gd name="T71" fmla="*/ 74613 h 438"/>
              <a:gd name="T72" fmla="*/ 69321 w 477"/>
              <a:gd name="T73" fmla="*/ 89958 h 438"/>
              <a:gd name="T74" fmla="*/ 69850 w 477"/>
              <a:gd name="T75" fmla="*/ 124883 h 438"/>
              <a:gd name="T76" fmla="*/ 63500 w 477"/>
              <a:gd name="T77" fmla="*/ 154517 h 438"/>
              <a:gd name="T78" fmla="*/ 66146 w 477"/>
              <a:gd name="T79" fmla="*/ 180975 h 438"/>
              <a:gd name="T80" fmla="*/ 94721 w 477"/>
              <a:gd name="T81" fmla="*/ 206904 h 438"/>
              <a:gd name="T82" fmla="*/ 141817 w 477"/>
              <a:gd name="T83" fmla="*/ 219075 h 438"/>
              <a:gd name="T84" fmla="*/ 185738 w 477"/>
              <a:gd name="T85" fmla="*/ 215900 h 438"/>
              <a:gd name="T86" fmla="*/ 224896 w 477"/>
              <a:gd name="T87" fmla="*/ 195263 h 438"/>
              <a:gd name="T88" fmla="*/ 240242 w 477"/>
              <a:gd name="T89" fmla="*/ 164571 h 438"/>
              <a:gd name="T90" fmla="*/ 230188 w 477"/>
              <a:gd name="T91" fmla="*/ 138642 h 438"/>
              <a:gd name="T92" fmla="*/ 193675 w 477"/>
              <a:gd name="T93" fmla="*/ 115887 h 438"/>
              <a:gd name="T94" fmla="*/ 151342 w 477"/>
              <a:gd name="T95" fmla="*/ 109537 h 438"/>
              <a:gd name="T96" fmla="*/ 120650 w 477"/>
              <a:gd name="T97" fmla="*/ 105833 h 438"/>
              <a:gd name="T98" fmla="*/ 163513 w 477"/>
              <a:gd name="T99" fmla="*/ 97896 h 438"/>
              <a:gd name="T100" fmla="*/ 199496 w 477"/>
              <a:gd name="T101" fmla="*/ 98954 h 438"/>
              <a:gd name="T102" fmla="*/ 197380 w 477"/>
              <a:gd name="T103" fmla="*/ 88900 h 438"/>
              <a:gd name="T104" fmla="*/ 223309 w 477"/>
              <a:gd name="T105" fmla="*/ 96308 h 438"/>
              <a:gd name="T106" fmla="*/ 222780 w 477"/>
              <a:gd name="T107" fmla="*/ 105833 h 438"/>
              <a:gd name="T108" fmla="*/ 211138 w 477"/>
              <a:gd name="T109" fmla="*/ 110067 h 438"/>
              <a:gd name="T110" fmla="*/ 246063 w 477"/>
              <a:gd name="T111" fmla="*/ 140758 h 438"/>
              <a:gd name="T112" fmla="*/ 150813 w 477"/>
              <a:gd name="T113" fmla="*/ 156633 h 438"/>
              <a:gd name="T114" fmla="*/ 120121 w 477"/>
              <a:gd name="T115" fmla="*/ 166158 h 438"/>
              <a:gd name="T116" fmla="*/ 174096 w 477"/>
              <a:gd name="T117" fmla="*/ 169863 h 438"/>
              <a:gd name="T118" fmla="*/ 160867 w 477"/>
              <a:gd name="T119" fmla="*/ 156633 h 438"/>
              <a:gd name="T120" fmla="*/ 46567 w 477"/>
              <a:gd name="T121" fmla="*/ 65617 h 4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77" h="438">
                <a:moveTo>
                  <a:pt x="149" y="64"/>
                </a:moveTo>
                <a:lnTo>
                  <a:pt x="149" y="64"/>
                </a:lnTo>
                <a:lnTo>
                  <a:pt x="155" y="64"/>
                </a:lnTo>
                <a:lnTo>
                  <a:pt x="160" y="68"/>
                </a:lnTo>
                <a:lnTo>
                  <a:pt x="162" y="72"/>
                </a:lnTo>
                <a:lnTo>
                  <a:pt x="164" y="77"/>
                </a:lnTo>
                <a:lnTo>
                  <a:pt x="162" y="83"/>
                </a:lnTo>
                <a:lnTo>
                  <a:pt x="160" y="88"/>
                </a:lnTo>
                <a:lnTo>
                  <a:pt x="155" y="91"/>
                </a:lnTo>
                <a:lnTo>
                  <a:pt x="149" y="93"/>
                </a:lnTo>
                <a:lnTo>
                  <a:pt x="143" y="91"/>
                </a:lnTo>
                <a:lnTo>
                  <a:pt x="139" y="88"/>
                </a:lnTo>
                <a:lnTo>
                  <a:pt x="136" y="83"/>
                </a:lnTo>
                <a:lnTo>
                  <a:pt x="135" y="77"/>
                </a:lnTo>
                <a:lnTo>
                  <a:pt x="136" y="72"/>
                </a:lnTo>
                <a:lnTo>
                  <a:pt x="139" y="68"/>
                </a:lnTo>
                <a:lnTo>
                  <a:pt x="143" y="64"/>
                </a:lnTo>
                <a:lnTo>
                  <a:pt x="149" y="64"/>
                </a:lnTo>
                <a:close/>
                <a:moveTo>
                  <a:pt x="477" y="311"/>
                </a:moveTo>
                <a:lnTo>
                  <a:pt x="477" y="311"/>
                </a:lnTo>
                <a:lnTo>
                  <a:pt x="477" y="324"/>
                </a:lnTo>
                <a:lnTo>
                  <a:pt x="473" y="337"/>
                </a:lnTo>
                <a:lnTo>
                  <a:pt x="469" y="348"/>
                </a:lnTo>
                <a:lnTo>
                  <a:pt x="462" y="361"/>
                </a:lnTo>
                <a:lnTo>
                  <a:pt x="454" y="372"/>
                </a:lnTo>
                <a:lnTo>
                  <a:pt x="444" y="383"/>
                </a:lnTo>
                <a:lnTo>
                  <a:pt x="433" y="392"/>
                </a:lnTo>
                <a:lnTo>
                  <a:pt x="421" y="401"/>
                </a:lnTo>
                <a:lnTo>
                  <a:pt x="407" y="409"/>
                </a:lnTo>
                <a:lnTo>
                  <a:pt x="393" y="417"/>
                </a:lnTo>
                <a:lnTo>
                  <a:pt x="377" y="423"/>
                </a:lnTo>
                <a:lnTo>
                  <a:pt x="360" y="428"/>
                </a:lnTo>
                <a:lnTo>
                  <a:pt x="342" y="432"/>
                </a:lnTo>
                <a:lnTo>
                  <a:pt x="325" y="436"/>
                </a:lnTo>
                <a:lnTo>
                  <a:pt x="305" y="438"/>
                </a:lnTo>
                <a:lnTo>
                  <a:pt x="286" y="438"/>
                </a:lnTo>
                <a:lnTo>
                  <a:pt x="267" y="438"/>
                </a:lnTo>
                <a:lnTo>
                  <a:pt x="248" y="436"/>
                </a:lnTo>
                <a:lnTo>
                  <a:pt x="228" y="432"/>
                </a:lnTo>
                <a:lnTo>
                  <a:pt x="212" y="428"/>
                </a:lnTo>
                <a:lnTo>
                  <a:pt x="194" y="423"/>
                </a:lnTo>
                <a:lnTo>
                  <a:pt x="179" y="417"/>
                </a:lnTo>
                <a:lnTo>
                  <a:pt x="164" y="409"/>
                </a:lnTo>
                <a:lnTo>
                  <a:pt x="150" y="401"/>
                </a:lnTo>
                <a:lnTo>
                  <a:pt x="138" y="392"/>
                </a:lnTo>
                <a:lnTo>
                  <a:pt x="127" y="383"/>
                </a:lnTo>
                <a:lnTo>
                  <a:pt x="117" y="372"/>
                </a:lnTo>
                <a:lnTo>
                  <a:pt x="109" y="361"/>
                </a:lnTo>
                <a:lnTo>
                  <a:pt x="103" y="348"/>
                </a:lnTo>
                <a:lnTo>
                  <a:pt x="98" y="337"/>
                </a:lnTo>
                <a:lnTo>
                  <a:pt x="95" y="324"/>
                </a:lnTo>
                <a:lnTo>
                  <a:pt x="94" y="311"/>
                </a:lnTo>
                <a:lnTo>
                  <a:pt x="95" y="298"/>
                </a:lnTo>
                <a:lnTo>
                  <a:pt x="98" y="287"/>
                </a:lnTo>
                <a:lnTo>
                  <a:pt x="98" y="285"/>
                </a:lnTo>
                <a:lnTo>
                  <a:pt x="105" y="258"/>
                </a:lnTo>
                <a:lnTo>
                  <a:pt x="109" y="234"/>
                </a:lnTo>
                <a:lnTo>
                  <a:pt x="111" y="216"/>
                </a:lnTo>
                <a:lnTo>
                  <a:pt x="113" y="204"/>
                </a:lnTo>
                <a:lnTo>
                  <a:pt x="113" y="194"/>
                </a:lnTo>
                <a:lnTo>
                  <a:pt x="111" y="187"/>
                </a:lnTo>
                <a:lnTo>
                  <a:pt x="109" y="179"/>
                </a:lnTo>
                <a:lnTo>
                  <a:pt x="107" y="175"/>
                </a:lnTo>
                <a:lnTo>
                  <a:pt x="103" y="167"/>
                </a:lnTo>
                <a:lnTo>
                  <a:pt x="95" y="159"/>
                </a:lnTo>
                <a:lnTo>
                  <a:pt x="8" y="131"/>
                </a:lnTo>
                <a:lnTo>
                  <a:pt x="3" y="127"/>
                </a:lnTo>
                <a:lnTo>
                  <a:pt x="0" y="121"/>
                </a:lnTo>
                <a:lnTo>
                  <a:pt x="1" y="116"/>
                </a:lnTo>
                <a:lnTo>
                  <a:pt x="3" y="113"/>
                </a:lnTo>
                <a:lnTo>
                  <a:pt x="4" y="110"/>
                </a:lnTo>
                <a:lnTo>
                  <a:pt x="99" y="29"/>
                </a:lnTo>
                <a:lnTo>
                  <a:pt x="109" y="22"/>
                </a:lnTo>
                <a:lnTo>
                  <a:pt x="117" y="16"/>
                </a:lnTo>
                <a:lnTo>
                  <a:pt x="125" y="10"/>
                </a:lnTo>
                <a:lnTo>
                  <a:pt x="135" y="7"/>
                </a:lnTo>
                <a:lnTo>
                  <a:pt x="143" y="3"/>
                </a:lnTo>
                <a:lnTo>
                  <a:pt x="153" y="2"/>
                </a:lnTo>
                <a:lnTo>
                  <a:pt x="161" y="0"/>
                </a:lnTo>
                <a:lnTo>
                  <a:pt x="171" y="0"/>
                </a:lnTo>
                <a:lnTo>
                  <a:pt x="183" y="2"/>
                </a:lnTo>
                <a:lnTo>
                  <a:pt x="195" y="6"/>
                </a:lnTo>
                <a:lnTo>
                  <a:pt x="205" y="10"/>
                </a:lnTo>
                <a:lnTo>
                  <a:pt x="213" y="14"/>
                </a:lnTo>
                <a:lnTo>
                  <a:pt x="226" y="24"/>
                </a:lnTo>
                <a:lnTo>
                  <a:pt x="230" y="29"/>
                </a:lnTo>
                <a:lnTo>
                  <a:pt x="238" y="38"/>
                </a:lnTo>
                <a:lnTo>
                  <a:pt x="243" y="47"/>
                </a:lnTo>
                <a:lnTo>
                  <a:pt x="248" y="57"/>
                </a:lnTo>
                <a:lnTo>
                  <a:pt x="250" y="66"/>
                </a:lnTo>
                <a:lnTo>
                  <a:pt x="253" y="76"/>
                </a:lnTo>
                <a:lnTo>
                  <a:pt x="253" y="86"/>
                </a:lnTo>
                <a:lnTo>
                  <a:pt x="253" y="95"/>
                </a:lnTo>
                <a:lnTo>
                  <a:pt x="252" y="105"/>
                </a:lnTo>
                <a:lnTo>
                  <a:pt x="248" y="121"/>
                </a:lnTo>
                <a:lnTo>
                  <a:pt x="241" y="138"/>
                </a:lnTo>
                <a:lnTo>
                  <a:pt x="234" y="150"/>
                </a:lnTo>
                <a:lnTo>
                  <a:pt x="226" y="161"/>
                </a:lnTo>
                <a:lnTo>
                  <a:pt x="219" y="174"/>
                </a:lnTo>
                <a:lnTo>
                  <a:pt x="212" y="186"/>
                </a:lnTo>
                <a:lnTo>
                  <a:pt x="205" y="201"/>
                </a:lnTo>
                <a:lnTo>
                  <a:pt x="199" y="219"/>
                </a:lnTo>
                <a:lnTo>
                  <a:pt x="195" y="240"/>
                </a:lnTo>
                <a:lnTo>
                  <a:pt x="194" y="260"/>
                </a:lnTo>
                <a:lnTo>
                  <a:pt x="194" y="271"/>
                </a:lnTo>
                <a:lnTo>
                  <a:pt x="195" y="282"/>
                </a:lnTo>
                <a:lnTo>
                  <a:pt x="198" y="288"/>
                </a:lnTo>
                <a:lnTo>
                  <a:pt x="217" y="281"/>
                </a:lnTo>
                <a:lnTo>
                  <a:pt x="239" y="277"/>
                </a:lnTo>
                <a:lnTo>
                  <a:pt x="261" y="274"/>
                </a:lnTo>
                <a:lnTo>
                  <a:pt x="285" y="273"/>
                </a:lnTo>
                <a:lnTo>
                  <a:pt x="308" y="274"/>
                </a:lnTo>
                <a:lnTo>
                  <a:pt x="331" y="277"/>
                </a:lnTo>
                <a:lnTo>
                  <a:pt x="353" y="282"/>
                </a:lnTo>
                <a:lnTo>
                  <a:pt x="375" y="289"/>
                </a:lnTo>
                <a:lnTo>
                  <a:pt x="375" y="284"/>
                </a:lnTo>
                <a:lnTo>
                  <a:pt x="377" y="280"/>
                </a:lnTo>
                <a:lnTo>
                  <a:pt x="380" y="276"/>
                </a:lnTo>
                <a:lnTo>
                  <a:pt x="382" y="274"/>
                </a:lnTo>
                <a:lnTo>
                  <a:pt x="388" y="273"/>
                </a:lnTo>
                <a:lnTo>
                  <a:pt x="392" y="274"/>
                </a:lnTo>
                <a:lnTo>
                  <a:pt x="395" y="276"/>
                </a:lnTo>
                <a:lnTo>
                  <a:pt x="397" y="280"/>
                </a:lnTo>
                <a:lnTo>
                  <a:pt x="399" y="284"/>
                </a:lnTo>
                <a:lnTo>
                  <a:pt x="399" y="291"/>
                </a:lnTo>
                <a:lnTo>
                  <a:pt x="396" y="298"/>
                </a:lnTo>
                <a:lnTo>
                  <a:pt x="393" y="304"/>
                </a:lnTo>
                <a:lnTo>
                  <a:pt x="391" y="310"/>
                </a:lnTo>
                <a:lnTo>
                  <a:pt x="385" y="315"/>
                </a:lnTo>
                <a:lnTo>
                  <a:pt x="380" y="321"/>
                </a:lnTo>
                <a:lnTo>
                  <a:pt x="366" y="331"/>
                </a:lnTo>
                <a:lnTo>
                  <a:pt x="349" y="337"/>
                </a:lnTo>
                <a:lnTo>
                  <a:pt x="330" y="344"/>
                </a:lnTo>
                <a:lnTo>
                  <a:pt x="309" y="347"/>
                </a:lnTo>
                <a:lnTo>
                  <a:pt x="286" y="348"/>
                </a:lnTo>
                <a:lnTo>
                  <a:pt x="264" y="347"/>
                </a:lnTo>
                <a:lnTo>
                  <a:pt x="245" y="344"/>
                </a:lnTo>
                <a:lnTo>
                  <a:pt x="226" y="339"/>
                </a:lnTo>
                <a:lnTo>
                  <a:pt x="210" y="331"/>
                </a:lnTo>
                <a:lnTo>
                  <a:pt x="197" y="322"/>
                </a:lnTo>
                <a:lnTo>
                  <a:pt x="186" y="311"/>
                </a:lnTo>
                <a:lnTo>
                  <a:pt x="180" y="306"/>
                </a:lnTo>
                <a:lnTo>
                  <a:pt x="177" y="299"/>
                </a:lnTo>
                <a:lnTo>
                  <a:pt x="175" y="293"/>
                </a:lnTo>
                <a:lnTo>
                  <a:pt x="173" y="287"/>
                </a:lnTo>
                <a:lnTo>
                  <a:pt x="171" y="273"/>
                </a:lnTo>
                <a:lnTo>
                  <a:pt x="171" y="260"/>
                </a:lnTo>
                <a:lnTo>
                  <a:pt x="171" y="248"/>
                </a:lnTo>
                <a:lnTo>
                  <a:pt x="172" y="236"/>
                </a:lnTo>
                <a:lnTo>
                  <a:pt x="177" y="212"/>
                </a:lnTo>
                <a:lnTo>
                  <a:pt x="184" y="192"/>
                </a:lnTo>
                <a:lnTo>
                  <a:pt x="193" y="174"/>
                </a:lnTo>
                <a:lnTo>
                  <a:pt x="199" y="161"/>
                </a:lnTo>
                <a:lnTo>
                  <a:pt x="208" y="148"/>
                </a:lnTo>
                <a:lnTo>
                  <a:pt x="215" y="137"/>
                </a:lnTo>
                <a:lnTo>
                  <a:pt x="221" y="126"/>
                </a:lnTo>
                <a:lnTo>
                  <a:pt x="227" y="112"/>
                </a:lnTo>
                <a:lnTo>
                  <a:pt x="230" y="97"/>
                </a:lnTo>
                <a:lnTo>
                  <a:pt x="230" y="88"/>
                </a:lnTo>
                <a:lnTo>
                  <a:pt x="230" y="79"/>
                </a:lnTo>
                <a:lnTo>
                  <a:pt x="228" y="71"/>
                </a:lnTo>
                <a:lnTo>
                  <a:pt x="224" y="62"/>
                </a:lnTo>
                <a:lnTo>
                  <a:pt x="220" y="53"/>
                </a:lnTo>
                <a:lnTo>
                  <a:pt x="213" y="44"/>
                </a:lnTo>
                <a:lnTo>
                  <a:pt x="209" y="40"/>
                </a:lnTo>
                <a:lnTo>
                  <a:pt x="204" y="36"/>
                </a:lnTo>
                <a:lnTo>
                  <a:pt x="194" y="29"/>
                </a:lnTo>
                <a:lnTo>
                  <a:pt x="183" y="25"/>
                </a:lnTo>
                <a:lnTo>
                  <a:pt x="176" y="24"/>
                </a:lnTo>
                <a:lnTo>
                  <a:pt x="168" y="24"/>
                </a:lnTo>
                <a:lnTo>
                  <a:pt x="161" y="24"/>
                </a:lnTo>
                <a:lnTo>
                  <a:pt x="153" y="25"/>
                </a:lnTo>
                <a:lnTo>
                  <a:pt x="143" y="28"/>
                </a:lnTo>
                <a:lnTo>
                  <a:pt x="135" y="32"/>
                </a:lnTo>
                <a:lnTo>
                  <a:pt x="125" y="39"/>
                </a:lnTo>
                <a:lnTo>
                  <a:pt x="114" y="47"/>
                </a:lnTo>
                <a:lnTo>
                  <a:pt x="99" y="60"/>
                </a:lnTo>
                <a:lnTo>
                  <a:pt x="105" y="73"/>
                </a:lnTo>
                <a:lnTo>
                  <a:pt x="110" y="93"/>
                </a:lnTo>
                <a:lnTo>
                  <a:pt x="111" y="104"/>
                </a:lnTo>
                <a:lnTo>
                  <a:pt x="111" y="115"/>
                </a:lnTo>
                <a:lnTo>
                  <a:pt x="111" y="127"/>
                </a:lnTo>
                <a:lnTo>
                  <a:pt x="109" y="139"/>
                </a:lnTo>
                <a:lnTo>
                  <a:pt x="110" y="141"/>
                </a:lnTo>
                <a:lnTo>
                  <a:pt x="118" y="150"/>
                </a:lnTo>
                <a:lnTo>
                  <a:pt x="125" y="159"/>
                </a:lnTo>
                <a:lnTo>
                  <a:pt x="129" y="167"/>
                </a:lnTo>
                <a:lnTo>
                  <a:pt x="131" y="170"/>
                </a:lnTo>
                <a:lnTo>
                  <a:pt x="135" y="181"/>
                </a:lnTo>
                <a:lnTo>
                  <a:pt x="136" y="189"/>
                </a:lnTo>
                <a:lnTo>
                  <a:pt x="136" y="200"/>
                </a:lnTo>
                <a:lnTo>
                  <a:pt x="135" y="215"/>
                </a:lnTo>
                <a:lnTo>
                  <a:pt x="132" y="236"/>
                </a:lnTo>
                <a:lnTo>
                  <a:pt x="128" y="260"/>
                </a:lnTo>
                <a:lnTo>
                  <a:pt x="120" y="291"/>
                </a:lnTo>
                <a:lnTo>
                  <a:pt x="120" y="292"/>
                </a:lnTo>
                <a:lnTo>
                  <a:pt x="118" y="302"/>
                </a:lnTo>
                <a:lnTo>
                  <a:pt x="117" y="311"/>
                </a:lnTo>
                <a:lnTo>
                  <a:pt x="118" y="322"/>
                </a:lnTo>
                <a:lnTo>
                  <a:pt x="121" y="332"/>
                </a:lnTo>
                <a:lnTo>
                  <a:pt x="125" y="342"/>
                </a:lnTo>
                <a:lnTo>
                  <a:pt x="131" y="351"/>
                </a:lnTo>
                <a:lnTo>
                  <a:pt x="138" y="361"/>
                </a:lnTo>
                <a:lnTo>
                  <a:pt x="146" y="369"/>
                </a:lnTo>
                <a:lnTo>
                  <a:pt x="155" y="377"/>
                </a:lnTo>
                <a:lnTo>
                  <a:pt x="166" y="384"/>
                </a:lnTo>
                <a:lnTo>
                  <a:pt x="179" y="391"/>
                </a:lnTo>
                <a:lnTo>
                  <a:pt x="191" y="398"/>
                </a:lnTo>
                <a:lnTo>
                  <a:pt x="205" y="403"/>
                </a:lnTo>
                <a:lnTo>
                  <a:pt x="220" y="408"/>
                </a:lnTo>
                <a:lnTo>
                  <a:pt x="235" y="410"/>
                </a:lnTo>
                <a:lnTo>
                  <a:pt x="252" y="413"/>
                </a:lnTo>
                <a:lnTo>
                  <a:pt x="268" y="414"/>
                </a:lnTo>
                <a:lnTo>
                  <a:pt x="286" y="416"/>
                </a:lnTo>
                <a:lnTo>
                  <a:pt x="303" y="414"/>
                </a:lnTo>
                <a:lnTo>
                  <a:pt x="319" y="413"/>
                </a:lnTo>
                <a:lnTo>
                  <a:pt x="336" y="410"/>
                </a:lnTo>
                <a:lnTo>
                  <a:pt x="351" y="408"/>
                </a:lnTo>
                <a:lnTo>
                  <a:pt x="366" y="403"/>
                </a:lnTo>
                <a:lnTo>
                  <a:pt x="380" y="398"/>
                </a:lnTo>
                <a:lnTo>
                  <a:pt x="393" y="391"/>
                </a:lnTo>
                <a:lnTo>
                  <a:pt x="406" y="384"/>
                </a:lnTo>
                <a:lnTo>
                  <a:pt x="415" y="377"/>
                </a:lnTo>
                <a:lnTo>
                  <a:pt x="425" y="369"/>
                </a:lnTo>
                <a:lnTo>
                  <a:pt x="435" y="361"/>
                </a:lnTo>
                <a:lnTo>
                  <a:pt x="441" y="351"/>
                </a:lnTo>
                <a:lnTo>
                  <a:pt x="447" y="342"/>
                </a:lnTo>
                <a:lnTo>
                  <a:pt x="451" y="332"/>
                </a:lnTo>
                <a:lnTo>
                  <a:pt x="454" y="322"/>
                </a:lnTo>
                <a:lnTo>
                  <a:pt x="454" y="311"/>
                </a:lnTo>
                <a:lnTo>
                  <a:pt x="454" y="300"/>
                </a:lnTo>
                <a:lnTo>
                  <a:pt x="451" y="291"/>
                </a:lnTo>
                <a:lnTo>
                  <a:pt x="447" y="280"/>
                </a:lnTo>
                <a:lnTo>
                  <a:pt x="441" y="270"/>
                </a:lnTo>
                <a:lnTo>
                  <a:pt x="435" y="262"/>
                </a:lnTo>
                <a:lnTo>
                  <a:pt x="425" y="254"/>
                </a:lnTo>
                <a:lnTo>
                  <a:pt x="415" y="245"/>
                </a:lnTo>
                <a:lnTo>
                  <a:pt x="406" y="237"/>
                </a:lnTo>
                <a:lnTo>
                  <a:pt x="393" y="230"/>
                </a:lnTo>
                <a:lnTo>
                  <a:pt x="380" y="225"/>
                </a:lnTo>
                <a:lnTo>
                  <a:pt x="366" y="219"/>
                </a:lnTo>
                <a:lnTo>
                  <a:pt x="351" y="215"/>
                </a:lnTo>
                <a:lnTo>
                  <a:pt x="336" y="212"/>
                </a:lnTo>
                <a:lnTo>
                  <a:pt x="319" y="210"/>
                </a:lnTo>
                <a:lnTo>
                  <a:pt x="303" y="208"/>
                </a:lnTo>
                <a:lnTo>
                  <a:pt x="286" y="207"/>
                </a:lnTo>
                <a:lnTo>
                  <a:pt x="270" y="208"/>
                </a:lnTo>
                <a:lnTo>
                  <a:pt x="253" y="210"/>
                </a:lnTo>
                <a:lnTo>
                  <a:pt x="238" y="211"/>
                </a:lnTo>
                <a:lnTo>
                  <a:pt x="223" y="215"/>
                </a:lnTo>
                <a:lnTo>
                  <a:pt x="228" y="200"/>
                </a:lnTo>
                <a:lnTo>
                  <a:pt x="232" y="189"/>
                </a:lnTo>
                <a:lnTo>
                  <a:pt x="259" y="185"/>
                </a:lnTo>
                <a:lnTo>
                  <a:pt x="286" y="183"/>
                </a:lnTo>
                <a:lnTo>
                  <a:pt x="309" y="185"/>
                </a:lnTo>
                <a:lnTo>
                  <a:pt x="333" y="187"/>
                </a:lnTo>
                <a:lnTo>
                  <a:pt x="356" y="193"/>
                </a:lnTo>
                <a:lnTo>
                  <a:pt x="377" y="199"/>
                </a:lnTo>
                <a:lnTo>
                  <a:pt x="381" y="189"/>
                </a:lnTo>
                <a:lnTo>
                  <a:pt x="377" y="187"/>
                </a:lnTo>
                <a:lnTo>
                  <a:pt x="373" y="185"/>
                </a:lnTo>
                <a:lnTo>
                  <a:pt x="371" y="181"/>
                </a:lnTo>
                <a:lnTo>
                  <a:pt x="370" y="176"/>
                </a:lnTo>
                <a:lnTo>
                  <a:pt x="371" y="172"/>
                </a:lnTo>
                <a:lnTo>
                  <a:pt x="373" y="168"/>
                </a:lnTo>
                <a:lnTo>
                  <a:pt x="377" y="165"/>
                </a:lnTo>
                <a:lnTo>
                  <a:pt x="381" y="164"/>
                </a:lnTo>
                <a:lnTo>
                  <a:pt x="385" y="165"/>
                </a:lnTo>
                <a:lnTo>
                  <a:pt x="418" y="179"/>
                </a:lnTo>
                <a:lnTo>
                  <a:pt x="422" y="182"/>
                </a:lnTo>
                <a:lnTo>
                  <a:pt x="425" y="186"/>
                </a:lnTo>
                <a:lnTo>
                  <a:pt x="426" y="190"/>
                </a:lnTo>
                <a:lnTo>
                  <a:pt x="425" y="194"/>
                </a:lnTo>
                <a:lnTo>
                  <a:pt x="424" y="197"/>
                </a:lnTo>
                <a:lnTo>
                  <a:pt x="421" y="200"/>
                </a:lnTo>
                <a:lnTo>
                  <a:pt x="418" y="201"/>
                </a:lnTo>
                <a:lnTo>
                  <a:pt x="414" y="201"/>
                </a:lnTo>
                <a:lnTo>
                  <a:pt x="410" y="201"/>
                </a:lnTo>
                <a:lnTo>
                  <a:pt x="403" y="197"/>
                </a:lnTo>
                <a:lnTo>
                  <a:pt x="399" y="208"/>
                </a:lnTo>
                <a:lnTo>
                  <a:pt x="415" y="218"/>
                </a:lnTo>
                <a:lnTo>
                  <a:pt x="430" y="227"/>
                </a:lnTo>
                <a:lnTo>
                  <a:pt x="444" y="240"/>
                </a:lnTo>
                <a:lnTo>
                  <a:pt x="457" y="252"/>
                </a:lnTo>
                <a:lnTo>
                  <a:pt x="465" y="266"/>
                </a:lnTo>
                <a:lnTo>
                  <a:pt x="472" y="281"/>
                </a:lnTo>
                <a:lnTo>
                  <a:pt x="476" y="296"/>
                </a:lnTo>
                <a:lnTo>
                  <a:pt x="477" y="311"/>
                </a:lnTo>
                <a:close/>
                <a:moveTo>
                  <a:pt x="285" y="296"/>
                </a:moveTo>
                <a:lnTo>
                  <a:pt x="285" y="296"/>
                </a:lnTo>
                <a:lnTo>
                  <a:pt x="267" y="296"/>
                </a:lnTo>
                <a:lnTo>
                  <a:pt x="248" y="299"/>
                </a:lnTo>
                <a:lnTo>
                  <a:pt x="231" y="302"/>
                </a:lnTo>
                <a:lnTo>
                  <a:pt x="213" y="307"/>
                </a:lnTo>
                <a:lnTo>
                  <a:pt x="227" y="314"/>
                </a:lnTo>
                <a:lnTo>
                  <a:pt x="243" y="321"/>
                </a:lnTo>
                <a:lnTo>
                  <a:pt x="263" y="324"/>
                </a:lnTo>
                <a:lnTo>
                  <a:pt x="286" y="326"/>
                </a:lnTo>
                <a:lnTo>
                  <a:pt x="308" y="325"/>
                </a:lnTo>
                <a:lnTo>
                  <a:pt x="329" y="321"/>
                </a:lnTo>
                <a:lnTo>
                  <a:pt x="345" y="315"/>
                </a:lnTo>
                <a:lnTo>
                  <a:pt x="359" y="307"/>
                </a:lnTo>
                <a:lnTo>
                  <a:pt x="341" y="303"/>
                </a:lnTo>
                <a:lnTo>
                  <a:pt x="323" y="299"/>
                </a:lnTo>
                <a:lnTo>
                  <a:pt x="304" y="296"/>
                </a:lnTo>
                <a:lnTo>
                  <a:pt x="285" y="296"/>
                </a:lnTo>
                <a:close/>
                <a:moveTo>
                  <a:pt x="34" y="115"/>
                </a:moveTo>
                <a:lnTo>
                  <a:pt x="87" y="131"/>
                </a:lnTo>
                <a:lnTo>
                  <a:pt x="88" y="124"/>
                </a:lnTo>
                <a:lnTo>
                  <a:pt x="89" y="116"/>
                </a:lnTo>
                <a:lnTo>
                  <a:pt x="88" y="101"/>
                </a:lnTo>
                <a:lnTo>
                  <a:pt x="84" y="87"/>
                </a:lnTo>
                <a:lnTo>
                  <a:pt x="80" y="76"/>
                </a:lnTo>
                <a:lnTo>
                  <a:pt x="34" y="115"/>
                </a:lnTo>
                <a:close/>
              </a:path>
            </a:pathLst>
          </a:custGeom>
          <a:solidFill>
            <a:schemeClr val="accent1"/>
          </a:solidFill>
          <a:ln>
            <a:noFill/>
          </a:ln>
        </p:spPr>
        <p:txBody>
          <a:bodyPr/>
          <a:lstStyle/>
          <a:p>
            <a:endParaRPr lang="en-US" dirty="0"/>
          </a:p>
        </p:txBody>
      </p:sp>
      <p:sp>
        <p:nvSpPr>
          <p:cNvPr id="256" name="Freeform 286"/>
          <p:cNvSpPr>
            <a:spLocks noEditPoints="1"/>
          </p:cNvSpPr>
          <p:nvPr/>
        </p:nvSpPr>
        <p:spPr bwMode="auto">
          <a:xfrm>
            <a:off x="5502549" y="2535045"/>
            <a:ext cx="437688" cy="437688"/>
          </a:xfrm>
          <a:custGeom>
            <a:avLst/>
            <a:gdLst>
              <a:gd name="T0" fmla="*/ 88548 w 500"/>
              <a:gd name="T1" fmla="*/ 24921 h 500"/>
              <a:gd name="T2" fmla="*/ 107636 w 500"/>
              <a:gd name="T3" fmla="*/ 69990 h 500"/>
              <a:gd name="T4" fmla="*/ 158538 w 500"/>
              <a:gd name="T5" fmla="*/ 194063 h 500"/>
              <a:gd name="T6" fmla="*/ 170203 w 500"/>
              <a:gd name="T7" fmla="*/ 228527 h 500"/>
              <a:gd name="T8" fmla="*/ 174975 w 500"/>
              <a:gd name="T9" fmla="*/ 219514 h 500"/>
              <a:gd name="T10" fmla="*/ 228527 w 500"/>
              <a:gd name="T11" fmla="*/ 92790 h 500"/>
              <a:gd name="T12" fmla="*/ 230118 w 500"/>
              <a:gd name="T13" fmla="*/ 82715 h 500"/>
              <a:gd name="T14" fmla="*/ 32344 w 500"/>
              <a:gd name="T15" fmla="*/ 160658 h 500"/>
              <a:gd name="T16" fmla="*/ 31814 w 500"/>
              <a:gd name="T17" fmla="*/ 171793 h 500"/>
              <a:gd name="T18" fmla="*/ 68929 w 500"/>
              <a:gd name="T19" fmla="*/ 151645 h 500"/>
              <a:gd name="T20" fmla="*/ 91199 w 500"/>
              <a:gd name="T21" fmla="*/ 226407 h 500"/>
              <a:gd name="T22" fmla="*/ 100213 w 500"/>
              <a:gd name="T23" fmla="*/ 225346 h 500"/>
              <a:gd name="T24" fmla="*/ 174975 w 500"/>
              <a:gd name="T25" fmla="*/ 45599 h 500"/>
              <a:gd name="T26" fmla="*/ 169142 w 500"/>
              <a:gd name="T27" fmla="*/ 36586 h 500"/>
              <a:gd name="T28" fmla="*/ 163310 w 500"/>
              <a:gd name="T29" fmla="*/ 73171 h 500"/>
              <a:gd name="T30" fmla="*/ 219514 w 500"/>
              <a:gd name="T31" fmla="*/ 174975 h 500"/>
              <a:gd name="T32" fmla="*/ 227467 w 500"/>
              <a:gd name="T33" fmla="*/ 171793 h 500"/>
              <a:gd name="T34" fmla="*/ 40827 w 500"/>
              <a:gd name="T35" fmla="*/ 100743 h 500"/>
              <a:gd name="T36" fmla="*/ 45599 w 500"/>
              <a:gd name="T37" fmla="*/ 90138 h 500"/>
              <a:gd name="T38" fmla="*/ 37646 w 500"/>
              <a:gd name="T39" fmla="*/ 98092 h 500"/>
              <a:gd name="T40" fmla="*/ 127254 w 500"/>
              <a:gd name="T41" fmla="*/ 258220 h 500"/>
              <a:gd name="T42" fmla="*/ 133087 w 500"/>
              <a:gd name="T43" fmla="*/ 265113 h 500"/>
              <a:gd name="T44" fmla="*/ 138919 w 500"/>
              <a:gd name="T45" fmla="*/ 199365 h 500"/>
              <a:gd name="T46" fmla="*/ 138919 w 500"/>
              <a:gd name="T47" fmla="*/ 5832 h 500"/>
              <a:gd name="T48" fmla="*/ 132026 w 500"/>
              <a:gd name="T49" fmla="*/ 0 h 500"/>
              <a:gd name="T50" fmla="*/ 133087 w 500"/>
              <a:gd name="T51" fmla="*/ 65218 h 500"/>
              <a:gd name="T52" fmla="*/ 217393 w 500"/>
              <a:gd name="T53" fmla="*/ 225346 h 500"/>
              <a:gd name="T54" fmla="*/ 227467 w 500"/>
              <a:gd name="T55" fmla="*/ 223225 h 500"/>
              <a:gd name="T56" fmla="*/ 85366 w 500"/>
              <a:gd name="T57" fmla="*/ 84836 h 500"/>
              <a:gd name="T58" fmla="*/ 38706 w 500"/>
              <a:gd name="T59" fmla="*/ 38706 h 500"/>
              <a:gd name="T60" fmla="*/ 259281 w 500"/>
              <a:gd name="T61" fmla="*/ 125664 h 500"/>
              <a:gd name="T62" fmla="*/ 259281 w 500"/>
              <a:gd name="T63" fmla="*/ 137859 h 500"/>
              <a:gd name="T64" fmla="*/ 263522 w 500"/>
              <a:gd name="T65" fmla="*/ 127784 h 500"/>
              <a:gd name="T66" fmla="*/ 3712 w 500"/>
              <a:gd name="T67" fmla="*/ 127254 h 500"/>
              <a:gd name="T68" fmla="*/ 3712 w 500"/>
              <a:gd name="T69" fmla="*/ 137859 h 500"/>
              <a:gd name="T70" fmla="*/ 65748 w 500"/>
              <a:gd name="T71" fmla="*/ 126194 h 500"/>
              <a:gd name="T72" fmla="*/ 38176 w 500"/>
              <a:gd name="T73" fmla="*/ 224286 h 500"/>
              <a:gd name="T74" fmla="*/ 48251 w 500"/>
              <a:gd name="T75" fmla="*/ 226407 h 500"/>
              <a:gd name="T76" fmla="*/ 226407 w 500"/>
              <a:gd name="T77" fmla="*/ 47720 h 500"/>
              <a:gd name="T78" fmla="*/ 224286 w 500"/>
              <a:gd name="T79" fmla="*/ 37646 h 500"/>
              <a:gd name="T80" fmla="*/ 183988 w 500"/>
              <a:gd name="T81" fmla="*/ 89078 h 500"/>
              <a:gd name="T82" fmla="*/ 190351 w 500"/>
              <a:gd name="T83" fmla="*/ 132026 h 500"/>
              <a:gd name="T84" fmla="*/ 180277 w 500"/>
              <a:gd name="T85" fmla="*/ 164370 h 500"/>
              <a:gd name="T86" fmla="*/ 154826 w 500"/>
              <a:gd name="T87" fmla="*/ 185579 h 500"/>
              <a:gd name="T88" fmla="*/ 124073 w 500"/>
              <a:gd name="T89" fmla="*/ 189291 h 500"/>
              <a:gd name="T90" fmla="*/ 79534 w 500"/>
              <a:gd name="T91" fmla="*/ 154296 h 500"/>
              <a:gd name="T92" fmla="*/ 75822 w 500"/>
              <a:gd name="T93" fmla="*/ 121422 h 500"/>
              <a:gd name="T94" fmla="*/ 95971 w 500"/>
              <a:gd name="T95" fmla="*/ 88548 h 500"/>
              <a:gd name="T96" fmla="*/ 127254 w 500"/>
              <a:gd name="T97" fmla="*/ 75292 h 500"/>
              <a:gd name="T98" fmla="*/ 171793 w 500"/>
              <a:gd name="T99" fmla="*/ 90138 h 500"/>
              <a:gd name="T100" fmla="*/ 171793 w 500"/>
              <a:gd name="T101" fmla="*/ 108696 h 500"/>
              <a:gd name="T102" fmla="*/ 133087 w 500"/>
              <a:gd name="T103" fmla="*/ 86957 h 500"/>
              <a:gd name="T104" fmla="*/ 107636 w 500"/>
              <a:gd name="T105" fmla="*/ 94910 h 500"/>
              <a:gd name="T106" fmla="*/ 87487 w 500"/>
              <a:gd name="T107" fmla="*/ 136798 h 500"/>
              <a:gd name="T108" fmla="*/ 102334 w 500"/>
              <a:gd name="T109" fmla="*/ 165961 h 500"/>
              <a:gd name="T110" fmla="*/ 141570 w 500"/>
              <a:gd name="T111" fmla="*/ 176565 h 500"/>
              <a:gd name="T112" fmla="*/ 172323 w 500"/>
              <a:gd name="T113" fmla="*/ 154296 h 500"/>
              <a:gd name="T114" fmla="*/ 176035 w 500"/>
              <a:gd name="T115" fmla="*/ 119301 h 5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00" h="500">
                <a:moveTo>
                  <a:pt x="160" y="62"/>
                </a:moveTo>
                <a:lnTo>
                  <a:pt x="160" y="62"/>
                </a:lnTo>
                <a:lnTo>
                  <a:pt x="160" y="58"/>
                </a:lnTo>
                <a:lnTo>
                  <a:pt x="160" y="54"/>
                </a:lnTo>
                <a:lnTo>
                  <a:pt x="163" y="50"/>
                </a:lnTo>
                <a:lnTo>
                  <a:pt x="167" y="47"/>
                </a:lnTo>
                <a:lnTo>
                  <a:pt x="171" y="47"/>
                </a:lnTo>
                <a:lnTo>
                  <a:pt x="175" y="47"/>
                </a:lnTo>
                <a:lnTo>
                  <a:pt x="179" y="50"/>
                </a:lnTo>
                <a:lnTo>
                  <a:pt x="182" y="54"/>
                </a:lnTo>
                <a:lnTo>
                  <a:pt x="212" y="130"/>
                </a:lnTo>
                <a:lnTo>
                  <a:pt x="203" y="132"/>
                </a:lnTo>
                <a:lnTo>
                  <a:pt x="192" y="138"/>
                </a:lnTo>
                <a:lnTo>
                  <a:pt x="160" y="62"/>
                </a:lnTo>
                <a:close/>
                <a:moveTo>
                  <a:pt x="308" y="361"/>
                </a:moveTo>
                <a:lnTo>
                  <a:pt x="308" y="361"/>
                </a:lnTo>
                <a:lnTo>
                  <a:pt x="299" y="366"/>
                </a:lnTo>
                <a:lnTo>
                  <a:pt x="288" y="370"/>
                </a:lnTo>
                <a:lnTo>
                  <a:pt x="310" y="424"/>
                </a:lnTo>
                <a:lnTo>
                  <a:pt x="311" y="427"/>
                </a:lnTo>
                <a:lnTo>
                  <a:pt x="314" y="428"/>
                </a:lnTo>
                <a:lnTo>
                  <a:pt x="317" y="429"/>
                </a:lnTo>
                <a:lnTo>
                  <a:pt x="321" y="431"/>
                </a:lnTo>
                <a:lnTo>
                  <a:pt x="325" y="429"/>
                </a:lnTo>
                <a:lnTo>
                  <a:pt x="329" y="427"/>
                </a:lnTo>
                <a:lnTo>
                  <a:pt x="330" y="424"/>
                </a:lnTo>
                <a:lnTo>
                  <a:pt x="332" y="418"/>
                </a:lnTo>
                <a:lnTo>
                  <a:pt x="330" y="414"/>
                </a:lnTo>
                <a:lnTo>
                  <a:pt x="308" y="361"/>
                </a:lnTo>
                <a:close/>
                <a:moveTo>
                  <a:pt x="421" y="153"/>
                </a:moveTo>
                <a:lnTo>
                  <a:pt x="355" y="181"/>
                </a:lnTo>
                <a:lnTo>
                  <a:pt x="362" y="190"/>
                </a:lnTo>
                <a:lnTo>
                  <a:pt x="366" y="201"/>
                </a:lnTo>
                <a:lnTo>
                  <a:pt x="431" y="175"/>
                </a:lnTo>
                <a:lnTo>
                  <a:pt x="434" y="172"/>
                </a:lnTo>
                <a:lnTo>
                  <a:pt x="436" y="168"/>
                </a:lnTo>
                <a:lnTo>
                  <a:pt x="438" y="164"/>
                </a:lnTo>
                <a:lnTo>
                  <a:pt x="436" y="160"/>
                </a:lnTo>
                <a:lnTo>
                  <a:pt x="434" y="156"/>
                </a:lnTo>
                <a:lnTo>
                  <a:pt x="431" y="153"/>
                </a:lnTo>
                <a:lnTo>
                  <a:pt x="427" y="153"/>
                </a:lnTo>
                <a:lnTo>
                  <a:pt x="421" y="153"/>
                </a:lnTo>
                <a:close/>
                <a:moveTo>
                  <a:pt x="127" y="275"/>
                </a:moveTo>
                <a:lnTo>
                  <a:pt x="61" y="303"/>
                </a:lnTo>
                <a:lnTo>
                  <a:pt x="57" y="306"/>
                </a:lnTo>
                <a:lnTo>
                  <a:pt x="54" y="308"/>
                </a:lnTo>
                <a:lnTo>
                  <a:pt x="54" y="314"/>
                </a:lnTo>
                <a:lnTo>
                  <a:pt x="54" y="318"/>
                </a:lnTo>
                <a:lnTo>
                  <a:pt x="57" y="321"/>
                </a:lnTo>
                <a:lnTo>
                  <a:pt x="60" y="324"/>
                </a:lnTo>
                <a:lnTo>
                  <a:pt x="62" y="325"/>
                </a:lnTo>
                <a:lnTo>
                  <a:pt x="65" y="325"/>
                </a:lnTo>
                <a:lnTo>
                  <a:pt x="69" y="324"/>
                </a:lnTo>
                <a:lnTo>
                  <a:pt x="134" y="297"/>
                </a:lnTo>
                <a:lnTo>
                  <a:pt x="130" y="286"/>
                </a:lnTo>
                <a:lnTo>
                  <a:pt x="127" y="275"/>
                </a:lnTo>
                <a:close/>
                <a:moveTo>
                  <a:pt x="170" y="414"/>
                </a:moveTo>
                <a:lnTo>
                  <a:pt x="170" y="414"/>
                </a:lnTo>
                <a:lnTo>
                  <a:pt x="168" y="418"/>
                </a:lnTo>
                <a:lnTo>
                  <a:pt x="170" y="423"/>
                </a:lnTo>
                <a:lnTo>
                  <a:pt x="172" y="427"/>
                </a:lnTo>
                <a:lnTo>
                  <a:pt x="176" y="429"/>
                </a:lnTo>
                <a:lnTo>
                  <a:pt x="181" y="429"/>
                </a:lnTo>
                <a:lnTo>
                  <a:pt x="183" y="429"/>
                </a:lnTo>
                <a:lnTo>
                  <a:pt x="186" y="428"/>
                </a:lnTo>
                <a:lnTo>
                  <a:pt x="189" y="425"/>
                </a:lnTo>
                <a:lnTo>
                  <a:pt x="192" y="423"/>
                </a:lnTo>
                <a:lnTo>
                  <a:pt x="212" y="370"/>
                </a:lnTo>
                <a:lnTo>
                  <a:pt x="203" y="366"/>
                </a:lnTo>
                <a:lnTo>
                  <a:pt x="192" y="361"/>
                </a:lnTo>
                <a:lnTo>
                  <a:pt x="170" y="414"/>
                </a:lnTo>
                <a:close/>
                <a:moveTo>
                  <a:pt x="330" y="86"/>
                </a:moveTo>
                <a:lnTo>
                  <a:pt x="330" y="86"/>
                </a:lnTo>
                <a:lnTo>
                  <a:pt x="332" y="80"/>
                </a:lnTo>
                <a:lnTo>
                  <a:pt x="330" y="76"/>
                </a:lnTo>
                <a:lnTo>
                  <a:pt x="329" y="73"/>
                </a:lnTo>
                <a:lnTo>
                  <a:pt x="325" y="71"/>
                </a:lnTo>
                <a:lnTo>
                  <a:pt x="319" y="69"/>
                </a:lnTo>
                <a:lnTo>
                  <a:pt x="315" y="71"/>
                </a:lnTo>
                <a:lnTo>
                  <a:pt x="313" y="72"/>
                </a:lnTo>
                <a:lnTo>
                  <a:pt x="310" y="76"/>
                </a:lnTo>
                <a:lnTo>
                  <a:pt x="288" y="130"/>
                </a:lnTo>
                <a:lnTo>
                  <a:pt x="299" y="132"/>
                </a:lnTo>
                <a:lnTo>
                  <a:pt x="308" y="138"/>
                </a:lnTo>
                <a:lnTo>
                  <a:pt x="330" y="86"/>
                </a:lnTo>
                <a:close/>
                <a:moveTo>
                  <a:pt x="424" y="308"/>
                </a:moveTo>
                <a:lnTo>
                  <a:pt x="370" y="286"/>
                </a:lnTo>
                <a:lnTo>
                  <a:pt x="366" y="297"/>
                </a:lnTo>
                <a:lnTo>
                  <a:pt x="362" y="308"/>
                </a:lnTo>
                <a:lnTo>
                  <a:pt x="414" y="330"/>
                </a:lnTo>
                <a:lnTo>
                  <a:pt x="418" y="332"/>
                </a:lnTo>
                <a:lnTo>
                  <a:pt x="423" y="330"/>
                </a:lnTo>
                <a:lnTo>
                  <a:pt x="425" y="329"/>
                </a:lnTo>
                <a:lnTo>
                  <a:pt x="428" y="328"/>
                </a:lnTo>
                <a:lnTo>
                  <a:pt x="429" y="324"/>
                </a:lnTo>
                <a:lnTo>
                  <a:pt x="431" y="319"/>
                </a:lnTo>
                <a:lnTo>
                  <a:pt x="429" y="315"/>
                </a:lnTo>
                <a:lnTo>
                  <a:pt x="427" y="311"/>
                </a:lnTo>
                <a:lnTo>
                  <a:pt x="424" y="308"/>
                </a:lnTo>
                <a:close/>
                <a:moveTo>
                  <a:pt x="77" y="190"/>
                </a:moveTo>
                <a:lnTo>
                  <a:pt x="130" y="212"/>
                </a:lnTo>
                <a:lnTo>
                  <a:pt x="134" y="201"/>
                </a:lnTo>
                <a:lnTo>
                  <a:pt x="138" y="192"/>
                </a:lnTo>
                <a:lnTo>
                  <a:pt x="86" y="170"/>
                </a:lnTo>
                <a:lnTo>
                  <a:pt x="82" y="168"/>
                </a:lnTo>
                <a:lnTo>
                  <a:pt x="77" y="170"/>
                </a:lnTo>
                <a:lnTo>
                  <a:pt x="73" y="171"/>
                </a:lnTo>
                <a:lnTo>
                  <a:pt x="71" y="175"/>
                </a:lnTo>
                <a:lnTo>
                  <a:pt x="69" y="179"/>
                </a:lnTo>
                <a:lnTo>
                  <a:pt x="71" y="185"/>
                </a:lnTo>
                <a:lnTo>
                  <a:pt x="73" y="187"/>
                </a:lnTo>
                <a:lnTo>
                  <a:pt x="77" y="190"/>
                </a:lnTo>
                <a:close/>
                <a:moveTo>
                  <a:pt x="251" y="376"/>
                </a:moveTo>
                <a:lnTo>
                  <a:pt x="251" y="376"/>
                </a:lnTo>
                <a:lnTo>
                  <a:pt x="238" y="376"/>
                </a:lnTo>
                <a:lnTo>
                  <a:pt x="240" y="487"/>
                </a:lnTo>
                <a:lnTo>
                  <a:pt x="240" y="491"/>
                </a:lnTo>
                <a:lnTo>
                  <a:pt x="242" y="495"/>
                </a:lnTo>
                <a:lnTo>
                  <a:pt x="247" y="498"/>
                </a:lnTo>
                <a:lnTo>
                  <a:pt x="251" y="500"/>
                </a:lnTo>
                <a:lnTo>
                  <a:pt x="255" y="498"/>
                </a:lnTo>
                <a:lnTo>
                  <a:pt x="259" y="495"/>
                </a:lnTo>
                <a:lnTo>
                  <a:pt x="262" y="491"/>
                </a:lnTo>
                <a:lnTo>
                  <a:pt x="262" y="487"/>
                </a:lnTo>
                <a:lnTo>
                  <a:pt x="262" y="376"/>
                </a:lnTo>
                <a:lnTo>
                  <a:pt x="251" y="376"/>
                </a:lnTo>
                <a:close/>
                <a:moveTo>
                  <a:pt x="251" y="123"/>
                </a:moveTo>
                <a:lnTo>
                  <a:pt x="251" y="123"/>
                </a:lnTo>
                <a:lnTo>
                  <a:pt x="262" y="124"/>
                </a:lnTo>
                <a:lnTo>
                  <a:pt x="262" y="11"/>
                </a:lnTo>
                <a:lnTo>
                  <a:pt x="260" y="7"/>
                </a:lnTo>
                <a:lnTo>
                  <a:pt x="258" y="3"/>
                </a:lnTo>
                <a:lnTo>
                  <a:pt x="255" y="2"/>
                </a:lnTo>
                <a:lnTo>
                  <a:pt x="249" y="0"/>
                </a:lnTo>
                <a:lnTo>
                  <a:pt x="245" y="2"/>
                </a:lnTo>
                <a:lnTo>
                  <a:pt x="241" y="3"/>
                </a:lnTo>
                <a:lnTo>
                  <a:pt x="240" y="7"/>
                </a:lnTo>
                <a:lnTo>
                  <a:pt x="238" y="11"/>
                </a:lnTo>
                <a:lnTo>
                  <a:pt x="238" y="124"/>
                </a:lnTo>
                <a:lnTo>
                  <a:pt x="251" y="123"/>
                </a:lnTo>
                <a:close/>
                <a:moveTo>
                  <a:pt x="347" y="330"/>
                </a:moveTo>
                <a:lnTo>
                  <a:pt x="347" y="330"/>
                </a:lnTo>
                <a:lnTo>
                  <a:pt x="340" y="339"/>
                </a:lnTo>
                <a:lnTo>
                  <a:pt x="332" y="347"/>
                </a:lnTo>
                <a:lnTo>
                  <a:pt x="410" y="425"/>
                </a:lnTo>
                <a:lnTo>
                  <a:pt x="414" y="428"/>
                </a:lnTo>
                <a:lnTo>
                  <a:pt x="418" y="429"/>
                </a:lnTo>
                <a:lnTo>
                  <a:pt x="423" y="428"/>
                </a:lnTo>
                <a:lnTo>
                  <a:pt x="427" y="425"/>
                </a:lnTo>
                <a:lnTo>
                  <a:pt x="429" y="421"/>
                </a:lnTo>
                <a:lnTo>
                  <a:pt x="431" y="417"/>
                </a:lnTo>
                <a:lnTo>
                  <a:pt x="429" y="413"/>
                </a:lnTo>
                <a:lnTo>
                  <a:pt x="427" y="409"/>
                </a:lnTo>
                <a:lnTo>
                  <a:pt x="347" y="330"/>
                </a:lnTo>
                <a:close/>
                <a:moveTo>
                  <a:pt x="153" y="170"/>
                </a:moveTo>
                <a:lnTo>
                  <a:pt x="153" y="170"/>
                </a:lnTo>
                <a:lnTo>
                  <a:pt x="161" y="160"/>
                </a:lnTo>
                <a:lnTo>
                  <a:pt x="170" y="153"/>
                </a:lnTo>
                <a:lnTo>
                  <a:pt x="90" y="73"/>
                </a:lnTo>
                <a:lnTo>
                  <a:pt x="86" y="71"/>
                </a:lnTo>
                <a:lnTo>
                  <a:pt x="82" y="71"/>
                </a:lnTo>
                <a:lnTo>
                  <a:pt x="77" y="71"/>
                </a:lnTo>
                <a:lnTo>
                  <a:pt x="73" y="73"/>
                </a:lnTo>
                <a:lnTo>
                  <a:pt x="71" y="77"/>
                </a:lnTo>
                <a:lnTo>
                  <a:pt x="71" y="82"/>
                </a:lnTo>
                <a:lnTo>
                  <a:pt x="71" y="86"/>
                </a:lnTo>
                <a:lnTo>
                  <a:pt x="73" y="90"/>
                </a:lnTo>
                <a:lnTo>
                  <a:pt x="153" y="170"/>
                </a:lnTo>
                <a:close/>
                <a:moveTo>
                  <a:pt x="489" y="237"/>
                </a:moveTo>
                <a:lnTo>
                  <a:pt x="489" y="237"/>
                </a:lnTo>
                <a:lnTo>
                  <a:pt x="376" y="238"/>
                </a:lnTo>
                <a:lnTo>
                  <a:pt x="376" y="249"/>
                </a:lnTo>
                <a:lnTo>
                  <a:pt x="376" y="260"/>
                </a:lnTo>
                <a:lnTo>
                  <a:pt x="489" y="260"/>
                </a:lnTo>
                <a:lnTo>
                  <a:pt x="493" y="260"/>
                </a:lnTo>
                <a:lnTo>
                  <a:pt x="497" y="258"/>
                </a:lnTo>
                <a:lnTo>
                  <a:pt x="498" y="253"/>
                </a:lnTo>
                <a:lnTo>
                  <a:pt x="500" y="249"/>
                </a:lnTo>
                <a:lnTo>
                  <a:pt x="498" y="245"/>
                </a:lnTo>
                <a:lnTo>
                  <a:pt x="497" y="241"/>
                </a:lnTo>
                <a:lnTo>
                  <a:pt x="493" y="238"/>
                </a:lnTo>
                <a:lnTo>
                  <a:pt x="489" y="237"/>
                </a:lnTo>
                <a:close/>
                <a:moveTo>
                  <a:pt x="124" y="238"/>
                </a:moveTo>
                <a:lnTo>
                  <a:pt x="13" y="238"/>
                </a:lnTo>
                <a:lnTo>
                  <a:pt x="7" y="240"/>
                </a:lnTo>
                <a:lnTo>
                  <a:pt x="5" y="242"/>
                </a:lnTo>
                <a:lnTo>
                  <a:pt x="2" y="245"/>
                </a:lnTo>
                <a:lnTo>
                  <a:pt x="0" y="251"/>
                </a:lnTo>
                <a:lnTo>
                  <a:pt x="2" y="255"/>
                </a:lnTo>
                <a:lnTo>
                  <a:pt x="5" y="259"/>
                </a:lnTo>
                <a:lnTo>
                  <a:pt x="7" y="260"/>
                </a:lnTo>
                <a:lnTo>
                  <a:pt x="13" y="262"/>
                </a:lnTo>
                <a:lnTo>
                  <a:pt x="124" y="262"/>
                </a:lnTo>
                <a:lnTo>
                  <a:pt x="124" y="249"/>
                </a:lnTo>
                <a:lnTo>
                  <a:pt x="124" y="238"/>
                </a:lnTo>
                <a:close/>
                <a:moveTo>
                  <a:pt x="153" y="330"/>
                </a:moveTo>
                <a:lnTo>
                  <a:pt x="75" y="410"/>
                </a:lnTo>
                <a:lnTo>
                  <a:pt x="72" y="414"/>
                </a:lnTo>
                <a:lnTo>
                  <a:pt x="71" y="418"/>
                </a:lnTo>
                <a:lnTo>
                  <a:pt x="72" y="423"/>
                </a:lnTo>
                <a:lnTo>
                  <a:pt x="75" y="427"/>
                </a:lnTo>
                <a:lnTo>
                  <a:pt x="79" y="429"/>
                </a:lnTo>
                <a:lnTo>
                  <a:pt x="83" y="429"/>
                </a:lnTo>
                <a:lnTo>
                  <a:pt x="87" y="429"/>
                </a:lnTo>
                <a:lnTo>
                  <a:pt x="91" y="427"/>
                </a:lnTo>
                <a:lnTo>
                  <a:pt x="170" y="347"/>
                </a:lnTo>
                <a:lnTo>
                  <a:pt x="161" y="339"/>
                </a:lnTo>
                <a:lnTo>
                  <a:pt x="153" y="330"/>
                </a:lnTo>
                <a:close/>
                <a:moveTo>
                  <a:pt x="347" y="168"/>
                </a:moveTo>
                <a:lnTo>
                  <a:pt x="427" y="90"/>
                </a:lnTo>
                <a:lnTo>
                  <a:pt x="428" y="86"/>
                </a:lnTo>
                <a:lnTo>
                  <a:pt x="429" y="82"/>
                </a:lnTo>
                <a:lnTo>
                  <a:pt x="428" y="77"/>
                </a:lnTo>
                <a:lnTo>
                  <a:pt x="427" y="73"/>
                </a:lnTo>
                <a:lnTo>
                  <a:pt x="423" y="71"/>
                </a:lnTo>
                <a:lnTo>
                  <a:pt x="418" y="69"/>
                </a:lnTo>
                <a:lnTo>
                  <a:pt x="413" y="71"/>
                </a:lnTo>
                <a:lnTo>
                  <a:pt x="410" y="73"/>
                </a:lnTo>
                <a:lnTo>
                  <a:pt x="330" y="153"/>
                </a:lnTo>
                <a:lnTo>
                  <a:pt x="339" y="160"/>
                </a:lnTo>
                <a:lnTo>
                  <a:pt x="347" y="168"/>
                </a:lnTo>
                <a:close/>
                <a:moveTo>
                  <a:pt x="351" y="208"/>
                </a:moveTo>
                <a:lnTo>
                  <a:pt x="351" y="208"/>
                </a:lnTo>
                <a:lnTo>
                  <a:pt x="354" y="218"/>
                </a:lnTo>
                <a:lnTo>
                  <a:pt x="357" y="229"/>
                </a:lnTo>
                <a:lnTo>
                  <a:pt x="358" y="240"/>
                </a:lnTo>
                <a:lnTo>
                  <a:pt x="359" y="249"/>
                </a:lnTo>
                <a:lnTo>
                  <a:pt x="358" y="260"/>
                </a:lnTo>
                <a:lnTo>
                  <a:pt x="357" y="271"/>
                </a:lnTo>
                <a:lnTo>
                  <a:pt x="354" y="281"/>
                </a:lnTo>
                <a:lnTo>
                  <a:pt x="351" y="291"/>
                </a:lnTo>
                <a:lnTo>
                  <a:pt x="346" y="302"/>
                </a:lnTo>
                <a:lnTo>
                  <a:pt x="340" y="310"/>
                </a:lnTo>
                <a:lnTo>
                  <a:pt x="335" y="318"/>
                </a:lnTo>
                <a:lnTo>
                  <a:pt x="328" y="326"/>
                </a:lnTo>
                <a:lnTo>
                  <a:pt x="319" y="333"/>
                </a:lnTo>
                <a:lnTo>
                  <a:pt x="311" y="340"/>
                </a:lnTo>
                <a:lnTo>
                  <a:pt x="302" y="346"/>
                </a:lnTo>
                <a:lnTo>
                  <a:pt x="292" y="350"/>
                </a:lnTo>
                <a:lnTo>
                  <a:pt x="282" y="354"/>
                </a:lnTo>
                <a:lnTo>
                  <a:pt x="271" y="357"/>
                </a:lnTo>
                <a:lnTo>
                  <a:pt x="260" y="358"/>
                </a:lnTo>
                <a:lnTo>
                  <a:pt x="251" y="358"/>
                </a:lnTo>
                <a:lnTo>
                  <a:pt x="234" y="357"/>
                </a:lnTo>
                <a:lnTo>
                  <a:pt x="219" y="354"/>
                </a:lnTo>
                <a:lnTo>
                  <a:pt x="204" y="348"/>
                </a:lnTo>
                <a:lnTo>
                  <a:pt x="190" y="340"/>
                </a:lnTo>
                <a:lnTo>
                  <a:pt x="178" y="330"/>
                </a:lnTo>
                <a:lnTo>
                  <a:pt x="167" y="319"/>
                </a:lnTo>
                <a:lnTo>
                  <a:pt x="157" y="306"/>
                </a:lnTo>
                <a:lnTo>
                  <a:pt x="150" y="291"/>
                </a:lnTo>
                <a:lnTo>
                  <a:pt x="146" y="281"/>
                </a:lnTo>
                <a:lnTo>
                  <a:pt x="143" y="270"/>
                </a:lnTo>
                <a:lnTo>
                  <a:pt x="142" y="259"/>
                </a:lnTo>
                <a:lnTo>
                  <a:pt x="142" y="249"/>
                </a:lnTo>
                <a:lnTo>
                  <a:pt x="142" y="238"/>
                </a:lnTo>
                <a:lnTo>
                  <a:pt x="143" y="229"/>
                </a:lnTo>
                <a:lnTo>
                  <a:pt x="146" y="218"/>
                </a:lnTo>
                <a:lnTo>
                  <a:pt x="150" y="208"/>
                </a:lnTo>
                <a:lnTo>
                  <a:pt x="154" y="198"/>
                </a:lnTo>
                <a:lnTo>
                  <a:pt x="160" y="190"/>
                </a:lnTo>
                <a:lnTo>
                  <a:pt x="165" y="182"/>
                </a:lnTo>
                <a:lnTo>
                  <a:pt x="172" y="174"/>
                </a:lnTo>
                <a:lnTo>
                  <a:pt x="181" y="167"/>
                </a:lnTo>
                <a:lnTo>
                  <a:pt x="189" y="160"/>
                </a:lnTo>
                <a:lnTo>
                  <a:pt x="198" y="154"/>
                </a:lnTo>
                <a:lnTo>
                  <a:pt x="208" y="149"/>
                </a:lnTo>
                <a:lnTo>
                  <a:pt x="219" y="146"/>
                </a:lnTo>
                <a:lnTo>
                  <a:pt x="229" y="143"/>
                </a:lnTo>
                <a:lnTo>
                  <a:pt x="240" y="142"/>
                </a:lnTo>
                <a:lnTo>
                  <a:pt x="251" y="141"/>
                </a:lnTo>
                <a:lnTo>
                  <a:pt x="266" y="142"/>
                </a:lnTo>
                <a:lnTo>
                  <a:pt x="282" y="146"/>
                </a:lnTo>
                <a:lnTo>
                  <a:pt x="297" y="152"/>
                </a:lnTo>
                <a:lnTo>
                  <a:pt x="311" y="160"/>
                </a:lnTo>
                <a:lnTo>
                  <a:pt x="324" y="170"/>
                </a:lnTo>
                <a:lnTo>
                  <a:pt x="335" y="181"/>
                </a:lnTo>
                <a:lnTo>
                  <a:pt x="343" y="193"/>
                </a:lnTo>
                <a:lnTo>
                  <a:pt x="351" y="208"/>
                </a:lnTo>
                <a:close/>
                <a:moveTo>
                  <a:pt x="329" y="216"/>
                </a:moveTo>
                <a:lnTo>
                  <a:pt x="329" y="216"/>
                </a:lnTo>
                <a:lnTo>
                  <a:pt x="324" y="205"/>
                </a:lnTo>
                <a:lnTo>
                  <a:pt x="317" y="196"/>
                </a:lnTo>
                <a:lnTo>
                  <a:pt x="307" y="186"/>
                </a:lnTo>
                <a:lnTo>
                  <a:pt x="297" y="179"/>
                </a:lnTo>
                <a:lnTo>
                  <a:pt x="286" y="172"/>
                </a:lnTo>
                <a:lnTo>
                  <a:pt x="275" y="168"/>
                </a:lnTo>
                <a:lnTo>
                  <a:pt x="263" y="165"/>
                </a:lnTo>
                <a:lnTo>
                  <a:pt x="251" y="164"/>
                </a:lnTo>
                <a:lnTo>
                  <a:pt x="241" y="164"/>
                </a:lnTo>
                <a:lnTo>
                  <a:pt x="234" y="165"/>
                </a:lnTo>
                <a:lnTo>
                  <a:pt x="218" y="171"/>
                </a:lnTo>
                <a:lnTo>
                  <a:pt x="209" y="175"/>
                </a:lnTo>
                <a:lnTo>
                  <a:pt x="203" y="179"/>
                </a:lnTo>
                <a:lnTo>
                  <a:pt x="196" y="183"/>
                </a:lnTo>
                <a:lnTo>
                  <a:pt x="189" y="190"/>
                </a:lnTo>
                <a:lnTo>
                  <a:pt x="179" y="203"/>
                </a:lnTo>
                <a:lnTo>
                  <a:pt x="171" y="216"/>
                </a:lnTo>
                <a:lnTo>
                  <a:pt x="167" y="233"/>
                </a:lnTo>
                <a:lnTo>
                  <a:pt x="164" y="249"/>
                </a:lnTo>
                <a:lnTo>
                  <a:pt x="165" y="258"/>
                </a:lnTo>
                <a:lnTo>
                  <a:pt x="167" y="266"/>
                </a:lnTo>
                <a:lnTo>
                  <a:pt x="168" y="274"/>
                </a:lnTo>
                <a:lnTo>
                  <a:pt x="171" y="282"/>
                </a:lnTo>
                <a:lnTo>
                  <a:pt x="176" y="293"/>
                </a:lnTo>
                <a:lnTo>
                  <a:pt x="185" y="304"/>
                </a:lnTo>
                <a:lnTo>
                  <a:pt x="193" y="313"/>
                </a:lnTo>
                <a:lnTo>
                  <a:pt x="203" y="321"/>
                </a:lnTo>
                <a:lnTo>
                  <a:pt x="214" y="326"/>
                </a:lnTo>
                <a:lnTo>
                  <a:pt x="225" y="332"/>
                </a:lnTo>
                <a:lnTo>
                  <a:pt x="237" y="335"/>
                </a:lnTo>
                <a:lnTo>
                  <a:pt x="251" y="335"/>
                </a:lnTo>
                <a:lnTo>
                  <a:pt x="267" y="333"/>
                </a:lnTo>
                <a:lnTo>
                  <a:pt x="282" y="329"/>
                </a:lnTo>
                <a:lnTo>
                  <a:pt x="291" y="325"/>
                </a:lnTo>
                <a:lnTo>
                  <a:pt x="297" y="321"/>
                </a:lnTo>
                <a:lnTo>
                  <a:pt x="311" y="310"/>
                </a:lnTo>
                <a:lnTo>
                  <a:pt x="321" y="297"/>
                </a:lnTo>
                <a:lnTo>
                  <a:pt x="325" y="291"/>
                </a:lnTo>
                <a:lnTo>
                  <a:pt x="329" y="282"/>
                </a:lnTo>
                <a:lnTo>
                  <a:pt x="332" y="274"/>
                </a:lnTo>
                <a:lnTo>
                  <a:pt x="335" y="266"/>
                </a:lnTo>
                <a:lnTo>
                  <a:pt x="336" y="249"/>
                </a:lnTo>
                <a:lnTo>
                  <a:pt x="335" y="233"/>
                </a:lnTo>
                <a:lnTo>
                  <a:pt x="332" y="225"/>
                </a:lnTo>
                <a:lnTo>
                  <a:pt x="329" y="216"/>
                </a:lnTo>
                <a:close/>
              </a:path>
            </a:pathLst>
          </a:custGeom>
          <a:solidFill>
            <a:schemeClr val="accent1"/>
          </a:solidFill>
          <a:ln>
            <a:noFill/>
          </a:ln>
        </p:spPr>
        <p:txBody>
          <a:bodyPr/>
          <a:lstStyle/>
          <a:p>
            <a:endParaRPr lang="en-US" dirty="0"/>
          </a:p>
        </p:txBody>
      </p:sp>
      <p:sp>
        <p:nvSpPr>
          <p:cNvPr id="257" name="Freeform 287"/>
          <p:cNvSpPr>
            <a:spLocks noEditPoints="1"/>
          </p:cNvSpPr>
          <p:nvPr/>
        </p:nvSpPr>
        <p:spPr bwMode="auto">
          <a:xfrm>
            <a:off x="1566443" y="3958445"/>
            <a:ext cx="479625" cy="304024"/>
          </a:xfrm>
          <a:custGeom>
            <a:avLst/>
            <a:gdLst>
              <a:gd name="T0" fmla="*/ 285231 w 550"/>
              <a:gd name="T1" fmla="*/ 143404 h 348"/>
              <a:gd name="T2" fmla="*/ 278892 w 550"/>
              <a:gd name="T3" fmla="*/ 146050 h 348"/>
              <a:gd name="T4" fmla="*/ 150539 w 550"/>
              <a:gd name="T5" fmla="*/ 2117 h 348"/>
              <a:gd name="T6" fmla="*/ 149482 w 550"/>
              <a:gd name="T7" fmla="*/ 1588 h 348"/>
              <a:gd name="T8" fmla="*/ 149482 w 550"/>
              <a:gd name="T9" fmla="*/ 1588 h 348"/>
              <a:gd name="T10" fmla="*/ 148426 w 550"/>
              <a:gd name="T11" fmla="*/ 529 h 348"/>
              <a:gd name="T12" fmla="*/ 147369 w 550"/>
              <a:gd name="T13" fmla="*/ 529 h 348"/>
              <a:gd name="T14" fmla="*/ 146841 w 550"/>
              <a:gd name="T15" fmla="*/ 0 h 348"/>
              <a:gd name="T16" fmla="*/ 145785 w 550"/>
              <a:gd name="T17" fmla="*/ 0 h 348"/>
              <a:gd name="T18" fmla="*/ 144728 w 550"/>
              <a:gd name="T19" fmla="*/ 0 h 348"/>
              <a:gd name="T20" fmla="*/ 144728 w 550"/>
              <a:gd name="T21" fmla="*/ 0 h 348"/>
              <a:gd name="T22" fmla="*/ 143144 w 550"/>
              <a:gd name="T23" fmla="*/ 529 h 348"/>
              <a:gd name="T24" fmla="*/ 142615 w 550"/>
              <a:gd name="T25" fmla="*/ 529 h 348"/>
              <a:gd name="T26" fmla="*/ 141559 w 550"/>
              <a:gd name="T27" fmla="*/ 1588 h 348"/>
              <a:gd name="T28" fmla="*/ 141559 w 550"/>
              <a:gd name="T29" fmla="*/ 1588 h 348"/>
              <a:gd name="T30" fmla="*/ 141031 w 550"/>
              <a:gd name="T31" fmla="*/ 2117 h 348"/>
              <a:gd name="T32" fmla="*/ 11621 w 550"/>
              <a:gd name="T33" fmla="*/ 146050 h 348"/>
              <a:gd name="T34" fmla="*/ 5810 w 550"/>
              <a:gd name="T35" fmla="*/ 143404 h 348"/>
              <a:gd name="T36" fmla="*/ 1585 w 550"/>
              <a:gd name="T37" fmla="*/ 145521 h 348"/>
              <a:gd name="T38" fmla="*/ 528 w 550"/>
              <a:gd name="T39" fmla="*/ 151871 h 348"/>
              <a:gd name="T40" fmla="*/ 16903 w 550"/>
              <a:gd name="T41" fmla="*/ 182033 h 348"/>
              <a:gd name="T42" fmla="*/ 21128 w 550"/>
              <a:gd name="T43" fmla="*/ 184150 h 348"/>
              <a:gd name="T44" fmla="*/ 23769 w 550"/>
              <a:gd name="T45" fmla="*/ 183621 h 348"/>
              <a:gd name="T46" fmla="*/ 26938 w 550"/>
              <a:gd name="T47" fmla="*/ 176742 h 348"/>
              <a:gd name="T48" fmla="*/ 51764 w 550"/>
              <a:gd name="T49" fmla="*/ 125942 h 348"/>
              <a:gd name="T50" fmla="*/ 139446 w 550"/>
              <a:gd name="T51" fmla="*/ 93133 h 348"/>
              <a:gd name="T52" fmla="*/ 239805 w 550"/>
              <a:gd name="T53" fmla="*/ 125942 h 348"/>
              <a:gd name="T54" fmla="*/ 265159 w 550"/>
              <a:gd name="T55" fmla="*/ 174625 h 348"/>
              <a:gd name="T56" fmla="*/ 265687 w 550"/>
              <a:gd name="T57" fmla="*/ 182033 h 348"/>
              <a:gd name="T58" fmla="*/ 270441 w 550"/>
              <a:gd name="T59" fmla="*/ 184150 h 348"/>
              <a:gd name="T60" fmla="*/ 273082 w 550"/>
              <a:gd name="T61" fmla="*/ 182563 h 348"/>
              <a:gd name="T62" fmla="*/ 289985 w 550"/>
              <a:gd name="T63" fmla="*/ 151871 h 348"/>
              <a:gd name="T64" fmla="*/ 290513 w 550"/>
              <a:gd name="T65" fmla="*/ 147638 h 348"/>
              <a:gd name="T66" fmla="*/ 287872 w 550"/>
              <a:gd name="T67" fmla="*/ 143933 h 348"/>
              <a:gd name="T68" fmla="*/ 104056 w 550"/>
              <a:gd name="T69" fmla="*/ 141288 h 348"/>
              <a:gd name="T70" fmla="*/ 92964 w 550"/>
              <a:gd name="T71" fmla="*/ 125942 h 348"/>
              <a:gd name="T72" fmla="*/ 227128 w 550"/>
              <a:gd name="T73" fmla="*/ 112183 h 348"/>
              <a:gd name="T74" fmla="*/ 151595 w 550"/>
              <a:gd name="T75" fmla="*/ 59796 h 348"/>
              <a:gd name="T76" fmla="*/ 151595 w 550"/>
              <a:gd name="T77" fmla="*/ 58737 h 348"/>
              <a:gd name="T78" fmla="*/ 151067 w 550"/>
              <a:gd name="T79" fmla="*/ 57679 h 348"/>
              <a:gd name="T80" fmla="*/ 150539 w 550"/>
              <a:gd name="T81" fmla="*/ 56092 h 348"/>
              <a:gd name="T82" fmla="*/ 148954 w 550"/>
              <a:gd name="T83" fmla="*/ 54504 h 348"/>
              <a:gd name="T84" fmla="*/ 148954 w 550"/>
              <a:gd name="T85" fmla="*/ 54504 h 348"/>
              <a:gd name="T86" fmla="*/ 146841 w 550"/>
              <a:gd name="T87" fmla="*/ 53975 h 348"/>
              <a:gd name="T88" fmla="*/ 146841 w 550"/>
              <a:gd name="T89" fmla="*/ 53975 h 348"/>
              <a:gd name="T90" fmla="*/ 144728 w 550"/>
              <a:gd name="T91" fmla="*/ 53975 h 348"/>
              <a:gd name="T92" fmla="*/ 144728 w 550"/>
              <a:gd name="T93" fmla="*/ 53975 h 348"/>
              <a:gd name="T94" fmla="*/ 142615 w 550"/>
              <a:gd name="T95" fmla="*/ 54504 h 348"/>
              <a:gd name="T96" fmla="*/ 79759 w 550"/>
              <a:gd name="T97" fmla="*/ 122237 h 348"/>
              <a:gd name="T98" fmla="*/ 77646 w 550"/>
              <a:gd name="T99" fmla="*/ 127529 h 348"/>
              <a:gd name="T100" fmla="*/ 80815 w 550"/>
              <a:gd name="T101" fmla="*/ 131763 h 348"/>
              <a:gd name="T102" fmla="*/ 90323 w 550"/>
              <a:gd name="T103" fmla="*/ 141288 h 348"/>
              <a:gd name="T104" fmla="*/ 96133 w 550"/>
              <a:gd name="T105" fmla="*/ 157692 h 348"/>
              <a:gd name="T106" fmla="*/ 63913 w 550"/>
              <a:gd name="T107" fmla="*/ 170392 h 348"/>
              <a:gd name="T108" fmla="*/ 227128 w 550"/>
              <a:gd name="T109" fmla="*/ 112183 h 34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50" h="348">
                <a:moveTo>
                  <a:pt x="545" y="272"/>
                </a:moveTo>
                <a:lnTo>
                  <a:pt x="545" y="272"/>
                </a:lnTo>
                <a:lnTo>
                  <a:pt x="540" y="271"/>
                </a:lnTo>
                <a:lnTo>
                  <a:pt x="535" y="271"/>
                </a:lnTo>
                <a:lnTo>
                  <a:pt x="532" y="274"/>
                </a:lnTo>
                <a:lnTo>
                  <a:pt x="528" y="276"/>
                </a:lnTo>
                <a:lnTo>
                  <a:pt x="524" y="286"/>
                </a:lnTo>
                <a:lnTo>
                  <a:pt x="285" y="4"/>
                </a:lnTo>
                <a:lnTo>
                  <a:pt x="283" y="4"/>
                </a:lnTo>
                <a:lnTo>
                  <a:pt x="283" y="3"/>
                </a:lnTo>
                <a:lnTo>
                  <a:pt x="282" y="1"/>
                </a:lnTo>
                <a:lnTo>
                  <a:pt x="281" y="1"/>
                </a:lnTo>
                <a:lnTo>
                  <a:pt x="279" y="1"/>
                </a:lnTo>
                <a:lnTo>
                  <a:pt x="279" y="0"/>
                </a:lnTo>
                <a:lnTo>
                  <a:pt x="278" y="0"/>
                </a:lnTo>
                <a:lnTo>
                  <a:pt x="276" y="0"/>
                </a:lnTo>
                <a:lnTo>
                  <a:pt x="275" y="0"/>
                </a:lnTo>
                <a:lnTo>
                  <a:pt x="274" y="0"/>
                </a:lnTo>
                <a:lnTo>
                  <a:pt x="272" y="0"/>
                </a:lnTo>
                <a:lnTo>
                  <a:pt x="271" y="1"/>
                </a:lnTo>
                <a:lnTo>
                  <a:pt x="270" y="1"/>
                </a:lnTo>
                <a:lnTo>
                  <a:pt x="268" y="3"/>
                </a:lnTo>
                <a:lnTo>
                  <a:pt x="267" y="4"/>
                </a:lnTo>
                <a:lnTo>
                  <a:pt x="28" y="286"/>
                </a:lnTo>
                <a:lnTo>
                  <a:pt x="22" y="276"/>
                </a:lnTo>
                <a:lnTo>
                  <a:pt x="19" y="274"/>
                </a:lnTo>
                <a:lnTo>
                  <a:pt x="15" y="271"/>
                </a:lnTo>
                <a:lnTo>
                  <a:pt x="11" y="271"/>
                </a:lnTo>
                <a:lnTo>
                  <a:pt x="7" y="272"/>
                </a:lnTo>
                <a:lnTo>
                  <a:pt x="3" y="275"/>
                </a:lnTo>
                <a:lnTo>
                  <a:pt x="1" y="279"/>
                </a:lnTo>
                <a:lnTo>
                  <a:pt x="0" y="283"/>
                </a:lnTo>
                <a:lnTo>
                  <a:pt x="1" y="287"/>
                </a:lnTo>
                <a:lnTo>
                  <a:pt x="29" y="341"/>
                </a:lnTo>
                <a:lnTo>
                  <a:pt x="32" y="344"/>
                </a:lnTo>
                <a:lnTo>
                  <a:pt x="33" y="345"/>
                </a:lnTo>
                <a:lnTo>
                  <a:pt x="36" y="347"/>
                </a:lnTo>
                <a:lnTo>
                  <a:pt x="40" y="348"/>
                </a:lnTo>
                <a:lnTo>
                  <a:pt x="45" y="347"/>
                </a:lnTo>
                <a:lnTo>
                  <a:pt x="48" y="344"/>
                </a:lnTo>
                <a:lnTo>
                  <a:pt x="51" y="340"/>
                </a:lnTo>
                <a:lnTo>
                  <a:pt x="51" y="334"/>
                </a:lnTo>
                <a:lnTo>
                  <a:pt x="50" y="330"/>
                </a:lnTo>
                <a:lnTo>
                  <a:pt x="39" y="307"/>
                </a:lnTo>
                <a:lnTo>
                  <a:pt x="98" y="238"/>
                </a:lnTo>
                <a:lnTo>
                  <a:pt x="98" y="345"/>
                </a:lnTo>
                <a:lnTo>
                  <a:pt x="199" y="345"/>
                </a:lnTo>
                <a:lnTo>
                  <a:pt x="264" y="176"/>
                </a:lnTo>
                <a:lnTo>
                  <a:pt x="264" y="345"/>
                </a:lnTo>
                <a:lnTo>
                  <a:pt x="454" y="345"/>
                </a:lnTo>
                <a:lnTo>
                  <a:pt x="454" y="238"/>
                </a:lnTo>
                <a:lnTo>
                  <a:pt x="513" y="307"/>
                </a:lnTo>
                <a:lnTo>
                  <a:pt x="502" y="330"/>
                </a:lnTo>
                <a:lnTo>
                  <a:pt x="501" y="334"/>
                </a:lnTo>
                <a:lnTo>
                  <a:pt x="501" y="340"/>
                </a:lnTo>
                <a:lnTo>
                  <a:pt x="503" y="344"/>
                </a:lnTo>
                <a:lnTo>
                  <a:pt x="506" y="347"/>
                </a:lnTo>
                <a:lnTo>
                  <a:pt x="512" y="348"/>
                </a:lnTo>
                <a:lnTo>
                  <a:pt x="514" y="347"/>
                </a:lnTo>
                <a:lnTo>
                  <a:pt x="517" y="345"/>
                </a:lnTo>
                <a:lnTo>
                  <a:pt x="520" y="344"/>
                </a:lnTo>
                <a:lnTo>
                  <a:pt x="523" y="341"/>
                </a:lnTo>
                <a:lnTo>
                  <a:pt x="549" y="287"/>
                </a:lnTo>
                <a:lnTo>
                  <a:pt x="550" y="283"/>
                </a:lnTo>
                <a:lnTo>
                  <a:pt x="550" y="279"/>
                </a:lnTo>
                <a:lnTo>
                  <a:pt x="547" y="275"/>
                </a:lnTo>
                <a:lnTo>
                  <a:pt x="545" y="272"/>
                </a:lnTo>
                <a:close/>
                <a:moveTo>
                  <a:pt x="201" y="278"/>
                </a:moveTo>
                <a:lnTo>
                  <a:pt x="201" y="278"/>
                </a:lnTo>
                <a:lnTo>
                  <a:pt x="197" y="267"/>
                </a:lnTo>
                <a:lnTo>
                  <a:pt x="191" y="257"/>
                </a:lnTo>
                <a:lnTo>
                  <a:pt x="184" y="246"/>
                </a:lnTo>
                <a:lnTo>
                  <a:pt x="176" y="238"/>
                </a:lnTo>
                <a:lnTo>
                  <a:pt x="243" y="165"/>
                </a:lnTo>
                <a:lnTo>
                  <a:pt x="201" y="278"/>
                </a:lnTo>
                <a:close/>
                <a:moveTo>
                  <a:pt x="430" y="212"/>
                </a:moveTo>
                <a:lnTo>
                  <a:pt x="430" y="322"/>
                </a:lnTo>
                <a:lnTo>
                  <a:pt x="287" y="322"/>
                </a:lnTo>
                <a:lnTo>
                  <a:pt x="287" y="113"/>
                </a:lnTo>
                <a:lnTo>
                  <a:pt x="287" y="111"/>
                </a:lnTo>
                <a:lnTo>
                  <a:pt x="286" y="110"/>
                </a:lnTo>
                <a:lnTo>
                  <a:pt x="286" y="109"/>
                </a:lnTo>
                <a:lnTo>
                  <a:pt x="285" y="106"/>
                </a:lnTo>
                <a:lnTo>
                  <a:pt x="282" y="103"/>
                </a:lnTo>
                <a:lnTo>
                  <a:pt x="281" y="103"/>
                </a:lnTo>
                <a:lnTo>
                  <a:pt x="278" y="102"/>
                </a:lnTo>
                <a:lnTo>
                  <a:pt x="275" y="102"/>
                </a:lnTo>
                <a:lnTo>
                  <a:pt x="274" y="102"/>
                </a:lnTo>
                <a:lnTo>
                  <a:pt x="270" y="103"/>
                </a:lnTo>
                <a:lnTo>
                  <a:pt x="267" y="106"/>
                </a:lnTo>
                <a:lnTo>
                  <a:pt x="151" y="231"/>
                </a:lnTo>
                <a:lnTo>
                  <a:pt x="149" y="237"/>
                </a:lnTo>
                <a:lnTo>
                  <a:pt x="147" y="241"/>
                </a:lnTo>
                <a:lnTo>
                  <a:pt x="150" y="246"/>
                </a:lnTo>
                <a:lnTo>
                  <a:pt x="153" y="249"/>
                </a:lnTo>
                <a:lnTo>
                  <a:pt x="164" y="257"/>
                </a:lnTo>
                <a:lnTo>
                  <a:pt x="171" y="267"/>
                </a:lnTo>
                <a:lnTo>
                  <a:pt x="176" y="278"/>
                </a:lnTo>
                <a:lnTo>
                  <a:pt x="180" y="287"/>
                </a:lnTo>
                <a:lnTo>
                  <a:pt x="182" y="298"/>
                </a:lnTo>
                <a:lnTo>
                  <a:pt x="183" y="308"/>
                </a:lnTo>
                <a:lnTo>
                  <a:pt x="184" y="322"/>
                </a:lnTo>
                <a:lnTo>
                  <a:pt x="121" y="322"/>
                </a:lnTo>
                <a:lnTo>
                  <a:pt x="121" y="210"/>
                </a:lnTo>
                <a:lnTo>
                  <a:pt x="275" y="29"/>
                </a:lnTo>
                <a:lnTo>
                  <a:pt x="430" y="212"/>
                </a:lnTo>
                <a:close/>
              </a:path>
            </a:pathLst>
          </a:custGeom>
          <a:solidFill>
            <a:schemeClr val="accent1"/>
          </a:solidFill>
          <a:ln>
            <a:noFill/>
          </a:ln>
        </p:spPr>
        <p:txBody>
          <a:bodyPr/>
          <a:lstStyle/>
          <a:p>
            <a:endParaRPr lang="en-US" dirty="0"/>
          </a:p>
        </p:txBody>
      </p:sp>
      <p:sp>
        <p:nvSpPr>
          <p:cNvPr id="258" name="Freeform 288"/>
          <p:cNvSpPr>
            <a:spLocks noEditPoints="1"/>
          </p:cNvSpPr>
          <p:nvPr/>
        </p:nvSpPr>
        <p:spPr bwMode="auto">
          <a:xfrm>
            <a:off x="3184247" y="3455477"/>
            <a:ext cx="380030" cy="364303"/>
          </a:xfrm>
          <a:custGeom>
            <a:avLst/>
            <a:gdLst>
              <a:gd name="T0" fmla="*/ 227536 w 434"/>
              <a:gd name="T1" fmla="*/ 63348 h 418"/>
              <a:gd name="T2" fmla="*/ 163359 w 434"/>
              <a:gd name="T3" fmla="*/ 55430 h 418"/>
              <a:gd name="T4" fmla="*/ 162829 w 434"/>
              <a:gd name="T5" fmla="*/ 44344 h 418"/>
              <a:gd name="T6" fmla="*/ 157525 w 434"/>
              <a:gd name="T7" fmla="*/ 29035 h 418"/>
              <a:gd name="T8" fmla="*/ 149569 w 434"/>
              <a:gd name="T9" fmla="*/ 16893 h 418"/>
              <a:gd name="T10" fmla="*/ 138431 w 434"/>
              <a:gd name="T11" fmla="*/ 7391 h 418"/>
              <a:gd name="T12" fmla="*/ 124641 w 434"/>
              <a:gd name="T13" fmla="*/ 1584 h 418"/>
              <a:gd name="T14" fmla="*/ 115094 w 434"/>
              <a:gd name="T15" fmla="*/ 0 h 418"/>
              <a:gd name="T16" fmla="*/ 101304 w 434"/>
              <a:gd name="T17" fmla="*/ 3167 h 418"/>
              <a:gd name="T18" fmla="*/ 88044 w 434"/>
              <a:gd name="T19" fmla="*/ 9502 h 418"/>
              <a:gd name="T20" fmla="*/ 77967 w 434"/>
              <a:gd name="T21" fmla="*/ 20588 h 418"/>
              <a:gd name="T22" fmla="*/ 71602 w 434"/>
              <a:gd name="T23" fmla="*/ 33786 h 418"/>
              <a:gd name="T24" fmla="*/ 67890 w 434"/>
              <a:gd name="T25" fmla="*/ 49623 h 418"/>
              <a:gd name="T26" fmla="*/ 5834 w 434"/>
              <a:gd name="T27" fmla="*/ 62820 h 418"/>
              <a:gd name="T28" fmla="*/ 1591 w 434"/>
              <a:gd name="T29" fmla="*/ 65460 h 418"/>
              <a:gd name="T30" fmla="*/ 0 w 434"/>
              <a:gd name="T31" fmla="*/ 70739 h 418"/>
              <a:gd name="T32" fmla="*/ 37657 w 434"/>
              <a:gd name="T33" fmla="*/ 216440 h 418"/>
              <a:gd name="T34" fmla="*/ 42961 w 434"/>
              <a:gd name="T35" fmla="*/ 218551 h 418"/>
              <a:gd name="T36" fmla="*/ 78497 w 434"/>
              <a:gd name="T37" fmla="*/ 220663 h 418"/>
              <a:gd name="T38" fmla="*/ 141613 w 434"/>
              <a:gd name="T39" fmla="*/ 220663 h 418"/>
              <a:gd name="T40" fmla="*/ 186166 w 434"/>
              <a:gd name="T41" fmla="*/ 218551 h 418"/>
              <a:gd name="T42" fmla="*/ 190409 w 434"/>
              <a:gd name="T43" fmla="*/ 218023 h 418"/>
              <a:gd name="T44" fmla="*/ 199956 w 434"/>
              <a:gd name="T45" fmla="*/ 189517 h 418"/>
              <a:gd name="T46" fmla="*/ 214276 w 434"/>
              <a:gd name="T47" fmla="*/ 132503 h 418"/>
              <a:gd name="T48" fmla="*/ 215337 w 434"/>
              <a:gd name="T49" fmla="*/ 129336 h 418"/>
              <a:gd name="T50" fmla="*/ 230188 w 434"/>
              <a:gd name="T51" fmla="*/ 70739 h 418"/>
              <a:gd name="T52" fmla="*/ 229658 w 434"/>
              <a:gd name="T53" fmla="*/ 65460 h 418"/>
              <a:gd name="T54" fmla="*/ 80088 w 434"/>
              <a:gd name="T55" fmla="*/ 46455 h 418"/>
              <a:gd name="T56" fmla="*/ 90166 w 434"/>
              <a:gd name="T57" fmla="*/ 24811 h 418"/>
              <a:gd name="T58" fmla="*/ 107669 w 434"/>
              <a:gd name="T59" fmla="*/ 13198 h 418"/>
              <a:gd name="T60" fmla="*/ 115094 w 434"/>
              <a:gd name="T61" fmla="*/ 12670 h 418"/>
              <a:gd name="T62" fmla="*/ 128884 w 434"/>
              <a:gd name="T63" fmla="*/ 16365 h 418"/>
              <a:gd name="T64" fmla="*/ 145326 w 434"/>
              <a:gd name="T65" fmla="*/ 31674 h 418"/>
              <a:gd name="T66" fmla="*/ 151160 w 434"/>
              <a:gd name="T67" fmla="*/ 55430 h 418"/>
              <a:gd name="T68" fmla="*/ 79558 w 434"/>
              <a:gd name="T69" fmla="*/ 55430 h 418"/>
              <a:gd name="T70" fmla="*/ 131006 w 434"/>
              <a:gd name="T71" fmla="*/ 208521 h 418"/>
              <a:gd name="T72" fmla="*/ 48265 w 434"/>
              <a:gd name="T73" fmla="*/ 206938 h 418"/>
              <a:gd name="T74" fmla="*/ 212155 w 434"/>
              <a:gd name="T75" fmla="*/ 93967 h 418"/>
              <a:gd name="T76" fmla="*/ 208442 w 434"/>
              <a:gd name="T77" fmla="*/ 105580 h 418"/>
              <a:gd name="T78" fmla="*/ 40309 w 434"/>
              <a:gd name="T79" fmla="*/ 135143 h 418"/>
              <a:gd name="T80" fmla="*/ 45083 w 434"/>
              <a:gd name="T81" fmla="*/ 152564 h 418"/>
              <a:gd name="T82" fmla="*/ 188818 w 434"/>
              <a:gd name="T83" fmla="*/ 181598 h 418"/>
              <a:gd name="T84" fmla="*/ 186166 w 434"/>
              <a:gd name="T85" fmla="*/ 194268 h 4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34" h="418">
                <a:moveTo>
                  <a:pt x="433" y="124"/>
                </a:moveTo>
                <a:lnTo>
                  <a:pt x="433" y="124"/>
                </a:lnTo>
                <a:lnTo>
                  <a:pt x="429" y="120"/>
                </a:lnTo>
                <a:lnTo>
                  <a:pt x="423" y="119"/>
                </a:lnTo>
                <a:lnTo>
                  <a:pt x="308" y="119"/>
                </a:lnTo>
                <a:lnTo>
                  <a:pt x="308" y="105"/>
                </a:lnTo>
                <a:lnTo>
                  <a:pt x="308" y="94"/>
                </a:lnTo>
                <a:lnTo>
                  <a:pt x="307" y="84"/>
                </a:lnTo>
                <a:lnTo>
                  <a:pt x="304" y="73"/>
                </a:lnTo>
                <a:lnTo>
                  <a:pt x="301" y="64"/>
                </a:lnTo>
                <a:lnTo>
                  <a:pt x="297" y="55"/>
                </a:lnTo>
                <a:lnTo>
                  <a:pt x="293" y="47"/>
                </a:lnTo>
                <a:lnTo>
                  <a:pt x="287" y="39"/>
                </a:lnTo>
                <a:lnTo>
                  <a:pt x="282" y="32"/>
                </a:lnTo>
                <a:lnTo>
                  <a:pt x="275" y="25"/>
                </a:lnTo>
                <a:lnTo>
                  <a:pt x="268" y="18"/>
                </a:lnTo>
                <a:lnTo>
                  <a:pt x="261" y="14"/>
                </a:lnTo>
                <a:lnTo>
                  <a:pt x="253" y="9"/>
                </a:lnTo>
                <a:lnTo>
                  <a:pt x="245" y="6"/>
                </a:lnTo>
                <a:lnTo>
                  <a:pt x="235" y="3"/>
                </a:lnTo>
                <a:lnTo>
                  <a:pt x="227" y="2"/>
                </a:lnTo>
                <a:lnTo>
                  <a:pt x="217" y="0"/>
                </a:lnTo>
                <a:lnTo>
                  <a:pt x="208" y="2"/>
                </a:lnTo>
                <a:lnTo>
                  <a:pt x="199" y="3"/>
                </a:lnTo>
                <a:lnTo>
                  <a:pt x="191" y="6"/>
                </a:lnTo>
                <a:lnTo>
                  <a:pt x="183" y="9"/>
                </a:lnTo>
                <a:lnTo>
                  <a:pt x="175" y="14"/>
                </a:lnTo>
                <a:lnTo>
                  <a:pt x="166" y="18"/>
                </a:lnTo>
                <a:lnTo>
                  <a:pt x="159" y="25"/>
                </a:lnTo>
                <a:lnTo>
                  <a:pt x="154" y="32"/>
                </a:lnTo>
                <a:lnTo>
                  <a:pt x="147" y="39"/>
                </a:lnTo>
                <a:lnTo>
                  <a:pt x="143" y="47"/>
                </a:lnTo>
                <a:lnTo>
                  <a:pt x="137" y="55"/>
                </a:lnTo>
                <a:lnTo>
                  <a:pt x="135" y="64"/>
                </a:lnTo>
                <a:lnTo>
                  <a:pt x="131" y="73"/>
                </a:lnTo>
                <a:lnTo>
                  <a:pt x="129" y="84"/>
                </a:lnTo>
                <a:lnTo>
                  <a:pt x="128" y="94"/>
                </a:lnTo>
                <a:lnTo>
                  <a:pt x="126" y="105"/>
                </a:lnTo>
                <a:lnTo>
                  <a:pt x="126" y="119"/>
                </a:lnTo>
                <a:lnTo>
                  <a:pt x="11" y="119"/>
                </a:lnTo>
                <a:lnTo>
                  <a:pt x="7" y="120"/>
                </a:lnTo>
                <a:lnTo>
                  <a:pt x="3" y="124"/>
                </a:lnTo>
                <a:lnTo>
                  <a:pt x="0" y="128"/>
                </a:lnTo>
                <a:lnTo>
                  <a:pt x="0" y="134"/>
                </a:lnTo>
                <a:lnTo>
                  <a:pt x="70" y="406"/>
                </a:lnTo>
                <a:lnTo>
                  <a:pt x="71" y="410"/>
                </a:lnTo>
                <a:lnTo>
                  <a:pt x="74" y="412"/>
                </a:lnTo>
                <a:lnTo>
                  <a:pt x="77" y="414"/>
                </a:lnTo>
                <a:lnTo>
                  <a:pt x="81" y="414"/>
                </a:lnTo>
                <a:lnTo>
                  <a:pt x="111" y="417"/>
                </a:lnTo>
                <a:lnTo>
                  <a:pt x="148" y="418"/>
                </a:lnTo>
                <a:lnTo>
                  <a:pt x="199" y="418"/>
                </a:lnTo>
                <a:lnTo>
                  <a:pt x="267" y="418"/>
                </a:lnTo>
                <a:lnTo>
                  <a:pt x="349" y="416"/>
                </a:lnTo>
                <a:lnTo>
                  <a:pt x="351" y="414"/>
                </a:lnTo>
                <a:lnTo>
                  <a:pt x="355" y="414"/>
                </a:lnTo>
                <a:lnTo>
                  <a:pt x="359" y="413"/>
                </a:lnTo>
                <a:lnTo>
                  <a:pt x="363" y="410"/>
                </a:lnTo>
                <a:lnTo>
                  <a:pt x="364" y="406"/>
                </a:lnTo>
                <a:lnTo>
                  <a:pt x="377" y="359"/>
                </a:lnTo>
                <a:lnTo>
                  <a:pt x="377" y="358"/>
                </a:lnTo>
                <a:lnTo>
                  <a:pt x="404" y="251"/>
                </a:lnTo>
                <a:lnTo>
                  <a:pt x="406" y="245"/>
                </a:lnTo>
                <a:lnTo>
                  <a:pt x="406" y="244"/>
                </a:lnTo>
                <a:lnTo>
                  <a:pt x="434" y="134"/>
                </a:lnTo>
                <a:lnTo>
                  <a:pt x="434" y="128"/>
                </a:lnTo>
                <a:lnTo>
                  <a:pt x="433" y="124"/>
                </a:lnTo>
                <a:close/>
                <a:moveTo>
                  <a:pt x="150" y="105"/>
                </a:moveTo>
                <a:lnTo>
                  <a:pt x="150" y="105"/>
                </a:lnTo>
                <a:lnTo>
                  <a:pt x="151" y="88"/>
                </a:lnTo>
                <a:lnTo>
                  <a:pt x="155" y="73"/>
                </a:lnTo>
                <a:lnTo>
                  <a:pt x="162" y="60"/>
                </a:lnTo>
                <a:lnTo>
                  <a:pt x="170" y="47"/>
                </a:lnTo>
                <a:lnTo>
                  <a:pt x="180" y="38"/>
                </a:lnTo>
                <a:lnTo>
                  <a:pt x="191" y="31"/>
                </a:lnTo>
                <a:lnTo>
                  <a:pt x="203" y="25"/>
                </a:lnTo>
                <a:lnTo>
                  <a:pt x="210" y="25"/>
                </a:lnTo>
                <a:lnTo>
                  <a:pt x="217" y="24"/>
                </a:lnTo>
                <a:lnTo>
                  <a:pt x="224" y="25"/>
                </a:lnTo>
                <a:lnTo>
                  <a:pt x="231" y="25"/>
                </a:lnTo>
                <a:lnTo>
                  <a:pt x="243" y="31"/>
                </a:lnTo>
                <a:lnTo>
                  <a:pt x="256" y="38"/>
                </a:lnTo>
                <a:lnTo>
                  <a:pt x="265" y="47"/>
                </a:lnTo>
                <a:lnTo>
                  <a:pt x="274" y="60"/>
                </a:lnTo>
                <a:lnTo>
                  <a:pt x="279" y="73"/>
                </a:lnTo>
                <a:lnTo>
                  <a:pt x="283" y="88"/>
                </a:lnTo>
                <a:lnTo>
                  <a:pt x="285" y="105"/>
                </a:lnTo>
                <a:lnTo>
                  <a:pt x="285" y="119"/>
                </a:lnTo>
                <a:lnTo>
                  <a:pt x="150" y="119"/>
                </a:lnTo>
                <a:lnTo>
                  <a:pt x="150" y="105"/>
                </a:lnTo>
                <a:close/>
                <a:moveTo>
                  <a:pt x="344" y="392"/>
                </a:moveTo>
                <a:lnTo>
                  <a:pt x="344" y="392"/>
                </a:lnTo>
                <a:lnTo>
                  <a:pt x="247" y="395"/>
                </a:lnTo>
                <a:lnTo>
                  <a:pt x="173" y="395"/>
                </a:lnTo>
                <a:lnTo>
                  <a:pt x="121" y="394"/>
                </a:lnTo>
                <a:lnTo>
                  <a:pt x="91" y="392"/>
                </a:lnTo>
                <a:lnTo>
                  <a:pt x="26" y="142"/>
                </a:lnTo>
                <a:lnTo>
                  <a:pt x="408" y="142"/>
                </a:lnTo>
                <a:lnTo>
                  <a:pt x="400" y="178"/>
                </a:lnTo>
                <a:lnTo>
                  <a:pt x="56" y="178"/>
                </a:lnTo>
                <a:lnTo>
                  <a:pt x="62" y="200"/>
                </a:lnTo>
                <a:lnTo>
                  <a:pt x="393" y="200"/>
                </a:lnTo>
                <a:lnTo>
                  <a:pt x="385" y="233"/>
                </a:lnTo>
                <a:lnTo>
                  <a:pt x="70" y="233"/>
                </a:lnTo>
                <a:lnTo>
                  <a:pt x="76" y="256"/>
                </a:lnTo>
                <a:lnTo>
                  <a:pt x="379" y="256"/>
                </a:lnTo>
                <a:lnTo>
                  <a:pt x="371" y="289"/>
                </a:lnTo>
                <a:lnTo>
                  <a:pt x="85" y="289"/>
                </a:lnTo>
                <a:lnTo>
                  <a:pt x="91" y="311"/>
                </a:lnTo>
                <a:lnTo>
                  <a:pt x="364" y="311"/>
                </a:lnTo>
                <a:lnTo>
                  <a:pt x="356" y="344"/>
                </a:lnTo>
                <a:lnTo>
                  <a:pt x="99" y="344"/>
                </a:lnTo>
                <a:lnTo>
                  <a:pt x="104" y="368"/>
                </a:lnTo>
                <a:lnTo>
                  <a:pt x="351" y="368"/>
                </a:lnTo>
                <a:lnTo>
                  <a:pt x="344" y="392"/>
                </a:lnTo>
                <a:close/>
              </a:path>
            </a:pathLst>
          </a:custGeom>
          <a:solidFill>
            <a:schemeClr val="accent1"/>
          </a:solidFill>
          <a:ln>
            <a:noFill/>
          </a:ln>
        </p:spPr>
        <p:txBody>
          <a:bodyPr/>
          <a:lstStyle/>
          <a:p>
            <a:endParaRPr lang="en-US" dirty="0"/>
          </a:p>
        </p:txBody>
      </p:sp>
      <p:sp>
        <p:nvSpPr>
          <p:cNvPr id="259" name="Freeform 289"/>
          <p:cNvSpPr>
            <a:spLocks noEditPoints="1"/>
          </p:cNvSpPr>
          <p:nvPr/>
        </p:nvSpPr>
        <p:spPr bwMode="auto">
          <a:xfrm>
            <a:off x="3974069" y="5425792"/>
            <a:ext cx="465804" cy="374789"/>
          </a:xfrm>
          <a:custGeom>
            <a:avLst/>
            <a:gdLst>
              <a:gd name="T0" fmla="*/ 254000 w 480"/>
              <a:gd name="T1" fmla="*/ 71967 h 429"/>
              <a:gd name="T2" fmla="*/ 224896 w 480"/>
              <a:gd name="T3" fmla="*/ 39688 h 429"/>
              <a:gd name="T4" fmla="*/ 184150 w 480"/>
              <a:gd name="T5" fmla="*/ 33867 h 429"/>
              <a:gd name="T6" fmla="*/ 205317 w 480"/>
              <a:gd name="T7" fmla="*/ 8996 h 429"/>
              <a:gd name="T8" fmla="*/ 184679 w 480"/>
              <a:gd name="T9" fmla="*/ 529 h 429"/>
              <a:gd name="T10" fmla="*/ 142346 w 480"/>
              <a:gd name="T11" fmla="*/ 10583 h 429"/>
              <a:gd name="T12" fmla="*/ 124354 w 480"/>
              <a:gd name="T13" fmla="*/ 40746 h 429"/>
              <a:gd name="T14" fmla="*/ 73554 w 480"/>
              <a:gd name="T15" fmla="*/ 35983 h 429"/>
              <a:gd name="T16" fmla="*/ 38629 w 480"/>
              <a:gd name="T17" fmla="*/ 68792 h 429"/>
              <a:gd name="T18" fmla="*/ 50271 w 480"/>
              <a:gd name="T19" fmla="*/ 81492 h 429"/>
              <a:gd name="T20" fmla="*/ 78317 w 480"/>
              <a:gd name="T21" fmla="*/ 83609 h 429"/>
              <a:gd name="T22" fmla="*/ 60325 w 480"/>
              <a:gd name="T23" fmla="*/ 124884 h 429"/>
              <a:gd name="T24" fmla="*/ 72496 w 480"/>
              <a:gd name="T25" fmla="*/ 142346 h 429"/>
              <a:gd name="T26" fmla="*/ 108479 w 480"/>
              <a:gd name="T27" fmla="*/ 113242 h 429"/>
              <a:gd name="T28" fmla="*/ 120121 w 480"/>
              <a:gd name="T29" fmla="*/ 157692 h 429"/>
              <a:gd name="T30" fmla="*/ 114829 w 480"/>
              <a:gd name="T31" fmla="*/ 186796 h 429"/>
              <a:gd name="T32" fmla="*/ 143933 w 480"/>
              <a:gd name="T33" fmla="*/ 200025 h 429"/>
              <a:gd name="T34" fmla="*/ 172508 w 480"/>
              <a:gd name="T35" fmla="*/ 186796 h 429"/>
              <a:gd name="T36" fmla="*/ 208492 w 480"/>
              <a:gd name="T37" fmla="*/ 184150 h 429"/>
              <a:gd name="T38" fmla="*/ 173038 w 480"/>
              <a:gd name="T39" fmla="*/ 213784 h 429"/>
              <a:gd name="T40" fmla="*/ 21696 w 480"/>
              <a:gd name="T41" fmla="*/ 203730 h 429"/>
              <a:gd name="T42" fmla="*/ 83608 w 480"/>
              <a:gd name="T43" fmla="*/ 167217 h 429"/>
              <a:gd name="T44" fmla="*/ 529 w 480"/>
              <a:gd name="T45" fmla="*/ 204259 h 429"/>
              <a:gd name="T46" fmla="*/ 6350 w 480"/>
              <a:gd name="T47" fmla="*/ 217488 h 429"/>
              <a:gd name="T48" fmla="*/ 139700 w 480"/>
              <a:gd name="T49" fmla="*/ 227013 h 429"/>
              <a:gd name="T50" fmla="*/ 248179 w 480"/>
              <a:gd name="T51" fmla="*/ 218017 h 429"/>
              <a:gd name="T52" fmla="*/ 228600 w 480"/>
              <a:gd name="T53" fmla="*/ 183092 h 429"/>
              <a:gd name="T54" fmla="*/ 170921 w 480"/>
              <a:gd name="T55" fmla="*/ 126471 h 429"/>
              <a:gd name="T56" fmla="*/ 180975 w 480"/>
              <a:gd name="T57" fmla="*/ 109009 h 429"/>
              <a:gd name="T58" fmla="*/ 203729 w 480"/>
              <a:gd name="T59" fmla="*/ 140229 h 429"/>
              <a:gd name="T60" fmla="*/ 223308 w 480"/>
              <a:gd name="T61" fmla="*/ 131763 h 429"/>
              <a:gd name="T62" fmla="*/ 213254 w 480"/>
              <a:gd name="T63" fmla="*/ 87842 h 429"/>
              <a:gd name="T64" fmla="*/ 239183 w 480"/>
              <a:gd name="T65" fmla="*/ 81492 h 429"/>
              <a:gd name="T66" fmla="*/ 168804 w 480"/>
              <a:gd name="T67" fmla="*/ 76200 h 429"/>
              <a:gd name="T68" fmla="*/ 196321 w 480"/>
              <a:gd name="T69" fmla="*/ 84667 h 429"/>
              <a:gd name="T70" fmla="*/ 211137 w 480"/>
              <a:gd name="T71" fmla="*/ 129117 h 429"/>
              <a:gd name="T72" fmla="*/ 188913 w 480"/>
              <a:gd name="T73" fmla="*/ 99484 h 429"/>
              <a:gd name="T74" fmla="*/ 151871 w 480"/>
              <a:gd name="T75" fmla="*/ 91546 h 429"/>
              <a:gd name="T76" fmla="*/ 151871 w 480"/>
              <a:gd name="T77" fmla="*/ 123296 h 429"/>
              <a:gd name="T78" fmla="*/ 153988 w 480"/>
              <a:gd name="T79" fmla="*/ 135996 h 429"/>
              <a:gd name="T80" fmla="*/ 143933 w 480"/>
              <a:gd name="T81" fmla="*/ 144463 h 429"/>
              <a:gd name="T82" fmla="*/ 161396 w 480"/>
              <a:gd name="T83" fmla="*/ 155046 h 429"/>
              <a:gd name="T84" fmla="*/ 136525 w 480"/>
              <a:gd name="T85" fmla="*/ 178330 h 429"/>
              <a:gd name="T86" fmla="*/ 160867 w 480"/>
              <a:gd name="T87" fmla="*/ 185209 h 429"/>
              <a:gd name="T88" fmla="*/ 128587 w 480"/>
              <a:gd name="T89" fmla="*/ 184680 h 429"/>
              <a:gd name="T90" fmla="*/ 138113 w 480"/>
              <a:gd name="T91" fmla="*/ 111654 h 429"/>
              <a:gd name="T92" fmla="*/ 116417 w 480"/>
              <a:gd name="T93" fmla="*/ 95779 h 429"/>
              <a:gd name="T94" fmla="*/ 72496 w 480"/>
              <a:gd name="T95" fmla="*/ 130175 h 429"/>
              <a:gd name="T96" fmla="*/ 83079 w 480"/>
              <a:gd name="T97" fmla="*/ 98954 h 429"/>
              <a:gd name="T98" fmla="*/ 120121 w 480"/>
              <a:gd name="T99" fmla="*/ 78317 h 429"/>
              <a:gd name="T100" fmla="*/ 131763 w 480"/>
              <a:gd name="T101" fmla="*/ 74083 h 429"/>
              <a:gd name="T102" fmla="*/ 95250 w 480"/>
              <a:gd name="T103" fmla="*/ 62971 h 429"/>
              <a:gd name="T104" fmla="*/ 61912 w 480"/>
              <a:gd name="T105" fmla="*/ 58208 h 429"/>
              <a:gd name="T106" fmla="*/ 99483 w 480"/>
              <a:gd name="T107" fmla="*/ 44979 h 429"/>
              <a:gd name="T108" fmla="*/ 133879 w 480"/>
              <a:gd name="T109" fmla="*/ 58738 h 429"/>
              <a:gd name="T110" fmla="*/ 137583 w 480"/>
              <a:gd name="T111" fmla="*/ 34925 h 429"/>
              <a:gd name="T112" fmla="*/ 178329 w 480"/>
              <a:gd name="T113" fmla="*/ 13758 h 429"/>
              <a:gd name="T114" fmla="*/ 156104 w 480"/>
              <a:gd name="T115" fmla="*/ 44979 h 429"/>
              <a:gd name="T116" fmla="*/ 155046 w 480"/>
              <a:gd name="T117" fmla="*/ 58208 h 429"/>
              <a:gd name="T118" fmla="*/ 195792 w 480"/>
              <a:gd name="T119" fmla="*/ 44979 h 429"/>
              <a:gd name="T120" fmla="*/ 235479 w 480"/>
              <a:gd name="T121" fmla="*/ 62971 h 429"/>
              <a:gd name="T122" fmla="*/ 189971 w 480"/>
              <a:gd name="T123" fmla="*/ 64029 h 429"/>
              <a:gd name="T124" fmla="*/ 164571 w 480"/>
              <a:gd name="T125" fmla="*/ 74613 h 4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0" h="429">
                <a:moveTo>
                  <a:pt x="458" y="154"/>
                </a:moveTo>
                <a:lnTo>
                  <a:pt x="458" y="154"/>
                </a:lnTo>
                <a:lnTo>
                  <a:pt x="463" y="154"/>
                </a:lnTo>
                <a:lnTo>
                  <a:pt x="469" y="151"/>
                </a:lnTo>
                <a:lnTo>
                  <a:pt x="473" y="148"/>
                </a:lnTo>
                <a:lnTo>
                  <a:pt x="477" y="143"/>
                </a:lnTo>
                <a:lnTo>
                  <a:pt x="480" y="136"/>
                </a:lnTo>
                <a:lnTo>
                  <a:pt x="480" y="129"/>
                </a:lnTo>
                <a:lnTo>
                  <a:pt x="478" y="122"/>
                </a:lnTo>
                <a:lnTo>
                  <a:pt x="474" y="115"/>
                </a:lnTo>
                <a:lnTo>
                  <a:pt x="462" y="103"/>
                </a:lnTo>
                <a:lnTo>
                  <a:pt x="449" y="92"/>
                </a:lnTo>
                <a:lnTo>
                  <a:pt x="437" y="83"/>
                </a:lnTo>
                <a:lnTo>
                  <a:pt x="425" y="75"/>
                </a:lnTo>
                <a:lnTo>
                  <a:pt x="411" y="70"/>
                </a:lnTo>
                <a:lnTo>
                  <a:pt x="397" y="66"/>
                </a:lnTo>
                <a:lnTo>
                  <a:pt x="383" y="63"/>
                </a:lnTo>
                <a:lnTo>
                  <a:pt x="370" y="63"/>
                </a:lnTo>
                <a:lnTo>
                  <a:pt x="359" y="63"/>
                </a:lnTo>
                <a:lnTo>
                  <a:pt x="348" y="64"/>
                </a:lnTo>
                <a:lnTo>
                  <a:pt x="363" y="53"/>
                </a:lnTo>
                <a:lnTo>
                  <a:pt x="377" y="44"/>
                </a:lnTo>
                <a:lnTo>
                  <a:pt x="382" y="38"/>
                </a:lnTo>
                <a:lnTo>
                  <a:pt x="386" y="31"/>
                </a:lnTo>
                <a:lnTo>
                  <a:pt x="388" y="24"/>
                </a:lnTo>
                <a:lnTo>
                  <a:pt x="388" y="17"/>
                </a:lnTo>
                <a:lnTo>
                  <a:pt x="383" y="11"/>
                </a:lnTo>
                <a:lnTo>
                  <a:pt x="378" y="5"/>
                </a:lnTo>
                <a:lnTo>
                  <a:pt x="372" y="1"/>
                </a:lnTo>
                <a:lnTo>
                  <a:pt x="364" y="0"/>
                </a:lnTo>
                <a:lnTo>
                  <a:pt x="349" y="1"/>
                </a:lnTo>
                <a:lnTo>
                  <a:pt x="334" y="2"/>
                </a:lnTo>
                <a:lnTo>
                  <a:pt x="308" y="8"/>
                </a:lnTo>
                <a:lnTo>
                  <a:pt x="289" y="12"/>
                </a:lnTo>
                <a:lnTo>
                  <a:pt x="282" y="15"/>
                </a:lnTo>
                <a:lnTo>
                  <a:pt x="280" y="15"/>
                </a:lnTo>
                <a:lnTo>
                  <a:pt x="269" y="20"/>
                </a:lnTo>
                <a:lnTo>
                  <a:pt x="260" y="27"/>
                </a:lnTo>
                <a:lnTo>
                  <a:pt x="253" y="34"/>
                </a:lnTo>
                <a:lnTo>
                  <a:pt x="246" y="41"/>
                </a:lnTo>
                <a:lnTo>
                  <a:pt x="242" y="49"/>
                </a:lnTo>
                <a:lnTo>
                  <a:pt x="238" y="59"/>
                </a:lnTo>
                <a:lnTo>
                  <a:pt x="236" y="67"/>
                </a:lnTo>
                <a:lnTo>
                  <a:pt x="235" y="77"/>
                </a:lnTo>
                <a:lnTo>
                  <a:pt x="221" y="70"/>
                </a:lnTo>
                <a:lnTo>
                  <a:pt x="207" y="66"/>
                </a:lnTo>
                <a:lnTo>
                  <a:pt x="192" y="61"/>
                </a:lnTo>
                <a:lnTo>
                  <a:pt x="179" y="61"/>
                </a:lnTo>
                <a:lnTo>
                  <a:pt x="165" y="61"/>
                </a:lnTo>
                <a:lnTo>
                  <a:pt x="152" y="64"/>
                </a:lnTo>
                <a:lnTo>
                  <a:pt x="139" y="68"/>
                </a:lnTo>
                <a:lnTo>
                  <a:pt x="126" y="75"/>
                </a:lnTo>
                <a:lnTo>
                  <a:pt x="114" y="82"/>
                </a:lnTo>
                <a:lnTo>
                  <a:pt x="102" y="92"/>
                </a:lnTo>
                <a:lnTo>
                  <a:pt x="89" y="103"/>
                </a:lnTo>
                <a:lnTo>
                  <a:pt x="78" y="116"/>
                </a:lnTo>
                <a:lnTo>
                  <a:pt x="74" y="122"/>
                </a:lnTo>
                <a:lnTo>
                  <a:pt x="73" y="130"/>
                </a:lnTo>
                <a:lnTo>
                  <a:pt x="73" y="137"/>
                </a:lnTo>
                <a:lnTo>
                  <a:pt x="75" y="144"/>
                </a:lnTo>
                <a:lnTo>
                  <a:pt x="80" y="148"/>
                </a:lnTo>
                <a:lnTo>
                  <a:pt x="84" y="151"/>
                </a:lnTo>
                <a:lnTo>
                  <a:pt x="89" y="154"/>
                </a:lnTo>
                <a:lnTo>
                  <a:pt x="95" y="154"/>
                </a:lnTo>
                <a:lnTo>
                  <a:pt x="102" y="154"/>
                </a:lnTo>
                <a:lnTo>
                  <a:pt x="119" y="149"/>
                </a:lnTo>
                <a:lnTo>
                  <a:pt x="140" y="147"/>
                </a:lnTo>
                <a:lnTo>
                  <a:pt x="163" y="144"/>
                </a:lnTo>
                <a:lnTo>
                  <a:pt x="155" y="149"/>
                </a:lnTo>
                <a:lnTo>
                  <a:pt x="148" y="158"/>
                </a:lnTo>
                <a:lnTo>
                  <a:pt x="141" y="166"/>
                </a:lnTo>
                <a:lnTo>
                  <a:pt x="136" y="176"/>
                </a:lnTo>
                <a:lnTo>
                  <a:pt x="125" y="200"/>
                </a:lnTo>
                <a:lnTo>
                  <a:pt x="117" y="220"/>
                </a:lnTo>
                <a:lnTo>
                  <a:pt x="114" y="236"/>
                </a:lnTo>
                <a:lnTo>
                  <a:pt x="114" y="243"/>
                </a:lnTo>
                <a:lnTo>
                  <a:pt x="114" y="249"/>
                </a:lnTo>
                <a:lnTo>
                  <a:pt x="117" y="257"/>
                </a:lnTo>
                <a:lnTo>
                  <a:pt x="122" y="264"/>
                </a:lnTo>
                <a:lnTo>
                  <a:pt x="129" y="268"/>
                </a:lnTo>
                <a:lnTo>
                  <a:pt x="137" y="269"/>
                </a:lnTo>
                <a:lnTo>
                  <a:pt x="147" y="268"/>
                </a:lnTo>
                <a:lnTo>
                  <a:pt x="154" y="264"/>
                </a:lnTo>
                <a:lnTo>
                  <a:pt x="159" y="258"/>
                </a:lnTo>
                <a:lnTo>
                  <a:pt x="166" y="250"/>
                </a:lnTo>
                <a:lnTo>
                  <a:pt x="179" y="236"/>
                </a:lnTo>
                <a:lnTo>
                  <a:pt x="195" y="221"/>
                </a:lnTo>
                <a:lnTo>
                  <a:pt x="205" y="214"/>
                </a:lnTo>
                <a:lnTo>
                  <a:pt x="214" y="209"/>
                </a:lnTo>
                <a:lnTo>
                  <a:pt x="227" y="203"/>
                </a:lnTo>
                <a:lnTo>
                  <a:pt x="238" y="199"/>
                </a:lnTo>
                <a:lnTo>
                  <a:pt x="236" y="227"/>
                </a:lnTo>
                <a:lnTo>
                  <a:pt x="234" y="261"/>
                </a:lnTo>
                <a:lnTo>
                  <a:pt x="231" y="279"/>
                </a:lnTo>
                <a:lnTo>
                  <a:pt x="227" y="298"/>
                </a:lnTo>
                <a:lnTo>
                  <a:pt x="223" y="317"/>
                </a:lnTo>
                <a:lnTo>
                  <a:pt x="216" y="335"/>
                </a:lnTo>
                <a:lnTo>
                  <a:pt x="214" y="339"/>
                </a:lnTo>
                <a:lnTo>
                  <a:pt x="214" y="343"/>
                </a:lnTo>
                <a:lnTo>
                  <a:pt x="216" y="349"/>
                </a:lnTo>
                <a:lnTo>
                  <a:pt x="217" y="353"/>
                </a:lnTo>
                <a:lnTo>
                  <a:pt x="220" y="357"/>
                </a:lnTo>
                <a:lnTo>
                  <a:pt x="223" y="361"/>
                </a:lnTo>
                <a:lnTo>
                  <a:pt x="228" y="367"/>
                </a:lnTo>
                <a:lnTo>
                  <a:pt x="234" y="370"/>
                </a:lnTo>
                <a:lnTo>
                  <a:pt x="240" y="374"/>
                </a:lnTo>
                <a:lnTo>
                  <a:pt x="250" y="376"/>
                </a:lnTo>
                <a:lnTo>
                  <a:pt x="260" y="378"/>
                </a:lnTo>
                <a:lnTo>
                  <a:pt x="272" y="378"/>
                </a:lnTo>
                <a:lnTo>
                  <a:pt x="289" y="378"/>
                </a:lnTo>
                <a:lnTo>
                  <a:pt x="301" y="375"/>
                </a:lnTo>
                <a:lnTo>
                  <a:pt x="311" y="372"/>
                </a:lnTo>
                <a:lnTo>
                  <a:pt x="317" y="368"/>
                </a:lnTo>
                <a:lnTo>
                  <a:pt x="322" y="364"/>
                </a:lnTo>
                <a:lnTo>
                  <a:pt x="324" y="360"/>
                </a:lnTo>
                <a:lnTo>
                  <a:pt x="326" y="353"/>
                </a:lnTo>
                <a:lnTo>
                  <a:pt x="328" y="338"/>
                </a:lnTo>
                <a:lnTo>
                  <a:pt x="328" y="321"/>
                </a:lnTo>
                <a:lnTo>
                  <a:pt x="346" y="326"/>
                </a:lnTo>
                <a:lnTo>
                  <a:pt x="363" y="332"/>
                </a:lnTo>
                <a:lnTo>
                  <a:pt x="379" y="339"/>
                </a:lnTo>
                <a:lnTo>
                  <a:pt x="394" y="348"/>
                </a:lnTo>
                <a:lnTo>
                  <a:pt x="410" y="359"/>
                </a:lnTo>
                <a:lnTo>
                  <a:pt x="422" y="370"/>
                </a:lnTo>
                <a:lnTo>
                  <a:pt x="433" y="381"/>
                </a:lnTo>
                <a:lnTo>
                  <a:pt x="444" y="394"/>
                </a:lnTo>
                <a:lnTo>
                  <a:pt x="416" y="397"/>
                </a:lnTo>
                <a:lnTo>
                  <a:pt x="378" y="401"/>
                </a:lnTo>
                <a:lnTo>
                  <a:pt x="327" y="404"/>
                </a:lnTo>
                <a:lnTo>
                  <a:pt x="264" y="405"/>
                </a:lnTo>
                <a:lnTo>
                  <a:pt x="207" y="404"/>
                </a:lnTo>
                <a:lnTo>
                  <a:pt x="150" y="401"/>
                </a:lnTo>
                <a:lnTo>
                  <a:pt x="91" y="397"/>
                </a:lnTo>
                <a:lnTo>
                  <a:pt x="30" y="392"/>
                </a:lnTo>
                <a:lnTo>
                  <a:pt x="41" y="385"/>
                </a:lnTo>
                <a:lnTo>
                  <a:pt x="58" y="378"/>
                </a:lnTo>
                <a:lnTo>
                  <a:pt x="97" y="361"/>
                </a:lnTo>
                <a:lnTo>
                  <a:pt x="147" y="343"/>
                </a:lnTo>
                <a:lnTo>
                  <a:pt x="198" y="330"/>
                </a:lnTo>
                <a:lnTo>
                  <a:pt x="205" y="305"/>
                </a:lnTo>
                <a:lnTo>
                  <a:pt x="158" y="316"/>
                </a:lnTo>
                <a:lnTo>
                  <a:pt x="115" y="330"/>
                </a:lnTo>
                <a:lnTo>
                  <a:pt x="78" y="343"/>
                </a:lnTo>
                <a:lnTo>
                  <a:pt x="49" y="356"/>
                </a:lnTo>
                <a:lnTo>
                  <a:pt x="29" y="365"/>
                </a:lnTo>
                <a:lnTo>
                  <a:pt x="15" y="374"/>
                </a:lnTo>
                <a:lnTo>
                  <a:pt x="7" y="381"/>
                </a:lnTo>
                <a:lnTo>
                  <a:pt x="1" y="386"/>
                </a:lnTo>
                <a:lnTo>
                  <a:pt x="0" y="392"/>
                </a:lnTo>
                <a:lnTo>
                  <a:pt x="0" y="394"/>
                </a:lnTo>
                <a:lnTo>
                  <a:pt x="0" y="400"/>
                </a:lnTo>
                <a:lnTo>
                  <a:pt x="1" y="404"/>
                </a:lnTo>
                <a:lnTo>
                  <a:pt x="4" y="407"/>
                </a:lnTo>
                <a:lnTo>
                  <a:pt x="7" y="408"/>
                </a:lnTo>
                <a:lnTo>
                  <a:pt x="12" y="411"/>
                </a:lnTo>
                <a:lnTo>
                  <a:pt x="18" y="412"/>
                </a:lnTo>
                <a:lnTo>
                  <a:pt x="25" y="414"/>
                </a:lnTo>
                <a:lnTo>
                  <a:pt x="86" y="420"/>
                </a:lnTo>
                <a:lnTo>
                  <a:pt x="147" y="425"/>
                </a:lnTo>
                <a:lnTo>
                  <a:pt x="206" y="427"/>
                </a:lnTo>
                <a:lnTo>
                  <a:pt x="264" y="429"/>
                </a:lnTo>
                <a:lnTo>
                  <a:pt x="309" y="427"/>
                </a:lnTo>
                <a:lnTo>
                  <a:pt x="349" y="426"/>
                </a:lnTo>
                <a:lnTo>
                  <a:pt x="383" y="425"/>
                </a:lnTo>
                <a:lnTo>
                  <a:pt x="411" y="422"/>
                </a:lnTo>
                <a:lnTo>
                  <a:pt x="449" y="416"/>
                </a:lnTo>
                <a:lnTo>
                  <a:pt x="465" y="414"/>
                </a:lnTo>
                <a:lnTo>
                  <a:pt x="469" y="412"/>
                </a:lnTo>
                <a:lnTo>
                  <a:pt x="473" y="408"/>
                </a:lnTo>
                <a:lnTo>
                  <a:pt x="473" y="403"/>
                </a:lnTo>
                <a:lnTo>
                  <a:pt x="471" y="397"/>
                </a:lnTo>
                <a:lnTo>
                  <a:pt x="460" y="379"/>
                </a:lnTo>
                <a:lnTo>
                  <a:pt x="448" y="363"/>
                </a:lnTo>
                <a:lnTo>
                  <a:pt x="432" y="346"/>
                </a:lnTo>
                <a:lnTo>
                  <a:pt x="414" y="332"/>
                </a:lnTo>
                <a:lnTo>
                  <a:pt x="394" y="321"/>
                </a:lnTo>
                <a:lnTo>
                  <a:pt x="374" y="312"/>
                </a:lnTo>
                <a:lnTo>
                  <a:pt x="352" y="304"/>
                </a:lnTo>
                <a:lnTo>
                  <a:pt x="328" y="298"/>
                </a:lnTo>
                <a:lnTo>
                  <a:pt x="326" y="268"/>
                </a:lnTo>
                <a:lnTo>
                  <a:pt x="323" y="239"/>
                </a:lnTo>
                <a:lnTo>
                  <a:pt x="320" y="214"/>
                </a:lnTo>
                <a:lnTo>
                  <a:pt x="316" y="195"/>
                </a:lnTo>
                <a:lnTo>
                  <a:pt x="316" y="194"/>
                </a:lnTo>
                <a:lnTo>
                  <a:pt x="326" y="196"/>
                </a:lnTo>
                <a:lnTo>
                  <a:pt x="334" y="200"/>
                </a:lnTo>
                <a:lnTo>
                  <a:pt x="342" y="206"/>
                </a:lnTo>
                <a:lnTo>
                  <a:pt x="350" y="213"/>
                </a:lnTo>
                <a:lnTo>
                  <a:pt x="356" y="220"/>
                </a:lnTo>
                <a:lnTo>
                  <a:pt x="363" y="229"/>
                </a:lnTo>
                <a:lnTo>
                  <a:pt x="372" y="247"/>
                </a:lnTo>
                <a:lnTo>
                  <a:pt x="377" y="254"/>
                </a:lnTo>
                <a:lnTo>
                  <a:pt x="382" y="261"/>
                </a:lnTo>
                <a:lnTo>
                  <a:pt x="385" y="265"/>
                </a:lnTo>
                <a:lnTo>
                  <a:pt x="389" y="266"/>
                </a:lnTo>
                <a:lnTo>
                  <a:pt x="393" y="268"/>
                </a:lnTo>
                <a:lnTo>
                  <a:pt x="399" y="269"/>
                </a:lnTo>
                <a:lnTo>
                  <a:pt x="407" y="268"/>
                </a:lnTo>
                <a:lnTo>
                  <a:pt x="414" y="264"/>
                </a:lnTo>
                <a:lnTo>
                  <a:pt x="419" y="257"/>
                </a:lnTo>
                <a:lnTo>
                  <a:pt x="422" y="249"/>
                </a:lnTo>
                <a:lnTo>
                  <a:pt x="422" y="243"/>
                </a:lnTo>
                <a:lnTo>
                  <a:pt x="422" y="236"/>
                </a:lnTo>
                <a:lnTo>
                  <a:pt x="419" y="218"/>
                </a:lnTo>
                <a:lnTo>
                  <a:pt x="414" y="196"/>
                </a:lnTo>
                <a:lnTo>
                  <a:pt x="404" y="169"/>
                </a:lnTo>
                <a:lnTo>
                  <a:pt x="403" y="166"/>
                </a:lnTo>
                <a:lnTo>
                  <a:pt x="396" y="154"/>
                </a:lnTo>
                <a:lnTo>
                  <a:pt x="388" y="144"/>
                </a:lnTo>
                <a:lnTo>
                  <a:pt x="412" y="147"/>
                </a:lnTo>
                <a:lnTo>
                  <a:pt x="432" y="149"/>
                </a:lnTo>
                <a:lnTo>
                  <a:pt x="452" y="154"/>
                </a:lnTo>
                <a:lnTo>
                  <a:pt x="458" y="154"/>
                </a:lnTo>
                <a:close/>
                <a:moveTo>
                  <a:pt x="311" y="141"/>
                </a:moveTo>
                <a:lnTo>
                  <a:pt x="311" y="141"/>
                </a:lnTo>
                <a:lnTo>
                  <a:pt x="312" y="143"/>
                </a:lnTo>
                <a:lnTo>
                  <a:pt x="315" y="144"/>
                </a:lnTo>
                <a:lnTo>
                  <a:pt x="319" y="144"/>
                </a:lnTo>
                <a:lnTo>
                  <a:pt x="328" y="143"/>
                </a:lnTo>
                <a:lnTo>
                  <a:pt x="335" y="144"/>
                </a:lnTo>
                <a:lnTo>
                  <a:pt x="344" y="145"/>
                </a:lnTo>
                <a:lnTo>
                  <a:pt x="350" y="147"/>
                </a:lnTo>
                <a:lnTo>
                  <a:pt x="357" y="149"/>
                </a:lnTo>
                <a:lnTo>
                  <a:pt x="364" y="155"/>
                </a:lnTo>
                <a:lnTo>
                  <a:pt x="371" y="160"/>
                </a:lnTo>
                <a:lnTo>
                  <a:pt x="377" y="167"/>
                </a:lnTo>
                <a:lnTo>
                  <a:pt x="382" y="177"/>
                </a:lnTo>
                <a:lnTo>
                  <a:pt x="392" y="206"/>
                </a:lnTo>
                <a:lnTo>
                  <a:pt x="397" y="228"/>
                </a:lnTo>
                <a:lnTo>
                  <a:pt x="400" y="238"/>
                </a:lnTo>
                <a:lnTo>
                  <a:pt x="399" y="244"/>
                </a:lnTo>
                <a:lnTo>
                  <a:pt x="399" y="246"/>
                </a:lnTo>
                <a:lnTo>
                  <a:pt x="396" y="243"/>
                </a:lnTo>
                <a:lnTo>
                  <a:pt x="392" y="233"/>
                </a:lnTo>
                <a:lnTo>
                  <a:pt x="385" y="222"/>
                </a:lnTo>
                <a:lnTo>
                  <a:pt x="377" y="207"/>
                </a:lnTo>
                <a:lnTo>
                  <a:pt x="364" y="194"/>
                </a:lnTo>
                <a:lnTo>
                  <a:pt x="357" y="188"/>
                </a:lnTo>
                <a:lnTo>
                  <a:pt x="350" y="182"/>
                </a:lnTo>
                <a:lnTo>
                  <a:pt x="341" y="177"/>
                </a:lnTo>
                <a:lnTo>
                  <a:pt x="331" y="173"/>
                </a:lnTo>
                <a:lnTo>
                  <a:pt x="322" y="171"/>
                </a:lnTo>
                <a:lnTo>
                  <a:pt x="311" y="170"/>
                </a:lnTo>
                <a:lnTo>
                  <a:pt x="300" y="171"/>
                </a:lnTo>
                <a:lnTo>
                  <a:pt x="287" y="173"/>
                </a:lnTo>
                <a:lnTo>
                  <a:pt x="291" y="187"/>
                </a:lnTo>
                <a:lnTo>
                  <a:pt x="294" y="199"/>
                </a:lnTo>
                <a:lnTo>
                  <a:pt x="298" y="229"/>
                </a:lnTo>
                <a:lnTo>
                  <a:pt x="293" y="232"/>
                </a:lnTo>
                <a:lnTo>
                  <a:pt x="287" y="233"/>
                </a:lnTo>
                <a:lnTo>
                  <a:pt x="282" y="233"/>
                </a:lnTo>
                <a:lnTo>
                  <a:pt x="276" y="233"/>
                </a:lnTo>
                <a:lnTo>
                  <a:pt x="273" y="257"/>
                </a:lnTo>
                <a:lnTo>
                  <a:pt x="282" y="257"/>
                </a:lnTo>
                <a:lnTo>
                  <a:pt x="291" y="257"/>
                </a:lnTo>
                <a:lnTo>
                  <a:pt x="301" y="254"/>
                </a:lnTo>
                <a:lnTo>
                  <a:pt x="302" y="268"/>
                </a:lnTo>
                <a:lnTo>
                  <a:pt x="294" y="272"/>
                </a:lnTo>
                <a:lnTo>
                  <a:pt x="284" y="273"/>
                </a:lnTo>
                <a:lnTo>
                  <a:pt x="278" y="273"/>
                </a:lnTo>
                <a:lnTo>
                  <a:pt x="272" y="273"/>
                </a:lnTo>
                <a:lnTo>
                  <a:pt x="268" y="297"/>
                </a:lnTo>
                <a:lnTo>
                  <a:pt x="278" y="297"/>
                </a:lnTo>
                <a:lnTo>
                  <a:pt x="290" y="295"/>
                </a:lnTo>
                <a:lnTo>
                  <a:pt x="305" y="293"/>
                </a:lnTo>
                <a:lnTo>
                  <a:pt x="305" y="308"/>
                </a:lnTo>
                <a:lnTo>
                  <a:pt x="293" y="312"/>
                </a:lnTo>
                <a:lnTo>
                  <a:pt x="282" y="315"/>
                </a:lnTo>
                <a:lnTo>
                  <a:pt x="272" y="315"/>
                </a:lnTo>
                <a:lnTo>
                  <a:pt x="264" y="315"/>
                </a:lnTo>
                <a:lnTo>
                  <a:pt x="258" y="337"/>
                </a:lnTo>
                <a:lnTo>
                  <a:pt x="271" y="338"/>
                </a:lnTo>
                <a:lnTo>
                  <a:pt x="287" y="337"/>
                </a:lnTo>
                <a:lnTo>
                  <a:pt x="305" y="332"/>
                </a:lnTo>
                <a:lnTo>
                  <a:pt x="304" y="350"/>
                </a:lnTo>
                <a:lnTo>
                  <a:pt x="301" y="352"/>
                </a:lnTo>
                <a:lnTo>
                  <a:pt x="293" y="353"/>
                </a:lnTo>
                <a:lnTo>
                  <a:pt x="283" y="354"/>
                </a:lnTo>
                <a:lnTo>
                  <a:pt x="272" y="356"/>
                </a:lnTo>
                <a:lnTo>
                  <a:pt x="261" y="354"/>
                </a:lnTo>
                <a:lnTo>
                  <a:pt x="251" y="353"/>
                </a:lnTo>
                <a:lnTo>
                  <a:pt x="243" y="349"/>
                </a:lnTo>
                <a:lnTo>
                  <a:pt x="240" y="346"/>
                </a:lnTo>
                <a:lnTo>
                  <a:pt x="238" y="342"/>
                </a:lnTo>
                <a:lnTo>
                  <a:pt x="246" y="316"/>
                </a:lnTo>
                <a:lnTo>
                  <a:pt x="253" y="287"/>
                </a:lnTo>
                <a:lnTo>
                  <a:pt x="257" y="260"/>
                </a:lnTo>
                <a:lnTo>
                  <a:pt x="260" y="233"/>
                </a:lnTo>
                <a:lnTo>
                  <a:pt x="261" y="211"/>
                </a:lnTo>
                <a:lnTo>
                  <a:pt x="261" y="192"/>
                </a:lnTo>
                <a:lnTo>
                  <a:pt x="261" y="174"/>
                </a:lnTo>
                <a:lnTo>
                  <a:pt x="256" y="174"/>
                </a:lnTo>
                <a:lnTo>
                  <a:pt x="243" y="174"/>
                </a:lnTo>
                <a:lnTo>
                  <a:pt x="231" y="177"/>
                </a:lnTo>
                <a:lnTo>
                  <a:pt x="220" y="181"/>
                </a:lnTo>
                <a:lnTo>
                  <a:pt x="209" y="185"/>
                </a:lnTo>
                <a:lnTo>
                  <a:pt x="199" y="191"/>
                </a:lnTo>
                <a:lnTo>
                  <a:pt x="190" y="196"/>
                </a:lnTo>
                <a:lnTo>
                  <a:pt x="173" y="210"/>
                </a:lnTo>
                <a:lnTo>
                  <a:pt x="161" y="222"/>
                </a:lnTo>
                <a:lnTo>
                  <a:pt x="150" y="235"/>
                </a:lnTo>
                <a:lnTo>
                  <a:pt x="143" y="243"/>
                </a:lnTo>
                <a:lnTo>
                  <a:pt x="137" y="246"/>
                </a:lnTo>
                <a:lnTo>
                  <a:pt x="137" y="244"/>
                </a:lnTo>
                <a:lnTo>
                  <a:pt x="137" y="238"/>
                </a:lnTo>
                <a:lnTo>
                  <a:pt x="139" y="229"/>
                </a:lnTo>
                <a:lnTo>
                  <a:pt x="146" y="210"/>
                </a:lnTo>
                <a:lnTo>
                  <a:pt x="157" y="187"/>
                </a:lnTo>
                <a:lnTo>
                  <a:pt x="163" y="176"/>
                </a:lnTo>
                <a:lnTo>
                  <a:pt x="170" y="167"/>
                </a:lnTo>
                <a:lnTo>
                  <a:pt x="180" y="160"/>
                </a:lnTo>
                <a:lnTo>
                  <a:pt x="188" y="155"/>
                </a:lnTo>
                <a:lnTo>
                  <a:pt x="198" y="152"/>
                </a:lnTo>
                <a:lnTo>
                  <a:pt x="207" y="149"/>
                </a:lnTo>
                <a:lnTo>
                  <a:pt x="217" y="148"/>
                </a:lnTo>
                <a:lnTo>
                  <a:pt x="227" y="148"/>
                </a:lnTo>
                <a:lnTo>
                  <a:pt x="239" y="148"/>
                </a:lnTo>
                <a:lnTo>
                  <a:pt x="245" y="147"/>
                </a:lnTo>
                <a:lnTo>
                  <a:pt x="247" y="145"/>
                </a:lnTo>
                <a:lnTo>
                  <a:pt x="249" y="143"/>
                </a:lnTo>
                <a:lnTo>
                  <a:pt x="249" y="140"/>
                </a:lnTo>
                <a:lnTo>
                  <a:pt x="247" y="137"/>
                </a:lnTo>
                <a:lnTo>
                  <a:pt x="245" y="133"/>
                </a:lnTo>
                <a:lnTo>
                  <a:pt x="231" y="126"/>
                </a:lnTo>
                <a:lnTo>
                  <a:pt x="214" y="123"/>
                </a:lnTo>
                <a:lnTo>
                  <a:pt x="198" y="121"/>
                </a:lnTo>
                <a:lnTo>
                  <a:pt x="180" y="119"/>
                </a:lnTo>
                <a:lnTo>
                  <a:pt x="163" y="121"/>
                </a:lnTo>
                <a:lnTo>
                  <a:pt x="148" y="122"/>
                </a:lnTo>
                <a:lnTo>
                  <a:pt x="122" y="126"/>
                </a:lnTo>
                <a:lnTo>
                  <a:pt x="103" y="129"/>
                </a:lnTo>
                <a:lnTo>
                  <a:pt x="95" y="132"/>
                </a:lnTo>
                <a:lnTo>
                  <a:pt x="107" y="119"/>
                </a:lnTo>
                <a:lnTo>
                  <a:pt x="117" y="110"/>
                </a:lnTo>
                <a:lnTo>
                  <a:pt x="128" y="101"/>
                </a:lnTo>
                <a:lnTo>
                  <a:pt x="139" y="94"/>
                </a:lnTo>
                <a:lnTo>
                  <a:pt x="148" y="90"/>
                </a:lnTo>
                <a:lnTo>
                  <a:pt x="159" y="86"/>
                </a:lnTo>
                <a:lnTo>
                  <a:pt x="169" y="85"/>
                </a:lnTo>
                <a:lnTo>
                  <a:pt x="179" y="85"/>
                </a:lnTo>
                <a:lnTo>
                  <a:pt x="188" y="85"/>
                </a:lnTo>
                <a:lnTo>
                  <a:pt x="196" y="86"/>
                </a:lnTo>
                <a:lnTo>
                  <a:pt x="206" y="89"/>
                </a:lnTo>
                <a:lnTo>
                  <a:pt x="214" y="92"/>
                </a:lnTo>
                <a:lnTo>
                  <a:pt x="229" y="100"/>
                </a:lnTo>
                <a:lnTo>
                  <a:pt x="243" y="110"/>
                </a:lnTo>
                <a:lnTo>
                  <a:pt x="250" y="112"/>
                </a:lnTo>
                <a:lnTo>
                  <a:pt x="253" y="111"/>
                </a:lnTo>
                <a:lnTo>
                  <a:pt x="256" y="111"/>
                </a:lnTo>
                <a:lnTo>
                  <a:pt x="257" y="107"/>
                </a:lnTo>
                <a:lnTo>
                  <a:pt x="258" y="104"/>
                </a:lnTo>
                <a:lnTo>
                  <a:pt x="257" y="94"/>
                </a:lnTo>
                <a:lnTo>
                  <a:pt x="257" y="85"/>
                </a:lnTo>
                <a:lnTo>
                  <a:pt x="258" y="75"/>
                </a:lnTo>
                <a:lnTo>
                  <a:pt x="260" y="66"/>
                </a:lnTo>
                <a:lnTo>
                  <a:pt x="264" y="57"/>
                </a:lnTo>
                <a:lnTo>
                  <a:pt x="269" y="49"/>
                </a:lnTo>
                <a:lnTo>
                  <a:pt x="278" y="42"/>
                </a:lnTo>
                <a:lnTo>
                  <a:pt x="289" y="37"/>
                </a:lnTo>
                <a:lnTo>
                  <a:pt x="295" y="35"/>
                </a:lnTo>
                <a:lnTo>
                  <a:pt x="312" y="30"/>
                </a:lnTo>
                <a:lnTo>
                  <a:pt x="337" y="26"/>
                </a:lnTo>
                <a:lnTo>
                  <a:pt x="350" y="24"/>
                </a:lnTo>
                <a:lnTo>
                  <a:pt x="364" y="23"/>
                </a:lnTo>
                <a:lnTo>
                  <a:pt x="356" y="30"/>
                </a:lnTo>
                <a:lnTo>
                  <a:pt x="334" y="46"/>
                </a:lnTo>
                <a:lnTo>
                  <a:pt x="320" y="57"/>
                </a:lnTo>
                <a:lnTo>
                  <a:pt x="306" y="71"/>
                </a:lnTo>
                <a:lnTo>
                  <a:pt x="295" y="85"/>
                </a:lnTo>
                <a:lnTo>
                  <a:pt x="284" y="100"/>
                </a:lnTo>
                <a:lnTo>
                  <a:pt x="284" y="103"/>
                </a:lnTo>
                <a:lnTo>
                  <a:pt x="286" y="105"/>
                </a:lnTo>
                <a:lnTo>
                  <a:pt x="287" y="108"/>
                </a:lnTo>
                <a:lnTo>
                  <a:pt x="291" y="110"/>
                </a:lnTo>
                <a:lnTo>
                  <a:pt x="293" y="110"/>
                </a:lnTo>
                <a:lnTo>
                  <a:pt x="295" y="110"/>
                </a:lnTo>
                <a:lnTo>
                  <a:pt x="302" y="108"/>
                </a:lnTo>
                <a:lnTo>
                  <a:pt x="312" y="103"/>
                </a:lnTo>
                <a:lnTo>
                  <a:pt x="324" y="96"/>
                </a:lnTo>
                <a:lnTo>
                  <a:pt x="338" y="90"/>
                </a:lnTo>
                <a:lnTo>
                  <a:pt x="353" y="86"/>
                </a:lnTo>
                <a:lnTo>
                  <a:pt x="370" y="85"/>
                </a:lnTo>
                <a:lnTo>
                  <a:pt x="379" y="86"/>
                </a:lnTo>
                <a:lnTo>
                  <a:pt x="390" y="88"/>
                </a:lnTo>
                <a:lnTo>
                  <a:pt x="401" y="90"/>
                </a:lnTo>
                <a:lnTo>
                  <a:pt x="412" y="96"/>
                </a:lnTo>
                <a:lnTo>
                  <a:pt x="423" y="101"/>
                </a:lnTo>
                <a:lnTo>
                  <a:pt x="434" y="110"/>
                </a:lnTo>
                <a:lnTo>
                  <a:pt x="445" y="119"/>
                </a:lnTo>
                <a:lnTo>
                  <a:pt x="458" y="132"/>
                </a:lnTo>
                <a:lnTo>
                  <a:pt x="432" y="126"/>
                </a:lnTo>
                <a:lnTo>
                  <a:pt x="404" y="122"/>
                </a:lnTo>
                <a:lnTo>
                  <a:pt x="389" y="121"/>
                </a:lnTo>
                <a:lnTo>
                  <a:pt x="374" y="121"/>
                </a:lnTo>
                <a:lnTo>
                  <a:pt x="359" y="121"/>
                </a:lnTo>
                <a:lnTo>
                  <a:pt x="344" y="123"/>
                </a:lnTo>
                <a:lnTo>
                  <a:pt x="328" y="126"/>
                </a:lnTo>
                <a:lnTo>
                  <a:pt x="315" y="130"/>
                </a:lnTo>
                <a:lnTo>
                  <a:pt x="313" y="132"/>
                </a:lnTo>
                <a:lnTo>
                  <a:pt x="311" y="134"/>
                </a:lnTo>
                <a:lnTo>
                  <a:pt x="311" y="137"/>
                </a:lnTo>
                <a:lnTo>
                  <a:pt x="311" y="141"/>
                </a:lnTo>
                <a:close/>
              </a:path>
            </a:pathLst>
          </a:custGeom>
          <a:solidFill>
            <a:schemeClr val="accent1"/>
          </a:solidFill>
          <a:ln>
            <a:noFill/>
          </a:ln>
        </p:spPr>
        <p:txBody>
          <a:bodyPr/>
          <a:lstStyle/>
          <a:p>
            <a:endParaRPr lang="en-US" dirty="0"/>
          </a:p>
        </p:txBody>
      </p:sp>
      <p:sp>
        <p:nvSpPr>
          <p:cNvPr id="260" name="Freeform 291"/>
          <p:cNvSpPr>
            <a:spLocks noEditPoints="1"/>
          </p:cNvSpPr>
          <p:nvPr/>
        </p:nvSpPr>
        <p:spPr bwMode="auto">
          <a:xfrm>
            <a:off x="2556610" y="5416267"/>
            <a:ext cx="468716" cy="403618"/>
          </a:xfrm>
          <a:custGeom>
            <a:avLst/>
            <a:gdLst>
              <a:gd name="T0" fmla="*/ 130962 w 484"/>
              <a:gd name="T1" fmla="*/ 97367 h 462"/>
              <a:gd name="T2" fmla="*/ 116176 w 484"/>
              <a:gd name="T3" fmla="*/ 98425 h 462"/>
              <a:gd name="T4" fmla="*/ 137827 w 484"/>
              <a:gd name="T5" fmla="*/ 89429 h 462"/>
              <a:gd name="T6" fmla="*/ 128850 w 484"/>
              <a:gd name="T7" fmla="*/ 68263 h 462"/>
              <a:gd name="T8" fmla="*/ 135715 w 484"/>
              <a:gd name="T9" fmla="*/ 61383 h 462"/>
              <a:gd name="T10" fmla="*/ 118289 w 484"/>
              <a:gd name="T11" fmla="*/ 69321 h 462"/>
              <a:gd name="T12" fmla="*/ 164231 w 484"/>
              <a:gd name="T13" fmla="*/ 125942 h 462"/>
              <a:gd name="T14" fmla="*/ 175321 w 484"/>
              <a:gd name="T15" fmla="*/ 120650 h 462"/>
              <a:gd name="T16" fmla="*/ 185354 w 484"/>
              <a:gd name="T17" fmla="*/ 113771 h 462"/>
              <a:gd name="T18" fmla="*/ 193275 w 484"/>
              <a:gd name="T19" fmla="*/ 110596 h 462"/>
              <a:gd name="T20" fmla="*/ 203309 w 484"/>
              <a:gd name="T21" fmla="*/ 112712 h 462"/>
              <a:gd name="T22" fmla="*/ 214398 w 484"/>
              <a:gd name="T23" fmla="*/ 108479 h 462"/>
              <a:gd name="T24" fmla="*/ 84492 w 484"/>
              <a:gd name="T25" fmla="*/ 123296 h 462"/>
              <a:gd name="T26" fmla="*/ 94525 w 484"/>
              <a:gd name="T27" fmla="*/ 120650 h 462"/>
              <a:gd name="T28" fmla="*/ 70762 w 484"/>
              <a:gd name="T29" fmla="*/ 114829 h 462"/>
              <a:gd name="T30" fmla="*/ 82380 w 484"/>
              <a:gd name="T31" fmla="*/ 120650 h 462"/>
              <a:gd name="T32" fmla="*/ 43830 w 484"/>
              <a:gd name="T33" fmla="*/ 112183 h 462"/>
              <a:gd name="T34" fmla="*/ 56504 w 484"/>
              <a:gd name="T35" fmla="*/ 117475 h 462"/>
              <a:gd name="T36" fmla="*/ 58088 w 484"/>
              <a:gd name="T37" fmla="*/ 103187 h 462"/>
              <a:gd name="T38" fmla="*/ 152085 w 484"/>
              <a:gd name="T39" fmla="*/ 159279 h 462"/>
              <a:gd name="T40" fmla="*/ 148389 w 484"/>
              <a:gd name="T41" fmla="*/ 178329 h 462"/>
              <a:gd name="T42" fmla="*/ 158422 w 484"/>
              <a:gd name="T43" fmla="*/ 168804 h 462"/>
              <a:gd name="T44" fmla="*/ 160007 w 484"/>
              <a:gd name="T45" fmla="*/ 194204 h 462"/>
              <a:gd name="T46" fmla="*/ 170040 w 484"/>
              <a:gd name="T47" fmla="*/ 193675 h 462"/>
              <a:gd name="T48" fmla="*/ 179545 w 484"/>
              <a:gd name="T49" fmla="*/ 187325 h 462"/>
              <a:gd name="T50" fmla="*/ 102975 w 484"/>
              <a:gd name="T51" fmla="*/ 159279 h 462"/>
              <a:gd name="T52" fmla="*/ 94525 w 484"/>
              <a:gd name="T53" fmla="*/ 169863 h 462"/>
              <a:gd name="T54" fmla="*/ 106143 w 484"/>
              <a:gd name="T55" fmla="*/ 178858 h 462"/>
              <a:gd name="T56" fmla="*/ 106143 w 484"/>
              <a:gd name="T57" fmla="*/ 161396 h 462"/>
              <a:gd name="T58" fmla="*/ 76571 w 484"/>
              <a:gd name="T59" fmla="*/ 189442 h 462"/>
              <a:gd name="T60" fmla="*/ 85020 w 484"/>
              <a:gd name="T61" fmla="*/ 195263 h 462"/>
              <a:gd name="T62" fmla="*/ 95053 w 484"/>
              <a:gd name="T63" fmla="*/ 190500 h 462"/>
              <a:gd name="T64" fmla="*/ 187994 w 484"/>
              <a:gd name="T65" fmla="*/ 151342 h 462"/>
              <a:gd name="T66" fmla="*/ 212814 w 484"/>
              <a:gd name="T67" fmla="*/ 229129 h 462"/>
              <a:gd name="T68" fmla="*/ 185354 w 484"/>
              <a:gd name="T69" fmla="*/ 242887 h 462"/>
              <a:gd name="T70" fmla="*/ 124097 w 484"/>
              <a:gd name="T71" fmla="*/ 197379 h 462"/>
              <a:gd name="T72" fmla="*/ 62313 w 484"/>
              <a:gd name="T73" fmla="*/ 244475 h 462"/>
              <a:gd name="T74" fmla="*/ 41718 w 484"/>
              <a:gd name="T75" fmla="*/ 219075 h 462"/>
              <a:gd name="T76" fmla="*/ 57560 w 484"/>
              <a:gd name="T77" fmla="*/ 141817 h 462"/>
              <a:gd name="T78" fmla="*/ 1584 w 484"/>
              <a:gd name="T79" fmla="*/ 93663 h 462"/>
              <a:gd name="T80" fmla="*/ 73930 w 484"/>
              <a:gd name="T81" fmla="*/ 84667 h 462"/>
              <a:gd name="T82" fmla="*/ 107727 w 484"/>
              <a:gd name="T83" fmla="*/ 15875 h 462"/>
              <a:gd name="T84" fmla="*/ 131491 w 484"/>
              <a:gd name="T85" fmla="*/ 529 h 462"/>
              <a:gd name="T86" fmla="*/ 160535 w 484"/>
              <a:gd name="T87" fmla="*/ 74083 h 462"/>
              <a:gd name="T88" fmla="*/ 240274 w 484"/>
              <a:gd name="T89" fmla="*/ 79904 h 462"/>
              <a:gd name="T90" fmla="*/ 252948 w 484"/>
              <a:gd name="T91" fmla="*/ 111654 h 462"/>
              <a:gd name="T92" fmla="*/ 183242 w 484"/>
              <a:gd name="T93" fmla="*/ 96838 h 462"/>
              <a:gd name="T94" fmla="*/ 149445 w 484"/>
              <a:gd name="T95" fmla="*/ 79375 h 462"/>
              <a:gd name="T96" fmla="*/ 127794 w 484"/>
              <a:gd name="T97" fmla="*/ 12171 h 462"/>
              <a:gd name="T98" fmla="*/ 104559 w 484"/>
              <a:gd name="T99" fmla="*/ 83608 h 462"/>
              <a:gd name="T100" fmla="*/ 72874 w 484"/>
              <a:gd name="T101" fmla="*/ 96838 h 462"/>
              <a:gd name="T102" fmla="*/ 62313 w 484"/>
              <a:gd name="T103" fmla="*/ 131233 h 462"/>
              <a:gd name="T104" fmla="*/ 78683 w 484"/>
              <a:gd name="T105" fmla="*/ 162454 h 462"/>
              <a:gd name="T106" fmla="*/ 59672 w 484"/>
              <a:gd name="T107" fmla="*/ 232304 h 462"/>
              <a:gd name="T108" fmla="*/ 127266 w 484"/>
              <a:gd name="T109" fmla="*/ 184150 h 462"/>
              <a:gd name="T110" fmla="*/ 192747 w 484"/>
              <a:gd name="T111" fmla="*/ 232304 h 462"/>
              <a:gd name="T112" fmla="*/ 176377 w 484"/>
              <a:gd name="T113" fmla="*/ 165100 h 462"/>
              <a:gd name="T114" fmla="*/ 186938 w 484"/>
              <a:gd name="T115" fmla="*/ 135467 h 46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4" h="462">
                <a:moveTo>
                  <a:pt x="266" y="175"/>
                </a:moveTo>
                <a:lnTo>
                  <a:pt x="266" y="175"/>
                </a:lnTo>
                <a:lnTo>
                  <a:pt x="267" y="177"/>
                </a:lnTo>
                <a:lnTo>
                  <a:pt x="267" y="182"/>
                </a:lnTo>
                <a:lnTo>
                  <a:pt x="264" y="186"/>
                </a:lnTo>
                <a:lnTo>
                  <a:pt x="261" y="188"/>
                </a:lnTo>
                <a:lnTo>
                  <a:pt x="259" y="190"/>
                </a:lnTo>
                <a:lnTo>
                  <a:pt x="255" y="188"/>
                </a:lnTo>
                <a:lnTo>
                  <a:pt x="250" y="187"/>
                </a:lnTo>
                <a:lnTo>
                  <a:pt x="248" y="184"/>
                </a:lnTo>
                <a:lnTo>
                  <a:pt x="246" y="183"/>
                </a:lnTo>
                <a:lnTo>
                  <a:pt x="242" y="182"/>
                </a:lnTo>
                <a:lnTo>
                  <a:pt x="239" y="183"/>
                </a:lnTo>
                <a:lnTo>
                  <a:pt x="237" y="184"/>
                </a:lnTo>
                <a:lnTo>
                  <a:pt x="233" y="188"/>
                </a:lnTo>
                <a:lnTo>
                  <a:pt x="227" y="190"/>
                </a:lnTo>
                <a:lnTo>
                  <a:pt x="223" y="188"/>
                </a:lnTo>
                <a:lnTo>
                  <a:pt x="220" y="186"/>
                </a:lnTo>
                <a:lnTo>
                  <a:pt x="219" y="183"/>
                </a:lnTo>
                <a:lnTo>
                  <a:pt x="217" y="179"/>
                </a:lnTo>
                <a:lnTo>
                  <a:pt x="219" y="175"/>
                </a:lnTo>
                <a:lnTo>
                  <a:pt x="223" y="169"/>
                </a:lnTo>
                <a:lnTo>
                  <a:pt x="228" y="165"/>
                </a:lnTo>
                <a:lnTo>
                  <a:pt x="235" y="162"/>
                </a:lnTo>
                <a:lnTo>
                  <a:pt x="242" y="161"/>
                </a:lnTo>
                <a:lnTo>
                  <a:pt x="249" y="162"/>
                </a:lnTo>
                <a:lnTo>
                  <a:pt x="256" y="165"/>
                </a:lnTo>
                <a:lnTo>
                  <a:pt x="261" y="169"/>
                </a:lnTo>
                <a:lnTo>
                  <a:pt x="266" y="175"/>
                </a:lnTo>
                <a:close/>
                <a:moveTo>
                  <a:pt x="227" y="133"/>
                </a:moveTo>
                <a:lnTo>
                  <a:pt x="227" y="133"/>
                </a:lnTo>
                <a:lnTo>
                  <a:pt x="231" y="135"/>
                </a:lnTo>
                <a:lnTo>
                  <a:pt x="237" y="133"/>
                </a:lnTo>
                <a:lnTo>
                  <a:pt x="241" y="129"/>
                </a:lnTo>
                <a:lnTo>
                  <a:pt x="242" y="129"/>
                </a:lnTo>
                <a:lnTo>
                  <a:pt x="244" y="129"/>
                </a:lnTo>
                <a:lnTo>
                  <a:pt x="246" y="132"/>
                </a:lnTo>
                <a:lnTo>
                  <a:pt x="250" y="135"/>
                </a:lnTo>
                <a:lnTo>
                  <a:pt x="255" y="135"/>
                </a:lnTo>
                <a:lnTo>
                  <a:pt x="257" y="133"/>
                </a:lnTo>
                <a:lnTo>
                  <a:pt x="260" y="131"/>
                </a:lnTo>
                <a:lnTo>
                  <a:pt x="263" y="127"/>
                </a:lnTo>
                <a:lnTo>
                  <a:pt x="263" y="122"/>
                </a:lnTo>
                <a:lnTo>
                  <a:pt x="261" y="120"/>
                </a:lnTo>
                <a:lnTo>
                  <a:pt x="257" y="116"/>
                </a:lnTo>
                <a:lnTo>
                  <a:pt x="253" y="111"/>
                </a:lnTo>
                <a:lnTo>
                  <a:pt x="248" y="110"/>
                </a:lnTo>
                <a:lnTo>
                  <a:pt x="242" y="109"/>
                </a:lnTo>
                <a:lnTo>
                  <a:pt x="237" y="110"/>
                </a:lnTo>
                <a:lnTo>
                  <a:pt x="231" y="111"/>
                </a:lnTo>
                <a:lnTo>
                  <a:pt x="227" y="116"/>
                </a:lnTo>
                <a:lnTo>
                  <a:pt x="223" y="120"/>
                </a:lnTo>
                <a:lnTo>
                  <a:pt x="222" y="124"/>
                </a:lnTo>
                <a:lnTo>
                  <a:pt x="223" y="128"/>
                </a:lnTo>
                <a:lnTo>
                  <a:pt x="224" y="131"/>
                </a:lnTo>
                <a:lnTo>
                  <a:pt x="227" y="133"/>
                </a:lnTo>
                <a:close/>
                <a:moveTo>
                  <a:pt x="326" y="209"/>
                </a:moveTo>
                <a:lnTo>
                  <a:pt x="326" y="209"/>
                </a:lnTo>
                <a:lnTo>
                  <a:pt x="319" y="212"/>
                </a:lnTo>
                <a:lnTo>
                  <a:pt x="314" y="216"/>
                </a:lnTo>
                <a:lnTo>
                  <a:pt x="310" y="222"/>
                </a:lnTo>
                <a:lnTo>
                  <a:pt x="307" y="228"/>
                </a:lnTo>
                <a:lnTo>
                  <a:pt x="307" y="233"/>
                </a:lnTo>
                <a:lnTo>
                  <a:pt x="308" y="235"/>
                </a:lnTo>
                <a:lnTo>
                  <a:pt x="311" y="238"/>
                </a:lnTo>
                <a:lnTo>
                  <a:pt x="315" y="241"/>
                </a:lnTo>
                <a:lnTo>
                  <a:pt x="316" y="241"/>
                </a:lnTo>
                <a:lnTo>
                  <a:pt x="321" y="239"/>
                </a:lnTo>
                <a:lnTo>
                  <a:pt x="323" y="238"/>
                </a:lnTo>
                <a:lnTo>
                  <a:pt x="325" y="235"/>
                </a:lnTo>
                <a:lnTo>
                  <a:pt x="326" y="233"/>
                </a:lnTo>
                <a:lnTo>
                  <a:pt x="327" y="230"/>
                </a:lnTo>
                <a:lnTo>
                  <a:pt x="332" y="228"/>
                </a:lnTo>
                <a:lnTo>
                  <a:pt x="334" y="227"/>
                </a:lnTo>
                <a:lnTo>
                  <a:pt x="337" y="230"/>
                </a:lnTo>
                <a:lnTo>
                  <a:pt x="341" y="231"/>
                </a:lnTo>
                <a:lnTo>
                  <a:pt x="345" y="231"/>
                </a:lnTo>
                <a:lnTo>
                  <a:pt x="348" y="231"/>
                </a:lnTo>
                <a:lnTo>
                  <a:pt x="352" y="228"/>
                </a:lnTo>
                <a:lnTo>
                  <a:pt x="354" y="224"/>
                </a:lnTo>
                <a:lnTo>
                  <a:pt x="354" y="222"/>
                </a:lnTo>
                <a:lnTo>
                  <a:pt x="354" y="217"/>
                </a:lnTo>
                <a:lnTo>
                  <a:pt x="351" y="215"/>
                </a:lnTo>
                <a:lnTo>
                  <a:pt x="345" y="211"/>
                </a:lnTo>
                <a:lnTo>
                  <a:pt x="338" y="208"/>
                </a:lnTo>
                <a:lnTo>
                  <a:pt x="333" y="208"/>
                </a:lnTo>
                <a:lnTo>
                  <a:pt x="326" y="209"/>
                </a:lnTo>
                <a:close/>
                <a:moveTo>
                  <a:pt x="381" y="194"/>
                </a:moveTo>
                <a:lnTo>
                  <a:pt x="381" y="194"/>
                </a:lnTo>
                <a:lnTo>
                  <a:pt x="376" y="195"/>
                </a:lnTo>
                <a:lnTo>
                  <a:pt x="371" y="199"/>
                </a:lnTo>
                <a:lnTo>
                  <a:pt x="369" y="204"/>
                </a:lnTo>
                <a:lnTo>
                  <a:pt x="366" y="209"/>
                </a:lnTo>
                <a:lnTo>
                  <a:pt x="366" y="213"/>
                </a:lnTo>
                <a:lnTo>
                  <a:pt x="367" y="217"/>
                </a:lnTo>
                <a:lnTo>
                  <a:pt x="370" y="220"/>
                </a:lnTo>
                <a:lnTo>
                  <a:pt x="374" y="222"/>
                </a:lnTo>
                <a:lnTo>
                  <a:pt x="376" y="222"/>
                </a:lnTo>
                <a:lnTo>
                  <a:pt x="380" y="222"/>
                </a:lnTo>
                <a:lnTo>
                  <a:pt x="382" y="220"/>
                </a:lnTo>
                <a:lnTo>
                  <a:pt x="384" y="217"/>
                </a:lnTo>
                <a:lnTo>
                  <a:pt x="385" y="213"/>
                </a:lnTo>
                <a:lnTo>
                  <a:pt x="387" y="212"/>
                </a:lnTo>
                <a:lnTo>
                  <a:pt x="389" y="213"/>
                </a:lnTo>
                <a:lnTo>
                  <a:pt x="392" y="215"/>
                </a:lnTo>
                <a:lnTo>
                  <a:pt x="396" y="215"/>
                </a:lnTo>
                <a:lnTo>
                  <a:pt x="400" y="215"/>
                </a:lnTo>
                <a:lnTo>
                  <a:pt x="403" y="212"/>
                </a:lnTo>
                <a:lnTo>
                  <a:pt x="404" y="209"/>
                </a:lnTo>
                <a:lnTo>
                  <a:pt x="406" y="205"/>
                </a:lnTo>
                <a:lnTo>
                  <a:pt x="404" y="201"/>
                </a:lnTo>
                <a:lnTo>
                  <a:pt x="402" y="198"/>
                </a:lnTo>
                <a:lnTo>
                  <a:pt x="398" y="195"/>
                </a:lnTo>
                <a:lnTo>
                  <a:pt x="392" y="193"/>
                </a:lnTo>
                <a:lnTo>
                  <a:pt x="387" y="193"/>
                </a:lnTo>
                <a:lnTo>
                  <a:pt x="381" y="194"/>
                </a:lnTo>
                <a:close/>
                <a:moveTo>
                  <a:pt x="156" y="228"/>
                </a:moveTo>
                <a:lnTo>
                  <a:pt x="156" y="228"/>
                </a:lnTo>
                <a:lnTo>
                  <a:pt x="158" y="230"/>
                </a:lnTo>
                <a:lnTo>
                  <a:pt x="160" y="233"/>
                </a:lnTo>
                <a:lnTo>
                  <a:pt x="161" y="235"/>
                </a:lnTo>
                <a:lnTo>
                  <a:pt x="164" y="238"/>
                </a:lnTo>
                <a:lnTo>
                  <a:pt x="167" y="239"/>
                </a:lnTo>
                <a:lnTo>
                  <a:pt x="169" y="241"/>
                </a:lnTo>
                <a:lnTo>
                  <a:pt x="172" y="241"/>
                </a:lnTo>
                <a:lnTo>
                  <a:pt x="175" y="238"/>
                </a:lnTo>
                <a:lnTo>
                  <a:pt x="178" y="235"/>
                </a:lnTo>
                <a:lnTo>
                  <a:pt x="179" y="233"/>
                </a:lnTo>
                <a:lnTo>
                  <a:pt x="179" y="228"/>
                </a:lnTo>
                <a:lnTo>
                  <a:pt x="176" y="222"/>
                </a:lnTo>
                <a:lnTo>
                  <a:pt x="172" y="216"/>
                </a:lnTo>
                <a:lnTo>
                  <a:pt x="167" y="212"/>
                </a:lnTo>
                <a:lnTo>
                  <a:pt x="161" y="209"/>
                </a:lnTo>
                <a:lnTo>
                  <a:pt x="154" y="208"/>
                </a:lnTo>
                <a:lnTo>
                  <a:pt x="147" y="208"/>
                </a:lnTo>
                <a:lnTo>
                  <a:pt x="140" y="211"/>
                </a:lnTo>
                <a:lnTo>
                  <a:pt x="135" y="215"/>
                </a:lnTo>
                <a:lnTo>
                  <a:pt x="134" y="217"/>
                </a:lnTo>
                <a:lnTo>
                  <a:pt x="132" y="222"/>
                </a:lnTo>
                <a:lnTo>
                  <a:pt x="132" y="224"/>
                </a:lnTo>
                <a:lnTo>
                  <a:pt x="135" y="228"/>
                </a:lnTo>
                <a:lnTo>
                  <a:pt x="138" y="231"/>
                </a:lnTo>
                <a:lnTo>
                  <a:pt x="142" y="231"/>
                </a:lnTo>
                <a:lnTo>
                  <a:pt x="145" y="231"/>
                </a:lnTo>
                <a:lnTo>
                  <a:pt x="149" y="230"/>
                </a:lnTo>
                <a:lnTo>
                  <a:pt x="151" y="227"/>
                </a:lnTo>
                <a:lnTo>
                  <a:pt x="156" y="228"/>
                </a:lnTo>
                <a:close/>
                <a:moveTo>
                  <a:pt x="105" y="194"/>
                </a:moveTo>
                <a:lnTo>
                  <a:pt x="105" y="194"/>
                </a:lnTo>
                <a:lnTo>
                  <a:pt x="99" y="193"/>
                </a:lnTo>
                <a:lnTo>
                  <a:pt x="94" y="193"/>
                </a:lnTo>
                <a:lnTo>
                  <a:pt x="88" y="195"/>
                </a:lnTo>
                <a:lnTo>
                  <a:pt x="84" y="198"/>
                </a:lnTo>
                <a:lnTo>
                  <a:pt x="81" y="201"/>
                </a:lnTo>
                <a:lnTo>
                  <a:pt x="81" y="205"/>
                </a:lnTo>
                <a:lnTo>
                  <a:pt x="81" y="209"/>
                </a:lnTo>
                <a:lnTo>
                  <a:pt x="83" y="212"/>
                </a:lnTo>
                <a:lnTo>
                  <a:pt x="87" y="215"/>
                </a:lnTo>
                <a:lnTo>
                  <a:pt x="90" y="215"/>
                </a:lnTo>
                <a:lnTo>
                  <a:pt x="94" y="215"/>
                </a:lnTo>
                <a:lnTo>
                  <a:pt x="98" y="213"/>
                </a:lnTo>
                <a:lnTo>
                  <a:pt x="99" y="212"/>
                </a:lnTo>
                <a:lnTo>
                  <a:pt x="101" y="213"/>
                </a:lnTo>
                <a:lnTo>
                  <a:pt x="102" y="217"/>
                </a:lnTo>
                <a:lnTo>
                  <a:pt x="105" y="219"/>
                </a:lnTo>
                <a:lnTo>
                  <a:pt x="107" y="222"/>
                </a:lnTo>
                <a:lnTo>
                  <a:pt x="110" y="222"/>
                </a:lnTo>
                <a:lnTo>
                  <a:pt x="113" y="222"/>
                </a:lnTo>
                <a:lnTo>
                  <a:pt x="116" y="220"/>
                </a:lnTo>
                <a:lnTo>
                  <a:pt x="118" y="217"/>
                </a:lnTo>
                <a:lnTo>
                  <a:pt x="120" y="213"/>
                </a:lnTo>
                <a:lnTo>
                  <a:pt x="120" y="209"/>
                </a:lnTo>
                <a:lnTo>
                  <a:pt x="118" y="204"/>
                </a:lnTo>
                <a:lnTo>
                  <a:pt x="114" y="199"/>
                </a:lnTo>
                <a:lnTo>
                  <a:pt x="110" y="195"/>
                </a:lnTo>
                <a:lnTo>
                  <a:pt x="105" y="194"/>
                </a:lnTo>
                <a:close/>
                <a:moveTo>
                  <a:pt x="312" y="314"/>
                </a:moveTo>
                <a:lnTo>
                  <a:pt x="312" y="314"/>
                </a:lnTo>
                <a:lnTo>
                  <a:pt x="314" y="311"/>
                </a:lnTo>
                <a:lnTo>
                  <a:pt x="312" y="307"/>
                </a:lnTo>
                <a:lnTo>
                  <a:pt x="311" y="304"/>
                </a:lnTo>
                <a:lnTo>
                  <a:pt x="308" y="301"/>
                </a:lnTo>
                <a:lnTo>
                  <a:pt x="301" y="300"/>
                </a:lnTo>
                <a:lnTo>
                  <a:pt x="294" y="300"/>
                </a:lnTo>
                <a:lnTo>
                  <a:pt x="288" y="301"/>
                </a:lnTo>
                <a:lnTo>
                  <a:pt x="282" y="304"/>
                </a:lnTo>
                <a:lnTo>
                  <a:pt x="277" y="310"/>
                </a:lnTo>
                <a:lnTo>
                  <a:pt x="272" y="315"/>
                </a:lnTo>
                <a:lnTo>
                  <a:pt x="271" y="322"/>
                </a:lnTo>
                <a:lnTo>
                  <a:pt x="271" y="329"/>
                </a:lnTo>
                <a:lnTo>
                  <a:pt x="271" y="332"/>
                </a:lnTo>
                <a:lnTo>
                  <a:pt x="274" y="334"/>
                </a:lnTo>
                <a:lnTo>
                  <a:pt x="277" y="337"/>
                </a:lnTo>
                <a:lnTo>
                  <a:pt x="281" y="337"/>
                </a:lnTo>
                <a:lnTo>
                  <a:pt x="282" y="337"/>
                </a:lnTo>
                <a:lnTo>
                  <a:pt x="285" y="336"/>
                </a:lnTo>
                <a:lnTo>
                  <a:pt x="288" y="334"/>
                </a:lnTo>
                <a:lnTo>
                  <a:pt x="290" y="330"/>
                </a:lnTo>
                <a:lnTo>
                  <a:pt x="290" y="326"/>
                </a:lnTo>
                <a:lnTo>
                  <a:pt x="290" y="323"/>
                </a:lnTo>
                <a:lnTo>
                  <a:pt x="293" y="321"/>
                </a:lnTo>
                <a:lnTo>
                  <a:pt x="296" y="319"/>
                </a:lnTo>
                <a:lnTo>
                  <a:pt x="300" y="319"/>
                </a:lnTo>
                <a:lnTo>
                  <a:pt x="304" y="321"/>
                </a:lnTo>
                <a:lnTo>
                  <a:pt x="307" y="319"/>
                </a:lnTo>
                <a:lnTo>
                  <a:pt x="311" y="318"/>
                </a:lnTo>
                <a:lnTo>
                  <a:pt x="312" y="314"/>
                </a:lnTo>
                <a:close/>
                <a:moveTo>
                  <a:pt x="312" y="348"/>
                </a:moveTo>
                <a:lnTo>
                  <a:pt x="312" y="348"/>
                </a:lnTo>
                <a:lnTo>
                  <a:pt x="308" y="351"/>
                </a:lnTo>
                <a:lnTo>
                  <a:pt x="304" y="356"/>
                </a:lnTo>
                <a:lnTo>
                  <a:pt x="303" y="362"/>
                </a:lnTo>
                <a:lnTo>
                  <a:pt x="303" y="367"/>
                </a:lnTo>
                <a:lnTo>
                  <a:pt x="304" y="371"/>
                </a:lnTo>
                <a:lnTo>
                  <a:pt x="305" y="374"/>
                </a:lnTo>
                <a:lnTo>
                  <a:pt x="310" y="376"/>
                </a:lnTo>
                <a:lnTo>
                  <a:pt x="312" y="377"/>
                </a:lnTo>
                <a:lnTo>
                  <a:pt x="314" y="377"/>
                </a:lnTo>
                <a:lnTo>
                  <a:pt x="318" y="376"/>
                </a:lnTo>
                <a:lnTo>
                  <a:pt x="321" y="373"/>
                </a:lnTo>
                <a:lnTo>
                  <a:pt x="322" y="370"/>
                </a:lnTo>
                <a:lnTo>
                  <a:pt x="322" y="366"/>
                </a:lnTo>
                <a:lnTo>
                  <a:pt x="322" y="365"/>
                </a:lnTo>
                <a:lnTo>
                  <a:pt x="323" y="363"/>
                </a:lnTo>
                <a:lnTo>
                  <a:pt x="326" y="363"/>
                </a:lnTo>
                <a:lnTo>
                  <a:pt x="329" y="365"/>
                </a:lnTo>
                <a:lnTo>
                  <a:pt x="333" y="363"/>
                </a:lnTo>
                <a:lnTo>
                  <a:pt x="336" y="362"/>
                </a:lnTo>
                <a:lnTo>
                  <a:pt x="338" y="358"/>
                </a:lnTo>
                <a:lnTo>
                  <a:pt x="340" y="354"/>
                </a:lnTo>
                <a:lnTo>
                  <a:pt x="338" y="351"/>
                </a:lnTo>
                <a:lnTo>
                  <a:pt x="337" y="347"/>
                </a:lnTo>
                <a:lnTo>
                  <a:pt x="333" y="345"/>
                </a:lnTo>
                <a:lnTo>
                  <a:pt x="327" y="344"/>
                </a:lnTo>
                <a:lnTo>
                  <a:pt x="322" y="344"/>
                </a:lnTo>
                <a:lnTo>
                  <a:pt x="316" y="345"/>
                </a:lnTo>
                <a:lnTo>
                  <a:pt x="312" y="348"/>
                </a:lnTo>
                <a:close/>
                <a:moveTo>
                  <a:pt x="201" y="305"/>
                </a:moveTo>
                <a:lnTo>
                  <a:pt x="201" y="305"/>
                </a:lnTo>
                <a:lnTo>
                  <a:pt x="195" y="301"/>
                </a:lnTo>
                <a:lnTo>
                  <a:pt x="189" y="300"/>
                </a:lnTo>
                <a:lnTo>
                  <a:pt x="182" y="300"/>
                </a:lnTo>
                <a:lnTo>
                  <a:pt x="175" y="303"/>
                </a:lnTo>
                <a:lnTo>
                  <a:pt x="172" y="304"/>
                </a:lnTo>
                <a:lnTo>
                  <a:pt x="169" y="307"/>
                </a:lnTo>
                <a:lnTo>
                  <a:pt x="169" y="311"/>
                </a:lnTo>
                <a:lnTo>
                  <a:pt x="171" y="315"/>
                </a:lnTo>
                <a:lnTo>
                  <a:pt x="172" y="318"/>
                </a:lnTo>
                <a:lnTo>
                  <a:pt x="175" y="321"/>
                </a:lnTo>
                <a:lnTo>
                  <a:pt x="179" y="321"/>
                </a:lnTo>
                <a:lnTo>
                  <a:pt x="183" y="321"/>
                </a:lnTo>
                <a:lnTo>
                  <a:pt x="186" y="319"/>
                </a:lnTo>
                <a:lnTo>
                  <a:pt x="190" y="321"/>
                </a:lnTo>
                <a:lnTo>
                  <a:pt x="191" y="323"/>
                </a:lnTo>
                <a:lnTo>
                  <a:pt x="193" y="327"/>
                </a:lnTo>
                <a:lnTo>
                  <a:pt x="193" y="332"/>
                </a:lnTo>
                <a:lnTo>
                  <a:pt x="194" y="334"/>
                </a:lnTo>
                <a:lnTo>
                  <a:pt x="198" y="337"/>
                </a:lnTo>
                <a:lnTo>
                  <a:pt x="201" y="338"/>
                </a:lnTo>
                <a:lnTo>
                  <a:pt x="202" y="338"/>
                </a:lnTo>
                <a:lnTo>
                  <a:pt x="206" y="337"/>
                </a:lnTo>
                <a:lnTo>
                  <a:pt x="209" y="336"/>
                </a:lnTo>
                <a:lnTo>
                  <a:pt x="211" y="333"/>
                </a:lnTo>
                <a:lnTo>
                  <a:pt x="212" y="329"/>
                </a:lnTo>
                <a:lnTo>
                  <a:pt x="212" y="322"/>
                </a:lnTo>
                <a:lnTo>
                  <a:pt x="211" y="315"/>
                </a:lnTo>
                <a:lnTo>
                  <a:pt x="206" y="310"/>
                </a:lnTo>
                <a:lnTo>
                  <a:pt x="201" y="305"/>
                </a:lnTo>
                <a:close/>
                <a:moveTo>
                  <a:pt x="172" y="347"/>
                </a:moveTo>
                <a:lnTo>
                  <a:pt x="172" y="347"/>
                </a:lnTo>
                <a:lnTo>
                  <a:pt x="167" y="344"/>
                </a:lnTo>
                <a:lnTo>
                  <a:pt x="161" y="343"/>
                </a:lnTo>
                <a:lnTo>
                  <a:pt x="156" y="343"/>
                </a:lnTo>
                <a:lnTo>
                  <a:pt x="150" y="344"/>
                </a:lnTo>
                <a:lnTo>
                  <a:pt x="147" y="347"/>
                </a:lnTo>
                <a:lnTo>
                  <a:pt x="145" y="349"/>
                </a:lnTo>
                <a:lnTo>
                  <a:pt x="145" y="354"/>
                </a:lnTo>
                <a:lnTo>
                  <a:pt x="145" y="358"/>
                </a:lnTo>
                <a:lnTo>
                  <a:pt x="147" y="360"/>
                </a:lnTo>
                <a:lnTo>
                  <a:pt x="150" y="363"/>
                </a:lnTo>
                <a:lnTo>
                  <a:pt x="154" y="363"/>
                </a:lnTo>
                <a:lnTo>
                  <a:pt x="158" y="363"/>
                </a:lnTo>
                <a:lnTo>
                  <a:pt x="160" y="363"/>
                </a:lnTo>
                <a:lnTo>
                  <a:pt x="161" y="365"/>
                </a:lnTo>
                <a:lnTo>
                  <a:pt x="161" y="369"/>
                </a:lnTo>
                <a:lnTo>
                  <a:pt x="164" y="373"/>
                </a:lnTo>
                <a:lnTo>
                  <a:pt x="167" y="374"/>
                </a:lnTo>
                <a:lnTo>
                  <a:pt x="169" y="376"/>
                </a:lnTo>
                <a:lnTo>
                  <a:pt x="171" y="376"/>
                </a:lnTo>
                <a:lnTo>
                  <a:pt x="175" y="376"/>
                </a:lnTo>
                <a:lnTo>
                  <a:pt x="178" y="373"/>
                </a:lnTo>
                <a:lnTo>
                  <a:pt x="180" y="370"/>
                </a:lnTo>
                <a:lnTo>
                  <a:pt x="180" y="367"/>
                </a:lnTo>
                <a:lnTo>
                  <a:pt x="180" y="360"/>
                </a:lnTo>
                <a:lnTo>
                  <a:pt x="179" y="355"/>
                </a:lnTo>
                <a:lnTo>
                  <a:pt x="176" y="351"/>
                </a:lnTo>
                <a:lnTo>
                  <a:pt x="172" y="347"/>
                </a:lnTo>
                <a:close/>
                <a:moveTo>
                  <a:pt x="465" y="224"/>
                </a:moveTo>
                <a:lnTo>
                  <a:pt x="465" y="224"/>
                </a:lnTo>
                <a:lnTo>
                  <a:pt x="464" y="224"/>
                </a:lnTo>
                <a:lnTo>
                  <a:pt x="377" y="268"/>
                </a:lnTo>
                <a:lnTo>
                  <a:pt x="366" y="277"/>
                </a:lnTo>
                <a:lnTo>
                  <a:pt x="356" y="286"/>
                </a:lnTo>
                <a:lnTo>
                  <a:pt x="356" y="294"/>
                </a:lnTo>
                <a:lnTo>
                  <a:pt x="356" y="303"/>
                </a:lnTo>
                <a:lnTo>
                  <a:pt x="358" y="311"/>
                </a:lnTo>
                <a:lnTo>
                  <a:pt x="360" y="318"/>
                </a:lnTo>
                <a:lnTo>
                  <a:pt x="402" y="406"/>
                </a:lnTo>
                <a:lnTo>
                  <a:pt x="402" y="407"/>
                </a:lnTo>
                <a:lnTo>
                  <a:pt x="404" y="414"/>
                </a:lnTo>
                <a:lnTo>
                  <a:pt x="406" y="421"/>
                </a:lnTo>
                <a:lnTo>
                  <a:pt x="404" y="426"/>
                </a:lnTo>
                <a:lnTo>
                  <a:pt x="403" y="433"/>
                </a:lnTo>
                <a:lnTo>
                  <a:pt x="402" y="440"/>
                </a:lnTo>
                <a:lnTo>
                  <a:pt x="398" y="446"/>
                </a:lnTo>
                <a:lnTo>
                  <a:pt x="393" y="450"/>
                </a:lnTo>
                <a:lnTo>
                  <a:pt x="388" y="455"/>
                </a:lnTo>
                <a:lnTo>
                  <a:pt x="382" y="458"/>
                </a:lnTo>
                <a:lnTo>
                  <a:pt x="377" y="461"/>
                </a:lnTo>
                <a:lnTo>
                  <a:pt x="371" y="462"/>
                </a:lnTo>
                <a:lnTo>
                  <a:pt x="365" y="462"/>
                </a:lnTo>
                <a:lnTo>
                  <a:pt x="358" y="462"/>
                </a:lnTo>
                <a:lnTo>
                  <a:pt x="351" y="459"/>
                </a:lnTo>
                <a:lnTo>
                  <a:pt x="344" y="457"/>
                </a:lnTo>
                <a:lnTo>
                  <a:pt x="338" y="453"/>
                </a:lnTo>
                <a:lnTo>
                  <a:pt x="268" y="384"/>
                </a:lnTo>
                <a:lnTo>
                  <a:pt x="261" y="380"/>
                </a:lnTo>
                <a:lnTo>
                  <a:pt x="256" y="376"/>
                </a:lnTo>
                <a:lnTo>
                  <a:pt x="249" y="373"/>
                </a:lnTo>
                <a:lnTo>
                  <a:pt x="242" y="371"/>
                </a:lnTo>
                <a:lnTo>
                  <a:pt x="235" y="373"/>
                </a:lnTo>
                <a:lnTo>
                  <a:pt x="228" y="376"/>
                </a:lnTo>
                <a:lnTo>
                  <a:pt x="222" y="380"/>
                </a:lnTo>
                <a:lnTo>
                  <a:pt x="215" y="384"/>
                </a:lnTo>
                <a:lnTo>
                  <a:pt x="146" y="453"/>
                </a:lnTo>
                <a:lnTo>
                  <a:pt x="145" y="453"/>
                </a:lnTo>
                <a:lnTo>
                  <a:pt x="139" y="457"/>
                </a:lnTo>
                <a:lnTo>
                  <a:pt x="132" y="459"/>
                </a:lnTo>
                <a:lnTo>
                  <a:pt x="125" y="462"/>
                </a:lnTo>
                <a:lnTo>
                  <a:pt x="118" y="462"/>
                </a:lnTo>
                <a:lnTo>
                  <a:pt x="113" y="462"/>
                </a:lnTo>
                <a:lnTo>
                  <a:pt x="106" y="461"/>
                </a:lnTo>
                <a:lnTo>
                  <a:pt x="101" y="458"/>
                </a:lnTo>
                <a:lnTo>
                  <a:pt x="95" y="455"/>
                </a:lnTo>
                <a:lnTo>
                  <a:pt x="90" y="450"/>
                </a:lnTo>
                <a:lnTo>
                  <a:pt x="85" y="446"/>
                </a:lnTo>
                <a:lnTo>
                  <a:pt x="83" y="440"/>
                </a:lnTo>
                <a:lnTo>
                  <a:pt x="80" y="433"/>
                </a:lnTo>
                <a:lnTo>
                  <a:pt x="79" y="426"/>
                </a:lnTo>
                <a:lnTo>
                  <a:pt x="79" y="421"/>
                </a:lnTo>
                <a:lnTo>
                  <a:pt x="79" y="414"/>
                </a:lnTo>
                <a:lnTo>
                  <a:pt x="81" y="407"/>
                </a:lnTo>
                <a:lnTo>
                  <a:pt x="81" y="406"/>
                </a:lnTo>
                <a:lnTo>
                  <a:pt x="123" y="318"/>
                </a:lnTo>
                <a:lnTo>
                  <a:pt x="125" y="310"/>
                </a:lnTo>
                <a:lnTo>
                  <a:pt x="127" y="301"/>
                </a:lnTo>
                <a:lnTo>
                  <a:pt x="127" y="292"/>
                </a:lnTo>
                <a:lnTo>
                  <a:pt x="125" y="283"/>
                </a:lnTo>
                <a:lnTo>
                  <a:pt x="118" y="275"/>
                </a:lnTo>
                <a:lnTo>
                  <a:pt x="109" y="268"/>
                </a:lnTo>
                <a:lnTo>
                  <a:pt x="21" y="224"/>
                </a:lnTo>
                <a:lnTo>
                  <a:pt x="15" y="220"/>
                </a:lnTo>
                <a:lnTo>
                  <a:pt x="10" y="216"/>
                </a:lnTo>
                <a:lnTo>
                  <a:pt x="6" y="211"/>
                </a:lnTo>
                <a:lnTo>
                  <a:pt x="3" y="205"/>
                </a:lnTo>
                <a:lnTo>
                  <a:pt x="2" y="198"/>
                </a:lnTo>
                <a:lnTo>
                  <a:pt x="0" y="191"/>
                </a:lnTo>
                <a:lnTo>
                  <a:pt x="2" y="184"/>
                </a:lnTo>
                <a:lnTo>
                  <a:pt x="3" y="177"/>
                </a:lnTo>
                <a:lnTo>
                  <a:pt x="4" y="172"/>
                </a:lnTo>
                <a:lnTo>
                  <a:pt x="8" y="166"/>
                </a:lnTo>
                <a:lnTo>
                  <a:pt x="13" y="161"/>
                </a:lnTo>
                <a:lnTo>
                  <a:pt x="18" y="157"/>
                </a:lnTo>
                <a:lnTo>
                  <a:pt x="24" y="153"/>
                </a:lnTo>
                <a:lnTo>
                  <a:pt x="29" y="151"/>
                </a:lnTo>
                <a:lnTo>
                  <a:pt x="36" y="150"/>
                </a:lnTo>
                <a:lnTo>
                  <a:pt x="43" y="149"/>
                </a:lnTo>
                <a:lnTo>
                  <a:pt x="44" y="149"/>
                </a:lnTo>
                <a:lnTo>
                  <a:pt x="140" y="160"/>
                </a:lnTo>
                <a:lnTo>
                  <a:pt x="150" y="160"/>
                </a:lnTo>
                <a:lnTo>
                  <a:pt x="158" y="158"/>
                </a:lnTo>
                <a:lnTo>
                  <a:pt x="167" y="155"/>
                </a:lnTo>
                <a:lnTo>
                  <a:pt x="173" y="151"/>
                </a:lnTo>
                <a:lnTo>
                  <a:pt x="180" y="140"/>
                </a:lnTo>
                <a:lnTo>
                  <a:pt x="186" y="127"/>
                </a:lnTo>
                <a:lnTo>
                  <a:pt x="204" y="32"/>
                </a:lnTo>
                <a:lnTo>
                  <a:pt x="204" y="30"/>
                </a:lnTo>
                <a:lnTo>
                  <a:pt x="206" y="25"/>
                </a:lnTo>
                <a:lnTo>
                  <a:pt x="209" y="18"/>
                </a:lnTo>
                <a:lnTo>
                  <a:pt x="213" y="12"/>
                </a:lnTo>
                <a:lnTo>
                  <a:pt x="217" y="8"/>
                </a:lnTo>
                <a:lnTo>
                  <a:pt x="223" y="6"/>
                </a:lnTo>
                <a:lnTo>
                  <a:pt x="230" y="3"/>
                </a:lnTo>
                <a:lnTo>
                  <a:pt x="235" y="1"/>
                </a:lnTo>
                <a:lnTo>
                  <a:pt x="242" y="0"/>
                </a:lnTo>
                <a:lnTo>
                  <a:pt x="249" y="1"/>
                </a:lnTo>
                <a:lnTo>
                  <a:pt x="256" y="3"/>
                </a:lnTo>
                <a:lnTo>
                  <a:pt x="263" y="6"/>
                </a:lnTo>
                <a:lnTo>
                  <a:pt x="268" y="8"/>
                </a:lnTo>
                <a:lnTo>
                  <a:pt x="272" y="14"/>
                </a:lnTo>
                <a:lnTo>
                  <a:pt x="277" y="18"/>
                </a:lnTo>
                <a:lnTo>
                  <a:pt x="279" y="25"/>
                </a:lnTo>
                <a:lnTo>
                  <a:pt x="282" y="30"/>
                </a:lnTo>
                <a:lnTo>
                  <a:pt x="282" y="32"/>
                </a:lnTo>
                <a:lnTo>
                  <a:pt x="300" y="128"/>
                </a:lnTo>
                <a:lnTo>
                  <a:pt x="304" y="140"/>
                </a:lnTo>
                <a:lnTo>
                  <a:pt x="311" y="151"/>
                </a:lnTo>
                <a:lnTo>
                  <a:pt x="318" y="155"/>
                </a:lnTo>
                <a:lnTo>
                  <a:pt x="326" y="158"/>
                </a:lnTo>
                <a:lnTo>
                  <a:pt x="336" y="160"/>
                </a:lnTo>
                <a:lnTo>
                  <a:pt x="344" y="160"/>
                </a:lnTo>
                <a:lnTo>
                  <a:pt x="442" y="149"/>
                </a:lnTo>
                <a:lnTo>
                  <a:pt x="449" y="150"/>
                </a:lnTo>
                <a:lnTo>
                  <a:pt x="455" y="151"/>
                </a:lnTo>
                <a:lnTo>
                  <a:pt x="462" y="153"/>
                </a:lnTo>
                <a:lnTo>
                  <a:pt x="468" y="157"/>
                </a:lnTo>
                <a:lnTo>
                  <a:pt x="472" y="161"/>
                </a:lnTo>
                <a:lnTo>
                  <a:pt x="476" y="166"/>
                </a:lnTo>
                <a:lnTo>
                  <a:pt x="480" y="172"/>
                </a:lnTo>
                <a:lnTo>
                  <a:pt x="483" y="177"/>
                </a:lnTo>
                <a:lnTo>
                  <a:pt x="484" y="184"/>
                </a:lnTo>
                <a:lnTo>
                  <a:pt x="484" y="191"/>
                </a:lnTo>
                <a:lnTo>
                  <a:pt x="483" y="198"/>
                </a:lnTo>
                <a:lnTo>
                  <a:pt x="482" y="205"/>
                </a:lnTo>
                <a:lnTo>
                  <a:pt x="479" y="211"/>
                </a:lnTo>
                <a:lnTo>
                  <a:pt x="475" y="216"/>
                </a:lnTo>
                <a:lnTo>
                  <a:pt x="471" y="220"/>
                </a:lnTo>
                <a:lnTo>
                  <a:pt x="465" y="224"/>
                </a:lnTo>
                <a:close/>
                <a:moveTo>
                  <a:pt x="461" y="184"/>
                </a:moveTo>
                <a:lnTo>
                  <a:pt x="461" y="184"/>
                </a:lnTo>
                <a:lnTo>
                  <a:pt x="458" y="180"/>
                </a:lnTo>
                <a:lnTo>
                  <a:pt x="455" y="176"/>
                </a:lnTo>
                <a:lnTo>
                  <a:pt x="450" y="173"/>
                </a:lnTo>
                <a:lnTo>
                  <a:pt x="443" y="172"/>
                </a:lnTo>
                <a:lnTo>
                  <a:pt x="347" y="183"/>
                </a:lnTo>
                <a:lnTo>
                  <a:pt x="345" y="183"/>
                </a:lnTo>
                <a:lnTo>
                  <a:pt x="334" y="183"/>
                </a:lnTo>
                <a:lnTo>
                  <a:pt x="323" y="180"/>
                </a:lnTo>
                <a:lnTo>
                  <a:pt x="314" y="177"/>
                </a:lnTo>
                <a:lnTo>
                  <a:pt x="304" y="173"/>
                </a:lnTo>
                <a:lnTo>
                  <a:pt x="297" y="169"/>
                </a:lnTo>
                <a:lnTo>
                  <a:pt x="292" y="164"/>
                </a:lnTo>
                <a:lnTo>
                  <a:pt x="288" y="157"/>
                </a:lnTo>
                <a:lnTo>
                  <a:pt x="283" y="150"/>
                </a:lnTo>
                <a:lnTo>
                  <a:pt x="279" y="142"/>
                </a:lnTo>
                <a:lnTo>
                  <a:pt x="277" y="132"/>
                </a:lnTo>
                <a:lnTo>
                  <a:pt x="260" y="36"/>
                </a:lnTo>
                <a:lnTo>
                  <a:pt x="257" y="30"/>
                </a:lnTo>
                <a:lnTo>
                  <a:pt x="253" y="26"/>
                </a:lnTo>
                <a:lnTo>
                  <a:pt x="248" y="23"/>
                </a:lnTo>
                <a:lnTo>
                  <a:pt x="242" y="23"/>
                </a:lnTo>
                <a:lnTo>
                  <a:pt x="238" y="23"/>
                </a:lnTo>
                <a:lnTo>
                  <a:pt x="233" y="26"/>
                </a:lnTo>
                <a:lnTo>
                  <a:pt x="228" y="30"/>
                </a:lnTo>
                <a:lnTo>
                  <a:pt x="226" y="36"/>
                </a:lnTo>
                <a:lnTo>
                  <a:pt x="208" y="132"/>
                </a:lnTo>
                <a:lnTo>
                  <a:pt x="205" y="142"/>
                </a:lnTo>
                <a:lnTo>
                  <a:pt x="202" y="150"/>
                </a:lnTo>
                <a:lnTo>
                  <a:pt x="198" y="158"/>
                </a:lnTo>
                <a:lnTo>
                  <a:pt x="193" y="165"/>
                </a:lnTo>
                <a:lnTo>
                  <a:pt x="184" y="172"/>
                </a:lnTo>
                <a:lnTo>
                  <a:pt x="178" y="176"/>
                </a:lnTo>
                <a:lnTo>
                  <a:pt x="176" y="176"/>
                </a:lnTo>
                <a:lnTo>
                  <a:pt x="168" y="179"/>
                </a:lnTo>
                <a:lnTo>
                  <a:pt x="158" y="182"/>
                </a:lnTo>
                <a:lnTo>
                  <a:pt x="149" y="183"/>
                </a:lnTo>
                <a:lnTo>
                  <a:pt x="139" y="183"/>
                </a:lnTo>
                <a:lnTo>
                  <a:pt x="138" y="183"/>
                </a:lnTo>
                <a:lnTo>
                  <a:pt x="41" y="172"/>
                </a:lnTo>
                <a:lnTo>
                  <a:pt x="35" y="173"/>
                </a:lnTo>
                <a:lnTo>
                  <a:pt x="30" y="176"/>
                </a:lnTo>
                <a:lnTo>
                  <a:pt x="26" y="180"/>
                </a:lnTo>
                <a:lnTo>
                  <a:pt x="25" y="184"/>
                </a:lnTo>
                <a:lnTo>
                  <a:pt x="24" y="190"/>
                </a:lnTo>
                <a:lnTo>
                  <a:pt x="25" y="195"/>
                </a:lnTo>
                <a:lnTo>
                  <a:pt x="28" y="199"/>
                </a:lnTo>
                <a:lnTo>
                  <a:pt x="32" y="204"/>
                </a:lnTo>
                <a:lnTo>
                  <a:pt x="118" y="248"/>
                </a:lnTo>
                <a:lnTo>
                  <a:pt x="120" y="249"/>
                </a:lnTo>
                <a:lnTo>
                  <a:pt x="132" y="257"/>
                </a:lnTo>
                <a:lnTo>
                  <a:pt x="142" y="267"/>
                </a:lnTo>
                <a:lnTo>
                  <a:pt x="146" y="275"/>
                </a:lnTo>
                <a:lnTo>
                  <a:pt x="149" y="281"/>
                </a:lnTo>
                <a:lnTo>
                  <a:pt x="150" y="288"/>
                </a:lnTo>
                <a:lnTo>
                  <a:pt x="150" y="297"/>
                </a:lnTo>
                <a:lnTo>
                  <a:pt x="149" y="307"/>
                </a:lnTo>
                <a:lnTo>
                  <a:pt x="147" y="318"/>
                </a:lnTo>
                <a:lnTo>
                  <a:pt x="145" y="327"/>
                </a:lnTo>
                <a:lnTo>
                  <a:pt x="143" y="327"/>
                </a:lnTo>
                <a:lnTo>
                  <a:pt x="102" y="415"/>
                </a:lnTo>
                <a:lnTo>
                  <a:pt x="101" y="422"/>
                </a:lnTo>
                <a:lnTo>
                  <a:pt x="102" y="428"/>
                </a:lnTo>
                <a:lnTo>
                  <a:pt x="105" y="432"/>
                </a:lnTo>
                <a:lnTo>
                  <a:pt x="109" y="436"/>
                </a:lnTo>
                <a:lnTo>
                  <a:pt x="113" y="439"/>
                </a:lnTo>
                <a:lnTo>
                  <a:pt x="118" y="439"/>
                </a:lnTo>
                <a:lnTo>
                  <a:pt x="124" y="439"/>
                </a:lnTo>
                <a:lnTo>
                  <a:pt x="129" y="435"/>
                </a:lnTo>
                <a:lnTo>
                  <a:pt x="200" y="367"/>
                </a:lnTo>
                <a:lnTo>
                  <a:pt x="209" y="360"/>
                </a:lnTo>
                <a:lnTo>
                  <a:pt x="219" y="355"/>
                </a:lnTo>
                <a:lnTo>
                  <a:pt x="228" y="351"/>
                </a:lnTo>
                <a:lnTo>
                  <a:pt x="239" y="348"/>
                </a:lnTo>
                <a:lnTo>
                  <a:pt x="241" y="348"/>
                </a:lnTo>
                <a:lnTo>
                  <a:pt x="244" y="348"/>
                </a:lnTo>
                <a:lnTo>
                  <a:pt x="255" y="351"/>
                </a:lnTo>
                <a:lnTo>
                  <a:pt x="264" y="355"/>
                </a:lnTo>
                <a:lnTo>
                  <a:pt x="274" y="360"/>
                </a:lnTo>
                <a:lnTo>
                  <a:pt x="283" y="367"/>
                </a:lnTo>
                <a:lnTo>
                  <a:pt x="354" y="435"/>
                </a:lnTo>
                <a:lnTo>
                  <a:pt x="359" y="439"/>
                </a:lnTo>
                <a:lnTo>
                  <a:pt x="365" y="439"/>
                </a:lnTo>
                <a:lnTo>
                  <a:pt x="370" y="439"/>
                </a:lnTo>
                <a:lnTo>
                  <a:pt x="374" y="436"/>
                </a:lnTo>
                <a:lnTo>
                  <a:pt x="378" y="432"/>
                </a:lnTo>
                <a:lnTo>
                  <a:pt x="381" y="428"/>
                </a:lnTo>
                <a:lnTo>
                  <a:pt x="382" y="422"/>
                </a:lnTo>
                <a:lnTo>
                  <a:pt x="381" y="415"/>
                </a:lnTo>
                <a:lnTo>
                  <a:pt x="340" y="327"/>
                </a:lnTo>
                <a:lnTo>
                  <a:pt x="334" y="312"/>
                </a:lnTo>
                <a:lnTo>
                  <a:pt x="333" y="297"/>
                </a:lnTo>
                <a:lnTo>
                  <a:pt x="334" y="288"/>
                </a:lnTo>
                <a:lnTo>
                  <a:pt x="337" y="278"/>
                </a:lnTo>
                <a:lnTo>
                  <a:pt x="340" y="272"/>
                </a:lnTo>
                <a:lnTo>
                  <a:pt x="343" y="267"/>
                </a:lnTo>
                <a:lnTo>
                  <a:pt x="344" y="267"/>
                </a:lnTo>
                <a:lnTo>
                  <a:pt x="344" y="266"/>
                </a:lnTo>
                <a:lnTo>
                  <a:pt x="354" y="256"/>
                </a:lnTo>
                <a:lnTo>
                  <a:pt x="366" y="249"/>
                </a:lnTo>
                <a:lnTo>
                  <a:pt x="366" y="248"/>
                </a:lnTo>
                <a:lnTo>
                  <a:pt x="453" y="204"/>
                </a:lnTo>
                <a:lnTo>
                  <a:pt x="458" y="199"/>
                </a:lnTo>
                <a:lnTo>
                  <a:pt x="461" y="195"/>
                </a:lnTo>
                <a:lnTo>
                  <a:pt x="461" y="190"/>
                </a:lnTo>
                <a:lnTo>
                  <a:pt x="461" y="184"/>
                </a:lnTo>
                <a:close/>
              </a:path>
            </a:pathLst>
          </a:custGeom>
          <a:solidFill>
            <a:schemeClr val="accent1"/>
          </a:solidFill>
          <a:ln>
            <a:noFill/>
          </a:ln>
        </p:spPr>
        <p:txBody>
          <a:bodyPr/>
          <a:lstStyle/>
          <a:p>
            <a:endParaRPr lang="en-US" dirty="0"/>
          </a:p>
        </p:txBody>
      </p:sp>
      <p:sp>
        <p:nvSpPr>
          <p:cNvPr id="261" name="Freeform 294"/>
          <p:cNvSpPr>
            <a:spLocks noEditPoints="1"/>
          </p:cNvSpPr>
          <p:nvPr/>
        </p:nvSpPr>
        <p:spPr bwMode="auto">
          <a:xfrm>
            <a:off x="7885235" y="4944149"/>
            <a:ext cx="395755" cy="304024"/>
          </a:xfrm>
          <a:custGeom>
            <a:avLst/>
            <a:gdLst>
              <a:gd name="T0" fmla="*/ 229703 w 455"/>
              <a:gd name="T1" fmla="*/ 106585 h 349"/>
              <a:gd name="T2" fmla="*/ 213371 w 455"/>
              <a:gd name="T3" fmla="*/ 98671 h 349"/>
              <a:gd name="T4" fmla="*/ 51104 w 455"/>
              <a:gd name="T5" fmla="*/ 108168 h 349"/>
              <a:gd name="T6" fmla="*/ 39513 w 455"/>
              <a:gd name="T7" fmla="*/ 126108 h 349"/>
              <a:gd name="T8" fmla="*/ 28976 w 455"/>
              <a:gd name="T9" fmla="*/ 128219 h 349"/>
              <a:gd name="T10" fmla="*/ 10537 w 455"/>
              <a:gd name="T11" fmla="*/ 137189 h 349"/>
              <a:gd name="T12" fmla="*/ 14225 w 455"/>
              <a:gd name="T13" fmla="*/ 172014 h 349"/>
              <a:gd name="T14" fmla="*/ 25288 w 455"/>
              <a:gd name="T15" fmla="*/ 141410 h 349"/>
              <a:gd name="T16" fmla="*/ 45308 w 455"/>
              <a:gd name="T17" fmla="*/ 137189 h 349"/>
              <a:gd name="T18" fmla="*/ 58479 w 455"/>
              <a:gd name="T19" fmla="*/ 123998 h 349"/>
              <a:gd name="T20" fmla="*/ 216532 w 455"/>
              <a:gd name="T21" fmla="*/ 111862 h 349"/>
              <a:gd name="T22" fmla="*/ 14225 w 455"/>
              <a:gd name="T23" fmla="*/ 172014 h 349"/>
              <a:gd name="T24" fmla="*/ 158579 w 455"/>
              <a:gd name="T25" fmla="*/ 31659 h 349"/>
              <a:gd name="T26" fmla="*/ 175438 w 455"/>
              <a:gd name="T27" fmla="*/ 27965 h 349"/>
              <a:gd name="T28" fmla="*/ 191244 w 455"/>
              <a:gd name="T29" fmla="*/ 37463 h 349"/>
              <a:gd name="T30" fmla="*/ 198619 w 455"/>
              <a:gd name="T31" fmla="*/ 54876 h 349"/>
              <a:gd name="T32" fmla="*/ 185975 w 455"/>
              <a:gd name="T33" fmla="*/ 52765 h 349"/>
              <a:gd name="T34" fmla="*/ 176492 w 455"/>
              <a:gd name="T35" fmla="*/ 42212 h 349"/>
              <a:gd name="T36" fmla="*/ 169643 w 455"/>
              <a:gd name="T37" fmla="*/ 39574 h 349"/>
              <a:gd name="T38" fmla="*/ 135398 w 455"/>
              <a:gd name="T39" fmla="*/ 88645 h 349"/>
              <a:gd name="T40" fmla="*/ 185975 w 455"/>
              <a:gd name="T41" fmla="*/ 88645 h 349"/>
              <a:gd name="T42" fmla="*/ 55845 w 455"/>
              <a:gd name="T43" fmla="*/ 39046 h 349"/>
              <a:gd name="T44" fmla="*/ 64275 w 455"/>
              <a:gd name="T45" fmla="*/ 13191 h 349"/>
              <a:gd name="T46" fmla="*/ 86929 w 455"/>
              <a:gd name="T47" fmla="*/ 528 h 349"/>
              <a:gd name="T48" fmla="*/ 102207 w 455"/>
              <a:gd name="T49" fmla="*/ 1583 h 349"/>
              <a:gd name="T50" fmla="*/ 123281 w 455"/>
              <a:gd name="T51" fmla="*/ 14247 h 349"/>
              <a:gd name="T52" fmla="*/ 133291 w 455"/>
              <a:gd name="T53" fmla="*/ 33242 h 349"/>
              <a:gd name="T54" fmla="*/ 132237 w 455"/>
              <a:gd name="T55" fmla="*/ 77037 h 349"/>
              <a:gd name="T56" fmla="*/ 125388 w 455"/>
              <a:gd name="T57" fmla="*/ 67539 h 349"/>
              <a:gd name="T58" fmla="*/ 122227 w 455"/>
              <a:gd name="T59" fmla="*/ 31659 h 349"/>
              <a:gd name="T60" fmla="*/ 110110 w 455"/>
              <a:gd name="T61" fmla="*/ 15830 h 349"/>
              <a:gd name="T62" fmla="*/ 96412 w 455"/>
              <a:gd name="T63" fmla="*/ 10025 h 349"/>
              <a:gd name="T64" fmla="*/ 79553 w 455"/>
              <a:gd name="T65" fmla="*/ 13191 h 349"/>
              <a:gd name="T66" fmla="*/ 66382 w 455"/>
              <a:gd name="T67" fmla="*/ 29021 h 349"/>
              <a:gd name="T68" fmla="*/ 67436 w 455"/>
              <a:gd name="T69" fmla="*/ 46433 h 349"/>
              <a:gd name="T70" fmla="*/ 79553 w 455"/>
              <a:gd name="T71" fmla="*/ 56986 h 349"/>
              <a:gd name="T72" fmla="*/ 87983 w 455"/>
              <a:gd name="T73" fmla="*/ 58042 h 349"/>
              <a:gd name="T74" fmla="*/ 97466 w 455"/>
              <a:gd name="T75" fmla="*/ 52765 h 349"/>
              <a:gd name="T76" fmla="*/ 102207 w 455"/>
              <a:gd name="T77" fmla="*/ 42212 h 349"/>
              <a:gd name="T78" fmla="*/ 97466 w 455"/>
              <a:gd name="T79" fmla="*/ 33242 h 349"/>
              <a:gd name="T80" fmla="*/ 90617 w 455"/>
              <a:gd name="T81" fmla="*/ 30604 h 349"/>
              <a:gd name="T82" fmla="*/ 83241 w 455"/>
              <a:gd name="T83" fmla="*/ 33770 h 349"/>
              <a:gd name="T84" fmla="*/ 85348 w 455"/>
              <a:gd name="T85" fmla="*/ 42212 h 349"/>
              <a:gd name="T86" fmla="*/ 85875 w 455"/>
              <a:gd name="T87" fmla="*/ 52237 h 349"/>
              <a:gd name="T88" fmla="*/ 73758 w 455"/>
              <a:gd name="T89" fmla="*/ 44323 h 349"/>
              <a:gd name="T90" fmla="*/ 73231 w 455"/>
              <a:gd name="T91" fmla="*/ 32714 h 349"/>
              <a:gd name="T92" fmla="*/ 83241 w 455"/>
              <a:gd name="T93" fmla="*/ 21634 h 349"/>
              <a:gd name="T94" fmla="*/ 92724 w 455"/>
              <a:gd name="T95" fmla="*/ 21106 h 349"/>
              <a:gd name="T96" fmla="*/ 106949 w 455"/>
              <a:gd name="T97" fmla="*/ 29548 h 349"/>
              <a:gd name="T98" fmla="*/ 111164 w 455"/>
              <a:gd name="T99" fmla="*/ 45378 h 349"/>
              <a:gd name="T100" fmla="*/ 101154 w 455"/>
              <a:gd name="T101" fmla="*/ 62263 h 349"/>
              <a:gd name="T102" fmla="*/ 85875 w 455"/>
              <a:gd name="T103" fmla="*/ 68067 h 349"/>
              <a:gd name="T104" fmla="*/ 65855 w 455"/>
              <a:gd name="T105" fmla="*/ 60152 h 3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55" h="349">
                <a:moveTo>
                  <a:pt x="443" y="223"/>
                </a:moveTo>
                <a:lnTo>
                  <a:pt x="443" y="223"/>
                </a:lnTo>
                <a:lnTo>
                  <a:pt x="441" y="216"/>
                </a:lnTo>
                <a:lnTo>
                  <a:pt x="438" y="209"/>
                </a:lnTo>
                <a:lnTo>
                  <a:pt x="436" y="202"/>
                </a:lnTo>
                <a:lnTo>
                  <a:pt x="430" y="198"/>
                </a:lnTo>
                <a:lnTo>
                  <a:pt x="426" y="194"/>
                </a:lnTo>
                <a:lnTo>
                  <a:pt x="419" y="190"/>
                </a:lnTo>
                <a:lnTo>
                  <a:pt x="412" y="188"/>
                </a:lnTo>
                <a:lnTo>
                  <a:pt x="405" y="187"/>
                </a:lnTo>
                <a:lnTo>
                  <a:pt x="148" y="187"/>
                </a:lnTo>
                <a:lnTo>
                  <a:pt x="97" y="187"/>
                </a:lnTo>
                <a:lnTo>
                  <a:pt x="97" y="199"/>
                </a:lnTo>
                <a:lnTo>
                  <a:pt x="97" y="205"/>
                </a:lnTo>
                <a:lnTo>
                  <a:pt x="95" y="216"/>
                </a:lnTo>
                <a:lnTo>
                  <a:pt x="92" y="221"/>
                </a:lnTo>
                <a:lnTo>
                  <a:pt x="88" y="228"/>
                </a:lnTo>
                <a:lnTo>
                  <a:pt x="82" y="235"/>
                </a:lnTo>
                <a:lnTo>
                  <a:pt x="75" y="239"/>
                </a:lnTo>
                <a:lnTo>
                  <a:pt x="71" y="242"/>
                </a:lnTo>
                <a:lnTo>
                  <a:pt x="66" y="242"/>
                </a:lnTo>
                <a:lnTo>
                  <a:pt x="55" y="243"/>
                </a:lnTo>
                <a:lnTo>
                  <a:pt x="44" y="245"/>
                </a:lnTo>
                <a:lnTo>
                  <a:pt x="33" y="249"/>
                </a:lnTo>
                <a:lnTo>
                  <a:pt x="29" y="251"/>
                </a:lnTo>
                <a:lnTo>
                  <a:pt x="23" y="254"/>
                </a:lnTo>
                <a:lnTo>
                  <a:pt x="20" y="260"/>
                </a:lnTo>
                <a:lnTo>
                  <a:pt x="16" y="267"/>
                </a:lnTo>
                <a:lnTo>
                  <a:pt x="0" y="349"/>
                </a:lnTo>
                <a:lnTo>
                  <a:pt x="455" y="349"/>
                </a:lnTo>
                <a:lnTo>
                  <a:pt x="443" y="223"/>
                </a:lnTo>
                <a:close/>
                <a:moveTo>
                  <a:pt x="27" y="326"/>
                </a:moveTo>
                <a:lnTo>
                  <a:pt x="40" y="273"/>
                </a:lnTo>
                <a:lnTo>
                  <a:pt x="41" y="271"/>
                </a:lnTo>
                <a:lnTo>
                  <a:pt x="44" y="269"/>
                </a:lnTo>
                <a:lnTo>
                  <a:pt x="48" y="268"/>
                </a:lnTo>
                <a:lnTo>
                  <a:pt x="57" y="267"/>
                </a:lnTo>
                <a:lnTo>
                  <a:pt x="71" y="265"/>
                </a:lnTo>
                <a:lnTo>
                  <a:pt x="79" y="262"/>
                </a:lnTo>
                <a:lnTo>
                  <a:pt x="86" y="260"/>
                </a:lnTo>
                <a:lnTo>
                  <a:pt x="95" y="254"/>
                </a:lnTo>
                <a:lnTo>
                  <a:pt x="101" y="249"/>
                </a:lnTo>
                <a:lnTo>
                  <a:pt x="107" y="242"/>
                </a:lnTo>
                <a:lnTo>
                  <a:pt x="111" y="235"/>
                </a:lnTo>
                <a:lnTo>
                  <a:pt x="117" y="223"/>
                </a:lnTo>
                <a:lnTo>
                  <a:pt x="119" y="210"/>
                </a:lnTo>
                <a:lnTo>
                  <a:pt x="405" y="210"/>
                </a:lnTo>
                <a:lnTo>
                  <a:pt x="411" y="212"/>
                </a:lnTo>
                <a:lnTo>
                  <a:pt x="415" y="214"/>
                </a:lnTo>
                <a:lnTo>
                  <a:pt x="418" y="218"/>
                </a:lnTo>
                <a:lnTo>
                  <a:pt x="419" y="224"/>
                </a:lnTo>
                <a:lnTo>
                  <a:pt x="429" y="326"/>
                </a:lnTo>
                <a:lnTo>
                  <a:pt x="27" y="326"/>
                </a:lnTo>
                <a:close/>
                <a:moveTo>
                  <a:pt x="257" y="168"/>
                </a:moveTo>
                <a:lnTo>
                  <a:pt x="291" y="74"/>
                </a:lnTo>
                <a:lnTo>
                  <a:pt x="295" y="67"/>
                </a:lnTo>
                <a:lnTo>
                  <a:pt x="301" y="60"/>
                </a:lnTo>
                <a:lnTo>
                  <a:pt x="308" y="56"/>
                </a:lnTo>
                <a:lnTo>
                  <a:pt x="315" y="53"/>
                </a:lnTo>
                <a:lnTo>
                  <a:pt x="324" y="52"/>
                </a:lnTo>
                <a:lnTo>
                  <a:pt x="333" y="53"/>
                </a:lnTo>
                <a:lnTo>
                  <a:pt x="342" y="56"/>
                </a:lnTo>
                <a:lnTo>
                  <a:pt x="349" y="60"/>
                </a:lnTo>
                <a:lnTo>
                  <a:pt x="352" y="63"/>
                </a:lnTo>
                <a:lnTo>
                  <a:pt x="363" y="71"/>
                </a:lnTo>
                <a:lnTo>
                  <a:pt x="368" y="77"/>
                </a:lnTo>
                <a:lnTo>
                  <a:pt x="372" y="84"/>
                </a:lnTo>
                <a:lnTo>
                  <a:pt x="377" y="89"/>
                </a:lnTo>
                <a:lnTo>
                  <a:pt x="378" y="96"/>
                </a:lnTo>
                <a:lnTo>
                  <a:pt x="377" y="104"/>
                </a:lnTo>
                <a:lnTo>
                  <a:pt x="374" y="113"/>
                </a:lnTo>
                <a:lnTo>
                  <a:pt x="339" y="168"/>
                </a:lnTo>
                <a:lnTo>
                  <a:pt x="312" y="168"/>
                </a:lnTo>
                <a:lnTo>
                  <a:pt x="353" y="100"/>
                </a:lnTo>
                <a:lnTo>
                  <a:pt x="355" y="97"/>
                </a:lnTo>
                <a:lnTo>
                  <a:pt x="352" y="93"/>
                </a:lnTo>
                <a:lnTo>
                  <a:pt x="348" y="88"/>
                </a:lnTo>
                <a:lnTo>
                  <a:pt x="338" y="81"/>
                </a:lnTo>
                <a:lnTo>
                  <a:pt x="335" y="80"/>
                </a:lnTo>
                <a:lnTo>
                  <a:pt x="333" y="77"/>
                </a:lnTo>
                <a:lnTo>
                  <a:pt x="328" y="75"/>
                </a:lnTo>
                <a:lnTo>
                  <a:pt x="324" y="75"/>
                </a:lnTo>
                <a:lnTo>
                  <a:pt x="322" y="75"/>
                </a:lnTo>
                <a:lnTo>
                  <a:pt x="316" y="78"/>
                </a:lnTo>
                <a:lnTo>
                  <a:pt x="313" y="82"/>
                </a:lnTo>
                <a:lnTo>
                  <a:pt x="282" y="168"/>
                </a:lnTo>
                <a:lnTo>
                  <a:pt x="257" y="168"/>
                </a:lnTo>
                <a:close/>
                <a:moveTo>
                  <a:pt x="353" y="168"/>
                </a:moveTo>
                <a:lnTo>
                  <a:pt x="427" y="58"/>
                </a:lnTo>
                <a:lnTo>
                  <a:pt x="447" y="71"/>
                </a:lnTo>
                <a:lnTo>
                  <a:pt x="381" y="168"/>
                </a:lnTo>
                <a:lnTo>
                  <a:pt x="353" y="168"/>
                </a:lnTo>
                <a:close/>
                <a:moveTo>
                  <a:pt x="118" y="106"/>
                </a:moveTo>
                <a:lnTo>
                  <a:pt x="118" y="106"/>
                </a:lnTo>
                <a:lnTo>
                  <a:pt x="111" y="96"/>
                </a:lnTo>
                <a:lnTo>
                  <a:pt x="107" y="85"/>
                </a:lnTo>
                <a:lnTo>
                  <a:pt x="106" y="74"/>
                </a:lnTo>
                <a:lnTo>
                  <a:pt x="106" y="62"/>
                </a:lnTo>
                <a:lnTo>
                  <a:pt x="108" y="48"/>
                </a:lnTo>
                <a:lnTo>
                  <a:pt x="114" y="36"/>
                </a:lnTo>
                <a:lnTo>
                  <a:pt x="122" y="25"/>
                </a:lnTo>
                <a:lnTo>
                  <a:pt x="133" y="15"/>
                </a:lnTo>
                <a:lnTo>
                  <a:pt x="143" y="8"/>
                </a:lnTo>
                <a:lnTo>
                  <a:pt x="154" y="4"/>
                </a:lnTo>
                <a:lnTo>
                  <a:pt x="165" y="1"/>
                </a:lnTo>
                <a:lnTo>
                  <a:pt x="176" y="0"/>
                </a:lnTo>
                <a:lnTo>
                  <a:pt x="185" y="1"/>
                </a:lnTo>
                <a:lnTo>
                  <a:pt x="194" y="3"/>
                </a:lnTo>
                <a:lnTo>
                  <a:pt x="203" y="5"/>
                </a:lnTo>
                <a:lnTo>
                  <a:pt x="211" y="9"/>
                </a:lnTo>
                <a:lnTo>
                  <a:pt x="218" y="15"/>
                </a:lnTo>
                <a:lnTo>
                  <a:pt x="227" y="20"/>
                </a:lnTo>
                <a:lnTo>
                  <a:pt x="234" y="27"/>
                </a:lnTo>
                <a:lnTo>
                  <a:pt x="239" y="36"/>
                </a:lnTo>
                <a:lnTo>
                  <a:pt x="245" y="45"/>
                </a:lnTo>
                <a:lnTo>
                  <a:pt x="249" y="53"/>
                </a:lnTo>
                <a:lnTo>
                  <a:pt x="253" y="63"/>
                </a:lnTo>
                <a:lnTo>
                  <a:pt x="256" y="75"/>
                </a:lnTo>
                <a:lnTo>
                  <a:pt x="257" y="91"/>
                </a:lnTo>
                <a:lnTo>
                  <a:pt x="258" y="107"/>
                </a:lnTo>
                <a:lnTo>
                  <a:pt x="257" y="125"/>
                </a:lnTo>
                <a:lnTo>
                  <a:pt x="251" y="146"/>
                </a:lnTo>
                <a:lnTo>
                  <a:pt x="245" y="168"/>
                </a:lnTo>
                <a:lnTo>
                  <a:pt x="225" y="168"/>
                </a:lnTo>
                <a:lnTo>
                  <a:pt x="232" y="147"/>
                </a:lnTo>
                <a:lnTo>
                  <a:pt x="238" y="128"/>
                </a:lnTo>
                <a:lnTo>
                  <a:pt x="239" y="110"/>
                </a:lnTo>
                <a:lnTo>
                  <a:pt x="239" y="95"/>
                </a:lnTo>
                <a:lnTo>
                  <a:pt x="238" y="82"/>
                </a:lnTo>
                <a:lnTo>
                  <a:pt x="235" y="70"/>
                </a:lnTo>
                <a:lnTo>
                  <a:pt x="232" y="60"/>
                </a:lnTo>
                <a:lnTo>
                  <a:pt x="228" y="53"/>
                </a:lnTo>
                <a:lnTo>
                  <a:pt x="224" y="47"/>
                </a:lnTo>
                <a:lnTo>
                  <a:pt x="220" y="40"/>
                </a:lnTo>
                <a:lnTo>
                  <a:pt x="209" y="30"/>
                </a:lnTo>
                <a:lnTo>
                  <a:pt x="202" y="26"/>
                </a:lnTo>
                <a:lnTo>
                  <a:pt x="196" y="22"/>
                </a:lnTo>
                <a:lnTo>
                  <a:pt x="189" y="20"/>
                </a:lnTo>
                <a:lnTo>
                  <a:pt x="183" y="19"/>
                </a:lnTo>
                <a:lnTo>
                  <a:pt x="176" y="18"/>
                </a:lnTo>
                <a:lnTo>
                  <a:pt x="167" y="19"/>
                </a:lnTo>
                <a:lnTo>
                  <a:pt x="159" y="20"/>
                </a:lnTo>
                <a:lnTo>
                  <a:pt x="151" y="25"/>
                </a:lnTo>
                <a:lnTo>
                  <a:pt x="144" y="29"/>
                </a:lnTo>
                <a:lnTo>
                  <a:pt x="136" y="37"/>
                </a:lnTo>
                <a:lnTo>
                  <a:pt x="130" y="45"/>
                </a:lnTo>
                <a:lnTo>
                  <a:pt x="126" y="55"/>
                </a:lnTo>
                <a:lnTo>
                  <a:pt x="123" y="64"/>
                </a:lnTo>
                <a:lnTo>
                  <a:pt x="123" y="73"/>
                </a:lnTo>
                <a:lnTo>
                  <a:pt x="125" y="81"/>
                </a:lnTo>
                <a:lnTo>
                  <a:pt x="128" y="88"/>
                </a:lnTo>
                <a:lnTo>
                  <a:pt x="132" y="95"/>
                </a:lnTo>
                <a:lnTo>
                  <a:pt x="137" y="100"/>
                </a:lnTo>
                <a:lnTo>
                  <a:pt x="144" y="106"/>
                </a:lnTo>
                <a:lnTo>
                  <a:pt x="151" y="108"/>
                </a:lnTo>
                <a:lnTo>
                  <a:pt x="159" y="110"/>
                </a:lnTo>
                <a:lnTo>
                  <a:pt x="163" y="110"/>
                </a:lnTo>
                <a:lnTo>
                  <a:pt x="167" y="110"/>
                </a:lnTo>
                <a:lnTo>
                  <a:pt x="173" y="108"/>
                </a:lnTo>
                <a:lnTo>
                  <a:pt x="177" y="107"/>
                </a:lnTo>
                <a:lnTo>
                  <a:pt x="181" y="104"/>
                </a:lnTo>
                <a:lnTo>
                  <a:pt x="185" y="100"/>
                </a:lnTo>
                <a:lnTo>
                  <a:pt x="189" y="95"/>
                </a:lnTo>
                <a:lnTo>
                  <a:pt x="192" y="89"/>
                </a:lnTo>
                <a:lnTo>
                  <a:pt x="194" y="84"/>
                </a:lnTo>
                <a:lnTo>
                  <a:pt x="194" y="80"/>
                </a:lnTo>
                <a:lnTo>
                  <a:pt x="192" y="74"/>
                </a:lnTo>
                <a:lnTo>
                  <a:pt x="191" y="70"/>
                </a:lnTo>
                <a:lnTo>
                  <a:pt x="188" y="67"/>
                </a:lnTo>
                <a:lnTo>
                  <a:pt x="185" y="63"/>
                </a:lnTo>
                <a:lnTo>
                  <a:pt x="183" y="60"/>
                </a:lnTo>
                <a:lnTo>
                  <a:pt x="178" y="59"/>
                </a:lnTo>
                <a:lnTo>
                  <a:pt x="173" y="58"/>
                </a:lnTo>
                <a:lnTo>
                  <a:pt x="172" y="58"/>
                </a:lnTo>
                <a:lnTo>
                  <a:pt x="166" y="59"/>
                </a:lnTo>
                <a:lnTo>
                  <a:pt x="161" y="60"/>
                </a:lnTo>
                <a:lnTo>
                  <a:pt x="158" y="64"/>
                </a:lnTo>
                <a:lnTo>
                  <a:pt x="155" y="70"/>
                </a:lnTo>
                <a:lnTo>
                  <a:pt x="156" y="74"/>
                </a:lnTo>
                <a:lnTo>
                  <a:pt x="158" y="78"/>
                </a:lnTo>
                <a:lnTo>
                  <a:pt x="162" y="80"/>
                </a:lnTo>
                <a:lnTo>
                  <a:pt x="166" y="81"/>
                </a:lnTo>
                <a:lnTo>
                  <a:pt x="167" y="81"/>
                </a:lnTo>
                <a:lnTo>
                  <a:pt x="165" y="99"/>
                </a:lnTo>
                <a:lnTo>
                  <a:pt x="163" y="99"/>
                </a:lnTo>
                <a:lnTo>
                  <a:pt x="158" y="97"/>
                </a:lnTo>
                <a:lnTo>
                  <a:pt x="152" y="96"/>
                </a:lnTo>
                <a:lnTo>
                  <a:pt x="147" y="93"/>
                </a:lnTo>
                <a:lnTo>
                  <a:pt x="144" y="89"/>
                </a:lnTo>
                <a:lnTo>
                  <a:pt x="140" y="84"/>
                </a:lnTo>
                <a:lnTo>
                  <a:pt x="139" y="80"/>
                </a:lnTo>
                <a:lnTo>
                  <a:pt x="137" y="74"/>
                </a:lnTo>
                <a:lnTo>
                  <a:pt x="137" y="69"/>
                </a:lnTo>
                <a:lnTo>
                  <a:pt x="139" y="62"/>
                </a:lnTo>
                <a:lnTo>
                  <a:pt x="141" y="56"/>
                </a:lnTo>
                <a:lnTo>
                  <a:pt x="144" y="52"/>
                </a:lnTo>
                <a:lnTo>
                  <a:pt x="148" y="48"/>
                </a:lnTo>
                <a:lnTo>
                  <a:pt x="154" y="44"/>
                </a:lnTo>
                <a:lnTo>
                  <a:pt x="158" y="41"/>
                </a:lnTo>
                <a:lnTo>
                  <a:pt x="165" y="40"/>
                </a:lnTo>
                <a:lnTo>
                  <a:pt x="170" y="40"/>
                </a:lnTo>
                <a:lnTo>
                  <a:pt x="176" y="40"/>
                </a:lnTo>
                <a:lnTo>
                  <a:pt x="184" y="42"/>
                </a:lnTo>
                <a:lnTo>
                  <a:pt x="191" y="45"/>
                </a:lnTo>
                <a:lnTo>
                  <a:pt x="198" y="49"/>
                </a:lnTo>
                <a:lnTo>
                  <a:pt x="203" y="56"/>
                </a:lnTo>
                <a:lnTo>
                  <a:pt x="207" y="63"/>
                </a:lnTo>
                <a:lnTo>
                  <a:pt x="210" y="70"/>
                </a:lnTo>
                <a:lnTo>
                  <a:pt x="211" y="78"/>
                </a:lnTo>
                <a:lnTo>
                  <a:pt x="211" y="86"/>
                </a:lnTo>
                <a:lnTo>
                  <a:pt x="209" y="95"/>
                </a:lnTo>
                <a:lnTo>
                  <a:pt x="206" y="104"/>
                </a:lnTo>
                <a:lnTo>
                  <a:pt x="199" y="111"/>
                </a:lnTo>
                <a:lnTo>
                  <a:pt x="192" y="118"/>
                </a:lnTo>
                <a:lnTo>
                  <a:pt x="185" y="124"/>
                </a:lnTo>
                <a:lnTo>
                  <a:pt x="178" y="126"/>
                </a:lnTo>
                <a:lnTo>
                  <a:pt x="172" y="128"/>
                </a:lnTo>
                <a:lnTo>
                  <a:pt x="163" y="129"/>
                </a:lnTo>
                <a:lnTo>
                  <a:pt x="156" y="128"/>
                </a:lnTo>
                <a:lnTo>
                  <a:pt x="145" y="126"/>
                </a:lnTo>
                <a:lnTo>
                  <a:pt x="134" y="121"/>
                </a:lnTo>
                <a:lnTo>
                  <a:pt x="125" y="114"/>
                </a:lnTo>
                <a:lnTo>
                  <a:pt x="118" y="106"/>
                </a:lnTo>
                <a:close/>
              </a:path>
            </a:pathLst>
          </a:custGeom>
          <a:solidFill>
            <a:schemeClr val="accent1"/>
          </a:solidFill>
          <a:ln>
            <a:noFill/>
          </a:ln>
        </p:spPr>
        <p:txBody>
          <a:bodyPr/>
          <a:lstStyle/>
          <a:p>
            <a:endParaRPr lang="en-US" dirty="0"/>
          </a:p>
        </p:txBody>
      </p:sp>
      <p:sp>
        <p:nvSpPr>
          <p:cNvPr id="262" name="Freeform 295"/>
          <p:cNvSpPr>
            <a:spLocks noEditPoints="1"/>
          </p:cNvSpPr>
          <p:nvPr/>
        </p:nvSpPr>
        <p:spPr bwMode="auto">
          <a:xfrm>
            <a:off x="2609373" y="3940982"/>
            <a:ext cx="366925" cy="364303"/>
          </a:xfrm>
          <a:custGeom>
            <a:avLst/>
            <a:gdLst>
              <a:gd name="T0" fmla="*/ 210050 w 419"/>
              <a:gd name="T1" fmla="*/ 102413 h 418"/>
              <a:gd name="T2" fmla="*/ 219067 w 419"/>
              <a:gd name="T3" fmla="*/ 83409 h 418"/>
              <a:gd name="T4" fmla="*/ 218007 w 419"/>
              <a:gd name="T5" fmla="*/ 42232 h 418"/>
              <a:gd name="T6" fmla="*/ 204215 w 419"/>
              <a:gd name="T7" fmla="*/ 41704 h 418"/>
              <a:gd name="T8" fmla="*/ 170268 w 419"/>
              <a:gd name="T9" fmla="*/ 73378 h 418"/>
              <a:gd name="T10" fmla="*/ 158068 w 419"/>
              <a:gd name="T11" fmla="*/ 73378 h 418"/>
              <a:gd name="T12" fmla="*/ 150112 w 419"/>
              <a:gd name="T13" fmla="*/ 67044 h 418"/>
              <a:gd name="T14" fmla="*/ 146929 w 419"/>
              <a:gd name="T15" fmla="*/ 57541 h 418"/>
              <a:gd name="T16" fmla="*/ 152233 w 419"/>
              <a:gd name="T17" fmla="*/ 45927 h 418"/>
              <a:gd name="T18" fmla="*/ 189363 w 419"/>
              <a:gd name="T19" fmla="*/ 8974 h 418"/>
              <a:gd name="T20" fmla="*/ 156477 w 419"/>
              <a:gd name="T21" fmla="*/ 0 h 418"/>
              <a:gd name="T22" fmla="*/ 137381 w 419"/>
              <a:gd name="T23" fmla="*/ 3167 h 418"/>
              <a:gd name="T24" fmla="*/ 115634 w 419"/>
              <a:gd name="T25" fmla="*/ 14781 h 418"/>
              <a:gd name="T26" fmla="*/ 101842 w 419"/>
              <a:gd name="T27" fmla="*/ 30090 h 418"/>
              <a:gd name="T28" fmla="*/ 92295 w 419"/>
              <a:gd name="T29" fmla="*/ 55430 h 418"/>
              <a:gd name="T30" fmla="*/ 90703 w 419"/>
              <a:gd name="T31" fmla="*/ 72850 h 418"/>
              <a:gd name="T32" fmla="*/ 79034 w 419"/>
              <a:gd name="T33" fmla="*/ 93967 h 418"/>
              <a:gd name="T34" fmla="*/ 2652 w 419"/>
              <a:gd name="T35" fmla="*/ 173680 h 418"/>
              <a:gd name="T36" fmla="*/ 530 w 419"/>
              <a:gd name="T37" fmla="*/ 193212 h 418"/>
              <a:gd name="T38" fmla="*/ 10078 w 419"/>
              <a:gd name="T39" fmla="*/ 210633 h 418"/>
              <a:gd name="T40" fmla="*/ 21748 w 419"/>
              <a:gd name="T41" fmla="*/ 218551 h 418"/>
              <a:gd name="T42" fmla="*/ 47208 w 419"/>
              <a:gd name="T43" fmla="*/ 218551 h 418"/>
              <a:gd name="T44" fmla="*/ 127303 w 419"/>
              <a:gd name="T45" fmla="*/ 143061 h 418"/>
              <a:gd name="T46" fmla="*/ 143216 w 419"/>
              <a:gd name="T47" fmla="*/ 131975 h 418"/>
              <a:gd name="T48" fmla="*/ 154885 w 419"/>
              <a:gd name="T49" fmla="*/ 129864 h 418"/>
              <a:gd name="T50" fmla="*/ 162311 w 419"/>
              <a:gd name="T51" fmla="*/ 129864 h 418"/>
              <a:gd name="T52" fmla="*/ 186711 w 419"/>
              <a:gd name="T53" fmla="*/ 123001 h 418"/>
              <a:gd name="T54" fmla="*/ 203155 w 419"/>
              <a:gd name="T55" fmla="*/ 111387 h 418"/>
              <a:gd name="T56" fmla="*/ 147990 w 419"/>
              <a:gd name="T57" fmla="*/ 118250 h 418"/>
              <a:gd name="T58" fmla="*/ 130486 w 419"/>
              <a:gd name="T59" fmla="*/ 125113 h 418"/>
              <a:gd name="T60" fmla="*/ 49860 w 419"/>
              <a:gd name="T61" fmla="*/ 202714 h 418"/>
              <a:gd name="T62" fmla="*/ 39252 w 419"/>
              <a:gd name="T63" fmla="*/ 208521 h 418"/>
              <a:gd name="T64" fmla="*/ 22278 w 419"/>
              <a:gd name="T65" fmla="*/ 205354 h 418"/>
              <a:gd name="T66" fmla="*/ 15913 w 419"/>
              <a:gd name="T67" fmla="*/ 199019 h 418"/>
              <a:gd name="T68" fmla="*/ 12200 w 419"/>
              <a:gd name="T69" fmla="*/ 186877 h 418"/>
              <a:gd name="T70" fmla="*/ 18565 w 419"/>
              <a:gd name="T71" fmla="*/ 171568 h 418"/>
              <a:gd name="T72" fmla="*/ 87521 w 419"/>
              <a:gd name="T73" fmla="*/ 102413 h 418"/>
              <a:gd name="T74" fmla="*/ 93356 w 419"/>
              <a:gd name="T75" fmla="*/ 96606 h 418"/>
              <a:gd name="T76" fmla="*/ 103434 w 419"/>
              <a:gd name="T77" fmla="*/ 73906 h 418"/>
              <a:gd name="T78" fmla="*/ 103964 w 419"/>
              <a:gd name="T79" fmla="*/ 62292 h 418"/>
              <a:gd name="T80" fmla="*/ 109268 w 419"/>
              <a:gd name="T81" fmla="*/ 41704 h 418"/>
              <a:gd name="T82" fmla="*/ 119347 w 419"/>
              <a:gd name="T83" fmla="*/ 27451 h 418"/>
              <a:gd name="T84" fmla="*/ 136320 w 419"/>
              <a:gd name="T85" fmla="*/ 15837 h 418"/>
              <a:gd name="T86" fmla="*/ 156477 w 419"/>
              <a:gd name="T87" fmla="*/ 12670 h 418"/>
              <a:gd name="T88" fmla="*/ 143216 w 419"/>
              <a:gd name="T89" fmla="*/ 36953 h 418"/>
              <a:gd name="T90" fmla="*/ 135260 w 419"/>
              <a:gd name="T91" fmla="*/ 51734 h 418"/>
              <a:gd name="T92" fmla="*/ 137381 w 419"/>
              <a:gd name="T93" fmla="*/ 68099 h 418"/>
              <a:gd name="T94" fmla="*/ 148520 w 419"/>
              <a:gd name="T95" fmla="*/ 82353 h 418"/>
              <a:gd name="T96" fmla="*/ 169737 w 419"/>
              <a:gd name="T97" fmla="*/ 85520 h 418"/>
              <a:gd name="T98" fmla="*/ 208459 w 419"/>
              <a:gd name="T99" fmla="*/ 54374 h 418"/>
              <a:gd name="T100" fmla="*/ 208989 w 419"/>
              <a:gd name="T101" fmla="*/ 73378 h 418"/>
              <a:gd name="T102" fmla="*/ 198911 w 419"/>
              <a:gd name="T103" fmla="*/ 97134 h 418"/>
              <a:gd name="T104" fmla="*/ 185120 w 419"/>
              <a:gd name="T105" fmla="*/ 109804 h 418"/>
              <a:gd name="T106" fmla="*/ 164433 w 419"/>
              <a:gd name="T107" fmla="*/ 117194 h 418"/>
              <a:gd name="T108" fmla="*/ 43495 w 419"/>
              <a:gd name="T109" fmla="*/ 190573 h 418"/>
              <a:gd name="T110" fmla="*/ 33947 w 419"/>
              <a:gd name="T111" fmla="*/ 192684 h 418"/>
              <a:gd name="T112" fmla="*/ 29174 w 419"/>
              <a:gd name="T113" fmla="*/ 184766 h 418"/>
              <a:gd name="T114" fmla="*/ 33947 w 419"/>
              <a:gd name="T115" fmla="*/ 176319 h 418"/>
              <a:gd name="T116" fmla="*/ 43495 w 419"/>
              <a:gd name="T117" fmla="*/ 177903 h 418"/>
              <a:gd name="T118" fmla="*/ 43495 w 419"/>
              <a:gd name="T119" fmla="*/ 190573 h 4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19" h="418">
                <a:moveTo>
                  <a:pt x="383" y="211"/>
                </a:moveTo>
                <a:lnTo>
                  <a:pt x="383" y="211"/>
                </a:lnTo>
                <a:lnTo>
                  <a:pt x="390" y="202"/>
                </a:lnTo>
                <a:lnTo>
                  <a:pt x="396" y="194"/>
                </a:lnTo>
                <a:lnTo>
                  <a:pt x="402" y="186"/>
                </a:lnTo>
                <a:lnTo>
                  <a:pt x="407" y="176"/>
                </a:lnTo>
                <a:lnTo>
                  <a:pt x="411" y="168"/>
                </a:lnTo>
                <a:lnTo>
                  <a:pt x="413" y="158"/>
                </a:lnTo>
                <a:lnTo>
                  <a:pt x="418" y="139"/>
                </a:lnTo>
                <a:lnTo>
                  <a:pt x="419" y="118"/>
                </a:lnTo>
                <a:lnTo>
                  <a:pt x="416" y="99"/>
                </a:lnTo>
                <a:lnTo>
                  <a:pt x="411" y="80"/>
                </a:lnTo>
                <a:lnTo>
                  <a:pt x="407" y="70"/>
                </a:lnTo>
                <a:lnTo>
                  <a:pt x="402" y="62"/>
                </a:lnTo>
                <a:lnTo>
                  <a:pt x="385" y="79"/>
                </a:lnTo>
                <a:lnTo>
                  <a:pt x="332" y="132"/>
                </a:lnTo>
                <a:lnTo>
                  <a:pt x="327" y="136"/>
                </a:lnTo>
                <a:lnTo>
                  <a:pt x="321" y="139"/>
                </a:lnTo>
                <a:lnTo>
                  <a:pt x="316" y="140"/>
                </a:lnTo>
                <a:lnTo>
                  <a:pt x="310" y="140"/>
                </a:lnTo>
                <a:lnTo>
                  <a:pt x="303" y="140"/>
                </a:lnTo>
                <a:lnTo>
                  <a:pt x="298" y="139"/>
                </a:lnTo>
                <a:lnTo>
                  <a:pt x="292" y="135"/>
                </a:lnTo>
                <a:lnTo>
                  <a:pt x="287" y="131"/>
                </a:lnTo>
                <a:lnTo>
                  <a:pt x="283" y="127"/>
                </a:lnTo>
                <a:lnTo>
                  <a:pt x="280" y="121"/>
                </a:lnTo>
                <a:lnTo>
                  <a:pt x="279" y="116"/>
                </a:lnTo>
                <a:lnTo>
                  <a:pt x="277" y="109"/>
                </a:lnTo>
                <a:lnTo>
                  <a:pt x="279" y="103"/>
                </a:lnTo>
                <a:lnTo>
                  <a:pt x="280" y="96"/>
                </a:lnTo>
                <a:lnTo>
                  <a:pt x="283" y="91"/>
                </a:lnTo>
                <a:lnTo>
                  <a:pt x="287" y="87"/>
                </a:lnTo>
                <a:lnTo>
                  <a:pt x="346" y="28"/>
                </a:lnTo>
                <a:lnTo>
                  <a:pt x="357" y="17"/>
                </a:lnTo>
                <a:lnTo>
                  <a:pt x="343" y="10"/>
                </a:lnTo>
                <a:lnTo>
                  <a:pt x="328" y="4"/>
                </a:lnTo>
                <a:lnTo>
                  <a:pt x="312" y="2"/>
                </a:lnTo>
                <a:lnTo>
                  <a:pt x="295" y="0"/>
                </a:lnTo>
                <a:lnTo>
                  <a:pt x="283" y="0"/>
                </a:lnTo>
                <a:lnTo>
                  <a:pt x="272" y="3"/>
                </a:lnTo>
                <a:lnTo>
                  <a:pt x="259" y="6"/>
                </a:lnTo>
                <a:lnTo>
                  <a:pt x="248" y="10"/>
                </a:lnTo>
                <a:lnTo>
                  <a:pt x="237" y="14"/>
                </a:lnTo>
                <a:lnTo>
                  <a:pt x="228" y="21"/>
                </a:lnTo>
                <a:lnTo>
                  <a:pt x="218" y="28"/>
                </a:lnTo>
                <a:lnTo>
                  <a:pt x="209" y="36"/>
                </a:lnTo>
                <a:lnTo>
                  <a:pt x="199" y="46"/>
                </a:lnTo>
                <a:lnTo>
                  <a:pt x="192" y="57"/>
                </a:lnTo>
                <a:lnTo>
                  <a:pt x="185" y="68"/>
                </a:lnTo>
                <a:lnTo>
                  <a:pt x="180" y="80"/>
                </a:lnTo>
                <a:lnTo>
                  <a:pt x="177" y="92"/>
                </a:lnTo>
                <a:lnTo>
                  <a:pt x="174" y="105"/>
                </a:lnTo>
                <a:lnTo>
                  <a:pt x="173" y="117"/>
                </a:lnTo>
                <a:lnTo>
                  <a:pt x="173" y="129"/>
                </a:lnTo>
                <a:lnTo>
                  <a:pt x="171" y="138"/>
                </a:lnTo>
                <a:lnTo>
                  <a:pt x="169" y="149"/>
                </a:lnTo>
                <a:lnTo>
                  <a:pt x="162" y="162"/>
                </a:lnTo>
                <a:lnTo>
                  <a:pt x="156" y="169"/>
                </a:lnTo>
                <a:lnTo>
                  <a:pt x="149" y="178"/>
                </a:lnTo>
                <a:lnTo>
                  <a:pt x="19" y="308"/>
                </a:lnTo>
                <a:lnTo>
                  <a:pt x="11" y="318"/>
                </a:lnTo>
                <a:lnTo>
                  <a:pt x="5" y="329"/>
                </a:lnTo>
                <a:lnTo>
                  <a:pt x="1" y="341"/>
                </a:lnTo>
                <a:lnTo>
                  <a:pt x="0" y="354"/>
                </a:lnTo>
                <a:lnTo>
                  <a:pt x="1" y="366"/>
                </a:lnTo>
                <a:lnTo>
                  <a:pt x="5" y="378"/>
                </a:lnTo>
                <a:lnTo>
                  <a:pt x="11" y="389"/>
                </a:lnTo>
                <a:lnTo>
                  <a:pt x="19" y="399"/>
                </a:lnTo>
                <a:lnTo>
                  <a:pt x="20" y="400"/>
                </a:lnTo>
                <a:lnTo>
                  <a:pt x="30" y="409"/>
                </a:lnTo>
                <a:lnTo>
                  <a:pt x="41" y="414"/>
                </a:lnTo>
                <a:lnTo>
                  <a:pt x="53" y="418"/>
                </a:lnTo>
                <a:lnTo>
                  <a:pt x="66" y="418"/>
                </a:lnTo>
                <a:lnTo>
                  <a:pt x="78" y="418"/>
                </a:lnTo>
                <a:lnTo>
                  <a:pt x="89" y="414"/>
                </a:lnTo>
                <a:lnTo>
                  <a:pt x="101" y="409"/>
                </a:lnTo>
                <a:lnTo>
                  <a:pt x="111" y="400"/>
                </a:lnTo>
                <a:lnTo>
                  <a:pt x="240" y="271"/>
                </a:lnTo>
                <a:lnTo>
                  <a:pt x="248" y="263"/>
                </a:lnTo>
                <a:lnTo>
                  <a:pt x="257" y="257"/>
                </a:lnTo>
                <a:lnTo>
                  <a:pt x="264" y="253"/>
                </a:lnTo>
                <a:lnTo>
                  <a:pt x="270" y="250"/>
                </a:lnTo>
                <a:lnTo>
                  <a:pt x="283" y="246"/>
                </a:lnTo>
                <a:lnTo>
                  <a:pt x="290" y="246"/>
                </a:lnTo>
                <a:lnTo>
                  <a:pt x="292" y="246"/>
                </a:lnTo>
                <a:lnTo>
                  <a:pt x="294" y="246"/>
                </a:lnTo>
                <a:lnTo>
                  <a:pt x="306" y="246"/>
                </a:lnTo>
                <a:lnTo>
                  <a:pt x="317" y="245"/>
                </a:lnTo>
                <a:lnTo>
                  <a:pt x="330" y="242"/>
                </a:lnTo>
                <a:lnTo>
                  <a:pt x="341" y="238"/>
                </a:lnTo>
                <a:lnTo>
                  <a:pt x="352" y="233"/>
                </a:lnTo>
                <a:lnTo>
                  <a:pt x="363" y="227"/>
                </a:lnTo>
                <a:lnTo>
                  <a:pt x="374" y="219"/>
                </a:lnTo>
                <a:lnTo>
                  <a:pt x="383" y="211"/>
                </a:lnTo>
                <a:close/>
                <a:moveTo>
                  <a:pt x="290" y="223"/>
                </a:moveTo>
                <a:lnTo>
                  <a:pt x="290" y="223"/>
                </a:lnTo>
                <a:lnTo>
                  <a:pt x="279" y="224"/>
                </a:lnTo>
                <a:lnTo>
                  <a:pt x="272" y="226"/>
                </a:lnTo>
                <a:lnTo>
                  <a:pt x="264" y="228"/>
                </a:lnTo>
                <a:lnTo>
                  <a:pt x="255" y="233"/>
                </a:lnTo>
                <a:lnTo>
                  <a:pt x="246" y="237"/>
                </a:lnTo>
                <a:lnTo>
                  <a:pt x="235" y="244"/>
                </a:lnTo>
                <a:lnTo>
                  <a:pt x="225" y="253"/>
                </a:lnTo>
                <a:lnTo>
                  <a:pt x="94" y="384"/>
                </a:lnTo>
                <a:lnTo>
                  <a:pt x="88" y="389"/>
                </a:lnTo>
                <a:lnTo>
                  <a:pt x="81" y="392"/>
                </a:lnTo>
                <a:lnTo>
                  <a:pt x="74" y="395"/>
                </a:lnTo>
                <a:lnTo>
                  <a:pt x="66" y="396"/>
                </a:lnTo>
                <a:lnTo>
                  <a:pt x="57" y="395"/>
                </a:lnTo>
                <a:lnTo>
                  <a:pt x="50" y="392"/>
                </a:lnTo>
                <a:lnTo>
                  <a:pt x="42" y="389"/>
                </a:lnTo>
                <a:lnTo>
                  <a:pt x="37" y="384"/>
                </a:lnTo>
                <a:lnTo>
                  <a:pt x="35" y="383"/>
                </a:lnTo>
                <a:lnTo>
                  <a:pt x="30" y="377"/>
                </a:lnTo>
                <a:lnTo>
                  <a:pt x="26" y="369"/>
                </a:lnTo>
                <a:lnTo>
                  <a:pt x="24" y="362"/>
                </a:lnTo>
                <a:lnTo>
                  <a:pt x="23" y="354"/>
                </a:lnTo>
                <a:lnTo>
                  <a:pt x="24" y="345"/>
                </a:lnTo>
                <a:lnTo>
                  <a:pt x="26" y="337"/>
                </a:lnTo>
                <a:lnTo>
                  <a:pt x="30" y="330"/>
                </a:lnTo>
                <a:lnTo>
                  <a:pt x="35" y="325"/>
                </a:lnTo>
                <a:lnTo>
                  <a:pt x="163" y="195"/>
                </a:lnTo>
                <a:lnTo>
                  <a:pt x="165" y="194"/>
                </a:lnTo>
                <a:lnTo>
                  <a:pt x="167" y="193"/>
                </a:lnTo>
                <a:lnTo>
                  <a:pt x="176" y="183"/>
                </a:lnTo>
                <a:lnTo>
                  <a:pt x="182" y="173"/>
                </a:lnTo>
                <a:lnTo>
                  <a:pt x="187" y="164"/>
                </a:lnTo>
                <a:lnTo>
                  <a:pt x="191" y="156"/>
                </a:lnTo>
                <a:lnTo>
                  <a:pt x="195" y="140"/>
                </a:lnTo>
                <a:lnTo>
                  <a:pt x="196" y="129"/>
                </a:lnTo>
                <a:lnTo>
                  <a:pt x="196" y="118"/>
                </a:lnTo>
                <a:lnTo>
                  <a:pt x="196" y="109"/>
                </a:lnTo>
                <a:lnTo>
                  <a:pt x="199" y="98"/>
                </a:lnTo>
                <a:lnTo>
                  <a:pt x="202" y="88"/>
                </a:lnTo>
                <a:lnTo>
                  <a:pt x="206" y="79"/>
                </a:lnTo>
                <a:lnTo>
                  <a:pt x="211" y="69"/>
                </a:lnTo>
                <a:lnTo>
                  <a:pt x="217" y="61"/>
                </a:lnTo>
                <a:lnTo>
                  <a:pt x="225" y="52"/>
                </a:lnTo>
                <a:lnTo>
                  <a:pt x="232" y="46"/>
                </a:lnTo>
                <a:lnTo>
                  <a:pt x="240" y="40"/>
                </a:lnTo>
                <a:lnTo>
                  <a:pt x="248" y="35"/>
                </a:lnTo>
                <a:lnTo>
                  <a:pt x="257" y="30"/>
                </a:lnTo>
                <a:lnTo>
                  <a:pt x="266" y="28"/>
                </a:lnTo>
                <a:lnTo>
                  <a:pt x="276" y="25"/>
                </a:lnTo>
                <a:lnTo>
                  <a:pt x="286" y="24"/>
                </a:lnTo>
                <a:lnTo>
                  <a:pt x="295" y="24"/>
                </a:lnTo>
                <a:lnTo>
                  <a:pt x="306" y="24"/>
                </a:lnTo>
                <a:lnTo>
                  <a:pt x="316" y="25"/>
                </a:lnTo>
                <a:lnTo>
                  <a:pt x="270" y="70"/>
                </a:lnTo>
                <a:lnTo>
                  <a:pt x="264" y="79"/>
                </a:lnTo>
                <a:lnTo>
                  <a:pt x="259" y="88"/>
                </a:lnTo>
                <a:lnTo>
                  <a:pt x="255" y="98"/>
                </a:lnTo>
                <a:lnTo>
                  <a:pt x="255" y="109"/>
                </a:lnTo>
                <a:lnTo>
                  <a:pt x="255" y="120"/>
                </a:lnTo>
                <a:lnTo>
                  <a:pt x="259" y="129"/>
                </a:lnTo>
                <a:lnTo>
                  <a:pt x="264" y="139"/>
                </a:lnTo>
                <a:lnTo>
                  <a:pt x="270" y="149"/>
                </a:lnTo>
                <a:lnTo>
                  <a:pt x="280" y="156"/>
                </a:lnTo>
                <a:lnTo>
                  <a:pt x="290" y="160"/>
                </a:lnTo>
                <a:lnTo>
                  <a:pt x="299" y="162"/>
                </a:lnTo>
                <a:lnTo>
                  <a:pt x="310" y="164"/>
                </a:lnTo>
                <a:lnTo>
                  <a:pt x="320" y="162"/>
                </a:lnTo>
                <a:lnTo>
                  <a:pt x="331" y="160"/>
                </a:lnTo>
                <a:lnTo>
                  <a:pt x="341" y="156"/>
                </a:lnTo>
                <a:lnTo>
                  <a:pt x="349" y="149"/>
                </a:lnTo>
                <a:lnTo>
                  <a:pt x="393" y="103"/>
                </a:lnTo>
                <a:lnTo>
                  <a:pt x="396" y="116"/>
                </a:lnTo>
                <a:lnTo>
                  <a:pt x="396" y="127"/>
                </a:lnTo>
                <a:lnTo>
                  <a:pt x="394" y="139"/>
                </a:lnTo>
                <a:lnTo>
                  <a:pt x="391" y="151"/>
                </a:lnTo>
                <a:lnTo>
                  <a:pt x="387" y="162"/>
                </a:lnTo>
                <a:lnTo>
                  <a:pt x="382" y="173"/>
                </a:lnTo>
                <a:lnTo>
                  <a:pt x="375" y="184"/>
                </a:lnTo>
                <a:lnTo>
                  <a:pt x="367" y="194"/>
                </a:lnTo>
                <a:lnTo>
                  <a:pt x="358" y="201"/>
                </a:lnTo>
                <a:lnTo>
                  <a:pt x="349" y="208"/>
                </a:lnTo>
                <a:lnTo>
                  <a:pt x="341" y="213"/>
                </a:lnTo>
                <a:lnTo>
                  <a:pt x="331" y="217"/>
                </a:lnTo>
                <a:lnTo>
                  <a:pt x="321" y="220"/>
                </a:lnTo>
                <a:lnTo>
                  <a:pt x="310" y="222"/>
                </a:lnTo>
                <a:lnTo>
                  <a:pt x="301" y="223"/>
                </a:lnTo>
                <a:lnTo>
                  <a:pt x="290" y="223"/>
                </a:lnTo>
                <a:close/>
                <a:moveTo>
                  <a:pt x="82" y="361"/>
                </a:moveTo>
                <a:lnTo>
                  <a:pt x="82" y="361"/>
                </a:lnTo>
                <a:lnTo>
                  <a:pt x="77" y="365"/>
                </a:lnTo>
                <a:lnTo>
                  <a:pt x="71" y="366"/>
                </a:lnTo>
                <a:lnTo>
                  <a:pt x="64" y="365"/>
                </a:lnTo>
                <a:lnTo>
                  <a:pt x="59" y="361"/>
                </a:lnTo>
                <a:lnTo>
                  <a:pt x="55" y="355"/>
                </a:lnTo>
                <a:lnTo>
                  <a:pt x="55" y="350"/>
                </a:lnTo>
                <a:lnTo>
                  <a:pt x="55" y="343"/>
                </a:lnTo>
                <a:lnTo>
                  <a:pt x="59" y="337"/>
                </a:lnTo>
                <a:lnTo>
                  <a:pt x="64" y="334"/>
                </a:lnTo>
                <a:lnTo>
                  <a:pt x="71" y="333"/>
                </a:lnTo>
                <a:lnTo>
                  <a:pt x="77" y="334"/>
                </a:lnTo>
                <a:lnTo>
                  <a:pt x="82" y="337"/>
                </a:lnTo>
                <a:lnTo>
                  <a:pt x="86" y="343"/>
                </a:lnTo>
                <a:lnTo>
                  <a:pt x="88" y="350"/>
                </a:lnTo>
                <a:lnTo>
                  <a:pt x="86" y="355"/>
                </a:lnTo>
                <a:lnTo>
                  <a:pt x="82" y="361"/>
                </a:lnTo>
                <a:close/>
              </a:path>
            </a:pathLst>
          </a:custGeom>
          <a:solidFill>
            <a:schemeClr val="accent1"/>
          </a:solidFill>
          <a:ln>
            <a:noFill/>
          </a:ln>
        </p:spPr>
        <p:txBody>
          <a:bodyPr/>
          <a:lstStyle/>
          <a:p>
            <a:endParaRPr lang="en-US" dirty="0"/>
          </a:p>
        </p:txBody>
      </p:sp>
      <p:sp>
        <p:nvSpPr>
          <p:cNvPr id="263" name="Freeform 298"/>
          <p:cNvSpPr>
            <a:spLocks noEditPoints="1"/>
          </p:cNvSpPr>
          <p:nvPr/>
        </p:nvSpPr>
        <p:spPr bwMode="auto">
          <a:xfrm>
            <a:off x="4596164" y="4430412"/>
            <a:ext cx="372167" cy="351200"/>
          </a:xfrm>
          <a:custGeom>
            <a:avLst/>
            <a:gdLst>
              <a:gd name="T0" fmla="*/ 55960 w 427"/>
              <a:gd name="T1" fmla="*/ 140409 h 403"/>
              <a:gd name="T2" fmla="*/ 157850 w 427"/>
              <a:gd name="T3" fmla="*/ 140409 h 403"/>
              <a:gd name="T4" fmla="*/ 170521 w 427"/>
              <a:gd name="T5" fmla="*/ 200057 h 403"/>
              <a:gd name="T6" fmla="*/ 44874 w 427"/>
              <a:gd name="T7" fmla="*/ 200057 h 403"/>
              <a:gd name="T8" fmla="*/ 67575 w 427"/>
              <a:gd name="T9" fmla="*/ 212725 h 403"/>
              <a:gd name="T10" fmla="*/ 193221 w 427"/>
              <a:gd name="T11" fmla="*/ 212725 h 403"/>
              <a:gd name="T12" fmla="*/ 225425 w 427"/>
              <a:gd name="T13" fmla="*/ 131436 h 403"/>
              <a:gd name="T14" fmla="*/ 44346 w 427"/>
              <a:gd name="T15" fmla="*/ 118767 h 403"/>
              <a:gd name="T16" fmla="*/ 44346 w 427"/>
              <a:gd name="T17" fmla="*/ 118767 h 403"/>
              <a:gd name="T18" fmla="*/ 29564 w 427"/>
              <a:gd name="T19" fmla="*/ 118767 h 403"/>
              <a:gd name="T20" fmla="*/ 137261 w 427"/>
              <a:gd name="T21" fmla="*/ 68621 h 403"/>
              <a:gd name="T22" fmla="*/ 147820 w 427"/>
              <a:gd name="T23" fmla="*/ 118767 h 403"/>
              <a:gd name="T24" fmla="*/ 162602 w 427"/>
              <a:gd name="T25" fmla="*/ 118767 h 403"/>
              <a:gd name="T26" fmla="*/ 162602 w 427"/>
              <a:gd name="T27" fmla="*/ 118767 h 403"/>
              <a:gd name="T28" fmla="*/ 11614 w 427"/>
              <a:gd name="T29" fmla="*/ 68621 h 403"/>
              <a:gd name="T30" fmla="*/ 213283 w 427"/>
              <a:gd name="T31" fmla="*/ 118767 h 403"/>
              <a:gd name="T32" fmla="*/ 152043 w 427"/>
              <a:gd name="T33" fmla="*/ 14252 h 403"/>
              <a:gd name="T34" fmla="*/ 165241 w 427"/>
              <a:gd name="T35" fmla="*/ 2111 h 403"/>
              <a:gd name="T36" fmla="*/ 178967 w 427"/>
              <a:gd name="T37" fmla="*/ 528 h 403"/>
              <a:gd name="T38" fmla="*/ 194277 w 427"/>
              <a:gd name="T39" fmla="*/ 10557 h 403"/>
              <a:gd name="T40" fmla="*/ 197973 w 427"/>
              <a:gd name="T41" fmla="*/ 23753 h 403"/>
              <a:gd name="T42" fmla="*/ 191638 w 427"/>
              <a:gd name="T43" fmla="*/ 40645 h 403"/>
              <a:gd name="T44" fmla="*/ 174744 w 427"/>
              <a:gd name="T45" fmla="*/ 47507 h 403"/>
              <a:gd name="T46" fmla="*/ 161018 w 427"/>
              <a:gd name="T47" fmla="*/ 43284 h 403"/>
              <a:gd name="T48" fmla="*/ 150987 w 427"/>
              <a:gd name="T49" fmla="*/ 27976 h 403"/>
              <a:gd name="T50" fmla="*/ 163130 w 427"/>
              <a:gd name="T51" fmla="*/ 23753 h 403"/>
              <a:gd name="T52" fmla="*/ 169993 w 427"/>
              <a:gd name="T53" fmla="*/ 34838 h 403"/>
              <a:gd name="T54" fmla="*/ 176856 w 427"/>
              <a:gd name="T55" fmla="*/ 35366 h 403"/>
              <a:gd name="T56" fmla="*/ 185830 w 427"/>
              <a:gd name="T57" fmla="*/ 25865 h 403"/>
              <a:gd name="T58" fmla="*/ 184775 w 427"/>
              <a:gd name="T59" fmla="*/ 19531 h 403"/>
              <a:gd name="T60" fmla="*/ 174744 w 427"/>
              <a:gd name="T61" fmla="*/ 12141 h 403"/>
              <a:gd name="T62" fmla="*/ 166297 w 427"/>
              <a:gd name="T63" fmla="*/ 15836 h 403"/>
              <a:gd name="T64" fmla="*/ 163130 w 427"/>
              <a:gd name="T65" fmla="*/ 23753 h 403"/>
              <a:gd name="T66" fmla="*/ 27980 w 427"/>
              <a:gd name="T67" fmla="*/ 14252 h 403"/>
              <a:gd name="T68" fmla="*/ 41178 w 427"/>
              <a:gd name="T69" fmla="*/ 2111 h 403"/>
              <a:gd name="T70" fmla="*/ 54904 w 427"/>
              <a:gd name="T71" fmla="*/ 528 h 403"/>
              <a:gd name="T72" fmla="*/ 70214 w 427"/>
              <a:gd name="T73" fmla="*/ 10557 h 403"/>
              <a:gd name="T74" fmla="*/ 73910 w 427"/>
              <a:gd name="T75" fmla="*/ 23753 h 403"/>
              <a:gd name="T76" fmla="*/ 67575 w 427"/>
              <a:gd name="T77" fmla="*/ 40645 h 403"/>
              <a:gd name="T78" fmla="*/ 50153 w 427"/>
              <a:gd name="T79" fmla="*/ 47507 h 403"/>
              <a:gd name="T80" fmla="*/ 36955 w 427"/>
              <a:gd name="T81" fmla="*/ 43284 h 403"/>
              <a:gd name="T82" fmla="*/ 26924 w 427"/>
              <a:gd name="T83" fmla="*/ 27976 h 403"/>
              <a:gd name="T84" fmla="*/ 38539 w 427"/>
              <a:gd name="T85" fmla="*/ 23753 h 403"/>
              <a:gd name="T86" fmla="*/ 45402 w 427"/>
              <a:gd name="T87" fmla="*/ 34838 h 403"/>
              <a:gd name="T88" fmla="*/ 52793 w 427"/>
              <a:gd name="T89" fmla="*/ 35366 h 403"/>
              <a:gd name="T90" fmla="*/ 61768 w 427"/>
              <a:gd name="T91" fmla="*/ 25865 h 403"/>
              <a:gd name="T92" fmla="*/ 60712 w 427"/>
              <a:gd name="T93" fmla="*/ 19531 h 403"/>
              <a:gd name="T94" fmla="*/ 50153 w 427"/>
              <a:gd name="T95" fmla="*/ 12141 h 403"/>
              <a:gd name="T96" fmla="*/ 41706 w 427"/>
              <a:gd name="T97" fmla="*/ 15836 h 403"/>
              <a:gd name="T98" fmla="*/ 38539 w 427"/>
              <a:gd name="T99" fmla="*/ 23753 h 4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27" h="403">
                <a:moveTo>
                  <a:pt x="323" y="266"/>
                </a:moveTo>
                <a:lnTo>
                  <a:pt x="323" y="326"/>
                </a:lnTo>
                <a:lnTo>
                  <a:pt x="106" y="326"/>
                </a:lnTo>
                <a:lnTo>
                  <a:pt x="106" y="266"/>
                </a:lnTo>
                <a:lnTo>
                  <a:pt x="128" y="266"/>
                </a:lnTo>
                <a:lnTo>
                  <a:pt x="128" y="304"/>
                </a:lnTo>
                <a:lnTo>
                  <a:pt x="299" y="304"/>
                </a:lnTo>
                <a:lnTo>
                  <a:pt x="299" y="266"/>
                </a:lnTo>
                <a:lnTo>
                  <a:pt x="323" y="266"/>
                </a:lnTo>
                <a:close/>
                <a:moveTo>
                  <a:pt x="344" y="266"/>
                </a:moveTo>
                <a:lnTo>
                  <a:pt x="344" y="379"/>
                </a:lnTo>
                <a:lnTo>
                  <a:pt x="323" y="379"/>
                </a:lnTo>
                <a:lnTo>
                  <a:pt x="323" y="346"/>
                </a:lnTo>
                <a:lnTo>
                  <a:pt x="106" y="346"/>
                </a:lnTo>
                <a:lnTo>
                  <a:pt x="106" y="379"/>
                </a:lnTo>
                <a:lnTo>
                  <a:pt x="85" y="379"/>
                </a:lnTo>
                <a:lnTo>
                  <a:pt x="85" y="266"/>
                </a:lnTo>
                <a:lnTo>
                  <a:pt x="62" y="266"/>
                </a:lnTo>
                <a:lnTo>
                  <a:pt x="62" y="403"/>
                </a:lnTo>
                <a:lnTo>
                  <a:pt x="128" y="403"/>
                </a:lnTo>
                <a:lnTo>
                  <a:pt x="128" y="370"/>
                </a:lnTo>
                <a:lnTo>
                  <a:pt x="299" y="370"/>
                </a:lnTo>
                <a:lnTo>
                  <a:pt x="299" y="403"/>
                </a:lnTo>
                <a:lnTo>
                  <a:pt x="366" y="403"/>
                </a:lnTo>
                <a:lnTo>
                  <a:pt x="366" y="266"/>
                </a:lnTo>
                <a:lnTo>
                  <a:pt x="344" y="266"/>
                </a:lnTo>
                <a:close/>
                <a:moveTo>
                  <a:pt x="427" y="107"/>
                </a:moveTo>
                <a:lnTo>
                  <a:pt x="427" y="249"/>
                </a:lnTo>
                <a:lnTo>
                  <a:pt x="0" y="249"/>
                </a:lnTo>
                <a:lnTo>
                  <a:pt x="0" y="107"/>
                </a:lnTo>
                <a:lnTo>
                  <a:pt x="427" y="107"/>
                </a:lnTo>
                <a:close/>
                <a:moveTo>
                  <a:pt x="84" y="225"/>
                </a:moveTo>
                <a:lnTo>
                  <a:pt x="140" y="225"/>
                </a:lnTo>
                <a:lnTo>
                  <a:pt x="199" y="130"/>
                </a:lnTo>
                <a:lnTo>
                  <a:pt x="144" y="130"/>
                </a:lnTo>
                <a:lnTo>
                  <a:pt x="84" y="225"/>
                </a:lnTo>
                <a:close/>
                <a:moveTo>
                  <a:pt x="117" y="130"/>
                </a:moveTo>
                <a:lnTo>
                  <a:pt x="88" y="130"/>
                </a:lnTo>
                <a:lnTo>
                  <a:pt x="29" y="225"/>
                </a:lnTo>
                <a:lnTo>
                  <a:pt x="56" y="225"/>
                </a:lnTo>
                <a:lnTo>
                  <a:pt x="117" y="130"/>
                </a:lnTo>
                <a:close/>
                <a:moveTo>
                  <a:pt x="167" y="225"/>
                </a:moveTo>
                <a:lnTo>
                  <a:pt x="199" y="225"/>
                </a:lnTo>
                <a:lnTo>
                  <a:pt x="260" y="130"/>
                </a:lnTo>
                <a:lnTo>
                  <a:pt x="227" y="130"/>
                </a:lnTo>
                <a:lnTo>
                  <a:pt x="167" y="225"/>
                </a:lnTo>
                <a:close/>
                <a:moveTo>
                  <a:pt x="227" y="225"/>
                </a:moveTo>
                <a:lnTo>
                  <a:pt x="280" y="225"/>
                </a:lnTo>
                <a:lnTo>
                  <a:pt x="341" y="130"/>
                </a:lnTo>
                <a:lnTo>
                  <a:pt x="287" y="130"/>
                </a:lnTo>
                <a:lnTo>
                  <a:pt x="227" y="225"/>
                </a:lnTo>
                <a:close/>
                <a:moveTo>
                  <a:pt x="308" y="225"/>
                </a:moveTo>
                <a:lnTo>
                  <a:pt x="339" y="225"/>
                </a:lnTo>
                <a:lnTo>
                  <a:pt x="399" y="130"/>
                </a:lnTo>
                <a:lnTo>
                  <a:pt x="367" y="130"/>
                </a:lnTo>
                <a:lnTo>
                  <a:pt x="308" y="225"/>
                </a:lnTo>
                <a:close/>
                <a:moveTo>
                  <a:pt x="22" y="130"/>
                </a:moveTo>
                <a:lnTo>
                  <a:pt x="22" y="192"/>
                </a:lnTo>
                <a:lnTo>
                  <a:pt x="60" y="130"/>
                </a:lnTo>
                <a:lnTo>
                  <a:pt x="22" y="130"/>
                </a:lnTo>
                <a:close/>
                <a:moveTo>
                  <a:pt x="404" y="225"/>
                </a:moveTo>
                <a:lnTo>
                  <a:pt x="404" y="165"/>
                </a:lnTo>
                <a:lnTo>
                  <a:pt x="367" y="225"/>
                </a:lnTo>
                <a:lnTo>
                  <a:pt x="404" y="225"/>
                </a:lnTo>
                <a:close/>
                <a:moveTo>
                  <a:pt x="286" y="45"/>
                </a:moveTo>
                <a:lnTo>
                  <a:pt x="286" y="45"/>
                </a:lnTo>
                <a:lnTo>
                  <a:pt x="286" y="35"/>
                </a:lnTo>
                <a:lnTo>
                  <a:pt x="288" y="27"/>
                </a:lnTo>
                <a:lnTo>
                  <a:pt x="293" y="20"/>
                </a:lnTo>
                <a:lnTo>
                  <a:pt x="298" y="13"/>
                </a:lnTo>
                <a:lnTo>
                  <a:pt x="305" y="8"/>
                </a:lnTo>
                <a:lnTo>
                  <a:pt x="313" y="4"/>
                </a:lnTo>
                <a:lnTo>
                  <a:pt x="322" y="1"/>
                </a:lnTo>
                <a:lnTo>
                  <a:pt x="331" y="0"/>
                </a:lnTo>
                <a:lnTo>
                  <a:pt x="339" y="1"/>
                </a:lnTo>
                <a:lnTo>
                  <a:pt x="348" y="4"/>
                </a:lnTo>
                <a:lnTo>
                  <a:pt x="356" y="8"/>
                </a:lnTo>
                <a:lnTo>
                  <a:pt x="363" y="13"/>
                </a:lnTo>
                <a:lnTo>
                  <a:pt x="368" y="20"/>
                </a:lnTo>
                <a:lnTo>
                  <a:pt x="372" y="27"/>
                </a:lnTo>
                <a:lnTo>
                  <a:pt x="375" y="35"/>
                </a:lnTo>
                <a:lnTo>
                  <a:pt x="375" y="45"/>
                </a:lnTo>
                <a:lnTo>
                  <a:pt x="375" y="53"/>
                </a:lnTo>
                <a:lnTo>
                  <a:pt x="372" y="63"/>
                </a:lnTo>
                <a:lnTo>
                  <a:pt x="368" y="70"/>
                </a:lnTo>
                <a:lnTo>
                  <a:pt x="363" y="77"/>
                </a:lnTo>
                <a:lnTo>
                  <a:pt x="356" y="82"/>
                </a:lnTo>
                <a:lnTo>
                  <a:pt x="348" y="86"/>
                </a:lnTo>
                <a:lnTo>
                  <a:pt x="339" y="89"/>
                </a:lnTo>
                <a:lnTo>
                  <a:pt x="331" y="90"/>
                </a:lnTo>
                <a:lnTo>
                  <a:pt x="322" y="89"/>
                </a:lnTo>
                <a:lnTo>
                  <a:pt x="313" y="86"/>
                </a:lnTo>
                <a:lnTo>
                  <a:pt x="305" y="82"/>
                </a:lnTo>
                <a:lnTo>
                  <a:pt x="298" y="77"/>
                </a:lnTo>
                <a:lnTo>
                  <a:pt x="293" y="70"/>
                </a:lnTo>
                <a:lnTo>
                  <a:pt x="288" y="63"/>
                </a:lnTo>
                <a:lnTo>
                  <a:pt x="286" y="53"/>
                </a:lnTo>
                <a:lnTo>
                  <a:pt x="286" y="45"/>
                </a:lnTo>
                <a:close/>
                <a:moveTo>
                  <a:pt x="309" y="45"/>
                </a:moveTo>
                <a:lnTo>
                  <a:pt x="309" y="45"/>
                </a:lnTo>
                <a:lnTo>
                  <a:pt x="309" y="49"/>
                </a:lnTo>
                <a:lnTo>
                  <a:pt x="310" y="53"/>
                </a:lnTo>
                <a:lnTo>
                  <a:pt x="315" y="60"/>
                </a:lnTo>
                <a:lnTo>
                  <a:pt x="322" y="66"/>
                </a:lnTo>
                <a:lnTo>
                  <a:pt x="326" y="67"/>
                </a:lnTo>
                <a:lnTo>
                  <a:pt x="331" y="67"/>
                </a:lnTo>
                <a:lnTo>
                  <a:pt x="335" y="67"/>
                </a:lnTo>
                <a:lnTo>
                  <a:pt x="339" y="66"/>
                </a:lnTo>
                <a:lnTo>
                  <a:pt x="346" y="60"/>
                </a:lnTo>
                <a:lnTo>
                  <a:pt x="350" y="53"/>
                </a:lnTo>
                <a:lnTo>
                  <a:pt x="352" y="49"/>
                </a:lnTo>
                <a:lnTo>
                  <a:pt x="353" y="45"/>
                </a:lnTo>
                <a:lnTo>
                  <a:pt x="352" y="41"/>
                </a:lnTo>
                <a:lnTo>
                  <a:pt x="350" y="37"/>
                </a:lnTo>
                <a:lnTo>
                  <a:pt x="346" y="30"/>
                </a:lnTo>
                <a:lnTo>
                  <a:pt x="339" y="24"/>
                </a:lnTo>
                <a:lnTo>
                  <a:pt x="335" y="23"/>
                </a:lnTo>
                <a:lnTo>
                  <a:pt x="331" y="23"/>
                </a:lnTo>
                <a:lnTo>
                  <a:pt x="326" y="23"/>
                </a:lnTo>
                <a:lnTo>
                  <a:pt x="322" y="24"/>
                </a:lnTo>
                <a:lnTo>
                  <a:pt x="315" y="30"/>
                </a:lnTo>
                <a:lnTo>
                  <a:pt x="310" y="37"/>
                </a:lnTo>
                <a:lnTo>
                  <a:pt x="309" y="41"/>
                </a:lnTo>
                <a:lnTo>
                  <a:pt x="309" y="45"/>
                </a:lnTo>
                <a:close/>
                <a:moveTo>
                  <a:pt x="51" y="45"/>
                </a:moveTo>
                <a:lnTo>
                  <a:pt x="51" y="45"/>
                </a:lnTo>
                <a:lnTo>
                  <a:pt x="51" y="35"/>
                </a:lnTo>
                <a:lnTo>
                  <a:pt x="53" y="27"/>
                </a:lnTo>
                <a:lnTo>
                  <a:pt x="57" y="20"/>
                </a:lnTo>
                <a:lnTo>
                  <a:pt x="63" y="13"/>
                </a:lnTo>
                <a:lnTo>
                  <a:pt x="70" y="8"/>
                </a:lnTo>
                <a:lnTo>
                  <a:pt x="78" y="4"/>
                </a:lnTo>
                <a:lnTo>
                  <a:pt x="86" y="1"/>
                </a:lnTo>
                <a:lnTo>
                  <a:pt x="95" y="0"/>
                </a:lnTo>
                <a:lnTo>
                  <a:pt x="104" y="1"/>
                </a:lnTo>
                <a:lnTo>
                  <a:pt x="112" y="4"/>
                </a:lnTo>
                <a:lnTo>
                  <a:pt x="121" y="8"/>
                </a:lnTo>
                <a:lnTo>
                  <a:pt x="128" y="13"/>
                </a:lnTo>
                <a:lnTo>
                  <a:pt x="133" y="20"/>
                </a:lnTo>
                <a:lnTo>
                  <a:pt x="137" y="27"/>
                </a:lnTo>
                <a:lnTo>
                  <a:pt x="140" y="35"/>
                </a:lnTo>
                <a:lnTo>
                  <a:pt x="140" y="45"/>
                </a:lnTo>
                <a:lnTo>
                  <a:pt x="140" y="53"/>
                </a:lnTo>
                <a:lnTo>
                  <a:pt x="137" y="63"/>
                </a:lnTo>
                <a:lnTo>
                  <a:pt x="133" y="70"/>
                </a:lnTo>
                <a:lnTo>
                  <a:pt x="128" y="77"/>
                </a:lnTo>
                <a:lnTo>
                  <a:pt x="121" y="82"/>
                </a:lnTo>
                <a:lnTo>
                  <a:pt x="112" y="86"/>
                </a:lnTo>
                <a:lnTo>
                  <a:pt x="104" y="89"/>
                </a:lnTo>
                <a:lnTo>
                  <a:pt x="95" y="90"/>
                </a:lnTo>
                <a:lnTo>
                  <a:pt x="86" y="89"/>
                </a:lnTo>
                <a:lnTo>
                  <a:pt x="78" y="86"/>
                </a:lnTo>
                <a:lnTo>
                  <a:pt x="70" y="82"/>
                </a:lnTo>
                <a:lnTo>
                  <a:pt x="63" y="77"/>
                </a:lnTo>
                <a:lnTo>
                  <a:pt x="57" y="70"/>
                </a:lnTo>
                <a:lnTo>
                  <a:pt x="53" y="63"/>
                </a:lnTo>
                <a:lnTo>
                  <a:pt x="51" y="53"/>
                </a:lnTo>
                <a:lnTo>
                  <a:pt x="51" y="45"/>
                </a:lnTo>
                <a:close/>
                <a:moveTo>
                  <a:pt x="73" y="45"/>
                </a:moveTo>
                <a:lnTo>
                  <a:pt x="73" y="45"/>
                </a:lnTo>
                <a:lnTo>
                  <a:pt x="74" y="49"/>
                </a:lnTo>
                <a:lnTo>
                  <a:pt x="75" y="53"/>
                </a:lnTo>
                <a:lnTo>
                  <a:pt x="79" y="60"/>
                </a:lnTo>
                <a:lnTo>
                  <a:pt x="86" y="66"/>
                </a:lnTo>
                <a:lnTo>
                  <a:pt x="90" y="67"/>
                </a:lnTo>
                <a:lnTo>
                  <a:pt x="95" y="67"/>
                </a:lnTo>
                <a:lnTo>
                  <a:pt x="100" y="67"/>
                </a:lnTo>
                <a:lnTo>
                  <a:pt x="104" y="66"/>
                </a:lnTo>
                <a:lnTo>
                  <a:pt x="111" y="60"/>
                </a:lnTo>
                <a:lnTo>
                  <a:pt x="115" y="53"/>
                </a:lnTo>
                <a:lnTo>
                  <a:pt x="117" y="49"/>
                </a:lnTo>
                <a:lnTo>
                  <a:pt x="117" y="45"/>
                </a:lnTo>
                <a:lnTo>
                  <a:pt x="117" y="41"/>
                </a:lnTo>
                <a:lnTo>
                  <a:pt x="115" y="37"/>
                </a:lnTo>
                <a:lnTo>
                  <a:pt x="111" y="30"/>
                </a:lnTo>
                <a:lnTo>
                  <a:pt x="104" y="24"/>
                </a:lnTo>
                <a:lnTo>
                  <a:pt x="100" y="23"/>
                </a:lnTo>
                <a:lnTo>
                  <a:pt x="95" y="23"/>
                </a:lnTo>
                <a:lnTo>
                  <a:pt x="90" y="23"/>
                </a:lnTo>
                <a:lnTo>
                  <a:pt x="86" y="24"/>
                </a:lnTo>
                <a:lnTo>
                  <a:pt x="79" y="30"/>
                </a:lnTo>
                <a:lnTo>
                  <a:pt x="75" y="37"/>
                </a:lnTo>
                <a:lnTo>
                  <a:pt x="74" y="41"/>
                </a:lnTo>
                <a:lnTo>
                  <a:pt x="73" y="45"/>
                </a:lnTo>
                <a:close/>
              </a:path>
            </a:pathLst>
          </a:custGeom>
          <a:solidFill>
            <a:schemeClr val="accent1"/>
          </a:solidFill>
          <a:ln>
            <a:noFill/>
          </a:ln>
        </p:spPr>
        <p:txBody>
          <a:bodyPr/>
          <a:lstStyle/>
          <a:p>
            <a:endParaRPr lang="en-US" dirty="0"/>
          </a:p>
        </p:txBody>
      </p:sp>
      <p:sp>
        <p:nvSpPr>
          <p:cNvPr id="264" name="Freeform 301"/>
          <p:cNvSpPr>
            <a:spLocks noEditPoints="1"/>
          </p:cNvSpPr>
          <p:nvPr/>
        </p:nvSpPr>
        <p:spPr bwMode="auto">
          <a:xfrm>
            <a:off x="5173375" y="581431"/>
            <a:ext cx="490108" cy="374787"/>
          </a:xfrm>
          <a:custGeom>
            <a:avLst/>
            <a:gdLst>
              <a:gd name="T0" fmla="*/ 151082 w 560"/>
              <a:gd name="T1" fmla="*/ 2117 h 429"/>
              <a:gd name="T2" fmla="*/ 131998 w 560"/>
              <a:gd name="T3" fmla="*/ 3704 h 429"/>
              <a:gd name="T4" fmla="*/ 124046 w 560"/>
              <a:gd name="T5" fmla="*/ 17992 h 429"/>
              <a:gd name="T6" fmla="*/ 129347 w 560"/>
              <a:gd name="T7" fmla="*/ 33338 h 429"/>
              <a:gd name="T8" fmla="*/ 242792 w 560"/>
              <a:gd name="T9" fmla="*/ 177271 h 429"/>
              <a:gd name="T10" fmla="*/ 249683 w 560"/>
              <a:gd name="T11" fmla="*/ 172509 h 429"/>
              <a:gd name="T12" fmla="*/ 279369 w 560"/>
              <a:gd name="T13" fmla="*/ 122238 h 429"/>
              <a:gd name="T14" fmla="*/ 293682 w 560"/>
              <a:gd name="T15" fmla="*/ 130175 h 429"/>
              <a:gd name="T16" fmla="*/ 294743 w 560"/>
              <a:gd name="T17" fmla="*/ 120121 h 429"/>
              <a:gd name="T18" fmla="*/ 178648 w 560"/>
              <a:gd name="T19" fmla="*/ 39158 h 429"/>
              <a:gd name="T20" fmla="*/ 194021 w 560"/>
              <a:gd name="T21" fmla="*/ 52388 h 429"/>
              <a:gd name="T22" fmla="*/ 137829 w 560"/>
              <a:gd name="T23" fmla="*/ 14288 h 429"/>
              <a:gd name="T24" fmla="*/ 147901 w 560"/>
              <a:gd name="T25" fmla="*/ 14288 h 429"/>
              <a:gd name="T26" fmla="*/ 139420 w 560"/>
              <a:gd name="T27" fmla="*/ 25929 h 429"/>
              <a:gd name="T28" fmla="*/ 136239 w 560"/>
              <a:gd name="T29" fmla="*/ 17463 h 429"/>
              <a:gd name="T30" fmla="*/ 267707 w 560"/>
              <a:gd name="T31" fmla="*/ 112713 h 429"/>
              <a:gd name="T32" fmla="*/ 118745 w 560"/>
              <a:gd name="T33" fmla="*/ 120121 h 429"/>
              <a:gd name="T34" fmla="*/ 124046 w 560"/>
              <a:gd name="T35" fmla="*/ 43392 h 429"/>
              <a:gd name="T36" fmla="*/ 92770 w 560"/>
              <a:gd name="T37" fmla="*/ 112184 h 429"/>
              <a:gd name="T38" fmla="*/ 75806 w 560"/>
              <a:gd name="T39" fmla="*/ 128059 h 429"/>
              <a:gd name="T40" fmla="*/ 53541 w 560"/>
              <a:gd name="T41" fmla="*/ 136525 h 429"/>
              <a:gd name="T42" fmla="*/ 37108 w 560"/>
              <a:gd name="T43" fmla="*/ 155575 h 429"/>
              <a:gd name="T44" fmla="*/ 32337 w 560"/>
              <a:gd name="T45" fmla="*/ 184150 h 429"/>
              <a:gd name="T46" fmla="*/ 56192 w 560"/>
              <a:gd name="T47" fmla="*/ 219605 h 429"/>
              <a:gd name="T48" fmla="*/ 88529 w 560"/>
              <a:gd name="T49" fmla="*/ 227013 h 429"/>
              <a:gd name="T50" fmla="*/ 114504 w 560"/>
              <a:gd name="T51" fmla="*/ 215371 h 429"/>
              <a:gd name="T52" fmla="*/ 129878 w 560"/>
              <a:gd name="T53" fmla="*/ 191030 h 429"/>
              <a:gd name="T54" fmla="*/ 130408 w 560"/>
              <a:gd name="T55" fmla="*/ 166688 h 429"/>
              <a:gd name="T56" fmla="*/ 112914 w 560"/>
              <a:gd name="T57" fmla="*/ 138642 h 429"/>
              <a:gd name="T58" fmla="*/ 102842 w 560"/>
              <a:gd name="T59" fmla="*/ 132292 h 429"/>
              <a:gd name="T60" fmla="*/ 81637 w 560"/>
              <a:gd name="T61" fmla="*/ 215371 h 429"/>
              <a:gd name="T62" fmla="*/ 48770 w 560"/>
              <a:gd name="T63" fmla="*/ 194734 h 429"/>
              <a:gd name="T64" fmla="*/ 48240 w 560"/>
              <a:gd name="T65" fmla="*/ 160867 h 429"/>
              <a:gd name="T66" fmla="*/ 77396 w 560"/>
              <a:gd name="T67" fmla="*/ 140229 h 429"/>
              <a:gd name="T68" fmla="*/ 101251 w 560"/>
              <a:gd name="T69" fmla="*/ 145521 h 429"/>
              <a:gd name="T70" fmla="*/ 118745 w 560"/>
              <a:gd name="T71" fmla="*/ 173038 h 429"/>
              <a:gd name="T72" fmla="*/ 100721 w 560"/>
              <a:gd name="T73" fmla="*/ 210080 h 429"/>
              <a:gd name="T74" fmla="*/ 75806 w 560"/>
              <a:gd name="T75" fmla="*/ 156105 h 429"/>
              <a:gd name="T76" fmla="*/ 67324 w 560"/>
              <a:gd name="T77" fmla="*/ 168805 h 429"/>
              <a:gd name="T78" fmla="*/ 60433 w 560"/>
              <a:gd name="T79" fmla="*/ 183092 h 429"/>
              <a:gd name="T80" fmla="*/ 54071 w 560"/>
              <a:gd name="T81" fmla="*/ 182034 h 429"/>
              <a:gd name="T82" fmla="*/ 54602 w 560"/>
              <a:gd name="T83" fmla="*/ 166688 h 429"/>
              <a:gd name="T84" fmla="*/ 66264 w 560"/>
              <a:gd name="T85" fmla="*/ 152930 h 429"/>
              <a:gd name="T86" fmla="*/ 41879 w 560"/>
              <a:gd name="T87" fmla="*/ 111125 h 429"/>
              <a:gd name="T88" fmla="*/ 42939 w 560"/>
              <a:gd name="T89" fmla="*/ 103188 h 429"/>
              <a:gd name="T90" fmla="*/ 58312 w 560"/>
              <a:gd name="T91" fmla="*/ 115359 h 429"/>
              <a:gd name="T92" fmla="*/ 54602 w 560"/>
              <a:gd name="T93" fmla="*/ 124354 h 429"/>
              <a:gd name="T94" fmla="*/ 13253 w 560"/>
              <a:gd name="T95" fmla="*/ 128059 h 429"/>
              <a:gd name="T96" fmla="*/ 32337 w 560"/>
              <a:gd name="T97" fmla="*/ 133879 h 429"/>
              <a:gd name="T98" fmla="*/ 33927 w 560"/>
              <a:gd name="T99" fmla="*/ 142346 h 429"/>
              <a:gd name="T100" fmla="*/ 14843 w 560"/>
              <a:gd name="T101" fmla="*/ 136525 h 429"/>
              <a:gd name="T102" fmla="*/ 13253 w 560"/>
              <a:gd name="T103" fmla="*/ 128059 h 429"/>
              <a:gd name="T104" fmla="*/ 0 w 560"/>
              <a:gd name="T105" fmla="*/ 167746 h 429"/>
              <a:gd name="T106" fmla="*/ 5831 w 560"/>
              <a:gd name="T107" fmla="*/ 161925 h 429"/>
              <a:gd name="T108" fmla="*/ 24385 w 560"/>
              <a:gd name="T109" fmla="*/ 165630 h 429"/>
              <a:gd name="T110" fmla="*/ 19084 w 560"/>
              <a:gd name="T111" fmla="*/ 174625 h 429"/>
              <a:gd name="T112" fmla="*/ 29156 w 560"/>
              <a:gd name="T113" fmla="*/ 199496 h 429"/>
              <a:gd name="T114" fmla="*/ 11662 w 560"/>
              <a:gd name="T115" fmla="*/ 211667 h 429"/>
              <a:gd name="T116" fmla="*/ 6891 w 560"/>
              <a:gd name="T117" fmla="*/ 207963 h 429"/>
              <a:gd name="T118" fmla="*/ 20674 w 560"/>
              <a:gd name="T119" fmla="*/ 194205 h 4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0" h="429">
                <a:moveTo>
                  <a:pt x="556" y="227"/>
                </a:moveTo>
                <a:lnTo>
                  <a:pt x="293" y="9"/>
                </a:lnTo>
                <a:lnTo>
                  <a:pt x="292" y="7"/>
                </a:lnTo>
                <a:lnTo>
                  <a:pt x="285" y="4"/>
                </a:lnTo>
                <a:lnTo>
                  <a:pt x="279" y="1"/>
                </a:lnTo>
                <a:lnTo>
                  <a:pt x="273" y="0"/>
                </a:lnTo>
                <a:lnTo>
                  <a:pt x="267" y="0"/>
                </a:lnTo>
                <a:lnTo>
                  <a:pt x="260" y="1"/>
                </a:lnTo>
                <a:lnTo>
                  <a:pt x="255" y="3"/>
                </a:lnTo>
                <a:lnTo>
                  <a:pt x="249" y="7"/>
                </a:lnTo>
                <a:lnTo>
                  <a:pt x="244" y="11"/>
                </a:lnTo>
                <a:lnTo>
                  <a:pt x="240" y="16"/>
                </a:lnTo>
                <a:lnTo>
                  <a:pt x="235" y="22"/>
                </a:lnTo>
                <a:lnTo>
                  <a:pt x="234" y="29"/>
                </a:lnTo>
                <a:lnTo>
                  <a:pt x="234" y="34"/>
                </a:lnTo>
                <a:lnTo>
                  <a:pt x="234" y="41"/>
                </a:lnTo>
                <a:lnTo>
                  <a:pt x="235" y="48"/>
                </a:lnTo>
                <a:lnTo>
                  <a:pt x="240" y="55"/>
                </a:lnTo>
                <a:lnTo>
                  <a:pt x="244" y="62"/>
                </a:lnTo>
                <a:lnTo>
                  <a:pt x="244" y="63"/>
                </a:lnTo>
                <a:lnTo>
                  <a:pt x="245" y="63"/>
                </a:lnTo>
                <a:lnTo>
                  <a:pt x="450" y="331"/>
                </a:lnTo>
                <a:lnTo>
                  <a:pt x="454" y="335"/>
                </a:lnTo>
                <a:lnTo>
                  <a:pt x="458" y="335"/>
                </a:lnTo>
                <a:lnTo>
                  <a:pt x="462" y="335"/>
                </a:lnTo>
                <a:lnTo>
                  <a:pt x="465" y="334"/>
                </a:lnTo>
                <a:lnTo>
                  <a:pt x="469" y="330"/>
                </a:lnTo>
                <a:lnTo>
                  <a:pt x="471" y="326"/>
                </a:lnTo>
                <a:lnTo>
                  <a:pt x="471" y="322"/>
                </a:lnTo>
                <a:lnTo>
                  <a:pt x="468" y="317"/>
                </a:lnTo>
                <a:lnTo>
                  <a:pt x="422" y="258"/>
                </a:lnTo>
                <a:lnTo>
                  <a:pt x="524" y="232"/>
                </a:lnTo>
                <a:lnTo>
                  <a:pt x="527" y="231"/>
                </a:lnTo>
                <a:lnTo>
                  <a:pt x="542" y="245"/>
                </a:lnTo>
                <a:lnTo>
                  <a:pt x="545" y="246"/>
                </a:lnTo>
                <a:lnTo>
                  <a:pt x="549" y="247"/>
                </a:lnTo>
                <a:lnTo>
                  <a:pt x="554" y="246"/>
                </a:lnTo>
                <a:lnTo>
                  <a:pt x="559" y="242"/>
                </a:lnTo>
                <a:lnTo>
                  <a:pt x="560" y="239"/>
                </a:lnTo>
                <a:lnTo>
                  <a:pt x="560" y="234"/>
                </a:lnTo>
                <a:lnTo>
                  <a:pt x="560" y="229"/>
                </a:lnTo>
                <a:lnTo>
                  <a:pt x="556" y="227"/>
                </a:lnTo>
                <a:close/>
                <a:moveTo>
                  <a:pt x="361" y="177"/>
                </a:moveTo>
                <a:lnTo>
                  <a:pt x="420" y="161"/>
                </a:lnTo>
                <a:lnTo>
                  <a:pt x="403" y="234"/>
                </a:lnTo>
                <a:lnTo>
                  <a:pt x="361" y="177"/>
                </a:lnTo>
                <a:close/>
                <a:moveTo>
                  <a:pt x="337" y="74"/>
                </a:moveTo>
                <a:lnTo>
                  <a:pt x="293" y="75"/>
                </a:lnTo>
                <a:lnTo>
                  <a:pt x="315" y="56"/>
                </a:lnTo>
                <a:lnTo>
                  <a:pt x="337" y="74"/>
                </a:lnTo>
                <a:close/>
                <a:moveTo>
                  <a:pt x="414" y="139"/>
                </a:moveTo>
                <a:lnTo>
                  <a:pt x="356" y="154"/>
                </a:lnTo>
                <a:lnTo>
                  <a:pt x="366" y="99"/>
                </a:lnTo>
                <a:lnTo>
                  <a:pt x="414" y="139"/>
                </a:lnTo>
                <a:close/>
                <a:moveTo>
                  <a:pt x="343" y="97"/>
                </a:moveTo>
                <a:lnTo>
                  <a:pt x="334" y="143"/>
                </a:lnTo>
                <a:lnTo>
                  <a:pt x="300" y="99"/>
                </a:lnTo>
                <a:lnTo>
                  <a:pt x="343" y="97"/>
                </a:lnTo>
                <a:close/>
                <a:moveTo>
                  <a:pt x="260" y="27"/>
                </a:moveTo>
                <a:lnTo>
                  <a:pt x="260" y="27"/>
                </a:lnTo>
                <a:lnTo>
                  <a:pt x="264" y="23"/>
                </a:lnTo>
                <a:lnTo>
                  <a:pt x="270" y="23"/>
                </a:lnTo>
                <a:lnTo>
                  <a:pt x="275" y="25"/>
                </a:lnTo>
                <a:lnTo>
                  <a:pt x="279" y="27"/>
                </a:lnTo>
                <a:lnTo>
                  <a:pt x="281" y="29"/>
                </a:lnTo>
                <a:lnTo>
                  <a:pt x="297" y="41"/>
                </a:lnTo>
                <a:lnTo>
                  <a:pt x="273" y="63"/>
                </a:lnTo>
                <a:lnTo>
                  <a:pt x="263" y="49"/>
                </a:lnTo>
                <a:lnTo>
                  <a:pt x="262" y="48"/>
                </a:lnTo>
                <a:lnTo>
                  <a:pt x="259" y="44"/>
                </a:lnTo>
                <a:lnTo>
                  <a:pt x="257" y="38"/>
                </a:lnTo>
                <a:lnTo>
                  <a:pt x="257" y="33"/>
                </a:lnTo>
                <a:lnTo>
                  <a:pt x="257" y="30"/>
                </a:lnTo>
                <a:lnTo>
                  <a:pt x="260" y="27"/>
                </a:lnTo>
                <a:close/>
                <a:moveTo>
                  <a:pt x="428" y="232"/>
                </a:moveTo>
                <a:lnTo>
                  <a:pt x="443" y="162"/>
                </a:lnTo>
                <a:lnTo>
                  <a:pt x="505" y="213"/>
                </a:lnTo>
                <a:lnTo>
                  <a:pt x="428" y="232"/>
                </a:lnTo>
                <a:close/>
                <a:moveTo>
                  <a:pt x="213" y="262"/>
                </a:moveTo>
                <a:lnTo>
                  <a:pt x="224" y="234"/>
                </a:lnTo>
                <a:lnTo>
                  <a:pt x="224" y="231"/>
                </a:lnTo>
                <a:lnTo>
                  <a:pt x="224" y="227"/>
                </a:lnTo>
                <a:lnTo>
                  <a:pt x="222" y="224"/>
                </a:lnTo>
                <a:lnTo>
                  <a:pt x="219" y="221"/>
                </a:lnTo>
                <a:lnTo>
                  <a:pt x="209" y="218"/>
                </a:lnTo>
                <a:lnTo>
                  <a:pt x="248" y="103"/>
                </a:lnTo>
                <a:lnTo>
                  <a:pt x="234" y="82"/>
                </a:lnTo>
                <a:lnTo>
                  <a:pt x="191" y="212"/>
                </a:lnTo>
                <a:lnTo>
                  <a:pt x="185" y="209"/>
                </a:lnTo>
                <a:lnTo>
                  <a:pt x="182" y="209"/>
                </a:lnTo>
                <a:lnTo>
                  <a:pt x="178" y="209"/>
                </a:lnTo>
                <a:lnTo>
                  <a:pt x="175" y="212"/>
                </a:lnTo>
                <a:lnTo>
                  <a:pt x="172" y="214"/>
                </a:lnTo>
                <a:lnTo>
                  <a:pt x="163" y="242"/>
                </a:lnTo>
                <a:lnTo>
                  <a:pt x="154" y="242"/>
                </a:lnTo>
                <a:lnTo>
                  <a:pt x="143" y="242"/>
                </a:lnTo>
                <a:lnTo>
                  <a:pt x="134" y="243"/>
                </a:lnTo>
                <a:lnTo>
                  <a:pt x="124" y="246"/>
                </a:lnTo>
                <a:lnTo>
                  <a:pt x="116" y="250"/>
                </a:lnTo>
                <a:lnTo>
                  <a:pt x="108" y="254"/>
                </a:lnTo>
                <a:lnTo>
                  <a:pt x="101" y="258"/>
                </a:lnTo>
                <a:lnTo>
                  <a:pt x="92" y="264"/>
                </a:lnTo>
                <a:lnTo>
                  <a:pt x="87" y="271"/>
                </a:lnTo>
                <a:lnTo>
                  <a:pt x="80" y="278"/>
                </a:lnTo>
                <a:lnTo>
                  <a:pt x="75" y="286"/>
                </a:lnTo>
                <a:lnTo>
                  <a:pt x="70" y="294"/>
                </a:lnTo>
                <a:lnTo>
                  <a:pt x="66" y="302"/>
                </a:lnTo>
                <a:lnTo>
                  <a:pt x="64" y="311"/>
                </a:lnTo>
                <a:lnTo>
                  <a:pt x="62" y="320"/>
                </a:lnTo>
                <a:lnTo>
                  <a:pt x="61" y="328"/>
                </a:lnTo>
                <a:lnTo>
                  <a:pt x="61" y="338"/>
                </a:lnTo>
                <a:lnTo>
                  <a:pt x="61" y="348"/>
                </a:lnTo>
                <a:lnTo>
                  <a:pt x="65" y="364"/>
                </a:lnTo>
                <a:lnTo>
                  <a:pt x="72" y="379"/>
                </a:lnTo>
                <a:lnTo>
                  <a:pt x="81" y="394"/>
                </a:lnTo>
                <a:lnTo>
                  <a:pt x="92" y="405"/>
                </a:lnTo>
                <a:lnTo>
                  <a:pt x="106" y="415"/>
                </a:lnTo>
                <a:lnTo>
                  <a:pt x="121" y="423"/>
                </a:lnTo>
                <a:lnTo>
                  <a:pt x="138" y="427"/>
                </a:lnTo>
                <a:lnTo>
                  <a:pt x="154" y="429"/>
                </a:lnTo>
                <a:lnTo>
                  <a:pt x="167" y="429"/>
                </a:lnTo>
                <a:lnTo>
                  <a:pt x="176" y="427"/>
                </a:lnTo>
                <a:lnTo>
                  <a:pt x="185" y="425"/>
                </a:lnTo>
                <a:lnTo>
                  <a:pt x="193" y="421"/>
                </a:lnTo>
                <a:lnTo>
                  <a:pt x="201" y="416"/>
                </a:lnTo>
                <a:lnTo>
                  <a:pt x="209" y="412"/>
                </a:lnTo>
                <a:lnTo>
                  <a:pt x="216" y="407"/>
                </a:lnTo>
                <a:lnTo>
                  <a:pt x="223" y="400"/>
                </a:lnTo>
                <a:lnTo>
                  <a:pt x="229" y="393"/>
                </a:lnTo>
                <a:lnTo>
                  <a:pt x="234" y="386"/>
                </a:lnTo>
                <a:lnTo>
                  <a:pt x="238" y="378"/>
                </a:lnTo>
                <a:lnTo>
                  <a:pt x="242" y="370"/>
                </a:lnTo>
                <a:lnTo>
                  <a:pt x="245" y="361"/>
                </a:lnTo>
                <a:lnTo>
                  <a:pt x="246" y="352"/>
                </a:lnTo>
                <a:lnTo>
                  <a:pt x="248" y="342"/>
                </a:lnTo>
                <a:lnTo>
                  <a:pt x="249" y="334"/>
                </a:lnTo>
                <a:lnTo>
                  <a:pt x="248" y="324"/>
                </a:lnTo>
                <a:lnTo>
                  <a:pt x="246" y="315"/>
                </a:lnTo>
                <a:lnTo>
                  <a:pt x="244" y="305"/>
                </a:lnTo>
                <a:lnTo>
                  <a:pt x="241" y="297"/>
                </a:lnTo>
                <a:lnTo>
                  <a:pt x="237" y="290"/>
                </a:lnTo>
                <a:lnTo>
                  <a:pt x="231" y="282"/>
                </a:lnTo>
                <a:lnTo>
                  <a:pt x="226" y="275"/>
                </a:lnTo>
                <a:lnTo>
                  <a:pt x="213" y="262"/>
                </a:lnTo>
                <a:close/>
                <a:moveTo>
                  <a:pt x="187" y="231"/>
                </a:moveTo>
                <a:lnTo>
                  <a:pt x="202" y="236"/>
                </a:lnTo>
                <a:lnTo>
                  <a:pt x="197" y="251"/>
                </a:lnTo>
                <a:lnTo>
                  <a:pt x="194" y="250"/>
                </a:lnTo>
                <a:lnTo>
                  <a:pt x="182" y="246"/>
                </a:lnTo>
                <a:lnTo>
                  <a:pt x="187" y="231"/>
                </a:lnTo>
                <a:close/>
                <a:moveTo>
                  <a:pt x="164" y="405"/>
                </a:moveTo>
                <a:lnTo>
                  <a:pt x="164" y="405"/>
                </a:lnTo>
                <a:lnTo>
                  <a:pt x="154" y="407"/>
                </a:lnTo>
                <a:lnTo>
                  <a:pt x="142" y="405"/>
                </a:lnTo>
                <a:lnTo>
                  <a:pt x="130" y="401"/>
                </a:lnTo>
                <a:lnTo>
                  <a:pt x="117" y="396"/>
                </a:lnTo>
                <a:lnTo>
                  <a:pt x="108" y="389"/>
                </a:lnTo>
                <a:lnTo>
                  <a:pt x="99" y="379"/>
                </a:lnTo>
                <a:lnTo>
                  <a:pt x="92" y="368"/>
                </a:lnTo>
                <a:lnTo>
                  <a:pt x="87" y="357"/>
                </a:lnTo>
                <a:lnTo>
                  <a:pt x="84" y="345"/>
                </a:lnTo>
                <a:lnTo>
                  <a:pt x="84" y="330"/>
                </a:lnTo>
                <a:lnTo>
                  <a:pt x="86" y="316"/>
                </a:lnTo>
                <a:lnTo>
                  <a:pt x="91" y="304"/>
                </a:lnTo>
                <a:lnTo>
                  <a:pt x="98" y="291"/>
                </a:lnTo>
                <a:lnTo>
                  <a:pt x="108" y="282"/>
                </a:lnTo>
                <a:lnTo>
                  <a:pt x="120" y="273"/>
                </a:lnTo>
                <a:lnTo>
                  <a:pt x="132" y="268"/>
                </a:lnTo>
                <a:lnTo>
                  <a:pt x="146" y="265"/>
                </a:lnTo>
                <a:lnTo>
                  <a:pt x="154" y="265"/>
                </a:lnTo>
                <a:lnTo>
                  <a:pt x="168" y="265"/>
                </a:lnTo>
                <a:lnTo>
                  <a:pt x="180" y="269"/>
                </a:lnTo>
                <a:lnTo>
                  <a:pt x="191" y="275"/>
                </a:lnTo>
                <a:lnTo>
                  <a:pt x="201" y="282"/>
                </a:lnTo>
                <a:lnTo>
                  <a:pt x="211" y="291"/>
                </a:lnTo>
                <a:lnTo>
                  <a:pt x="218" y="302"/>
                </a:lnTo>
                <a:lnTo>
                  <a:pt x="222" y="313"/>
                </a:lnTo>
                <a:lnTo>
                  <a:pt x="224" y="327"/>
                </a:lnTo>
                <a:lnTo>
                  <a:pt x="226" y="341"/>
                </a:lnTo>
                <a:lnTo>
                  <a:pt x="223" y="355"/>
                </a:lnTo>
                <a:lnTo>
                  <a:pt x="218" y="367"/>
                </a:lnTo>
                <a:lnTo>
                  <a:pt x="211" y="379"/>
                </a:lnTo>
                <a:lnTo>
                  <a:pt x="201" y="389"/>
                </a:lnTo>
                <a:lnTo>
                  <a:pt x="190" y="397"/>
                </a:lnTo>
                <a:lnTo>
                  <a:pt x="178" y="403"/>
                </a:lnTo>
                <a:lnTo>
                  <a:pt x="164" y="405"/>
                </a:lnTo>
                <a:close/>
                <a:moveTo>
                  <a:pt x="142" y="291"/>
                </a:moveTo>
                <a:lnTo>
                  <a:pt x="142" y="291"/>
                </a:lnTo>
                <a:lnTo>
                  <a:pt x="143" y="295"/>
                </a:lnTo>
                <a:lnTo>
                  <a:pt x="143" y="301"/>
                </a:lnTo>
                <a:lnTo>
                  <a:pt x="141" y="305"/>
                </a:lnTo>
                <a:lnTo>
                  <a:pt x="138" y="308"/>
                </a:lnTo>
                <a:lnTo>
                  <a:pt x="131" y="313"/>
                </a:lnTo>
                <a:lnTo>
                  <a:pt x="127" y="319"/>
                </a:lnTo>
                <a:lnTo>
                  <a:pt x="123" y="327"/>
                </a:lnTo>
                <a:lnTo>
                  <a:pt x="123" y="335"/>
                </a:lnTo>
                <a:lnTo>
                  <a:pt x="121" y="339"/>
                </a:lnTo>
                <a:lnTo>
                  <a:pt x="119" y="344"/>
                </a:lnTo>
                <a:lnTo>
                  <a:pt x="114" y="346"/>
                </a:lnTo>
                <a:lnTo>
                  <a:pt x="110" y="346"/>
                </a:lnTo>
                <a:lnTo>
                  <a:pt x="106" y="346"/>
                </a:lnTo>
                <a:lnTo>
                  <a:pt x="102" y="344"/>
                </a:lnTo>
                <a:lnTo>
                  <a:pt x="99" y="339"/>
                </a:lnTo>
                <a:lnTo>
                  <a:pt x="99" y="335"/>
                </a:lnTo>
                <a:lnTo>
                  <a:pt x="99" y="328"/>
                </a:lnTo>
                <a:lnTo>
                  <a:pt x="101" y="322"/>
                </a:lnTo>
                <a:lnTo>
                  <a:pt x="103" y="315"/>
                </a:lnTo>
                <a:lnTo>
                  <a:pt x="106" y="308"/>
                </a:lnTo>
                <a:lnTo>
                  <a:pt x="110" y="302"/>
                </a:lnTo>
                <a:lnTo>
                  <a:pt x="114" y="297"/>
                </a:lnTo>
                <a:lnTo>
                  <a:pt x="120" y="291"/>
                </a:lnTo>
                <a:lnTo>
                  <a:pt x="125" y="289"/>
                </a:lnTo>
                <a:lnTo>
                  <a:pt x="130" y="286"/>
                </a:lnTo>
                <a:lnTo>
                  <a:pt x="135" y="287"/>
                </a:lnTo>
                <a:lnTo>
                  <a:pt x="139" y="289"/>
                </a:lnTo>
                <a:lnTo>
                  <a:pt x="142" y="291"/>
                </a:lnTo>
                <a:close/>
                <a:moveTo>
                  <a:pt x="79" y="210"/>
                </a:moveTo>
                <a:lnTo>
                  <a:pt x="79" y="210"/>
                </a:lnTo>
                <a:lnTo>
                  <a:pt x="76" y="206"/>
                </a:lnTo>
                <a:lnTo>
                  <a:pt x="76" y="202"/>
                </a:lnTo>
                <a:lnTo>
                  <a:pt x="79" y="198"/>
                </a:lnTo>
                <a:lnTo>
                  <a:pt x="81" y="195"/>
                </a:lnTo>
                <a:lnTo>
                  <a:pt x="86" y="192"/>
                </a:lnTo>
                <a:lnTo>
                  <a:pt x="90" y="194"/>
                </a:lnTo>
                <a:lnTo>
                  <a:pt x="94" y="195"/>
                </a:lnTo>
                <a:lnTo>
                  <a:pt x="98" y="198"/>
                </a:lnTo>
                <a:lnTo>
                  <a:pt x="110" y="218"/>
                </a:lnTo>
                <a:lnTo>
                  <a:pt x="112" y="223"/>
                </a:lnTo>
                <a:lnTo>
                  <a:pt x="112" y="227"/>
                </a:lnTo>
                <a:lnTo>
                  <a:pt x="110" y="231"/>
                </a:lnTo>
                <a:lnTo>
                  <a:pt x="108" y="234"/>
                </a:lnTo>
                <a:lnTo>
                  <a:pt x="103" y="235"/>
                </a:lnTo>
                <a:lnTo>
                  <a:pt x="101" y="236"/>
                </a:lnTo>
                <a:lnTo>
                  <a:pt x="95" y="235"/>
                </a:lnTo>
                <a:lnTo>
                  <a:pt x="91" y="231"/>
                </a:lnTo>
                <a:lnTo>
                  <a:pt x="79" y="210"/>
                </a:lnTo>
                <a:close/>
                <a:moveTo>
                  <a:pt x="25" y="242"/>
                </a:moveTo>
                <a:lnTo>
                  <a:pt x="25" y="242"/>
                </a:lnTo>
                <a:lnTo>
                  <a:pt x="29" y="239"/>
                </a:lnTo>
                <a:lnTo>
                  <a:pt x="33" y="236"/>
                </a:lnTo>
                <a:lnTo>
                  <a:pt x="37" y="238"/>
                </a:lnTo>
                <a:lnTo>
                  <a:pt x="42" y="239"/>
                </a:lnTo>
                <a:lnTo>
                  <a:pt x="61" y="253"/>
                </a:lnTo>
                <a:lnTo>
                  <a:pt x="64" y="256"/>
                </a:lnTo>
                <a:lnTo>
                  <a:pt x="66" y="260"/>
                </a:lnTo>
                <a:lnTo>
                  <a:pt x="66" y="265"/>
                </a:lnTo>
                <a:lnTo>
                  <a:pt x="64" y="269"/>
                </a:lnTo>
                <a:lnTo>
                  <a:pt x="59" y="272"/>
                </a:lnTo>
                <a:lnTo>
                  <a:pt x="54" y="273"/>
                </a:lnTo>
                <a:lnTo>
                  <a:pt x="51" y="273"/>
                </a:lnTo>
                <a:lnTo>
                  <a:pt x="47" y="272"/>
                </a:lnTo>
                <a:lnTo>
                  <a:pt x="28" y="258"/>
                </a:lnTo>
                <a:lnTo>
                  <a:pt x="25" y="254"/>
                </a:lnTo>
                <a:lnTo>
                  <a:pt x="24" y="250"/>
                </a:lnTo>
                <a:lnTo>
                  <a:pt x="24" y="246"/>
                </a:lnTo>
                <a:lnTo>
                  <a:pt x="25" y="242"/>
                </a:lnTo>
                <a:close/>
                <a:moveTo>
                  <a:pt x="11" y="330"/>
                </a:moveTo>
                <a:lnTo>
                  <a:pt x="11" y="330"/>
                </a:lnTo>
                <a:lnTo>
                  <a:pt x="7" y="328"/>
                </a:lnTo>
                <a:lnTo>
                  <a:pt x="3" y="326"/>
                </a:lnTo>
                <a:lnTo>
                  <a:pt x="0" y="323"/>
                </a:lnTo>
                <a:lnTo>
                  <a:pt x="0" y="317"/>
                </a:lnTo>
                <a:lnTo>
                  <a:pt x="0" y="313"/>
                </a:lnTo>
                <a:lnTo>
                  <a:pt x="3" y="309"/>
                </a:lnTo>
                <a:lnTo>
                  <a:pt x="7" y="308"/>
                </a:lnTo>
                <a:lnTo>
                  <a:pt x="11" y="306"/>
                </a:lnTo>
                <a:lnTo>
                  <a:pt x="36" y="306"/>
                </a:lnTo>
                <a:lnTo>
                  <a:pt x="40" y="308"/>
                </a:lnTo>
                <a:lnTo>
                  <a:pt x="44" y="309"/>
                </a:lnTo>
                <a:lnTo>
                  <a:pt x="46" y="313"/>
                </a:lnTo>
                <a:lnTo>
                  <a:pt x="47" y="317"/>
                </a:lnTo>
                <a:lnTo>
                  <a:pt x="46" y="323"/>
                </a:lnTo>
                <a:lnTo>
                  <a:pt x="44" y="326"/>
                </a:lnTo>
                <a:lnTo>
                  <a:pt x="40" y="328"/>
                </a:lnTo>
                <a:lnTo>
                  <a:pt x="36" y="330"/>
                </a:lnTo>
                <a:lnTo>
                  <a:pt x="11" y="330"/>
                </a:lnTo>
                <a:close/>
                <a:moveTo>
                  <a:pt x="54" y="372"/>
                </a:moveTo>
                <a:lnTo>
                  <a:pt x="54" y="372"/>
                </a:lnTo>
                <a:lnTo>
                  <a:pt x="55" y="377"/>
                </a:lnTo>
                <a:lnTo>
                  <a:pt x="55" y="381"/>
                </a:lnTo>
                <a:lnTo>
                  <a:pt x="53" y="385"/>
                </a:lnTo>
                <a:lnTo>
                  <a:pt x="48" y="388"/>
                </a:lnTo>
                <a:lnTo>
                  <a:pt x="28" y="399"/>
                </a:lnTo>
                <a:lnTo>
                  <a:pt x="22" y="400"/>
                </a:lnTo>
                <a:lnTo>
                  <a:pt x="20" y="399"/>
                </a:lnTo>
                <a:lnTo>
                  <a:pt x="17" y="397"/>
                </a:lnTo>
                <a:lnTo>
                  <a:pt x="14" y="396"/>
                </a:lnTo>
                <a:lnTo>
                  <a:pt x="13" y="393"/>
                </a:lnTo>
                <a:lnTo>
                  <a:pt x="11" y="389"/>
                </a:lnTo>
                <a:lnTo>
                  <a:pt x="11" y="383"/>
                </a:lnTo>
                <a:lnTo>
                  <a:pt x="14" y="381"/>
                </a:lnTo>
                <a:lnTo>
                  <a:pt x="17" y="378"/>
                </a:lnTo>
                <a:lnTo>
                  <a:pt x="39" y="367"/>
                </a:lnTo>
                <a:lnTo>
                  <a:pt x="43" y="366"/>
                </a:lnTo>
                <a:lnTo>
                  <a:pt x="47" y="366"/>
                </a:lnTo>
                <a:lnTo>
                  <a:pt x="51" y="368"/>
                </a:lnTo>
                <a:lnTo>
                  <a:pt x="54" y="372"/>
                </a:lnTo>
                <a:close/>
              </a:path>
            </a:pathLst>
          </a:custGeom>
          <a:solidFill>
            <a:schemeClr val="accent1"/>
          </a:solidFill>
          <a:ln>
            <a:noFill/>
          </a:ln>
        </p:spPr>
        <p:txBody>
          <a:bodyPr/>
          <a:lstStyle/>
          <a:p>
            <a:endParaRPr lang="en-US" dirty="0"/>
          </a:p>
        </p:txBody>
      </p:sp>
      <p:sp>
        <p:nvSpPr>
          <p:cNvPr id="265" name="Freeform 302"/>
          <p:cNvSpPr>
            <a:spLocks noEditPoints="1"/>
          </p:cNvSpPr>
          <p:nvPr/>
        </p:nvSpPr>
        <p:spPr bwMode="auto">
          <a:xfrm>
            <a:off x="9226079" y="4936213"/>
            <a:ext cx="395755" cy="330233"/>
          </a:xfrm>
          <a:custGeom>
            <a:avLst/>
            <a:gdLst>
              <a:gd name="T0" fmla="*/ 161753 w 452"/>
              <a:gd name="T1" fmla="*/ 531 h 377"/>
              <a:gd name="T2" fmla="*/ 110310 w 452"/>
              <a:gd name="T3" fmla="*/ 28651 h 377"/>
              <a:gd name="T4" fmla="*/ 60459 w 452"/>
              <a:gd name="T5" fmla="*/ 75341 h 377"/>
              <a:gd name="T6" fmla="*/ 11667 w 452"/>
              <a:gd name="T7" fmla="*/ 107175 h 377"/>
              <a:gd name="T8" fmla="*/ 1591 w 452"/>
              <a:gd name="T9" fmla="*/ 124684 h 377"/>
              <a:gd name="T10" fmla="*/ 7425 w 452"/>
              <a:gd name="T11" fmla="*/ 159171 h 377"/>
              <a:gd name="T12" fmla="*/ 32881 w 452"/>
              <a:gd name="T13" fmla="*/ 184638 h 377"/>
              <a:gd name="T14" fmla="*/ 85915 w 452"/>
              <a:gd name="T15" fmla="*/ 200025 h 377"/>
              <a:gd name="T16" fmla="*/ 119857 w 452"/>
              <a:gd name="T17" fmla="*/ 198433 h 377"/>
              <a:gd name="T18" fmla="*/ 172890 w 452"/>
              <a:gd name="T19" fmla="*/ 178802 h 377"/>
              <a:gd name="T20" fmla="*/ 215848 w 452"/>
              <a:gd name="T21" fmla="*/ 140071 h 377"/>
              <a:gd name="T22" fmla="*/ 239183 w 452"/>
              <a:gd name="T23" fmla="*/ 80116 h 377"/>
              <a:gd name="T24" fmla="*/ 232819 w 452"/>
              <a:gd name="T25" fmla="*/ 41384 h 377"/>
              <a:gd name="T26" fmla="*/ 203650 w 452"/>
              <a:gd name="T27" fmla="*/ 11673 h 377"/>
              <a:gd name="T28" fmla="*/ 152207 w 452"/>
              <a:gd name="T29" fmla="*/ 175619 h 377"/>
              <a:gd name="T30" fmla="*/ 137358 w 452"/>
              <a:gd name="T31" fmla="*/ 160763 h 377"/>
              <a:gd name="T32" fmla="*/ 128872 w 452"/>
              <a:gd name="T33" fmla="*/ 155988 h 377"/>
              <a:gd name="T34" fmla="*/ 126221 w 452"/>
              <a:gd name="T35" fmla="*/ 165538 h 377"/>
              <a:gd name="T36" fmla="*/ 127812 w 452"/>
              <a:gd name="T37" fmla="*/ 184108 h 377"/>
              <a:gd name="T38" fmla="*/ 95461 w 452"/>
              <a:gd name="T39" fmla="*/ 187291 h 377"/>
              <a:gd name="T40" fmla="*/ 38715 w 452"/>
              <a:gd name="T41" fmla="*/ 173496 h 377"/>
              <a:gd name="T42" fmla="*/ 18032 w 452"/>
              <a:gd name="T43" fmla="*/ 152274 h 377"/>
              <a:gd name="T44" fmla="*/ 13258 w 452"/>
              <a:gd name="T45" fmla="*/ 127867 h 377"/>
              <a:gd name="T46" fmla="*/ 29169 w 452"/>
              <a:gd name="T47" fmla="*/ 110359 h 377"/>
              <a:gd name="T48" fmla="*/ 87506 w 452"/>
              <a:gd name="T49" fmla="*/ 69505 h 377"/>
              <a:gd name="T50" fmla="*/ 128342 w 452"/>
              <a:gd name="T51" fmla="*/ 29712 h 377"/>
              <a:gd name="T52" fmla="*/ 169178 w 452"/>
              <a:gd name="T53" fmla="*/ 12203 h 377"/>
              <a:gd name="T54" fmla="*/ 187209 w 452"/>
              <a:gd name="T55" fmla="*/ 16978 h 377"/>
              <a:gd name="T56" fmla="*/ 221151 w 452"/>
              <a:gd name="T57" fmla="*/ 45098 h 377"/>
              <a:gd name="T58" fmla="*/ 227515 w 452"/>
              <a:gd name="T59" fmla="*/ 79055 h 377"/>
              <a:gd name="T60" fmla="*/ 219030 w 452"/>
              <a:gd name="T61" fmla="*/ 81708 h 377"/>
              <a:gd name="T62" fmla="*/ 208423 w 452"/>
              <a:gd name="T63" fmla="*/ 79586 h 377"/>
              <a:gd name="T64" fmla="*/ 212135 w 452"/>
              <a:gd name="T65" fmla="*/ 93911 h 377"/>
              <a:gd name="T66" fmla="*/ 214257 w 452"/>
              <a:gd name="T67" fmla="*/ 119909 h 377"/>
              <a:gd name="T68" fmla="*/ 174481 w 452"/>
              <a:gd name="T69" fmla="*/ 163416 h 377"/>
              <a:gd name="T70" fmla="*/ 77429 w 452"/>
              <a:gd name="T71" fmla="*/ 135826 h 377"/>
              <a:gd name="T72" fmla="*/ 69474 w 452"/>
              <a:gd name="T73" fmla="*/ 139540 h 377"/>
              <a:gd name="T74" fmla="*/ 56746 w 452"/>
              <a:gd name="T75" fmla="*/ 126806 h 377"/>
              <a:gd name="T76" fmla="*/ 58337 w 452"/>
              <a:gd name="T77" fmla="*/ 113011 h 377"/>
              <a:gd name="T78" fmla="*/ 67353 w 452"/>
              <a:gd name="T79" fmla="*/ 118317 h 377"/>
              <a:gd name="T80" fmla="*/ 73717 w 452"/>
              <a:gd name="T81" fmla="*/ 127867 h 377"/>
              <a:gd name="T82" fmla="*/ 77429 w 452"/>
              <a:gd name="T83" fmla="*/ 135826 h 377"/>
              <a:gd name="T84" fmla="*/ 138418 w 452"/>
              <a:gd name="T85" fmla="*/ 132643 h 377"/>
              <a:gd name="T86" fmla="*/ 127812 w 452"/>
              <a:gd name="T87" fmla="*/ 125745 h 377"/>
              <a:gd name="T88" fmla="*/ 122508 w 452"/>
              <a:gd name="T89" fmla="*/ 109297 h 377"/>
              <a:gd name="T90" fmla="*/ 132585 w 452"/>
              <a:gd name="T91" fmla="*/ 107175 h 377"/>
              <a:gd name="T92" fmla="*/ 137358 w 452"/>
              <a:gd name="T93" fmla="*/ 118317 h 377"/>
              <a:gd name="T94" fmla="*/ 145313 w 452"/>
              <a:gd name="T95" fmla="*/ 126276 h 377"/>
              <a:gd name="T96" fmla="*/ 169178 w 452"/>
              <a:gd name="T97" fmla="*/ 56771 h 377"/>
              <a:gd name="T98" fmla="*/ 159632 w 452"/>
              <a:gd name="T99" fmla="*/ 56240 h 377"/>
              <a:gd name="T100" fmla="*/ 149025 w 452"/>
              <a:gd name="T101" fmla="*/ 37140 h 377"/>
              <a:gd name="T102" fmla="*/ 154859 w 452"/>
              <a:gd name="T103" fmla="*/ 30773 h 377"/>
              <a:gd name="T104" fmla="*/ 161223 w 452"/>
              <a:gd name="T105" fmla="*/ 38201 h 377"/>
              <a:gd name="T106" fmla="*/ 169708 w 452"/>
              <a:gd name="T107" fmla="*/ 47221 h 37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52" h="377">
                <a:moveTo>
                  <a:pt x="345" y="4"/>
                </a:moveTo>
                <a:lnTo>
                  <a:pt x="345" y="4"/>
                </a:lnTo>
                <a:lnTo>
                  <a:pt x="333" y="1"/>
                </a:lnTo>
                <a:lnTo>
                  <a:pt x="319" y="0"/>
                </a:lnTo>
                <a:lnTo>
                  <a:pt x="305" y="1"/>
                </a:lnTo>
                <a:lnTo>
                  <a:pt x="290" y="4"/>
                </a:lnTo>
                <a:lnTo>
                  <a:pt x="276" y="10"/>
                </a:lnTo>
                <a:lnTo>
                  <a:pt x="261" y="17"/>
                </a:lnTo>
                <a:lnTo>
                  <a:pt x="248" y="25"/>
                </a:lnTo>
                <a:lnTo>
                  <a:pt x="234" y="34"/>
                </a:lnTo>
                <a:lnTo>
                  <a:pt x="208" y="54"/>
                </a:lnTo>
                <a:lnTo>
                  <a:pt x="186" y="74"/>
                </a:lnTo>
                <a:lnTo>
                  <a:pt x="168" y="92"/>
                </a:lnTo>
                <a:lnTo>
                  <a:pt x="147" y="114"/>
                </a:lnTo>
                <a:lnTo>
                  <a:pt x="132" y="128"/>
                </a:lnTo>
                <a:lnTo>
                  <a:pt x="114" y="142"/>
                </a:lnTo>
                <a:lnTo>
                  <a:pt x="81" y="165"/>
                </a:lnTo>
                <a:lnTo>
                  <a:pt x="55" y="182"/>
                </a:lnTo>
                <a:lnTo>
                  <a:pt x="44" y="187"/>
                </a:lnTo>
                <a:lnTo>
                  <a:pt x="29" y="197"/>
                </a:lnTo>
                <a:lnTo>
                  <a:pt x="22" y="202"/>
                </a:lnTo>
                <a:lnTo>
                  <a:pt x="17" y="209"/>
                </a:lnTo>
                <a:lnTo>
                  <a:pt x="12" y="215"/>
                </a:lnTo>
                <a:lnTo>
                  <a:pt x="8" y="221"/>
                </a:lnTo>
                <a:lnTo>
                  <a:pt x="4" y="228"/>
                </a:lnTo>
                <a:lnTo>
                  <a:pt x="3" y="235"/>
                </a:lnTo>
                <a:lnTo>
                  <a:pt x="0" y="248"/>
                </a:lnTo>
                <a:lnTo>
                  <a:pt x="1" y="259"/>
                </a:lnTo>
                <a:lnTo>
                  <a:pt x="3" y="270"/>
                </a:lnTo>
                <a:lnTo>
                  <a:pt x="6" y="279"/>
                </a:lnTo>
                <a:lnTo>
                  <a:pt x="11" y="293"/>
                </a:lnTo>
                <a:lnTo>
                  <a:pt x="14" y="300"/>
                </a:lnTo>
                <a:lnTo>
                  <a:pt x="22" y="311"/>
                </a:lnTo>
                <a:lnTo>
                  <a:pt x="32" y="322"/>
                </a:lnTo>
                <a:lnTo>
                  <a:pt x="40" y="331"/>
                </a:lnTo>
                <a:lnTo>
                  <a:pt x="51" y="340"/>
                </a:lnTo>
                <a:lnTo>
                  <a:pt x="62" y="348"/>
                </a:lnTo>
                <a:lnTo>
                  <a:pt x="73" y="353"/>
                </a:lnTo>
                <a:lnTo>
                  <a:pt x="84" y="359"/>
                </a:lnTo>
                <a:lnTo>
                  <a:pt x="95" y="363"/>
                </a:lnTo>
                <a:lnTo>
                  <a:pt x="118" y="370"/>
                </a:lnTo>
                <a:lnTo>
                  <a:pt x="140" y="374"/>
                </a:lnTo>
                <a:lnTo>
                  <a:pt x="162" y="377"/>
                </a:lnTo>
                <a:lnTo>
                  <a:pt x="180" y="377"/>
                </a:lnTo>
                <a:lnTo>
                  <a:pt x="198" y="377"/>
                </a:lnTo>
                <a:lnTo>
                  <a:pt x="213" y="375"/>
                </a:lnTo>
                <a:lnTo>
                  <a:pt x="226" y="374"/>
                </a:lnTo>
                <a:lnTo>
                  <a:pt x="245" y="370"/>
                </a:lnTo>
                <a:lnTo>
                  <a:pt x="264" y="364"/>
                </a:lnTo>
                <a:lnTo>
                  <a:pt x="281" y="359"/>
                </a:lnTo>
                <a:lnTo>
                  <a:pt x="297" y="352"/>
                </a:lnTo>
                <a:lnTo>
                  <a:pt x="312" y="345"/>
                </a:lnTo>
                <a:lnTo>
                  <a:pt x="326" y="337"/>
                </a:lnTo>
                <a:lnTo>
                  <a:pt x="340" y="329"/>
                </a:lnTo>
                <a:lnTo>
                  <a:pt x="352" y="320"/>
                </a:lnTo>
                <a:lnTo>
                  <a:pt x="363" y="312"/>
                </a:lnTo>
                <a:lnTo>
                  <a:pt x="374" y="303"/>
                </a:lnTo>
                <a:lnTo>
                  <a:pt x="392" y="283"/>
                </a:lnTo>
                <a:lnTo>
                  <a:pt x="407" y="264"/>
                </a:lnTo>
                <a:lnTo>
                  <a:pt x="419" y="243"/>
                </a:lnTo>
                <a:lnTo>
                  <a:pt x="429" y="224"/>
                </a:lnTo>
                <a:lnTo>
                  <a:pt x="437" y="206"/>
                </a:lnTo>
                <a:lnTo>
                  <a:pt x="443" y="188"/>
                </a:lnTo>
                <a:lnTo>
                  <a:pt x="447" y="173"/>
                </a:lnTo>
                <a:lnTo>
                  <a:pt x="451" y="151"/>
                </a:lnTo>
                <a:lnTo>
                  <a:pt x="452" y="142"/>
                </a:lnTo>
                <a:lnTo>
                  <a:pt x="452" y="124"/>
                </a:lnTo>
                <a:lnTo>
                  <a:pt x="450" y="107"/>
                </a:lnTo>
                <a:lnTo>
                  <a:pt x="444" y="92"/>
                </a:lnTo>
                <a:lnTo>
                  <a:pt x="439" y="78"/>
                </a:lnTo>
                <a:lnTo>
                  <a:pt x="430" y="65"/>
                </a:lnTo>
                <a:lnTo>
                  <a:pt x="422" y="54"/>
                </a:lnTo>
                <a:lnTo>
                  <a:pt x="413" y="44"/>
                </a:lnTo>
                <a:lnTo>
                  <a:pt x="403" y="36"/>
                </a:lnTo>
                <a:lnTo>
                  <a:pt x="393" y="29"/>
                </a:lnTo>
                <a:lnTo>
                  <a:pt x="384" y="22"/>
                </a:lnTo>
                <a:lnTo>
                  <a:pt x="366" y="12"/>
                </a:lnTo>
                <a:lnTo>
                  <a:pt x="352" y="7"/>
                </a:lnTo>
                <a:lnTo>
                  <a:pt x="345" y="4"/>
                </a:lnTo>
                <a:close/>
                <a:moveTo>
                  <a:pt x="287" y="331"/>
                </a:moveTo>
                <a:lnTo>
                  <a:pt x="287" y="331"/>
                </a:lnTo>
                <a:lnTo>
                  <a:pt x="279" y="327"/>
                </a:lnTo>
                <a:lnTo>
                  <a:pt x="274" y="323"/>
                </a:lnTo>
                <a:lnTo>
                  <a:pt x="268" y="318"/>
                </a:lnTo>
                <a:lnTo>
                  <a:pt x="264" y="314"/>
                </a:lnTo>
                <a:lnTo>
                  <a:pt x="260" y="305"/>
                </a:lnTo>
                <a:lnTo>
                  <a:pt x="259" y="303"/>
                </a:lnTo>
                <a:lnTo>
                  <a:pt x="256" y="298"/>
                </a:lnTo>
                <a:lnTo>
                  <a:pt x="253" y="296"/>
                </a:lnTo>
                <a:lnTo>
                  <a:pt x="249" y="294"/>
                </a:lnTo>
                <a:lnTo>
                  <a:pt x="243" y="294"/>
                </a:lnTo>
                <a:lnTo>
                  <a:pt x="239" y="297"/>
                </a:lnTo>
                <a:lnTo>
                  <a:pt x="237" y="301"/>
                </a:lnTo>
                <a:lnTo>
                  <a:pt x="235" y="305"/>
                </a:lnTo>
                <a:lnTo>
                  <a:pt x="237" y="309"/>
                </a:lnTo>
                <a:lnTo>
                  <a:pt x="238" y="312"/>
                </a:lnTo>
                <a:lnTo>
                  <a:pt x="242" y="320"/>
                </a:lnTo>
                <a:lnTo>
                  <a:pt x="249" y="330"/>
                </a:lnTo>
                <a:lnTo>
                  <a:pt x="253" y="336"/>
                </a:lnTo>
                <a:lnTo>
                  <a:pt x="260" y="341"/>
                </a:lnTo>
                <a:lnTo>
                  <a:pt x="241" y="347"/>
                </a:lnTo>
                <a:lnTo>
                  <a:pt x="221" y="351"/>
                </a:lnTo>
                <a:lnTo>
                  <a:pt x="210" y="352"/>
                </a:lnTo>
                <a:lnTo>
                  <a:pt x="197" y="353"/>
                </a:lnTo>
                <a:lnTo>
                  <a:pt x="180" y="353"/>
                </a:lnTo>
                <a:lnTo>
                  <a:pt x="161" y="353"/>
                </a:lnTo>
                <a:lnTo>
                  <a:pt x="142" y="351"/>
                </a:lnTo>
                <a:lnTo>
                  <a:pt x="121" y="348"/>
                </a:lnTo>
                <a:lnTo>
                  <a:pt x="100" y="341"/>
                </a:lnTo>
                <a:lnTo>
                  <a:pt x="81" y="333"/>
                </a:lnTo>
                <a:lnTo>
                  <a:pt x="73" y="327"/>
                </a:lnTo>
                <a:lnTo>
                  <a:pt x="63" y="320"/>
                </a:lnTo>
                <a:lnTo>
                  <a:pt x="55" y="314"/>
                </a:lnTo>
                <a:lnTo>
                  <a:pt x="48" y="305"/>
                </a:lnTo>
                <a:lnTo>
                  <a:pt x="40" y="297"/>
                </a:lnTo>
                <a:lnTo>
                  <a:pt x="34" y="287"/>
                </a:lnTo>
                <a:lnTo>
                  <a:pt x="32" y="283"/>
                </a:lnTo>
                <a:lnTo>
                  <a:pt x="28" y="272"/>
                </a:lnTo>
                <a:lnTo>
                  <a:pt x="25" y="265"/>
                </a:lnTo>
                <a:lnTo>
                  <a:pt x="23" y="257"/>
                </a:lnTo>
                <a:lnTo>
                  <a:pt x="23" y="249"/>
                </a:lnTo>
                <a:lnTo>
                  <a:pt x="25" y="241"/>
                </a:lnTo>
                <a:lnTo>
                  <a:pt x="29" y="231"/>
                </a:lnTo>
                <a:lnTo>
                  <a:pt x="34" y="223"/>
                </a:lnTo>
                <a:lnTo>
                  <a:pt x="44" y="215"/>
                </a:lnTo>
                <a:lnTo>
                  <a:pt x="55" y="208"/>
                </a:lnTo>
                <a:lnTo>
                  <a:pt x="67" y="201"/>
                </a:lnTo>
                <a:lnTo>
                  <a:pt x="95" y="184"/>
                </a:lnTo>
                <a:lnTo>
                  <a:pt x="111" y="172"/>
                </a:lnTo>
                <a:lnTo>
                  <a:pt x="129" y="160"/>
                </a:lnTo>
                <a:lnTo>
                  <a:pt x="147" y="146"/>
                </a:lnTo>
                <a:lnTo>
                  <a:pt x="165" y="131"/>
                </a:lnTo>
                <a:lnTo>
                  <a:pt x="165" y="129"/>
                </a:lnTo>
                <a:lnTo>
                  <a:pt x="180" y="113"/>
                </a:lnTo>
                <a:lnTo>
                  <a:pt x="197" y="95"/>
                </a:lnTo>
                <a:lnTo>
                  <a:pt x="217" y="76"/>
                </a:lnTo>
                <a:lnTo>
                  <a:pt x="242" y="56"/>
                </a:lnTo>
                <a:lnTo>
                  <a:pt x="254" y="48"/>
                </a:lnTo>
                <a:lnTo>
                  <a:pt x="267" y="40"/>
                </a:lnTo>
                <a:lnTo>
                  <a:pt x="281" y="33"/>
                </a:lnTo>
                <a:lnTo>
                  <a:pt x="293" y="28"/>
                </a:lnTo>
                <a:lnTo>
                  <a:pt x="307" y="25"/>
                </a:lnTo>
                <a:lnTo>
                  <a:pt x="319" y="23"/>
                </a:lnTo>
                <a:lnTo>
                  <a:pt x="329" y="25"/>
                </a:lnTo>
                <a:lnTo>
                  <a:pt x="337" y="26"/>
                </a:lnTo>
                <a:lnTo>
                  <a:pt x="338" y="28"/>
                </a:lnTo>
                <a:lnTo>
                  <a:pt x="353" y="32"/>
                </a:lnTo>
                <a:lnTo>
                  <a:pt x="369" y="40"/>
                </a:lnTo>
                <a:lnTo>
                  <a:pt x="385" y="51"/>
                </a:lnTo>
                <a:lnTo>
                  <a:pt x="393" y="58"/>
                </a:lnTo>
                <a:lnTo>
                  <a:pt x="402" y="66"/>
                </a:lnTo>
                <a:lnTo>
                  <a:pt x="410" y="76"/>
                </a:lnTo>
                <a:lnTo>
                  <a:pt x="417" y="85"/>
                </a:lnTo>
                <a:lnTo>
                  <a:pt x="422" y="98"/>
                </a:lnTo>
                <a:lnTo>
                  <a:pt x="426" y="111"/>
                </a:lnTo>
                <a:lnTo>
                  <a:pt x="429" y="125"/>
                </a:lnTo>
                <a:lnTo>
                  <a:pt x="429" y="142"/>
                </a:lnTo>
                <a:lnTo>
                  <a:pt x="429" y="149"/>
                </a:lnTo>
                <a:lnTo>
                  <a:pt x="425" y="166"/>
                </a:lnTo>
                <a:lnTo>
                  <a:pt x="419" y="164"/>
                </a:lnTo>
                <a:lnTo>
                  <a:pt x="415" y="161"/>
                </a:lnTo>
                <a:lnTo>
                  <a:pt x="413" y="154"/>
                </a:lnTo>
                <a:lnTo>
                  <a:pt x="410" y="150"/>
                </a:lnTo>
                <a:lnTo>
                  <a:pt x="406" y="149"/>
                </a:lnTo>
                <a:lnTo>
                  <a:pt x="402" y="147"/>
                </a:lnTo>
                <a:lnTo>
                  <a:pt x="397" y="147"/>
                </a:lnTo>
                <a:lnTo>
                  <a:pt x="393" y="150"/>
                </a:lnTo>
                <a:lnTo>
                  <a:pt x="391" y="154"/>
                </a:lnTo>
                <a:lnTo>
                  <a:pt x="389" y="158"/>
                </a:lnTo>
                <a:lnTo>
                  <a:pt x="391" y="162"/>
                </a:lnTo>
                <a:lnTo>
                  <a:pt x="393" y="169"/>
                </a:lnTo>
                <a:lnTo>
                  <a:pt x="400" y="177"/>
                </a:lnTo>
                <a:lnTo>
                  <a:pt x="408" y="184"/>
                </a:lnTo>
                <a:lnTo>
                  <a:pt x="413" y="187"/>
                </a:lnTo>
                <a:lnTo>
                  <a:pt x="419" y="190"/>
                </a:lnTo>
                <a:lnTo>
                  <a:pt x="413" y="206"/>
                </a:lnTo>
                <a:lnTo>
                  <a:pt x="404" y="226"/>
                </a:lnTo>
                <a:lnTo>
                  <a:pt x="392" y="245"/>
                </a:lnTo>
                <a:lnTo>
                  <a:pt x="378" y="264"/>
                </a:lnTo>
                <a:lnTo>
                  <a:pt x="362" y="282"/>
                </a:lnTo>
                <a:lnTo>
                  <a:pt x="351" y="292"/>
                </a:lnTo>
                <a:lnTo>
                  <a:pt x="341" y="300"/>
                </a:lnTo>
                <a:lnTo>
                  <a:pt x="329" y="308"/>
                </a:lnTo>
                <a:lnTo>
                  <a:pt x="316" y="316"/>
                </a:lnTo>
                <a:lnTo>
                  <a:pt x="303" y="325"/>
                </a:lnTo>
                <a:lnTo>
                  <a:pt x="287" y="331"/>
                </a:lnTo>
                <a:close/>
                <a:moveTo>
                  <a:pt x="146" y="256"/>
                </a:moveTo>
                <a:lnTo>
                  <a:pt x="146" y="256"/>
                </a:lnTo>
                <a:lnTo>
                  <a:pt x="144" y="259"/>
                </a:lnTo>
                <a:lnTo>
                  <a:pt x="142" y="261"/>
                </a:lnTo>
                <a:lnTo>
                  <a:pt x="139" y="263"/>
                </a:lnTo>
                <a:lnTo>
                  <a:pt x="135" y="264"/>
                </a:lnTo>
                <a:lnTo>
                  <a:pt x="131" y="263"/>
                </a:lnTo>
                <a:lnTo>
                  <a:pt x="124" y="260"/>
                </a:lnTo>
                <a:lnTo>
                  <a:pt x="118" y="256"/>
                </a:lnTo>
                <a:lnTo>
                  <a:pt x="113" y="250"/>
                </a:lnTo>
                <a:lnTo>
                  <a:pt x="110" y="245"/>
                </a:lnTo>
                <a:lnTo>
                  <a:pt x="107" y="239"/>
                </a:lnTo>
                <a:lnTo>
                  <a:pt x="105" y="234"/>
                </a:lnTo>
                <a:lnTo>
                  <a:pt x="103" y="224"/>
                </a:lnTo>
                <a:lnTo>
                  <a:pt x="105" y="220"/>
                </a:lnTo>
                <a:lnTo>
                  <a:pt x="106" y="216"/>
                </a:lnTo>
                <a:lnTo>
                  <a:pt x="110" y="213"/>
                </a:lnTo>
                <a:lnTo>
                  <a:pt x="114" y="212"/>
                </a:lnTo>
                <a:lnTo>
                  <a:pt x="120" y="213"/>
                </a:lnTo>
                <a:lnTo>
                  <a:pt x="122" y="216"/>
                </a:lnTo>
                <a:lnTo>
                  <a:pt x="125" y="219"/>
                </a:lnTo>
                <a:lnTo>
                  <a:pt x="127" y="223"/>
                </a:lnTo>
                <a:lnTo>
                  <a:pt x="127" y="226"/>
                </a:lnTo>
                <a:lnTo>
                  <a:pt x="128" y="231"/>
                </a:lnTo>
                <a:lnTo>
                  <a:pt x="132" y="237"/>
                </a:lnTo>
                <a:lnTo>
                  <a:pt x="135" y="239"/>
                </a:lnTo>
                <a:lnTo>
                  <a:pt x="139" y="241"/>
                </a:lnTo>
                <a:lnTo>
                  <a:pt x="142" y="243"/>
                </a:lnTo>
                <a:lnTo>
                  <a:pt x="144" y="246"/>
                </a:lnTo>
                <a:lnTo>
                  <a:pt x="146" y="250"/>
                </a:lnTo>
                <a:lnTo>
                  <a:pt x="146" y="256"/>
                </a:lnTo>
                <a:close/>
                <a:moveTo>
                  <a:pt x="272" y="242"/>
                </a:moveTo>
                <a:lnTo>
                  <a:pt x="272" y="242"/>
                </a:lnTo>
                <a:lnTo>
                  <a:pt x="271" y="245"/>
                </a:lnTo>
                <a:lnTo>
                  <a:pt x="268" y="248"/>
                </a:lnTo>
                <a:lnTo>
                  <a:pt x="265" y="249"/>
                </a:lnTo>
                <a:lnTo>
                  <a:pt x="261" y="250"/>
                </a:lnTo>
                <a:lnTo>
                  <a:pt x="259" y="249"/>
                </a:lnTo>
                <a:lnTo>
                  <a:pt x="250" y="246"/>
                </a:lnTo>
                <a:lnTo>
                  <a:pt x="245" y="242"/>
                </a:lnTo>
                <a:lnTo>
                  <a:pt x="241" y="237"/>
                </a:lnTo>
                <a:lnTo>
                  <a:pt x="237" y="231"/>
                </a:lnTo>
                <a:lnTo>
                  <a:pt x="234" y="226"/>
                </a:lnTo>
                <a:lnTo>
                  <a:pt x="232" y="220"/>
                </a:lnTo>
                <a:lnTo>
                  <a:pt x="230" y="210"/>
                </a:lnTo>
                <a:lnTo>
                  <a:pt x="231" y="206"/>
                </a:lnTo>
                <a:lnTo>
                  <a:pt x="234" y="202"/>
                </a:lnTo>
                <a:lnTo>
                  <a:pt x="237" y="199"/>
                </a:lnTo>
                <a:lnTo>
                  <a:pt x="242" y="199"/>
                </a:lnTo>
                <a:lnTo>
                  <a:pt x="246" y="199"/>
                </a:lnTo>
                <a:lnTo>
                  <a:pt x="250" y="202"/>
                </a:lnTo>
                <a:lnTo>
                  <a:pt x="252" y="205"/>
                </a:lnTo>
                <a:lnTo>
                  <a:pt x="253" y="210"/>
                </a:lnTo>
                <a:lnTo>
                  <a:pt x="253" y="212"/>
                </a:lnTo>
                <a:lnTo>
                  <a:pt x="256" y="217"/>
                </a:lnTo>
                <a:lnTo>
                  <a:pt x="259" y="223"/>
                </a:lnTo>
                <a:lnTo>
                  <a:pt x="261" y="226"/>
                </a:lnTo>
                <a:lnTo>
                  <a:pt x="265" y="227"/>
                </a:lnTo>
                <a:lnTo>
                  <a:pt x="270" y="230"/>
                </a:lnTo>
                <a:lnTo>
                  <a:pt x="272" y="234"/>
                </a:lnTo>
                <a:lnTo>
                  <a:pt x="274" y="238"/>
                </a:lnTo>
                <a:lnTo>
                  <a:pt x="272" y="242"/>
                </a:lnTo>
                <a:close/>
                <a:moveTo>
                  <a:pt x="323" y="100"/>
                </a:moveTo>
                <a:lnTo>
                  <a:pt x="323" y="100"/>
                </a:lnTo>
                <a:lnTo>
                  <a:pt x="322" y="105"/>
                </a:lnTo>
                <a:lnTo>
                  <a:pt x="319" y="107"/>
                </a:lnTo>
                <a:lnTo>
                  <a:pt x="316" y="109"/>
                </a:lnTo>
                <a:lnTo>
                  <a:pt x="312" y="109"/>
                </a:lnTo>
                <a:lnTo>
                  <a:pt x="308" y="109"/>
                </a:lnTo>
                <a:lnTo>
                  <a:pt x="301" y="106"/>
                </a:lnTo>
                <a:lnTo>
                  <a:pt x="296" y="102"/>
                </a:lnTo>
                <a:lnTo>
                  <a:pt x="290" y="96"/>
                </a:lnTo>
                <a:lnTo>
                  <a:pt x="287" y="91"/>
                </a:lnTo>
                <a:lnTo>
                  <a:pt x="285" y="85"/>
                </a:lnTo>
                <a:lnTo>
                  <a:pt x="282" y="80"/>
                </a:lnTo>
                <a:lnTo>
                  <a:pt x="281" y="70"/>
                </a:lnTo>
                <a:lnTo>
                  <a:pt x="282" y="66"/>
                </a:lnTo>
                <a:lnTo>
                  <a:pt x="285" y="62"/>
                </a:lnTo>
                <a:lnTo>
                  <a:pt x="287" y="59"/>
                </a:lnTo>
                <a:lnTo>
                  <a:pt x="292" y="58"/>
                </a:lnTo>
                <a:lnTo>
                  <a:pt x="297" y="59"/>
                </a:lnTo>
                <a:lnTo>
                  <a:pt x="300" y="61"/>
                </a:lnTo>
                <a:lnTo>
                  <a:pt x="303" y="65"/>
                </a:lnTo>
                <a:lnTo>
                  <a:pt x="304" y="69"/>
                </a:lnTo>
                <a:lnTo>
                  <a:pt x="304" y="72"/>
                </a:lnTo>
                <a:lnTo>
                  <a:pt x="305" y="77"/>
                </a:lnTo>
                <a:lnTo>
                  <a:pt x="309" y="83"/>
                </a:lnTo>
                <a:lnTo>
                  <a:pt x="312" y="85"/>
                </a:lnTo>
                <a:lnTo>
                  <a:pt x="316" y="87"/>
                </a:lnTo>
                <a:lnTo>
                  <a:pt x="320" y="89"/>
                </a:lnTo>
                <a:lnTo>
                  <a:pt x="323" y="92"/>
                </a:lnTo>
                <a:lnTo>
                  <a:pt x="323" y="96"/>
                </a:lnTo>
                <a:lnTo>
                  <a:pt x="323" y="100"/>
                </a:lnTo>
                <a:close/>
              </a:path>
            </a:pathLst>
          </a:custGeom>
          <a:solidFill>
            <a:schemeClr val="accent1"/>
          </a:solidFill>
          <a:ln>
            <a:noFill/>
          </a:ln>
        </p:spPr>
        <p:txBody>
          <a:bodyPr/>
          <a:lstStyle/>
          <a:p>
            <a:endParaRPr lang="en-US" dirty="0"/>
          </a:p>
        </p:txBody>
      </p:sp>
      <p:sp>
        <p:nvSpPr>
          <p:cNvPr id="266" name="Freeform 303"/>
          <p:cNvSpPr>
            <a:spLocks noEditPoints="1"/>
          </p:cNvSpPr>
          <p:nvPr/>
        </p:nvSpPr>
        <p:spPr bwMode="auto">
          <a:xfrm>
            <a:off x="5616193" y="3931458"/>
            <a:ext cx="364305" cy="395754"/>
          </a:xfrm>
          <a:custGeom>
            <a:avLst/>
            <a:gdLst>
              <a:gd name="T0" fmla="*/ 188384 w 417"/>
              <a:gd name="T1" fmla="*/ 32736 h 454"/>
              <a:gd name="T2" fmla="*/ 151342 w 417"/>
              <a:gd name="T3" fmla="*/ 19536 h 454"/>
              <a:gd name="T4" fmla="*/ 119063 w 417"/>
              <a:gd name="T5" fmla="*/ 1584 h 454"/>
              <a:gd name="T6" fmla="*/ 82021 w 417"/>
              <a:gd name="T7" fmla="*/ 21120 h 454"/>
              <a:gd name="T8" fmla="*/ 49213 w 417"/>
              <a:gd name="T9" fmla="*/ 41712 h 454"/>
              <a:gd name="T10" fmla="*/ 46567 w 417"/>
              <a:gd name="T11" fmla="*/ 82896 h 454"/>
              <a:gd name="T12" fmla="*/ 64558 w 417"/>
              <a:gd name="T13" fmla="*/ 110352 h 454"/>
              <a:gd name="T14" fmla="*/ 35454 w 417"/>
              <a:gd name="T15" fmla="*/ 115632 h 454"/>
              <a:gd name="T16" fmla="*/ 19050 w 417"/>
              <a:gd name="T17" fmla="*/ 108240 h 454"/>
              <a:gd name="T18" fmla="*/ 23813 w 417"/>
              <a:gd name="T19" fmla="*/ 90816 h 454"/>
              <a:gd name="T20" fmla="*/ 13758 w 417"/>
              <a:gd name="T21" fmla="*/ 71280 h 454"/>
              <a:gd name="T22" fmla="*/ 31750 w 417"/>
              <a:gd name="T23" fmla="*/ 64944 h 454"/>
              <a:gd name="T24" fmla="*/ 39158 w 417"/>
              <a:gd name="T25" fmla="*/ 42768 h 454"/>
              <a:gd name="T26" fmla="*/ 29104 w 417"/>
              <a:gd name="T27" fmla="*/ 34848 h 454"/>
              <a:gd name="T28" fmla="*/ 7938 w 417"/>
              <a:gd name="T29" fmla="*/ 58080 h 454"/>
              <a:gd name="T30" fmla="*/ 8467 w 417"/>
              <a:gd name="T31" fmla="*/ 96096 h 454"/>
              <a:gd name="T32" fmla="*/ 17463 w 417"/>
              <a:gd name="T33" fmla="*/ 124081 h 454"/>
              <a:gd name="T34" fmla="*/ 56621 w 417"/>
              <a:gd name="T35" fmla="*/ 147841 h 454"/>
              <a:gd name="T36" fmla="*/ 79375 w 417"/>
              <a:gd name="T37" fmla="*/ 235489 h 454"/>
              <a:gd name="T38" fmla="*/ 143404 w 417"/>
              <a:gd name="T39" fmla="*/ 237601 h 454"/>
              <a:gd name="T40" fmla="*/ 161925 w 417"/>
              <a:gd name="T41" fmla="*/ 150481 h 454"/>
              <a:gd name="T42" fmla="*/ 194734 w 417"/>
              <a:gd name="T43" fmla="*/ 126721 h 454"/>
              <a:gd name="T44" fmla="*/ 213784 w 417"/>
              <a:gd name="T45" fmla="*/ 103488 h 454"/>
              <a:gd name="T46" fmla="*/ 219605 w 417"/>
              <a:gd name="T47" fmla="*/ 69696 h 454"/>
              <a:gd name="T48" fmla="*/ 62442 w 417"/>
              <a:gd name="T49" fmla="*/ 73392 h 454"/>
              <a:gd name="T50" fmla="*/ 67733 w 417"/>
              <a:gd name="T51" fmla="*/ 61248 h 454"/>
              <a:gd name="T52" fmla="*/ 66675 w 417"/>
              <a:gd name="T53" fmla="*/ 34320 h 454"/>
              <a:gd name="T54" fmla="*/ 87313 w 417"/>
              <a:gd name="T55" fmla="*/ 36432 h 454"/>
              <a:gd name="T56" fmla="*/ 97896 w 417"/>
              <a:gd name="T57" fmla="*/ 17424 h 454"/>
              <a:gd name="T58" fmla="*/ 125942 w 417"/>
              <a:gd name="T59" fmla="*/ 23232 h 454"/>
              <a:gd name="T60" fmla="*/ 136525 w 417"/>
              <a:gd name="T61" fmla="*/ 35904 h 454"/>
              <a:gd name="T62" fmla="*/ 157163 w 417"/>
              <a:gd name="T63" fmla="*/ 38544 h 454"/>
              <a:gd name="T64" fmla="*/ 151342 w 417"/>
              <a:gd name="T65" fmla="*/ 63360 h 454"/>
              <a:gd name="T66" fmla="*/ 161396 w 417"/>
              <a:gd name="T67" fmla="*/ 79200 h 454"/>
              <a:gd name="T68" fmla="*/ 153459 w 417"/>
              <a:gd name="T69" fmla="*/ 88704 h 454"/>
              <a:gd name="T70" fmla="*/ 140229 w 417"/>
              <a:gd name="T71" fmla="*/ 100320 h 454"/>
              <a:gd name="T72" fmla="*/ 116417 w 417"/>
              <a:gd name="T73" fmla="*/ 98208 h 454"/>
              <a:gd name="T74" fmla="*/ 103188 w 417"/>
              <a:gd name="T75" fmla="*/ 101904 h 454"/>
              <a:gd name="T76" fmla="*/ 79375 w 417"/>
              <a:gd name="T77" fmla="*/ 96096 h 454"/>
              <a:gd name="T78" fmla="*/ 66146 w 417"/>
              <a:gd name="T79" fmla="*/ 92928 h 454"/>
              <a:gd name="T80" fmla="*/ 133879 w 417"/>
              <a:gd name="T81" fmla="*/ 118272 h 454"/>
              <a:gd name="T82" fmla="*/ 128588 w 417"/>
              <a:gd name="T83" fmla="*/ 128833 h 454"/>
              <a:gd name="T84" fmla="*/ 93134 w 417"/>
              <a:gd name="T85" fmla="*/ 142561 h 454"/>
              <a:gd name="T86" fmla="*/ 87842 w 417"/>
              <a:gd name="T87" fmla="*/ 227569 h 454"/>
              <a:gd name="T88" fmla="*/ 58738 w 417"/>
              <a:gd name="T89" fmla="*/ 129361 h 454"/>
              <a:gd name="T90" fmla="*/ 94721 w 417"/>
              <a:gd name="T91" fmla="*/ 170017 h 454"/>
              <a:gd name="T92" fmla="*/ 102659 w 417"/>
              <a:gd name="T93" fmla="*/ 183745 h 454"/>
              <a:gd name="T94" fmla="*/ 110596 w 417"/>
              <a:gd name="T95" fmla="*/ 111408 h 454"/>
              <a:gd name="T96" fmla="*/ 116946 w 417"/>
              <a:gd name="T97" fmla="*/ 183217 h 454"/>
              <a:gd name="T98" fmla="*/ 127000 w 417"/>
              <a:gd name="T99" fmla="*/ 169489 h 454"/>
              <a:gd name="T100" fmla="*/ 158750 w 417"/>
              <a:gd name="T101" fmla="*/ 135169 h 454"/>
              <a:gd name="T102" fmla="*/ 206375 w 417"/>
              <a:gd name="T103" fmla="*/ 82896 h 454"/>
              <a:gd name="T104" fmla="*/ 196321 w 417"/>
              <a:gd name="T105" fmla="*/ 96096 h 454"/>
              <a:gd name="T106" fmla="*/ 197909 w 417"/>
              <a:gd name="T107" fmla="*/ 113520 h 454"/>
              <a:gd name="T108" fmla="*/ 168805 w 417"/>
              <a:gd name="T109" fmla="*/ 118272 h 454"/>
              <a:gd name="T110" fmla="*/ 161396 w 417"/>
              <a:gd name="T111" fmla="*/ 104544 h 454"/>
              <a:gd name="T112" fmla="*/ 166688 w 417"/>
              <a:gd name="T113" fmla="*/ 64944 h 454"/>
              <a:gd name="T114" fmla="*/ 176213 w 417"/>
              <a:gd name="T115" fmla="*/ 39600 h 454"/>
              <a:gd name="T116" fmla="*/ 186267 w 417"/>
              <a:gd name="T117" fmla="*/ 58080 h 454"/>
              <a:gd name="T118" fmla="*/ 194734 w 417"/>
              <a:gd name="T119" fmla="*/ 65472 h 45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17" h="454">
                <a:moveTo>
                  <a:pt x="388" y="102"/>
                </a:moveTo>
                <a:lnTo>
                  <a:pt x="388" y="102"/>
                </a:lnTo>
                <a:lnTo>
                  <a:pt x="382" y="101"/>
                </a:lnTo>
                <a:lnTo>
                  <a:pt x="375" y="99"/>
                </a:lnTo>
                <a:lnTo>
                  <a:pt x="375" y="92"/>
                </a:lnTo>
                <a:lnTo>
                  <a:pt x="373" y="86"/>
                </a:lnTo>
                <a:lnTo>
                  <a:pt x="370" y="79"/>
                </a:lnTo>
                <a:lnTo>
                  <a:pt x="366" y="72"/>
                </a:lnTo>
                <a:lnTo>
                  <a:pt x="362" y="66"/>
                </a:lnTo>
                <a:lnTo>
                  <a:pt x="356" y="62"/>
                </a:lnTo>
                <a:lnTo>
                  <a:pt x="351" y="58"/>
                </a:lnTo>
                <a:lnTo>
                  <a:pt x="344" y="55"/>
                </a:lnTo>
                <a:lnTo>
                  <a:pt x="340" y="53"/>
                </a:lnTo>
                <a:lnTo>
                  <a:pt x="333" y="51"/>
                </a:lnTo>
                <a:lnTo>
                  <a:pt x="323" y="51"/>
                </a:lnTo>
                <a:lnTo>
                  <a:pt x="311" y="53"/>
                </a:lnTo>
                <a:lnTo>
                  <a:pt x="304" y="46"/>
                </a:lnTo>
                <a:lnTo>
                  <a:pt x="295" y="42"/>
                </a:lnTo>
                <a:lnTo>
                  <a:pt x="286" y="37"/>
                </a:lnTo>
                <a:lnTo>
                  <a:pt x="276" y="37"/>
                </a:lnTo>
                <a:lnTo>
                  <a:pt x="268" y="37"/>
                </a:lnTo>
                <a:lnTo>
                  <a:pt x="261" y="40"/>
                </a:lnTo>
                <a:lnTo>
                  <a:pt x="257" y="32"/>
                </a:lnTo>
                <a:lnTo>
                  <a:pt x="253" y="24"/>
                </a:lnTo>
                <a:lnTo>
                  <a:pt x="247" y="17"/>
                </a:lnTo>
                <a:lnTo>
                  <a:pt x="240" y="11"/>
                </a:lnTo>
                <a:lnTo>
                  <a:pt x="234" y="7"/>
                </a:lnTo>
                <a:lnTo>
                  <a:pt x="225" y="3"/>
                </a:lnTo>
                <a:lnTo>
                  <a:pt x="217" y="2"/>
                </a:lnTo>
                <a:lnTo>
                  <a:pt x="209" y="0"/>
                </a:lnTo>
                <a:lnTo>
                  <a:pt x="199" y="2"/>
                </a:lnTo>
                <a:lnTo>
                  <a:pt x="191" y="3"/>
                </a:lnTo>
                <a:lnTo>
                  <a:pt x="183" y="7"/>
                </a:lnTo>
                <a:lnTo>
                  <a:pt x="176" y="11"/>
                </a:lnTo>
                <a:lnTo>
                  <a:pt x="170" y="17"/>
                </a:lnTo>
                <a:lnTo>
                  <a:pt x="163" y="24"/>
                </a:lnTo>
                <a:lnTo>
                  <a:pt x="159" y="32"/>
                </a:lnTo>
                <a:lnTo>
                  <a:pt x="155" y="40"/>
                </a:lnTo>
                <a:lnTo>
                  <a:pt x="148" y="37"/>
                </a:lnTo>
                <a:lnTo>
                  <a:pt x="140" y="37"/>
                </a:lnTo>
                <a:lnTo>
                  <a:pt x="130" y="37"/>
                </a:lnTo>
                <a:lnTo>
                  <a:pt x="121" y="42"/>
                </a:lnTo>
                <a:lnTo>
                  <a:pt x="113" y="46"/>
                </a:lnTo>
                <a:lnTo>
                  <a:pt x="106" y="53"/>
                </a:lnTo>
                <a:lnTo>
                  <a:pt x="100" y="61"/>
                </a:lnTo>
                <a:lnTo>
                  <a:pt x="96" y="69"/>
                </a:lnTo>
                <a:lnTo>
                  <a:pt x="93" y="79"/>
                </a:lnTo>
                <a:lnTo>
                  <a:pt x="92" y="90"/>
                </a:lnTo>
                <a:lnTo>
                  <a:pt x="92" y="99"/>
                </a:lnTo>
                <a:lnTo>
                  <a:pt x="95" y="108"/>
                </a:lnTo>
                <a:lnTo>
                  <a:pt x="97" y="116"/>
                </a:lnTo>
                <a:lnTo>
                  <a:pt x="102" y="123"/>
                </a:lnTo>
                <a:lnTo>
                  <a:pt x="96" y="130"/>
                </a:lnTo>
                <a:lnTo>
                  <a:pt x="91" y="138"/>
                </a:lnTo>
                <a:lnTo>
                  <a:pt x="88" y="147"/>
                </a:lnTo>
                <a:lnTo>
                  <a:pt x="88" y="157"/>
                </a:lnTo>
                <a:lnTo>
                  <a:pt x="88" y="165"/>
                </a:lnTo>
                <a:lnTo>
                  <a:pt x="91" y="174"/>
                </a:lnTo>
                <a:lnTo>
                  <a:pt x="93" y="182"/>
                </a:lnTo>
                <a:lnTo>
                  <a:pt x="99" y="189"/>
                </a:lnTo>
                <a:lnTo>
                  <a:pt x="104" y="196"/>
                </a:lnTo>
                <a:lnTo>
                  <a:pt x="111" y="200"/>
                </a:lnTo>
                <a:lnTo>
                  <a:pt x="118" y="202"/>
                </a:lnTo>
                <a:lnTo>
                  <a:pt x="125" y="204"/>
                </a:lnTo>
                <a:lnTo>
                  <a:pt x="122" y="209"/>
                </a:lnTo>
                <a:lnTo>
                  <a:pt x="121" y="212"/>
                </a:lnTo>
                <a:lnTo>
                  <a:pt x="118" y="215"/>
                </a:lnTo>
                <a:lnTo>
                  <a:pt x="115" y="216"/>
                </a:lnTo>
                <a:lnTo>
                  <a:pt x="107" y="222"/>
                </a:lnTo>
                <a:lnTo>
                  <a:pt x="97" y="224"/>
                </a:lnTo>
                <a:lnTo>
                  <a:pt x="89" y="226"/>
                </a:lnTo>
                <a:lnTo>
                  <a:pt x="81" y="224"/>
                </a:lnTo>
                <a:lnTo>
                  <a:pt x="73" y="222"/>
                </a:lnTo>
                <a:lnTo>
                  <a:pt x="67" y="219"/>
                </a:lnTo>
                <a:lnTo>
                  <a:pt x="62" y="216"/>
                </a:lnTo>
                <a:lnTo>
                  <a:pt x="56" y="215"/>
                </a:lnTo>
                <a:lnTo>
                  <a:pt x="51" y="215"/>
                </a:lnTo>
                <a:lnTo>
                  <a:pt x="47" y="216"/>
                </a:lnTo>
                <a:lnTo>
                  <a:pt x="42" y="215"/>
                </a:lnTo>
                <a:lnTo>
                  <a:pt x="38" y="211"/>
                </a:lnTo>
                <a:lnTo>
                  <a:pt x="36" y="205"/>
                </a:lnTo>
                <a:lnTo>
                  <a:pt x="36" y="200"/>
                </a:lnTo>
                <a:lnTo>
                  <a:pt x="36" y="196"/>
                </a:lnTo>
                <a:lnTo>
                  <a:pt x="38" y="190"/>
                </a:lnTo>
                <a:lnTo>
                  <a:pt x="41" y="187"/>
                </a:lnTo>
                <a:lnTo>
                  <a:pt x="44" y="185"/>
                </a:lnTo>
                <a:lnTo>
                  <a:pt x="45" y="182"/>
                </a:lnTo>
                <a:lnTo>
                  <a:pt x="47" y="179"/>
                </a:lnTo>
                <a:lnTo>
                  <a:pt x="47" y="176"/>
                </a:lnTo>
                <a:lnTo>
                  <a:pt x="45" y="172"/>
                </a:lnTo>
                <a:lnTo>
                  <a:pt x="44" y="169"/>
                </a:lnTo>
                <a:lnTo>
                  <a:pt x="41" y="168"/>
                </a:lnTo>
                <a:lnTo>
                  <a:pt x="38" y="167"/>
                </a:lnTo>
                <a:lnTo>
                  <a:pt x="33" y="164"/>
                </a:lnTo>
                <a:lnTo>
                  <a:pt x="30" y="161"/>
                </a:lnTo>
                <a:lnTo>
                  <a:pt x="26" y="157"/>
                </a:lnTo>
                <a:lnTo>
                  <a:pt x="25" y="152"/>
                </a:lnTo>
                <a:lnTo>
                  <a:pt x="23" y="143"/>
                </a:lnTo>
                <a:lnTo>
                  <a:pt x="26" y="135"/>
                </a:lnTo>
                <a:lnTo>
                  <a:pt x="30" y="128"/>
                </a:lnTo>
                <a:lnTo>
                  <a:pt x="33" y="125"/>
                </a:lnTo>
                <a:lnTo>
                  <a:pt x="37" y="123"/>
                </a:lnTo>
                <a:lnTo>
                  <a:pt x="42" y="123"/>
                </a:lnTo>
                <a:lnTo>
                  <a:pt x="48" y="124"/>
                </a:lnTo>
                <a:lnTo>
                  <a:pt x="52" y="124"/>
                </a:lnTo>
                <a:lnTo>
                  <a:pt x="55" y="124"/>
                </a:lnTo>
                <a:lnTo>
                  <a:pt x="58" y="124"/>
                </a:lnTo>
                <a:lnTo>
                  <a:pt x="60" y="123"/>
                </a:lnTo>
                <a:lnTo>
                  <a:pt x="62" y="120"/>
                </a:lnTo>
                <a:lnTo>
                  <a:pt x="63" y="117"/>
                </a:lnTo>
                <a:lnTo>
                  <a:pt x="64" y="114"/>
                </a:lnTo>
                <a:lnTo>
                  <a:pt x="64" y="110"/>
                </a:lnTo>
                <a:lnTo>
                  <a:pt x="63" y="102"/>
                </a:lnTo>
                <a:lnTo>
                  <a:pt x="66" y="94"/>
                </a:lnTo>
                <a:lnTo>
                  <a:pt x="69" y="87"/>
                </a:lnTo>
                <a:lnTo>
                  <a:pt x="74" y="81"/>
                </a:lnTo>
                <a:lnTo>
                  <a:pt x="75" y="73"/>
                </a:lnTo>
                <a:lnTo>
                  <a:pt x="77" y="65"/>
                </a:lnTo>
                <a:lnTo>
                  <a:pt x="81" y="58"/>
                </a:lnTo>
                <a:lnTo>
                  <a:pt x="85" y="51"/>
                </a:lnTo>
                <a:lnTo>
                  <a:pt x="77" y="53"/>
                </a:lnTo>
                <a:lnTo>
                  <a:pt x="73" y="55"/>
                </a:lnTo>
                <a:lnTo>
                  <a:pt x="66" y="58"/>
                </a:lnTo>
                <a:lnTo>
                  <a:pt x="60" y="62"/>
                </a:lnTo>
                <a:lnTo>
                  <a:pt x="55" y="66"/>
                </a:lnTo>
                <a:lnTo>
                  <a:pt x="51" y="72"/>
                </a:lnTo>
                <a:lnTo>
                  <a:pt x="47" y="79"/>
                </a:lnTo>
                <a:lnTo>
                  <a:pt x="44" y="86"/>
                </a:lnTo>
                <a:lnTo>
                  <a:pt x="42" y="92"/>
                </a:lnTo>
                <a:lnTo>
                  <a:pt x="41" y="99"/>
                </a:lnTo>
                <a:lnTo>
                  <a:pt x="34" y="101"/>
                </a:lnTo>
                <a:lnTo>
                  <a:pt x="29" y="102"/>
                </a:lnTo>
                <a:lnTo>
                  <a:pt x="22" y="105"/>
                </a:lnTo>
                <a:lnTo>
                  <a:pt x="15" y="110"/>
                </a:lnTo>
                <a:lnTo>
                  <a:pt x="9" y="117"/>
                </a:lnTo>
                <a:lnTo>
                  <a:pt x="5" y="124"/>
                </a:lnTo>
                <a:lnTo>
                  <a:pt x="3" y="132"/>
                </a:lnTo>
                <a:lnTo>
                  <a:pt x="0" y="141"/>
                </a:lnTo>
                <a:lnTo>
                  <a:pt x="0" y="150"/>
                </a:lnTo>
                <a:lnTo>
                  <a:pt x="3" y="158"/>
                </a:lnTo>
                <a:lnTo>
                  <a:pt x="4" y="165"/>
                </a:lnTo>
                <a:lnTo>
                  <a:pt x="8" y="171"/>
                </a:lnTo>
                <a:lnTo>
                  <a:pt x="12" y="176"/>
                </a:lnTo>
                <a:lnTo>
                  <a:pt x="16" y="182"/>
                </a:lnTo>
                <a:lnTo>
                  <a:pt x="14" y="189"/>
                </a:lnTo>
                <a:lnTo>
                  <a:pt x="12" y="196"/>
                </a:lnTo>
                <a:lnTo>
                  <a:pt x="12" y="204"/>
                </a:lnTo>
                <a:lnTo>
                  <a:pt x="14" y="212"/>
                </a:lnTo>
                <a:lnTo>
                  <a:pt x="16" y="219"/>
                </a:lnTo>
                <a:lnTo>
                  <a:pt x="20" y="226"/>
                </a:lnTo>
                <a:lnTo>
                  <a:pt x="26" y="231"/>
                </a:lnTo>
                <a:lnTo>
                  <a:pt x="33" y="235"/>
                </a:lnTo>
                <a:lnTo>
                  <a:pt x="37" y="237"/>
                </a:lnTo>
                <a:lnTo>
                  <a:pt x="42" y="238"/>
                </a:lnTo>
                <a:lnTo>
                  <a:pt x="48" y="240"/>
                </a:lnTo>
                <a:lnTo>
                  <a:pt x="53" y="238"/>
                </a:lnTo>
                <a:lnTo>
                  <a:pt x="66" y="244"/>
                </a:lnTo>
                <a:lnTo>
                  <a:pt x="74" y="246"/>
                </a:lnTo>
                <a:lnTo>
                  <a:pt x="82" y="248"/>
                </a:lnTo>
                <a:lnTo>
                  <a:pt x="97" y="266"/>
                </a:lnTo>
                <a:lnTo>
                  <a:pt x="107" y="280"/>
                </a:lnTo>
                <a:lnTo>
                  <a:pt x="118" y="295"/>
                </a:lnTo>
                <a:lnTo>
                  <a:pt x="128" y="313"/>
                </a:lnTo>
                <a:lnTo>
                  <a:pt x="136" y="332"/>
                </a:lnTo>
                <a:lnTo>
                  <a:pt x="141" y="350"/>
                </a:lnTo>
                <a:lnTo>
                  <a:pt x="143" y="359"/>
                </a:lnTo>
                <a:lnTo>
                  <a:pt x="143" y="369"/>
                </a:lnTo>
                <a:lnTo>
                  <a:pt x="143" y="429"/>
                </a:lnTo>
                <a:lnTo>
                  <a:pt x="144" y="439"/>
                </a:lnTo>
                <a:lnTo>
                  <a:pt x="147" y="443"/>
                </a:lnTo>
                <a:lnTo>
                  <a:pt x="150" y="446"/>
                </a:lnTo>
                <a:lnTo>
                  <a:pt x="152" y="450"/>
                </a:lnTo>
                <a:lnTo>
                  <a:pt x="157" y="451"/>
                </a:lnTo>
                <a:lnTo>
                  <a:pt x="161" y="453"/>
                </a:lnTo>
                <a:lnTo>
                  <a:pt x="166" y="454"/>
                </a:lnTo>
                <a:lnTo>
                  <a:pt x="257" y="454"/>
                </a:lnTo>
                <a:lnTo>
                  <a:pt x="258" y="454"/>
                </a:lnTo>
                <a:lnTo>
                  <a:pt x="264" y="453"/>
                </a:lnTo>
                <a:lnTo>
                  <a:pt x="271" y="450"/>
                </a:lnTo>
                <a:lnTo>
                  <a:pt x="275" y="446"/>
                </a:lnTo>
                <a:lnTo>
                  <a:pt x="278" y="440"/>
                </a:lnTo>
                <a:lnTo>
                  <a:pt x="279" y="434"/>
                </a:lnTo>
                <a:lnTo>
                  <a:pt x="279" y="425"/>
                </a:lnTo>
                <a:lnTo>
                  <a:pt x="279" y="357"/>
                </a:lnTo>
                <a:lnTo>
                  <a:pt x="282" y="346"/>
                </a:lnTo>
                <a:lnTo>
                  <a:pt x="283" y="335"/>
                </a:lnTo>
                <a:lnTo>
                  <a:pt x="289" y="319"/>
                </a:lnTo>
                <a:lnTo>
                  <a:pt x="295" y="303"/>
                </a:lnTo>
                <a:lnTo>
                  <a:pt x="306" y="285"/>
                </a:lnTo>
                <a:lnTo>
                  <a:pt x="313" y="275"/>
                </a:lnTo>
                <a:lnTo>
                  <a:pt x="320" y="267"/>
                </a:lnTo>
                <a:lnTo>
                  <a:pt x="330" y="257"/>
                </a:lnTo>
                <a:lnTo>
                  <a:pt x="340" y="249"/>
                </a:lnTo>
                <a:lnTo>
                  <a:pt x="342" y="246"/>
                </a:lnTo>
                <a:lnTo>
                  <a:pt x="355" y="242"/>
                </a:lnTo>
                <a:lnTo>
                  <a:pt x="363" y="238"/>
                </a:lnTo>
                <a:lnTo>
                  <a:pt x="368" y="240"/>
                </a:lnTo>
                <a:lnTo>
                  <a:pt x="374" y="238"/>
                </a:lnTo>
                <a:lnTo>
                  <a:pt x="379" y="237"/>
                </a:lnTo>
                <a:lnTo>
                  <a:pt x="385" y="235"/>
                </a:lnTo>
                <a:lnTo>
                  <a:pt x="390" y="231"/>
                </a:lnTo>
                <a:lnTo>
                  <a:pt x="396" y="226"/>
                </a:lnTo>
                <a:lnTo>
                  <a:pt x="400" y="219"/>
                </a:lnTo>
                <a:lnTo>
                  <a:pt x="403" y="212"/>
                </a:lnTo>
                <a:lnTo>
                  <a:pt x="404" y="204"/>
                </a:lnTo>
                <a:lnTo>
                  <a:pt x="404" y="196"/>
                </a:lnTo>
                <a:lnTo>
                  <a:pt x="403" y="189"/>
                </a:lnTo>
                <a:lnTo>
                  <a:pt x="400" y="182"/>
                </a:lnTo>
                <a:lnTo>
                  <a:pt x="404" y="176"/>
                </a:lnTo>
                <a:lnTo>
                  <a:pt x="408" y="171"/>
                </a:lnTo>
                <a:lnTo>
                  <a:pt x="412" y="165"/>
                </a:lnTo>
                <a:lnTo>
                  <a:pt x="415" y="158"/>
                </a:lnTo>
                <a:lnTo>
                  <a:pt x="417" y="150"/>
                </a:lnTo>
                <a:lnTo>
                  <a:pt x="417" y="141"/>
                </a:lnTo>
                <a:lnTo>
                  <a:pt x="415" y="132"/>
                </a:lnTo>
                <a:lnTo>
                  <a:pt x="412" y="124"/>
                </a:lnTo>
                <a:lnTo>
                  <a:pt x="407" y="117"/>
                </a:lnTo>
                <a:lnTo>
                  <a:pt x="401" y="110"/>
                </a:lnTo>
                <a:lnTo>
                  <a:pt x="396" y="105"/>
                </a:lnTo>
                <a:lnTo>
                  <a:pt x="388" y="102"/>
                </a:lnTo>
                <a:close/>
                <a:moveTo>
                  <a:pt x="110" y="157"/>
                </a:moveTo>
                <a:lnTo>
                  <a:pt x="110" y="157"/>
                </a:lnTo>
                <a:lnTo>
                  <a:pt x="111" y="150"/>
                </a:lnTo>
                <a:lnTo>
                  <a:pt x="114" y="143"/>
                </a:lnTo>
                <a:lnTo>
                  <a:pt x="118" y="139"/>
                </a:lnTo>
                <a:lnTo>
                  <a:pt x="124" y="136"/>
                </a:lnTo>
                <a:lnTo>
                  <a:pt x="126" y="135"/>
                </a:lnTo>
                <a:lnTo>
                  <a:pt x="129" y="132"/>
                </a:lnTo>
                <a:lnTo>
                  <a:pt x="130" y="130"/>
                </a:lnTo>
                <a:lnTo>
                  <a:pt x="132" y="127"/>
                </a:lnTo>
                <a:lnTo>
                  <a:pt x="132" y="124"/>
                </a:lnTo>
                <a:lnTo>
                  <a:pt x="130" y="120"/>
                </a:lnTo>
                <a:lnTo>
                  <a:pt x="129" y="117"/>
                </a:lnTo>
                <a:lnTo>
                  <a:pt x="128" y="116"/>
                </a:lnTo>
                <a:lnTo>
                  <a:pt x="122" y="110"/>
                </a:lnTo>
                <a:lnTo>
                  <a:pt x="118" y="105"/>
                </a:lnTo>
                <a:lnTo>
                  <a:pt x="115" y="98"/>
                </a:lnTo>
                <a:lnTo>
                  <a:pt x="115" y="90"/>
                </a:lnTo>
                <a:lnTo>
                  <a:pt x="115" y="84"/>
                </a:lnTo>
                <a:lnTo>
                  <a:pt x="117" y="79"/>
                </a:lnTo>
                <a:lnTo>
                  <a:pt x="119" y="73"/>
                </a:lnTo>
                <a:lnTo>
                  <a:pt x="122" y="69"/>
                </a:lnTo>
                <a:lnTo>
                  <a:pt x="126" y="65"/>
                </a:lnTo>
                <a:lnTo>
                  <a:pt x="130" y="62"/>
                </a:lnTo>
                <a:lnTo>
                  <a:pt x="135" y="61"/>
                </a:lnTo>
                <a:lnTo>
                  <a:pt x="140" y="59"/>
                </a:lnTo>
                <a:lnTo>
                  <a:pt x="146" y="61"/>
                </a:lnTo>
                <a:lnTo>
                  <a:pt x="150" y="62"/>
                </a:lnTo>
                <a:lnTo>
                  <a:pt x="155" y="66"/>
                </a:lnTo>
                <a:lnTo>
                  <a:pt x="158" y="68"/>
                </a:lnTo>
                <a:lnTo>
                  <a:pt x="161" y="69"/>
                </a:lnTo>
                <a:lnTo>
                  <a:pt x="165" y="69"/>
                </a:lnTo>
                <a:lnTo>
                  <a:pt x="168" y="68"/>
                </a:lnTo>
                <a:lnTo>
                  <a:pt x="170" y="66"/>
                </a:lnTo>
                <a:lnTo>
                  <a:pt x="173" y="65"/>
                </a:lnTo>
                <a:lnTo>
                  <a:pt x="174" y="62"/>
                </a:lnTo>
                <a:lnTo>
                  <a:pt x="174" y="58"/>
                </a:lnTo>
                <a:lnTo>
                  <a:pt x="176" y="51"/>
                </a:lnTo>
                <a:lnTo>
                  <a:pt x="179" y="44"/>
                </a:lnTo>
                <a:lnTo>
                  <a:pt x="181" y="39"/>
                </a:lnTo>
                <a:lnTo>
                  <a:pt x="185" y="33"/>
                </a:lnTo>
                <a:lnTo>
                  <a:pt x="191" y="29"/>
                </a:lnTo>
                <a:lnTo>
                  <a:pt x="196" y="26"/>
                </a:lnTo>
                <a:lnTo>
                  <a:pt x="202" y="25"/>
                </a:lnTo>
                <a:lnTo>
                  <a:pt x="209" y="24"/>
                </a:lnTo>
                <a:lnTo>
                  <a:pt x="214" y="25"/>
                </a:lnTo>
                <a:lnTo>
                  <a:pt x="221" y="26"/>
                </a:lnTo>
                <a:lnTo>
                  <a:pt x="225" y="29"/>
                </a:lnTo>
                <a:lnTo>
                  <a:pt x="231" y="33"/>
                </a:lnTo>
                <a:lnTo>
                  <a:pt x="235" y="39"/>
                </a:lnTo>
                <a:lnTo>
                  <a:pt x="238" y="44"/>
                </a:lnTo>
                <a:lnTo>
                  <a:pt x="240" y="51"/>
                </a:lnTo>
                <a:lnTo>
                  <a:pt x="242" y="58"/>
                </a:lnTo>
                <a:lnTo>
                  <a:pt x="242" y="62"/>
                </a:lnTo>
                <a:lnTo>
                  <a:pt x="245" y="65"/>
                </a:lnTo>
                <a:lnTo>
                  <a:pt x="246" y="66"/>
                </a:lnTo>
                <a:lnTo>
                  <a:pt x="249" y="68"/>
                </a:lnTo>
                <a:lnTo>
                  <a:pt x="251" y="69"/>
                </a:lnTo>
                <a:lnTo>
                  <a:pt x="256" y="69"/>
                </a:lnTo>
                <a:lnTo>
                  <a:pt x="258" y="68"/>
                </a:lnTo>
                <a:lnTo>
                  <a:pt x="261" y="66"/>
                </a:lnTo>
                <a:lnTo>
                  <a:pt x="267" y="62"/>
                </a:lnTo>
                <a:lnTo>
                  <a:pt x="271" y="61"/>
                </a:lnTo>
                <a:lnTo>
                  <a:pt x="276" y="59"/>
                </a:lnTo>
                <a:lnTo>
                  <a:pt x="282" y="61"/>
                </a:lnTo>
                <a:lnTo>
                  <a:pt x="286" y="62"/>
                </a:lnTo>
                <a:lnTo>
                  <a:pt x="290" y="65"/>
                </a:lnTo>
                <a:lnTo>
                  <a:pt x="294" y="69"/>
                </a:lnTo>
                <a:lnTo>
                  <a:pt x="297" y="73"/>
                </a:lnTo>
                <a:lnTo>
                  <a:pt x="300" y="79"/>
                </a:lnTo>
                <a:lnTo>
                  <a:pt x="301" y="84"/>
                </a:lnTo>
                <a:lnTo>
                  <a:pt x="302" y="90"/>
                </a:lnTo>
                <a:lnTo>
                  <a:pt x="301" y="98"/>
                </a:lnTo>
                <a:lnTo>
                  <a:pt x="298" y="105"/>
                </a:lnTo>
                <a:lnTo>
                  <a:pt x="294" y="110"/>
                </a:lnTo>
                <a:lnTo>
                  <a:pt x="290" y="116"/>
                </a:lnTo>
                <a:lnTo>
                  <a:pt x="287" y="117"/>
                </a:lnTo>
                <a:lnTo>
                  <a:pt x="286" y="120"/>
                </a:lnTo>
                <a:lnTo>
                  <a:pt x="284" y="124"/>
                </a:lnTo>
                <a:lnTo>
                  <a:pt x="284" y="127"/>
                </a:lnTo>
                <a:lnTo>
                  <a:pt x="286" y="130"/>
                </a:lnTo>
                <a:lnTo>
                  <a:pt x="287" y="132"/>
                </a:lnTo>
                <a:lnTo>
                  <a:pt x="290" y="135"/>
                </a:lnTo>
                <a:lnTo>
                  <a:pt x="293" y="136"/>
                </a:lnTo>
                <a:lnTo>
                  <a:pt x="298" y="139"/>
                </a:lnTo>
                <a:lnTo>
                  <a:pt x="302" y="143"/>
                </a:lnTo>
                <a:lnTo>
                  <a:pt x="305" y="150"/>
                </a:lnTo>
                <a:lnTo>
                  <a:pt x="306" y="157"/>
                </a:lnTo>
                <a:lnTo>
                  <a:pt x="305" y="164"/>
                </a:lnTo>
                <a:lnTo>
                  <a:pt x="302" y="171"/>
                </a:lnTo>
                <a:lnTo>
                  <a:pt x="298" y="176"/>
                </a:lnTo>
                <a:lnTo>
                  <a:pt x="293" y="179"/>
                </a:lnTo>
                <a:lnTo>
                  <a:pt x="293" y="176"/>
                </a:lnTo>
                <a:lnTo>
                  <a:pt x="291" y="172"/>
                </a:lnTo>
                <a:lnTo>
                  <a:pt x="290" y="168"/>
                </a:lnTo>
                <a:lnTo>
                  <a:pt x="286" y="165"/>
                </a:lnTo>
                <a:lnTo>
                  <a:pt x="282" y="164"/>
                </a:lnTo>
                <a:lnTo>
                  <a:pt x="276" y="165"/>
                </a:lnTo>
                <a:lnTo>
                  <a:pt x="273" y="168"/>
                </a:lnTo>
                <a:lnTo>
                  <a:pt x="271" y="172"/>
                </a:lnTo>
                <a:lnTo>
                  <a:pt x="269" y="176"/>
                </a:lnTo>
                <a:lnTo>
                  <a:pt x="269" y="182"/>
                </a:lnTo>
                <a:lnTo>
                  <a:pt x="268" y="186"/>
                </a:lnTo>
                <a:lnTo>
                  <a:pt x="265" y="190"/>
                </a:lnTo>
                <a:lnTo>
                  <a:pt x="262" y="194"/>
                </a:lnTo>
                <a:lnTo>
                  <a:pt x="258" y="197"/>
                </a:lnTo>
                <a:lnTo>
                  <a:pt x="254" y="200"/>
                </a:lnTo>
                <a:lnTo>
                  <a:pt x="249" y="201"/>
                </a:lnTo>
                <a:lnTo>
                  <a:pt x="243" y="202"/>
                </a:lnTo>
                <a:lnTo>
                  <a:pt x="236" y="201"/>
                </a:lnTo>
                <a:lnTo>
                  <a:pt x="229" y="197"/>
                </a:lnTo>
                <a:lnTo>
                  <a:pt x="224" y="193"/>
                </a:lnTo>
                <a:lnTo>
                  <a:pt x="220" y="186"/>
                </a:lnTo>
                <a:lnTo>
                  <a:pt x="218" y="183"/>
                </a:lnTo>
                <a:lnTo>
                  <a:pt x="216" y="180"/>
                </a:lnTo>
                <a:lnTo>
                  <a:pt x="213" y="179"/>
                </a:lnTo>
                <a:lnTo>
                  <a:pt x="209" y="179"/>
                </a:lnTo>
                <a:lnTo>
                  <a:pt x="206" y="179"/>
                </a:lnTo>
                <a:lnTo>
                  <a:pt x="202" y="180"/>
                </a:lnTo>
                <a:lnTo>
                  <a:pt x="201" y="183"/>
                </a:lnTo>
                <a:lnTo>
                  <a:pt x="198" y="186"/>
                </a:lnTo>
                <a:lnTo>
                  <a:pt x="195" y="193"/>
                </a:lnTo>
                <a:lnTo>
                  <a:pt x="188" y="197"/>
                </a:lnTo>
                <a:lnTo>
                  <a:pt x="183" y="201"/>
                </a:lnTo>
                <a:lnTo>
                  <a:pt x="174" y="202"/>
                </a:lnTo>
                <a:lnTo>
                  <a:pt x="169" y="201"/>
                </a:lnTo>
                <a:lnTo>
                  <a:pt x="165" y="200"/>
                </a:lnTo>
                <a:lnTo>
                  <a:pt x="159" y="197"/>
                </a:lnTo>
                <a:lnTo>
                  <a:pt x="157" y="194"/>
                </a:lnTo>
                <a:lnTo>
                  <a:pt x="152" y="190"/>
                </a:lnTo>
                <a:lnTo>
                  <a:pt x="151" y="186"/>
                </a:lnTo>
                <a:lnTo>
                  <a:pt x="150" y="182"/>
                </a:lnTo>
                <a:lnTo>
                  <a:pt x="148" y="176"/>
                </a:lnTo>
                <a:lnTo>
                  <a:pt x="147" y="172"/>
                </a:lnTo>
                <a:lnTo>
                  <a:pt x="146" y="168"/>
                </a:lnTo>
                <a:lnTo>
                  <a:pt x="141" y="165"/>
                </a:lnTo>
                <a:lnTo>
                  <a:pt x="137" y="164"/>
                </a:lnTo>
                <a:lnTo>
                  <a:pt x="132" y="165"/>
                </a:lnTo>
                <a:lnTo>
                  <a:pt x="129" y="168"/>
                </a:lnTo>
                <a:lnTo>
                  <a:pt x="126" y="172"/>
                </a:lnTo>
                <a:lnTo>
                  <a:pt x="125" y="176"/>
                </a:lnTo>
                <a:lnTo>
                  <a:pt x="126" y="180"/>
                </a:lnTo>
                <a:lnTo>
                  <a:pt x="119" y="178"/>
                </a:lnTo>
                <a:lnTo>
                  <a:pt x="115" y="172"/>
                </a:lnTo>
                <a:lnTo>
                  <a:pt x="111" y="165"/>
                </a:lnTo>
                <a:lnTo>
                  <a:pt x="110" y="157"/>
                </a:lnTo>
                <a:close/>
                <a:moveTo>
                  <a:pt x="246" y="224"/>
                </a:moveTo>
                <a:lnTo>
                  <a:pt x="246" y="224"/>
                </a:lnTo>
                <a:lnTo>
                  <a:pt x="253" y="224"/>
                </a:lnTo>
                <a:lnTo>
                  <a:pt x="260" y="223"/>
                </a:lnTo>
                <a:lnTo>
                  <a:pt x="265" y="220"/>
                </a:lnTo>
                <a:lnTo>
                  <a:pt x="271" y="216"/>
                </a:lnTo>
                <a:lnTo>
                  <a:pt x="276" y="224"/>
                </a:lnTo>
                <a:lnTo>
                  <a:pt x="267" y="235"/>
                </a:lnTo>
                <a:lnTo>
                  <a:pt x="257" y="246"/>
                </a:lnTo>
                <a:lnTo>
                  <a:pt x="242" y="270"/>
                </a:lnTo>
                <a:lnTo>
                  <a:pt x="243" y="244"/>
                </a:lnTo>
                <a:lnTo>
                  <a:pt x="246" y="224"/>
                </a:lnTo>
                <a:close/>
                <a:moveTo>
                  <a:pt x="146" y="216"/>
                </a:moveTo>
                <a:lnTo>
                  <a:pt x="146" y="216"/>
                </a:lnTo>
                <a:lnTo>
                  <a:pt x="151" y="219"/>
                </a:lnTo>
                <a:lnTo>
                  <a:pt x="158" y="222"/>
                </a:lnTo>
                <a:lnTo>
                  <a:pt x="163" y="224"/>
                </a:lnTo>
                <a:lnTo>
                  <a:pt x="170" y="224"/>
                </a:lnTo>
                <a:lnTo>
                  <a:pt x="176" y="270"/>
                </a:lnTo>
                <a:lnTo>
                  <a:pt x="159" y="246"/>
                </a:lnTo>
                <a:lnTo>
                  <a:pt x="151" y="235"/>
                </a:lnTo>
                <a:lnTo>
                  <a:pt x="141" y="223"/>
                </a:lnTo>
                <a:lnTo>
                  <a:pt x="146" y="216"/>
                </a:lnTo>
                <a:close/>
                <a:moveTo>
                  <a:pt x="257" y="355"/>
                </a:moveTo>
                <a:lnTo>
                  <a:pt x="257" y="425"/>
                </a:lnTo>
                <a:lnTo>
                  <a:pt x="256" y="431"/>
                </a:lnTo>
                <a:lnTo>
                  <a:pt x="166" y="431"/>
                </a:lnTo>
                <a:lnTo>
                  <a:pt x="166" y="429"/>
                </a:lnTo>
                <a:lnTo>
                  <a:pt x="166" y="369"/>
                </a:lnTo>
                <a:lnTo>
                  <a:pt x="165" y="351"/>
                </a:lnTo>
                <a:lnTo>
                  <a:pt x="161" y="333"/>
                </a:lnTo>
                <a:lnTo>
                  <a:pt x="154" y="315"/>
                </a:lnTo>
                <a:lnTo>
                  <a:pt x="146" y="299"/>
                </a:lnTo>
                <a:lnTo>
                  <a:pt x="137" y="284"/>
                </a:lnTo>
                <a:lnTo>
                  <a:pt x="128" y="268"/>
                </a:lnTo>
                <a:lnTo>
                  <a:pt x="111" y="245"/>
                </a:lnTo>
                <a:lnTo>
                  <a:pt x="117" y="242"/>
                </a:lnTo>
                <a:lnTo>
                  <a:pt x="124" y="240"/>
                </a:lnTo>
                <a:lnTo>
                  <a:pt x="135" y="252"/>
                </a:lnTo>
                <a:lnTo>
                  <a:pt x="144" y="264"/>
                </a:lnTo>
                <a:lnTo>
                  <a:pt x="161" y="289"/>
                </a:lnTo>
                <a:lnTo>
                  <a:pt x="173" y="310"/>
                </a:lnTo>
                <a:lnTo>
                  <a:pt x="179" y="322"/>
                </a:lnTo>
                <a:lnTo>
                  <a:pt x="179" y="337"/>
                </a:lnTo>
                <a:lnTo>
                  <a:pt x="179" y="343"/>
                </a:lnTo>
                <a:lnTo>
                  <a:pt x="181" y="346"/>
                </a:lnTo>
                <a:lnTo>
                  <a:pt x="185" y="348"/>
                </a:lnTo>
                <a:lnTo>
                  <a:pt x="190" y="350"/>
                </a:lnTo>
                <a:lnTo>
                  <a:pt x="194" y="348"/>
                </a:lnTo>
                <a:lnTo>
                  <a:pt x="198" y="347"/>
                </a:lnTo>
                <a:lnTo>
                  <a:pt x="201" y="343"/>
                </a:lnTo>
                <a:lnTo>
                  <a:pt x="202" y="339"/>
                </a:lnTo>
                <a:lnTo>
                  <a:pt x="202" y="304"/>
                </a:lnTo>
                <a:lnTo>
                  <a:pt x="199" y="271"/>
                </a:lnTo>
                <a:lnTo>
                  <a:pt x="196" y="242"/>
                </a:lnTo>
                <a:lnTo>
                  <a:pt x="194" y="222"/>
                </a:lnTo>
                <a:lnTo>
                  <a:pt x="202" y="216"/>
                </a:lnTo>
                <a:lnTo>
                  <a:pt x="209" y="211"/>
                </a:lnTo>
                <a:lnTo>
                  <a:pt x="216" y="216"/>
                </a:lnTo>
                <a:lnTo>
                  <a:pt x="223" y="220"/>
                </a:lnTo>
                <a:lnTo>
                  <a:pt x="221" y="240"/>
                </a:lnTo>
                <a:lnTo>
                  <a:pt x="218" y="267"/>
                </a:lnTo>
                <a:lnTo>
                  <a:pt x="217" y="302"/>
                </a:lnTo>
                <a:lnTo>
                  <a:pt x="218" y="340"/>
                </a:lnTo>
                <a:lnTo>
                  <a:pt x="220" y="344"/>
                </a:lnTo>
                <a:lnTo>
                  <a:pt x="221" y="347"/>
                </a:lnTo>
                <a:lnTo>
                  <a:pt x="225" y="350"/>
                </a:lnTo>
                <a:lnTo>
                  <a:pt x="229" y="351"/>
                </a:lnTo>
                <a:lnTo>
                  <a:pt x="231" y="351"/>
                </a:lnTo>
                <a:lnTo>
                  <a:pt x="235" y="350"/>
                </a:lnTo>
                <a:lnTo>
                  <a:pt x="238" y="347"/>
                </a:lnTo>
                <a:lnTo>
                  <a:pt x="240" y="343"/>
                </a:lnTo>
                <a:lnTo>
                  <a:pt x="242" y="339"/>
                </a:lnTo>
                <a:lnTo>
                  <a:pt x="240" y="321"/>
                </a:lnTo>
                <a:lnTo>
                  <a:pt x="246" y="308"/>
                </a:lnTo>
                <a:lnTo>
                  <a:pt x="257" y="289"/>
                </a:lnTo>
                <a:lnTo>
                  <a:pt x="273" y="264"/>
                </a:lnTo>
                <a:lnTo>
                  <a:pt x="283" y="252"/>
                </a:lnTo>
                <a:lnTo>
                  <a:pt x="294" y="240"/>
                </a:lnTo>
                <a:lnTo>
                  <a:pt x="301" y="244"/>
                </a:lnTo>
                <a:lnTo>
                  <a:pt x="308" y="246"/>
                </a:lnTo>
                <a:lnTo>
                  <a:pt x="300" y="256"/>
                </a:lnTo>
                <a:lnTo>
                  <a:pt x="293" y="264"/>
                </a:lnTo>
                <a:lnTo>
                  <a:pt x="280" y="284"/>
                </a:lnTo>
                <a:lnTo>
                  <a:pt x="271" y="302"/>
                </a:lnTo>
                <a:lnTo>
                  <a:pt x="264" y="318"/>
                </a:lnTo>
                <a:lnTo>
                  <a:pt x="260" y="333"/>
                </a:lnTo>
                <a:lnTo>
                  <a:pt x="258" y="344"/>
                </a:lnTo>
                <a:lnTo>
                  <a:pt x="257" y="355"/>
                </a:lnTo>
                <a:close/>
                <a:moveTo>
                  <a:pt x="392" y="152"/>
                </a:moveTo>
                <a:lnTo>
                  <a:pt x="392" y="152"/>
                </a:lnTo>
                <a:lnTo>
                  <a:pt x="390" y="157"/>
                </a:lnTo>
                <a:lnTo>
                  <a:pt x="388" y="161"/>
                </a:lnTo>
                <a:lnTo>
                  <a:pt x="384" y="164"/>
                </a:lnTo>
                <a:lnTo>
                  <a:pt x="379" y="167"/>
                </a:lnTo>
                <a:lnTo>
                  <a:pt x="375" y="168"/>
                </a:lnTo>
                <a:lnTo>
                  <a:pt x="374" y="169"/>
                </a:lnTo>
                <a:lnTo>
                  <a:pt x="371" y="172"/>
                </a:lnTo>
                <a:lnTo>
                  <a:pt x="371" y="176"/>
                </a:lnTo>
                <a:lnTo>
                  <a:pt x="371" y="179"/>
                </a:lnTo>
                <a:lnTo>
                  <a:pt x="371" y="182"/>
                </a:lnTo>
                <a:lnTo>
                  <a:pt x="373" y="185"/>
                </a:lnTo>
                <a:lnTo>
                  <a:pt x="375" y="187"/>
                </a:lnTo>
                <a:lnTo>
                  <a:pt x="378" y="190"/>
                </a:lnTo>
                <a:lnTo>
                  <a:pt x="381" y="196"/>
                </a:lnTo>
                <a:lnTo>
                  <a:pt x="382" y="200"/>
                </a:lnTo>
                <a:lnTo>
                  <a:pt x="381" y="205"/>
                </a:lnTo>
                <a:lnTo>
                  <a:pt x="378" y="211"/>
                </a:lnTo>
                <a:lnTo>
                  <a:pt x="374" y="215"/>
                </a:lnTo>
                <a:lnTo>
                  <a:pt x="370" y="216"/>
                </a:lnTo>
                <a:lnTo>
                  <a:pt x="366" y="215"/>
                </a:lnTo>
                <a:lnTo>
                  <a:pt x="360" y="215"/>
                </a:lnTo>
                <a:lnTo>
                  <a:pt x="355" y="216"/>
                </a:lnTo>
                <a:lnTo>
                  <a:pt x="349" y="219"/>
                </a:lnTo>
                <a:lnTo>
                  <a:pt x="344" y="222"/>
                </a:lnTo>
                <a:lnTo>
                  <a:pt x="337" y="224"/>
                </a:lnTo>
                <a:lnTo>
                  <a:pt x="328" y="226"/>
                </a:lnTo>
                <a:lnTo>
                  <a:pt x="319" y="224"/>
                </a:lnTo>
                <a:lnTo>
                  <a:pt x="311" y="222"/>
                </a:lnTo>
                <a:lnTo>
                  <a:pt x="301" y="216"/>
                </a:lnTo>
                <a:lnTo>
                  <a:pt x="300" y="215"/>
                </a:lnTo>
                <a:lnTo>
                  <a:pt x="295" y="212"/>
                </a:lnTo>
                <a:lnTo>
                  <a:pt x="293" y="208"/>
                </a:lnTo>
                <a:lnTo>
                  <a:pt x="290" y="202"/>
                </a:lnTo>
                <a:lnTo>
                  <a:pt x="298" y="201"/>
                </a:lnTo>
                <a:lnTo>
                  <a:pt x="305" y="198"/>
                </a:lnTo>
                <a:lnTo>
                  <a:pt x="312" y="194"/>
                </a:lnTo>
                <a:lnTo>
                  <a:pt x="317" y="189"/>
                </a:lnTo>
                <a:lnTo>
                  <a:pt x="323" y="182"/>
                </a:lnTo>
                <a:lnTo>
                  <a:pt x="326" y="174"/>
                </a:lnTo>
                <a:lnTo>
                  <a:pt x="328" y="165"/>
                </a:lnTo>
                <a:lnTo>
                  <a:pt x="330" y="157"/>
                </a:lnTo>
                <a:lnTo>
                  <a:pt x="328" y="147"/>
                </a:lnTo>
                <a:lnTo>
                  <a:pt x="326" y="138"/>
                </a:lnTo>
                <a:lnTo>
                  <a:pt x="320" y="130"/>
                </a:lnTo>
                <a:lnTo>
                  <a:pt x="315" y="123"/>
                </a:lnTo>
                <a:lnTo>
                  <a:pt x="319" y="116"/>
                </a:lnTo>
                <a:lnTo>
                  <a:pt x="322" y="108"/>
                </a:lnTo>
                <a:lnTo>
                  <a:pt x="324" y="99"/>
                </a:lnTo>
                <a:lnTo>
                  <a:pt x="324" y="90"/>
                </a:lnTo>
                <a:lnTo>
                  <a:pt x="324" y="81"/>
                </a:lnTo>
                <a:lnTo>
                  <a:pt x="323" y="75"/>
                </a:lnTo>
                <a:lnTo>
                  <a:pt x="328" y="75"/>
                </a:lnTo>
                <a:lnTo>
                  <a:pt x="333" y="75"/>
                </a:lnTo>
                <a:lnTo>
                  <a:pt x="335" y="76"/>
                </a:lnTo>
                <a:lnTo>
                  <a:pt x="340" y="79"/>
                </a:lnTo>
                <a:lnTo>
                  <a:pt x="344" y="81"/>
                </a:lnTo>
                <a:lnTo>
                  <a:pt x="346" y="86"/>
                </a:lnTo>
                <a:lnTo>
                  <a:pt x="349" y="90"/>
                </a:lnTo>
                <a:lnTo>
                  <a:pt x="352" y="94"/>
                </a:lnTo>
                <a:lnTo>
                  <a:pt x="353" y="99"/>
                </a:lnTo>
                <a:lnTo>
                  <a:pt x="353" y="105"/>
                </a:lnTo>
                <a:lnTo>
                  <a:pt x="352" y="110"/>
                </a:lnTo>
                <a:lnTo>
                  <a:pt x="352" y="114"/>
                </a:lnTo>
                <a:lnTo>
                  <a:pt x="353" y="117"/>
                </a:lnTo>
                <a:lnTo>
                  <a:pt x="355" y="120"/>
                </a:lnTo>
                <a:lnTo>
                  <a:pt x="356" y="123"/>
                </a:lnTo>
                <a:lnTo>
                  <a:pt x="359" y="124"/>
                </a:lnTo>
                <a:lnTo>
                  <a:pt x="362" y="124"/>
                </a:lnTo>
                <a:lnTo>
                  <a:pt x="366" y="124"/>
                </a:lnTo>
                <a:lnTo>
                  <a:pt x="368" y="124"/>
                </a:lnTo>
                <a:lnTo>
                  <a:pt x="374" y="123"/>
                </a:lnTo>
                <a:lnTo>
                  <a:pt x="379" y="123"/>
                </a:lnTo>
                <a:lnTo>
                  <a:pt x="384" y="125"/>
                </a:lnTo>
                <a:lnTo>
                  <a:pt x="386" y="128"/>
                </a:lnTo>
                <a:lnTo>
                  <a:pt x="392" y="135"/>
                </a:lnTo>
                <a:lnTo>
                  <a:pt x="393" y="143"/>
                </a:lnTo>
                <a:lnTo>
                  <a:pt x="392" y="152"/>
                </a:lnTo>
                <a:close/>
              </a:path>
            </a:pathLst>
          </a:custGeom>
          <a:solidFill>
            <a:schemeClr val="accent1"/>
          </a:solidFill>
          <a:ln>
            <a:noFill/>
          </a:ln>
        </p:spPr>
        <p:txBody>
          <a:bodyPr/>
          <a:lstStyle/>
          <a:p>
            <a:endParaRPr lang="en-US" dirty="0"/>
          </a:p>
        </p:txBody>
      </p:sp>
      <p:sp>
        <p:nvSpPr>
          <p:cNvPr id="267" name="Freeform 304"/>
          <p:cNvSpPr>
            <a:spLocks noEditPoints="1"/>
          </p:cNvSpPr>
          <p:nvPr/>
        </p:nvSpPr>
        <p:spPr bwMode="auto">
          <a:xfrm>
            <a:off x="8332183" y="4907638"/>
            <a:ext cx="395756" cy="421963"/>
          </a:xfrm>
          <a:custGeom>
            <a:avLst/>
            <a:gdLst>
              <a:gd name="T0" fmla="*/ 230230 w 455"/>
              <a:gd name="T1" fmla="*/ 29044 h 484"/>
              <a:gd name="T2" fmla="*/ 233918 w 455"/>
              <a:gd name="T3" fmla="*/ 8977 h 484"/>
              <a:gd name="T4" fmla="*/ 228122 w 455"/>
              <a:gd name="T5" fmla="*/ 0 h 484"/>
              <a:gd name="T6" fmla="*/ 221800 w 455"/>
              <a:gd name="T7" fmla="*/ 5809 h 484"/>
              <a:gd name="T8" fmla="*/ 216005 w 455"/>
              <a:gd name="T9" fmla="*/ 9505 h 484"/>
              <a:gd name="T10" fmla="*/ 208102 w 455"/>
              <a:gd name="T11" fmla="*/ 6865 h 484"/>
              <a:gd name="T12" fmla="*/ 205468 w 455"/>
              <a:gd name="T13" fmla="*/ 18483 h 484"/>
              <a:gd name="T14" fmla="*/ 193878 w 455"/>
              <a:gd name="T15" fmla="*/ 41718 h 484"/>
              <a:gd name="T16" fmla="*/ 175438 w 455"/>
              <a:gd name="T17" fmla="*/ 69706 h 484"/>
              <a:gd name="T18" fmla="*/ 155945 w 455"/>
              <a:gd name="T19" fmla="*/ 94525 h 484"/>
              <a:gd name="T20" fmla="*/ 81660 w 455"/>
              <a:gd name="T21" fmla="*/ 139412 h 484"/>
              <a:gd name="T22" fmla="*/ 38986 w 455"/>
              <a:gd name="T23" fmla="*/ 146805 h 484"/>
              <a:gd name="T24" fmla="*/ 52684 w 455"/>
              <a:gd name="T25" fmla="*/ 133075 h 484"/>
              <a:gd name="T26" fmla="*/ 139613 w 455"/>
              <a:gd name="T27" fmla="*/ 96110 h 484"/>
              <a:gd name="T28" fmla="*/ 139086 w 455"/>
              <a:gd name="T29" fmla="*/ 82380 h 484"/>
              <a:gd name="T30" fmla="*/ 54265 w 455"/>
              <a:gd name="T31" fmla="*/ 119873 h 484"/>
              <a:gd name="T32" fmla="*/ 4215 w 455"/>
              <a:gd name="T33" fmla="*/ 126738 h 484"/>
              <a:gd name="T34" fmla="*/ 0 w 455"/>
              <a:gd name="T35" fmla="*/ 132547 h 484"/>
              <a:gd name="T36" fmla="*/ 14225 w 455"/>
              <a:gd name="T37" fmla="*/ 148389 h 484"/>
              <a:gd name="T38" fmla="*/ 48469 w 455"/>
              <a:gd name="T39" fmla="*/ 160535 h 484"/>
              <a:gd name="T40" fmla="*/ 71124 w 455"/>
              <a:gd name="T41" fmla="*/ 155782 h 484"/>
              <a:gd name="T42" fmla="*/ 69016 w 455"/>
              <a:gd name="T43" fmla="*/ 167928 h 484"/>
              <a:gd name="T44" fmla="*/ 28449 w 455"/>
              <a:gd name="T45" fmla="*/ 183770 h 484"/>
              <a:gd name="T46" fmla="*/ 31084 w 455"/>
              <a:gd name="T47" fmla="*/ 195388 h 484"/>
              <a:gd name="T48" fmla="*/ 65328 w 455"/>
              <a:gd name="T49" fmla="*/ 208589 h 484"/>
              <a:gd name="T50" fmla="*/ 84822 w 455"/>
              <a:gd name="T51" fmla="*/ 203309 h 484"/>
              <a:gd name="T52" fmla="*/ 141720 w 455"/>
              <a:gd name="T53" fmla="*/ 162647 h 484"/>
              <a:gd name="T54" fmla="*/ 123281 w 455"/>
              <a:gd name="T55" fmla="*/ 200668 h 484"/>
              <a:gd name="T56" fmla="*/ 79026 w 455"/>
              <a:gd name="T57" fmla="*/ 241858 h 484"/>
              <a:gd name="T58" fmla="*/ 77973 w 455"/>
              <a:gd name="T59" fmla="*/ 249251 h 484"/>
              <a:gd name="T60" fmla="*/ 103788 w 455"/>
              <a:gd name="T61" fmla="*/ 255588 h 484"/>
              <a:gd name="T62" fmla="*/ 133291 w 455"/>
              <a:gd name="T63" fmla="*/ 246611 h 484"/>
              <a:gd name="T64" fmla="*/ 150150 w 455"/>
              <a:gd name="T65" fmla="*/ 229184 h 484"/>
              <a:gd name="T66" fmla="*/ 203361 w 455"/>
              <a:gd name="T67" fmla="*/ 143108 h 484"/>
              <a:gd name="T68" fmla="*/ 226015 w 455"/>
              <a:gd name="T69" fmla="*/ 70762 h 484"/>
              <a:gd name="T70" fmla="*/ 228122 w 455"/>
              <a:gd name="T71" fmla="*/ 44358 h 484"/>
              <a:gd name="T72" fmla="*/ 238132 w 455"/>
              <a:gd name="T73" fmla="*/ 30628 h 484"/>
              <a:gd name="T74" fmla="*/ 64275 w 455"/>
              <a:gd name="T75" fmla="*/ 196444 h 484"/>
              <a:gd name="T76" fmla="*/ 60587 w 455"/>
              <a:gd name="T77" fmla="*/ 185354 h 484"/>
              <a:gd name="T78" fmla="*/ 135925 w 455"/>
              <a:gd name="T79" fmla="*/ 133075 h 484"/>
              <a:gd name="T80" fmla="*/ 192824 w 455"/>
              <a:gd name="T81" fmla="*/ 67065 h 484"/>
              <a:gd name="T82" fmla="*/ 213898 w 455"/>
              <a:gd name="T83" fmla="*/ 39606 h 484"/>
              <a:gd name="T84" fmla="*/ 216532 w 455"/>
              <a:gd name="T85" fmla="*/ 40662 h 484"/>
              <a:gd name="T86" fmla="*/ 211264 w 455"/>
              <a:gd name="T87" fmla="*/ 59144 h 484"/>
              <a:gd name="T88" fmla="*/ 207049 w 455"/>
              <a:gd name="T89" fmla="*/ 67594 h 484"/>
              <a:gd name="T90" fmla="*/ 179653 w 455"/>
              <a:gd name="T91" fmla="*/ 107727 h 484"/>
              <a:gd name="T92" fmla="*/ 110637 w 455"/>
              <a:gd name="T93" fmla="*/ 172152 h 484"/>
              <a:gd name="T94" fmla="*/ 129603 w 455"/>
              <a:gd name="T95" fmla="*/ 233937 h 484"/>
              <a:gd name="T96" fmla="*/ 97993 w 455"/>
              <a:gd name="T97" fmla="*/ 243442 h 484"/>
              <a:gd name="T98" fmla="*/ 139086 w 455"/>
              <a:gd name="T99" fmla="*/ 200140 h 484"/>
              <a:gd name="T100" fmla="*/ 182287 w 455"/>
              <a:gd name="T101" fmla="*/ 123041 h 484"/>
              <a:gd name="T102" fmla="*/ 201254 w 455"/>
              <a:gd name="T103" fmla="*/ 115648 h 484"/>
              <a:gd name="T104" fmla="*/ 151204 w 455"/>
              <a:gd name="T105" fmla="*/ 207005 h 4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55" h="484">
                <a:moveTo>
                  <a:pt x="452" y="58"/>
                </a:moveTo>
                <a:lnTo>
                  <a:pt x="452" y="58"/>
                </a:lnTo>
                <a:lnTo>
                  <a:pt x="450" y="55"/>
                </a:lnTo>
                <a:lnTo>
                  <a:pt x="446" y="53"/>
                </a:lnTo>
                <a:lnTo>
                  <a:pt x="441" y="53"/>
                </a:lnTo>
                <a:lnTo>
                  <a:pt x="437" y="55"/>
                </a:lnTo>
                <a:lnTo>
                  <a:pt x="432" y="58"/>
                </a:lnTo>
                <a:lnTo>
                  <a:pt x="439" y="42"/>
                </a:lnTo>
                <a:lnTo>
                  <a:pt x="443" y="28"/>
                </a:lnTo>
                <a:lnTo>
                  <a:pt x="444" y="17"/>
                </a:lnTo>
                <a:lnTo>
                  <a:pt x="444" y="13"/>
                </a:lnTo>
                <a:lnTo>
                  <a:pt x="443" y="7"/>
                </a:lnTo>
                <a:lnTo>
                  <a:pt x="440" y="5"/>
                </a:lnTo>
                <a:lnTo>
                  <a:pt x="437" y="2"/>
                </a:lnTo>
                <a:lnTo>
                  <a:pt x="433" y="0"/>
                </a:lnTo>
                <a:lnTo>
                  <a:pt x="428" y="2"/>
                </a:lnTo>
                <a:lnTo>
                  <a:pt x="425" y="3"/>
                </a:lnTo>
                <a:lnTo>
                  <a:pt x="422" y="7"/>
                </a:lnTo>
                <a:lnTo>
                  <a:pt x="421" y="11"/>
                </a:lnTo>
                <a:lnTo>
                  <a:pt x="419" y="20"/>
                </a:lnTo>
                <a:lnTo>
                  <a:pt x="418" y="29"/>
                </a:lnTo>
                <a:lnTo>
                  <a:pt x="415" y="39"/>
                </a:lnTo>
                <a:lnTo>
                  <a:pt x="411" y="24"/>
                </a:lnTo>
                <a:lnTo>
                  <a:pt x="410" y="18"/>
                </a:lnTo>
                <a:lnTo>
                  <a:pt x="407" y="14"/>
                </a:lnTo>
                <a:lnTo>
                  <a:pt x="403" y="13"/>
                </a:lnTo>
                <a:lnTo>
                  <a:pt x="399" y="11"/>
                </a:lnTo>
                <a:lnTo>
                  <a:pt x="395" y="13"/>
                </a:lnTo>
                <a:lnTo>
                  <a:pt x="390" y="16"/>
                </a:lnTo>
                <a:lnTo>
                  <a:pt x="388" y="20"/>
                </a:lnTo>
                <a:lnTo>
                  <a:pt x="388" y="24"/>
                </a:lnTo>
                <a:lnTo>
                  <a:pt x="388" y="28"/>
                </a:lnTo>
                <a:lnTo>
                  <a:pt x="390" y="35"/>
                </a:lnTo>
                <a:lnTo>
                  <a:pt x="393" y="54"/>
                </a:lnTo>
                <a:lnTo>
                  <a:pt x="393" y="55"/>
                </a:lnTo>
                <a:lnTo>
                  <a:pt x="379" y="66"/>
                </a:lnTo>
                <a:lnTo>
                  <a:pt x="368" y="79"/>
                </a:lnTo>
                <a:lnTo>
                  <a:pt x="362" y="90"/>
                </a:lnTo>
                <a:lnTo>
                  <a:pt x="355" y="101"/>
                </a:lnTo>
                <a:lnTo>
                  <a:pt x="346" y="113"/>
                </a:lnTo>
                <a:lnTo>
                  <a:pt x="333" y="132"/>
                </a:lnTo>
                <a:lnTo>
                  <a:pt x="326" y="142"/>
                </a:lnTo>
                <a:lnTo>
                  <a:pt x="296" y="179"/>
                </a:lnTo>
                <a:lnTo>
                  <a:pt x="275" y="201"/>
                </a:lnTo>
                <a:lnTo>
                  <a:pt x="253" y="225"/>
                </a:lnTo>
                <a:lnTo>
                  <a:pt x="227" y="237"/>
                </a:lnTo>
                <a:lnTo>
                  <a:pt x="202" y="248"/>
                </a:lnTo>
                <a:lnTo>
                  <a:pt x="155" y="264"/>
                </a:lnTo>
                <a:lnTo>
                  <a:pt x="120" y="275"/>
                </a:lnTo>
                <a:lnTo>
                  <a:pt x="103" y="280"/>
                </a:lnTo>
                <a:lnTo>
                  <a:pt x="92" y="281"/>
                </a:lnTo>
                <a:lnTo>
                  <a:pt x="84" y="281"/>
                </a:lnTo>
                <a:lnTo>
                  <a:pt x="74" y="278"/>
                </a:lnTo>
                <a:lnTo>
                  <a:pt x="66" y="277"/>
                </a:lnTo>
                <a:lnTo>
                  <a:pt x="51" y="270"/>
                </a:lnTo>
                <a:lnTo>
                  <a:pt x="38" y="262"/>
                </a:lnTo>
                <a:lnTo>
                  <a:pt x="70" y="258"/>
                </a:lnTo>
                <a:lnTo>
                  <a:pt x="100" y="252"/>
                </a:lnTo>
                <a:lnTo>
                  <a:pt x="131" y="244"/>
                </a:lnTo>
                <a:lnTo>
                  <a:pt x="161" y="233"/>
                </a:lnTo>
                <a:lnTo>
                  <a:pt x="188" y="222"/>
                </a:lnTo>
                <a:lnTo>
                  <a:pt x="216" y="208"/>
                </a:lnTo>
                <a:lnTo>
                  <a:pt x="242" y="196"/>
                </a:lnTo>
                <a:lnTo>
                  <a:pt x="265" y="182"/>
                </a:lnTo>
                <a:lnTo>
                  <a:pt x="297" y="146"/>
                </a:lnTo>
                <a:lnTo>
                  <a:pt x="319" y="119"/>
                </a:lnTo>
                <a:lnTo>
                  <a:pt x="294" y="135"/>
                </a:lnTo>
                <a:lnTo>
                  <a:pt x="264" y="156"/>
                </a:lnTo>
                <a:lnTo>
                  <a:pt x="228" y="176"/>
                </a:lnTo>
                <a:lnTo>
                  <a:pt x="190" y="196"/>
                </a:lnTo>
                <a:lnTo>
                  <a:pt x="169" y="205"/>
                </a:lnTo>
                <a:lnTo>
                  <a:pt x="147" y="214"/>
                </a:lnTo>
                <a:lnTo>
                  <a:pt x="125" y="220"/>
                </a:lnTo>
                <a:lnTo>
                  <a:pt x="103" y="227"/>
                </a:lnTo>
                <a:lnTo>
                  <a:pt x="80" y="233"/>
                </a:lnTo>
                <a:lnTo>
                  <a:pt x="58" y="237"/>
                </a:lnTo>
                <a:lnTo>
                  <a:pt x="34" y="238"/>
                </a:lnTo>
                <a:lnTo>
                  <a:pt x="11" y="238"/>
                </a:lnTo>
                <a:lnTo>
                  <a:pt x="8" y="240"/>
                </a:lnTo>
                <a:lnTo>
                  <a:pt x="5" y="240"/>
                </a:lnTo>
                <a:lnTo>
                  <a:pt x="3" y="242"/>
                </a:lnTo>
                <a:lnTo>
                  <a:pt x="1" y="245"/>
                </a:lnTo>
                <a:lnTo>
                  <a:pt x="0" y="248"/>
                </a:lnTo>
                <a:lnTo>
                  <a:pt x="0" y="251"/>
                </a:lnTo>
                <a:lnTo>
                  <a:pt x="0" y="255"/>
                </a:lnTo>
                <a:lnTo>
                  <a:pt x="1" y="258"/>
                </a:lnTo>
                <a:lnTo>
                  <a:pt x="8" y="266"/>
                </a:lnTo>
                <a:lnTo>
                  <a:pt x="16" y="273"/>
                </a:lnTo>
                <a:lnTo>
                  <a:pt x="27" y="281"/>
                </a:lnTo>
                <a:lnTo>
                  <a:pt x="40" y="289"/>
                </a:lnTo>
                <a:lnTo>
                  <a:pt x="55" y="297"/>
                </a:lnTo>
                <a:lnTo>
                  <a:pt x="63" y="300"/>
                </a:lnTo>
                <a:lnTo>
                  <a:pt x="73" y="302"/>
                </a:lnTo>
                <a:lnTo>
                  <a:pt x="81" y="303"/>
                </a:lnTo>
                <a:lnTo>
                  <a:pt x="92" y="304"/>
                </a:lnTo>
                <a:lnTo>
                  <a:pt x="106" y="303"/>
                </a:lnTo>
                <a:lnTo>
                  <a:pt x="107" y="303"/>
                </a:lnTo>
                <a:lnTo>
                  <a:pt x="135" y="295"/>
                </a:lnTo>
                <a:lnTo>
                  <a:pt x="162" y="286"/>
                </a:lnTo>
                <a:lnTo>
                  <a:pt x="195" y="275"/>
                </a:lnTo>
                <a:lnTo>
                  <a:pt x="164" y="297"/>
                </a:lnTo>
                <a:lnTo>
                  <a:pt x="147" y="308"/>
                </a:lnTo>
                <a:lnTo>
                  <a:pt x="131" y="318"/>
                </a:lnTo>
                <a:lnTo>
                  <a:pt x="113" y="326"/>
                </a:lnTo>
                <a:lnTo>
                  <a:pt x="95" y="335"/>
                </a:lnTo>
                <a:lnTo>
                  <a:pt x="77" y="340"/>
                </a:lnTo>
                <a:lnTo>
                  <a:pt x="59" y="346"/>
                </a:lnTo>
                <a:lnTo>
                  <a:pt x="54" y="348"/>
                </a:lnTo>
                <a:lnTo>
                  <a:pt x="51" y="354"/>
                </a:lnTo>
                <a:lnTo>
                  <a:pt x="49" y="359"/>
                </a:lnTo>
                <a:lnTo>
                  <a:pt x="54" y="365"/>
                </a:lnTo>
                <a:lnTo>
                  <a:pt x="59" y="370"/>
                </a:lnTo>
                <a:lnTo>
                  <a:pt x="74" y="380"/>
                </a:lnTo>
                <a:lnTo>
                  <a:pt x="84" y="385"/>
                </a:lnTo>
                <a:lnTo>
                  <a:pt x="95" y="390"/>
                </a:lnTo>
                <a:lnTo>
                  <a:pt x="109" y="394"/>
                </a:lnTo>
                <a:lnTo>
                  <a:pt x="124" y="395"/>
                </a:lnTo>
                <a:lnTo>
                  <a:pt x="132" y="394"/>
                </a:lnTo>
                <a:lnTo>
                  <a:pt x="142" y="392"/>
                </a:lnTo>
                <a:lnTo>
                  <a:pt x="151" y="390"/>
                </a:lnTo>
                <a:lnTo>
                  <a:pt x="161" y="387"/>
                </a:lnTo>
                <a:lnTo>
                  <a:pt x="161" y="385"/>
                </a:lnTo>
                <a:lnTo>
                  <a:pt x="175" y="379"/>
                </a:lnTo>
                <a:lnTo>
                  <a:pt x="205" y="359"/>
                </a:lnTo>
                <a:lnTo>
                  <a:pt x="224" y="344"/>
                </a:lnTo>
                <a:lnTo>
                  <a:pt x="246" y="328"/>
                </a:lnTo>
                <a:lnTo>
                  <a:pt x="269" y="308"/>
                </a:lnTo>
                <a:lnTo>
                  <a:pt x="294" y="286"/>
                </a:lnTo>
                <a:lnTo>
                  <a:pt x="282" y="310"/>
                </a:lnTo>
                <a:lnTo>
                  <a:pt x="267" y="333"/>
                </a:lnTo>
                <a:lnTo>
                  <a:pt x="252" y="357"/>
                </a:lnTo>
                <a:lnTo>
                  <a:pt x="234" y="380"/>
                </a:lnTo>
                <a:lnTo>
                  <a:pt x="216" y="402"/>
                </a:lnTo>
                <a:lnTo>
                  <a:pt x="195" y="421"/>
                </a:lnTo>
                <a:lnTo>
                  <a:pt x="175" y="440"/>
                </a:lnTo>
                <a:lnTo>
                  <a:pt x="153" y="456"/>
                </a:lnTo>
                <a:lnTo>
                  <a:pt x="150" y="458"/>
                </a:lnTo>
                <a:lnTo>
                  <a:pt x="148" y="461"/>
                </a:lnTo>
                <a:lnTo>
                  <a:pt x="147" y="464"/>
                </a:lnTo>
                <a:lnTo>
                  <a:pt x="147" y="467"/>
                </a:lnTo>
                <a:lnTo>
                  <a:pt x="147" y="469"/>
                </a:lnTo>
                <a:lnTo>
                  <a:pt x="148" y="472"/>
                </a:lnTo>
                <a:lnTo>
                  <a:pt x="151" y="475"/>
                </a:lnTo>
                <a:lnTo>
                  <a:pt x="154" y="476"/>
                </a:lnTo>
                <a:lnTo>
                  <a:pt x="166" y="480"/>
                </a:lnTo>
                <a:lnTo>
                  <a:pt x="180" y="483"/>
                </a:lnTo>
                <a:lnTo>
                  <a:pt x="197" y="484"/>
                </a:lnTo>
                <a:lnTo>
                  <a:pt x="212" y="483"/>
                </a:lnTo>
                <a:lnTo>
                  <a:pt x="228" y="479"/>
                </a:lnTo>
                <a:lnTo>
                  <a:pt x="236" y="476"/>
                </a:lnTo>
                <a:lnTo>
                  <a:pt x="245" y="472"/>
                </a:lnTo>
                <a:lnTo>
                  <a:pt x="253" y="467"/>
                </a:lnTo>
                <a:lnTo>
                  <a:pt x="261" y="460"/>
                </a:lnTo>
                <a:lnTo>
                  <a:pt x="263" y="458"/>
                </a:lnTo>
                <a:lnTo>
                  <a:pt x="269" y="451"/>
                </a:lnTo>
                <a:lnTo>
                  <a:pt x="285" y="434"/>
                </a:lnTo>
                <a:lnTo>
                  <a:pt x="307" y="405"/>
                </a:lnTo>
                <a:lnTo>
                  <a:pt x="333" y="368"/>
                </a:lnTo>
                <a:lnTo>
                  <a:pt x="346" y="347"/>
                </a:lnTo>
                <a:lnTo>
                  <a:pt x="360" y="324"/>
                </a:lnTo>
                <a:lnTo>
                  <a:pt x="373" y="297"/>
                </a:lnTo>
                <a:lnTo>
                  <a:pt x="386" y="271"/>
                </a:lnTo>
                <a:lnTo>
                  <a:pt x="397" y="244"/>
                </a:lnTo>
                <a:lnTo>
                  <a:pt x="408" y="214"/>
                </a:lnTo>
                <a:lnTo>
                  <a:pt x="418" y="183"/>
                </a:lnTo>
                <a:lnTo>
                  <a:pt x="426" y="152"/>
                </a:lnTo>
                <a:lnTo>
                  <a:pt x="429" y="134"/>
                </a:lnTo>
                <a:lnTo>
                  <a:pt x="430" y="117"/>
                </a:lnTo>
                <a:lnTo>
                  <a:pt x="432" y="104"/>
                </a:lnTo>
                <a:lnTo>
                  <a:pt x="430" y="95"/>
                </a:lnTo>
                <a:lnTo>
                  <a:pt x="433" y="84"/>
                </a:lnTo>
                <a:lnTo>
                  <a:pt x="450" y="75"/>
                </a:lnTo>
                <a:lnTo>
                  <a:pt x="454" y="71"/>
                </a:lnTo>
                <a:lnTo>
                  <a:pt x="455" y="66"/>
                </a:lnTo>
                <a:lnTo>
                  <a:pt x="455" y="62"/>
                </a:lnTo>
                <a:lnTo>
                  <a:pt x="452" y="58"/>
                </a:lnTo>
                <a:close/>
                <a:moveTo>
                  <a:pt x="151" y="366"/>
                </a:moveTo>
                <a:lnTo>
                  <a:pt x="151" y="366"/>
                </a:lnTo>
                <a:lnTo>
                  <a:pt x="142" y="369"/>
                </a:lnTo>
                <a:lnTo>
                  <a:pt x="132" y="370"/>
                </a:lnTo>
                <a:lnTo>
                  <a:pt x="122" y="372"/>
                </a:lnTo>
                <a:lnTo>
                  <a:pt x="114" y="370"/>
                </a:lnTo>
                <a:lnTo>
                  <a:pt x="107" y="369"/>
                </a:lnTo>
                <a:lnTo>
                  <a:pt x="99" y="368"/>
                </a:lnTo>
                <a:lnTo>
                  <a:pt x="87" y="362"/>
                </a:lnTo>
                <a:lnTo>
                  <a:pt x="115" y="351"/>
                </a:lnTo>
                <a:lnTo>
                  <a:pt x="142" y="337"/>
                </a:lnTo>
                <a:lnTo>
                  <a:pt x="168" y="324"/>
                </a:lnTo>
                <a:lnTo>
                  <a:pt x="192" y="307"/>
                </a:lnTo>
                <a:lnTo>
                  <a:pt x="216" y="289"/>
                </a:lnTo>
                <a:lnTo>
                  <a:pt x="238" y="270"/>
                </a:lnTo>
                <a:lnTo>
                  <a:pt x="258" y="252"/>
                </a:lnTo>
                <a:lnTo>
                  <a:pt x="278" y="233"/>
                </a:lnTo>
                <a:lnTo>
                  <a:pt x="312" y="196"/>
                </a:lnTo>
                <a:lnTo>
                  <a:pt x="338" y="164"/>
                </a:lnTo>
                <a:lnTo>
                  <a:pt x="356" y="141"/>
                </a:lnTo>
                <a:lnTo>
                  <a:pt x="366" y="127"/>
                </a:lnTo>
                <a:lnTo>
                  <a:pt x="375" y="112"/>
                </a:lnTo>
                <a:lnTo>
                  <a:pt x="381" y="102"/>
                </a:lnTo>
                <a:lnTo>
                  <a:pt x="386" y="93"/>
                </a:lnTo>
                <a:lnTo>
                  <a:pt x="395" y="84"/>
                </a:lnTo>
                <a:lnTo>
                  <a:pt x="406" y="75"/>
                </a:lnTo>
                <a:lnTo>
                  <a:pt x="407" y="75"/>
                </a:lnTo>
                <a:lnTo>
                  <a:pt x="408" y="76"/>
                </a:lnTo>
                <a:lnTo>
                  <a:pt x="411" y="77"/>
                </a:lnTo>
                <a:lnTo>
                  <a:pt x="410" y="79"/>
                </a:lnTo>
                <a:lnTo>
                  <a:pt x="410" y="84"/>
                </a:lnTo>
                <a:lnTo>
                  <a:pt x="407" y="97"/>
                </a:lnTo>
                <a:lnTo>
                  <a:pt x="401" y="112"/>
                </a:lnTo>
                <a:lnTo>
                  <a:pt x="399" y="120"/>
                </a:lnTo>
                <a:lnTo>
                  <a:pt x="393" y="128"/>
                </a:lnTo>
                <a:lnTo>
                  <a:pt x="393" y="130"/>
                </a:lnTo>
                <a:lnTo>
                  <a:pt x="377" y="156"/>
                </a:lnTo>
                <a:lnTo>
                  <a:pt x="359" y="181"/>
                </a:lnTo>
                <a:lnTo>
                  <a:pt x="341" y="204"/>
                </a:lnTo>
                <a:lnTo>
                  <a:pt x="322" y="226"/>
                </a:lnTo>
                <a:lnTo>
                  <a:pt x="302" y="247"/>
                </a:lnTo>
                <a:lnTo>
                  <a:pt x="283" y="266"/>
                </a:lnTo>
                <a:lnTo>
                  <a:pt x="264" y="284"/>
                </a:lnTo>
                <a:lnTo>
                  <a:pt x="245" y="299"/>
                </a:lnTo>
                <a:lnTo>
                  <a:pt x="210" y="326"/>
                </a:lnTo>
                <a:lnTo>
                  <a:pt x="181" y="347"/>
                </a:lnTo>
                <a:lnTo>
                  <a:pt x="161" y="359"/>
                </a:lnTo>
                <a:lnTo>
                  <a:pt x="151" y="366"/>
                </a:lnTo>
                <a:close/>
                <a:moveTo>
                  <a:pt x="246" y="443"/>
                </a:moveTo>
                <a:lnTo>
                  <a:pt x="246" y="443"/>
                </a:lnTo>
                <a:lnTo>
                  <a:pt x="238" y="449"/>
                </a:lnTo>
                <a:lnTo>
                  <a:pt x="230" y="454"/>
                </a:lnTo>
                <a:lnTo>
                  <a:pt x="223" y="457"/>
                </a:lnTo>
                <a:lnTo>
                  <a:pt x="214" y="460"/>
                </a:lnTo>
                <a:lnTo>
                  <a:pt x="199" y="461"/>
                </a:lnTo>
                <a:lnTo>
                  <a:pt x="186" y="461"/>
                </a:lnTo>
                <a:lnTo>
                  <a:pt x="199" y="449"/>
                </a:lnTo>
                <a:lnTo>
                  <a:pt x="214" y="436"/>
                </a:lnTo>
                <a:lnTo>
                  <a:pt x="227" y="423"/>
                </a:lnTo>
                <a:lnTo>
                  <a:pt x="241" y="409"/>
                </a:lnTo>
                <a:lnTo>
                  <a:pt x="264" y="379"/>
                </a:lnTo>
                <a:lnTo>
                  <a:pt x="286" y="347"/>
                </a:lnTo>
                <a:lnTo>
                  <a:pt x="304" y="317"/>
                </a:lnTo>
                <a:lnTo>
                  <a:pt x="320" y="286"/>
                </a:lnTo>
                <a:lnTo>
                  <a:pt x="335" y="258"/>
                </a:lnTo>
                <a:lnTo>
                  <a:pt x="346" y="233"/>
                </a:lnTo>
                <a:lnTo>
                  <a:pt x="374" y="200"/>
                </a:lnTo>
                <a:lnTo>
                  <a:pt x="386" y="182"/>
                </a:lnTo>
                <a:lnTo>
                  <a:pt x="399" y="163"/>
                </a:lnTo>
                <a:lnTo>
                  <a:pt x="392" y="192"/>
                </a:lnTo>
                <a:lnTo>
                  <a:pt x="382" y="219"/>
                </a:lnTo>
                <a:lnTo>
                  <a:pt x="371" y="245"/>
                </a:lnTo>
                <a:lnTo>
                  <a:pt x="360" y="271"/>
                </a:lnTo>
                <a:lnTo>
                  <a:pt x="348" y="295"/>
                </a:lnTo>
                <a:lnTo>
                  <a:pt x="335" y="318"/>
                </a:lnTo>
                <a:lnTo>
                  <a:pt x="311" y="358"/>
                </a:lnTo>
                <a:lnTo>
                  <a:pt x="287" y="392"/>
                </a:lnTo>
                <a:lnTo>
                  <a:pt x="267" y="418"/>
                </a:lnTo>
                <a:lnTo>
                  <a:pt x="246" y="443"/>
                </a:lnTo>
                <a:close/>
              </a:path>
            </a:pathLst>
          </a:custGeom>
          <a:solidFill>
            <a:schemeClr val="accent1"/>
          </a:solidFill>
          <a:ln>
            <a:noFill/>
          </a:ln>
        </p:spPr>
        <p:txBody>
          <a:bodyPr/>
          <a:lstStyle/>
          <a:p>
            <a:endParaRPr lang="en-US" dirty="0"/>
          </a:p>
        </p:txBody>
      </p:sp>
      <p:sp>
        <p:nvSpPr>
          <p:cNvPr id="268" name="Freeform 306"/>
          <p:cNvSpPr>
            <a:spLocks noEditPoints="1"/>
          </p:cNvSpPr>
          <p:nvPr/>
        </p:nvSpPr>
        <p:spPr bwMode="auto">
          <a:xfrm>
            <a:off x="1957835" y="2972295"/>
            <a:ext cx="435068" cy="395754"/>
          </a:xfrm>
          <a:custGeom>
            <a:avLst/>
            <a:gdLst>
              <a:gd name="T0" fmla="*/ 24821 w 499"/>
              <a:gd name="T1" fmla="*/ 156797 h 451"/>
              <a:gd name="T2" fmla="*/ 78160 w 499"/>
              <a:gd name="T3" fmla="*/ 206759 h 451"/>
              <a:gd name="T4" fmla="*/ 172163 w 499"/>
              <a:gd name="T5" fmla="*/ 177526 h 451"/>
              <a:gd name="T6" fmla="*/ 137308 w 499"/>
              <a:gd name="T7" fmla="*/ 126500 h 451"/>
              <a:gd name="T8" fmla="*/ 53867 w 499"/>
              <a:gd name="T9" fmla="*/ 183372 h 451"/>
              <a:gd name="T10" fmla="*/ 80800 w 499"/>
              <a:gd name="T11" fmla="*/ 133410 h 451"/>
              <a:gd name="T12" fmla="*/ 166353 w 499"/>
              <a:gd name="T13" fmla="*/ 164238 h 451"/>
              <a:gd name="T14" fmla="*/ 58620 w 499"/>
              <a:gd name="T15" fmla="*/ 168490 h 451"/>
              <a:gd name="T16" fmla="*/ 58620 w 499"/>
              <a:gd name="T17" fmla="*/ 159986 h 451"/>
              <a:gd name="T18" fmla="*/ 66541 w 499"/>
              <a:gd name="T19" fmla="*/ 166364 h 451"/>
              <a:gd name="T20" fmla="*/ 77104 w 499"/>
              <a:gd name="T21" fmla="*/ 168490 h 451"/>
              <a:gd name="T22" fmla="*/ 91362 w 499"/>
              <a:gd name="T23" fmla="*/ 157860 h 451"/>
              <a:gd name="T24" fmla="*/ 104565 w 499"/>
              <a:gd name="T25" fmla="*/ 168490 h 451"/>
              <a:gd name="T26" fmla="*/ 114599 w 499"/>
              <a:gd name="T27" fmla="*/ 166364 h 451"/>
              <a:gd name="T28" fmla="*/ 123577 w 499"/>
              <a:gd name="T29" fmla="*/ 159986 h 451"/>
              <a:gd name="T30" fmla="*/ 152623 w 499"/>
              <a:gd name="T31" fmla="*/ 164238 h 451"/>
              <a:gd name="T32" fmla="*/ 143645 w 499"/>
              <a:gd name="T33" fmla="*/ 158391 h 451"/>
              <a:gd name="T34" fmla="*/ 66541 w 499"/>
              <a:gd name="T35" fmla="*/ 144040 h 451"/>
              <a:gd name="T36" fmla="*/ 77632 w 499"/>
              <a:gd name="T37" fmla="*/ 150950 h 451"/>
              <a:gd name="T38" fmla="*/ 86609 w 499"/>
              <a:gd name="T39" fmla="*/ 150950 h 451"/>
              <a:gd name="T40" fmla="*/ 98228 w 499"/>
              <a:gd name="T41" fmla="*/ 138725 h 451"/>
              <a:gd name="T42" fmla="*/ 95587 w 499"/>
              <a:gd name="T43" fmla="*/ 148824 h 451"/>
              <a:gd name="T44" fmla="*/ 124105 w 499"/>
              <a:gd name="T45" fmla="*/ 146698 h 451"/>
              <a:gd name="T46" fmla="*/ 131498 w 499"/>
              <a:gd name="T47" fmla="*/ 145103 h 451"/>
              <a:gd name="T48" fmla="*/ 133611 w 499"/>
              <a:gd name="T49" fmla="*/ 155734 h 451"/>
              <a:gd name="T50" fmla="*/ 60204 w 499"/>
              <a:gd name="T51" fmla="*/ 182841 h 451"/>
              <a:gd name="T52" fmla="*/ 88722 w 499"/>
              <a:gd name="T53" fmla="*/ 181246 h 451"/>
              <a:gd name="T54" fmla="*/ 79744 w 499"/>
              <a:gd name="T55" fmla="*/ 175400 h 451"/>
              <a:gd name="T56" fmla="*/ 98228 w 499"/>
              <a:gd name="T57" fmla="*/ 189219 h 451"/>
              <a:gd name="T58" fmla="*/ 121993 w 499"/>
              <a:gd name="T59" fmla="*/ 176994 h 451"/>
              <a:gd name="T60" fmla="*/ 113015 w 499"/>
              <a:gd name="T61" fmla="*/ 176994 h 451"/>
              <a:gd name="T62" fmla="*/ 137836 w 499"/>
              <a:gd name="T63" fmla="*/ 183904 h 451"/>
              <a:gd name="T64" fmla="*/ 139948 w 499"/>
              <a:gd name="T65" fmla="*/ 173805 h 451"/>
              <a:gd name="T66" fmla="*/ 162129 w 499"/>
              <a:gd name="T67" fmla="*/ 31359 h 451"/>
              <a:gd name="T68" fmla="*/ 156848 w 499"/>
              <a:gd name="T69" fmla="*/ 73881 h 451"/>
              <a:gd name="T70" fmla="*/ 250322 w 499"/>
              <a:gd name="T71" fmla="*/ 94078 h 451"/>
              <a:gd name="T72" fmla="*/ 203321 w 499"/>
              <a:gd name="T73" fmla="*/ 15945 h 451"/>
              <a:gd name="T74" fmla="*/ 153679 w 499"/>
              <a:gd name="T75" fmla="*/ 4784 h 451"/>
              <a:gd name="T76" fmla="*/ 129914 w 499"/>
              <a:gd name="T77" fmla="*/ 58467 h 451"/>
              <a:gd name="T78" fmla="*/ 143117 w 499"/>
              <a:gd name="T79" fmla="*/ 30828 h 451"/>
              <a:gd name="T80" fmla="*/ 172691 w 499"/>
              <a:gd name="T81" fmla="*/ 14351 h 451"/>
              <a:gd name="T82" fmla="*/ 198040 w 499"/>
              <a:gd name="T83" fmla="*/ 35611 h 451"/>
              <a:gd name="T84" fmla="*/ 251907 w 499"/>
              <a:gd name="T85" fmla="*/ 146166 h 451"/>
              <a:gd name="T86" fmla="*/ 208602 w 499"/>
              <a:gd name="T87" fmla="*/ 217921 h 451"/>
              <a:gd name="T88" fmla="*/ 193815 w 499"/>
              <a:gd name="T89" fmla="*/ 204633 h 451"/>
              <a:gd name="T90" fmla="*/ 230254 w 499"/>
              <a:gd name="T91" fmla="*/ 173274 h 451"/>
              <a:gd name="T92" fmla="*/ 193287 w 499"/>
              <a:gd name="T93" fmla="*/ 123311 h 451"/>
              <a:gd name="T94" fmla="*/ 105093 w 499"/>
              <a:gd name="T95" fmla="*/ 89826 h 451"/>
              <a:gd name="T96" fmla="*/ 10034 w 499"/>
              <a:gd name="T97" fmla="*/ 126500 h 451"/>
              <a:gd name="T98" fmla="*/ 24821 w 499"/>
              <a:gd name="T99" fmla="*/ 218984 h 451"/>
              <a:gd name="T100" fmla="*/ 126217 w 499"/>
              <a:gd name="T101" fmla="*/ 233866 h 451"/>
              <a:gd name="T102" fmla="*/ 196984 w 499"/>
              <a:gd name="T103" fmla="*/ 232272 h 451"/>
              <a:gd name="T104" fmla="*/ 261941 w 499"/>
              <a:gd name="T105" fmla="*/ 172211 h 451"/>
              <a:gd name="T106" fmla="*/ 91362 w 499"/>
              <a:gd name="T107" fmla="*/ 226957 h 451"/>
              <a:gd name="T108" fmla="*/ 13731 w 499"/>
              <a:gd name="T109" fmla="*/ 180183 h 451"/>
              <a:gd name="T110" fmla="*/ 51754 w 499"/>
              <a:gd name="T111" fmla="*/ 107897 h 451"/>
              <a:gd name="T112" fmla="*/ 162129 w 499"/>
              <a:gd name="T113" fmla="*/ 125437 h 451"/>
              <a:gd name="T114" fmla="*/ 217580 w 499"/>
              <a:gd name="T115" fmla="*/ 152013 h 451"/>
              <a:gd name="T116" fmla="*/ 211771 w 499"/>
              <a:gd name="T117" fmla="*/ 187093 h 45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9" h="451">
                <a:moveTo>
                  <a:pt x="191" y="224"/>
                </a:moveTo>
                <a:lnTo>
                  <a:pt x="191" y="224"/>
                </a:lnTo>
                <a:lnTo>
                  <a:pt x="176" y="224"/>
                </a:lnTo>
                <a:lnTo>
                  <a:pt x="162" y="227"/>
                </a:lnTo>
                <a:lnTo>
                  <a:pt x="148" y="229"/>
                </a:lnTo>
                <a:lnTo>
                  <a:pt x="136" y="232"/>
                </a:lnTo>
                <a:lnTo>
                  <a:pt x="122" y="238"/>
                </a:lnTo>
                <a:lnTo>
                  <a:pt x="110" y="242"/>
                </a:lnTo>
                <a:lnTo>
                  <a:pt x="88" y="254"/>
                </a:lnTo>
                <a:lnTo>
                  <a:pt x="70" y="268"/>
                </a:lnTo>
                <a:lnTo>
                  <a:pt x="62" y="275"/>
                </a:lnTo>
                <a:lnTo>
                  <a:pt x="56" y="282"/>
                </a:lnTo>
                <a:lnTo>
                  <a:pt x="51" y="289"/>
                </a:lnTo>
                <a:lnTo>
                  <a:pt x="47" y="295"/>
                </a:lnTo>
                <a:lnTo>
                  <a:pt x="44" y="302"/>
                </a:lnTo>
                <a:lnTo>
                  <a:pt x="44" y="309"/>
                </a:lnTo>
                <a:lnTo>
                  <a:pt x="44" y="315"/>
                </a:lnTo>
                <a:lnTo>
                  <a:pt x="47" y="322"/>
                </a:lnTo>
                <a:lnTo>
                  <a:pt x="51" y="328"/>
                </a:lnTo>
                <a:lnTo>
                  <a:pt x="56" y="335"/>
                </a:lnTo>
                <a:lnTo>
                  <a:pt x="62" y="342"/>
                </a:lnTo>
                <a:lnTo>
                  <a:pt x="70" y="350"/>
                </a:lnTo>
                <a:lnTo>
                  <a:pt x="88" y="363"/>
                </a:lnTo>
                <a:lnTo>
                  <a:pt x="110" y="375"/>
                </a:lnTo>
                <a:lnTo>
                  <a:pt x="122" y="381"/>
                </a:lnTo>
                <a:lnTo>
                  <a:pt x="136" y="385"/>
                </a:lnTo>
                <a:lnTo>
                  <a:pt x="148" y="389"/>
                </a:lnTo>
                <a:lnTo>
                  <a:pt x="162" y="392"/>
                </a:lnTo>
                <a:lnTo>
                  <a:pt x="176" y="393"/>
                </a:lnTo>
                <a:lnTo>
                  <a:pt x="191" y="394"/>
                </a:lnTo>
                <a:lnTo>
                  <a:pt x="205" y="393"/>
                </a:lnTo>
                <a:lnTo>
                  <a:pt x="220" y="392"/>
                </a:lnTo>
                <a:lnTo>
                  <a:pt x="234" y="389"/>
                </a:lnTo>
                <a:lnTo>
                  <a:pt x="247" y="385"/>
                </a:lnTo>
                <a:lnTo>
                  <a:pt x="260" y="379"/>
                </a:lnTo>
                <a:lnTo>
                  <a:pt x="272" y="374"/>
                </a:lnTo>
                <a:lnTo>
                  <a:pt x="283" y="368"/>
                </a:lnTo>
                <a:lnTo>
                  <a:pt x="294" y="361"/>
                </a:lnTo>
                <a:lnTo>
                  <a:pt x="312" y="348"/>
                </a:lnTo>
                <a:lnTo>
                  <a:pt x="326" y="334"/>
                </a:lnTo>
                <a:lnTo>
                  <a:pt x="331" y="327"/>
                </a:lnTo>
                <a:lnTo>
                  <a:pt x="334" y="320"/>
                </a:lnTo>
                <a:lnTo>
                  <a:pt x="337" y="315"/>
                </a:lnTo>
                <a:lnTo>
                  <a:pt x="338" y="309"/>
                </a:lnTo>
                <a:lnTo>
                  <a:pt x="337" y="304"/>
                </a:lnTo>
                <a:lnTo>
                  <a:pt x="334" y="297"/>
                </a:lnTo>
                <a:lnTo>
                  <a:pt x="331" y="290"/>
                </a:lnTo>
                <a:lnTo>
                  <a:pt x="326" y="283"/>
                </a:lnTo>
                <a:lnTo>
                  <a:pt x="312" y="269"/>
                </a:lnTo>
                <a:lnTo>
                  <a:pt x="294" y="256"/>
                </a:lnTo>
                <a:lnTo>
                  <a:pt x="283" y="249"/>
                </a:lnTo>
                <a:lnTo>
                  <a:pt x="272" y="243"/>
                </a:lnTo>
                <a:lnTo>
                  <a:pt x="260" y="238"/>
                </a:lnTo>
                <a:lnTo>
                  <a:pt x="247" y="234"/>
                </a:lnTo>
                <a:lnTo>
                  <a:pt x="234" y="229"/>
                </a:lnTo>
                <a:lnTo>
                  <a:pt x="220" y="227"/>
                </a:lnTo>
                <a:lnTo>
                  <a:pt x="205" y="224"/>
                </a:lnTo>
                <a:lnTo>
                  <a:pt x="191" y="224"/>
                </a:lnTo>
                <a:close/>
                <a:moveTo>
                  <a:pt x="191" y="371"/>
                </a:moveTo>
                <a:lnTo>
                  <a:pt x="191" y="371"/>
                </a:lnTo>
                <a:lnTo>
                  <a:pt x="177" y="370"/>
                </a:lnTo>
                <a:lnTo>
                  <a:pt x="165" y="368"/>
                </a:lnTo>
                <a:lnTo>
                  <a:pt x="153" y="366"/>
                </a:lnTo>
                <a:lnTo>
                  <a:pt x="142" y="363"/>
                </a:lnTo>
                <a:lnTo>
                  <a:pt x="120" y="355"/>
                </a:lnTo>
                <a:lnTo>
                  <a:pt x="102" y="345"/>
                </a:lnTo>
                <a:lnTo>
                  <a:pt x="87" y="334"/>
                </a:lnTo>
                <a:lnTo>
                  <a:pt x="76" y="324"/>
                </a:lnTo>
                <a:lnTo>
                  <a:pt x="69" y="315"/>
                </a:lnTo>
                <a:lnTo>
                  <a:pt x="67" y="312"/>
                </a:lnTo>
                <a:lnTo>
                  <a:pt x="66" y="309"/>
                </a:lnTo>
                <a:lnTo>
                  <a:pt x="67" y="306"/>
                </a:lnTo>
                <a:lnTo>
                  <a:pt x="69" y="302"/>
                </a:lnTo>
                <a:lnTo>
                  <a:pt x="76" y="294"/>
                </a:lnTo>
                <a:lnTo>
                  <a:pt x="87" y="283"/>
                </a:lnTo>
                <a:lnTo>
                  <a:pt x="102" y="273"/>
                </a:lnTo>
                <a:lnTo>
                  <a:pt x="120" y="262"/>
                </a:lnTo>
                <a:lnTo>
                  <a:pt x="142" y="254"/>
                </a:lnTo>
                <a:lnTo>
                  <a:pt x="153" y="251"/>
                </a:lnTo>
                <a:lnTo>
                  <a:pt x="165" y="249"/>
                </a:lnTo>
                <a:lnTo>
                  <a:pt x="177" y="247"/>
                </a:lnTo>
                <a:lnTo>
                  <a:pt x="191" y="247"/>
                </a:lnTo>
                <a:lnTo>
                  <a:pt x="203" y="247"/>
                </a:lnTo>
                <a:lnTo>
                  <a:pt x="216" y="249"/>
                </a:lnTo>
                <a:lnTo>
                  <a:pt x="228" y="251"/>
                </a:lnTo>
                <a:lnTo>
                  <a:pt x="239" y="256"/>
                </a:lnTo>
                <a:lnTo>
                  <a:pt x="261" y="264"/>
                </a:lnTo>
                <a:lnTo>
                  <a:pt x="279" y="273"/>
                </a:lnTo>
                <a:lnTo>
                  <a:pt x="293" y="284"/>
                </a:lnTo>
                <a:lnTo>
                  <a:pt x="305" y="294"/>
                </a:lnTo>
                <a:lnTo>
                  <a:pt x="312" y="302"/>
                </a:lnTo>
                <a:lnTo>
                  <a:pt x="315" y="309"/>
                </a:lnTo>
                <a:lnTo>
                  <a:pt x="312" y="315"/>
                </a:lnTo>
                <a:lnTo>
                  <a:pt x="305" y="323"/>
                </a:lnTo>
                <a:lnTo>
                  <a:pt x="293" y="334"/>
                </a:lnTo>
                <a:lnTo>
                  <a:pt x="279" y="344"/>
                </a:lnTo>
                <a:lnTo>
                  <a:pt x="261" y="355"/>
                </a:lnTo>
                <a:lnTo>
                  <a:pt x="239" y="363"/>
                </a:lnTo>
                <a:lnTo>
                  <a:pt x="228" y="366"/>
                </a:lnTo>
                <a:lnTo>
                  <a:pt x="216" y="368"/>
                </a:lnTo>
                <a:lnTo>
                  <a:pt x="203" y="370"/>
                </a:lnTo>
                <a:lnTo>
                  <a:pt x="191" y="371"/>
                </a:lnTo>
                <a:close/>
                <a:moveTo>
                  <a:pt x="111" y="317"/>
                </a:moveTo>
                <a:lnTo>
                  <a:pt x="111" y="317"/>
                </a:lnTo>
                <a:lnTo>
                  <a:pt x="107" y="320"/>
                </a:lnTo>
                <a:lnTo>
                  <a:pt x="103" y="320"/>
                </a:lnTo>
                <a:lnTo>
                  <a:pt x="98" y="320"/>
                </a:lnTo>
                <a:lnTo>
                  <a:pt x="95" y="317"/>
                </a:lnTo>
                <a:lnTo>
                  <a:pt x="92" y="313"/>
                </a:lnTo>
                <a:lnTo>
                  <a:pt x="91" y="309"/>
                </a:lnTo>
                <a:lnTo>
                  <a:pt x="92" y="305"/>
                </a:lnTo>
                <a:lnTo>
                  <a:pt x="95" y="301"/>
                </a:lnTo>
                <a:lnTo>
                  <a:pt x="98" y="298"/>
                </a:lnTo>
                <a:lnTo>
                  <a:pt x="103" y="297"/>
                </a:lnTo>
                <a:lnTo>
                  <a:pt x="107" y="298"/>
                </a:lnTo>
                <a:lnTo>
                  <a:pt x="111" y="301"/>
                </a:lnTo>
                <a:lnTo>
                  <a:pt x="113" y="305"/>
                </a:lnTo>
                <a:lnTo>
                  <a:pt x="114" y="309"/>
                </a:lnTo>
                <a:lnTo>
                  <a:pt x="113" y="313"/>
                </a:lnTo>
                <a:lnTo>
                  <a:pt x="111" y="317"/>
                </a:lnTo>
                <a:close/>
                <a:moveTo>
                  <a:pt x="146" y="317"/>
                </a:moveTo>
                <a:lnTo>
                  <a:pt x="146" y="317"/>
                </a:lnTo>
                <a:lnTo>
                  <a:pt x="142" y="320"/>
                </a:lnTo>
                <a:lnTo>
                  <a:pt x="137" y="320"/>
                </a:lnTo>
                <a:lnTo>
                  <a:pt x="133" y="320"/>
                </a:lnTo>
                <a:lnTo>
                  <a:pt x="129" y="317"/>
                </a:lnTo>
                <a:lnTo>
                  <a:pt x="126" y="313"/>
                </a:lnTo>
                <a:lnTo>
                  <a:pt x="126" y="309"/>
                </a:lnTo>
                <a:lnTo>
                  <a:pt x="126" y="305"/>
                </a:lnTo>
                <a:lnTo>
                  <a:pt x="129" y="301"/>
                </a:lnTo>
                <a:lnTo>
                  <a:pt x="133" y="298"/>
                </a:lnTo>
                <a:lnTo>
                  <a:pt x="137" y="297"/>
                </a:lnTo>
                <a:lnTo>
                  <a:pt x="142" y="298"/>
                </a:lnTo>
                <a:lnTo>
                  <a:pt x="146" y="301"/>
                </a:lnTo>
                <a:lnTo>
                  <a:pt x="148" y="305"/>
                </a:lnTo>
                <a:lnTo>
                  <a:pt x="150" y="309"/>
                </a:lnTo>
                <a:lnTo>
                  <a:pt x="148" y="313"/>
                </a:lnTo>
                <a:lnTo>
                  <a:pt x="146" y="317"/>
                </a:lnTo>
                <a:close/>
                <a:moveTo>
                  <a:pt x="181" y="317"/>
                </a:moveTo>
                <a:lnTo>
                  <a:pt x="181" y="317"/>
                </a:lnTo>
                <a:lnTo>
                  <a:pt x="177" y="320"/>
                </a:lnTo>
                <a:lnTo>
                  <a:pt x="173" y="320"/>
                </a:lnTo>
                <a:lnTo>
                  <a:pt x="168" y="320"/>
                </a:lnTo>
                <a:lnTo>
                  <a:pt x="165" y="317"/>
                </a:lnTo>
                <a:lnTo>
                  <a:pt x="162" y="313"/>
                </a:lnTo>
                <a:lnTo>
                  <a:pt x="161" y="309"/>
                </a:lnTo>
                <a:lnTo>
                  <a:pt x="162" y="305"/>
                </a:lnTo>
                <a:lnTo>
                  <a:pt x="165" y="301"/>
                </a:lnTo>
                <a:lnTo>
                  <a:pt x="168" y="298"/>
                </a:lnTo>
                <a:lnTo>
                  <a:pt x="173" y="297"/>
                </a:lnTo>
                <a:lnTo>
                  <a:pt x="177" y="298"/>
                </a:lnTo>
                <a:lnTo>
                  <a:pt x="181" y="301"/>
                </a:lnTo>
                <a:lnTo>
                  <a:pt x="183" y="305"/>
                </a:lnTo>
                <a:lnTo>
                  <a:pt x="184" y="309"/>
                </a:lnTo>
                <a:lnTo>
                  <a:pt x="183" y="313"/>
                </a:lnTo>
                <a:lnTo>
                  <a:pt x="181" y="317"/>
                </a:lnTo>
                <a:close/>
                <a:moveTo>
                  <a:pt x="214" y="317"/>
                </a:moveTo>
                <a:lnTo>
                  <a:pt x="214" y="317"/>
                </a:lnTo>
                <a:lnTo>
                  <a:pt x="210" y="320"/>
                </a:lnTo>
                <a:lnTo>
                  <a:pt x="206" y="320"/>
                </a:lnTo>
                <a:lnTo>
                  <a:pt x="202" y="320"/>
                </a:lnTo>
                <a:lnTo>
                  <a:pt x="198" y="317"/>
                </a:lnTo>
                <a:lnTo>
                  <a:pt x="195" y="313"/>
                </a:lnTo>
                <a:lnTo>
                  <a:pt x="195" y="309"/>
                </a:lnTo>
                <a:lnTo>
                  <a:pt x="195" y="305"/>
                </a:lnTo>
                <a:lnTo>
                  <a:pt x="198" y="301"/>
                </a:lnTo>
                <a:lnTo>
                  <a:pt x="202" y="298"/>
                </a:lnTo>
                <a:lnTo>
                  <a:pt x="206" y="297"/>
                </a:lnTo>
                <a:lnTo>
                  <a:pt x="210" y="298"/>
                </a:lnTo>
                <a:lnTo>
                  <a:pt x="214" y="301"/>
                </a:lnTo>
                <a:lnTo>
                  <a:pt x="217" y="305"/>
                </a:lnTo>
                <a:lnTo>
                  <a:pt x="219" y="309"/>
                </a:lnTo>
                <a:lnTo>
                  <a:pt x="217" y="313"/>
                </a:lnTo>
                <a:lnTo>
                  <a:pt x="214" y="317"/>
                </a:lnTo>
                <a:close/>
                <a:moveTo>
                  <a:pt x="250" y="317"/>
                </a:moveTo>
                <a:lnTo>
                  <a:pt x="250" y="317"/>
                </a:lnTo>
                <a:lnTo>
                  <a:pt x="246" y="320"/>
                </a:lnTo>
                <a:lnTo>
                  <a:pt x="242" y="320"/>
                </a:lnTo>
                <a:lnTo>
                  <a:pt x="236" y="320"/>
                </a:lnTo>
                <a:lnTo>
                  <a:pt x="234" y="317"/>
                </a:lnTo>
                <a:lnTo>
                  <a:pt x="231" y="313"/>
                </a:lnTo>
                <a:lnTo>
                  <a:pt x="230" y="309"/>
                </a:lnTo>
                <a:lnTo>
                  <a:pt x="231" y="305"/>
                </a:lnTo>
                <a:lnTo>
                  <a:pt x="234" y="301"/>
                </a:lnTo>
                <a:lnTo>
                  <a:pt x="236" y="298"/>
                </a:lnTo>
                <a:lnTo>
                  <a:pt x="242" y="297"/>
                </a:lnTo>
                <a:lnTo>
                  <a:pt x="246" y="298"/>
                </a:lnTo>
                <a:lnTo>
                  <a:pt x="250" y="301"/>
                </a:lnTo>
                <a:lnTo>
                  <a:pt x="252" y="305"/>
                </a:lnTo>
                <a:lnTo>
                  <a:pt x="253" y="309"/>
                </a:lnTo>
                <a:lnTo>
                  <a:pt x="252" y="313"/>
                </a:lnTo>
                <a:lnTo>
                  <a:pt x="250" y="317"/>
                </a:lnTo>
                <a:close/>
                <a:moveTo>
                  <a:pt x="285" y="301"/>
                </a:moveTo>
                <a:lnTo>
                  <a:pt x="285" y="301"/>
                </a:lnTo>
                <a:lnTo>
                  <a:pt x="287" y="305"/>
                </a:lnTo>
                <a:lnTo>
                  <a:pt x="289" y="309"/>
                </a:lnTo>
                <a:lnTo>
                  <a:pt x="287" y="313"/>
                </a:lnTo>
                <a:lnTo>
                  <a:pt x="285" y="317"/>
                </a:lnTo>
                <a:lnTo>
                  <a:pt x="280" y="320"/>
                </a:lnTo>
                <a:lnTo>
                  <a:pt x="276" y="320"/>
                </a:lnTo>
                <a:lnTo>
                  <a:pt x="272" y="320"/>
                </a:lnTo>
                <a:lnTo>
                  <a:pt x="268" y="317"/>
                </a:lnTo>
                <a:lnTo>
                  <a:pt x="265" y="313"/>
                </a:lnTo>
                <a:lnTo>
                  <a:pt x="265" y="309"/>
                </a:lnTo>
                <a:lnTo>
                  <a:pt x="265" y="305"/>
                </a:lnTo>
                <a:lnTo>
                  <a:pt x="268" y="301"/>
                </a:lnTo>
                <a:lnTo>
                  <a:pt x="272" y="298"/>
                </a:lnTo>
                <a:lnTo>
                  <a:pt x="276" y="297"/>
                </a:lnTo>
                <a:lnTo>
                  <a:pt x="280" y="298"/>
                </a:lnTo>
                <a:lnTo>
                  <a:pt x="285" y="301"/>
                </a:lnTo>
                <a:close/>
                <a:moveTo>
                  <a:pt x="114" y="290"/>
                </a:moveTo>
                <a:lnTo>
                  <a:pt x="114" y="290"/>
                </a:lnTo>
                <a:lnTo>
                  <a:pt x="111" y="286"/>
                </a:lnTo>
                <a:lnTo>
                  <a:pt x="110" y="282"/>
                </a:lnTo>
                <a:lnTo>
                  <a:pt x="111" y="278"/>
                </a:lnTo>
                <a:lnTo>
                  <a:pt x="114" y="273"/>
                </a:lnTo>
                <a:lnTo>
                  <a:pt x="117" y="271"/>
                </a:lnTo>
                <a:lnTo>
                  <a:pt x="122" y="271"/>
                </a:lnTo>
                <a:lnTo>
                  <a:pt x="126" y="271"/>
                </a:lnTo>
                <a:lnTo>
                  <a:pt x="131" y="273"/>
                </a:lnTo>
                <a:lnTo>
                  <a:pt x="133" y="278"/>
                </a:lnTo>
                <a:lnTo>
                  <a:pt x="133" y="282"/>
                </a:lnTo>
                <a:lnTo>
                  <a:pt x="133" y="286"/>
                </a:lnTo>
                <a:lnTo>
                  <a:pt x="131" y="290"/>
                </a:lnTo>
                <a:lnTo>
                  <a:pt x="126" y="293"/>
                </a:lnTo>
                <a:lnTo>
                  <a:pt x="122" y="294"/>
                </a:lnTo>
                <a:lnTo>
                  <a:pt x="117" y="293"/>
                </a:lnTo>
                <a:lnTo>
                  <a:pt x="114" y="290"/>
                </a:lnTo>
                <a:close/>
                <a:moveTo>
                  <a:pt x="147" y="284"/>
                </a:moveTo>
                <a:lnTo>
                  <a:pt x="147" y="284"/>
                </a:lnTo>
                <a:lnTo>
                  <a:pt x="144" y="282"/>
                </a:lnTo>
                <a:lnTo>
                  <a:pt x="144" y="276"/>
                </a:lnTo>
                <a:lnTo>
                  <a:pt x="144" y="272"/>
                </a:lnTo>
                <a:lnTo>
                  <a:pt x="147" y="268"/>
                </a:lnTo>
                <a:lnTo>
                  <a:pt x="151" y="267"/>
                </a:lnTo>
                <a:lnTo>
                  <a:pt x="155" y="265"/>
                </a:lnTo>
                <a:lnTo>
                  <a:pt x="159" y="267"/>
                </a:lnTo>
                <a:lnTo>
                  <a:pt x="164" y="268"/>
                </a:lnTo>
                <a:lnTo>
                  <a:pt x="166" y="272"/>
                </a:lnTo>
                <a:lnTo>
                  <a:pt x="168" y="276"/>
                </a:lnTo>
                <a:lnTo>
                  <a:pt x="166" y="282"/>
                </a:lnTo>
                <a:lnTo>
                  <a:pt x="164" y="284"/>
                </a:lnTo>
                <a:lnTo>
                  <a:pt x="159" y="287"/>
                </a:lnTo>
                <a:lnTo>
                  <a:pt x="155" y="289"/>
                </a:lnTo>
                <a:lnTo>
                  <a:pt x="151" y="287"/>
                </a:lnTo>
                <a:lnTo>
                  <a:pt x="147" y="284"/>
                </a:lnTo>
                <a:close/>
                <a:moveTo>
                  <a:pt x="181" y="280"/>
                </a:moveTo>
                <a:lnTo>
                  <a:pt x="181" y="280"/>
                </a:lnTo>
                <a:lnTo>
                  <a:pt x="179" y="276"/>
                </a:lnTo>
                <a:lnTo>
                  <a:pt x="177" y="272"/>
                </a:lnTo>
                <a:lnTo>
                  <a:pt x="179" y="268"/>
                </a:lnTo>
                <a:lnTo>
                  <a:pt x="181" y="264"/>
                </a:lnTo>
                <a:lnTo>
                  <a:pt x="186" y="261"/>
                </a:lnTo>
                <a:lnTo>
                  <a:pt x="190" y="260"/>
                </a:lnTo>
                <a:lnTo>
                  <a:pt x="194" y="261"/>
                </a:lnTo>
                <a:lnTo>
                  <a:pt x="198" y="264"/>
                </a:lnTo>
                <a:lnTo>
                  <a:pt x="201" y="268"/>
                </a:lnTo>
                <a:lnTo>
                  <a:pt x="201" y="272"/>
                </a:lnTo>
                <a:lnTo>
                  <a:pt x="201" y="276"/>
                </a:lnTo>
                <a:lnTo>
                  <a:pt x="198" y="280"/>
                </a:lnTo>
                <a:lnTo>
                  <a:pt x="194" y="283"/>
                </a:lnTo>
                <a:lnTo>
                  <a:pt x="190" y="283"/>
                </a:lnTo>
                <a:lnTo>
                  <a:pt x="186" y="283"/>
                </a:lnTo>
                <a:lnTo>
                  <a:pt x="181" y="280"/>
                </a:lnTo>
                <a:close/>
                <a:moveTo>
                  <a:pt x="214" y="284"/>
                </a:moveTo>
                <a:lnTo>
                  <a:pt x="214" y="284"/>
                </a:lnTo>
                <a:lnTo>
                  <a:pt x="213" y="282"/>
                </a:lnTo>
                <a:lnTo>
                  <a:pt x="212" y="276"/>
                </a:lnTo>
                <a:lnTo>
                  <a:pt x="213" y="272"/>
                </a:lnTo>
                <a:lnTo>
                  <a:pt x="214" y="268"/>
                </a:lnTo>
                <a:lnTo>
                  <a:pt x="219" y="267"/>
                </a:lnTo>
                <a:lnTo>
                  <a:pt x="223" y="265"/>
                </a:lnTo>
                <a:lnTo>
                  <a:pt x="228" y="267"/>
                </a:lnTo>
                <a:lnTo>
                  <a:pt x="231" y="268"/>
                </a:lnTo>
                <a:lnTo>
                  <a:pt x="234" y="272"/>
                </a:lnTo>
                <a:lnTo>
                  <a:pt x="235" y="276"/>
                </a:lnTo>
                <a:lnTo>
                  <a:pt x="234" y="282"/>
                </a:lnTo>
                <a:lnTo>
                  <a:pt x="231" y="284"/>
                </a:lnTo>
                <a:lnTo>
                  <a:pt x="228" y="287"/>
                </a:lnTo>
                <a:lnTo>
                  <a:pt x="223" y="289"/>
                </a:lnTo>
                <a:lnTo>
                  <a:pt x="219" y="287"/>
                </a:lnTo>
                <a:lnTo>
                  <a:pt x="214" y="284"/>
                </a:lnTo>
                <a:close/>
                <a:moveTo>
                  <a:pt x="249" y="290"/>
                </a:moveTo>
                <a:lnTo>
                  <a:pt x="249" y="290"/>
                </a:lnTo>
                <a:lnTo>
                  <a:pt x="246" y="286"/>
                </a:lnTo>
                <a:lnTo>
                  <a:pt x="246" y="282"/>
                </a:lnTo>
                <a:lnTo>
                  <a:pt x="246" y="278"/>
                </a:lnTo>
                <a:lnTo>
                  <a:pt x="249" y="273"/>
                </a:lnTo>
                <a:lnTo>
                  <a:pt x="253" y="271"/>
                </a:lnTo>
                <a:lnTo>
                  <a:pt x="257" y="271"/>
                </a:lnTo>
                <a:lnTo>
                  <a:pt x="261" y="271"/>
                </a:lnTo>
                <a:lnTo>
                  <a:pt x="265" y="273"/>
                </a:lnTo>
                <a:lnTo>
                  <a:pt x="268" y="278"/>
                </a:lnTo>
                <a:lnTo>
                  <a:pt x="268" y="282"/>
                </a:lnTo>
                <a:lnTo>
                  <a:pt x="268" y="286"/>
                </a:lnTo>
                <a:lnTo>
                  <a:pt x="265" y="290"/>
                </a:lnTo>
                <a:lnTo>
                  <a:pt x="261" y="293"/>
                </a:lnTo>
                <a:lnTo>
                  <a:pt x="257" y="294"/>
                </a:lnTo>
                <a:lnTo>
                  <a:pt x="253" y="293"/>
                </a:lnTo>
                <a:lnTo>
                  <a:pt x="249" y="290"/>
                </a:lnTo>
                <a:close/>
                <a:moveTo>
                  <a:pt x="131" y="327"/>
                </a:moveTo>
                <a:lnTo>
                  <a:pt x="131" y="327"/>
                </a:lnTo>
                <a:lnTo>
                  <a:pt x="133" y="331"/>
                </a:lnTo>
                <a:lnTo>
                  <a:pt x="133" y="335"/>
                </a:lnTo>
                <a:lnTo>
                  <a:pt x="133" y="339"/>
                </a:lnTo>
                <a:lnTo>
                  <a:pt x="131" y="344"/>
                </a:lnTo>
                <a:lnTo>
                  <a:pt x="126" y="346"/>
                </a:lnTo>
                <a:lnTo>
                  <a:pt x="122" y="348"/>
                </a:lnTo>
                <a:lnTo>
                  <a:pt x="117" y="346"/>
                </a:lnTo>
                <a:lnTo>
                  <a:pt x="114" y="344"/>
                </a:lnTo>
                <a:lnTo>
                  <a:pt x="111" y="339"/>
                </a:lnTo>
                <a:lnTo>
                  <a:pt x="110" y="335"/>
                </a:lnTo>
                <a:lnTo>
                  <a:pt x="111" y="331"/>
                </a:lnTo>
                <a:lnTo>
                  <a:pt x="114" y="327"/>
                </a:lnTo>
                <a:lnTo>
                  <a:pt x="117" y="324"/>
                </a:lnTo>
                <a:lnTo>
                  <a:pt x="122" y="324"/>
                </a:lnTo>
                <a:lnTo>
                  <a:pt x="126" y="324"/>
                </a:lnTo>
                <a:lnTo>
                  <a:pt x="131" y="327"/>
                </a:lnTo>
                <a:close/>
                <a:moveTo>
                  <a:pt x="164" y="333"/>
                </a:moveTo>
                <a:lnTo>
                  <a:pt x="164" y="333"/>
                </a:lnTo>
                <a:lnTo>
                  <a:pt x="166" y="337"/>
                </a:lnTo>
                <a:lnTo>
                  <a:pt x="168" y="341"/>
                </a:lnTo>
                <a:lnTo>
                  <a:pt x="166" y="345"/>
                </a:lnTo>
                <a:lnTo>
                  <a:pt x="164" y="349"/>
                </a:lnTo>
                <a:lnTo>
                  <a:pt x="159" y="352"/>
                </a:lnTo>
                <a:lnTo>
                  <a:pt x="155" y="353"/>
                </a:lnTo>
                <a:lnTo>
                  <a:pt x="151" y="352"/>
                </a:lnTo>
                <a:lnTo>
                  <a:pt x="147" y="349"/>
                </a:lnTo>
                <a:lnTo>
                  <a:pt x="144" y="345"/>
                </a:lnTo>
                <a:lnTo>
                  <a:pt x="144" y="341"/>
                </a:lnTo>
                <a:lnTo>
                  <a:pt x="144" y="337"/>
                </a:lnTo>
                <a:lnTo>
                  <a:pt x="147" y="333"/>
                </a:lnTo>
                <a:lnTo>
                  <a:pt x="151" y="330"/>
                </a:lnTo>
                <a:lnTo>
                  <a:pt x="155" y="330"/>
                </a:lnTo>
                <a:lnTo>
                  <a:pt x="159" y="330"/>
                </a:lnTo>
                <a:lnTo>
                  <a:pt x="164" y="333"/>
                </a:lnTo>
                <a:close/>
                <a:moveTo>
                  <a:pt x="198" y="338"/>
                </a:moveTo>
                <a:lnTo>
                  <a:pt x="198" y="338"/>
                </a:lnTo>
                <a:lnTo>
                  <a:pt x="201" y="341"/>
                </a:lnTo>
                <a:lnTo>
                  <a:pt x="201" y="346"/>
                </a:lnTo>
                <a:lnTo>
                  <a:pt x="201" y="350"/>
                </a:lnTo>
                <a:lnTo>
                  <a:pt x="198" y="355"/>
                </a:lnTo>
                <a:lnTo>
                  <a:pt x="194" y="356"/>
                </a:lnTo>
                <a:lnTo>
                  <a:pt x="190" y="357"/>
                </a:lnTo>
                <a:lnTo>
                  <a:pt x="186" y="356"/>
                </a:lnTo>
                <a:lnTo>
                  <a:pt x="181" y="355"/>
                </a:lnTo>
                <a:lnTo>
                  <a:pt x="179" y="350"/>
                </a:lnTo>
                <a:lnTo>
                  <a:pt x="177" y="346"/>
                </a:lnTo>
                <a:lnTo>
                  <a:pt x="179" y="341"/>
                </a:lnTo>
                <a:lnTo>
                  <a:pt x="181" y="338"/>
                </a:lnTo>
                <a:lnTo>
                  <a:pt x="186" y="335"/>
                </a:lnTo>
                <a:lnTo>
                  <a:pt x="190" y="334"/>
                </a:lnTo>
                <a:lnTo>
                  <a:pt x="194" y="335"/>
                </a:lnTo>
                <a:lnTo>
                  <a:pt x="198" y="338"/>
                </a:lnTo>
                <a:close/>
                <a:moveTo>
                  <a:pt x="231" y="333"/>
                </a:moveTo>
                <a:lnTo>
                  <a:pt x="231" y="333"/>
                </a:lnTo>
                <a:lnTo>
                  <a:pt x="234" y="337"/>
                </a:lnTo>
                <a:lnTo>
                  <a:pt x="235" y="341"/>
                </a:lnTo>
                <a:lnTo>
                  <a:pt x="234" y="345"/>
                </a:lnTo>
                <a:lnTo>
                  <a:pt x="231" y="349"/>
                </a:lnTo>
                <a:lnTo>
                  <a:pt x="228" y="352"/>
                </a:lnTo>
                <a:lnTo>
                  <a:pt x="223" y="353"/>
                </a:lnTo>
                <a:lnTo>
                  <a:pt x="219" y="352"/>
                </a:lnTo>
                <a:lnTo>
                  <a:pt x="214" y="349"/>
                </a:lnTo>
                <a:lnTo>
                  <a:pt x="213" y="345"/>
                </a:lnTo>
                <a:lnTo>
                  <a:pt x="212" y="341"/>
                </a:lnTo>
                <a:lnTo>
                  <a:pt x="213" y="337"/>
                </a:lnTo>
                <a:lnTo>
                  <a:pt x="214" y="333"/>
                </a:lnTo>
                <a:lnTo>
                  <a:pt x="219" y="330"/>
                </a:lnTo>
                <a:lnTo>
                  <a:pt x="223" y="330"/>
                </a:lnTo>
                <a:lnTo>
                  <a:pt x="228" y="330"/>
                </a:lnTo>
                <a:lnTo>
                  <a:pt x="231" y="333"/>
                </a:lnTo>
                <a:close/>
                <a:moveTo>
                  <a:pt x="265" y="327"/>
                </a:moveTo>
                <a:lnTo>
                  <a:pt x="265" y="327"/>
                </a:lnTo>
                <a:lnTo>
                  <a:pt x="268" y="331"/>
                </a:lnTo>
                <a:lnTo>
                  <a:pt x="268" y="335"/>
                </a:lnTo>
                <a:lnTo>
                  <a:pt x="268" y="339"/>
                </a:lnTo>
                <a:lnTo>
                  <a:pt x="265" y="344"/>
                </a:lnTo>
                <a:lnTo>
                  <a:pt x="261" y="346"/>
                </a:lnTo>
                <a:lnTo>
                  <a:pt x="257" y="348"/>
                </a:lnTo>
                <a:lnTo>
                  <a:pt x="253" y="346"/>
                </a:lnTo>
                <a:lnTo>
                  <a:pt x="249" y="344"/>
                </a:lnTo>
                <a:lnTo>
                  <a:pt x="246" y="339"/>
                </a:lnTo>
                <a:lnTo>
                  <a:pt x="246" y="335"/>
                </a:lnTo>
                <a:lnTo>
                  <a:pt x="246" y="331"/>
                </a:lnTo>
                <a:lnTo>
                  <a:pt x="249" y="327"/>
                </a:lnTo>
                <a:lnTo>
                  <a:pt x="253" y="324"/>
                </a:lnTo>
                <a:lnTo>
                  <a:pt x="257" y="324"/>
                </a:lnTo>
                <a:lnTo>
                  <a:pt x="261" y="324"/>
                </a:lnTo>
                <a:lnTo>
                  <a:pt x="265" y="327"/>
                </a:lnTo>
                <a:close/>
                <a:moveTo>
                  <a:pt x="286" y="124"/>
                </a:moveTo>
                <a:lnTo>
                  <a:pt x="286" y="124"/>
                </a:lnTo>
                <a:lnTo>
                  <a:pt x="289" y="115"/>
                </a:lnTo>
                <a:lnTo>
                  <a:pt x="289" y="106"/>
                </a:lnTo>
                <a:lnTo>
                  <a:pt x="290" y="88"/>
                </a:lnTo>
                <a:lnTo>
                  <a:pt x="289" y="69"/>
                </a:lnTo>
                <a:lnTo>
                  <a:pt x="289" y="64"/>
                </a:lnTo>
                <a:lnTo>
                  <a:pt x="291" y="60"/>
                </a:lnTo>
                <a:lnTo>
                  <a:pt x="294" y="58"/>
                </a:lnTo>
                <a:lnTo>
                  <a:pt x="298" y="56"/>
                </a:lnTo>
                <a:lnTo>
                  <a:pt x="304" y="56"/>
                </a:lnTo>
                <a:lnTo>
                  <a:pt x="307" y="59"/>
                </a:lnTo>
                <a:lnTo>
                  <a:pt x="311" y="62"/>
                </a:lnTo>
                <a:lnTo>
                  <a:pt x="312" y="66"/>
                </a:lnTo>
                <a:lnTo>
                  <a:pt x="312" y="73"/>
                </a:lnTo>
                <a:lnTo>
                  <a:pt x="313" y="89"/>
                </a:lnTo>
                <a:lnTo>
                  <a:pt x="312" y="110"/>
                </a:lnTo>
                <a:lnTo>
                  <a:pt x="311" y="119"/>
                </a:lnTo>
                <a:lnTo>
                  <a:pt x="308" y="130"/>
                </a:lnTo>
                <a:lnTo>
                  <a:pt x="307" y="133"/>
                </a:lnTo>
                <a:lnTo>
                  <a:pt x="304" y="136"/>
                </a:lnTo>
                <a:lnTo>
                  <a:pt x="301" y="139"/>
                </a:lnTo>
                <a:lnTo>
                  <a:pt x="297" y="139"/>
                </a:lnTo>
                <a:lnTo>
                  <a:pt x="294" y="139"/>
                </a:lnTo>
                <a:lnTo>
                  <a:pt x="290" y="136"/>
                </a:lnTo>
                <a:lnTo>
                  <a:pt x="287" y="133"/>
                </a:lnTo>
                <a:lnTo>
                  <a:pt x="286" y="129"/>
                </a:lnTo>
                <a:lnTo>
                  <a:pt x="286" y="124"/>
                </a:lnTo>
                <a:close/>
                <a:moveTo>
                  <a:pt x="496" y="239"/>
                </a:moveTo>
                <a:lnTo>
                  <a:pt x="496" y="239"/>
                </a:lnTo>
                <a:lnTo>
                  <a:pt x="494" y="227"/>
                </a:lnTo>
                <a:lnTo>
                  <a:pt x="489" y="213"/>
                </a:lnTo>
                <a:lnTo>
                  <a:pt x="485" y="201"/>
                </a:lnTo>
                <a:lnTo>
                  <a:pt x="480" y="188"/>
                </a:lnTo>
                <a:lnTo>
                  <a:pt x="474" y="177"/>
                </a:lnTo>
                <a:lnTo>
                  <a:pt x="467" y="165"/>
                </a:lnTo>
                <a:lnTo>
                  <a:pt x="459" y="155"/>
                </a:lnTo>
                <a:lnTo>
                  <a:pt x="451" y="144"/>
                </a:lnTo>
                <a:lnTo>
                  <a:pt x="423" y="107"/>
                </a:lnTo>
                <a:lnTo>
                  <a:pt x="410" y="85"/>
                </a:lnTo>
                <a:lnTo>
                  <a:pt x="401" y="71"/>
                </a:lnTo>
                <a:lnTo>
                  <a:pt x="397" y="60"/>
                </a:lnTo>
                <a:lnTo>
                  <a:pt x="390" y="41"/>
                </a:lnTo>
                <a:lnTo>
                  <a:pt x="385" y="30"/>
                </a:lnTo>
                <a:lnTo>
                  <a:pt x="379" y="22"/>
                </a:lnTo>
                <a:lnTo>
                  <a:pt x="374" y="15"/>
                </a:lnTo>
                <a:lnTo>
                  <a:pt x="367" y="9"/>
                </a:lnTo>
                <a:lnTo>
                  <a:pt x="360" y="5"/>
                </a:lnTo>
                <a:lnTo>
                  <a:pt x="353" y="3"/>
                </a:lnTo>
                <a:lnTo>
                  <a:pt x="346" y="1"/>
                </a:lnTo>
                <a:lnTo>
                  <a:pt x="341" y="0"/>
                </a:lnTo>
                <a:lnTo>
                  <a:pt x="333" y="1"/>
                </a:lnTo>
                <a:lnTo>
                  <a:pt x="327" y="3"/>
                </a:lnTo>
                <a:lnTo>
                  <a:pt x="311" y="8"/>
                </a:lnTo>
                <a:lnTo>
                  <a:pt x="291" y="9"/>
                </a:lnTo>
                <a:lnTo>
                  <a:pt x="285" y="9"/>
                </a:lnTo>
                <a:lnTo>
                  <a:pt x="278" y="12"/>
                </a:lnTo>
                <a:lnTo>
                  <a:pt x="271" y="15"/>
                </a:lnTo>
                <a:lnTo>
                  <a:pt x="264" y="22"/>
                </a:lnTo>
                <a:lnTo>
                  <a:pt x="257" y="29"/>
                </a:lnTo>
                <a:lnTo>
                  <a:pt x="253" y="38"/>
                </a:lnTo>
                <a:lnTo>
                  <a:pt x="249" y="51"/>
                </a:lnTo>
                <a:lnTo>
                  <a:pt x="247" y="66"/>
                </a:lnTo>
                <a:lnTo>
                  <a:pt x="247" y="88"/>
                </a:lnTo>
                <a:lnTo>
                  <a:pt x="247" y="99"/>
                </a:lnTo>
                <a:lnTo>
                  <a:pt x="246" y="110"/>
                </a:lnTo>
                <a:lnTo>
                  <a:pt x="242" y="128"/>
                </a:lnTo>
                <a:lnTo>
                  <a:pt x="234" y="155"/>
                </a:lnTo>
                <a:lnTo>
                  <a:pt x="243" y="158"/>
                </a:lnTo>
                <a:lnTo>
                  <a:pt x="256" y="162"/>
                </a:lnTo>
                <a:lnTo>
                  <a:pt x="264" y="133"/>
                </a:lnTo>
                <a:lnTo>
                  <a:pt x="268" y="114"/>
                </a:lnTo>
                <a:lnTo>
                  <a:pt x="271" y="100"/>
                </a:lnTo>
                <a:lnTo>
                  <a:pt x="271" y="86"/>
                </a:lnTo>
                <a:lnTo>
                  <a:pt x="271" y="67"/>
                </a:lnTo>
                <a:lnTo>
                  <a:pt x="271" y="58"/>
                </a:lnTo>
                <a:lnTo>
                  <a:pt x="274" y="49"/>
                </a:lnTo>
                <a:lnTo>
                  <a:pt x="276" y="44"/>
                </a:lnTo>
                <a:lnTo>
                  <a:pt x="279" y="38"/>
                </a:lnTo>
                <a:lnTo>
                  <a:pt x="282" y="36"/>
                </a:lnTo>
                <a:lnTo>
                  <a:pt x="286" y="34"/>
                </a:lnTo>
                <a:lnTo>
                  <a:pt x="291" y="33"/>
                </a:lnTo>
                <a:lnTo>
                  <a:pt x="293" y="33"/>
                </a:lnTo>
                <a:lnTo>
                  <a:pt x="301" y="31"/>
                </a:lnTo>
                <a:lnTo>
                  <a:pt x="315" y="30"/>
                </a:lnTo>
                <a:lnTo>
                  <a:pt x="327" y="27"/>
                </a:lnTo>
                <a:lnTo>
                  <a:pt x="335" y="25"/>
                </a:lnTo>
                <a:lnTo>
                  <a:pt x="337" y="25"/>
                </a:lnTo>
                <a:lnTo>
                  <a:pt x="341" y="23"/>
                </a:lnTo>
                <a:lnTo>
                  <a:pt x="348" y="25"/>
                </a:lnTo>
                <a:lnTo>
                  <a:pt x="355" y="29"/>
                </a:lnTo>
                <a:lnTo>
                  <a:pt x="363" y="37"/>
                </a:lnTo>
                <a:lnTo>
                  <a:pt x="366" y="42"/>
                </a:lnTo>
                <a:lnTo>
                  <a:pt x="368" y="49"/>
                </a:lnTo>
                <a:lnTo>
                  <a:pt x="375" y="67"/>
                </a:lnTo>
                <a:lnTo>
                  <a:pt x="381" y="82"/>
                </a:lnTo>
                <a:lnTo>
                  <a:pt x="389" y="97"/>
                </a:lnTo>
                <a:lnTo>
                  <a:pt x="404" y="119"/>
                </a:lnTo>
                <a:lnTo>
                  <a:pt x="432" y="157"/>
                </a:lnTo>
                <a:lnTo>
                  <a:pt x="433" y="158"/>
                </a:lnTo>
                <a:lnTo>
                  <a:pt x="447" y="177"/>
                </a:lnTo>
                <a:lnTo>
                  <a:pt x="459" y="198"/>
                </a:lnTo>
                <a:lnTo>
                  <a:pt x="467" y="220"/>
                </a:lnTo>
                <a:lnTo>
                  <a:pt x="473" y="243"/>
                </a:lnTo>
                <a:lnTo>
                  <a:pt x="476" y="260"/>
                </a:lnTo>
                <a:lnTo>
                  <a:pt x="477" y="275"/>
                </a:lnTo>
                <a:lnTo>
                  <a:pt x="477" y="290"/>
                </a:lnTo>
                <a:lnTo>
                  <a:pt x="476" y="305"/>
                </a:lnTo>
                <a:lnTo>
                  <a:pt x="474" y="319"/>
                </a:lnTo>
                <a:lnTo>
                  <a:pt x="470" y="331"/>
                </a:lnTo>
                <a:lnTo>
                  <a:pt x="466" y="344"/>
                </a:lnTo>
                <a:lnTo>
                  <a:pt x="462" y="356"/>
                </a:lnTo>
                <a:lnTo>
                  <a:pt x="455" y="367"/>
                </a:lnTo>
                <a:lnTo>
                  <a:pt x="448" y="377"/>
                </a:lnTo>
                <a:lnTo>
                  <a:pt x="439" y="386"/>
                </a:lnTo>
                <a:lnTo>
                  <a:pt x="429" y="393"/>
                </a:lnTo>
                <a:lnTo>
                  <a:pt x="419" y="400"/>
                </a:lnTo>
                <a:lnTo>
                  <a:pt x="407" y="405"/>
                </a:lnTo>
                <a:lnTo>
                  <a:pt x="395" y="410"/>
                </a:lnTo>
                <a:lnTo>
                  <a:pt x="382" y="412"/>
                </a:lnTo>
                <a:lnTo>
                  <a:pt x="371" y="414"/>
                </a:lnTo>
                <a:lnTo>
                  <a:pt x="360" y="415"/>
                </a:lnTo>
                <a:lnTo>
                  <a:pt x="348" y="414"/>
                </a:lnTo>
                <a:lnTo>
                  <a:pt x="337" y="412"/>
                </a:lnTo>
                <a:lnTo>
                  <a:pt x="326" y="408"/>
                </a:lnTo>
                <a:lnTo>
                  <a:pt x="315" y="404"/>
                </a:lnTo>
                <a:lnTo>
                  <a:pt x="334" y="394"/>
                </a:lnTo>
                <a:lnTo>
                  <a:pt x="348" y="389"/>
                </a:lnTo>
                <a:lnTo>
                  <a:pt x="357" y="386"/>
                </a:lnTo>
                <a:lnTo>
                  <a:pt x="367" y="385"/>
                </a:lnTo>
                <a:lnTo>
                  <a:pt x="388" y="381"/>
                </a:lnTo>
                <a:lnTo>
                  <a:pt x="396" y="379"/>
                </a:lnTo>
                <a:lnTo>
                  <a:pt x="404" y="377"/>
                </a:lnTo>
                <a:lnTo>
                  <a:pt x="415" y="370"/>
                </a:lnTo>
                <a:lnTo>
                  <a:pt x="425" y="363"/>
                </a:lnTo>
                <a:lnTo>
                  <a:pt x="430" y="355"/>
                </a:lnTo>
                <a:lnTo>
                  <a:pt x="433" y="348"/>
                </a:lnTo>
                <a:lnTo>
                  <a:pt x="436" y="341"/>
                </a:lnTo>
                <a:lnTo>
                  <a:pt x="436" y="333"/>
                </a:lnTo>
                <a:lnTo>
                  <a:pt x="436" y="326"/>
                </a:lnTo>
                <a:lnTo>
                  <a:pt x="433" y="309"/>
                </a:lnTo>
                <a:lnTo>
                  <a:pt x="436" y="290"/>
                </a:lnTo>
                <a:lnTo>
                  <a:pt x="436" y="283"/>
                </a:lnTo>
                <a:lnTo>
                  <a:pt x="436" y="276"/>
                </a:lnTo>
                <a:lnTo>
                  <a:pt x="433" y="268"/>
                </a:lnTo>
                <a:lnTo>
                  <a:pt x="429" y="261"/>
                </a:lnTo>
                <a:lnTo>
                  <a:pt x="422" y="253"/>
                </a:lnTo>
                <a:lnTo>
                  <a:pt x="414" y="246"/>
                </a:lnTo>
                <a:lnTo>
                  <a:pt x="401" y="240"/>
                </a:lnTo>
                <a:lnTo>
                  <a:pt x="388" y="236"/>
                </a:lnTo>
                <a:lnTo>
                  <a:pt x="366" y="232"/>
                </a:lnTo>
                <a:lnTo>
                  <a:pt x="353" y="231"/>
                </a:lnTo>
                <a:lnTo>
                  <a:pt x="340" y="225"/>
                </a:lnTo>
                <a:lnTo>
                  <a:pt x="315" y="214"/>
                </a:lnTo>
                <a:lnTo>
                  <a:pt x="275" y="194"/>
                </a:lnTo>
                <a:lnTo>
                  <a:pt x="274" y="194"/>
                </a:lnTo>
                <a:lnTo>
                  <a:pt x="263" y="187"/>
                </a:lnTo>
                <a:lnTo>
                  <a:pt x="250" y="181"/>
                </a:lnTo>
                <a:lnTo>
                  <a:pt x="238" y="177"/>
                </a:lnTo>
                <a:lnTo>
                  <a:pt x="225" y="173"/>
                </a:lnTo>
                <a:lnTo>
                  <a:pt x="213" y="170"/>
                </a:lnTo>
                <a:lnTo>
                  <a:pt x="199" y="169"/>
                </a:lnTo>
                <a:lnTo>
                  <a:pt x="187" y="168"/>
                </a:lnTo>
                <a:lnTo>
                  <a:pt x="173" y="166"/>
                </a:lnTo>
                <a:lnTo>
                  <a:pt x="154" y="168"/>
                </a:lnTo>
                <a:lnTo>
                  <a:pt x="135" y="169"/>
                </a:lnTo>
                <a:lnTo>
                  <a:pt x="118" y="173"/>
                </a:lnTo>
                <a:lnTo>
                  <a:pt x="102" y="177"/>
                </a:lnTo>
                <a:lnTo>
                  <a:pt x="87" y="183"/>
                </a:lnTo>
                <a:lnTo>
                  <a:pt x="71" y="190"/>
                </a:lnTo>
                <a:lnTo>
                  <a:pt x="59" y="196"/>
                </a:lnTo>
                <a:lnTo>
                  <a:pt x="47" y="206"/>
                </a:lnTo>
                <a:lnTo>
                  <a:pt x="36" y="216"/>
                </a:lnTo>
                <a:lnTo>
                  <a:pt x="26" y="225"/>
                </a:lnTo>
                <a:lnTo>
                  <a:pt x="19" y="238"/>
                </a:lnTo>
                <a:lnTo>
                  <a:pt x="12" y="250"/>
                </a:lnTo>
                <a:lnTo>
                  <a:pt x="7" y="264"/>
                </a:lnTo>
                <a:lnTo>
                  <a:pt x="3" y="278"/>
                </a:lnTo>
                <a:lnTo>
                  <a:pt x="0" y="293"/>
                </a:lnTo>
                <a:lnTo>
                  <a:pt x="0" y="309"/>
                </a:lnTo>
                <a:lnTo>
                  <a:pt x="0" y="324"/>
                </a:lnTo>
                <a:lnTo>
                  <a:pt x="3" y="339"/>
                </a:lnTo>
                <a:lnTo>
                  <a:pt x="7" y="355"/>
                </a:lnTo>
                <a:lnTo>
                  <a:pt x="12" y="367"/>
                </a:lnTo>
                <a:lnTo>
                  <a:pt x="19" y="381"/>
                </a:lnTo>
                <a:lnTo>
                  <a:pt x="26" y="392"/>
                </a:lnTo>
                <a:lnTo>
                  <a:pt x="36" y="403"/>
                </a:lnTo>
                <a:lnTo>
                  <a:pt x="47" y="412"/>
                </a:lnTo>
                <a:lnTo>
                  <a:pt x="59" y="421"/>
                </a:lnTo>
                <a:lnTo>
                  <a:pt x="71" y="429"/>
                </a:lnTo>
                <a:lnTo>
                  <a:pt x="87" y="436"/>
                </a:lnTo>
                <a:lnTo>
                  <a:pt x="102" y="441"/>
                </a:lnTo>
                <a:lnTo>
                  <a:pt x="118" y="445"/>
                </a:lnTo>
                <a:lnTo>
                  <a:pt x="135" y="448"/>
                </a:lnTo>
                <a:lnTo>
                  <a:pt x="154" y="451"/>
                </a:lnTo>
                <a:lnTo>
                  <a:pt x="173" y="451"/>
                </a:lnTo>
                <a:lnTo>
                  <a:pt x="187" y="451"/>
                </a:lnTo>
                <a:lnTo>
                  <a:pt x="199" y="449"/>
                </a:lnTo>
                <a:lnTo>
                  <a:pt x="213" y="447"/>
                </a:lnTo>
                <a:lnTo>
                  <a:pt x="225" y="444"/>
                </a:lnTo>
                <a:lnTo>
                  <a:pt x="239" y="440"/>
                </a:lnTo>
                <a:lnTo>
                  <a:pt x="252" y="436"/>
                </a:lnTo>
                <a:lnTo>
                  <a:pt x="263" y="430"/>
                </a:lnTo>
                <a:lnTo>
                  <a:pt x="275" y="423"/>
                </a:lnTo>
                <a:lnTo>
                  <a:pt x="290" y="416"/>
                </a:lnTo>
                <a:lnTo>
                  <a:pt x="305" y="426"/>
                </a:lnTo>
                <a:lnTo>
                  <a:pt x="323" y="432"/>
                </a:lnTo>
                <a:lnTo>
                  <a:pt x="341" y="436"/>
                </a:lnTo>
                <a:lnTo>
                  <a:pt x="360" y="437"/>
                </a:lnTo>
                <a:lnTo>
                  <a:pt x="373" y="437"/>
                </a:lnTo>
                <a:lnTo>
                  <a:pt x="386" y="436"/>
                </a:lnTo>
                <a:lnTo>
                  <a:pt x="401" y="432"/>
                </a:lnTo>
                <a:lnTo>
                  <a:pt x="417" y="426"/>
                </a:lnTo>
                <a:lnTo>
                  <a:pt x="430" y="419"/>
                </a:lnTo>
                <a:lnTo>
                  <a:pt x="443" y="412"/>
                </a:lnTo>
                <a:lnTo>
                  <a:pt x="455" y="403"/>
                </a:lnTo>
                <a:lnTo>
                  <a:pt x="465" y="392"/>
                </a:lnTo>
                <a:lnTo>
                  <a:pt x="474" y="379"/>
                </a:lnTo>
                <a:lnTo>
                  <a:pt x="483" y="366"/>
                </a:lnTo>
                <a:lnTo>
                  <a:pt x="488" y="353"/>
                </a:lnTo>
                <a:lnTo>
                  <a:pt x="492" y="338"/>
                </a:lnTo>
                <a:lnTo>
                  <a:pt x="496" y="324"/>
                </a:lnTo>
                <a:lnTo>
                  <a:pt x="499" y="308"/>
                </a:lnTo>
                <a:lnTo>
                  <a:pt x="499" y="291"/>
                </a:lnTo>
                <a:lnTo>
                  <a:pt x="499" y="275"/>
                </a:lnTo>
                <a:lnTo>
                  <a:pt x="498" y="257"/>
                </a:lnTo>
                <a:lnTo>
                  <a:pt x="496" y="239"/>
                </a:lnTo>
                <a:close/>
                <a:moveTo>
                  <a:pt x="267" y="403"/>
                </a:moveTo>
                <a:lnTo>
                  <a:pt x="267" y="403"/>
                </a:lnTo>
                <a:lnTo>
                  <a:pt x="264" y="403"/>
                </a:lnTo>
                <a:lnTo>
                  <a:pt x="243" y="414"/>
                </a:lnTo>
                <a:lnTo>
                  <a:pt x="221" y="422"/>
                </a:lnTo>
                <a:lnTo>
                  <a:pt x="197" y="426"/>
                </a:lnTo>
                <a:lnTo>
                  <a:pt x="173" y="427"/>
                </a:lnTo>
                <a:lnTo>
                  <a:pt x="146" y="426"/>
                </a:lnTo>
                <a:lnTo>
                  <a:pt x="132" y="425"/>
                </a:lnTo>
                <a:lnTo>
                  <a:pt x="118" y="422"/>
                </a:lnTo>
                <a:lnTo>
                  <a:pt x="106" y="418"/>
                </a:lnTo>
                <a:lnTo>
                  <a:pt x="93" y="414"/>
                </a:lnTo>
                <a:lnTo>
                  <a:pt x="81" y="408"/>
                </a:lnTo>
                <a:lnTo>
                  <a:pt x="70" y="401"/>
                </a:lnTo>
                <a:lnTo>
                  <a:pt x="60" y="393"/>
                </a:lnTo>
                <a:lnTo>
                  <a:pt x="51" y="385"/>
                </a:lnTo>
                <a:lnTo>
                  <a:pt x="43" y="375"/>
                </a:lnTo>
                <a:lnTo>
                  <a:pt x="36" y="364"/>
                </a:lnTo>
                <a:lnTo>
                  <a:pt x="30" y="352"/>
                </a:lnTo>
                <a:lnTo>
                  <a:pt x="26" y="339"/>
                </a:lnTo>
                <a:lnTo>
                  <a:pt x="23" y="324"/>
                </a:lnTo>
                <a:lnTo>
                  <a:pt x="22" y="309"/>
                </a:lnTo>
                <a:lnTo>
                  <a:pt x="23" y="295"/>
                </a:lnTo>
                <a:lnTo>
                  <a:pt x="25" y="283"/>
                </a:lnTo>
                <a:lnTo>
                  <a:pt x="29" y="271"/>
                </a:lnTo>
                <a:lnTo>
                  <a:pt x="33" y="260"/>
                </a:lnTo>
                <a:lnTo>
                  <a:pt x="38" y="249"/>
                </a:lnTo>
                <a:lnTo>
                  <a:pt x="47" y="239"/>
                </a:lnTo>
                <a:lnTo>
                  <a:pt x="55" y="231"/>
                </a:lnTo>
                <a:lnTo>
                  <a:pt x="63" y="223"/>
                </a:lnTo>
                <a:lnTo>
                  <a:pt x="74" y="214"/>
                </a:lnTo>
                <a:lnTo>
                  <a:pt x="85" y="209"/>
                </a:lnTo>
                <a:lnTo>
                  <a:pt x="98" y="203"/>
                </a:lnTo>
                <a:lnTo>
                  <a:pt x="111" y="198"/>
                </a:lnTo>
                <a:lnTo>
                  <a:pt x="125" y="195"/>
                </a:lnTo>
                <a:lnTo>
                  <a:pt x="140" y="192"/>
                </a:lnTo>
                <a:lnTo>
                  <a:pt x="157" y="191"/>
                </a:lnTo>
                <a:lnTo>
                  <a:pt x="173" y="190"/>
                </a:lnTo>
                <a:lnTo>
                  <a:pt x="197" y="191"/>
                </a:lnTo>
                <a:lnTo>
                  <a:pt x="221" y="196"/>
                </a:lnTo>
                <a:lnTo>
                  <a:pt x="243" y="203"/>
                </a:lnTo>
                <a:lnTo>
                  <a:pt x="264" y="214"/>
                </a:lnTo>
                <a:lnTo>
                  <a:pt x="267" y="216"/>
                </a:lnTo>
                <a:lnTo>
                  <a:pt x="307" y="236"/>
                </a:lnTo>
                <a:lnTo>
                  <a:pt x="331" y="247"/>
                </a:lnTo>
                <a:lnTo>
                  <a:pt x="348" y="253"/>
                </a:lnTo>
                <a:lnTo>
                  <a:pt x="363" y="256"/>
                </a:lnTo>
                <a:lnTo>
                  <a:pt x="382" y="258"/>
                </a:lnTo>
                <a:lnTo>
                  <a:pt x="390" y="261"/>
                </a:lnTo>
                <a:lnTo>
                  <a:pt x="399" y="264"/>
                </a:lnTo>
                <a:lnTo>
                  <a:pt x="403" y="267"/>
                </a:lnTo>
                <a:lnTo>
                  <a:pt x="407" y="271"/>
                </a:lnTo>
                <a:lnTo>
                  <a:pt x="411" y="275"/>
                </a:lnTo>
                <a:lnTo>
                  <a:pt x="412" y="279"/>
                </a:lnTo>
                <a:lnTo>
                  <a:pt x="412" y="283"/>
                </a:lnTo>
                <a:lnTo>
                  <a:pt x="412" y="286"/>
                </a:lnTo>
                <a:lnTo>
                  <a:pt x="411" y="295"/>
                </a:lnTo>
                <a:lnTo>
                  <a:pt x="410" y="309"/>
                </a:lnTo>
                <a:lnTo>
                  <a:pt x="411" y="322"/>
                </a:lnTo>
                <a:lnTo>
                  <a:pt x="412" y="330"/>
                </a:lnTo>
                <a:lnTo>
                  <a:pt x="412" y="331"/>
                </a:lnTo>
                <a:lnTo>
                  <a:pt x="412" y="335"/>
                </a:lnTo>
                <a:lnTo>
                  <a:pt x="410" y="342"/>
                </a:lnTo>
                <a:lnTo>
                  <a:pt x="407" y="348"/>
                </a:lnTo>
                <a:lnTo>
                  <a:pt x="401" y="352"/>
                </a:lnTo>
                <a:lnTo>
                  <a:pt x="393" y="356"/>
                </a:lnTo>
                <a:lnTo>
                  <a:pt x="382" y="359"/>
                </a:lnTo>
                <a:lnTo>
                  <a:pt x="363" y="363"/>
                </a:lnTo>
                <a:lnTo>
                  <a:pt x="348" y="366"/>
                </a:lnTo>
                <a:lnTo>
                  <a:pt x="333" y="371"/>
                </a:lnTo>
                <a:lnTo>
                  <a:pt x="308" y="382"/>
                </a:lnTo>
                <a:lnTo>
                  <a:pt x="267" y="403"/>
                </a:lnTo>
                <a:close/>
              </a:path>
            </a:pathLst>
          </a:custGeom>
          <a:solidFill>
            <a:schemeClr val="accent1"/>
          </a:solidFill>
          <a:ln>
            <a:noFill/>
          </a:ln>
        </p:spPr>
        <p:txBody>
          <a:bodyPr/>
          <a:lstStyle/>
          <a:p>
            <a:endParaRPr lang="en-US" dirty="0"/>
          </a:p>
        </p:txBody>
      </p:sp>
      <p:sp>
        <p:nvSpPr>
          <p:cNvPr id="269" name="Freeform 307"/>
          <p:cNvSpPr>
            <a:spLocks noEditPoints="1"/>
          </p:cNvSpPr>
          <p:nvPr/>
        </p:nvSpPr>
        <p:spPr bwMode="auto">
          <a:xfrm>
            <a:off x="2046801" y="2549333"/>
            <a:ext cx="461278" cy="351200"/>
          </a:xfrm>
          <a:custGeom>
            <a:avLst/>
            <a:gdLst>
              <a:gd name="T0" fmla="*/ 270965 w 530"/>
              <a:gd name="T1" fmla="*/ 119592 h 402"/>
              <a:gd name="T2" fmla="*/ 256732 w 530"/>
              <a:gd name="T3" fmla="*/ 123296 h 402"/>
              <a:gd name="T4" fmla="*/ 189781 w 530"/>
              <a:gd name="T5" fmla="*/ 93663 h 402"/>
              <a:gd name="T6" fmla="*/ 151825 w 530"/>
              <a:gd name="T7" fmla="*/ 67204 h 402"/>
              <a:gd name="T8" fmla="*/ 86983 w 530"/>
              <a:gd name="T9" fmla="*/ 37042 h 402"/>
              <a:gd name="T10" fmla="*/ 44282 w 530"/>
              <a:gd name="T11" fmla="*/ 29104 h 402"/>
              <a:gd name="T12" fmla="*/ 25304 w 530"/>
              <a:gd name="T13" fmla="*/ 2117 h 402"/>
              <a:gd name="T14" fmla="*/ 6853 w 530"/>
              <a:gd name="T15" fmla="*/ 0 h 402"/>
              <a:gd name="T16" fmla="*/ 1054 w 530"/>
              <a:gd name="T17" fmla="*/ 7937 h 402"/>
              <a:gd name="T18" fmla="*/ 18978 w 530"/>
              <a:gd name="T19" fmla="*/ 43921 h 402"/>
              <a:gd name="T20" fmla="*/ 17397 w 530"/>
              <a:gd name="T21" fmla="*/ 12171 h 402"/>
              <a:gd name="T22" fmla="*/ 33212 w 530"/>
              <a:gd name="T23" fmla="*/ 33867 h 402"/>
              <a:gd name="T24" fmla="*/ 28994 w 530"/>
              <a:gd name="T25" fmla="*/ 73025 h 402"/>
              <a:gd name="T26" fmla="*/ 53771 w 530"/>
              <a:gd name="T27" fmla="*/ 115358 h 402"/>
              <a:gd name="T28" fmla="*/ 148662 w 530"/>
              <a:gd name="T29" fmla="*/ 196850 h 402"/>
              <a:gd name="T30" fmla="*/ 173966 w 530"/>
              <a:gd name="T31" fmla="*/ 210608 h 402"/>
              <a:gd name="T32" fmla="*/ 204015 w 530"/>
              <a:gd name="T33" fmla="*/ 211667 h 402"/>
              <a:gd name="T34" fmla="*/ 244607 w 530"/>
              <a:gd name="T35" fmla="*/ 196850 h 402"/>
              <a:gd name="T36" fmla="*/ 248824 w 530"/>
              <a:gd name="T37" fmla="*/ 189442 h 402"/>
              <a:gd name="T38" fmla="*/ 229319 w 530"/>
              <a:gd name="T39" fmla="*/ 187325 h 402"/>
              <a:gd name="T40" fmla="*/ 214558 w 530"/>
              <a:gd name="T41" fmla="*/ 180975 h 402"/>
              <a:gd name="T42" fmla="*/ 187672 w 530"/>
              <a:gd name="T43" fmla="*/ 157163 h 402"/>
              <a:gd name="T44" fmla="*/ 218775 w 530"/>
              <a:gd name="T45" fmla="*/ 161925 h 402"/>
              <a:gd name="T46" fmla="*/ 260422 w 530"/>
              <a:gd name="T47" fmla="*/ 141817 h 402"/>
              <a:gd name="T48" fmla="*/ 279400 w 530"/>
              <a:gd name="T49" fmla="*/ 128058 h 402"/>
              <a:gd name="T50" fmla="*/ 181346 w 530"/>
              <a:gd name="T51" fmla="*/ 200025 h 402"/>
              <a:gd name="T52" fmla="*/ 127575 w 530"/>
              <a:gd name="T53" fmla="*/ 165629 h 402"/>
              <a:gd name="T54" fmla="*/ 48500 w 530"/>
              <a:gd name="T55" fmla="*/ 89958 h 402"/>
              <a:gd name="T56" fmla="*/ 40065 w 530"/>
              <a:gd name="T57" fmla="*/ 61383 h 402"/>
              <a:gd name="T58" fmla="*/ 65369 w 530"/>
              <a:gd name="T59" fmla="*/ 56621 h 402"/>
              <a:gd name="T60" fmla="*/ 125994 w 530"/>
              <a:gd name="T61" fmla="*/ 109537 h 402"/>
              <a:gd name="T62" fmla="*/ 187145 w 530"/>
              <a:gd name="T63" fmla="*/ 175154 h 402"/>
              <a:gd name="T64" fmla="*/ 204015 w 530"/>
              <a:gd name="T65" fmla="*/ 198438 h 402"/>
              <a:gd name="T66" fmla="*/ 122831 w 530"/>
              <a:gd name="T67" fmla="*/ 88371 h 402"/>
              <a:gd name="T68" fmla="*/ 131792 w 530"/>
              <a:gd name="T69" fmla="*/ 88371 h 402"/>
              <a:gd name="T70" fmla="*/ 131792 w 530"/>
              <a:gd name="T71" fmla="*/ 97896 h 402"/>
              <a:gd name="T72" fmla="*/ 156569 w 530"/>
              <a:gd name="T73" fmla="*/ 119592 h 402"/>
              <a:gd name="T74" fmla="*/ 163423 w 530"/>
              <a:gd name="T75" fmla="*/ 113242 h 402"/>
              <a:gd name="T76" fmla="*/ 169749 w 530"/>
              <a:gd name="T77" fmla="*/ 122767 h 402"/>
              <a:gd name="T78" fmla="*/ 195053 w 530"/>
              <a:gd name="T79" fmla="*/ 140229 h 402"/>
              <a:gd name="T80" fmla="*/ 204015 w 530"/>
              <a:gd name="T81" fmla="*/ 133879 h 402"/>
              <a:gd name="T82" fmla="*/ 206123 w 530"/>
              <a:gd name="T83" fmla="*/ 144463 h 402"/>
              <a:gd name="T84" fmla="*/ 195053 w 530"/>
              <a:gd name="T85" fmla="*/ 142875 h 402"/>
              <a:gd name="T86" fmla="*/ 220357 w 530"/>
              <a:gd name="T87" fmla="*/ 140229 h 402"/>
              <a:gd name="T88" fmla="*/ 211922 w 530"/>
              <a:gd name="T89" fmla="*/ 124354 h 402"/>
              <a:gd name="T90" fmla="*/ 194526 w 530"/>
              <a:gd name="T91" fmla="*/ 122767 h 402"/>
              <a:gd name="T92" fmla="*/ 182928 w 530"/>
              <a:gd name="T93" fmla="*/ 140229 h 402"/>
              <a:gd name="T94" fmla="*/ 171857 w 530"/>
              <a:gd name="T95" fmla="*/ 136525 h 402"/>
              <a:gd name="T96" fmla="*/ 181874 w 530"/>
              <a:gd name="T97" fmla="*/ 122767 h 402"/>
              <a:gd name="T98" fmla="*/ 177129 w 530"/>
              <a:gd name="T99" fmla="*/ 106892 h 402"/>
              <a:gd name="T100" fmla="*/ 160260 w 530"/>
              <a:gd name="T101" fmla="*/ 101071 h 402"/>
              <a:gd name="T102" fmla="*/ 146553 w 530"/>
              <a:gd name="T103" fmla="*/ 111125 h 402"/>
              <a:gd name="T104" fmla="*/ 144445 w 530"/>
              <a:gd name="T105" fmla="*/ 101071 h 402"/>
              <a:gd name="T106" fmla="*/ 142863 w 530"/>
              <a:gd name="T107" fmla="*/ 82550 h 402"/>
              <a:gd name="T108" fmla="*/ 127575 w 530"/>
              <a:gd name="T109" fmla="*/ 74083 h 402"/>
              <a:gd name="T110" fmla="*/ 99635 w 530"/>
              <a:gd name="T111" fmla="*/ 66675 h 402"/>
              <a:gd name="T112" fmla="*/ 71168 w 530"/>
              <a:gd name="T113" fmla="*/ 45508 h 402"/>
              <a:gd name="T114" fmla="*/ 109651 w 530"/>
              <a:gd name="T115" fmla="*/ 58208 h 402"/>
              <a:gd name="T116" fmla="*/ 171857 w 530"/>
              <a:gd name="T117" fmla="*/ 96308 h 402"/>
              <a:gd name="T118" fmla="*/ 243025 w 530"/>
              <a:gd name="T119" fmla="*/ 132821 h 402"/>
              <a:gd name="T120" fmla="*/ 227737 w 530"/>
              <a:gd name="T121" fmla="*/ 147638 h 4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0" h="402">
                <a:moveTo>
                  <a:pt x="530" y="232"/>
                </a:moveTo>
                <a:lnTo>
                  <a:pt x="530" y="232"/>
                </a:lnTo>
                <a:lnTo>
                  <a:pt x="527" y="229"/>
                </a:lnTo>
                <a:lnTo>
                  <a:pt x="523" y="226"/>
                </a:lnTo>
                <a:lnTo>
                  <a:pt x="519" y="225"/>
                </a:lnTo>
                <a:lnTo>
                  <a:pt x="514" y="226"/>
                </a:lnTo>
                <a:lnTo>
                  <a:pt x="498" y="233"/>
                </a:lnTo>
                <a:lnTo>
                  <a:pt x="497" y="233"/>
                </a:lnTo>
                <a:lnTo>
                  <a:pt x="487" y="233"/>
                </a:lnTo>
                <a:lnTo>
                  <a:pt x="476" y="232"/>
                </a:lnTo>
                <a:lnTo>
                  <a:pt x="464" y="229"/>
                </a:lnTo>
                <a:lnTo>
                  <a:pt x="451" y="225"/>
                </a:lnTo>
                <a:lnTo>
                  <a:pt x="422" y="211"/>
                </a:lnTo>
                <a:lnTo>
                  <a:pt x="391" y="196"/>
                </a:lnTo>
                <a:lnTo>
                  <a:pt x="360" y="177"/>
                </a:lnTo>
                <a:lnTo>
                  <a:pt x="333" y="159"/>
                </a:lnTo>
                <a:lnTo>
                  <a:pt x="308" y="141"/>
                </a:lnTo>
                <a:lnTo>
                  <a:pt x="289" y="127"/>
                </a:lnTo>
                <a:lnTo>
                  <a:pt x="288" y="127"/>
                </a:lnTo>
                <a:lnTo>
                  <a:pt x="263" y="111"/>
                </a:lnTo>
                <a:lnTo>
                  <a:pt x="238" y="99"/>
                </a:lnTo>
                <a:lnTo>
                  <a:pt x="217" y="89"/>
                </a:lnTo>
                <a:lnTo>
                  <a:pt x="197" y="81"/>
                </a:lnTo>
                <a:lnTo>
                  <a:pt x="180" y="74"/>
                </a:lnTo>
                <a:lnTo>
                  <a:pt x="165" y="70"/>
                </a:lnTo>
                <a:lnTo>
                  <a:pt x="142" y="64"/>
                </a:lnTo>
                <a:lnTo>
                  <a:pt x="132" y="63"/>
                </a:lnTo>
                <a:lnTo>
                  <a:pt x="110" y="57"/>
                </a:lnTo>
                <a:lnTo>
                  <a:pt x="84" y="55"/>
                </a:lnTo>
                <a:lnTo>
                  <a:pt x="69" y="35"/>
                </a:lnTo>
                <a:lnTo>
                  <a:pt x="58" y="20"/>
                </a:lnTo>
                <a:lnTo>
                  <a:pt x="50" y="6"/>
                </a:lnTo>
                <a:lnTo>
                  <a:pt x="48" y="4"/>
                </a:lnTo>
                <a:lnTo>
                  <a:pt x="46" y="1"/>
                </a:lnTo>
                <a:lnTo>
                  <a:pt x="43" y="0"/>
                </a:lnTo>
                <a:lnTo>
                  <a:pt x="40" y="0"/>
                </a:lnTo>
                <a:lnTo>
                  <a:pt x="13" y="0"/>
                </a:lnTo>
                <a:lnTo>
                  <a:pt x="7" y="1"/>
                </a:lnTo>
                <a:lnTo>
                  <a:pt x="3" y="5"/>
                </a:lnTo>
                <a:lnTo>
                  <a:pt x="0" y="9"/>
                </a:lnTo>
                <a:lnTo>
                  <a:pt x="2" y="15"/>
                </a:lnTo>
                <a:lnTo>
                  <a:pt x="8" y="35"/>
                </a:lnTo>
                <a:lnTo>
                  <a:pt x="17" y="53"/>
                </a:lnTo>
                <a:lnTo>
                  <a:pt x="26" y="68"/>
                </a:lnTo>
                <a:lnTo>
                  <a:pt x="36" y="83"/>
                </a:lnTo>
                <a:lnTo>
                  <a:pt x="40" y="68"/>
                </a:lnTo>
                <a:lnTo>
                  <a:pt x="46" y="55"/>
                </a:lnTo>
                <a:lnTo>
                  <a:pt x="36" y="39"/>
                </a:lnTo>
                <a:lnTo>
                  <a:pt x="29" y="23"/>
                </a:lnTo>
                <a:lnTo>
                  <a:pt x="33" y="23"/>
                </a:lnTo>
                <a:lnTo>
                  <a:pt x="41" y="35"/>
                </a:lnTo>
                <a:lnTo>
                  <a:pt x="55" y="55"/>
                </a:lnTo>
                <a:lnTo>
                  <a:pt x="63" y="64"/>
                </a:lnTo>
                <a:lnTo>
                  <a:pt x="58" y="77"/>
                </a:lnTo>
                <a:lnTo>
                  <a:pt x="55" y="86"/>
                </a:lnTo>
                <a:lnTo>
                  <a:pt x="54" y="96"/>
                </a:lnTo>
                <a:lnTo>
                  <a:pt x="52" y="108"/>
                </a:lnTo>
                <a:lnTo>
                  <a:pt x="52" y="123"/>
                </a:lnTo>
                <a:lnTo>
                  <a:pt x="55" y="138"/>
                </a:lnTo>
                <a:lnTo>
                  <a:pt x="59" y="155"/>
                </a:lnTo>
                <a:lnTo>
                  <a:pt x="65" y="169"/>
                </a:lnTo>
                <a:lnTo>
                  <a:pt x="74" y="185"/>
                </a:lnTo>
                <a:lnTo>
                  <a:pt x="87" y="202"/>
                </a:lnTo>
                <a:lnTo>
                  <a:pt x="102" y="218"/>
                </a:lnTo>
                <a:lnTo>
                  <a:pt x="118" y="236"/>
                </a:lnTo>
                <a:lnTo>
                  <a:pt x="138" y="254"/>
                </a:lnTo>
                <a:lnTo>
                  <a:pt x="176" y="288"/>
                </a:lnTo>
                <a:lnTo>
                  <a:pt x="213" y="320"/>
                </a:lnTo>
                <a:lnTo>
                  <a:pt x="246" y="346"/>
                </a:lnTo>
                <a:lnTo>
                  <a:pt x="282" y="372"/>
                </a:lnTo>
                <a:lnTo>
                  <a:pt x="290" y="379"/>
                </a:lnTo>
                <a:lnTo>
                  <a:pt x="300" y="386"/>
                </a:lnTo>
                <a:lnTo>
                  <a:pt x="310" y="390"/>
                </a:lnTo>
                <a:lnTo>
                  <a:pt x="321" y="394"/>
                </a:lnTo>
                <a:lnTo>
                  <a:pt x="330" y="398"/>
                </a:lnTo>
                <a:lnTo>
                  <a:pt x="340" y="400"/>
                </a:lnTo>
                <a:lnTo>
                  <a:pt x="351" y="401"/>
                </a:lnTo>
                <a:lnTo>
                  <a:pt x="360" y="402"/>
                </a:lnTo>
                <a:lnTo>
                  <a:pt x="374" y="401"/>
                </a:lnTo>
                <a:lnTo>
                  <a:pt x="387" y="400"/>
                </a:lnTo>
                <a:lnTo>
                  <a:pt x="399" y="396"/>
                </a:lnTo>
                <a:lnTo>
                  <a:pt x="409" y="393"/>
                </a:lnTo>
                <a:lnTo>
                  <a:pt x="426" y="385"/>
                </a:lnTo>
                <a:lnTo>
                  <a:pt x="437" y="378"/>
                </a:lnTo>
                <a:lnTo>
                  <a:pt x="464" y="372"/>
                </a:lnTo>
                <a:lnTo>
                  <a:pt x="468" y="371"/>
                </a:lnTo>
                <a:lnTo>
                  <a:pt x="470" y="368"/>
                </a:lnTo>
                <a:lnTo>
                  <a:pt x="472" y="364"/>
                </a:lnTo>
                <a:lnTo>
                  <a:pt x="472" y="358"/>
                </a:lnTo>
                <a:lnTo>
                  <a:pt x="470" y="354"/>
                </a:lnTo>
                <a:lnTo>
                  <a:pt x="468" y="352"/>
                </a:lnTo>
                <a:lnTo>
                  <a:pt x="464" y="350"/>
                </a:lnTo>
                <a:lnTo>
                  <a:pt x="458" y="350"/>
                </a:lnTo>
                <a:lnTo>
                  <a:pt x="435" y="354"/>
                </a:lnTo>
                <a:lnTo>
                  <a:pt x="426" y="352"/>
                </a:lnTo>
                <a:lnTo>
                  <a:pt x="417" y="347"/>
                </a:lnTo>
                <a:lnTo>
                  <a:pt x="407" y="342"/>
                </a:lnTo>
                <a:lnTo>
                  <a:pt x="396" y="335"/>
                </a:lnTo>
                <a:lnTo>
                  <a:pt x="373" y="317"/>
                </a:lnTo>
                <a:lnTo>
                  <a:pt x="349" y="295"/>
                </a:lnTo>
                <a:lnTo>
                  <a:pt x="356" y="297"/>
                </a:lnTo>
                <a:lnTo>
                  <a:pt x="370" y="302"/>
                </a:lnTo>
                <a:lnTo>
                  <a:pt x="382" y="305"/>
                </a:lnTo>
                <a:lnTo>
                  <a:pt x="393" y="306"/>
                </a:lnTo>
                <a:lnTo>
                  <a:pt x="406" y="306"/>
                </a:lnTo>
                <a:lnTo>
                  <a:pt x="415" y="306"/>
                </a:lnTo>
                <a:lnTo>
                  <a:pt x="425" y="305"/>
                </a:lnTo>
                <a:lnTo>
                  <a:pt x="443" y="301"/>
                </a:lnTo>
                <a:lnTo>
                  <a:pt x="459" y="294"/>
                </a:lnTo>
                <a:lnTo>
                  <a:pt x="472" y="286"/>
                </a:lnTo>
                <a:lnTo>
                  <a:pt x="484" y="277"/>
                </a:lnTo>
                <a:lnTo>
                  <a:pt x="494" y="268"/>
                </a:lnTo>
                <a:lnTo>
                  <a:pt x="506" y="254"/>
                </a:lnTo>
                <a:lnTo>
                  <a:pt x="523" y="247"/>
                </a:lnTo>
                <a:lnTo>
                  <a:pt x="527" y="246"/>
                </a:lnTo>
                <a:lnTo>
                  <a:pt x="530" y="242"/>
                </a:lnTo>
                <a:lnTo>
                  <a:pt x="530" y="237"/>
                </a:lnTo>
                <a:lnTo>
                  <a:pt x="530" y="232"/>
                </a:lnTo>
                <a:close/>
                <a:moveTo>
                  <a:pt x="360" y="379"/>
                </a:moveTo>
                <a:lnTo>
                  <a:pt x="360" y="379"/>
                </a:lnTo>
                <a:lnTo>
                  <a:pt x="344" y="378"/>
                </a:lnTo>
                <a:lnTo>
                  <a:pt x="327" y="372"/>
                </a:lnTo>
                <a:lnTo>
                  <a:pt x="311" y="365"/>
                </a:lnTo>
                <a:lnTo>
                  <a:pt x="296" y="354"/>
                </a:lnTo>
                <a:lnTo>
                  <a:pt x="271" y="336"/>
                </a:lnTo>
                <a:lnTo>
                  <a:pt x="242" y="313"/>
                </a:lnTo>
                <a:lnTo>
                  <a:pt x="208" y="286"/>
                </a:lnTo>
                <a:lnTo>
                  <a:pt x="175" y="257"/>
                </a:lnTo>
                <a:lnTo>
                  <a:pt x="142" y="226"/>
                </a:lnTo>
                <a:lnTo>
                  <a:pt x="114" y="198"/>
                </a:lnTo>
                <a:lnTo>
                  <a:pt x="102" y="184"/>
                </a:lnTo>
                <a:lnTo>
                  <a:pt x="92" y="170"/>
                </a:lnTo>
                <a:lnTo>
                  <a:pt x="85" y="159"/>
                </a:lnTo>
                <a:lnTo>
                  <a:pt x="81" y="148"/>
                </a:lnTo>
                <a:lnTo>
                  <a:pt x="79" y="137"/>
                </a:lnTo>
                <a:lnTo>
                  <a:pt x="76" y="126"/>
                </a:lnTo>
                <a:lnTo>
                  <a:pt x="76" y="116"/>
                </a:lnTo>
                <a:lnTo>
                  <a:pt x="76" y="108"/>
                </a:lnTo>
                <a:lnTo>
                  <a:pt x="77" y="93"/>
                </a:lnTo>
                <a:lnTo>
                  <a:pt x="80" y="82"/>
                </a:lnTo>
                <a:lnTo>
                  <a:pt x="124" y="107"/>
                </a:lnTo>
                <a:lnTo>
                  <a:pt x="140" y="118"/>
                </a:lnTo>
                <a:lnTo>
                  <a:pt x="165" y="136"/>
                </a:lnTo>
                <a:lnTo>
                  <a:pt x="180" y="149"/>
                </a:lnTo>
                <a:lnTo>
                  <a:pt x="198" y="165"/>
                </a:lnTo>
                <a:lnTo>
                  <a:pt x="217" y="184"/>
                </a:lnTo>
                <a:lnTo>
                  <a:pt x="239" y="207"/>
                </a:lnTo>
                <a:lnTo>
                  <a:pt x="261" y="235"/>
                </a:lnTo>
                <a:lnTo>
                  <a:pt x="281" y="257"/>
                </a:lnTo>
                <a:lnTo>
                  <a:pt x="304" y="281"/>
                </a:lnTo>
                <a:lnTo>
                  <a:pt x="329" y="308"/>
                </a:lnTo>
                <a:lnTo>
                  <a:pt x="355" y="331"/>
                </a:lnTo>
                <a:lnTo>
                  <a:pt x="381" y="353"/>
                </a:lnTo>
                <a:lnTo>
                  <a:pt x="393" y="361"/>
                </a:lnTo>
                <a:lnTo>
                  <a:pt x="406" y="368"/>
                </a:lnTo>
                <a:lnTo>
                  <a:pt x="398" y="372"/>
                </a:lnTo>
                <a:lnTo>
                  <a:pt x="387" y="375"/>
                </a:lnTo>
                <a:lnTo>
                  <a:pt x="374" y="378"/>
                </a:lnTo>
                <a:lnTo>
                  <a:pt x="360" y="379"/>
                </a:lnTo>
                <a:close/>
                <a:moveTo>
                  <a:pt x="250" y="185"/>
                </a:moveTo>
                <a:lnTo>
                  <a:pt x="250" y="185"/>
                </a:lnTo>
                <a:lnTo>
                  <a:pt x="233" y="167"/>
                </a:lnTo>
                <a:lnTo>
                  <a:pt x="237" y="165"/>
                </a:lnTo>
                <a:lnTo>
                  <a:pt x="242" y="163"/>
                </a:lnTo>
                <a:lnTo>
                  <a:pt x="246" y="165"/>
                </a:lnTo>
                <a:lnTo>
                  <a:pt x="250" y="167"/>
                </a:lnTo>
                <a:lnTo>
                  <a:pt x="253" y="171"/>
                </a:lnTo>
                <a:lnTo>
                  <a:pt x="255" y="177"/>
                </a:lnTo>
                <a:lnTo>
                  <a:pt x="253" y="181"/>
                </a:lnTo>
                <a:lnTo>
                  <a:pt x="250" y="185"/>
                </a:lnTo>
                <a:close/>
                <a:moveTo>
                  <a:pt x="310" y="239"/>
                </a:moveTo>
                <a:lnTo>
                  <a:pt x="310" y="239"/>
                </a:lnTo>
                <a:lnTo>
                  <a:pt x="305" y="237"/>
                </a:lnTo>
                <a:lnTo>
                  <a:pt x="301" y="235"/>
                </a:lnTo>
                <a:lnTo>
                  <a:pt x="299" y="232"/>
                </a:lnTo>
                <a:lnTo>
                  <a:pt x="297" y="226"/>
                </a:lnTo>
                <a:lnTo>
                  <a:pt x="299" y="221"/>
                </a:lnTo>
                <a:lnTo>
                  <a:pt x="301" y="217"/>
                </a:lnTo>
                <a:lnTo>
                  <a:pt x="305" y="214"/>
                </a:lnTo>
                <a:lnTo>
                  <a:pt x="310" y="214"/>
                </a:lnTo>
                <a:lnTo>
                  <a:pt x="315" y="214"/>
                </a:lnTo>
                <a:lnTo>
                  <a:pt x="319" y="217"/>
                </a:lnTo>
                <a:lnTo>
                  <a:pt x="322" y="221"/>
                </a:lnTo>
                <a:lnTo>
                  <a:pt x="323" y="226"/>
                </a:lnTo>
                <a:lnTo>
                  <a:pt x="322" y="232"/>
                </a:lnTo>
                <a:lnTo>
                  <a:pt x="319" y="235"/>
                </a:lnTo>
                <a:lnTo>
                  <a:pt x="315" y="237"/>
                </a:lnTo>
                <a:lnTo>
                  <a:pt x="310" y="239"/>
                </a:lnTo>
                <a:close/>
                <a:moveTo>
                  <a:pt x="370" y="265"/>
                </a:moveTo>
                <a:lnTo>
                  <a:pt x="370" y="265"/>
                </a:lnTo>
                <a:lnTo>
                  <a:pt x="370" y="259"/>
                </a:lnTo>
                <a:lnTo>
                  <a:pt x="373" y="255"/>
                </a:lnTo>
                <a:lnTo>
                  <a:pt x="377" y="253"/>
                </a:lnTo>
                <a:lnTo>
                  <a:pt x="382" y="253"/>
                </a:lnTo>
                <a:lnTo>
                  <a:pt x="387" y="253"/>
                </a:lnTo>
                <a:lnTo>
                  <a:pt x="391" y="255"/>
                </a:lnTo>
                <a:lnTo>
                  <a:pt x="393" y="259"/>
                </a:lnTo>
                <a:lnTo>
                  <a:pt x="395" y="265"/>
                </a:lnTo>
                <a:lnTo>
                  <a:pt x="393" y="270"/>
                </a:lnTo>
                <a:lnTo>
                  <a:pt x="391" y="273"/>
                </a:lnTo>
                <a:lnTo>
                  <a:pt x="387" y="276"/>
                </a:lnTo>
                <a:lnTo>
                  <a:pt x="382" y="277"/>
                </a:lnTo>
                <a:lnTo>
                  <a:pt x="377" y="276"/>
                </a:lnTo>
                <a:lnTo>
                  <a:pt x="373" y="273"/>
                </a:lnTo>
                <a:lnTo>
                  <a:pt x="370" y="270"/>
                </a:lnTo>
                <a:lnTo>
                  <a:pt x="370" y="265"/>
                </a:lnTo>
                <a:close/>
                <a:moveTo>
                  <a:pt x="413" y="283"/>
                </a:moveTo>
                <a:lnTo>
                  <a:pt x="413" y="283"/>
                </a:lnTo>
                <a:lnTo>
                  <a:pt x="417" y="275"/>
                </a:lnTo>
                <a:lnTo>
                  <a:pt x="418" y="265"/>
                </a:lnTo>
                <a:lnTo>
                  <a:pt x="417" y="258"/>
                </a:lnTo>
                <a:lnTo>
                  <a:pt x="415" y="251"/>
                </a:lnTo>
                <a:lnTo>
                  <a:pt x="411" y="244"/>
                </a:lnTo>
                <a:lnTo>
                  <a:pt x="407" y="239"/>
                </a:lnTo>
                <a:lnTo>
                  <a:pt x="402" y="235"/>
                </a:lnTo>
                <a:lnTo>
                  <a:pt x="396" y="232"/>
                </a:lnTo>
                <a:lnTo>
                  <a:pt x="389" y="229"/>
                </a:lnTo>
                <a:lnTo>
                  <a:pt x="382" y="229"/>
                </a:lnTo>
                <a:lnTo>
                  <a:pt x="376" y="229"/>
                </a:lnTo>
                <a:lnTo>
                  <a:pt x="369" y="232"/>
                </a:lnTo>
                <a:lnTo>
                  <a:pt x="362" y="235"/>
                </a:lnTo>
                <a:lnTo>
                  <a:pt x="356" y="239"/>
                </a:lnTo>
                <a:lnTo>
                  <a:pt x="352" y="244"/>
                </a:lnTo>
                <a:lnTo>
                  <a:pt x="349" y="251"/>
                </a:lnTo>
                <a:lnTo>
                  <a:pt x="347" y="258"/>
                </a:lnTo>
                <a:lnTo>
                  <a:pt x="347" y="265"/>
                </a:lnTo>
                <a:lnTo>
                  <a:pt x="347" y="269"/>
                </a:lnTo>
                <a:lnTo>
                  <a:pt x="321" y="261"/>
                </a:lnTo>
                <a:lnTo>
                  <a:pt x="326" y="258"/>
                </a:lnTo>
                <a:lnTo>
                  <a:pt x="332" y="255"/>
                </a:lnTo>
                <a:lnTo>
                  <a:pt x="336" y="251"/>
                </a:lnTo>
                <a:lnTo>
                  <a:pt x="338" y="247"/>
                </a:lnTo>
                <a:lnTo>
                  <a:pt x="341" y="243"/>
                </a:lnTo>
                <a:lnTo>
                  <a:pt x="344" y="237"/>
                </a:lnTo>
                <a:lnTo>
                  <a:pt x="345" y="232"/>
                </a:lnTo>
                <a:lnTo>
                  <a:pt x="345" y="226"/>
                </a:lnTo>
                <a:lnTo>
                  <a:pt x="345" y="220"/>
                </a:lnTo>
                <a:lnTo>
                  <a:pt x="343" y="213"/>
                </a:lnTo>
                <a:lnTo>
                  <a:pt x="340" y="206"/>
                </a:lnTo>
                <a:lnTo>
                  <a:pt x="336" y="202"/>
                </a:lnTo>
                <a:lnTo>
                  <a:pt x="330" y="196"/>
                </a:lnTo>
                <a:lnTo>
                  <a:pt x="323" y="193"/>
                </a:lnTo>
                <a:lnTo>
                  <a:pt x="318" y="191"/>
                </a:lnTo>
                <a:lnTo>
                  <a:pt x="310" y="191"/>
                </a:lnTo>
                <a:lnTo>
                  <a:pt x="304" y="191"/>
                </a:lnTo>
                <a:lnTo>
                  <a:pt x="299" y="192"/>
                </a:lnTo>
                <a:lnTo>
                  <a:pt x="293" y="195"/>
                </a:lnTo>
                <a:lnTo>
                  <a:pt x="289" y="198"/>
                </a:lnTo>
                <a:lnTo>
                  <a:pt x="285" y="202"/>
                </a:lnTo>
                <a:lnTo>
                  <a:pt x="281" y="206"/>
                </a:lnTo>
                <a:lnTo>
                  <a:pt x="278" y="210"/>
                </a:lnTo>
                <a:lnTo>
                  <a:pt x="277" y="215"/>
                </a:lnTo>
                <a:lnTo>
                  <a:pt x="266" y="203"/>
                </a:lnTo>
                <a:lnTo>
                  <a:pt x="271" y="198"/>
                </a:lnTo>
                <a:lnTo>
                  <a:pt x="274" y="191"/>
                </a:lnTo>
                <a:lnTo>
                  <a:pt x="277" y="184"/>
                </a:lnTo>
                <a:lnTo>
                  <a:pt x="278" y="177"/>
                </a:lnTo>
                <a:lnTo>
                  <a:pt x="277" y="169"/>
                </a:lnTo>
                <a:lnTo>
                  <a:pt x="275" y="162"/>
                </a:lnTo>
                <a:lnTo>
                  <a:pt x="271" y="156"/>
                </a:lnTo>
                <a:lnTo>
                  <a:pt x="267" y="151"/>
                </a:lnTo>
                <a:lnTo>
                  <a:pt x="261" y="147"/>
                </a:lnTo>
                <a:lnTo>
                  <a:pt x="256" y="144"/>
                </a:lnTo>
                <a:lnTo>
                  <a:pt x="249" y="141"/>
                </a:lnTo>
                <a:lnTo>
                  <a:pt x="242" y="140"/>
                </a:lnTo>
                <a:lnTo>
                  <a:pt x="234" y="141"/>
                </a:lnTo>
                <a:lnTo>
                  <a:pt x="228" y="143"/>
                </a:lnTo>
                <a:lnTo>
                  <a:pt x="222" y="147"/>
                </a:lnTo>
                <a:lnTo>
                  <a:pt x="216" y="151"/>
                </a:lnTo>
                <a:lnTo>
                  <a:pt x="189" y="126"/>
                </a:lnTo>
                <a:lnTo>
                  <a:pt x="167" y="108"/>
                </a:lnTo>
                <a:lnTo>
                  <a:pt x="149" y="96"/>
                </a:lnTo>
                <a:lnTo>
                  <a:pt x="136" y="88"/>
                </a:lnTo>
                <a:lnTo>
                  <a:pt x="135" y="86"/>
                </a:lnTo>
                <a:lnTo>
                  <a:pt x="136" y="86"/>
                </a:lnTo>
                <a:lnTo>
                  <a:pt x="158" y="92"/>
                </a:lnTo>
                <a:lnTo>
                  <a:pt x="173" y="96"/>
                </a:lnTo>
                <a:lnTo>
                  <a:pt x="189" y="103"/>
                </a:lnTo>
                <a:lnTo>
                  <a:pt x="208" y="110"/>
                </a:lnTo>
                <a:lnTo>
                  <a:pt x="228" y="119"/>
                </a:lnTo>
                <a:lnTo>
                  <a:pt x="250" y="132"/>
                </a:lnTo>
                <a:lnTo>
                  <a:pt x="275" y="147"/>
                </a:lnTo>
                <a:lnTo>
                  <a:pt x="303" y="166"/>
                </a:lnTo>
                <a:lnTo>
                  <a:pt x="326" y="182"/>
                </a:lnTo>
                <a:lnTo>
                  <a:pt x="354" y="200"/>
                </a:lnTo>
                <a:lnTo>
                  <a:pt x="384" y="218"/>
                </a:lnTo>
                <a:lnTo>
                  <a:pt x="415" y="235"/>
                </a:lnTo>
                <a:lnTo>
                  <a:pt x="431" y="242"/>
                </a:lnTo>
                <a:lnTo>
                  <a:pt x="446" y="247"/>
                </a:lnTo>
                <a:lnTo>
                  <a:pt x="461" y="251"/>
                </a:lnTo>
                <a:lnTo>
                  <a:pt x="475" y="255"/>
                </a:lnTo>
                <a:lnTo>
                  <a:pt x="464" y="264"/>
                </a:lnTo>
                <a:lnTo>
                  <a:pt x="450" y="272"/>
                </a:lnTo>
                <a:lnTo>
                  <a:pt x="442" y="276"/>
                </a:lnTo>
                <a:lnTo>
                  <a:pt x="432" y="279"/>
                </a:lnTo>
                <a:lnTo>
                  <a:pt x="424" y="281"/>
                </a:lnTo>
                <a:lnTo>
                  <a:pt x="413" y="283"/>
                </a:lnTo>
                <a:close/>
              </a:path>
            </a:pathLst>
          </a:custGeom>
          <a:solidFill>
            <a:schemeClr val="accent1"/>
          </a:solidFill>
          <a:ln>
            <a:noFill/>
          </a:ln>
        </p:spPr>
        <p:txBody>
          <a:bodyPr/>
          <a:lstStyle/>
          <a:p>
            <a:endParaRPr lang="en-US" dirty="0"/>
          </a:p>
        </p:txBody>
      </p:sp>
      <p:sp>
        <p:nvSpPr>
          <p:cNvPr id="270" name="Freeform 308"/>
          <p:cNvSpPr>
            <a:spLocks noEditPoints="1"/>
          </p:cNvSpPr>
          <p:nvPr/>
        </p:nvSpPr>
        <p:spPr bwMode="auto">
          <a:xfrm>
            <a:off x="7435666" y="4917163"/>
            <a:ext cx="398376" cy="393134"/>
          </a:xfrm>
          <a:custGeom>
            <a:avLst/>
            <a:gdLst>
              <a:gd name="T0" fmla="*/ 57806 w 455"/>
              <a:gd name="T1" fmla="*/ 196228 h 449"/>
              <a:gd name="T2" fmla="*/ 30229 w 455"/>
              <a:gd name="T3" fmla="*/ 182439 h 449"/>
              <a:gd name="T4" fmla="*/ 3182 w 455"/>
              <a:gd name="T5" fmla="*/ 132056 h 449"/>
              <a:gd name="T6" fmla="*/ 5303 w 455"/>
              <a:gd name="T7" fmla="*/ 69475 h 449"/>
              <a:gd name="T8" fmla="*/ 48790 w 455"/>
              <a:gd name="T9" fmla="*/ 14850 h 449"/>
              <a:gd name="T10" fmla="*/ 97050 w 455"/>
              <a:gd name="T11" fmla="*/ 1061 h 449"/>
              <a:gd name="T12" fmla="*/ 111900 w 455"/>
              <a:gd name="T13" fmla="*/ 6894 h 449"/>
              <a:gd name="T14" fmla="*/ 153265 w 455"/>
              <a:gd name="T15" fmla="*/ 52504 h 449"/>
              <a:gd name="T16" fmla="*/ 122506 w 455"/>
              <a:gd name="T17" fmla="*/ 30230 h 449"/>
              <a:gd name="T18" fmla="*/ 81671 w 455"/>
              <a:gd name="T19" fmla="*/ 15380 h 449"/>
              <a:gd name="T20" fmla="*/ 30759 w 455"/>
              <a:gd name="T21" fmla="*/ 46140 h 449"/>
              <a:gd name="T22" fmla="*/ 12198 w 455"/>
              <a:gd name="T23" fmla="*/ 98644 h 449"/>
              <a:gd name="T24" fmla="*/ 26516 w 455"/>
              <a:gd name="T25" fmla="*/ 160695 h 449"/>
              <a:gd name="T26" fmla="*/ 239179 w 455"/>
              <a:gd name="T27" fmla="*/ 172893 h 449"/>
              <a:gd name="T28" fmla="*/ 230693 w 455"/>
              <a:gd name="T29" fmla="*/ 186151 h 449"/>
              <a:gd name="T30" fmla="*/ 188267 w 455"/>
              <a:gd name="T31" fmla="*/ 226457 h 449"/>
              <a:gd name="T32" fmla="*/ 136295 w 455"/>
              <a:gd name="T33" fmla="*/ 238125 h 449"/>
              <a:gd name="T34" fmla="*/ 97050 w 455"/>
              <a:gd name="T35" fmla="*/ 222745 h 449"/>
              <a:gd name="T36" fmla="*/ 68413 w 455"/>
              <a:gd name="T37" fmla="*/ 186151 h 449"/>
              <a:gd name="T38" fmla="*/ 65761 w 455"/>
              <a:gd name="T39" fmla="*/ 109781 h 449"/>
              <a:gd name="T40" fmla="*/ 93338 w 455"/>
              <a:gd name="T41" fmla="*/ 72127 h 449"/>
              <a:gd name="T42" fmla="*/ 129400 w 455"/>
              <a:gd name="T43" fmla="*/ 59399 h 449"/>
              <a:gd name="T44" fmla="*/ 191979 w 455"/>
              <a:gd name="T45" fmla="*/ 88568 h 449"/>
              <a:gd name="T46" fmla="*/ 220087 w 455"/>
              <a:gd name="T47" fmla="*/ 98114 h 449"/>
              <a:gd name="T48" fmla="*/ 231754 w 455"/>
              <a:gd name="T49" fmla="*/ 124101 h 449"/>
              <a:gd name="T50" fmla="*/ 240770 w 455"/>
              <a:gd name="T51" fmla="*/ 168119 h 449"/>
              <a:gd name="T52" fmla="*/ 210011 w 455"/>
              <a:gd name="T53" fmla="*/ 187742 h 449"/>
              <a:gd name="T54" fmla="*/ 188267 w 455"/>
              <a:gd name="T55" fmla="*/ 173953 h 449"/>
              <a:gd name="T56" fmla="*/ 106066 w 455"/>
              <a:gd name="T57" fmla="*/ 116146 h 449"/>
              <a:gd name="T58" fmla="*/ 85913 w 455"/>
              <a:gd name="T59" fmla="*/ 112433 h 449"/>
              <a:gd name="T60" fmla="*/ 71064 w 455"/>
              <a:gd name="T61" fmla="*/ 139481 h 449"/>
              <a:gd name="T62" fmla="*/ 81671 w 455"/>
              <a:gd name="T63" fmla="*/ 185621 h 449"/>
              <a:gd name="T64" fmla="*/ 110309 w 455"/>
              <a:gd name="T65" fmla="*/ 216911 h 449"/>
              <a:gd name="T66" fmla="*/ 143719 w 455"/>
              <a:gd name="T67" fmla="*/ 225397 h 449"/>
              <a:gd name="T68" fmla="*/ 195692 w 455"/>
              <a:gd name="T69" fmla="*/ 206304 h 449"/>
              <a:gd name="T70" fmla="*/ 188797 w 455"/>
              <a:gd name="T71" fmla="*/ 160695 h 449"/>
              <a:gd name="T72" fmla="*/ 207889 w 455"/>
              <a:gd name="T73" fmla="*/ 151679 h 449"/>
              <a:gd name="T74" fmla="*/ 199404 w 455"/>
              <a:gd name="T75" fmla="*/ 124631 h 449"/>
              <a:gd name="T76" fmla="*/ 188797 w 455"/>
              <a:gd name="T77" fmla="*/ 118267 h 449"/>
              <a:gd name="T78" fmla="*/ 159099 w 455"/>
              <a:gd name="T79" fmla="*/ 107130 h 449"/>
              <a:gd name="T80" fmla="*/ 125688 w 455"/>
              <a:gd name="T81" fmla="*/ 93341 h 449"/>
              <a:gd name="T82" fmla="*/ 116673 w 455"/>
              <a:gd name="T83" fmla="*/ 103948 h 449"/>
              <a:gd name="T84" fmla="*/ 215844 w 455"/>
              <a:gd name="T85" fmla="*/ 114555 h 449"/>
              <a:gd name="T86" fmla="*/ 199934 w 455"/>
              <a:gd name="T87" fmla="*/ 101296 h 449"/>
              <a:gd name="T88" fmla="*/ 135764 w 455"/>
              <a:gd name="T89" fmla="*/ 71597 h 449"/>
              <a:gd name="T90" fmla="*/ 102354 w 455"/>
              <a:gd name="T91" fmla="*/ 81143 h 449"/>
              <a:gd name="T92" fmla="*/ 95459 w 455"/>
              <a:gd name="T93" fmla="*/ 99175 h 449"/>
              <a:gd name="T94" fmla="*/ 106066 w 455"/>
              <a:gd name="T95" fmla="*/ 97053 h 449"/>
              <a:gd name="T96" fmla="*/ 108718 w 455"/>
              <a:gd name="T97" fmla="*/ 91219 h 449"/>
              <a:gd name="T98" fmla="*/ 144250 w 455"/>
              <a:gd name="T99" fmla="*/ 83264 h 449"/>
              <a:gd name="T100" fmla="*/ 188797 w 455"/>
              <a:gd name="T101" fmla="*/ 106069 h 449"/>
              <a:gd name="T102" fmla="*/ 211602 w 455"/>
              <a:gd name="T103" fmla="*/ 121449 h 449"/>
              <a:gd name="T104" fmla="*/ 217965 w 455"/>
              <a:gd name="T105" fmla="*/ 141072 h 449"/>
              <a:gd name="T106" fmla="*/ 217965 w 455"/>
              <a:gd name="T107" fmla="*/ 161225 h 449"/>
              <a:gd name="T108" fmla="*/ 202586 w 455"/>
              <a:gd name="T109" fmla="*/ 170771 h 449"/>
              <a:gd name="T110" fmla="*/ 219556 w 455"/>
              <a:gd name="T111" fmla="*/ 173953 h 449"/>
              <a:gd name="T112" fmla="*/ 227511 w 455"/>
              <a:gd name="T113" fmla="*/ 145845 h 44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55" h="449">
                <a:moveTo>
                  <a:pt x="107" y="345"/>
                </a:moveTo>
                <a:lnTo>
                  <a:pt x="107" y="345"/>
                </a:lnTo>
                <a:lnTo>
                  <a:pt x="120" y="372"/>
                </a:lnTo>
                <a:lnTo>
                  <a:pt x="113" y="372"/>
                </a:lnTo>
                <a:lnTo>
                  <a:pt x="109" y="370"/>
                </a:lnTo>
                <a:lnTo>
                  <a:pt x="96" y="366"/>
                </a:lnTo>
                <a:lnTo>
                  <a:pt x="85" y="362"/>
                </a:lnTo>
                <a:lnTo>
                  <a:pt x="74" y="356"/>
                </a:lnTo>
                <a:lnTo>
                  <a:pt x="65" y="350"/>
                </a:lnTo>
                <a:lnTo>
                  <a:pt x="57" y="344"/>
                </a:lnTo>
                <a:lnTo>
                  <a:pt x="48" y="336"/>
                </a:lnTo>
                <a:lnTo>
                  <a:pt x="41" y="329"/>
                </a:lnTo>
                <a:lnTo>
                  <a:pt x="35" y="321"/>
                </a:lnTo>
                <a:lnTo>
                  <a:pt x="23" y="304"/>
                </a:lnTo>
                <a:lnTo>
                  <a:pt x="15" y="286"/>
                </a:lnTo>
                <a:lnTo>
                  <a:pt x="10" y="268"/>
                </a:lnTo>
                <a:lnTo>
                  <a:pt x="6" y="249"/>
                </a:lnTo>
                <a:lnTo>
                  <a:pt x="3" y="231"/>
                </a:lnTo>
                <a:lnTo>
                  <a:pt x="1" y="215"/>
                </a:lnTo>
                <a:lnTo>
                  <a:pt x="0" y="185"/>
                </a:lnTo>
                <a:lnTo>
                  <a:pt x="3" y="164"/>
                </a:lnTo>
                <a:lnTo>
                  <a:pt x="3" y="156"/>
                </a:lnTo>
                <a:lnTo>
                  <a:pt x="10" y="131"/>
                </a:lnTo>
                <a:lnTo>
                  <a:pt x="18" y="110"/>
                </a:lnTo>
                <a:lnTo>
                  <a:pt x="28" y="91"/>
                </a:lnTo>
                <a:lnTo>
                  <a:pt x="39" y="75"/>
                </a:lnTo>
                <a:lnTo>
                  <a:pt x="51" y="59"/>
                </a:lnTo>
                <a:lnTo>
                  <a:pt x="65" y="47"/>
                </a:lnTo>
                <a:lnTo>
                  <a:pt x="79" y="37"/>
                </a:lnTo>
                <a:lnTo>
                  <a:pt x="92" y="28"/>
                </a:lnTo>
                <a:lnTo>
                  <a:pt x="106" y="21"/>
                </a:lnTo>
                <a:lnTo>
                  <a:pt x="120" y="15"/>
                </a:lnTo>
                <a:lnTo>
                  <a:pt x="134" y="11"/>
                </a:lnTo>
                <a:lnTo>
                  <a:pt x="146" y="7"/>
                </a:lnTo>
                <a:lnTo>
                  <a:pt x="168" y="3"/>
                </a:lnTo>
                <a:lnTo>
                  <a:pt x="183" y="2"/>
                </a:lnTo>
                <a:lnTo>
                  <a:pt x="187" y="0"/>
                </a:lnTo>
                <a:lnTo>
                  <a:pt x="193" y="2"/>
                </a:lnTo>
                <a:lnTo>
                  <a:pt x="193" y="3"/>
                </a:lnTo>
                <a:lnTo>
                  <a:pt x="195" y="3"/>
                </a:lnTo>
                <a:lnTo>
                  <a:pt x="211" y="13"/>
                </a:lnTo>
                <a:lnTo>
                  <a:pt x="223" y="21"/>
                </a:lnTo>
                <a:lnTo>
                  <a:pt x="237" y="31"/>
                </a:lnTo>
                <a:lnTo>
                  <a:pt x="250" y="44"/>
                </a:lnTo>
                <a:lnTo>
                  <a:pt x="264" y="59"/>
                </a:lnTo>
                <a:lnTo>
                  <a:pt x="278" y="79"/>
                </a:lnTo>
                <a:lnTo>
                  <a:pt x="283" y="88"/>
                </a:lnTo>
                <a:lnTo>
                  <a:pt x="289" y="99"/>
                </a:lnTo>
                <a:lnTo>
                  <a:pt x="277" y="97"/>
                </a:lnTo>
                <a:lnTo>
                  <a:pt x="261" y="95"/>
                </a:lnTo>
                <a:lnTo>
                  <a:pt x="252" y="80"/>
                </a:lnTo>
                <a:lnTo>
                  <a:pt x="241" y="68"/>
                </a:lnTo>
                <a:lnTo>
                  <a:pt x="231" y="57"/>
                </a:lnTo>
                <a:lnTo>
                  <a:pt x="220" y="47"/>
                </a:lnTo>
                <a:lnTo>
                  <a:pt x="211" y="39"/>
                </a:lnTo>
                <a:lnTo>
                  <a:pt x="201" y="33"/>
                </a:lnTo>
                <a:lnTo>
                  <a:pt x="186" y="25"/>
                </a:lnTo>
                <a:lnTo>
                  <a:pt x="173" y="26"/>
                </a:lnTo>
                <a:lnTo>
                  <a:pt x="154" y="29"/>
                </a:lnTo>
                <a:lnTo>
                  <a:pt x="131" y="35"/>
                </a:lnTo>
                <a:lnTo>
                  <a:pt x="118" y="40"/>
                </a:lnTo>
                <a:lnTo>
                  <a:pt x="106" y="46"/>
                </a:lnTo>
                <a:lnTo>
                  <a:pt x="94" y="54"/>
                </a:lnTo>
                <a:lnTo>
                  <a:pt x="81" y="64"/>
                </a:lnTo>
                <a:lnTo>
                  <a:pt x="69" y="75"/>
                </a:lnTo>
                <a:lnTo>
                  <a:pt x="58" y="87"/>
                </a:lnTo>
                <a:lnTo>
                  <a:pt x="48" y="102"/>
                </a:lnTo>
                <a:lnTo>
                  <a:pt x="39" y="119"/>
                </a:lnTo>
                <a:lnTo>
                  <a:pt x="32" y="138"/>
                </a:lnTo>
                <a:lnTo>
                  <a:pt x="26" y="160"/>
                </a:lnTo>
                <a:lnTo>
                  <a:pt x="25" y="168"/>
                </a:lnTo>
                <a:lnTo>
                  <a:pt x="23" y="186"/>
                </a:lnTo>
                <a:lnTo>
                  <a:pt x="23" y="212"/>
                </a:lnTo>
                <a:lnTo>
                  <a:pt x="25" y="226"/>
                </a:lnTo>
                <a:lnTo>
                  <a:pt x="26" y="242"/>
                </a:lnTo>
                <a:lnTo>
                  <a:pt x="30" y="257"/>
                </a:lnTo>
                <a:lnTo>
                  <a:pt x="35" y="273"/>
                </a:lnTo>
                <a:lnTo>
                  <a:pt x="41" y="288"/>
                </a:lnTo>
                <a:lnTo>
                  <a:pt x="50" y="303"/>
                </a:lnTo>
                <a:lnTo>
                  <a:pt x="61" y="315"/>
                </a:lnTo>
                <a:lnTo>
                  <a:pt x="73" y="328"/>
                </a:lnTo>
                <a:lnTo>
                  <a:pt x="90" y="337"/>
                </a:lnTo>
                <a:lnTo>
                  <a:pt x="98" y="341"/>
                </a:lnTo>
                <a:lnTo>
                  <a:pt x="107" y="345"/>
                </a:lnTo>
                <a:close/>
                <a:moveTo>
                  <a:pt x="451" y="326"/>
                </a:moveTo>
                <a:lnTo>
                  <a:pt x="451" y="326"/>
                </a:lnTo>
                <a:lnTo>
                  <a:pt x="450" y="326"/>
                </a:lnTo>
                <a:lnTo>
                  <a:pt x="447" y="333"/>
                </a:lnTo>
                <a:lnTo>
                  <a:pt x="435" y="351"/>
                </a:lnTo>
                <a:lnTo>
                  <a:pt x="424" y="366"/>
                </a:lnTo>
                <a:lnTo>
                  <a:pt x="413" y="380"/>
                </a:lnTo>
                <a:lnTo>
                  <a:pt x="400" y="391"/>
                </a:lnTo>
                <a:lnTo>
                  <a:pt x="389" y="402"/>
                </a:lnTo>
                <a:lnTo>
                  <a:pt x="377" y="411"/>
                </a:lnTo>
                <a:lnTo>
                  <a:pt x="366" y="420"/>
                </a:lnTo>
                <a:lnTo>
                  <a:pt x="355" y="427"/>
                </a:lnTo>
                <a:lnTo>
                  <a:pt x="343" y="432"/>
                </a:lnTo>
                <a:lnTo>
                  <a:pt x="332" y="438"/>
                </a:lnTo>
                <a:lnTo>
                  <a:pt x="310" y="444"/>
                </a:lnTo>
                <a:lnTo>
                  <a:pt x="290" y="447"/>
                </a:lnTo>
                <a:lnTo>
                  <a:pt x="271" y="449"/>
                </a:lnTo>
                <a:lnTo>
                  <a:pt x="257" y="449"/>
                </a:lnTo>
                <a:lnTo>
                  <a:pt x="246" y="447"/>
                </a:lnTo>
                <a:lnTo>
                  <a:pt x="227" y="443"/>
                </a:lnTo>
                <a:lnTo>
                  <a:pt x="213" y="439"/>
                </a:lnTo>
                <a:lnTo>
                  <a:pt x="209" y="436"/>
                </a:lnTo>
                <a:lnTo>
                  <a:pt x="195" y="429"/>
                </a:lnTo>
                <a:lnTo>
                  <a:pt x="183" y="420"/>
                </a:lnTo>
                <a:lnTo>
                  <a:pt x="172" y="410"/>
                </a:lnTo>
                <a:lnTo>
                  <a:pt x="162" y="400"/>
                </a:lnTo>
                <a:lnTo>
                  <a:pt x="149" y="384"/>
                </a:lnTo>
                <a:lnTo>
                  <a:pt x="143" y="377"/>
                </a:lnTo>
                <a:lnTo>
                  <a:pt x="136" y="363"/>
                </a:lnTo>
                <a:lnTo>
                  <a:pt x="129" y="351"/>
                </a:lnTo>
                <a:lnTo>
                  <a:pt x="120" y="326"/>
                </a:lnTo>
                <a:lnTo>
                  <a:pt x="114" y="303"/>
                </a:lnTo>
                <a:lnTo>
                  <a:pt x="112" y="281"/>
                </a:lnTo>
                <a:lnTo>
                  <a:pt x="112" y="260"/>
                </a:lnTo>
                <a:lnTo>
                  <a:pt x="113" y="241"/>
                </a:lnTo>
                <a:lnTo>
                  <a:pt x="118" y="223"/>
                </a:lnTo>
                <a:lnTo>
                  <a:pt x="124" y="207"/>
                </a:lnTo>
                <a:lnTo>
                  <a:pt x="131" y="191"/>
                </a:lnTo>
                <a:lnTo>
                  <a:pt x="139" y="178"/>
                </a:lnTo>
                <a:lnTo>
                  <a:pt x="147" y="167"/>
                </a:lnTo>
                <a:lnTo>
                  <a:pt x="156" y="157"/>
                </a:lnTo>
                <a:lnTo>
                  <a:pt x="169" y="142"/>
                </a:lnTo>
                <a:lnTo>
                  <a:pt x="176" y="136"/>
                </a:lnTo>
                <a:lnTo>
                  <a:pt x="183" y="131"/>
                </a:lnTo>
                <a:lnTo>
                  <a:pt x="190" y="125"/>
                </a:lnTo>
                <a:lnTo>
                  <a:pt x="198" y="121"/>
                </a:lnTo>
                <a:lnTo>
                  <a:pt x="206" y="117"/>
                </a:lnTo>
                <a:lnTo>
                  <a:pt x="215" y="116"/>
                </a:lnTo>
                <a:lnTo>
                  <a:pt x="224" y="113"/>
                </a:lnTo>
                <a:lnTo>
                  <a:pt x="244" y="112"/>
                </a:lnTo>
                <a:lnTo>
                  <a:pt x="261" y="113"/>
                </a:lnTo>
                <a:lnTo>
                  <a:pt x="275" y="114"/>
                </a:lnTo>
                <a:lnTo>
                  <a:pt x="289" y="119"/>
                </a:lnTo>
                <a:lnTo>
                  <a:pt x="292" y="120"/>
                </a:lnTo>
                <a:lnTo>
                  <a:pt x="318" y="145"/>
                </a:lnTo>
                <a:lnTo>
                  <a:pt x="362" y="167"/>
                </a:lnTo>
                <a:lnTo>
                  <a:pt x="377" y="168"/>
                </a:lnTo>
                <a:lnTo>
                  <a:pt x="389" y="169"/>
                </a:lnTo>
                <a:lnTo>
                  <a:pt x="400" y="172"/>
                </a:lnTo>
                <a:lnTo>
                  <a:pt x="409" y="178"/>
                </a:lnTo>
                <a:lnTo>
                  <a:pt x="415" y="185"/>
                </a:lnTo>
                <a:lnTo>
                  <a:pt x="421" y="191"/>
                </a:lnTo>
                <a:lnTo>
                  <a:pt x="425" y="198"/>
                </a:lnTo>
                <a:lnTo>
                  <a:pt x="428" y="205"/>
                </a:lnTo>
                <a:lnTo>
                  <a:pt x="429" y="212"/>
                </a:lnTo>
                <a:lnTo>
                  <a:pt x="429" y="213"/>
                </a:lnTo>
                <a:lnTo>
                  <a:pt x="437" y="234"/>
                </a:lnTo>
                <a:lnTo>
                  <a:pt x="451" y="267"/>
                </a:lnTo>
                <a:lnTo>
                  <a:pt x="451" y="268"/>
                </a:lnTo>
                <a:lnTo>
                  <a:pt x="454" y="278"/>
                </a:lnTo>
                <a:lnTo>
                  <a:pt x="455" y="288"/>
                </a:lnTo>
                <a:lnTo>
                  <a:pt x="455" y="304"/>
                </a:lnTo>
                <a:lnTo>
                  <a:pt x="454" y="317"/>
                </a:lnTo>
                <a:lnTo>
                  <a:pt x="451" y="326"/>
                </a:lnTo>
                <a:close/>
                <a:moveTo>
                  <a:pt x="404" y="354"/>
                </a:moveTo>
                <a:lnTo>
                  <a:pt x="404" y="354"/>
                </a:lnTo>
                <a:lnTo>
                  <a:pt x="402" y="354"/>
                </a:lnTo>
                <a:lnTo>
                  <a:pt x="396" y="354"/>
                </a:lnTo>
                <a:lnTo>
                  <a:pt x="389" y="352"/>
                </a:lnTo>
                <a:lnTo>
                  <a:pt x="381" y="350"/>
                </a:lnTo>
                <a:lnTo>
                  <a:pt x="376" y="347"/>
                </a:lnTo>
                <a:lnTo>
                  <a:pt x="370" y="343"/>
                </a:lnTo>
                <a:lnTo>
                  <a:pt x="360" y="334"/>
                </a:lnTo>
                <a:lnTo>
                  <a:pt x="355" y="328"/>
                </a:lnTo>
                <a:lnTo>
                  <a:pt x="349" y="325"/>
                </a:lnTo>
                <a:lnTo>
                  <a:pt x="348" y="325"/>
                </a:lnTo>
                <a:lnTo>
                  <a:pt x="348" y="323"/>
                </a:lnTo>
                <a:lnTo>
                  <a:pt x="272" y="290"/>
                </a:lnTo>
                <a:lnTo>
                  <a:pt x="226" y="290"/>
                </a:lnTo>
                <a:lnTo>
                  <a:pt x="200" y="219"/>
                </a:lnTo>
                <a:lnTo>
                  <a:pt x="190" y="218"/>
                </a:lnTo>
                <a:lnTo>
                  <a:pt x="182" y="219"/>
                </a:lnTo>
                <a:lnTo>
                  <a:pt x="175" y="219"/>
                </a:lnTo>
                <a:lnTo>
                  <a:pt x="165" y="222"/>
                </a:lnTo>
                <a:lnTo>
                  <a:pt x="162" y="212"/>
                </a:lnTo>
                <a:lnTo>
                  <a:pt x="158" y="201"/>
                </a:lnTo>
                <a:lnTo>
                  <a:pt x="157" y="191"/>
                </a:lnTo>
                <a:lnTo>
                  <a:pt x="149" y="207"/>
                </a:lnTo>
                <a:lnTo>
                  <a:pt x="142" y="223"/>
                </a:lnTo>
                <a:lnTo>
                  <a:pt x="136" y="241"/>
                </a:lnTo>
                <a:lnTo>
                  <a:pt x="134" y="263"/>
                </a:lnTo>
                <a:lnTo>
                  <a:pt x="134" y="274"/>
                </a:lnTo>
                <a:lnTo>
                  <a:pt x="135" y="285"/>
                </a:lnTo>
                <a:lnTo>
                  <a:pt x="136" y="297"/>
                </a:lnTo>
                <a:lnTo>
                  <a:pt x="139" y="310"/>
                </a:lnTo>
                <a:lnTo>
                  <a:pt x="143" y="323"/>
                </a:lnTo>
                <a:lnTo>
                  <a:pt x="149" y="336"/>
                </a:lnTo>
                <a:lnTo>
                  <a:pt x="154" y="350"/>
                </a:lnTo>
                <a:lnTo>
                  <a:pt x="162" y="365"/>
                </a:lnTo>
                <a:lnTo>
                  <a:pt x="167" y="370"/>
                </a:lnTo>
                <a:lnTo>
                  <a:pt x="179" y="384"/>
                </a:lnTo>
                <a:lnTo>
                  <a:pt x="187" y="394"/>
                </a:lnTo>
                <a:lnTo>
                  <a:pt x="197" y="402"/>
                </a:lnTo>
                <a:lnTo>
                  <a:pt x="208" y="409"/>
                </a:lnTo>
                <a:lnTo>
                  <a:pt x="219" y="416"/>
                </a:lnTo>
                <a:lnTo>
                  <a:pt x="223" y="417"/>
                </a:lnTo>
                <a:lnTo>
                  <a:pt x="234" y="421"/>
                </a:lnTo>
                <a:lnTo>
                  <a:pt x="250" y="424"/>
                </a:lnTo>
                <a:lnTo>
                  <a:pt x="260" y="425"/>
                </a:lnTo>
                <a:lnTo>
                  <a:pt x="271" y="425"/>
                </a:lnTo>
                <a:lnTo>
                  <a:pt x="285" y="425"/>
                </a:lnTo>
                <a:lnTo>
                  <a:pt x="300" y="422"/>
                </a:lnTo>
                <a:lnTo>
                  <a:pt x="316" y="418"/>
                </a:lnTo>
                <a:lnTo>
                  <a:pt x="333" y="411"/>
                </a:lnTo>
                <a:lnTo>
                  <a:pt x="351" y="402"/>
                </a:lnTo>
                <a:lnTo>
                  <a:pt x="369" y="389"/>
                </a:lnTo>
                <a:lnTo>
                  <a:pt x="387" y="373"/>
                </a:lnTo>
                <a:lnTo>
                  <a:pt x="404" y="354"/>
                </a:lnTo>
                <a:close/>
                <a:moveTo>
                  <a:pt x="242" y="268"/>
                </a:moveTo>
                <a:lnTo>
                  <a:pt x="277" y="268"/>
                </a:lnTo>
                <a:lnTo>
                  <a:pt x="356" y="303"/>
                </a:lnTo>
                <a:lnTo>
                  <a:pt x="363" y="303"/>
                </a:lnTo>
                <a:lnTo>
                  <a:pt x="371" y="301"/>
                </a:lnTo>
                <a:lnTo>
                  <a:pt x="381" y="299"/>
                </a:lnTo>
                <a:lnTo>
                  <a:pt x="389" y="295"/>
                </a:lnTo>
                <a:lnTo>
                  <a:pt x="391" y="286"/>
                </a:lnTo>
                <a:lnTo>
                  <a:pt x="392" y="286"/>
                </a:lnTo>
                <a:lnTo>
                  <a:pt x="392" y="284"/>
                </a:lnTo>
                <a:lnTo>
                  <a:pt x="391" y="279"/>
                </a:lnTo>
                <a:lnTo>
                  <a:pt x="389" y="273"/>
                </a:lnTo>
                <a:lnTo>
                  <a:pt x="381" y="253"/>
                </a:lnTo>
                <a:lnTo>
                  <a:pt x="376" y="235"/>
                </a:lnTo>
                <a:lnTo>
                  <a:pt x="374" y="233"/>
                </a:lnTo>
                <a:lnTo>
                  <a:pt x="371" y="229"/>
                </a:lnTo>
                <a:lnTo>
                  <a:pt x="365" y="224"/>
                </a:lnTo>
                <a:lnTo>
                  <a:pt x="360" y="223"/>
                </a:lnTo>
                <a:lnTo>
                  <a:pt x="356" y="223"/>
                </a:lnTo>
                <a:lnTo>
                  <a:pt x="355" y="223"/>
                </a:lnTo>
                <a:lnTo>
                  <a:pt x="341" y="223"/>
                </a:lnTo>
                <a:lnTo>
                  <a:pt x="337" y="222"/>
                </a:lnTo>
                <a:lnTo>
                  <a:pt x="301" y="202"/>
                </a:lnTo>
                <a:lnTo>
                  <a:pt x="300" y="202"/>
                </a:lnTo>
                <a:lnTo>
                  <a:pt x="267" y="179"/>
                </a:lnTo>
                <a:lnTo>
                  <a:pt x="261" y="176"/>
                </a:lnTo>
                <a:lnTo>
                  <a:pt x="256" y="175"/>
                </a:lnTo>
                <a:lnTo>
                  <a:pt x="250" y="175"/>
                </a:lnTo>
                <a:lnTo>
                  <a:pt x="244" y="175"/>
                </a:lnTo>
                <a:lnTo>
                  <a:pt x="237" y="176"/>
                </a:lnTo>
                <a:lnTo>
                  <a:pt x="228" y="180"/>
                </a:lnTo>
                <a:lnTo>
                  <a:pt x="222" y="189"/>
                </a:lnTo>
                <a:lnTo>
                  <a:pt x="220" y="196"/>
                </a:lnTo>
                <a:lnTo>
                  <a:pt x="219" y="207"/>
                </a:lnTo>
                <a:lnTo>
                  <a:pt x="242" y="268"/>
                </a:lnTo>
                <a:close/>
                <a:moveTo>
                  <a:pt x="429" y="275"/>
                </a:moveTo>
                <a:lnTo>
                  <a:pt x="429" y="275"/>
                </a:lnTo>
                <a:lnTo>
                  <a:pt x="415" y="242"/>
                </a:lnTo>
                <a:lnTo>
                  <a:pt x="410" y="227"/>
                </a:lnTo>
                <a:lnTo>
                  <a:pt x="407" y="216"/>
                </a:lnTo>
                <a:lnTo>
                  <a:pt x="406" y="211"/>
                </a:lnTo>
                <a:lnTo>
                  <a:pt x="400" y="202"/>
                </a:lnTo>
                <a:lnTo>
                  <a:pt x="396" y="198"/>
                </a:lnTo>
                <a:lnTo>
                  <a:pt x="392" y="194"/>
                </a:lnTo>
                <a:lnTo>
                  <a:pt x="385" y="191"/>
                </a:lnTo>
                <a:lnTo>
                  <a:pt x="377" y="191"/>
                </a:lnTo>
                <a:lnTo>
                  <a:pt x="376" y="191"/>
                </a:lnTo>
                <a:lnTo>
                  <a:pt x="355" y="190"/>
                </a:lnTo>
                <a:lnTo>
                  <a:pt x="304" y="163"/>
                </a:lnTo>
                <a:lnTo>
                  <a:pt x="279" y="139"/>
                </a:lnTo>
                <a:lnTo>
                  <a:pt x="266" y="136"/>
                </a:lnTo>
                <a:lnTo>
                  <a:pt x="256" y="135"/>
                </a:lnTo>
                <a:lnTo>
                  <a:pt x="244" y="135"/>
                </a:lnTo>
                <a:lnTo>
                  <a:pt x="228" y="136"/>
                </a:lnTo>
                <a:lnTo>
                  <a:pt x="215" y="139"/>
                </a:lnTo>
                <a:lnTo>
                  <a:pt x="202" y="145"/>
                </a:lnTo>
                <a:lnTo>
                  <a:pt x="193" y="153"/>
                </a:lnTo>
                <a:lnTo>
                  <a:pt x="190" y="157"/>
                </a:lnTo>
                <a:lnTo>
                  <a:pt x="184" y="165"/>
                </a:lnTo>
                <a:lnTo>
                  <a:pt x="183" y="172"/>
                </a:lnTo>
                <a:lnTo>
                  <a:pt x="180" y="179"/>
                </a:lnTo>
                <a:lnTo>
                  <a:pt x="180" y="187"/>
                </a:lnTo>
                <a:lnTo>
                  <a:pt x="182" y="196"/>
                </a:lnTo>
                <a:lnTo>
                  <a:pt x="197" y="196"/>
                </a:lnTo>
                <a:lnTo>
                  <a:pt x="197" y="193"/>
                </a:lnTo>
                <a:lnTo>
                  <a:pt x="200" y="183"/>
                </a:lnTo>
                <a:lnTo>
                  <a:pt x="202" y="176"/>
                </a:lnTo>
                <a:lnTo>
                  <a:pt x="204" y="174"/>
                </a:lnTo>
                <a:lnTo>
                  <a:pt x="205" y="172"/>
                </a:lnTo>
                <a:lnTo>
                  <a:pt x="215" y="163"/>
                </a:lnTo>
                <a:lnTo>
                  <a:pt x="224" y="156"/>
                </a:lnTo>
                <a:lnTo>
                  <a:pt x="235" y="153"/>
                </a:lnTo>
                <a:lnTo>
                  <a:pt x="246" y="152"/>
                </a:lnTo>
                <a:lnTo>
                  <a:pt x="256" y="152"/>
                </a:lnTo>
                <a:lnTo>
                  <a:pt x="264" y="154"/>
                </a:lnTo>
                <a:lnTo>
                  <a:pt x="272" y="157"/>
                </a:lnTo>
                <a:lnTo>
                  <a:pt x="279" y="160"/>
                </a:lnTo>
                <a:lnTo>
                  <a:pt x="312" y="182"/>
                </a:lnTo>
                <a:lnTo>
                  <a:pt x="345" y="200"/>
                </a:lnTo>
                <a:lnTo>
                  <a:pt x="356" y="200"/>
                </a:lnTo>
                <a:lnTo>
                  <a:pt x="366" y="201"/>
                </a:lnTo>
                <a:lnTo>
                  <a:pt x="374" y="204"/>
                </a:lnTo>
                <a:lnTo>
                  <a:pt x="381" y="207"/>
                </a:lnTo>
                <a:lnTo>
                  <a:pt x="387" y="211"/>
                </a:lnTo>
                <a:lnTo>
                  <a:pt x="391" y="215"/>
                </a:lnTo>
                <a:lnTo>
                  <a:pt x="395" y="220"/>
                </a:lnTo>
                <a:lnTo>
                  <a:pt x="399" y="229"/>
                </a:lnTo>
                <a:lnTo>
                  <a:pt x="399" y="231"/>
                </a:lnTo>
                <a:lnTo>
                  <a:pt x="403" y="244"/>
                </a:lnTo>
                <a:lnTo>
                  <a:pt x="411" y="266"/>
                </a:lnTo>
                <a:lnTo>
                  <a:pt x="413" y="273"/>
                </a:lnTo>
                <a:lnTo>
                  <a:pt x="415" y="284"/>
                </a:lnTo>
                <a:lnTo>
                  <a:pt x="415" y="288"/>
                </a:lnTo>
                <a:lnTo>
                  <a:pt x="414" y="292"/>
                </a:lnTo>
                <a:lnTo>
                  <a:pt x="414" y="293"/>
                </a:lnTo>
                <a:lnTo>
                  <a:pt x="411" y="304"/>
                </a:lnTo>
                <a:lnTo>
                  <a:pt x="410" y="307"/>
                </a:lnTo>
                <a:lnTo>
                  <a:pt x="407" y="310"/>
                </a:lnTo>
                <a:lnTo>
                  <a:pt x="402" y="314"/>
                </a:lnTo>
                <a:lnTo>
                  <a:pt x="396" y="318"/>
                </a:lnTo>
                <a:lnTo>
                  <a:pt x="382" y="322"/>
                </a:lnTo>
                <a:lnTo>
                  <a:pt x="389" y="328"/>
                </a:lnTo>
                <a:lnTo>
                  <a:pt x="393" y="329"/>
                </a:lnTo>
                <a:lnTo>
                  <a:pt x="399" y="330"/>
                </a:lnTo>
                <a:lnTo>
                  <a:pt x="406" y="330"/>
                </a:lnTo>
                <a:lnTo>
                  <a:pt x="414" y="328"/>
                </a:lnTo>
                <a:lnTo>
                  <a:pt x="422" y="322"/>
                </a:lnTo>
                <a:lnTo>
                  <a:pt x="431" y="314"/>
                </a:lnTo>
                <a:lnTo>
                  <a:pt x="432" y="308"/>
                </a:lnTo>
                <a:lnTo>
                  <a:pt x="433" y="300"/>
                </a:lnTo>
                <a:lnTo>
                  <a:pt x="432" y="289"/>
                </a:lnTo>
                <a:lnTo>
                  <a:pt x="429" y="275"/>
                </a:lnTo>
                <a:close/>
              </a:path>
            </a:pathLst>
          </a:custGeom>
          <a:solidFill>
            <a:schemeClr val="accent1"/>
          </a:solidFill>
          <a:ln>
            <a:noFill/>
          </a:ln>
        </p:spPr>
        <p:txBody>
          <a:bodyPr/>
          <a:lstStyle/>
          <a:p>
            <a:endParaRPr lang="en-US" dirty="0"/>
          </a:p>
        </p:txBody>
      </p:sp>
      <p:sp>
        <p:nvSpPr>
          <p:cNvPr id="271" name="Freeform 309"/>
          <p:cNvSpPr>
            <a:spLocks noEditPoints="1"/>
          </p:cNvSpPr>
          <p:nvPr/>
        </p:nvSpPr>
        <p:spPr bwMode="auto">
          <a:xfrm>
            <a:off x="1594172" y="5433730"/>
            <a:ext cx="477450" cy="348578"/>
          </a:xfrm>
          <a:custGeom>
            <a:avLst/>
            <a:gdLst>
              <a:gd name="T0" fmla="*/ 106362 w 492"/>
              <a:gd name="T1" fmla="*/ 45508 h 399"/>
              <a:gd name="T2" fmla="*/ 82021 w 492"/>
              <a:gd name="T3" fmla="*/ 22225 h 399"/>
              <a:gd name="T4" fmla="*/ 46567 w 492"/>
              <a:gd name="T5" fmla="*/ 38629 h 399"/>
              <a:gd name="T6" fmla="*/ 62442 w 492"/>
              <a:gd name="T7" fmla="*/ 72496 h 399"/>
              <a:gd name="T8" fmla="*/ 85725 w 492"/>
              <a:gd name="T9" fmla="*/ 83609 h 399"/>
              <a:gd name="T10" fmla="*/ 89958 w 492"/>
              <a:gd name="T11" fmla="*/ 119063 h 399"/>
              <a:gd name="T12" fmla="*/ 78317 w 492"/>
              <a:gd name="T13" fmla="*/ 122767 h 399"/>
              <a:gd name="T14" fmla="*/ 75142 w 492"/>
              <a:gd name="T15" fmla="*/ 89429 h 399"/>
              <a:gd name="T16" fmla="*/ 51329 w 492"/>
              <a:gd name="T17" fmla="*/ 78317 h 399"/>
              <a:gd name="T18" fmla="*/ 41275 w 492"/>
              <a:gd name="T19" fmla="*/ 49213 h 399"/>
              <a:gd name="T20" fmla="*/ 19050 w 492"/>
              <a:gd name="T21" fmla="*/ 52917 h 399"/>
              <a:gd name="T22" fmla="*/ 13229 w 492"/>
              <a:gd name="T23" fmla="*/ 97367 h 399"/>
              <a:gd name="T24" fmla="*/ 52387 w 492"/>
              <a:gd name="T25" fmla="*/ 145521 h 399"/>
              <a:gd name="T26" fmla="*/ 95250 w 492"/>
              <a:gd name="T27" fmla="*/ 160867 h 399"/>
              <a:gd name="T28" fmla="*/ 33867 w 492"/>
              <a:gd name="T29" fmla="*/ 149755 h 399"/>
              <a:gd name="T30" fmla="*/ 0 w 492"/>
              <a:gd name="T31" fmla="*/ 84138 h 399"/>
              <a:gd name="T32" fmla="*/ 17992 w 492"/>
              <a:gd name="T33" fmla="*/ 37571 h 399"/>
              <a:gd name="T34" fmla="*/ 57679 w 492"/>
              <a:gd name="T35" fmla="*/ 14288 h 399"/>
              <a:gd name="T36" fmla="*/ 108479 w 492"/>
              <a:gd name="T37" fmla="*/ 18521 h 399"/>
              <a:gd name="T38" fmla="*/ 141288 w 492"/>
              <a:gd name="T39" fmla="*/ 50800 h 399"/>
              <a:gd name="T40" fmla="*/ 134408 w 492"/>
              <a:gd name="T41" fmla="*/ 65088 h 399"/>
              <a:gd name="T42" fmla="*/ 118004 w 492"/>
              <a:gd name="T43" fmla="*/ 45508 h 399"/>
              <a:gd name="T44" fmla="*/ 100542 w 492"/>
              <a:gd name="T45" fmla="*/ 95779 h 399"/>
              <a:gd name="T46" fmla="*/ 258233 w 492"/>
              <a:gd name="T47" fmla="*/ 147109 h 399"/>
              <a:gd name="T48" fmla="*/ 211137 w 492"/>
              <a:gd name="T49" fmla="*/ 205317 h 399"/>
              <a:gd name="T50" fmla="*/ 141817 w 492"/>
              <a:gd name="T51" fmla="*/ 202142 h 399"/>
              <a:gd name="T52" fmla="*/ 99483 w 492"/>
              <a:gd name="T53" fmla="*/ 141817 h 399"/>
              <a:gd name="T54" fmla="*/ 114300 w 492"/>
              <a:gd name="T55" fmla="*/ 95779 h 399"/>
              <a:gd name="T56" fmla="*/ 148167 w 492"/>
              <a:gd name="T57" fmla="*/ 62442 h 399"/>
              <a:gd name="T58" fmla="*/ 186267 w 492"/>
              <a:gd name="T59" fmla="*/ 48683 h 399"/>
              <a:gd name="T60" fmla="*/ 182033 w 492"/>
              <a:gd name="T61" fmla="*/ 20108 h 399"/>
              <a:gd name="T62" fmla="*/ 139171 w 492"/>
              <a:gd name="T63" fmla="*/ 15875 h 399"/>
              <a:gd name="T64" fmla="*/ 128587 w 492"/>
              <a:gd name="T65" fmla="*/ 6879 h 399"/>
              <a:gd name="T66" fmla="*/ 182033 w 492"/>
              <a:gd name="T67" fmla="*/ 4763 h 399"/>
              <a:gd name="T68" fmla="*/ 216958 w 492"/>
              <a:gd name="T69" fmla="*/ 37571 h 399"/>
              <a:gd name="T70" fmla="*/ 230717 w 492"/>
              <a:gd name="T71" fmla="*/ 79375 h 399"/>
              <a:gd name="T72" fmla="*/ 258762 w 492"/>
              <a:gd name="T73" fmla="*/ 113242 h 399"/>
              <a:gd name="T74" fmla="*/ 210079 w 492"/>
              <a:gd name="T75" fmla="*/ 53446 h 399"/>
              <a:gd name="T76" fmla="*/ 197379 w 492"/>
              <a:gd name="T77" fmla="*/ 57150 h 399"/>
              <a:gd name="T78" fmla="*/ 156633 w 492"/>
              <a:gd name="T79" fmla="*/ 159280 h 399"/>
              <a:gd name="T80" fmla="*/ 169333 w 492"/>
              <a:gd name="T81" fmla="*/ 137584 h 399"/>
              <a:gd name="T82" fmla="*/ 190500 w 492"/>
              <a:gd name="T83" fmla="*/ 121179 h 399"/>
              <a:gd name="T84" fmla="*/ 209550 w 492"/>
              <a:gd name="T85" fmla="*/ 85196 h 399"/>
              <a:gd name="T86" fmla="*/ 184679 w 492"/>
              <a:gd name="T87" fmla="*/ 67733 h 399"/>
              <a:gd name="T88" fmla="*/ 153458 w 492"/>
              <a:gd name="T89" fmla="*/ 75671 h 399"/>
              <a:gd name="T90" fmla="*/ 151342 w 492"/>
              <a:gd name="T91" fmla="*/ 113242 h 399"/>
              <a:gd name="T92" fmla="*/ 134408 w 492"/>
              <a:gd name="T93" fmla="*/ 141817 h 399"/>
              <a:gd name="T94" fmla="*/ 139700 w 492"/>
              <a:gd name="T95" fmla="*/ 116946 h 399"/>
              <a:gd name="T96" fmla="*/ 124883 w 492"/>
              <a:gd name="T97" fmla="*/ 101600 h 399"/>
              <a:gd name="T98" fmla="*/ 161396 w 492"/>
              <a:gd name="T99" fmla="*/ 176742 h 399"/>
              <a:gd name="T100" fmla="*/ 110596 w 492"/>
              <a:gd name="T101" fmla="*/ 127000 h 399"/>
              <a:gd name="T102" fmla="*/ 128058 w 492"/>
              <a:gd name="T103" fmla="*/ 176213 h 399"/>
              <a:gd name="T104" fmla="*/ 214842 w 492"/>
              <a:gd name="T105" fmla="*/ 97367 h 399"/>
              <a:gd name="T106" fmla="*/ 199496 w 492"/>
              <a:gd name="T107" fmla="*/ 130704 h 399"/>
              <a:gd name="T108" fmla="*/ 182033 w 492"/>
              <a:gd name="T109" fmla="*/ 136525 h 399"/>
              <a:gd name="T110" fmla="*/ 172508 w 492"/>
              <a:gd name="T111" fmla="*/ 182563 h 399"/>
              <a:gd name="T112" fmla="*/ 179917 w 492"/>
              <a:gd name="T113" fmla="*/ 199496 h 399"/>
              <a:gd name="T114" fmla="*/ 232304 w 492"/>
              <a:gd name="T115" fmla="*/ 173567 h 399"/>
              <a:gd name="T116" fmla="*/ 248179 w 492"/>
              <a:gd name="T117" fmla="*/ 124354 h 399"/>
              <a:gd name="T118" fmla="*/ 229129 w 492"/>
              <a:gd name="T119" fmla="*/ 91017 h 39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92" h="399">
                <a:moveTo>
                  <a:pt x="192" y="147"/>
                </a:moveTo>
                <a:lnTo>
                  <a:pt x="192" y="147"/>
                </a:lnTo>
                <a:lnTo>
                  <a:pt x="197" y="137"/>
                </a:lnTo>
                <a:lnTo>
                  <a:pt x="199" y="128"/>
                </a:lnTo>
                <a:lnTo>
                  <a:pt x="201" y="110"/>
                </a:lnTo>
                <a:lnTo>
                  <a:pt x="201" y="95"/>
                </a:lnTo>
                <a:lnTo>
                  <a:pt x="201" y="88"/>
                </a:lnTo>
                <a:lnTo>
                  <a:pt x="201" y="86"/>
                </a:lnTo>
                <a:lnTo>
                  <a:pt x="199" y="75"/>
                </a:lnTo>
                <a:lnTo>
                  <a:pt x="198" y="66"/>
                </a:lnTo>
                <a:lnTo>
                  <a:pt x="194" y="59"/>
                </a:lnTo>
                <a:lnTo>
                  <a:pt x="190" y="52"/>
                </a:lnTo>
                <a:lnTo>
                  <a:pt x="184" y="48"/>
                </a:lnTo>
                <a:lnTo>
                  <a:pt x="177" y="45"/>
                </a:lnTo>
                <a:lnTo>
                  <a:pt x="172" y="44"/>
                </a:lnTo>
                <a:lnTo>
                  <a:pt x="165" y="42"/>
                </a:lnTo>
                <a:lnTo>
                  <a:pt x="155" y="42"/>
                </a:lnTo>
                <a:lnTo>
                  <a:pt x="151" y="42"/>
                </a:lnTo>
                <a:lnTo>
                  <a:pt x="137" y="44"/>
                </a:lnTo>
                <a:lnTo>
                  <a:pt x="126" y="46"/>
                </a:lnTo>
                <a:lnTo>
                  <a:pt x="115" y="51"/>
                </a:lnTo>
                <a:lnTo>
                  <a:pt x="106" y="53"/>
                </a:lnTo>
                <a:lnTo>
                  <a:pt x="92" y="62"/>
                </a:lnTo>
                <a:lnTo>
                  <a:pt x="82" y="70"/>
                </a:lnTo>
                <a:lnTo>
                  <a:pt x="88" y="73"/>
                </a:lnTo>
                <a:lnTo>
                  <a:pt x="93" y="77"/>
                </a:lnTo>
                <a:lnTo>
                  <a:pt x="102" y="85"/>
                </a:lnTo>
                <a:lnTo>
                  <a:pt x="107" y="96"/>
                </a:lnTo>
                <a:lnTo>
                  <a:pt x="111" y="108"/>
                </a:lnTo>
                <a:lnTo>
                  <a:pt x="113" y="123"/>
                </a:lnTo>
                <a:lnTo>
                  <a:pt x="113" y="128"/>
                </a:lnTo>
                <a:lnTo>
                  <a:pt x="115" y="134"/>
                </a:lnTo>
                <a:lnTo>
                  <a:pt x="118" y="137"/>
                </a:lnTo>
                <a:lnTo>
                  <a:pt x="122" y="140"/>
                </a:lnTo>
                <a:lnTo>
                  <a:pt x="128" y="143"/>
                </a:lnTo>
                <a:lnTo>
                  <a:pt x="135" y="143"/>
                </a:lnTo>
                <a:lnTo>
                  <a:pt x="139" y="144"/>
                </a:lnTo>
                <a:lnTo>
                  <a:pt x="144" y="145"/>
                </a:lnTo>
                <a:lnTo>
                  <a:pt x="151" y="148"/>
                </a:lnTo>
                <a:lnTo>
                  <a:pt x="158" y="154"/>
                </a:lnTo>
                <a:lnTo>
                  <a:pt x="162" y="158"/>
                </a:lnTo>
                <a:lnTo>
                  <a:pt x="165" y="163"/>
                </a:lnTo>
                <a:lnTo>
                  <a:pt x="166" y="172"/>
                </a:lnTo>
                <a:lnTo>
                  <a:pt x="166" y="183"/>
                </a:lnTo>
                <a:lnTo>
                  <a:pt x="165" y="196"/>
                </a:lnTo>
                <a:lnTo>
                  <a:pt x="166" y="210"/>
                </a:lnTo>
                <a:lnTo>
                  <a:pt x="168" y="218"/>
                </a:lnTo>
                <a:lnTo>
                  <a:pt x="170" y="225"/>
                </a:lnTo>
                <a:lnTo>
                  <a:pt x="169" y="243"/>
                </a:lnTo>
                <a:lnTo>
                  <a:pt x="169" y="254"/>
                </a:lnTo>
                <a:lnTo>
                  <a:pt x="170" y="265"/>
                </a:lnTo>
                <a:lnTo>
                  <a:pt x="172" y="267"/>
                </a:lnTo>
                <a:lnTo>
                  <a:pt x="161" y="256"/>
                </a:lnTo>
                <a:lnTo>
                  <a:pt x="153" y="245"/>
                </a:lnTo>
                <a:lnTo>
                  <a:pt x="148" y="232"/>
                </a:lnTo>
                <a:lnTo>
                  <a:pt x="144" y="220"/>
                </a:lnTo>
                <a:lnTo>
                  <a:pt x="143" y="209"/>
                </a:lnTo>
                <a:lnTo>
                  <a:pt x="142" y="198"/>
                </a:lnTo>
                <a:lnTo>
                  <a:pt x="143" y="190"/>
                </a:lnTo>
                <a:lnTo>
                  <a:pt x="143" y="180"/>
                </a:lnTo>
                <a:lnTo>
                  <a:pt x="143" y="174"/>
                </a:lnTo>
                <a:lnTo>
                  <a:pt x="143" y="172"/>
                </a:lnTo>
                <a:lnTo>
                  <a:pt x="142" y="169"/>
                </a:lnTo>
                <a:lnTo>
                  <a:pt x="139" y="167"/>
                </a:lnTo>
                <a:lnTo>
                  <a:pt x="137" y="167"/>
                </a:lnTo>
                <a:lnTo>
                  <a:pt x="135" y="166"/>
                </a:lnTo>
                <a:lnTo>
                  <a:pt x="133" y="166"/>
                </a:lnTo>
                <a:lnTo>
                  <a:pt x="121" y="165"/>
                </a:lnTo>
                <a:lnTo>
                  <a:pt x="111" y="161"/>
                </a:lnTo>
                <a:lnTo>
                  <a:pt x="103" y="155"/>
                </a:lnTo>
                <a:lnTo>
                  <a:pt x="97" y="148"/>
                </a:lnTo>
                <a:lnTo>
                  <a:pt x="93" y="141"/>
                </a:lnTo>
                <a:lnTo>
                  <a:pt x="91" y="134"/>
                </a:lnTo>
                <a:lnTo>
                  <a:pt x="89" y="129"/>
                </a:lnTo>
                <a:lnTo>
                  <a:pt x="89" y="123"/>
                </a:lnTo>
                <a:lnTo>
                  <a:pt x="88" y="114"/>
                </a:lnTo>
                <a:lnTo>
                  <a:pt x="86" y="106"/>
                </a:lnTo>
                <a:lnTo>
                  <a:pt x="82" y="99"/>
                </a:lnTo>
                <a:lnTo>
                  <a:pt x="78" y="93"/>
                </a:lnTo>
                <a:lnTo>
                  <a:pt x="73" y="90"/>
                </a:lnTo>
                <a:lnTo>
                  <a:pt x="69" y="89"/>
                </a:lnTo>
                <a:lnTo>
                  <a:pt x="59" y="88"/>
                </a:lnTo>
                <a:lnTo>
                  <a:pt x="56" y="88"/>
                </a:lnTo>
                <a:lnTo>
                  <a:pt x="51" y="89"/>
                </a:lnTo>
                <a:lnTo>
                  <a:pt x="44" y="92"/>
                </a:lnTo>
                <a:lnTo>
                  <a:pt x="40" y="96"/>
                </a:lnTo>
                <a:lnTo>
                  <a:pt x="36" y="100"/>
                </a:lnTo>
                <a:lnTo>
                  <a:pt x="31" y="106"/>
                </a:lnTo>
                <a:lnTo>
                  <a:pt x="29" y="112"/>
                </a:lnTo>
                <a:lnTo>
                  <a:pt x="26" y="125"/>
                </a:lnTo>
                <a:lnTo>
                  <a:pt x="23" y="137"/>
                </a:lnTo>
                <a:lnTo>
                  <a:pt x="22" y="148"/>
                </a:lnTo>
                <a:lnTo>
                  <a:pt x="22" y="159"/>
                </a:lnTo>
                <a:lnTo>
                  <a:pt x="23" y="172"/>
                </a:lnTo>
                <a:lnTo>
                  <a:pt x="25" y="184"/>
                </a:lnTo>
                <a:lnTo>
                  <a:pt x="27" y="196"/>
                </a:lnTo>
                <a:lnTo>
                  <a:pt x="33" y="209"/>
                </a:lnTo>
                <a:lnTo>
                  <a:pt x="37" y="220"/>
                </a:lnTo>
                <a:lnTo>
                  <a:pt x="44" y="229"/>
                </a:lnTo>
                <a:lnTo>
                  <a:pt x="51" y="239"/>
                </a:lnTo>
                <a:lnTo>
                  <a:pt x="59" y="247"/>
                </a:lnTo>
                <a:lnTo>
                  <a:pt x="67" y="256"/>
                </a:lnTo>
                <a:lnTo>
                  <a:pt x="78" y="264"/>
                </a:lnTo>
                <a:lnTo>
                  <a:pt x="88" y="269"/>
                </a:lnTo>
                <a:lnTo>
                  <a:pt x="99" y="275"/>
                </a:lnTo>
                <a:lnTo>
                  <a:pt x="110" y="279"/>
                </a:lnTo>
                <a:lnTo>
                  <a:pt x="122" y="282"/>
                </a:lnTo>
                <a:lnTo>
                  <a:pt x="135" y="284"/>
                </a:lnTo>
                <a:lnTo>
                  <a:pt x="147" y="284"/>
                </a:lnTo>
                <a:lnTo>
                  <a:pt x="161" y="284"/>
                </a:lnTo>
                <a:lnTo>
                  <a:pt x="173" y="282"/>
                </a:lnTo>
                <a:lnTo>
                  <a:pt x="176" y="293"/>
                </a:lnTo>
                <a:lnTo>
                  <a:pt x="180" y="304"/>
                </a:lnTo>
                <a:lnTo>
                  <a:pt x="164" y="306"/>
                </a:lnTo>
                <a:lnTo>
                  <a:pt x="147" y="308"/>
                </a:lnTo>
                <a:lnTo>
                  <a:pt x="132" y="306"/>
                </a:lnTo>
                <a:lnTo>
                  <a:pt x="118" y="305"/>
                </a:lnTo>
                <a:lnTo>
                  <a:pt x="103" y="301"/>
                </a:lnTo>
                <a:lnTo>
                  <a:pt x="89" y="297"/>
                </a:lnTo>
                <a:lnTo>
                  <a:pt x="77" y="290"/>
                </a:lnTo>
                <a:lnTo>
                  <a:pt x="64" y="283"/>
                </a:lnTo>
                <a:lnTo>
                  <a:pt x="53" y="273"/>
                </a:lnTo>
                <a:lnTo>
                  <a:pt x="42" y="264"/>
                </a:lnTo>
                <a:lnTo>
                  <a:pt x="33" y="254"/>
                </a:lnTo>
                <a:lnTo>
                  <a:pt x="25" y="243"/>
                </a:lnTo>
                <a:lnTo>
                  <a:pt x="18" y="231"/>
                </a:lnTo>
                <a:lnTo>
                  <a:pt x="11" y="217"/>
                </a:lnTo>
                <a:lnTo>
                  <a:pt x="5" y="203"/>
                </a:lnTo>
                <a:lnTo>
                  <a:pt x="3" y="190"/>
                </a:lnTo>
                <a:lnTo>
                  <a:pt x="0" y="174"/>
                </a:lnTo>
                <a:lnTo>
                  <a:pt x="0" y="159"/>
                </a:lnTo>
                <a:lnTo>
                  <a:pt x="0" y="143"/>
                </a:lnTo>
                <a:lnTo>
                  <a:pt x="1" y="129"/>
                </a:lnTo>
                <a:lnTo>
                  <a:pt x="5" y="112"/>
                </a:lnTo>
                <a:lnTo>
                  <a:pt x="8" y="104"/>
                </a:lnTo>
                <a:lnTo>
                  <a:pt x="11" y="96"/>
                </a:lnTo>
                <a:lnTo>
                  <a:pt x="15" y="89"/>
                </a:lnTo>
                <a:lnTo>
                  <a:pt x="20" y="82"/>
                </a:lnTo>
                <a:lnTo>
                  <a:pt x="27" y="75"/>
                </a:lnTo>
                <a:lnTo>
                  <a:pt x="34" y="71"/>
                </a:lnTo>
                <a:lnTo>
                  <a:pt x="44" y="67"/>
                </a:lnTo>
                <a:lnTo>
                  <a:pt x="53" y="64"/>
                </a:lnTo>
                <a:lnTo>
                  <a:pt x="56" y="64"/>
                </a:lnTo>
                <a:lnTo>
                  <a:pt x="64" y="55"/>
                </a:lnTo>
                <a:lnTo>
                  <a:pt x="71" y="48"/>
                </a:lnTo>
                <a:lnTo>
                  <a:pt x="81" y="41"/>
                </a:lnTo>
                <a:lnTo>
                  <a:pt x="93" y="34"/>
                </a:lnTo>
                <a:lnTo>
                  <a:pt x="109" y="27"/>
                </a:lnTo>
                <a:lnTo>
                  <a:pt x="128" y="23"/>
                </a:lnTo>
                <a:lnTo>
                  <a:pt x="150" y="19"/>
                </a:lnTo>
                <a:lnTo>
                  <a:pt x="155" y="19"/>
                </a:lnTo>
                <a:lnTo>
                  <a:pt x="169" y="20"/>
                </a:lnTo>
                <a:lnTo>
                  <a:pt x="177" y="22"/>
                </a:lnTo>
                <a:lnTo>
                  <a:pt x="187" y="24"/>
                </a:lnTo>
                <a:lnTo>
                  <a:pt x="197" y="29"/>
                </a:lnTo>
                <a:lnTo>
                  <a:pt x="205" y="35"/>
                </a:lnTo>
                <a:lnTo>
                  <a:pt x="212" y="42"/>
                </a:lnTo>
                <a:lnTo>
                  <a:pt x="217" y="52"/>
                </a:lnTo>
                <a:lnTo>
                  <a:pt x="227" y="56"/>
                </a:lnTo>
                <a:lnTo>
                  <a:pt x="239" y="66"/>
                </a:lnTo>
                <a:lnTo>
                  <a:pt x="247" y="71"/>
                </a:lnTo>
                <a:lnTo>
                  <a:pt x="254" y="78"/>
                </a:lnTo>
                <a:lnTo>
                  <a:pt x="261" y="86"/>
                </a:lnTo>
                <a:lnTo>
                  <a:pt x="267" y="96"/>
                </a:lnTo>
                <a:lnTo>
                  <a:pt x="275" y="101"/>
                </a:lnTo>
                <a:lnTo>
                  <a:pt x="271" y="104"/>
                </a:lnTo>
                <a:lnTo>
                  <a:pt x="269" y="106"/>
                </a:lnTo>
                <a:lnTo>
                  <a:pt x="263" y="111"/>
                </a:lnTo>
                <a:lnTo>
                  <a:pt x="258" y="118"/>
                </a:lnTo>
                <a:lnTo>
                  <a:pt x="254" y="123"/>
                </a:lnTo>
                <a:lnTo>
                  <a:pt x="247" y="108"/>
                </a:lnTo>
                <a:lnTo>
                  <a:pt x="241" y="97"/>
                </a:lnTo>
                <a:lnTo>
                  <a:pt x="232" y="89"/>
                </a:lnTo>
                <a:lnTo>
                  <a:pt x="223" y="82"/>
                </a:lnTo>
                <a:lnTo>
                  <a:pt x="223" y="86"/>
                </a:lnTo>
                <a:lnTo>
                  <a:pt x="224" y="96"/>
                </a:lnTo>
                <a:lnTo>
                  <a:pt x="224" y="112"/>
                </a:lnTo>
                <a:lnTo>
                  <a:pt x="221" y="133"/>
                </a:lnTo>
                <a:lnTo>
                  <a:pt x="219" y="143"/>
                </a:lnTo>
                <a:lnTo>
                  <a:pt x="214" y="154"/>
                </a:lnTo>
                <a:lnTo>
                  <a:pt x="203" y="169"/>
                </a:lnTo>
                <a:lnTo>
                  <a:pt x="195" y="176"/>
                </a:lnTo>
                <a:lnTo>
                  <a:pt x="190" y="181"/>
                </a:lnTo>
                <a:lnTo>
                  <a:pt x="184" y="188"/>
                </a:lnTo>
                <a:lnTo>
                  <a:pt x="186" y="174"/>
                </a:lnTo>
                <a:lnTo>
                  <a:pt x="188" y="162"/>
                </a:lnTo>
                <a:lnTo>
                  <a:pt x="192" y="148"/>
                </a:lnTo>
                <a:lnTo>
                  <a:pt x="192" y="147"/>
                </a:lnTo>
                <a:close/>
                <a:moveTo>
                  <a:pt x="492" y="247"/>
                </a:moveTo>
                <a:lnTo>
                  <a:pt x="492" y="247"/>
                </a:lnTo>
                <a:lnTo>
                  <a:pt x="491" y="262"/>
                </a:lnTo>
                <a:lnTo>
                  <a:pt x="488" y="278"/>
                </a:lnTo>
                <a:lnTo>
                  <a:pt x="485" y="293"/>
                </a:lnTo>
                <a:lnTo>
                  <a:pt x="480" y="306"/>
                </a:lnTo>
                <a:lnTo>
                  <a:pt x="473" y="319"/>
                </a:lnTo>
                <a:lnTo>
                  <a:pt x="466" y="333"/>
                </a:lnTo>
                <a:lnTo>
                  <a:pt x="456" y="344"/>
                </a:lnTo>
                <a:lnTo>
                  <a:pt x="447" y="355"/>
                </a:lnTo>
                <a:lnTo>
                  <a:pt x="436" y="364"/>
                </a:lnTo>
                <a:lnTo>
                  <a:pt x="425" y="372"/>
                </a:lnTo>
                <a:lnTo>
                  <a:pt x="411" y="381"/>
                </a:lnTo>
                <a:lnTo>
                  <a:pt x="399" y="388"/>
                </a:lnTo>
                <a:lnTo>
                  <a:pt x="385" y="392"/>
                </a:lnTo>
                <a:lnTo>
                  <a:pt x="370" y="396"/>
                </a:lnTo>
                <a:lnTo>
                  <a:pt x="355" y="399"/>
                </a:lnTo>
                <a:lnTo>
                  <a:pt x="340" y="399"/>
                </a:lnTo>
                <a:lnTo>
                  <a:pt x="324" y="399"/>
                </a:lnTo>
                <a:lnTo>
                  <a:pt x="309" y="396"/>
                </a:lnTo>
                <a:lnTo>
                  <a:pt x="296" y="393"/>
                </a:lnTo>
                <a:lnTo>
                  <a:pt x="282" y="388"/>
                </a:lnTo>
                <a:lnTo>
                  <a:pt x="268" y="382"/>
                </a:lnTo>
                <a:lnTo>
                  <a:pt x="256" y="374"/>
                </a:lnTo>
                <a:lnTo>
                  <a:pt x="245" y="366"/>
                </a:lnTo>
                <a:lnTo>
                  <a:pt x="234" y="356"/>
                </a:lnTo>
                <a:lnTo>
                  <a:pt x="224" y="346"/>
                </a:lnTo>
                <a:lnTo>
                  <a:pt x="214" y="335"/>
                </a:lnTo>
                <a:lnTo>
                  <a:pt x="208" y="323"/>
                </a:lnTo>
                <a:lnTo>
                  <a:pt x="201" y="311"/>
                </a:lnTo>
                <a:lnTo>
                  <a:pt x="195" y="297"/>
                </a:lnTo>
                <a:lnTo>
                  <a:pt x="191" y="283"/>
                </a:lnTo>
                <a:lnTo>
                  <a:pt x="188" y="268"/>
                </a:lnTo>
                <a:lnTo>
                  <a:pt x="187" y="253"/>
                </a:lnTo>
                <a:lnTo>
                  <a:pt x="187" y="235"/>
                </a:lnTo>
                <a:lnTo>
                  <a:pt x="188" y="221"/>
                </a:lnTo>
                <a:lnTo>
                  <a:pt x="192" y="209"/>
                </a:lnTo>
                <a:lnTo>
                  <a:pt x="198" y="199"/>
                </a:lnTo>
                <a:lnTo>
                  <a:pt x="203" y="191"/>
                </a:lnTo>
                <a:lnTo>
                  <a:pt x="209" y="187"/>
                </a:lnTo>
                <a:lnTo>
                  <a:pt x="216" y="181"/>
                </a:lnTo>
                <a:lnTo>
                  <a:pt x="223" y="172"/>
                </a:lnTo>
                <a:lnTo>
                  <a:pt x="230" y="163"/>
                </a:lnTo>
                <a:lnTo>
                  <a:pt x="238" y="155"/>
                </a:lnTo>
                <a:lnTo>
                  <a:pt x="245" y="150"/>
                </a:lnTo>
                <a:lnTo>
                  <a:pt x="258" y="141"/>
                </a:lnTo>
                <a:lnTo>
                  <a:pt x="268" y="136"/>
                </a:lnTo>
                <a:lnTo>
                  <a:pt x="274" y="126"/>
                </a:lnTo>
                <a:lnTo>
                  <a:pt x="280" y="118"/>
                </a:lnTo>
                <a:lnTo>
                  <a:pt x="290" y="112"/>
                </a:lnTo>
                <a:lnTo>
                  <a:pt x="298" y="107"/>
                </a:lnTo>
                <a:lnTo>
                  <a:pt x="308" y="104"/>
                </a:lnTo>
                <a:lnTo>
                  <a:pt x="318" y="103"/>
                </a:lnTo>
                <a:lnTo>
                  <a:pt x="331" y="101"/>
                </a:lnTo>
                <a:lnTo>
                  <a:pt x="338" y="103"/>
                </a:lnTo>
                <a:lnTo>
                  <a:pt x="349" y="104"/>
                </a:lnTo>
                <a:lnTo>
                  <a:pt x="352" y="92"/>
                </a:lnTo>
                <a:lnTo>
                  <a:pt x="352" y="81"/>
                </a:lnTo>
                <a:lnTo>
                  <a:pt x="352" y="66"/>
                </a:lnTo>
                <a:lnTo>
                  <a:pt x="352" y="64"/>
                </a:lnTo>
                <a:lnTo>
                  <a:pt x="352" y="63"/>
                </a:lnTo>
                <a:lnTo>
                  <a:pt x="352" y="56"/>
                </a:lnTo>
                <a:lnTo>
                  <a:pt x="351" y="49"/>
                </a:lnTo>
                <a:lnTo>
                  <a:pt x="348" y="44"/>
                </a:lnTo>
                <a:lnTo>
                  <a:pt x="344" y="38"/>
                </a:lnTo>
                <a:lnTo>
                  <a:pt x="338" y="34"/>
                </a:lnTo>
                <a:lnTo>
                  <a:pt x="333" y="30"/>
                </a:lnTo>
                <a:lnTo>
                  <a:pt x="319" y="26"/>
                </a:lnTo>
                <a:lnTo>
                  <a:pt x="309" y="23"/>
                </a:lnTo>
                <a:lnTo>
                  <a:pt x="304" y="23"/>
                </a:lnTo>
                <a:lnTo>
                  <a:pt x="291" y="23"/>
                </a:lnTo>
                <a:lnTo>
                  <a:pt x="280" y="24"/>
                </a:lnTo>
                <a:lnTo>
                  <a:pt x="271" y="27"/>
                </a:lnTo>
                <a:lnTo>
                  <a:pt x="263" y="30"/>
                </a:lnTo>
                <a:lnTo>
                  <a:pt x="250" y="35"/>
                </a:lnTo>
                <a:lnTo>
                  <a:pt x="242" y="42"/>
                </a:lnTo>
                <a:lnTo>
                  <a:pt x="231" y="37"/>
                </a:lnTo>
                <a:lnTo>
                  <a:pt x="224" y="27"/>
                </a:lnTo>
                <a:lnTo>
                  <a:pt x="230" y="23"/>
                </a:lnTo>
                <a:lnTo>
                  <a:pt x="236" y="18"/>
                </a:lnTo>
                <a:lnTo>
                  <a:pt x="243" y="13"/>
                </a:lnTo>
                <a:lnTo>
                  <a:pt x="253" y="9"/>
                </a:lnTo>
                <a:lnTo>
                  <a:pt x="263" y="5"/>
                </a:lnTo>
                <a:lnTo>
                  <a:pt x="275" y="2"/>
                </a:lnTo>
                <a:lnTo>
                  <a:pt x="289" y="1"/>
                </a:lnTo>
                <a:lnTo>
                  <a:pt x="305" y="0"/>
                </a:lnTo>
                <a:lnTo>
                  <a:pt x="311" y="0"/>
                </a:lnTo>
                <a:lnTo>
                  <a:pt x="326" y="2"/>
                </a:lnTo>
                <a:lnTo>
                  <a:pt x="335" y="5"/>
                </a:lnTo>
                <a:lnTo>
                  <a:pt x="344" y="9"/>
                </a:lnTo>
                <a:lnTo>
                  <a:pt x="353" y="15"/>
                </a:lnTo>
                <a:lnTo>
                  <a:pt x="362" y="23"/>
                </a:lnTo>
                <a:lnTo>
                  <a:pt x="367" y="30"/>
                </a:lnTo>
                <a:lnTo>
                  <a:pt x="371" y="33"/>
                </a:lnTo>
                <a:lnTo>
                  <a:pt x="379" y="38"/>
                </a:lnTo>
                <a:lnTo>
                  <a:pt x="389" y="45"/>
                </a:lnTo>
                <a:lnTo>
                  <a:pt x="400" y="56"/>
                </a:lnTo>
                <a:lnTo>
                  <a:pt x="410" y="71"/>
                </a:lnTo>
                <a:lnTo>
                  <a:pt x="415" y="79"/>
                </a:lnTo>
                <a:lnTo>
                  <a:pt x="418" y="89"/>
                </a:lnTo>
                <a:lnTo>
                  <a:pt x="422" y="100"/>
                </a:lnTo>
                <a:lnTo>
                  <a:pt x="423" y="112"/>
                </a:lnTo>
                <a:lnTo>
                  <a:pt x="425" y="125"/>
                </a:lnTo>
                <a:lnTo>
                  <a:pt x="425" y="139"/>
                </a:lnTo>
                <a:lnTo>
                  <a:pt x="432" y="150"/>
                </a:lnTo>
                <a:lnTo>
                  <a:pt x="436" y="150"/>
                </a:lnTo>
                <a:lnTo>
                  <a:pt x="447" y="151"/>
                </a:lnTo>
                <a:lnTo>
                  <a:pt x="455" y="155"/>
                </a:lnTo>
                <a:lnTo>
                  <a:pt x="463" y="161"/>
                </a:lnTo>
                <a:lnTo>
                  <a:pt x="470" y="166"/>
                </a:lnTo>
                <a:lnTo>
                  <a:pt x="476" y="174"/>
                </a:lnTo>
                <a:lnTo>
                  <a:pt x="480" y="181"/>
                </a:lnTo>
                <a:lnTo>
                  <a:pt x="483" y="190"/>
                </a:lnTo>
                <a:lnTo>
                  <a:pt x="485" y="198"/>
                </a:lnTo>
                <a:lnTo>
                  <a:pt x="489" y="214"/>
                </a:lnTo>
                <a:lnTo>
                  <a:pt x="491" y="229"/>
                </a:lnTo>
                <a:lnTo>
                  <a:pt x="492" y="247"/>
                </a:lnTo>
                <a:close/>
                <a:moveTo>
                  <a:pt x="373" y="108"/>
                </a:moveTo>
                <a:lnTo>
                  <a:pt x="373" y="108"/>
                </a:lnTo>
                <a:lnTo>
                  <a:pt x="388" y="115"/>
                </a:lnTo>
                <a:lnTo>
                  <a:pt x="401" y="121"/>
                </a:lnTo>
                <a:lnTo>
                  <a:pt x="400" y="111"/>
                </a:lnTo>
                <a:lnTo>
                  <a:pt x="397" y="101"/>
                </a:lnTo>
                <a:lnTo>
                  <a:pt x="395" y="93"/>
                </a:lnTo>
                <a:lnTo>
                  <a:pt x="392" y="85"/>
                </a:lnTo>
                <a:lnTo>
                  <a:pt x="384" y="73"/>
                </a:lnTo>
                <a:lnTo>
                  <a:pt x="375" y="63"/>
                </a:lnTo>
                <a:lnTo>
                  <a:pt x="375" y="64"/>
                </a:lnTo>
                <a:lnTo>
                  <a:pt x="375" y="81"/>
                </a:lnTo>
                <a:lnTo>
                  <a:pt x="374" y="95"/>
                </a:lnTo>
                <a:lnTo>
                  <a:pt x="373" y="108"/>
                </a:lnTo>
                <a:close/>
                <a:moveTo>
                  <a:pt x="293" y="234"/>
                </a:moveTo>
                <a:lnTo>
                  <a:pt x="293" y="235"/>
                </a:lnTo>
                <a:lnTo>
                  <a:pt x="296" y="245"/>
                </a:lnTo>
                <a:lnTo>
                  <a:pt x="300" y="261"/>
                </a:lnTo>
                <a:lnTo>
                  <a:pt x="301" y="272"/>
                </a:lnTo>
                <a:lnTo>
                  <a:pt x="301" y="282"/>
                </a:lnTo>
                <a:lnTo>
                  <a:pt x="298" y="291"/>
                </a:lnTo>
                <a:lnTo>
                  <a:pt x="296" y="301"/>
                </a:lnTo>
                <a:lnTo>
                  <a:pt x="316" y="313"/>
                </a:lnTo>
                <a:lnTo>
                  <a:pt x="319" y="306"/>
                </a:lnTo>
                <a:lnTo>
                  <a:pt x="320" y="298"/>
                </a:lnTo>
                <a:lnTo>
                  <a:pt x="322" y="284"/>
                </a:lnTo>
                <a:lnTo>
                  <a:pt x="320" y="271"/>
                </a:lnTo>
                <a:lnTo>
                  <a:pt x="320" y="260"/>
                </a:lnTo>
                <a:lnTo>
                  <a:pt x="322" y="251"/>
                </a:lnTo>
                <a:lnTo>
                  <a:pt x="324" y="245"/>
                </a:lnTo>
                <a:lnTo>
                  <a:pt x="329" y="240"/>
                </a:lnTo>
                <a:lnTo>
                  <a:pt x="335" y="235"/>
                </a:lnTo>
                <a:lnTo>
                  <a:pt x="342" y="232"/>
                </a:lnTo>
                <a:lnTo>
                  <a:pt x="349" y="231"/>
                </a:lnTo>
                <a:lnTo>
                  <a:pt x="353" y="231"/>
                </a:lnTo>
                <a:lnTo>
                  <a:pt x="360" y="229"/>
                </a:lnTo>
                <a:lnTo>
                  <a:pt x="366" y="227"/>
                </a:lnTo>
                <a:lnTo>
                  <a:pt x="370" y="224"/>
                </a:lnTo>
                <a:lnTo>
                  <a:pt x="373" y="221"/>
                </a:lnTo>
                <a:lnTo>
                  <a:pt x="375" y="214"/>
                </a:lnTo>
                <a:lnTo>
                  <a:pt x="377" y="210"/>
                </a:lnTo>
                <a:lnTo>
                  <a:pt x="378" y="194"/>
                </a:lnTo>
                <a:lnTo>
                  <a:pt x="381" y="181"/>
                </a:lnTo>
                <a:lnTo>
                  <a:pt x="388" y="170"/>
                </a:lnTo>
                <a:lnTo>
                  <a:pt x="396" y="161"/>
                </a:lnTo>
                <a:lnTo>
                  <a:pt x="401" y="156"/>
                </a:lnTo>
                <a:lnTo>
                  <a:pt x="407" y="154"/>
                </a:lnTo>
                <a:lnTo>
                  <a:pt x="397" y="145"/>
                </a:lnTo>
                <a:lnTo>
                  <a:pt x="390" y="141"/>
                </a:lnTo>
                <a:lnTo>
                  <a:pt x="382" y="137"/>
                </a:lnTo>
                <a:lnTo>
                  <a:pt x="373" y="133"/>
                </a:lnTo>
                <a:lnTo>
                  <a:pt x="362" y="130"/>
                </a:lnTo>
                <a:lnTo>
                  <a:pt x="349" y="128"/>
                </a:lnTo>
                <a:lnTo>
                  <a:pt x="335" y="126"/>
                </a:lnTo>
                <a:lnTo>
                  <a:pt x="331" y="125"/>
                </a:lnTo>
                <a:lnTo>
                  <a:pt x="320" y="126"/>
                </a:lnTo>
                <a:lnTo>
                  <a:pt x="315" y="126"/>
                </a:lnTo>
                <a:lnTo>
                  <a:pt x="308" y="129"/>
                </a:lnTo>
                <a:lnTo>
                  <a:pt x="301" y="132"/>
                </a:lnTo>
                <a:lnTo>
                  <a:pt x="296" y="136"/>
                </a:lnTo>
                <a:lnTo>
                  <a:pt x="290" y="143"/>
                </a:lnTo>
                <a:lnTo>
                  <a:pt x="287" y="150"/>
                </a:lnTo>
                <a:lnTo>
                  <a:pt x="285" y="161"/>
                </a:lnTo>
                <a:lnTo>
                  <a:pt x="285" y="172"/>
                </a:lnTo>
                <a:lnTo>
                  <a:pt x="285" y="173"/>
                </a:lnTo>
                <a:lnTo>
                  <a:pt x="285" y="180"/>
                </a:lnTo>
                <a:lnTo>
                  <a:pt x="285" y="195"/>
                </a:lnTo>
                <a:lnTo>
                  <a:pt x="285" y="205"/>
                </a:lnTo>
                <a:lnTo>
                  <a:pt x="286" y="214"/>
                </a:lnTo>
                <a:lnTo>
                  <a:pt x="289" y="224"/>
                </a:lnTo>
                <a:lnTo>
                  <a:pt x="293" y="234"/>
                </a:lnTo>
                <a:close/>
                <a:moveTo>
                  <a:pt x="227" y="218"/>
                </a:moveTo>
                <a:lnTo>
                  <a:pt x="227" y="218"/>
                </a:lnTo>
                <a:lnTo>
                  <a:pt x="231" y="232"/>
                </a:lnTo>
                <a:lnTo>
                  <a:pt x="234" y="240"/>
                </a:lnTo>
                <a:lnTo>
                  <a:pt x="239" y="249"/>
                </a:lnTo>
                <a:lnTo>
                  <a:pt x="246" y="258"/>
                </a:lnTo>
                <a:lnTo>
                  <a:pt x="254" y="268"/>
                </a:lnTo>
                <a:lnTo>
                  <a:pt x="264" y="278"/>
                </a:lnTo>
                <a:lnTo>
                  <a:pt x="276" y="287"/>
                </a:lnTo>
                <a:lnTo>
                  <a:pt x="278" y="279"/>
                </a:lnTo>
                <a:lnTo>
                  <a:pt x="278" y="267"/>
                </a:lnTo>
                <a:lnTo>
                  <a:pt x="275" y="254"/>
                </a:lnTo>
                <a:lnTo>
                  <a:pt x="272" y="243"/>
                </a:lnTo>
                <a:lnTo>
                  <a:pt x="267" y="234"/>
                </a:lnTo>
                <a:lnTo>
                  <a:pt x="264" y="221"/>
                </a:lnTo>
                <a:lnTo>
                  <a:pt x="263" y="210"/>
                </a:lnTo>
                <a:lnTo>
                  <a:pt x="261" y="199"/>
                </a:lnTo>
                <a:lnTo>
                  <a:pt x="261" y="181"/>
                </a:lnTo>
                <a:lnTo>
                  <a:pt x="261" y="172"/>
                </a:lnTo>
                <a:lnTo>
                  <a:pt x="261" y="166"/>
                </a:lnTo>
                <a:lnTo>
                  <a:pt x="252" y="174"/>
                </a:lnTo>
                <a:lnTo>
                  <a:pt x="242" y="185"/>
                </a:lnTo>
                <a:lnTo>
                  <a:pt x="236" y="192"/>
                </a:lnTo>
                <a:lnTo>
                  <a:pt x="232" y="199"/>
                </a:lnTo>
                <a:lnTo>
                  <a:pt x="230" y="209"/>
                </a:lnTo>
                <a:lnTo>
                  <a:pt x="227" y="218"/>
                </a:lnTo>
                <a:close/>
                <a:moveTo>
                  <a:pt x="263" y="350"/>
                </a:moveTo>
                <a:lnTo>
                  <a:pt x="263" y="350"/>
                </a:lnTo>
                <a:lnTo>
                  <a:pt x="275" y="349"/>
                </a:lnTo>
                <a:lnTo>
                  <a:pt x="287" y="345"/>
                </a:lnTo>
                <a:lnTo>
                  <a:pt x="297" y="341"/>
                </a:lnTo>
                <a:lnTo>
                  <a:pt x="305" y="334"/>
                </a:lnTo>
                <a:lnTo>
                  <a:pt x="285" y="322"/>
                </a:lnTo>
                <a:lnTo>
                  <a:pt x="267" y="309"/>
                </a:lnTo>
                <a:lnTo>
                  <a:pt x="252" y="297"/>
                </a:lnTo>
                <a:lnTo>
                  <a:pt x="239" y="286"/>
                </a:lnTo>
                <a:lnTo>
                  <a:pt x="230" y="273"/>
                </a:lnTo>
                <a:lnTo>
                  <a:pt x="221" y="262"/>
                </a:lnTo>
                <a:lnTo>
                  <a:pt x="214" y="251"/>
                </a:lnTo>
                <a:lnTo>
                  <a:pt x="209" y="240"/>
                </a:lnTo>
                <a:lnTo>
                  <a:pt x="210" y="246"/>
                </a:lnTo>
                <a:lnTo>
                  <a:pt x="210" y="251"/>
                </a:lnTo>
                <a:lnTo>
                  <a:pt x="210" y="258"/>
                </a:lnTo>
                <a:lnTo>
                  <a:pt x="213" y="272"/>
                </a:lnTo>
                <a:lnTo>
                  <a:pt x="216" y="286"/>
                </a:lnTo>
                <a:lnTo>
                  <a:pt x="221" y="298"/>
                </a:lnTo>
                <a:lnTo>
                  <a:pt x="227" y="311"/>
                </a:lnTo>
                <a:lnTo>
                  <a:pt x="234" y="322"/>
                </a:lnTo>
                <a:lnTo>
                  <a:pt x="242" y="333"/>
                </a:lnTo>
                <a:lnTo>
                  <a:pt x="252" y="342"/>
                </a:lnTo>
                <a:lnTo>
                  <a:pt x="263" y="350"/>
                </a:lnTo>
                <a:close/>
                <a:moveTo>
                  <a:pt x="433" y="172"/>
                </a:moveTo>
                <a:lnTo>
                  <a:pt x="433" y="172"/>
                </a:lnTo>
                <a:lnTo>
                  <a:pt x="425" y="173"/>
                </a:lnTo>
                <a:lnTo>
                  <a:pt x="418" y="174"/>
                </a:lnTo>
                <a:lnTo>
                  <a:pt x="410" y="179"/>
                </a:lnTo>
                <a:lnTo>
                  <a:pt x="406" y="184"/>
                </a:lnTo>
                <a:lnTo>
                  <a:pt x="403" y="191"/>
                </a:lnTo>
                <a:lnTo>
                  <a:pt x="400" y="199"/>
                </a:lnTo>
                <a:lnTo>
                  <a:pt x="399" y="209"/>
                </a:lnTo>
                <a:lnTo>
                  <a:pt x="399" y="216"/>
                </a:lnTo>
                <a:lnTo>
                  <a:pt x="397" y="221"/>
                </a:lnTo>
                <a:lnTo>
                  <a:pt x="395" y="228"/>
                </a:lnTo>
                <a:lnTo>
                  <a:pt x="390" y="235"/>
                </a:lnTo>
                <a:lnTo>
                  <a:pt x="385" y="242"/>
                </a:lnTo>
                <a:lnTo>
                  <a:pt x="377" y="247"/>
                </a:lnTo>
                <a:lnTo>
                  <a:pt x="367" y="251"/>
                </a:lnTo>
                <a:lnTo>
                  <a:pt x="355" y="253"/>
                </a:lnTo>
                <a:lnTo>
                  <a:pt x="353" y="254"/>
                </a:lnTo>
                <a:lnTo>
                  <a:pt x="351" y="254"/>
                </a:lnTo>
                <a:lnTo>
                  <a:pt x="348" y="254"/>
                </a:lnTo>
                <a:lnTo>
                  <a:pt x="345" y="257"/>
                </a:lnTo>
                <a:lnTo>
                  <a:pt x="344" y="258"/>
                </a:lnTo>
                <a:lnTo>
                  <a:pt x="344" y="261"/>
                </a:lnTo>
                <a:lnTo>
                  <a:pt x="344" y="268"/>
                </a:lnTo>
                <a:lnTo>
                  <a:pt x="344" y="278"/>
                </a:lnTo>
                <a:lnTo>
                  <a:pt x="344" y="287"/>
                </a:lnTo>
                <a:lnTo>
                  <a:pt x="344" y="297"/>
                </a:lnTo>
                <a:lnTo>
                  <a:pt x="342" y="309"/>
                </a:lnTo>
                <a:lnTo>
                  <a:pt x="338" y="322"/>
                </a:lnTo>
                <a:lnTo>
                  <a:pt x="333" y="334"/>
                </a:lnTo>
                <a:lnTo>
                  <a:pt x="326" y="345"/>
                </a:lnTo>
                <a:lnTo>
                  <a:pt x="319" y="353"/>
                </a:lnTo>
                <a:lnTo>
                  <a:pt x="311" y="359"/>
                </a:lnTo>
                <a:lnTo>
                  <a:pt x="302" y="364"/>
                </a:lnTo>
                <a:lnTo>
                  <a:pt x="294" y="368"/>
                </a:lnTo>
                <a:lnTo>
                  <a:pt x="305" y="371"/>
                </a:lnTo>
                <a:lnTo>
                  <a:pt x="316" y="374"/>
                </a:lnTo>
                <a:lnTo>
                  <a:pt x="327" y="375"/>
                </a:lnTo>
                <a:lnTo>
                  <a:pt x="340" y="377"/>
                </a:lnTo>
                <a:lnTo>
                  <a:pt x="352" y="375"/>
                </a:lnTo>
                <a:lnTo>
                  <a:pt x="366" y="374"/>
                </a:lnTo>
                <a:lnTo>
                  <a:pt x="378" y="370"/>
                </a:lnTo>
                <a:lnTo>
                  <a:pt x="389" y="366"/>
                </a:lnTo>
                <a:lnTo>
                  <a:pt x="401" y="360"/>
                </a:lnTo>
                <a:lnTo>
                  <a:pt x="411" y="353"/>
                </a:lnTo>
                <a:lnTo>
                  <a:pt x="422" y="346"/>
                </a:lnTo>
                <a:lnTo>
                  <a:pt x="430" y="338"/>
                </a:lnTo>
                <a:lnTo>
                  <a:pt x="439" y="328"/>
                </a:lnTo>
                <a:lnTo>
                  <a:pt x="447" y="319"/>
                </a:lnTo>
                <a:lnTo>
                  <a:pt x="452" y="308"/>
                </a:lnTo>
                <a:lnTo>
                  <a:pt x="458" y="297"/>
                </a:lnTo>
                <a:lnTo>
                  <a:pt x="463" y="284"/>
                </a:lnTo>
                <a:lnTo>
                  <a:pt x="466" y="272"/>
                </a:lnTo>
                <a:lnTo>
                  <a:pt x="467" y="260"/>
                </a:lnTo>
                <a:lnTo>
                  <a:pt x="469" y="246"/>
                </a:lnTo>
                <a:lnTo>
                  <a:pt x="469" y="235"/>
                </a:lnTo>
                <a:lnTo>
                  <a:pt x="467" y="224"/>
                </a:lnTo>
                <a:lnTo>
                  <a:pt x="465" y="210"/>
                </a:lnTo>
                <a:lnTo>
                  <a:pt x="462" y="198"/>
                </a:lnTo>
                <a:lnTo>
                  <a:pt x="458" y="191"/>
                </a:lnTo>
                <a:lnTo>
                  <a:pt x="455" y="185"/>
                </a:lnTo>
                <a:lnTo>
                  <a:pt x="451" y="181"/>
                </a:lnTo>
                <a:lnTo>
                  <a:pt x="445" y="177"/>
                </a:lnTo>
                <a:lnTo>
                  <a:pt x="440" y="174"/>
                </a:lnTo>
                <a:lnTo>
                  <a:pt x="433" y="172"/>
                </a:lnTo>
                <a:close/>
              </a:path>
            </a:pathLst>
          </a:custGeom>
          <a:solidFill>
            <a:schemeClr val="accent1"/>
          </a:solidFill>
          <a:ln>
            <a:noFill/>
          </a:ln>
        </p:spPr>
        <p:txBody>
          <a:bodyPr/>
          <a:lstStyle/>
          <a:p>
            <a:endParaRPr lang="en-US" dirty="0"/>
          </a:p>
        </p:txBody>
      </p:sp>
      <p:sp>
        <p:nvSpPr>
          <p:cNvPr id="272" name="Freeform 311"/>
          <p:cNvSpPr>
            <a:spLocks noEditPoints="1"/>
          </p:cNvSpPr>
          <p:nvPr/>
        </p:nvSpPr>
        <p:spPr bwMode="auto">
          <a:xfrm>
            <a:off x="4443642" y="5438492"/>
            <a:ext cx="465804" cy="332854"/>
          </a:xfrm>
          <a:custGeom>
            <a:avLst/>
            <a:gdLst>
              <a:gd name="T0" fmla="*/ 112183 w 480"/>
              <a:gd name="T1" fmla="*/ 40746 h 381"/>
              <a:gd name="T2" fmla="*/ 110596 w 480"/>
              <a:gd name="T3" fmla="*/ 69850 h 381"/>
              <a:gd name="T4" fmla="*/ 133879 w 480"/>
              <a:gd name="T5" fmla="*/ 71967 h 381"/>
              <a:gd name="T6" fmla="*/ 138113 w 480"/>
              <a:gd name="T7" fmla="*/ 56092 h 381"/>
              <a:gd name="T8" fmla="*/ 117475 w 480"/>
              <a:gd name="T9" fmla="*/ 75142 h 381"/>
              <a:gd name="T10" fmla="*/ 102658 w 480"/>
              <a:gd name="T11" fmla="*/ 71967 h 381"/>
              <a:gd name="T12" fmla="*/ 77258 w 480"/>
              <a:gd name="T13" fmla="*/ 58208 h 381"/>
              <a:gd name="T14" fmla="*/ 96838 w 480"/>
              <a:gd name="T15" fmla="*/ 75671 h 381"/>
              <a:gd name="T16" fmla="*/ 73554 w 480"/>
              <a:gd name="T17" fmla="*/ 144992 h 381"/>
              <a:gd name="T18" fmla="*/ 89429 w 480"/>
              <a:gd name="T19" fmla="*/ 142875 h 381"/>
              <a:gd name="T20" fmla="*/ 76200 w 480"/>
              <a:gd name="T21" fmla="*/ 122238 h 381"/>
              <a:gd name="T22" fmla="*/ 67204 w 480"/>
              <a:gd name="T23" fmla="*/ 108479 h 381"/>
              <a:gd name="T24" fmla="*/ 74083 w 480"/>
              <a:gd name="T25" fmla="*/ 123825 h 381"/>
              <a:gd name="T26" fmla="*/ 43921 w 480"/>
              <a:gd name="T27" fmla="*/ 148696 h 381"/>
              <a:gd name="T28" fmla="*/ 61912 w 480"/>
              <a:gd name="T29" fmla="*/ 144992 h 381"/>
              <a:gd name="T30" fmla="*/ 85725 w 480"/>
              <a:gd name="T31" fmla="*/ 123296 h 381"/>
              <a:gd name="T32" fmla="*/ 107950 w 480"/>
              <a:gd name="T33" fmla="*/ 104775 h 381"/>
              <a:gd name="T34" fmla="*/ 83079 w 480"/>
              <a:gd name="T35" fmla="*/ 122238 h 381"/>
              <a:gd name="T36" fmla="*/ 67204 w 480"/>
              <a:gd name="T37" fmla="*/ 129117 h 381"/>
              <a:gd name="T38" fmla="*/ 38100 w 480"/>
              <a:gd name="T39" fmla="*/ 128059 h 381"/>
              <a:gd name="T40" fmla="*/ 103187 w 480"/>
              <a:gd name="T41" fmla="*/ 123825 h 381"/>
              <a:gd name="T42" fmla="*/ 92604 w 480"/>
              <a:gd name="T43" fmla="*/ 132821 h 381"/>
              <a:gd name="T44" fmla="*/ 115887 w 480"/>
              <a:gd name="T45" fmla="*/ 125413 h 381"/>
              <a:gd name="T46" fmla="*/ 230187 w 480"/>
              <a:gd name="T47" fmla="*/ 96309 h 381"/>
              <a:gd name="T48" fmla="*/ 187854 w 480"/>
              <a:gd name="T49" fmla="*/ 143405 h 381"/>
              <a:gd name="T50" fmla="*/ 126471 w 480"/>
              <a:gd name="T51" fmla="*/ 184150 h 381"/>
              <a:gd name="T52" fmla="*/ 41275 w 480"/>
              <a:gd name="T53" fmla="*/ 199496 h 381"/>
              <a:gd name="T54" fmla="*/ 529 w 480"/>
              <a:gd name="T55" fmla="*/ 152930 h 381"/>
              <a:gd name="T56" fmla="*/ 13758 w 480"/>
              <a:gd name="T57" fmla="*/ 115888 h 381"/>
              <a:gd name="T58" fmla="*/ 75142 w 480"/>
              <a:gd name="T59" fmla="*/ 84667 h 381"/>
              <a:gd name="T60" fmla="*/ 148696 w 480"/>
              <a:gd name="T61" fmla="*/ 95779 h 381"/>
              <a:gd name="T62" fmla="*/ 178329 w 480"/>
              <a:gd name="T63" fmla="*/ 97896 h 381"/>
              <a:gd name="T64" fmla="*/ 175683 w 480"/>
              <a:gd name="T65" fmla="*/ 53975 h 381"/>
              <a:gd name="T66" fmla="*/ 125942 w 480"/>
              <a:gd name="T67" fmla="*/ 13229 h 381"/>
              <a:gd name="T68" fmla="*/ 69321 w 480"/>
              <a:gd name="T69" fmla="*/ 28046 h 381"/>
              <a:gd name="T70" fmla="*/ 44450 w 480"/>
              <a:gd name="T71" fmla="*/ 80434 h 381"/>
              <a:gd name="T72" fmla="*/ 35454 w 480"/>
              <a:gd name="T73" fmla="*/ 57150 h 381"/>
              <a:gd name="T74" fmla="*/ 85725 w 480"/>
              <a:gd name="T75" fmla="*/ 4763 h 381"/>
              <a:gd name="T76" fmla="*/ 112712 w 480"/>
              <a:gd name="T77" fmla="*/ 0 h 381"/>
              <a:gd name="T78" fmla="*/ 196321 w 480"/>
              <a:gd name="T79" fmla="*/ 18521 h 381"/>
              <a:gd name="T80" fmla="*/ 238125 w 480"/>
              <a:gd name="T81" fmla="*/ 26458 h 381"/>
              <a:gd name="T82" fmla="*/ 253471 w 480"/>
              <a:gd name="T83" fmla="*/ 61913 h 381"/>
              <a:gd name="T84" fmla="*/ 17463 w 480"/>
              <a:gd name="T85" fmla="*/ 156634 h 381"/>
              <a:gd name="T86" fmla="*/ 77788 w 480"/>
              <a:gd name="T87" fmla="*/ 162984 h 381"/>
              <a:gd name="T88" fmla="*/ 143404 w 480"/>
              <a:gd name="T89" fmla="*/ 119592 h 381"/>
              <a:gd name="T90" fmla="*/ 118533 w 480"/>
              <a:gd name="T91" fmla="*/ 94721 h 381"/>
              <a:gd name="T92" fmla="*/ 42863 w 480"/>
              <a:gd name="T93" fmla="*/ 110067 h 381"/>
              <a:gd name="T94" fmla="*/ 12171 w 480"/>
              <a:gd name="T95" fmla="*/ 149225 h 381"/>
              <a:gd name="T96" fmla="*/ 101071 w 480"/>
              <a:gd name="T97" fmla="*/ 168805 h 381"/>
              <a:gd name="T98" fmla="*/ 27517 w 480"/>
              <a:gd name="T99" fmla="*/ 175684 h 381"/>
              <a:gd name="T100" fmla="*/ 68263 w 480"/>
              <a:gd name="T101" fmla="*/ 189442 h 381"/>
              <a:gd name="T102" fmla="*/ 149754 w 480"/>
              <a:gd name="T103" fmla="*/ 145521 h 381"/>
              <a:gd name="T104" fmla="*/ 234421 w 480"/>
              <a:gd name="T105" fmla="*/ 38629 h 381"/>
              <a:gd name="T106" fmla="*/ 203729 w 480"/>
              <a:gd name="T107" fmla="*/ 33867 h 381"/>
              <a:gd name="T108" fmla="*/ 164571 w 480"/>
              <a:gd name="T109" fmla="*/ 18521 h 381"/>
              <a:gd name="T110" fmla="*/ 213254 w 480"/>
              <a:gd name="T111" fmla="*/ 42333 h 381"/>
              <a:gd name="T112" fmla="*/ 215371 w 480"/>
              <a:gd name="T113" fmla="*/ 54504 h 381"/>
              <a:gd name="T114" fmla="*/ 193146 w 480"/>
              <a:gd name="T115" fmla="*/ 73554 h 381"/>
              <a:gd name="T116" fmla="*/ 221192 w 480"/>
              <a:gd name="T117" fmla="*/ 65088 h 381"/>
              <a:gd name="T118" fmla="*/ 197379 w 480"/>
              <a:gd name="T119" fmla="*/ 93134 h 381"/>
              <a:gd name="T120" fmla="*/ 165100 w 480"/>
              <a:gd name="T121" fmla="*/ 141288 h 381"/>
              <a:gd name="T122" fmla="*/ 215371 w 480"/>
              <a:gd name="T123" fmla="*/ 97896 h 381"/>
              <a:gd name="T124" fmla="*/ 234421 w 480"/>
              <a:gd name="T125" fmla="*/ 70909 h 38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0" h="381">
                <a:moveTo>
                  <a:pt x="195" y="105"/>
                </a:moveTo>
                <a:lnTo>
                  <a:pt x="195" y="105"/>
                </a:lnTo>
                <a:lnTo>
                  <a:pt x="194" y="94"/>
                </a:lnTo>
                <a:lnTo>
                  <a:pt x="197" y="86"/>
                </a:lnTo>
                <a:lnTo>
                  <a:pt x="198" y="81"/>
                </a:lnTo>
                <a:lnTo>
                  <a:pt x="201" y="79"/>
                </a:lnTo>
                <a:lnTo>
                  <a:pt x="204" y="77"/>
                </a:lnTo>
                <a:lnTo>
                  <a:pt x="208" y="76"/>
                </a:lnTo>
                <a:lnTo>
                  <a:pt x="212" y="77"/>
                </a:lnTo>
                <a:lnTo>
                  <a:pt x="215" y="79"/>
                </a:lnTo>
                <a:lnTo>
                  <a:pt x="217" y="81"/>
                </a:lnTo>
                <a:lnTo>
                  <a:pt x="219" y="86"/>
                </a:lnTo>
                <a:lnTo>
                  <a:pt x="222" y="94"/>
                </a:lnTo>
                <a:lnTo>
                  <a:pt x="220" y="105"/>
                </a:lnTo>
                <a:lnTo>
                  <a:pt x="219" y="116"/>
                </a:lnTo>
                <a:lnTo>
                  <a:pt x="216" y="125"/>
                </a:lnTo>
                <a:lnTo>
                  <a:pt x="212" y="131"/>
                </a:lnTo>
                <a:lnTo>
                  <a:pt x="209" y="132"/>
                </a:lnTo>
                <a:lnTo>
                  <a:pt x="208" y="134"/>
                </a:lnTo>
                <a:lnTo>
                  <a:pt x="206" y="132"/>
                </a:lnTo>
                <a:lnTo>
                  <a:pt x="204" y="131"/>
                </a:lnTo>
                <a:lnTo>
                  <a:pt x="201" y="125"/>
                </a:lnTo>
                <a:lnTo>
                  <a:pt x="197" y="116"/>
                </a:lnTo>
                <a:lnTo>
                  <a:pt x="195" y="105"/>
                </a:lnTo>
                <a:close/>
                <a:moveTo>
                  <a:pt x="253" y="136"/>
                </a:moveTo>
                <a:lnTo>
                  <a:pt x="253" y="136"/>
                </a:lnTo>
                <a:lnTo>
                  <a:pt x="263" y="131"/>
                </a:lnTo>
                <a:lnTo>
                  <a:pt x="268" y="125"/>
                </a:lnTo>
                <a:lnTo>
                  <a:pt x="271" y="121"/>
                </a:lnTo>
                <a:lnTo>
                  <a:pt x="271" y="117"/>
                </a:lnTo>
                <a:lnTo>
                  <a:pt x="271" y="114"/>
                </a:lnTo>
                <a:lnTo>
                  <a:pt x="270" y="110"/>
                </a:lnTo>
                <a:lnTo>
                  <a:pt x="267" y="108"/>
                </a:lnTo>
                <a:lnTo>
                  <a:pt x="264" y="106"/>
                </a:lnTo>
                <a:lnTo>
                  <a:pt x="261" y="106"/>
                </a:lnTo>
                <a:lnTo>
                  <a:pt x="257" y="106"/>
                </a:lnTo>
                <a:lnTo>
                  <a:pt x="248" y="109"/>
                </a:lnTo>
                <a:lnTo>
                  <a:pt x="239" y="114"/>
                </a:lnTo>
                <a:lnTo>
                  <a:pt x="231" y="123"/>
                </a:lnTo>
                <a:lnTo>
                  <a:pt x="224" y="131"/>
                </a:lnTo>
                <a:lnTo>
                  <a:pt x="222" y="136"/>
                </a:lnTo>
                <a:lnTo>
                  <a:pt x="222" y="139"/>
                </a:lnTo>
                <a:lnTo>
                  <a:pt x="222" y="142"/>
                </a:lnTo>
                <a:lnTo>
                  <a:pt x="223" y="143"/>
                </a:lnTo>
                <a:lnTo>
                  <a:pt x="226" y="143"/>
                </a:lnTo>
                <a:lnTo>
                  <a:pt x="233" y="143"/>
                </a:lnTo>
                <a:lnTo>
                  <a:pt x="242" y="141"/>
                </a:lnTo>
                <a:lnTo>
                  <a:pt x="253" y="136"/>
                </a:lnTo>
                <a:close/>
                <a:moveTo>
                  <a:pt x="194" y="141"/>
                </a:moveTo>
                <a:lnTo>
                  <a:pt x="194" y="141"/>
                </a:lnTo>
                <a:lnTo>
                  <a:pt x="194" y="139"/>
                </a:lnTo>
                <a:lnTo>
                  <a:pt x="194" y="136"/>
                </a:lnTo>
                <a:lnTo>
                  <a:pt x="191" y="130"/>
                </a:lnTo>
                <a:lnTo>
                  <a:pt x="184" y="123"/>
                </a:lnTo>
                <a:lnTo>
                  <a:pt x="176" y="114"/>
                </a:lnTo>
                <a:lnTo>
                  <a:pt x="168" y="109"/>
                </a:lnTo>
                <a:lnTo>
                  <a:pt x="158" y="106"/>
                </a:lnTo>
                <a:lnTo>
                  <a:pt x="154" y="106"/>
                </a:lnTo>
                <a:lnTo>
                  <a:pt x="151" y="106"/>
                </a:lnTo>
                <a:lnTo>
                  <a:pt x="149" y="108"/>
                </a:lnTo>
                <a:lnTo>
                  <a:pt x="146" y="110"/>
                </a:lnTo>
                <a:lnTo>
                  <a:pt x="144" y="114"/>
                </a:lnTo>
                <a:lnTo>
                  <a:pt x="143" y="117"/>
                </a:lnTo>
                <a:lnTo>
                  <a:pt x="144" y="121"/>
                </a:lnTo>
                <a:lnTo>
                  <a:pt x="147" y="125"/>
                </a:lnTo>
                <a:lnTo>
                  <a:pt x="153" y="131"/>
                </a:lnTo>
                <a:lnTo>
                  <a:pt x="162" y="136"/>
                </a:lnTo>
                <a:lnTo>
                  <a:pt x="173" y="141"/>
                </a:lnTo>
                <a:lnTo>
                  <a:pt x="183" y="143"/>
                </a:lnTo>
                <a:lnTo>
                  <a:pt x="190" y="143"/>
                </a:lnTo>
                <a:lnTo>
                  <a:pt x="193" y="142"/>
                </a:lnTo>
                <a:lnTo>
                  <a:pt x="194" y="141"/>
                </a:lnTo>
                <a:close/>
                <a:moveTo>
                  <a:pt x="147" y="253"/>
                </a:moveTo>
                <a:lnTo>
                  <a:pt x="147" y="253"/>
                </a:lnTo>
                <a:lnTo>
                  <a:pt x="143" y="256"/>
                </a:lnTo>
                <a:lnTo>
                  <a:pt x="140" y="260"/>
                </a:lnTo>
                <a:lnTo>
                  <a:pt x="139" y="267"/>
                </a:lnTo>
                <a:lnTo>
                  <a:pt x="139" y="274"/>
                </a:lnTo>
                <a:lnTo>
                  <a:pt x="140" y="280"/>
                </a:lnTo>
                <a:lnTo>
                  <a:pt x="144" y="284"/>
                </a:lnTo>
                <a:lnTo>
                  <a:pt x="150" y="285"/>
                </a:lnTo>
                <a:lnTo>
                  <a:pt x="158" y="284"/>
                </a:lnTo>
                <a:lnTo>
                  <a:pt x="165" y="281"/>
                </a:lnTo>
                <a:lnTo>
                  <a:pt x="166" y="278"/>
                </a:lnTo>
                <a:lnTo>
                  <a:pt x="168" y="275"/>
                </a:lnTo>
                <a:lnTo>
                  <a:pt x="169" y="270"/>
                </a:lnTo>
                <a:lnTo>
                  <a:pt x="166" y="263"/>
                </a:lnTo>
                <a:lnTo>
                  <a:pt x="162" y="259"/>
                </a:lnTo>
                <a:lnTo>
                  <a:pt x="157" y="255"/>
                </a:lnTo>
                <a:lnTo>
                  <a:pt x="151" y="252"/>
                </a:lnTo>
                <a:lnTo>
                  <a:pt x="147" y="253"/>
                </a:lnTo>
                <a:close/>
                <a:moveTo>
                  <a:pt x="140" y="234"/>
                </a:moveTo>
                <a:lnTo>
                  <a:pt x="140" y="234"/>
                </a:lnTo>
                <a:lnTo>
                  <a:pt x="144" y="231"/>
                </a:lnTo>
                <a:lnTo>
                  <a:pt x="146" y="227"/>
                </a:lnTo>
                <a:lnTo>
                  <a:pt x="147" y="220"/>
                </a:lnTo>
                <a:lnTo>
                  <a:pt x="147" y="215"/>
                </a:lnTo>
                <a:lnTo>
                  <a:pt x="146" y="208"/>
                </a:lnTo>
                <a:lnTo>
                  <a:pt x="143" y="204"/>
                </a:lnTo>
                <a:lnTo>
                  <a:pt x="138" y="203"/>
                </a:lnTo>
                <a:lnTo>
                  <a:pt x="129" y="204"/>
                </a:lnTo>
                <a:lnTo>
                  <a:pt x="127" y="205"/>
                </a:lnTo>
                <a:lnTo>
                  <a:pt x="124" y="207"/>
                </a:lnTo>
                <a:lnTo>
                  <a:pt x="121" y="209"/>
                </a:lnTo>
                <a:lnTo>
                  <a:pt x="120" y="212"/>
                </a:lnTo>
                <a:lnTo>
                  <a:pt x="121" y="218"/>
                </a:lnTo>
                <a:lnTo>
                  <a:pt x="124" y="225"/>
                </a:lnTo>
                <a:lnTo>
                  <a:pt x="128" y="229"/>
                </a:lnTo>
                <a:lnTo>
                  <a:pt x="132" y="233"/>
                </a:lnTo>
                <a:lnTo>
                  <a:pt x="136" y="236"/>
                </a:lnTo>
                <a:lnTo>
                  <a:pt x="140" y="234"/>
                </a:lnTo>
                <a:close/>
                <a:moveTo>
                  <a:pt x="131" y="253"/>
                </a:moveTo>
                <a:lnTo>
                  <a:pt x="131" y="253"/>
                </a:lnTo>
                <a:lnTo>
                  <a:pt x="125" y="255"/>
                </a:lnTo>
                <a:lnTo>
                  <a:pt x="118" y="258"/>
                </a:lnTo>
                <a:lnTo>
                  <a:pt x="107" y="262"/>
                </a:lnTo>
                <a:lnTo>
                  <a:pt x="98" y="267"/>
                </a:lnTo>
                <a:lnTo>
                  <a:pt x="88" y="274"/>
                </a:lnTo>
                <a:lnTo>
                  <a:pt x="83" y="281"/>
                </a:lnTo>
                <a:lnTo>
                  <a:pt x="81" y="284"/>
                </a:lnTo>
                <a:lnTo>
                  <a:pt x="81" y="285"/>
                </a:lnTo>
                <a:lnTo>
                  <a:pt x="81" y="288"/>
                </a:lnTo>
                <a:lnTo>
                  <a:pt x="84" y="289"/>
                </a:lnTo>
                <a:lnTo>
                  <a:pt x="87" y="289"/>
                </a:lnTo>
                <a:lnTo>
                  <a:pt x="91" y="289"/>
                </a:lnTo>
                <a:lnTo>
                  <a:pt x="99" y="286"/>
                </a:lnTo>
                <a:lnTo>
                  <a:pt x="107" y="281"/>
                </a:lnTo>
                <a:lnTo>
                  <a:pt x="117" y="274"/>
                </a:lnTo>
                <a:lnTo>
                  <a:pt x="124" y="267"/>
                </a:lnTo>
                <a:lnTo>
                  <a:pt x="129" y="260"/>
                </a:lnTo>
                <a:lnTo>
                  <a:pt x="131" y="256"/>
                </a:lnTo>
                <a:lnTo>
                  <a:pt x="131" y="255"/>
                </a:lnTo>
                <a:lnTo>
                  <a:pt x="131" y="253"/>
                </a:lnTo>
                <a:close/>
                <a:moveTo>
                  <a:pt x="157" y="234"/>
                </a:moveTo>
                <a:lnTo>
                  <a:pt x="157" y="234"/>
                </a:lnTo>
                <a:lnTo>
                  <a:pt x="162" y="233"/>
                </a:lnTo>
                <a:lnTo>
                  <a:pt x="171" y="230"/>
                </a:lnTo>
                <a:lnTo>
                  <a:pt x="180" y="226"/>
                </a:lnTo>
                <a:lnTo>
                  <a:pt x="190" y="220"/>
                </a:lnTo>
                <a:lnTo>
                  <a:pt x="200" y="214"/>
                </a:lnTo>
                <a:lnTo>
                  <a:pt x="205" y="207"/>
                </a:lnTo>
                <a:lnTo>
                  <a:pt x="206" y="204"/>
                </a:lnTo>
                <a:lnTo>
                  <a:pt x="206" y="203"/>
                </a:lnTo>
                <a:lnTo>
                  <a:pt x="206" y="200"/>
                </a:lnTo>
                <a:lnTo>
                  <a:pt x="204" y="198"/>
                </a:lnTo>
                <a:lnTo>
                  <a:pt x="201" y="198"/>
                </a:lnTo>
                <a:lnTo>
                  <a:pt x="197" y="198"/>
                </a:lnTo>
                <a:lnTo>
                  <a:pt x="189" y="201"/>
                </a:lnTo>
                <a:lnTo>
                  <a:pt x="180" y="207"/>
                </a:lnTo>
                <a:lnTo>
                  <a:pt x="171" y="214"/>
                </a:lnTo>
                <a:lnTo>
                  <a:pt x="164" y="220"/>
                </a:lnTo>
                <a:lnTo>
                  <a:pt x="158" y="227"/>
                </a:lnTo>
                <a:lnTo>
                  <a:pt x="157" y="231"/>
                </a:lnTo>
                <a:lnTo>
                  <a:pt x="157" y="233"/>
                </a:lnTo>
                <a:lnTo>
                  <a:pt x="157" y="234"/>
                </a:lnTo>
                <a:close/>
                <a:moveTo>
                  <a:pt x="92" y="253"/>
                </a:moveTo>
                <a:lnTo>
                  <a:pt x="92" y="253"/>
                </a:lnTo>
                <a:lnTo>
                  <a:pt x="105" y="252"/>
                </a:lnTo>
                <a:lnTo>
                  <a:pt x="116" y="249"/>
                </a:lnTo>
                <a:lnTo>
                  <a:pt x="124" y="247"/>
                </a:lnTo>
                <a:lnTo>
                  <a:pt x="127" y="244"/>
                </a:lnTo>
                <a:lnTo>
                  <a:pt x="128" y="242"/>
                </a:lnTo>
                <a:lnTo>
                  <a:pt x="127" y="241"/>
                </a:lnTo>
                <a:lnTo>
                  <a:pt x="121" y="240"/>
                </a:lnTo>
                <a:lnTo>
                  <a:pt x="114" y="237"/>
                </a:lnTo>
                <a:lnTo>
                  <a:pt x="103" y="236"/>
                </a:lnTo>
                <a:lnTo>
                  <a:pt x="92" y="237"/>
                </a:lnTo>
                <a:lnTo>
                  <a:pt x="83" y="238"/>
                </a:lnTo>
                <a:lnTo>
                  <a:pt x="74" y="241"/>
                </a:lnTo>
                <a:lnTo>
                  <a:pt x="72" y="242"/>
                </a:lnTo>
                <a:lnTo>
                  <a:pt x="69" y="245"/>
                </a:lnTo>
                <a:lnTo>
                  <a:pt x="69" y="248"/>
                </a:lnTo>
                <a:lnTo>
                  <a:pt x="69" y="251"/>
                </a:lnTo>
                <a:lnTo>
                  <a:pt x="70" y="252"/>
                </a:lnTo>
                <a:lnTo>
                  <a:pt x="73" y="253"/>
                </a:lnTo>
                <a:lnTo>
                  <a:pt x="81" y="253"/>
                </a:lnTo>
                <a:lnTo>
                  <a:pt x="92" y="253"/>
                </a:lnTo>
                <a:close/>
                <a:moveTo>
                  <a:pt x="195" y="234"/>
                </a:moveTo>
                <a:lnTo>
                  <a:pt x="195" y="234"/>
                </a:lnTo>
                <a:lnTo>
                  <a:pt x="183" y="236"/>
                </a:lnTo>
                <a:lnTo>
                  <a:pt x="172" y="238"/>
                </a:lnTo>
                <a:lnTo>
                  <a:pt x="165" y="241"/>
                </a:lnTo>
                <a:lnTo>
                  <a:pt x="161" y="244"/>
                </a:lnTo>
                <a:lnTo>
                  <a:pt x="161" y="245"/>
                </a:lnTo>
                <a:lnTo>
                  <a:pt x="161" y="247"/>
                </a:lnTo>
                <a:lnTo>
                  <a:pt x="166" y="248"/>
                </a:lnTo>
                <a:lnTo>
                  <a:pt x="175" y="251"/>
                </a:lnTo>
                <a:lnTo>
                  <a:pt x="184" y="252"/>
                </a:lnTo>
                <a:lnTo>
                  <a:pt x="195" y="251"/>
                </a:lnTo>
                <a:lnTo>
                  <a:pt x="205" y="249"/>
                </a:lnTo>
                <a:lnTo>
                  <a:pt x="213" y="247"/>
                </a:lnTo>
                <a:lnTo>
                  <a:pt x="216" y="245"/>
                </a:lnTo>
                <a:lnTo>
                  <a:pt x="219" y="242"/>
                </a:lnTo>
                <a:lnTo>
                  <a:pt x="220" y="240"/>
                </a:lnTo>
                <a:lnTo>
                  <a:pt x="219" y="237"/>
                </a:lnTo>
                <a:lnTo>
                  <a:pt x="217" y="236"/>
                </a:lnTo>
                <a:lnTo>
                  <a:pt x="215" y="234"/>
                </a:lnTo>
                <a:lnTo>
                  <a:pt x="206" y="234"/>
                </a:lnTo>
                <a:lnTo>
                  <a:pt x="195" y="234"/>
                </a:lnTo>
                <a:close/>
                <a:moveTo>
                  <a:pt x="458" y="152"/>
                </a:moveTo>
                <a:lnTo>
                  <a:pt x="458" y="152"/>
                </a:lnTo>
                <a:lnTo>
                  <a:pt x="448" y="163"/>
                </a:lnTo>
                <a:lnTo>
                  <a:pt x="442" y="171"/>
                </a:lnTo>
                <a:lnTo>
                  <a:pt x="435" y="182"/>
                </a:lnTo>
                <a:lnTo>
                  <a:pt x="428" y="194"/>
                </a:lnTo>
                <a:lnTo>
                  <a:pt x="421" y="207"/>
                </a:lnTo>
                <a:lnTo>
                  <a:pt x="414" y="218"/>
                </a:lnTo>
                <a:lnTo>
                  <a:pt x="407" y="227"/>
                </a:lnTo>
                <a:lnTo>
                  <a:pt x="391" y="245"/>
                </a:lnTo>
                <a:lnTo>
                  <a:pt x="373" y="260"/>
                </a:lnTo>
                <a:lnTo>
                  <a:pt x="355" y="271"/>
                </a:lnTo>
                <a:lnTo>
                  <a:pt x="336" y="281"/>
                </a:lnTo>
                <a:lnTo>
                  <a:pt x="318" y="289"/>
                </a:lnTo>
                <a:lnTo>
                  <a:pt x="300" y="295"/>
                </a:lnTo>
                <a:lnTo>
                  <a:pt x="292" y="306"/>
                </a:lnTo>
                <a:lnTo>
                  <a:pt x="281" y="318"/>
                </a:lnTo>
                <a:lnTo>
                  <a:pt x="272" y="326"/>
                </a:lnTo>
                <a:lnTo>
                  <a:pt x="261" y="333"/>
                </a:lnTo>
                <a:lnTo>
                  <a:pt x="239" y="348"/>
                </a:lnTo>
                <a:lnTo>
                  <a:pt x="215" y="359"/>
                </a:lnTo>
                <a:lnTo>
                  <a:pt x="187" y="369"/>
                </a:lnTo>
                <a:lnTo>
                  <a:pt x="168" y="374"/>
                </a:lnTo>
                <a:lnTo>
                  <a:pt x="149" y="379"/>
                </a:lnTo>
                <a:lnTo>
                  <a:pt x="131" y="380"/>
                </a:lnTo>
                <a:lnTo>
                  <a:pt x="113" y="381"/>
                </a:lnTo>
                <a:lnTo>
                  <a:pt x="95" y="380"/>
                </a:lnTo>
                <a:lnTo>
                  <a:pt x="78" y="377"/>
                </a:lnTo>
                <a:lnTo>
                  <a:pt x="63" y="374"/>
                </a:lnTo>
                <a:lnTo>
                  <a:pt x="50" y="369"/>
                </a:lnTo>
                <a:lnTo>
                  <a:pt x="39" y="362"/>
                </a:lnTo>
                <a:lnTo>
                  <a:pt x="29" y="354"/>
                </a:lnTo>
                <a:lnTo>
                  <a:pt x="22" y="344"/>
                </a:lnTo>
                <a:lnTo>
                  <a:pt x="17" y="333"/>
                </a:lnTo>
                <a:lnTo>
                  <a:pt x="1" y="291"/>
                </a:lnTo>
                <a:lnTo>
                  <a:pt x="1" y="289"/>
                </a:lnTo>
                <a:lnTo>
                  <a:pt x="0" y="281"/>
                </a:lnTo>
                <a:lnTo>
                  <a:pt x="0" y="273"/>
                </a:lnTo>
                <a:lnTo>
                  <a:pt x="0" y="263"/>
                </a:lnTo>
                <a:lnTo>
                  <a:pt x="3" y="255"/>
                </a:lnTo>
                <a:lnTo>
                  <a:pt x="7" y="245"/>
                </a:lnTo>
                <a:lnTo>
                  <a:pt x="12" y="237"/>
                </a:lnTo>
                <a:lnTo>
                  <a:pt x="19" y="229"/>
                </a:lnTo>
                <a:lnTo>
                  <a:pt x="26" y="219"/>
                </a:lnTo>
                <a:lnTo>
                  <a:pt x="36" y="211"/>
                </a:lnTo>
                <a:lnTo>
                  <a:pt x="45" y="204"/>
                </a:lnTo>
                <a:lnTo>
                  <a:pt x="56" y="196"/>
                </a:lnTo>
                <a:lnTo>
                  <a:pt x="67" y="189"/>
                </a:lnTo>
                <a:lnTo>
                  <a:pt x="80" y="182"/>
                </a:lnTo>
                <a:lnTo>
                  <a:pt x="94" y="175"/>
                </a:lnTo>
                <a:lnTo>
                  <a:pt x="107" y="170"/>
                </a:lnTo>
                <a:lnTo>
                  <a:pt x="122" y="165"/>
                </a:lnTo>
                <a:lnTo>
                  <a:pt x="142" y="160"/>
                </a:lnTo>
                <a:lnTo>
                  <a:pt x="161" y="157"/>
                </a:lnTo>
                <a:lnTo>
                  <a:pt x="179" y="154"/>
                </a:lnTo>
                <a:lnTo>
                  <a:pt x="197" y="153"/>
                </a:lnTo>
                <a:lnTo>
                  <a:pt x="215" y="154"/>
                </a:lnTo>
                <a:lnTo>
                  <a:pt x="233" y="157"/>
                </a:lnTo>
                <a:lnTo>
                  <a:pt x="248" y="161"/>
                </a:lnTo>
                <a:lnTo>
                  <a:pt x="260" y="167"/>
                </a:lnTo>
                <a:lnTo>
                  <a:pt x="271" y="172"/>
                </a:lnTo>
                <a:lnTo>
                  <a:pt x="281" y="181"/>
                </a:lnTo>
                <a:lnTo>
                  <a:pt x="288" y="190"/>
                </a:lnTo>
                <a:lnTo>
                  <a:pt x="293" y="201"/>
                </a:lnTo>
                <a:lnTo>
                  <a:pt x="307" y="240"/>
                </a:lnTo>
                <a:lnTo>
                  <a:pt x="316" y="227"/>
                </a:lnTo>
                <a:lnTo>
                  <a:pt x="326" y="215"/>
                </a:lnTo>
                <a:lnTo>
                  <a:pt x="333" y="200"/>
                </a:lnTo>
                <a:lnTo>
                  <a:pt x="337" y="185"/>
                </a:lnTo>
                <a:lnTo>
                  <a:pt x="338" y="181"/>
                </a:lnTo>
                <a:lnTo>
                  <a:pt x="341" y="167"/>
                </a:lnTo>
                <a:lnTo>
                  <a:pt x="341" y="152"/>
                </a:lnTo>
                <a:lnTo>
                  <a:pt x="341" y="139"/>
                </a:lnTo>
                <a:lnTo>
                  <a:pt x="340" y="125"/>
                </a:lnTo>
                <a:lnTo>
                  <a:pt x="336" y="113"/>
                </a:lnTo>
                <a:lnTo>
                  <a:pt x="332" y="102"/>
                </a:lnTo>
                <a:lnTo>
                  <a:pt x="326" y="90"/>
                </a:lnTo>
                <a:lnTo>
                  <a:pt x="319" y="80"/>
                </a:lnTo>
                <a:lnTo>
                  <a:pt x="312" y="70"/>
                </a:lnTo>
                <a:lnTo>
                  <a:pt x="304" y="61"/>
                </a:lnTo>
                <a:lnTo>
                  <a:pt x="294" y="53"/>
                </a:lnTo>
                <a:lnTo>
                  <a:pt x="285" y="44"/>
                </a:lnTo>
                <a:lnTo>
                  <a:pt x="274" y="39"/>
                </a:lnTo>
                <a:lnTo>
                  <a:pt x="263" y="33"/>
                </a:lnTo>
                <a:lnTo>
                  <a:pt x="250" y="29"/>
                </a:lnTo>
                <a:lnTo>
                  <a:pt x="238" y="25"/>
                </a:lnTo>
                <a:lnTo>
                  <a:pt x="226" y="24"/>
                </a:lnTo>
                <a:lnTo>
                  <a:pt x="213" y="22"/>
                </a:lnTo>
                <a:lnTo>
                  <a:pt x="200" y="24"/>
                </a:lnTo>
                <a:lnTo>
                  <a:pt x="187" y="25"/>
                </a:lnTo>
                <a:lnTo>
                  <a:pt x="175" y="29"/>
                </a:lnTo>
                <a:lnTo>
                  <a:pt x="162" y="33"/>
                </a:lnTo>
                <a:lnTo>
                  <a:pt x="151" y="39"/>
                </a:lnTo>
                <a:lnTo>
                  <a:pt x="140" y="44"/>
                </a:lnTo>
                <a:lnTo>
                  <a:pt x="131" y="53"/>
                </a:lnTo>
                <a:lnTo>
                  <a:pt x="121" y="61"/>
                </a:lnTo>
                <a:lnTo>
                  <a:pt x="113" y="70"/>
                </a:lnTo>
                <a:lnTo>
                  <a:pt x="106" y="80"/>
                </a:lnTo>
                <a:lnTo>
                  <a:pt x="99" y="90"/>
                </a:lnTo>
                <a:lnTo>
                  <a:pt x="94" y="102"/>
                </a:lnTo>
                <a:lnTo>
                  <a:pt x="89" y="113"/>
                </a:lnTo>
                <a:lnTo>
                  <a:pt x="87" y="125"/>
                </a:lnTo>
                <a:lnTo>
                  <a:pt x="84" y="139"/>
                </a:lnTo>
                <a:lnTo>
                  <a:pt x="84" y="152"/>
                </a:lnTo>
                <a:lnTo>
                  <a:pt x="84" y="158"/>
                </a:lnTo>
                <a:lnTo>
                  <a:pt x="72" y="164"/>
                </a:lnTo>
                <a:lnTo>
                  <a:pt x="62" y="170"/>
                </a:lnTo>
                <a:lnTo>
                  <a:pt x="61" y="152"/>
                </a:lnTo>
                <a:lnTo>
                  <a:pt x="61" y="136"/>
                </a:lnTo>
                <a:lnTo>
                  <a:pt x="63" y="123"/>
                </a:lnTo>
                <a:lnTo>
                  <a:pt x="67" y="108"/>
                </a:lnTo>
                <a:lnTo>
                  <a:pt x="72" y="94"/>
                </a:lnTo>
                <a:lnTo>
                  <a:pt x="78" y="81"/>
                </a:lnTo>
                <a:lnTo>
                  <a:pt x="85" y="69"/>
                </a:lnTo>
                <a:lnTo>
                  <a:pt x="94" y="58"/>
                </a:lnTo>
                <a:lnTo>
                  <a:pt x="103" y="47"/>
                </a:lnTo>
                <a:lnTo>
                  <a:pt x="113" y="37"/>
                </a:lnTo>
                <a:lnTo>
                  <a:pt x="124" y="28"/>
                </a:lnTo>
                <a:lnTo>
                  <a:pt x="136" y="21"/>
                </a:lnTo>
                <a:lnTo>
                  <a:pt x="149" y="14"/>
                </a:lnTo>
                <a:lnTo>
                  <a:pt x="162" y="9"/>
                </a:lnTo>
                <a:lnTo>
                  <a:pt x="176" y="4"/>
                </a:lnTo>
                <a:lnTo>
                  <a:pt x="190" y="2"/>
                </a:lnTo>
                <a:lnTo>
                  <a:pt x="205" y="0"/>
                </a:lnTo>
                <a:lnTo>
                  <a:pt x="206" y="0"/>
                </a:lnTo>
                <a:lnTo>
                  <a:pt x="208" y="0"/>
                </a:lnTo>
                <a:lnTo>
                  <a:pt x="213" y="0"/>
                </a:lnTo>
                <a:lnTo>
                  <a:pt x="223" y="0"/>
                </a:lnTo>
                <a:lnTo>
                  <a:pt x="250" y="2"/>
                </a:lnTo>
                <a:lnTo>
                  <a:pt x="277" y="4"/>
                </a:lnTo>
                <a:lnTo>
                  <a:pt x="299" y="9"/>
                </a:lnTo>
                <a:lnTo>
                  <a:pt x="319" y="14"/>
                </a:lnTo>
                <a:lnTo>
                  <a:pt x="336" y="20"/>
                </a:lnTo>
                <a:lnTo>
                  <a:pt x="349" y="25"/>
                </a:lnTo>
                <a:lnTo>
                  <a:pt x="362" y="31"/>
                </a:lnTo>
                <a:lnTo>
                  <a:pt x="371" y="35"/>
                </a:lnTo>
                <a:lnTo>
                  <a:pt x="377" y="37"/>
                </a:lnTo>
                <a:lnTo>
                  <a:pt x="389" y="42"/>
                </a:lnTo>
                <a:lnTo>
                  <a:pt x="406" y="44"/>
                </a:lnTo>
                <a:lnTo>
                  <a:pt x="415" y="44"/>
                </a:lnTo>
                <a:lnTo>
                  <a:pt x="426" y="44"/>
                </a:lnTo>
                <a:lnTo>
                  <a:pt x="435" y="44"/>
                </a:lnTo>
                <a:lnTo>
                  <a:pt x="443" y="47"/>
                </a:lnTo>
                <a:lnTo>
                  <a:pt x="450" y="50"/>
                </a:lnTo>
                <a:lnTo>
                  <a:pt x="457" y="55"/>
                </a:lnTo>
                <a:lnTo>
                  <a:pt x="464" y="61"/>
                </a:lnTo>
                <a:lnTo>
                  <a:pt x="469" y="68"/>
                </a:lnTo>
                <a:lnTo>
                  <a:pt x="473" y="75"/>
                </a:lnTo>
                <a:lnTo>
                  <a:pt x="476" y="81"/>
                </a:lnTo>
                <a:lnTo>
                  <a:pt x="479" y="90"/>
                </a:lnTo>
                <a:lnTo>
                  <a:pt x="480" y="98"/>
                </a:lnTo>
                <a:lnTo>
                  <a:pt x="480" y="108"/>
                </a:lnTo>
                <a:lnTo>
                  <a:pt x="479" y="117"/>
                </a:lnTo>
                <a:lnTo>
                  <a:pt x="476" y="127"/>
                </a:lnTo>
                <a:lnTo>
                  <a:pt x="472" y="135"/>
                </a:lnTo>
                <a:lnTo>
                  <a:pt x="465" y="143"/>
                </a:lnTo>
                <a:lnTo>
                  <a:pt x="458" y="152"/>
                </a:lnTo>
                <a:close/>
                <a:moveTo>
                  <a:pt x="23" y="282"/>
                </a:moveTo>
                <a:lnTo>
                  <a:pt x="23" y="284"/>
                </a:lnTo>
                <a:lnTo>
                  <a:pt x="28" y="291"/>
                </a:lnTo>
                <a:lnTo>
                  <a:pt x="33" y="296"/>
                </a:lnTo>
                <a:lnTo>
                  <a:pt x="40" y="302"/>
                </a:lnTo>
                <a:lnTo>
                  <a:pt x="48" y="306"/>
                </a:lnTo>
                <a:lnTo>
                  <a:pt x="59" y="310"/>
                </a:lnTo>
                <a:lnTo>
                  <a:pt x="70" y="313"/>
                </a:lnTo>
                <a:lnTo>
                  <a:pt x="84" y="314"/>
                </a:lnTo>
                <a:lnTo>
                  <a:pt x="98" y="314"/>
                </a:lnTo>
                <a:lnTo>
                  <a:pt x="114" y="314"/>
                </a:lnTo>
                <a:lnTo>
                  <a:pt x="131" y="311"/>
                </a:lnTo>
                <a:lnTo>
                  <a:pt x="147" y="308"/>
                </a:lnTo>
                <a:lnTo>
                  <a:pt x="165" y="304"/>
                </a:lnTo>
                <a:lnTo>
                  <a:pt x="191" y="295"/>
                </a:lnTo>
                <a:lnTo>
                  <a:pt x="213" y="284"/>
                </a:lnTo>
                <a:lnTo>
                  <a:pt x="233" y="271"/>
                </a:lnTo>
                <a:lnTo>
                  <a:pt x="249" y="259"/>
                </a:lnTo>
                <a:lnTo>
                  <a:pt x="260" y="245"/>
                </a:lnTo>
                <a:lnTo>
                  <a:pt x="264" y="238"/>
                </a:lnTo>
                <a:lnTo>
                  <a:pt x="268" y="231"/>
                </a:lnTo>
                <a:lnTo>
                  <a:pt x="271" y="226"/>
                </a:lnTo>
                <a:lnTo>
                  <a:pt x="271" y="219"/>
                </a:lnTo>
                <a:lnTo>
                  <a:pt x="272" y="214"/>
                </a:lnTo>
                <a:lnTo>
                  <a:pt x="271" y="208"/>
                </a:lnTo>
                <a:lnTo>
                  <a:pt x="267" y="201"/>
                </a:lnTo>
                <a:lnTo>
                  <a:pt x="263" y="196"/>
                </a:lnTo>
                <a:lnTo>
                  <a:pt x="255" y="190"/>
                </a:lnTo>
                <a:lnTo>
                  <a:pt x="246" y="186"/>
                </a:lnTo>
                <a:lnTo>
                  <a:pt x="235" y="182"/>
                </a:lnTo>
                <a:lnTo>
                  <a:pt x="224" y="179"/>
                </a:lnTo>
                <a:lnTo>
                  <a:pt x="211" y="178"/>
                </a:lnTo>
                <a:lnTo>
                  <a:pt x="197" y="176"/>
                </a:lnTo>
                <a:lnTo>
                  <a:pt x="180" y="178"/>
                </a:lnTo>
                <a:lnTo>
                  <a:pt x="164" y="179"/>
                </a:lnTo>
                <a:lnTo>
                  <a:pt x="147" y="183"/>
                </a:lnTo>
                <a:lnTo>
                  <a:pt x="129" y="187"/>
                </a:lnTo>
                <a:lnTo>
                  <a:pt x="103" y="197"/>
                </a:lnTo>
                <a:lnTo>
                  <a:pt x="81" y="208"/>
                </a:lnTo>
                <a:lnTo>
                  <a:pt x="62" y="220"/>
                </a:lnTo>
                <a:lnTo>
                  <a:pt x="45" y="233"/>
                </a:lnTo>
                <a:lnTo>
                  <a:pt x="34" y="247"/>
                </a:lnTo>
                <a:lnTo>
                  <a:pt x="29" y="252"/>
                </a:lnTo>
                <a:lnTo>
                  <a:pt x="26" y="259"/>
                </a:lnTo>
                <a:lnTo>
                  <a:pt x="23" y="266"/>
                </a:lnTo>
                <a:lnTo>
                  <a:pt x="22" y="271"/>
                </a:lnTo>
                <a:lnTo>
                  <a:pt x="22" y="277"/>
                </a:lnTo>
                <a:lnTo>
                  <a:pt x="23" y="282"/>
                </a:lnTo>
                <a:close/>
                <a:moveTo>
                  <a:pt x="286" y="252"/>
                </a:moveTo>
                <a:lnTo>
                  <a:pt x="285" y="249"/>
                </a:lnTo>
                <a:lnTo>
                  <a:pt x="278" y="260"/>
                </a:lnTo>
                <a:lnTo>
                  <a:pt x="267" y="271"/>
                </a:lnTo>
                <a:lnTo>
                  <a:pt x="256" y="282"/>
                </a:lnTo>
                <a:lnTo>
                  <a:pt x="242" y="293"/>
                </a:lnTo>
                <a:lnTo>
                  <a:pt x="227" y="303"/>
                </a:lnTo>
                <a:lnTo>
                  <a:pt x="209" y="311"/>
                </a:lnTo>
                <a:lnTo>
                  <a:pt x="191" y="319"/>
                </a:lnTo>
                <a:lnTo>
                  <a:pt x="172" y="326"/>
                </a:lnTo>
                <a:lnTo>
                  <a:pt x="153" y="330"/>
                </a:lnTo>
                <a:lnTo>
                  <a:pt x="133" y="335"/>
                </a:lnTo>
                <a:lnTo>
                  <a:pt x="116" y="337"/>
                </a:lnTo>
                <a:lnTo>
                  <a:pt x="98" y="337"/>
                </a:lnTo>
                <a:lnTo>
                  <a:pt x="81" y="337"/>
                </a:lnTo>
                <a:lnTo>
                  <a:pt x="66" y="335"/>
                </a:lnTo>
                <a:lnTo>
                  <a:pt x="52" y="332"/>
                </a:lnTo>
                <a:lnTo>
                  <a:pt x="40" y="328"/>
                </a:lnTo>
                <a:lnTo>
                  <a:pt x="43" y="332"/>
                </a:lnTo>
                <a:lnTo>
                  <a:pt x="45" y="337"/>
                </a:lnTo>
                <a:lnTo>
                  <a:pt x="51" y="341"/>
                </a:lnTo>
                <a:lnTo>
                  <a:pt x="56" y="346"/>
                </a:lnTo>
                <a:lnTo>
                  <a:pt x="70" y="351"/>
                </a:lnTo>
                <a:lnTo>
                  <a:pt x="87" y="357"/>
                </a:lnTo>
                <a:lnTo>
                  <a:pt x="107" y="358"/>
                </a:lnTo>
                <a:lnTo>
                  <a:pt x="129" y="358"/>
                </a:lnTo>
                <a:lnTo>
                  <a:pt x="154" y="354"/>
                </a:lnTo>
                <a:lnTo>
                  <a:pt x="180" y="347"/>
                </a:lnTo>
                <a:lnTo>
                  <a:pt x="205" y="339"/>
                </a:lnTo>
                <a:lnTo>
                  <a:pt x="228" y="328"/>
                </a:lnTo>
                <a:lnTo>
                  <a:pt x="248" y="315"/>
                </a:lnTo>
                <a:lnTo>
                  <a:pt x="264" y="302"/>
                </a:lnTo>
                <a:lnTo>
                  <a:pt x="277" y="288"/>
                </a:lnTo>
                <a:lnTo>
                  <a:pt x="283" y="275"/>
                </a:lnTo>
                <a:lnTo>
                  <a:pt x="286" y="269"/>
                </a:lnTo>
                <a:lnTo>
                  <a:pt x="288" y="263"/>
                </a:lnTo>
                <a:lnTo>
                  <a:pt x="288" y="258"/>
                </a:lnTo>
                <a:lnTo>
                  <a:pt x="286" y="252"/>
                </a:lnTo>
                <a:close/>
                <a:moveTo>
                  <a:pt x="454" y="90"/>
                </a:moveTo>
                <a:lnTo>
                  <a:pt x="454" y="88"/>
                </a:lnTo>
                <a:lnTo>
                  <a:pt x="450" y="80"/>
                </a:lnTo>
                <a:lnTo>
                  <a:pt x="443" y="73"/>
                </a:lnTo>
                <a:lnTo>
                  <a:pt x="435" y="69"/>
                </a:lnTo>
                <a:lnTo>
                  <a:pt x="432" y="68"/>
                </a:lnTo>
                <a:lnTo>
                  <a:pt x="428" y="68"/>
                </a:lnTo>
                <a:lnTo>
                  <a:pt x="421" y="68"/>
                </a:lnTo>
                <a:lnTo>
                  <a:pt x="407" y="66"/>
                </a:lnTo>
                <a:lnTo>
                  <a:pt x="396" y="66"/>
                </a:lnTo>
                <a:lnTo>
                  <a:pt x="385" y="64"/>
                </a:lnTo>
                <a:lnTo>
                  <a:pt x="373" y="61"/>
                </a:lnTo>
                <a:lnTo>
                  <a:pt x="360" y="55"/>
                </a:lnTo>
                <a:lnTo>
                  <a:pt x="359" y="55"/>
                </a:lnTo>
                <a:lnTo>
                  <a:pt x="358" y="54"/>
                </a:lnTo>
                <a:lnTo>
                  <a:pt x="338" y="44"/>
                </a:lnTo>
                <a:lnTo>
                  <a:pt x="326" y="40"/>
                </a:lnTo>
                <a:lnTo>
                  <a:pt x="311" y="35"/>
                </a:lnTo>
                <a:lnTo>
                  <a:pt x="321" y="44"/>
                </a:lnTo>
                <a:lnTo>
                  <a:pt x="330" y="54"/>
                </a:lnTo>
                <a:lnTo>
                  <a:pt x="338" y="65"/>
                </a:lnTo>
                <a:lnTo>
                  <a:pt x="345" y="77"/>
                </a:lnTo>
                <a:lnTo>
                  <a:pt x="355" y="80"/>
                </a:lnTo>
                <a:lnTo>
                  <a:pt x="366" y="81"/>
                </a:lnTo>
                <a:lnTo>
                  <a:pt x="384" y="81"/>
                </a:lnTo>
                <a:lnTo>
                  <a:pt x="398" y="81"/>
                </a:lnTo>
                <a:lnTo>
                  <a:pt x="403" y="80"/>
                </a:lnTo>
                <a:lnTo>
                  <a:pt x="409" y="81"/>
                </a:lnTo>
                <a:lnTo>
                  <a:pt x="413" y="83"/>
                </a:lnTo>
                <a:lnTo>
                  <a:pt x="415" y="86"/>
                </a:lnTo>
                <a:lnTo>
                  <a:pt x="417" y="90"/>
                </a:lnTo>
                <a:lnTo>
                  <a:pt x="417" y="95"/>
                </a:lnTo>
                <a:lnTo>
                  <a:pt x="415" y="99"/>
                </a:lnTo>
                <a:lnTo>
                  <a:pt x="411" y="102"/>
                </a:lnTo>
                <a:lnTo>
                  <a:pt x="407" y="103"/>
                </a:lnTo>
                <a:lnTo>
                  <a:pt x="400" y="105"/>
                </a:lnTo>
                <a:lnTo>
                  <a:pt x="382" y="105"/>
                </a:lnTo>
                <a:lnTo>
                  <a:pt x="370" y="105"/>
                </a:lnTo>
                <a:lnTo>
                  <a:pt x="356" y="103"/>
                </a:lnTo>
                <a:lnTo>
                  <a:pt x="360" y="114"/>
                </a:lnTo>
                <a:lnTo>
                  <a:pt x="363" y="127"/>
                </a:lnTo>
                <a:lnTo>
                  <a:pt x="365" y="139"/>
                </a:lnTo>
                <a:lnTo>
                  <a:pt x="365" y="152"/>
                </a:lnTo>
                <a:lnTo>
                  <a:pt x="365" y="153"/>
                </a:lnTo>
                <a:lnTo>
                  <a:pt x="384" y="138"/>
                </a:lnTo>
                <a:lnTo>
                  <a:pt x="406" y="123"/>
                </a:lnTo>
                <a:lnTo>
                  <a:pt x="410" y="121"/>
                </a:lnTo>
                <a:lnTo>
                  <a:pt x="414" y="121"/>
                </a:lnTo>
                <a:lnTo>
                  <a:pt x="418" y="123"/>
                </a:lnTo>
                <a:lnTo>
                  <a:pt x="421" y="125"/>
                </a:lnTo>
                <a:lnTo>
                  <a:pt x="424" y="130"/>
                </a:lnTo>
                <a:lnTo>
                  <a:pt x="424" y="135"/>
                </a:lnTo>
                <a:lnTo>
                  <a:pt x="421" y="139"/>
                </a:lnTo>
                <a:lnTo>
                  <a:pt x="418" y="142"/>
                </a:lnTo>
                <a:lnTo>
                  <a:pt x="400" y="154"/>
                </a:lnTo>
                <a:lnTo>
                  <a:pt x="387" y="165"/>
                </a:lnTo>
                <a:lnTo>
                  <a:pt x="373" y="176"/>
                </a:lnTo>
                <a:lnTo>
                  <a:pt x="360" y="190"/>
                </a:lnTo>
                <a:lnTo>
                  <a:pt x="356" y="203"/>
                </a:lnTo>
                <a:lnTo>
                  <a:pt x="352" y="212"/>
                </a:lnTo>
                <a:lnTo>
                  <a:pt x="347" y="223"/>
                </a:lnTo>
                <a:lnTo>
                  <a:pt x="341" y="233"/>
                </a:lnTo>
                <a:lnTo>
                  <a:pt x="336" y="242"/>
                </a:lnTo>
                <a:lnTo>
                  <a:pt x="327" y="251"/>
                </a:lnTo>
                <a:lnTo>
                  <a:pt x="321" y="259"/>
                </a:lnTo>
                <a:lnTo>
                  <a:pt x="312" y="267"/>
                </a:lnTo>
                <a:lnTo>
                  <a:pt x="325" y="262"/>
                </a:lnTo>
                <a:lnTo>
                  <a:pt x="338" y="255"/>
                </a:lnTo>
                <a:lnTo>
                  <a:pt x="351" y="248"/>
                </a:lnTo>
                <a:lnTo>
                  <a:pt x="363" y="238"/>
                </a:lnTo>
                <a:lnTo>
                  <a:pt x="376" y="227"/>
                </a:lnTo>
                <a:lnTo>
                  <a:pt x="387" y="215"/>
                </a:lnTo>
                <a:lnTo>
                  <a:pt x="398" y="201"/>
                </a:lnTo>
                <a:lnTo>
                  <a:pt x="407" y="185"/>
                </a:lnTo>
                <a:lnTo>
                  <a:pt x="413" y="175"/>
                </a:lnTo>
                <a:lnTo>
                  <a:pt x="418" y="165"/>
                </a:lnTo>
                <a:lnTo>
                  <a:pt x="425" y="156"/>
                </a:lnTo>
                <a:lnTo>
                  <a:pt x="439" y="138"/>
                </a:lnTo>
                <a:lnTo>
                  <a:pt x="443" y="134"/>
                </a:lnTo>
                <a:lnTo>
                  <a:pt x="448" y="128"/>
                </a:lnTo>
                <a:lnTo>
                  <a:pt x="453" y="123"/>
                </a:lnTo>
                <a:lnTo>
                  <a:pt x="455" y="117"/>
                </a:lnTo>
                <a:lnTo>
                  <a:pt x="457" y="110"/>
                </a:lnTo>
                <a:lnTo>
                  <a:pt x="457" y="105"/>
                </a:lnTo>
                <a:lnTo>
                  <a:pt x="457" y="99"/>
                </a:lnTo>
                <a:lnTo>
                  <a:pt x="454" y="90"/>
                </a:lnTo>
                <a:close/>
              </a:path>
            </a:pathLst>
          </a:custGeom>
          <a:solidFill>
            <a:schemeClr val="accent1"/>
          </a:solidFill>
          <a:ln>
            <a:noFill/>
          </a:ln>
        </p:spPr>
        <p:txBody>
          <a:bodyPr/>
          <a:lstStyle/>
          <a:p>
            <a:endParaRPr lang="en-US" dirty="0"/>
          </a:p>
        </p:txBody>
      </p:sp>
      <p:sp>
        <p:nvSpPr>
          <p:cNvPr id="273" name="Freeform 312"/>
          <p:cNvSpPr>
            <a:spLocks noEditPoints="1"/>
          </p:cNvSpPr>
          <p:nvPr/>
        </p:nvSpPr>
        <p:spPr bwMode="auto">
          <a:xfrm>
            <a:off x="104205" y="4420886"/>
            <a:ext cx="377408" cy="380030"/>
          </a:xfrm>
          <a:custGeom>
            <a:avLst/>
            <a:gdLst>
              <a:gd name="T0" fmla="*/ 162232 w 434"/>
              <a:gd name="T1" fmla="*/ 0 h 436"/>
              <a:gd name="T2" fmla="*/ 0 w 434"/>
              <a:gd name="T3" fmla="*/ 162610 h 436"/>
              <a:gd name="T4" fmla="*/ 66368 w 434"/>
              <a:gd name="T5" fmla="*/ 230188 h 436"/>
              <a:gd name="T6" fmla="*/ 228600 w 434"/>
              <a:gd name="T7" fmla="*/ 67578 h 436"/>
              <a:gd name="T8" fmla="*/ 162232 w 434"/>
              <a:gd name="T9" fmla="*/ 0 h 436"/>
              <a:gd name="T10" fmla="*/ 16855 w 434"/>
              <a:gd name="T11" fmla="*/ 162610 h 436"/>
              <a:gd name="T12" fmla="*/ 28443 w 434"/>
              <a:gd name="T13" fmla="*/ 152051 h 436"/>
              <a:gd name="T14" fmla="*/ 44245 w 434"/>
              <a:gd name="T15" fmla="*/ 168417 h 436"/>
              <a:gd name="T16" fmla="*/ 52673 w 434"/>
              <a:gd name="T17" fmla="*/ 159970 h 436"/>
              <a:gd name="T18" fmla="*/ 36871 w 434"/>
              <a:gd name="T19" fmla="*/ 143076 h 436"/>
              <a:gd name="T20" fmla="*/ 46879 w 434"/>
              <a:gd name="T21" fmla="*/ 133044 h 436"/>
              <a:gd name="T22" fmla="*/ 80589 w 434"/>
              <a:gd name="T23" fmla="*/ 165778 h 436"/>
              <a:gd name="T24" fmla="*/ 89017 w 434"/>
              <a:gd name="T25" fmla="*/ 157858 h 436"/>
              <a:gd name="T26" fmla="*/ 55833 w 434"/>
              <a:gd name="T27" fmla="*/ 124069 h 436"/>
              <a:gd name="T28" fmla="*/ 65841 w 434"/>
              <a:gd name="T29" fmla="*/ 113510 h 436"/>
              <a:gd name="T30" fmla="*/ 82696 w 434"/>
              <a:gd name="T31" fmla="*/ 129877 h 436"/>
              <a:gd name="T32" fmla="*/ 91124 w 434"/>
              <a:gd name="T33" fmla="*/ 121429 h 436"/>
              <a:gd name="T34" fmla="*/ 74795 w 434"/>
              <a:gd name="T35" fmla="*/ 104535 h 436"/>
              <a:gd name="T36" fmla="*/ 85330 w 434"/>
              <a:gd name="T37" fmla="*/ 94504 h 436"/>
              <a:gd name="T38" fmla="*/ 118514 w 434"/>
              <a:gd name="T39" fmla="*/ 127765 h 436"/>
              <a:gd name="T40" fmla="*/ 126941 w 434"/>
              <a:gd name="T41" fmla="*/ 119318 h 436"/>
              <a:gd name="T42" fmla="*/ 94284 w 434"/>
              <a:gd name="T43" fmla="*/ 85529 h 436"/>
              <a:gd name="T44" fmla="*/ 104292 w 434"/>
              <a:gd name="T45" fmla="*/ 75497 h 436"/>
              <a:gd name="T46" fmla="*/ 121147 w 434"/>
              <a:gd name="T47" fmla="*/ 91336 h 436"/>
              <a:gd name="T48" fmla="*/ 129575 w 434"/>
              <a:gd name="T49" fmla="*/ 82889 h 436"/>
              <a:gd name="T50" fmla="*/ 112720 w 434"/>
              <a:gd name="T51" fmla="*/ 67050 h 436"/>
              <a:gd name="T52" fmla="*/ 123254 w 434"/>
              <a:gd name="T53" fmla="*/ 55963 h 436"/>
              <a:gd name="T54" fmla="*/ 156438 w 434"/>
              <a:gd name="T55" fmla="*/ 89224 h 436"/>
              <a:gd name="T56" fmla="*/ 164866 w 434"/>
              <a:gd name="T57" fmla="*/ 80777 h 436"/>
              <a:gd name="T58" fmla="*/ 131682 w 434"/>
              <a:gd name="T59" fmla="*/ 47516 h 436"/>
              <a:gd name="T60" fmla="*/ 142743 w 434"/>
              <a:gd name="T61" fmla="*/ 36957 h 436"/>
              <a:gd name="T62" fmla="*/ 158545 w 434"/>
              <a:gd name="T63" fmla="*/ 53851 h 436"/>
              <a:gd name="T64" fmla="*/ 167500 w 434"/>
              <a:gd name="T65" fmla="*/ 44876 h 436"/>
              <a:gd name="T66" fmla="*/ 151171 w 434"/>
              <a:gd name="T67" fmla="*/ 28510 h 436"/>
              <a:gd name="T68" fmla="*/ 162232 w 434"/>
              <a:gd name="T69" fmla="*/ 17422 h 436"/>
              <a:gd name="T70" fmla="*/ 211218 w 434"/>
              <a:gd name="T71" fmla="*/ 67578 h 436"/>
              <a:gd name="T72" fmla="*/ 66368 w 434"/>
              <a:gd name="T73" fmla="*/ 212766 h 436"/>
              <a:gd name="T74" fmla="*/ 16855 w 434"/>
              <a:gd name="T75" fmla="*/ 162610 h 4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34" h="436">
                <a:moveTo>
                  <a:pt x="308" y="0"/>
                </a:moveTo>
                <a:lnTo>
                  <a:pt x="0" y="308"/>
                </a:lnTo>
                <a:lnTo>
                  <a:pt x="126" y="436"/>
                </a:lnTo>
                <a:lnTo>
                  <a:pt x="434" y="128"/>
                </a:lnTo>
                <a:lnTo>
                  <a:pt x="308" y="0"/>
                </a:lnTo>
                <a:close/>
                <a:moveTo>
                  <a:pt x="32" y="308"/>
                </a:moveTo>
                <a:lnTo>
                  <a:pt x="54" y="288"/>
                </a:lnTo>
                <a:lnTo>
                  <a:pt x="84" y="319"/>
                </a:lnTo>
                <a:lnTo>
                  <a:pt x="100" y="303"/>
                </a:lnTo>
                <a:lnTo>
                  <a:pt x="70" y="271"/>
                </a:lnTo>
                <a:lnTo>
                  <a:pt x="89" y="252"/>
                </a:lnTo>
                <a:lnTo>
                  <a:pt x="153" y="314"/>
                </a:lnTo>
                <a:lnTo>
                  <a:pt x="169" y="299"/>
                </a:lnTo>
                <a:lnTo>
                  <a:pt x="106" y="235"/>
                </a:lnTo>
                <a:lnTo>
                  <a:pt x="125" y="215"/>
                </a:lnTo>
                <a:lnTo>
                  <a:pt x="157" y="246"/>
                </a:lnTo>
                <a:lnTo>
                  <a:pt x="173" y="230"/>
                </a:lnTo>
                <a:lnTo>
                  <a:pt x="142" y="198"/>
                </a:lnTo>
                <a:lnTo>
                  <a:pt x="162" y="179"/>
                </a:lnTo>
                <a:lnTo>
                  <a:pt x="225" y="242"/>
                </a:lnTo>
                <a:lnTo>
                  <a:pt x="241" y="226"/>
                </a:lnTo>
                <a:lnTo>
                  <a:pt x="179" y="162"/>
                </a:lnTo>
                <a:lnTo>
                  <a:pt x="198" y="143"/>
                </a:lnTo>
                <a:lnTo>
                  <a:pt x="230" y="173"/>
                </a:lnTo>
                <a:lnTo>
                  <a:pt x="246" y="157"/>
                </a:lnTo>
                <a:lnTo>
                  <a:pt x="214" y="127"/>
                </a:lnTo>
                <a:lnTo>
                  <a:pt x="234" y="106"/>
                </a:lnTo>
                <a:lnTo>
                  <a:pt x="297" y="169"/>
                </a:lnTo>
                <a:lnTo>
                  <a:pt x="313" y="153"/>
                </a:lnTo>
                <a:lnTo>
                  <a:pt x="250" y="90"/>
                </a:lnTo>
                <a:lnTo>
                  <a:pt x="271" y="70"/>
                </a:lnTo>
                <a:lnTo>
                  <a:pt x="301" y="102"/>
                </a:lnTo>
                <a:lnTo>
                  <a:pt x="318" y="85"/>
                </a:lnTo>
                <a:lnTo>
                  <a:pt x="287" y="54"/>
                </a:lnTo>
                <a:lnTo>
                  <a:pt x="308" y="33"/>
                </a:lnTo>
                <a:lnTo>
                  <a:pt x="401" y="128"/>
                </a:lnTo>
                <a:lnTo>
                  <a:pt x="126" y="403"/>
                </a:lnTo>
                <a:lnTo>
                  <a:pt x="32" y="308"/>
                </a:lnTo>
                <a:close/>
              </a:path>
            </a:pathLst>
          </a:custGeom>
          <a:solidFill>
            <a:schemeClr val="accent1"/>
          </a:solidFill>
          <a:ln>
            <a:noFill/>
          </a:ln>
        </p:spPr>
        <p:txBody>
          <a:bodyPr/>
          <a:lstStyle/>
          <a:p>
            <a:endParaRPr lang="en-US" dirty="0"/>
          </a:p>
        </p:txBody>
      </p:sp>
      <p:sp>
        <p:nvSpPr>
          <p:cNvPr id="274" name="Freeform 314"/>
          <p:cNvSpPr>
            <a:spLocks noEditPoints="1"/>
          </p:cNvSpPr>
          <p:nvPr/>
        </p:nvSpPr>
        <p:spPr bwMode="auto">
          <a:xfrm>
            <a:off x="5422377" y="1110711"/>
            <a:ext cx="366925" cy="332853"/>
          </a:xfrm>
          <a:custGeom>
            <a:avLst/>
            <a:gdLst>
              <a:gd name="T0" fmla="*/ 107694 w 421"/>
              <a:gd name="T1" fmla="*/ 160446 h 382"/>
              <a:gd name="T2" fmla="*/ 106638 w 421"/>
              <a:gd name="T3" fmla="*/ 160446 h 382"/>
              <a:gd name="T4" fmla="*/ 158901 w 421"/>
              <a:gd name="T5" fmla="*/ 17417 h 382"/>
              <a:gd name="T6" fmla="*/ 155205 w 421"/>
              <a:gd name="T7" fmla="*/ 7389 h 382"/>
              <a:gd name="T8" fmla="*/ 148343 w 421"/>
              <a:gd name="T9" fmla="*/ 1583 h 382"/>
              <a:gd name="T10" fmla="*/ 52263 w 421"/>
              <a:gd name="T11" fmla="*/ 0 h 382"/>
              <a:gd name="T12" fmla="*/ 50151 w 421"/>
              <a:gd name="T13" fmla="*/ 528 h 382"/>
              <a:gd name="T14" fmla="*/ 2112 w 421"/>
              <a:gd name="T15" fmla="*/ 40639 h 382"/>
              <a:gd name="T16" fmla="*/ 0 w 421"/>
              <a:gd name="T17" fmla="*/ 44334 h 382"/>
              <a:gd name="T18" fmla="*/ 0 w 421"/>
              <a:gd name="T19" fmla="*/ 187891 h 382"/>
              <a:gd name="T20" fmla="*/ 5279 w 421"/>
              <a:gd name="T21" fmla="*/ 196863 h 382"/>
              <a:gd name="T22" fmla="*/ 13726 w 421"/>
              <a:gd name="T23" fmla="*/ 201613 h 382"/>
              <a:gd name="T24" fmla="*/ 141480 w 421"/>
              <a:gd name="T25" fmla="*/ 201613 h 382"/>
              <a:gd name="T26" fmla="*/ 150982 w 421"/>
              <a:gd name="T27" fmla="*/ 198974 h 382"/>
              <a:gd name="T28" fmla="*/ 157317 w 421"/>
              <a:gd name="T29" fmla="*/ 191585 h 382"/>
              <a:gd name="T30" fmla="*/ 158901 w 421"/>
              <a:gd name="T31" fmla="*/ 156224 h 382"/>
              <a:gd name="T32" fmla="*/ 146759 w 421"/>
              <a:gd name="T33" fmla="*/ 160446 h 382"/>
              <a:gd name="T34" fmla="*/ 145703 w 421"/>
              <a:gd name="T35" fmla="*/ 186835 h 382"/>
              <a:gd name="T36" fmla="*/ 141480 w 421"/>
              <a:gd name="T37" fmla="*/ 190002 h 382"/>
              <a:gd name="T38" fmla="*/ 15309 w 421"/>
              <a:gd name="T39" fmla="*/ 189474 h 382"/>
              <a:gd name="T40" fmla="*/ 12142 w 421"/>
              <a:gd name="T41" fmla="*/ 184196 h 382"/>
              <a:gd name="T42" fmla="*/ 50151 w 421"/>
              <a:gd name="T43" fmla="*/ 51723 h 382"/>
              <a:gd name="T44" fmla="*/ 62293 w 421"/>
              <a:gd name="T45" fmla="*/ 63862 h 382"/>
              <a:gd name="T46" fmla="*/ 141480 w 421"/>
              <a:gd name="T47" fmla="*/ 12139 h 382"/>
              <a:gd name="T48" fmla="*/ 145703 w 421"/>
              <a:gd name="T49" fmla="*/ 15306 h 382"/>
              <a:gd name="T50" fmla="*/ 158901 w 421"/>
              <a:gd name="T51" fmla="*/ 49612 h 382"/>
              <a:gd name="T52" fmla="*/ 36426 w 421"/>
              <a:gd name="T53" fmla="*/ 92362 h 382"/>
              <a:gd name="T54" fmla="*/ 32202 w 421"/>
              <a:gd name="T55" fmla="*/ 94473 h 382"/>
              <a:gd name="T56" fmla="*/ 30619 w 421"/>
              <a:gd name="T57" fmla="*/ 98695 h 382"/>
              <a:gd name="T58" fmla="*/ 34314 w 421"/>
              <a:gd name="T59" fmla="*/ 104501 h 382"/>
              <a:gd name="T60" fmla="*/ 106110 w 421"/>
              <a:gd name="T61" fmla="*/ 104501 h 382"/>
              <a:gd name="T62" fmla="*/ 109805 w 421"/>
              <a:gd name="T63" fmla="*/ 98168 h 382"/>
              <a:gd name="T64" fmla="*/ 36426 w 421"/>
              <a:gd name="T65" fmla="*/ 148307 h 382"/>
              <a:gd name="T66" fmla="*/ 32202 w 421"/>
              <a:gd name="T67" fmla="*/ 150418 h 382"/>
              <a:gd name="T68" fmla="*/ 30619 w 421"/>
              <a:gd name="T69" fmla="*/ 154113 h 382"/>
              <a:gd name="T70" fmla="*/ 34314 w 421"/>
              <a:gd name="T71" fmla="*/ 159918 h 382"/>
              <a:gd name="T72" fmla="*/ 89217 w 421"/>
              <a:gd name="T73" fmla="*/ 160446 h 382"/>
              <a:gd name="T74" fmla="*/ 88689 w 421"/>
              <a:gd name="T75" fmla="*/ 150946 h 382"/>
              <a:gd name="T76" fmla="*/ 36426 w 421"/>
              <a:gd name="T77" fmla="*/ 120334 h 382"/>
              <a:gd name="T78" fmla="*/ 32202 w 421"/>
              <a:gd name="T79" fmla="*/ 121918 h 382"/>
              <a:gd name="T80" fmla="*/ 30619 w 421"/>
              <a:gd name="T81" fmla="*/ 126140 h 382"/>
              <a:gd name="T82" fmla="*/ 34314 w 421"/>
              <a:gd name="T83" fmla="*/ 131946 h 382"/>
              <a:gd name="T84" fmla="*/ 100303 w 421"/>
              <a:gd name="T85" fmla="*/ 120334 h 382"/>
              <a:gd name="T86" fmla="*/ 107694 w 421"/>
              <a:gd name="T87" fmla="*/ 160446 h 382"/>
              <a:gd name="T88" fmla="*/ 107694 w 421"/>
              <a:gd name="T89" fmla="*/ 160446 h 382"/>
              <a:gd name="T90" fmla="*/ 134089 w 421"/>
              <a:gd name="T91" fmla="*/ 108195 h 382"/>
              <a:gd name="T92" fmla="*/ 203773 w 421"/>
              <a:gd name="T93" fmla="*/ 93418 h 382"/>
              <a:gd name="T94" fmla="*/ 151510 w 421"/>
              <a:gd name="T95" fmla="*/ 146196 h 382"/>
              <a:gd name="T96" fmla="*/ 106638 w 421"/>
              <a:gd name="T97" fmla="*/ 160446 h 382"/>
              <a:gd name="T98" fmla="*/ 102414 w 421"/>
              <a:gd name="T99" fmla="*/ 158335 h 382"/>
              <a:gd name="T100" fmla="*/ 100831 w 421"/>
              <a:gd name="T101" fmla="*/ 155168 h 382"/>
              <a:gd name="T102" fmla="*/ 116668 w 421"/>
              <a:gd name="T103" fmla="*/ 108723 h 382"/>
              <a:gd name="T104" fmla="*/ 185824 w 421"/>
              <a:gd name="T105" fmla="*/ 39056 h 382"/>
              <a:gd name="T106" fmla="*/ 185824 w 421"/>
              <a:gd name="T107" fmla="*/ 56473 h 382"/>
              <a:gd name="T108" fmla="*/ 124059 w 421"/>
              <a:gd name="T109" fmla="*/ 141446 h 38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21" h="382">
                <a:moveTo>
                  <a:pt x="202" y="304"/>
                </a:moveTo>
                <a:lnTo>
                  <a:pt x="202" y="304"/>
                </a:lnTo>
                <a:lnTo>
                  <a:pt x="204" y="304"/>
                </a:lnTo>
                <a:lnTo>
                  <a:pt x="202" y="304"/>
                </a:lnTo>
                <a:close/>
                <a:moveTo>
                  <a:pt x="301" y="94"/>
                </a:moveTo>
                <a:lnTo>
                  <a:pt x="301" y="33"/>
                </a:lnTo>
                <a:lnTo>
                  <a:pt x="300" y="26"/>
                </a:lnTo>
                <a:lnTo>
                  <a:pt x="298" y="19"/>
                </a:lnTo>
                <a:lnTo>
                  <a:pt x="294" y="14"/>
                </a:lnTo>
                <a:lnTo>
                  <a:pt x="292" y="10"/>
                </a:lnTo>
                <a:lnTo>
                  <a:pt x="286" y="6"/>
                </a:lnTo>
                <a:lnTo>
                  <a:pt x="281" y="3"/>
                </a:lnTo>
                <a:lnTo>
                  <a:pt x="274" y="0"/>
                </a:lnTo>
                <a:lnTo>
                  <a:pt x="268" y="0"/>
                </a:lnTo>
                <a:lnTo>
                  <a:pt x="99" y="0"/>
                </a:lnTo>
                <a:lnTo>
                  <a:pt x="98" y="0"/>
                </a:lnTo>
                <a:lnTo>
                  <a:pt x="95" y="1"/>
                </a:lnTo>
                <a:lnTo>
                  <a:pt x="91" y="3"/>
                </a:lnTo>
                <a:lnTo>
                  <a:pt x="4" y="77"/>
                </a:lnTo>
                <a:lnTo>
                  <a:pt x="1" y="80"/>
                </a:lnTo>
                <a:lnTo>
                  <a:pt x="0" y="84"/>
                </a:lnTo>
                <a:lnTo>
                  <a:pt x="0" y="349"/>
                </a:lnTo>
                <a:lnTo>
                  <a:pt x="0" y="356"/>
                </a:lnTo>
                <a:lnTo>
                  <a:pt x="3" y="363"/>
                </a:lnTo>
                <a:lnTo>
                  <a:pt x="6" y="369"/>
                </a:lnTo>
                <a:lnTo>
                  <a:pt x="10" y="373"/>
                </a:lnTo>
                <a:lnTo>
                  <a:pt x="14" y="377"/>
                </a:lnTo>
                <a:lnTo>
                  <a:pt x="19" y="381"/>
                </a:lnTo>
                <a:lnTo>
                  <a:pt x="26" y="382"/>
                </a:lnTo>
                <a:lnTo>
                  <a:pt x="33" y="382"/>
                </a:lnTo>
                <a:lnTo>
                  <a:pt x="268" y="382"/>
                </a:lnTo>
                <a:lnTo>
                  <a:pt x="274" y="382"/>
                </a:lnTo>
                <a:lnTo>
                  <a:pt x="281" y="381"/>
                </a:lnTo>
                <a:lnTo>
                  <a:pt x="286" y="377"/>
                </a:lnTo>
                <a:lnTo>
                  <a:pt x="292" y="373"/>
                </a:lnTo>
                <a:lnTo>
                  <a:pt x="294" y="369"/>
                </a:lnTo>
                <a:lnTo>
                  <a:pt x="298" y="363"/>
                </a:lnTo>
                <a:lnTo>
                  <a:pt x="300" y="356"/>
                </a:lnTo>
                <a:lnTo>
                  <a:pt x="301" y="349"/>
                </a:lnTo>
                <a:lnTo>
                  <a:pt x="301" y="296"/>
                </a:lnTo>
                <a:lnTo>
                  <a:pt x="294" y="299"/>
                </a:lnTo>
                <a:lnTo>
                  <a:pt x="278" y="304"/>
                </a:lnTo>
                <a:lnTo>
                  <a:pt x="278" y="349"/>
                </a:lnTo>
                <a:lnTo>
                  <a:pt x="276" y="354"/>
                </a:lnTo>
                <a:lnTo>
                  <a:pt x="275" y="358"/>
                </a:lnTo>
                <a:lnTo>
                  <a:pt x="271" y="359"/>
                </a:lnTo>
                <a:lnTo>
                  <a:pt x="268" y="360"/>
                </a:lnTo>
                <a:lnTo>
                  <a:pt x="33" y="360"/>
                </a:lnTo>
                <a:lnTo>
                  <a:pt x="29" y="359"/>
                </a:lnTo>
                <a:lnTo>
                  <a:pt x="26" y="358"/>
                </a:lnTo>
                <a:lnTo>
                  <a:pt x="23" y="354"/>
                </a:lnTo>
                <a:lnTo>
                  <a:pt x="23" y="349"/>
                </a:lnTo>
                <a:lnTo>
                  <a:pt x="23" y="91"/>
                </a:lnTo>
                <a:lnTo>
                  <a:pt x="95" y="29"/>
                </a:lnTo>
                <a:lnTo>
                  <a:pt x="95" y="98"/>
                </a:lnTo>
                <a:lnTo>
                  <a:pt x="59" y="98"/>
                </a:lnTo>
                <a:lnTo>
                  <a:pt x="59" y="121"/>
                </a:lnTo>
                <a:lnTo>
                  <a:pt x="118" y="121"/>
                </a:lnTo>
                <a:lnTo>
                  <a:pt x="118" y="23"/>
                </a:lnTo>
                <a:lnTo>
                  <a:pt x="268" y="23"/>
                </a:lnTo>
                <a:lnTo>
                  <a:pt x="271" y="23"/>
                </a:lnTo>
                <a:lnTo>
                  <a:pt x="275" y="26"/>
                </a:lnTo>
                <a:lnTo>
                  <a:pt x="276" y="29"/>
                </a:lnTo>
                <a:lnTo>
                  <a:pt x="278" y="33"/>
                </a:lnTo>
                <a:lnTo>
                  <a:pt x="278" y="117"/>
                </a:lnTo>
                <a:lnTo>
                  <a:pt x="301" y="94"/>
                </a:lnTo>
                <a:close/>
                <a:moveTo>
                  <a:pt x="208" y="186"/>
                </a:moveTo>
                <a:lnTo>
                  <a:pt x="219" y="175"/>
                </a:lnTo>
                <a:lnTo>
                  <a:pt x="69" y="175"/>
                </a:lnTo>
                <a:lnTo>
                  <a:pt x="65" y="176"/>
                </a:lnTo>
                <a:lnTo>
                  <a:pt x="61" y="179"/>
                </a:lnTo>
                <a:lnTo>
                  <a:pt x="58" y="183"/>
                </a:lnTo>
                <a:lnTo>
                  <a:pt x="58" y="187"/>
                </a:lnTo>
                <a:lnTo>
                  <a:pt x="58" y="191"/>
                </a:lnTo>
                <a:lnTo>
                  <a:pt x="61" y="195"/>
                </a:lnTo>
                <a:lnTo>
                  <a:pt x="65" y="198"/>
                </a:lnTo>
                <a:lnTo>
                  <a:pt x="69" y="198"/>
                </a:lnTo>
                <a:lnTo>
                  <a:pt x="201" y="198"/>
                </a:lnTo>
                <a:lnTo>
                  <a:pt x="204" y="191"/>
                </a:lnTo>
                <a:lnTo>
                  <a:pt x="208" y="186"/>
                </a:lnTo>
                <a:close/>
                <a:moveTo>
                  <a:pt x="169" y="281"/>
                </a:moveTo>
                <a:lnTo>
                  <a:pt x="69" y="281"/>
                </a:lnTo>
                <a:lnTo>
                  <a:pt x="65" y="282"/>
                </a:lnTo>
                <a:lnTo>
                  <a:pt x="61" y="285"/>
                </a:lnTo>
                <a:lnTo>
                  <a:pt x="58" y="288"/>
                </a:lnTo>
                <a:lnTo>
                  <a:pt x="58" y="292"/>
                </a:lnTo>
                <a:lnTo>
                  <a:pt x="58" y="297"/>
                </a:lnTo>
                <a:lnTo>
                  <a:pt x="61" y="300"/>
                </a:lnTo>
                <a:lnTo>
                  <a:pt x="65" y="303"/>
                </a:lnTo>
                <a:lnTo>
                  <a:pt x="69" y="304"/>
                </a:lnTo>
                <a:lnTo>
                  <a:pt x="169" y="304"/>
                </a:lnTo>
                <a:lnTo>
                  <a:pt x="168" y="299"/>
                </a:lnTo>
                <a:lnTo>
                  <a:pt x="168" y="293"/>
                </a:lnTo>
                <a:lnTo>
                  <a:pt x="168" y="286"/>
                </a:lnTo>
                <a:lnTo>
                  <a:pt x="169" y="281"/>
                </a:lnTo>
                <a:close/>
                <a:moveTo>
                  <a:pt x="69" y="228"/>
                </a:moveTo>
                <a:lnTo>
                  <a:pt x="69" y="228"/>
                </a:lnTo>
                <a:lnTo>
                  <a:pt x="65" y="228"/>
                </a:lnTo>
                <a:lnTo>
                  <a:pt x="61" y="231"/>
                </a:lnTo>
                <a:lnTo>
                  <a:pt x="58" y="235"/>
                </a:lnTo>
                <a:lnTo>
                  <a:pt x="58" y="239"/>
                </a:lnTo>
                <a:lnTo>
                  <a:pt x="58" y="244"/>
                </a:lnTo>
                <a:lnTo>
                  <a:pt x="61" y="248"/>
                </a:lnTo>
                <a:lnTo>
                  <a:pt x="65" y="250"/>
                </a:lnTo>
                <a:lnTo>
                  <a:pt x="69" y="252"/>
                </a:lnTo>
                <a:lnTo>
                  <a:pt x="180" y="252"/>
                </a:lnTo>
                <a:lnTo>
                  <a:pt x="190" y="228"/>
                </a:lnTo>
                <a:lnTo>
                  <a:pt x="69" y="228"/>
                </a:lnTo>
                <a:close/>
                <a:moveTo>
                  <a:pt x="204" y="304"/>
                </a:moveTo>
                <a:lnTo>
                  <a:pt x="204" y="304"/>
                </a:lnTo>
                <a:close/>
                <a:moveTo>
                  <a:pt x="352" y="107"/>
                </a:moveTo>
                <a:lnTo>
                  <a:pt x="254" y="205"/>
                </a:lnTo>
                <a:lnTo>
                  <a:pt x="290" y="241"/>
                </a:lnTo>
                <a:lnTo>
                  <a:pt x="370" y="161"/>
                </a:lnTo>
                <a:lnTo>
                  <a:pt x="386" y="177"/>
                </a:lnTo>
                <a:lnTo>
                  <a:pt x="292" y="274"/>
                </a:lnTo>
                <a:lnTo>
                  <a:pt x="287" y="277"/>
                </a:lnTo>
                <a:lnTo>
                  <a:pt x="206" y="303"/>
                </a:lnTo>
                <a:lnTo>
                  <a:pt x="202" y="304"/>
                </a:lnTo>
                <a:lnTo>
                  <a:pt x="198" y="303"/>
                </a:lnTo>
                <a:lnTo>
                  <a:pt x="194" y="300"/>
                </a:lnTo>
                <a:lnTo>
                  <a:pt x="193" y="297"/>
                </a:lnTo>
                <a:lnTo>
                  <a:pt x="191" y="294"/>
                </a:lnTo>
                <a:lnTo>
                  <a:pt x="191" y="292"/>
                </a:lnTo>
                <a:lnTo>
                  <a:pt x="191" y="288"/>
                </a:lnTo>
                <a:lnTo>
                  <a:pt x="221" y="206"/>
                </a:lnTo>
                <a:lnTo>
                  <a:pt x="224" y="202"/>
                </a:lnTo>
                <a:lnTo>
                  <a:pt x="352" y="74"/>
                </a:lnTo>
                <a:lnTo>
                  <a:pt x="421" y="143"/>
                </a:lnTo>
                <a:lnTo>
                  <a:pt x="404" y="160"/>
                </a:lnTo>
                <a:lnTo>
                  <a:pt x="352" y="107"/>
                </a:lnTo>
                <a:close/>
                <a:moveTo>
                  <a:pt x="241" y="224"/>
                </a:moveTo>
                <a:lnTo>
                  <a:pt x="227" y="260"/>
                </a:lnTo>
                <a:lnTo>
                  <a:pt x="235" y="268"/>
                </a:lnTo>
                <a:lnTo>
                  <a:pt x="274" y="256"/>
                </a:lnTo>
                <a:lnTo>
                  <a:pt x="241" y="224"/>
                </a:lnTo>
                <a:close/>
              </a:path>
            </a:pathLst>
          </a:custGeom>
          <a:solidFill>
            <a:schemeClr val="accent1"/>
          </a:solidFill>
          <a:ln>
            <a:noFill/>
          </a:ln>
        </p:spPr>
        <p:txBody>
          <a:bodyPr/>
          <a:lstStyle/>
          <a:p>
            <a:endParaRPr lang="en-US" dirty="0"/>
          </a:p>
        </p:txBody>
      </p:sp>
      <p:sp>
        <p:nvSpPr>
          <p:cNvPr id="275" name="Freeform 315"/>
          <p:cNvSpPr>
            <a:spLocks noEditPoints="1"/>
          </p:cNvSpPr>
          <p:nvPr/>
        </p:nvSpPr>
        <p:spPr bwMode="auto">
          <a:xfrm>
            <a:off x="147607" y="5446430"/>
            <a:ext cx="480358" cy="309265"/>
          </a:xfrm>
          <a:custGeom>
            <a:avLst/>
            <a:gdLst>
              <a:gd name="T0" fmla="*/ 195792 w 495"/>
              <a:gd name="T1" fmla="*/ 158750 h 354"/>
              <a:gd name="T2" fmla="*/ 192617 w 495"/>
              <a:gd name="T3" fmla="*/ 162454 h 354"/>
              <a:gd name="T4" fmla="*/ 186267 w 495"/>
              <a:gd name="T5" fmla="*/ 161396 h 354"/>
              <a:gd name="T6" fmla="*/ 146579 w 495"/>
              <a:gd name="T7" fmla="*/ 137583 h 354"/>
              <a:gd name="T8" fmla="*/ 106892 w 495"/>
              <a:gd name="T9" fmla="*/ 123296 h 354"/>
              <a:gd name="T10" fmla="*/ 91546 w 495"/>
              <a:gd name="T11" fmla="*/ 114829 h 354"/>
              <a:gd name="T12" fmla="*/ 97367 w 495"/>
              <a:gd name="T13" fmla="*/ 109008 h 354"/>
              <a:gd name="T14" fmla="*/ 135996 w 495"/>
              <a:gd name="T15" fmla="*/ 119592 h 354"/>
              <a:gd name="T16" fmla="*/ 162984 w 495"/>
              <a:gd name="T17" fmla="*/ 131763 h 354"/>
              <a:gd name="T18" fmla="*/ 184150 w 495"/>
              <a:gd name="T19" fmla="*/ 17992 h 354"/>
              <a:gd name="T20" fmla="*/ 145521 w 495"/>
              <a:gd name="T21" fmla="*/ 40746 h 354"/>
              <a:gd name="T22" fmla="*/ 116417 w 495"/>
              <a:gd name="T23" fmla="*/ 50800 h 354"/>
              <a:gd name="T24" fmla="*/ 91546 w 495"/>
              <a:gd name="T25" fmla="*/ 53975 h 354"/>
              <a:gd name="T26" fmla="*/ 100013 w 495"/>
              <a:gd name="T27" fmla="*/ 41275 h 354"/>
              <a:gd name="T28" fmla="*/ 138113 w 495"/>
              <a:gd name="T29" fmla="*/ 30692 h 354"/>
              <a:gd name="T30" fmla="*/ 177271 w 495"/>
              <a:gd name="T31" fmla="*/ 7937 h 354"/>
              <a:gd name="T32" fmla="*/ 188913 w 495"/>
              <a:gd name="T33" fmla="*/ 0 h 354"/>
              <a:gd name="T34" fmla="*/ 194205 w 495"/>
              <a:gd name="T35" fmla="*/ 1588 h 354"/>
              <a:gd name="T36" fmla="*/ 195792 w 495"/>
              <a:gd name="T37" fmla="*/ 5821 h 354"/>
              <a:gd name="T38" fmla="*/ 228071 w 495"/>
              <a:gd name="T39" fmla="*/ 106892 h 354"/>
              <a:gd name="T40" fmla="*/ 234950 w 495"/>
              <a:gd name="T41" fmla="*/ 89429 h 354"/>
              <a:gd name="T42" fmla="*/ 235480 w 495"/>
              <a:gd name="T43" fmla="*/ 75142 h 354"/>
              <a:gd name="T44" fmla="*/ 230717 w 495"/>
              <a:gd name="T45" fmla="*/ 56621 h 354"/>
              <a:gd name="T46" fmla="*/ 213255 w 495"/>
              <a:gd name="T47" fmla="*/ 53975 h 354"/>
              <a:gd name="T48" fmla="*/ 223309 w 495"/>
              <a:gd name="T49" fmla="*/ 73025 h 354"/>
              <a:gd name="T50" fmla="*/ 221721 w 495"/>
              <a:gd name="T51" fmla="*/ 94192 h 354"/>
              <a:gd name="T52" fmla="*/ 241300 w 495"/>
              <a:gd name="T53" fmla="*/ 131233 h 354"/>
              <a:gd name="T54" fmla="*/ 254000 w 495"/>
              <a:gd name="T55" fmla="*/ 113771 h 354"/>
              <a:gd name="T56" fmla="*/ 260880 w 495"/>
              <a:gd name="T57" fmla="*/ 87313 h 354"/>
              <a:gd name="T58" fmla="*/ 260350 w 495"/>
              <a:gd name="T59" fmla="*/ 65617 h 354"/>
              <a:gd name="T60" fmla="*/ 249238 w 495"/>
              <a:gd name="T61" fmla="*/ 39158 h 354"/>
              <a:gd name="T62" fmla="*/ 231775 w 495"/>
              <a:gd name="T63" fmla="*/ 36513 h 354"/>
              <a:gd name="T64" fmla="*/ 245005 w 495"/>
              <a:gd name="T65" fmla="*/ 56621 h 354"/>
              <a:gd name="T66" fmla="*/ 249238 w 495"/>
              <a:gd name="T67" fmla="*/ 79904 h 354"/>
              <a:gd name="T68" fmla="*/ 247121 w 495"/>
              <a:gd name="T69" fmla="*/ 97367 h 354"/>
              <a:gd name="T70" fmla="*/ 236538 w 495"/>
              <a:gd name="T71" fmla="*/ 118004 h 354"/>
              <a:gd name="T72" fmla="*/ 94192 w 495"/>
              <a:gd name="T73" fmla="*/ 184150 h 354"/>
              <a:gd name="T74" fmla="*/ 58738 w 495"/>
              <a:gd name="T75" fmla="*/ 187325 h 354"/>
              <a:gd name="T76" fmla="*/ 53446 w 495"/>
              <a:gd name="T77" fmla="*/ 183621 h 354"/>
              <a:gd name="T78" fmla="*/ 15346 w 495"/>
              <a:gd name="T79" fmla="*/ 114300 h 354"/>
              <a:gd name="T80" fmla="*/ 1058 w 495"/>
              <a:gd name="T81" fmla="*/ 94721 h 354"/>
              <a:gd name="T82" fmla="*/ 529 w 495"/>
              <a:gd name="T83" fmla="*/ 74083 h 354"/>
              <a:gd name="T84" fmla="*/ 17992 w 495"/>
              <a:gd name="T85" fmla="*/ 48683 h 354"/>
              <a:gd name="T86" fmla="*/ 80433 w 495"/>
              <a:gd name="T87" fmla="*/ 41275 h 354"/>
              <a:gd name="T88" fmla="*/ 95779 w 495"/>
              <a:gd name="T89" fmla="*/ 178858 h 354"/>
              <a:gd name="T90" fmla="*/ 40746 w 495"/>
              <a:gd name="T91" fmla="*/ 110596 h 354"/>
              <a:gd name="T92" fmla="*/ 40746 w 495"/>
              <a:gd name="T93" fmla="*/ 53975 h 354"/>
              <a:gd name="T94" fmla="*/ 20108 w 495"/>
              <a:gd name="T95" fmla="*/ 61912 h 354"/>
              <a:gd name="T96" fmla="*/ 12171 w 495"/>
              <a:gd name="T97" fmla="*/ 82550 h 354"/>
              <a:gd name="T98" fmla="*/ 16404 w 495"/>
              <a:gd name="T99" fmla="*/ 98425 h 354"/>
              <a:gd name="T100" fmla="*/ 34925 w 495"/>
              <a:gd name="T101" fmla="*/ 110067 h 354"/>
              <a:gd name="T102" fmla="*/ 68263 w 495"/>
              <a:gd name="T103" fmla="*/ 123296 h 35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5" h="354">
                <a:moveTo>
                  <a:pt x="370" y="11"/>
                </a:moveTo>
                <a:lnTo>
                  <a:pt x="370" y="297"/>
                </a:lnTo>
                <a:lnTo>
                  <a:pt x="370" y="300"/>
                </a:lnTo>
                <a:lnTo>
                  <a:pt x="368" y="303"/>
                </a:lnTo>
                <a:lnTo>
                  <a:pt x="367" y="305"/>
                </a:lnTo>
                <a:lnTo>
                  <a:pt x="364" y="307"/>
                </a:lnTo>
                <a:lnTo>
                  <a:pt x="359" y="308"/>
                </a:lnTo>
                <a:lnTo>
                  <a:pt x="354" y="308"/>
                </a:lnTo>
                <a:lnTo>
                  <a:pt x="352" y="305"/>
                </a:lnTo>
                <a:lnTo>
                  <a:pt x="326" y="288"/>
                </a:lnTo>
                <a:lnTo>
                  <a:pt x="301" y="272"/>
                </a:lnTo>
                <a:lnTo>
                  <a:pt x="277" y="260"/>
                </a:lnTo>
                <a:lnTo>
                  <a:pt x="255" y="249"/>
                </a:lnTo>
                <a:lnTo>
                  <a:pt x="225" y="239"/>
                </a:lnTo>
                <a:lnTo>
                  <a:pt x="202" y="233"/>
                </a:lnTo>
                <a:lnTo>
                  <a:pt x="183" y="228"/>
                </a:lnTo>
                <a:lnTo>
                  <a:pt x="173" y="228"/>
                </a:lnTo>
                <a:lnTo>
                  <a:pt x="173" y="217"/>
                </a:lnTo>
                <a:lnTo>
                  <a:pt x="173" y="209"/>
                </a:lnTo>
                <a:lnTo>
                  <a:pt x="173" y="205"/>
                </a:lnTo>
                <a:lnTo>
                  <a:pt x="184" y="206"/>
                </a:lnTo>
                <a:lnTo>
                  <a:pt x="205" y="209"/>
                </a:lnTo>
                <a:lnTo>
                  <a:pt x="228" y="215"/>
                </a:lnTo>
                <a:lnTo>
                  <a:pt x="257" y="226"/>
                </a:lnTo>
                <a:lnTo>
                  <a:pt x="282" y="235"/>
                </a:lnTo>
                <a:lnTo>
                  <a:pt x="308" y="249"/>
                </a:lnTo>
                <a:lnTo>
                  <a:pt x="327" y="261"/>
                </a:lnTo>
                <a:lnTo>
                  <a:pt x="348" y="274"/>
                </a:lnTo>
                <a:lnTo>
                  <a:pt x="348" y="34"/>
                </a:lnTo>
                <a:lnTo>
                  <a:pt x="321" y="52"/>
                </a:lnTo>
                <a:lnTo>
                  <a:pt x="295" y="67"/>
                </a:lnTo>
                <a:lnTo>
                  <a:pt x="275" y="77"/>
                </a:lnTo>
                <a:lnTo>
                  <a:pt x="255" y="85"/>
                </a:lnTo>
                <a:lnTo>
                  <a:pt x="238" y="91"/>
                </a:lnTo>
                <a:lnTo>
                  <a:pt x="220" y="96"/>
                </a:lnTo>
                <a:lnTo>
                  <a:pt x="192" y="102"/>
                </a:lnTo>
                <a:lnTo>
                  <a:pt x="173" y="103"/>
                </a:lnTo>
                <a:lnTo>
                  <a:pt x="173" y="102"/>
                </a:lnTo>
                <a:lnTo>
                  <a:pt x="173" y="80"/>
                </a:lnTo>
                <a:lnTo>
                  <a:pt x="189" y="78"/>
                </a:lnTo>
                <a:lnTo>
                  <a:pt x="210" y="74"/>
                </a:lnTo>
                <a:lnTo>
                  <a:pt x="236" y="67"/>
                </a:lnTo>
                <a:lnTo>
                  <a:pt x="261" y="58"/>
                </a:lnTo>
                <a:lnTo>
                  <a:pt x="290" y="44"/>
                </a:lnTo>
                <a:lnTo>
                  <a:pt x="305" y="36"/>
                </a:lnTo>
                <a:lnTo>
                  <a:pt x="320" y="26"/>
                </a:lnTo>
                <a:lnTo>
                  <a:pt x="335" y="15"/>
                </a:lnTo>
                <a:lnTo>
                  <a:pt x="352" y="3"/>
                </a:lnTo>
                <a:lnTo>
                  <a:pt x="354" y="1"/>
                </a:lnTo>
                <a:lnTo>
                  <a:pt x="357" y="0"/>
                </a:lnTo>
                <a:lnTo>
                  <a:pt x="360" y="0"/>
                </a:lnTo>
                <a:lnTo>
                  <a:pt x="364" y="1"/>
                </a:lnTo>
                <a:lnTo>
                  <a:pt x="367" y="3"/>
                </a:lnTo>
                <a:lnTo>
                  <a:pt x="368" y="6"/>
                </a:lnTo>
                <a:lnTo>
                  <a:pt x="370" y="8"/>
                </a:lnTo>
                <a:lnTo>
                  <a:pt x="370" y="11"/>
                </a:lnTo>
                <a:close/>
                <a:moveTo>
                  <a:pt x="420" y="216"/>
                </a:moveTo>
                <a:lnTo>
                  <a:pt x="420" y="216"/>
                </a:lnTo>
                <a:lnTo>
                  <a:pt x="426" y="209"/>
                </a:lnTo>
                <a:lnTo>
                  <a:pt x="431" y="202"/>
                </a:lnTo>
                <a:lnTo>
                  <a:pt x="436" y="194"/>
                </a:lnTo>
                <a:lnTo>
                  <a:pt x="440" y="186"/>
                </a:lnTo>
                <a:lnTo>
                  <a:pt x="442" y="178"/>
                </a:lnTo>
                <a:lnTo>
                  <a:pt x="444" y="169"/>
                </a:lnTo>
                <a:lnTo>
                  <a:pt x="445" y="161"/>
                </a:lnTo>
                <a:lnTo>
                  <a:pt x="445" y="151"/>
                </a:lnTo>
                <a:lnTo>
                  <a:pt x="445" y="142"/>
                </a:lnTo>
                <a:lnTo>
                  <a:pt x="444" y="133"/>
                </a:lnTo>
                <a:lnTo>
                  <a:pt x="442" y="124"/>
                </a:lnTo>
                <a:lnTo>
                  <a:pt x="438" y="116"/>
                </a:lnTo>
                <a:lnTo>
                  <a:pt x="436" y="107"/>
                </a:lnTo>
                <a:lnTo>
                  <a:pt x="430" y="99"/>
                </a:lnTo>
                <a:lnTo>
                  <a:pt x="425" y="92"/>
                </a:lnTo>
                <a:lnTo>
                  <a:pt x="419" y="85"/>
                </a:lnTo>
                <a:lnTo>
                  <a:pt x="403" y="102"/>
                </a:lnTo>
                <a:lnTo>
                  <a:pt x="412" y="111"/>
                </a:lnTo>
                <a:lnTo>
                  <a:pt x="418" y="124"/>
                </a:lnTo>
                <a:lnTo>
                  <a:pt x="422" y="138"/>
                </a:lnTo>
                <a:lnTo>
                  <a:pt x="423" y="151"/>
                </a:lnTo>
                <a:lnTo>
                  <a:pt x="422" y="165"/>
                </a:lnTo>
                <a:lnTo>
                  <a:pt x="419" y="178"/>
                </a:lnTo>
                <a:lnTo>
                  <a:pt x="412" y="190"/>
                </a:lnTo>
                <a:lnTo>
                  <a:pt x="404" y="201"/>
                </a:lnTo>
                <a:lnTo>
                  <a:pt x="420" y="216"/>
                </a:lnTo>
                <a:close/>
                <a:moveTo>
                  <a:pt x="456" y="248"/>
                </a:moveTo>
                <a:lnTo>
                  <a:pt x="456" y="248"/>
                </a:lnTo>
                <a:lnTo>
                  <a:pt x="464" y="237"/>
                </a:lnTo>
                <a:lnTo>
                  <a:pt x="473" y="227"/>
                </a:lnTo>
                <a:lnTo>
                  <a:pt x="480" y="215"/>
                </a:lnTo>
                <a:lnTo>
                  <a:pt x="485" y="204"/>
                </a:lnTo>
                <a:lnTo>
                  <a:pt x="489" y="191"/>
                </a:lnTo>
                <a:lnTo>
                  <a:pt x="492" y="178"/>
                </a:lnTo>
                <a:lnTo>
                  <a:pt x="493" y="165"/>
                </a:lnTo>
                <a:lnTo>
                  <a:pt x="495" y="151"/>
                </a:lnTo>
                <a:lnTo>
                  <a:pt x="493" y="138"/>
                </a:lnTo>
                <a:lnTo>
                  <a:pt x="492" y="124"/>
                </a:lnTo>
                <a:lnTo>
                  <a:pt x="488" y="111"/>
                </a:lnTo>
                <a:lnTo>
                  <a:pt x="484" y="98"/>
                </a:lnTo>
                <a:lnTo>
                  <a:pt x="478" y="85"/>
                </a:lnTo>
                <a:lnTo>
                  <a:pt x="471" y="74"/>
                </a:lnTo>
                <a:lnTo>
                  <a:pt x="463" y="63"/>
                </a:lnTo>
                <a:lnTo>
                  <a:pt x="453" y="52"/>
                </a:lnTo>
                <a:lnTo>
                  <a:pt x="438" y="69"/>
                </a:lnTo>
                <a:lnTo>
                  <a:pt x="445" y="77"/>
                </a:lnTo>
                <a:lnTo>
                  <a:pt x="452" y="87"/>
                </a:lnTo>
                <a:lnTo>
                  <a:pt x="458" y="96"/>
                </a:lnTo>
                <a:lnTo>
                  <a:pt x="463" y="107"/>
                </a:lnTo>
                <a:lnTo>
                  <a:pt x="467" y="117"/>
                </a:lnTo>
                <a:lnTo>
                  <a:pt x="470" y="128"/>
                </a:lnTo>
                <a:lnTo>
                  <a:pt x="471" y="140"/>
                </a:lnTo>
                <a:lnTo>
                  <a:pt x="471" y="151"/>
                </a:lnTo>
                <a:lnTo>
                  <a:pt x="471" y="162"/>
                </a:lnTo>
                <a:lnTo>
                  <a:pt x="470" y="173"/>
                </a:lnTo>
                <a:lnTo>
                  <a:pt x="467" y="184"/>
                </a:lnTo>
                <a:lnTo>
                  <a:pt x="463" y="195"/>
                </a:lnTo>
                <a:lnTo>
                  <a:pt x="459" y="205"/>
                </a:lnTo>
                <a:lnTo>
                  <a:pt x="453" y="215"/>
                </a:lnTo>
                <a:lnTo>
                  <a:pt x="447" y="223"/>
                </a:lnTo>
                <a:lnTo>
                  <a:pt x="440" y="233"/>
                </a:lnTo>
                <a:lnTo>
                  <a:pt x="456" y="248"/>
                </a:lnTo>
                <a:close/>
                <a:moveTo>
                  <a:pt x="178" y="348"/>
                </a:moveTo>
                <a:lnTo>
                  <a:pt x="178" y="348"/>
                </a:lnTo>
                <a:lnTo>
                  <a:pt x="174" y="352"/>
                </a:lnTo>
                <a:lnTo>
                  <a:pt x="170" y="354"/>
                </a:lnTo>
                <a:lnTo>
                  <a:pt x="111" y="354"/>
                </a:lnTo>
                <a:lnTo>
                  <a:pt x="108" y="352"/>
                </a:lnTo>
                <a:lnTo>
                  <a:pt x="106" y="351"/>
                </a:lnTo>
                <a:lnTo>
                  <a:pt x="103" y="349"/>
                </a:lnTo>
                <a:lnTo>
                  <a:pt x="101" y="347"/>
                </a:lnTo>
                <a:lnTo>
                  <a:pt x="49" y="227"/>
                </a:lnTo>
                <a:lnTo>
                  <a:pt x="38" y="222"/>
                </a:lnTo>
                <a:lnTo>
                  <a:pt x="29" y="216"/>
                </a:lnTo>
                <a:lnTo>
                  <a:pt x="20" y="208"/>
                </a:lnTo>
                <a:lnTo>
                  <a:pt x="13" y="200"/>
                </a:lnTo>
                <a:lnTo>
                  <a:pt x="8" y="190"/>
                </a:lnTo>
                <a:lnTo>
                  <a:pt x="2" y="179"/>
                </a:lnTo>
                <a:lnTo>
                  <a:pt x="0" y="168"/>
                </a:lnTo>
                <a:lnTo>
                  <a:pt x="0" y="156"/>
                </a:lnTo>
                <a:lnTo>
                  <a:pt x="1" y="140"/>
                </a:lnTo>
                <a:lnTo>
                  <a:pt x="5" y="125"/>
                </a:lnTo>
                <a:lnTo>
                  <a:pt x="12" y="113"/>
                </a:lnTo>
                <a:lnTo>
                  <a:pt x="22" y="100"/>
                </a:lnTo>
                <a:lnTo>
                  <a:pt x="34" y="92"/>
                </a:lnTo>
                <a:lnTo>
                  <a:pt x="46" y="84"/>
                </a:lnTo>
                <a:lnTo>
                  <a:pt x="62" y="80"/>
                </a:lnTo>
                <a:lnTo>
                  <a:pt x="77" y="78"/>
                </a:lnTo>
                <a:lnTo>
                  <a:pt x="152" y="78"/>
                </a:lnTo>
                <a:lnTo>
                  <a:pt x="152" y="209"/>
                </a:lnTo>
                <a:lnTo>
                  <a:pt x="152" y="227"/>
                </a:lnTo>
                <a:lnTo>
                  <a:pt x="181" y="338"/>
                </a:lnTo>
                <a:lnTo>
                  <a:pt x="181" y="344"/>
                </a:lnTo>
                <a:lnTo>
                  <a:pt x="178" y="348"/>
                </a:lnTo>
                <a:close/>
                <a:moveTo>
                  <a:pt x="77" y="209"/>
                </a:moveTo>
                <a:lnTo>
                  <a:pt x="126" y="209"/>
                </a:lnTo>
                <a:lnTo>
                  <a:pt x="126" y="102"/>
                </a:lnTo>
                <a:lnTo>
                  <a:pt x="77" y="102"/>
                </a:lnTo>
                <a:lnTo>
                  <a:pt x="66" y="103"/>
                </a:lnTo>
                <a:lnTo>
                  <a:pt x="56" y="106"/>
                </a:lnTo>
                <a:lnTo>
                  <a:pt x="46" y="110"/>
                </a:lnTo>
                <a:lnTo>
                  <a:pt x="38" y="117"/>
                </a:lnTo>
                <a:lnTo>
                  <a:pt x="31" y="125"/>
                </a:lnTo>
                <a:lnTo>
                  <a:pt x="27" y="135"/>
                </a:lnTo>
                <a:lnTo>
                  <a:pt x="23" y="144"/>
                </a:lnTo>
                <a:lnTo>
                  <a:pt x="23" y="156"/>
                </a:lnTo>
                <a:lnTo>
                  <a:pt x="23" y="167"/>
                </a:lnTo>
                <a:lnTo>
                  <a:pt x="27" y="176"/>
                </a:lnTo>
                <a:lnTo>
                  <a:pt x="31" y="186"/>
                </a:lnTo>
                <a:lnTo>
                  <a:pt x="38" y="194"/>
                </a:lnTo>
                <a:lnTo>
                  <a:pt x="46" y="200"/>
                </a:lnTo>
                <a:lnTo>
                  <a:pt x="56" y="205"/>
                </a:lnTo>
                <a:lnTo>
                  <a:pt x="66" y="208"/>
                </a:lnTo>
                <a:lnTo>
                  <a:pt x="77" y="209"/>
                </a:lnTo>
                <a:close/>
                <a:moveTo>
                  <a:pt x="155" y="330"/>
                </a:moveTo>
                <a:lnTo>
                  <a:pt x="129" y="233"/>
                </a:lnTo>
                <a:lnTo>
                  <a:pt x="77" y="233"/>
                </a:lnTo>
                <a:lnTo>
                  <a:pt x="119" y="330"/>
                </a:lnTo>
                <a:lnTo>
                  <a:pt x="155" y="330"/>
                </a:lnTo>
                <a:close/>
              </a:path>
            </a:pathLst>
          </a:custGeom>
          <a:solidFill>
            <a:schemeClr val="accent1"/>
          </a:solidFill>
          <a:ln>
            <a:noFill/>
          </a:ln>
        </p:spPr>
        <p:txBody>
          <a:bodyPr/>
          <a:lstStyle/>
          <a:p>
            <a:endParaRPr lang="en-US" dirty="0"/>
          </a:p>
        </p:txBody>
      </p:sp>
      <p:sp>
        <p:nvSpPr>
          <p:cNvPr id="276" name="Freeform 316"/>
          <p:cNvSpPr>
            <a:spLocks noEditPoints="1"/>
          </p:cNvSpPr>
          <p:nvPr/>
        </p:nvSpPr>
        <p:spPr bwMode="auto">
          <a:xfrm>
            <a:off x="6527138" y="4453817"/>
            <a:ext cx="385271" cy="345958"/>
          </a:xfrm>
          <a:custGeom>
            <a:avLst/>
            <a:gdLst>
              <a:gd name="T0" fmla="*/ 171062 w 442"/>
              <a:gd name="T1" fmla="*/ 203758 h 398"/>
              <a:gd name="T2" fmla="*/ 165255 w 442"/>
              <a:gd name="T3" fmla="*/ 207970 h 398"/>
              <a:gd name="T4" fmla="*/ 136216 w 442"/>
              <a:gd name="T5" fmla="*/ 202705 h 398"/>
              <a:gd name="T6" fmla="*/ 129353 w 442"/>
              <a:gd name="T7" fmla="*/ 208497 h 398"/>
              <a:gd name="T8" fmla="*/ 123545 w 442"/>
              <a:gd name="T9" fmla="*/ 186384 h 398"/>
              <a:gd name="T10" fmla="*/ 94507 w 442"/>
              <a:gd name="T11" fmla="*/ 207970 h 398"/>
              <a:gd name="T12" fmla="*/ 88699 w 442"/>
              <a:gd name="T13" fmla="*/ 201652 h 398"/>
              <a:gd name="T14" fmla="*/ 136216 w 442"/>
              <a:gd name="T15" fmla="*/ 154267 h 398"/>
              <a:gd name="T16" fmla="*/ 72860 w 442"/>
              <a:gd name="T17" fmla="*/ 5265 h 398"/>
              <a:gd name="T18" fmla="*/ 210132 w 442"/>
              <a:gd name="T19" fmla="*/ 118991 h 398"/>
              <a:gd name="T20" fmla="*/ 204325 w 442"/>
              <a:gd name="T21" fmla="*/ 128994 h 398"/>
              <a:gd name="T22" fmla="*/ 82891 w 442"/>
              <a:gd name="T23" fmla="*/ 90033 h 398"/>
              <a:gd name="T24" fmla="*/ 78668 w 442"/>
              <a:gd name="T25" fmla="*/ 76344 h 398"/>
              <a:gd name="T26" fmla="*/ 69164 w 442"/>
              <a:gd name="T27" fmla="*/ 68446 h 398"/>
              <a:gd name="T28" fmla="*/ 24815 w 442"/>
              <a:gd name="T29" fmla="*/ 65287 h 398"/>
              <a:gd name="T30" fmla="*/ 10559 w 442"/>
              <a:gd name="T31" fmla="*/ 69499 h 398"/>
              <a:gd name="T32" fmla="*/ 1056 w 442"/>
              <a:gd name="T33" fmla="*/ 82662 h 398"/>
              <a:gd name="T34" fmla="*/ 0 w 442"/>
              <a:gd name="T35" fmla="*/ 138471 h 398"/>
              <a:gd name="T36" fmla="*/ 7392 w 442"/>
              <a:gd name="T37" fmla="*/ 151634 h 398"/>
              <a:gd name="T38" fmla="*/ 16895 w 442"/>
              <a:gd name="T39" fmla="*/ 209550 h 398"/>
              <a:gd name="T40" fmla="*/ 24815 w 442"/>
              <a:gd name="T41" fmla="*/ 147422 h 398"/>
              <a:gd name="T42" fmla="*/ 13727 w 442"/>
              <a:gd name="T43" fmla="*/ 140578 h 398"/>
              <a:gd name="T44" fmla="*/ 12671 w 442"/>
              <a:gd name="T45" fmla="*/ 87927 h 398"/>
              <a:gd name="T46" fmla="*/ 20063 w 442"/>
              <a:gd name="T47" fmla="*/ 78450 h 398"/>
              <a:gd name="T48" fmla="*/ 60717 w 442"/>
              <a:gd name="T49" fmla="*/ 77923 h 398"/>
              <a:gd name="T50" fmla="*/ 69692 w 442"/>
              <a:gd name="T51" fmla="*/ 85821 h 398"/>
              <a:gd name="T52" fmla="*/ 70748 w 442"/>
              <a:gd name="T53" fmla="*/ 134259 h 398"/>
              <a:gd name="T54" fmla="*/ 66524 w 442"/>
              <a:gd name="T55" fmla="*/ 143737 h 398"/>
              <a:gd name="T56" fmla="*/ 53325 w 442"/>
              <a:gd name="T57" fmla="*/ 147422 h 398"/>
              <a:gd name="T58" fmla="*/ 65468 w 442"/>
              <a:gd name="T59" fmla="*/ 157952 h 398"/>
              <a:gd name="T60" fmla="*/ 78668 w 442"/>
              <a:gd name="T61" fmla="*/ 148475 h 398"/>
              <a:gd name="T62" fmla="*/ 202741 w 442"/>
              <a:gd name="T63" fmla="*/ 142684 h 398"/>
              <a:gd name="T64" fmla="*/ 220164 w 442"/>
              <a:gd name="T65" fmla="*/ 128468 h 398"/>
              <a:gd name="T66" fmla="*/ 227555 w 442"/>
              <a:gd name="T67" fmla="*/ 17375 h 398"/>
              <a:gd name="T68" fmla="*/ 233363 w 442"/>
              <a:gd name="T69" fmla="*/ 11057 h 398"/>
              <a:gd name="T70" fmla="*/ 227555 w 442"/>
              <a:gd name="T71" fmla="*/ 5265 h 398"/>
              <a:gd name="T72" fmla="*/ 18479 w 442"/>
              <a:gd name="T73" fmla="*/ 12636 h 398"/>
              <a:gd name="T74" fmla="*/ 41710 w 442"/>
              <a:gd name="T75" fmla="*/ 0 h 398"/>
              <a:gd name="T76" fmla="*/ 61245 w 442"/>
              <a:gd name="T77" fmla="*/ 8424 h 398"/>
              <a:gd name="T78" fmla="*/ 69164 w 442"/>
              <a:gd name="T79" fmla="*/ 27905 h 398"/>
              <a:gd name="T80" fmla="*/ 57021 w 442"/>
              <a:gd name="T81" fmla="*/ 51071 h 398"/>
              <a:gd name="T82" fmla="*/ 35902 w 442"/>
              <a:gd name="T83" fmla="*/ 55283 h 398"/>
              <a:gd name="T84" fmla="*/ 15311 w 442"/>
              <a:gd name="T85" fmla="*/ 38435 h 398"/>
              <a:gd name="T86" fmla="*/ 25871 w 442"/>
              <a:gd name="T87" fmla="*/ 27905 h 398"/>
              <a:gd name="T88" fmla="*/ 32734 w 442"/>
              <a:gd name="T89" fmla="*/ 40541 h 398"/>
              <a:gd name="T90" fmla="*/ 44350 w 442"/>
              <a:gd name="T91" fmla="*/ 43174 h 398"/>
              <a:gd name="T92" fmla="*/ 55965 w 442"/>
              <a:gd name="T93" fmla="*/ 33696 h 398"/>
              <a:gd name="T94" fmla="*/ 55965 w 442"/>
              <a:gd name="T95" fmla="*/ 22113 h 398"/>
              <a:gd name="T96" fmla="*/ 44350 w 442"/>
              <a:gd name="T97" fmla="*/ 12636 h 398"/>
              <a:gd name="T98" fmla="*/ 32734 w 442"/>
              <a:gd name="T99" fmla="*/ 14742 h 398"/>
              <a:gd name="T100" fmla="*/ 25871 w 442"/>
              <a:gd name="T101" fmla="*/ 27905 h 3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42" h="398">
                <a:moveTo>
                  <a:pt x="319" y="376"/>
                </a:moveTo>
                <a:lnTo>
                  <a:pt x="319" y="376"/>
                </a:lnTo>
                <a:lnTo>
                  <a:pt x="322" y="379"/>
                </a:lnTo>
                <a:lnTo>
                  <a:pt x="324" y="383"/>
                </a:lnTo>
                <a:lnTo>
                  <a:pt x="324" y="387"/>
                </a:lnTo>
                <a:lnTo>
                  <a:pt x="321" y="391"/>
                </a:lnTo>
                <a:lnTo>
                  <a:pt x="317" y="395"/>
                </a:lnTo>
                <a:lnTo>
                  <a:pt x="313" y="395"/>
                </a:lnTo>
                <a:lnTo>
                  <a:pt x="308" y="395"/>
                </a:lnTo>
                <a:lnTo>
                  <a:pt x="306" y="392"/>
                </a:lnTo>
                <a:lnTo>
                  <a:pt x="258" y="354"/>
                </a:lnTo>
                <a:lnTo>
                  <a:pt x="258" y="385"/>
                </a:lnTo>
                <a:lnTo>
                  <a:pt x="256" y="390"/>
                </a:lnTo>
                <a:lnTo>
                  <a:pt x="253" y="392"/>
                </a:lnTo>
                <a:lnTo>
                  <a:pt x="251" y="395"/>
                </a:lnTo>
                <a:lnTo>
                  <a:pt x="245" y="396"/>
                </a:lnTo>
                <a:lnTo>
                  <a:pt x="241" y="395"/>
                </a:lnTo>
                <a:lnTo>
                  <a:pt x="237" y="392"/>
                </a:lnTo>
                <a:lnTo>
                  <a:pt x="236" y="390"/>
                </a:lnTo>
                <a:lnTo>
                  <a:pt x="234" y="385"/>
                </a:lnTo>
                <a:lnTo>
                  <a:pt x="234" y="354"/>
                </a:lnTo>
                <a:lnTo>
                  <a:pt x="187" y="392"/>
                </a:lnTo>
                <a:lnTo>
                  <a:pt x="183" y="395"/>
                </a:lnTo>
                <a:lnTo>
                  <a:pt x="179" y="395"/>
                </a:lnTo>
                <a:lnTo>
                  <a:pt x="175" y="395"/>
                </a:lnTo>
                <a:lnTo>
                  <a:pt x="171" y="391"/>
                </a:lnTo>
                <a:lnTo>
                  <a:pt x="168" y="387"/>
                </a:lnTo>
                <a:lnTo>
                  <a:pt x="168" y="383"/>
                </a:lnTo>
                <a:lnTo>
                  <a:pt x="170" y="379"/>
                </a:lnTo>
                <a:lnTo>
                  <a:pt x="172" y="376"/>
                </a:lnTo>
                <a:lnTo>
                  <a:pt x="234" y="324"/>
                </a:lnTo>
                <a:lnTo>
                  <a:pt x="234" y="293"/>
                </a:lnTo>
                <a:lnTo>
                  <a:pt x="258" y="293"/>
                </a:lnTo>
                <a:lnTo>
                  <a:pt x="258" y="324"/>
                </a:lnTo>
                <a:lnTo>
                  <a:pt x="319" y="376"/>
                </a:lnTo>
                <a:close/>
                <a:moveTo>
                  <a:pt x="431" y="10"/>
                </a:moveTo>
                <a:lnTo>
                  <a:pt x="138" y="10"/>
                </a:lnTo>
                <a:lnTo>
                  <a:pt x="145" y="21"/>
                </a:lnTo>
                <a:lnTo>
                  <a:pt x="149" y="33"/>
                </a:lnTo>
                <a:lnTo>
                  <a:pt x="398" y="33"/>
                </a:lnTo>
                <a:lnTo>
                  <a:pt x="398" y="226"/>
                </a:lnTo>
                <a:lnTo>
                  <a:pt x="396" y="231"/>
                </a:lnTo>
                <a:lnTo>
                  <a:pt x="395" y="236"/>
                </a:lnTo>
                <a:lnTo>
                  <a:pt x="394" y="240"/>
                </a:lnTo>
                <a:lnTo>
                  <a:pt x="391" y="242"/>
                </a:lnTo>
                <a:lnTo>
                  <a:pt x="387" y="245"/>
                </a:lnTo>
                <a:lnTo>
                  <a:pt x="383" y="248"/>
                </a:lnTo>
                <a:lnTo>
                  <a:pt x="379" y="249"/>
                </a:lnTo>
                <a:lnTo>
                  <a:pt x="374" y="249"/>
                </a:lnTo>
                <a:lnTo>
                  <a:pt x="157" y="249"/>
                </a:lnTo>
                <a:lnTo>
                  <a:pt x="157" y="171"/>
                </a:lnTo>
                <a:lnTo>
                  <a:pt x="157" y="164"/>
                </a:lnTo>
                <a:lnTo>
                  <a:pt x="154" y="157"/>
                </a:lnTo>
                <a:lnTo>
                  <a:pt x="152" y="150"/>
                </a:lnTo>
                <a:lnTo>
                  <a:pt x="149" y="145"/>
                </a:lnTo>
                <a:lnTo>
                  <a:pt x="143" y="138"/>
                </a:lnTo>
                <a:lnTo>
                  <a:pt x="137" y="132"/>
                </a:lnTo>
                <a:lnTo>
                  <a:pt x="131" y="130"/>
                </a:lnTo>
                <a:lnTo>
                  <a:pt x="124" y="127"/>
                </a:lnTo>
                <a:lnTo>
                  <a:pt x="117" y="126"/>
                </a:lnTo>
                <a:lnTo>
                  <a:pt x="110" y="124"/>
                </a:lnTo>
                <a:lnTo>
                  <a:pt x="47" y="124"/>
                </a:lnTo>
                <a:lnTo>
                  <a:pt x="39" y="126"/>
                </a:lnTo>
                <a:lnTo>
                  <a:pt x="32" y="127"/>
                </a:lnTo>
                <a:lnTo>
                  <a:pt x="26" y="130"/>
                </a:lnTo>
                <a:lnTo>
                  <a:pt x="20" y="132"/>
                </a:lnTo>
                <a:lnTo>
                  <a:pt x="14" y="138"/>
                </a:lnTo>
                <a:lnTo>
                  <a:pt x="9" y="145"/>
                </a:lnTo>
                <a:lnTo>
                  <a:pt x="4" y="150"/>
                </a:lnTo>
                <a:lnTo>
                  <a:pt x="2" y="157"/>
                </a:lnTo>
                <a:lnTo>
                  <a:pt x="0" y="164"/>
                </a:lnTo>
                <a:lnTo>
                  <a:pt x="0" y="171"/>
                </a:lnTo>
                <a:lnTo>
                  <a:pt x="0" y="255"/>
                </a:lnTo>
                <a:lnTo>
                  <a:pt x="0" y="263"/>
                </a:lnTo>
                <a:lnTo>
                  <a:pt x="2" y="270"/>
                </a:lnTo>
                <a:lnTo>
                  <a:pt x="4" y="275"/>
                </a:lnTo>
                <a:lnTo>
                  <a:pt x="9" y="281"/>
                </a:lnTo>
                <a:lnTo>
                  <a:pt x="14" y="288"/>
                </a:lnTo>
                <a:lnTo>
                  <a:pt x="20" y="293"/>
                </a:lnTo>
                <a:lnTo>
                  <a:pt x="26" y="297"/>
                </a:lnTo>
                <a:lnTo>
                  <a:pt x="32" y="300"/>
                </a:lnTo>
                <a:lnTo>
                  <a:pt x="32" y="398"/>
                </a:lnTo>
                <a:lnTo>
                  <a:pt x="55" y="398"/>
                </a:lnTo>
                <a:lnTo>
                  <a:pt x="55" y="302"/>
                </a:lnTo>
                <a:lnTo>
                  <a:pt x="55" y="280"/>
                </a:lnTo>
                <a:lnTo>
                  <a:pt x="47" y="280"/>
                </a:lnTo>
                <a:lnTo>
                  <a:pt x="42" y="278"/>
                </a:lnTo>
                <a:lnTo>
                  <a:pt x="36" y="277"/>
                </a:lnTo>
                <a:lnTo>
                  <a:pt x="31" y="273"/>
                </a:lnTo>
                <a:lnTo>
                  <a:pt x="26" y="267"/>
                </a:lnTo>
                <a:lnTo>
                  <a:pt x="24" y="262"/>
                </a:lnTo>
                <a:lnTo>
                  <a:pt x="22" y="255"/>
                </a:lnTo>
                <a:lnTo>
                  <a:pt x="22" y="171"/>
                </a:lnTo>
                <a:lnTo>
                  <a:pt x="24" y="167"/>
                </a:lnTo>
                <a:lnTo>
                  <a:pt x="25" y="163"/>
                </a:lnTo>
                <a:lnTo>
                  <a:pt x="26" y="159"/>
                </a:lnTo>
                <a:lnTo>
                  <a:pt x="31" y="154"/>
                </a:lnTo>
                <a:lnTo>
                  <a:pt x="33" y="152"/>
                </a:lnTo>
                <a:lnTo>
                  <a:pt x="38" y="149"/>
                </a:lnTo>
                <a:lnTo>
                  <a:pt x="42" y="148"/>
                </a:lnTo>
                <a:lnTo>
                  <a:pt x="47" y="148"/>
                </a:lnTo>
                <a:lnTo>
                  <a:pt x="110" y="148"/>
                </a:lnTo>
                <a:lnTo>
                  <a:pt x="115" y="148"/>
                </a:lnTo>
                <a:lnTo>
                  <a:pt x="120" y="149"/>
                </a:lnTo>
                <a:lnTo>
                  <a:pt x="124" y="152"/>
                </a:lnTo>
                <a:lnTo>
                  <a:pt x="127" y="154"/>
                </a:lnTo>
                <a:lnTo>
                  <a:pt x="130" y="159"/>
                </a:lnTo>
                <a:lnTo>
                  <a:pt x="132" y="163"/>
                </a:lnTo>
                <a:lnTo>
                  <a:pt x="134" y="167"/>
                </a:lnTo>
                <a:lnTo>
                  <a:pt x="134" y="171"/>
                </a:lnTo>
                <a:lnTo>
                  <a:pt x="134" y="249"/>
                </a:lnTo>
                <a:lnTo>
                  <a:pt x="134" y="255"/>
                </a:lnTo>
                <a:lnTo>
                  <a:pt x="134" y="260"/>
                </a:lnTo>
                <a:lnTo>
                  <a:pt x="132" y="264"/>
                </a:lnTo>
                <a:lnTo>
                  <a:pt x="130" y="269"/>
                </a:lnTo>
                <a:lnTo>
                  <a:pt x="126" y="273"/>
                </a:lnTo>
                <a:lnTo>
                  <a:pt x="121" y="277"/>
                </a:lnTo>
                <a:lnTo>
                  <a:pt x="116" y="278"/>
                </a:lnTo>
                <a:lnTo>
                  <a:pt x="110" y="280"/>
                </a:lnTo>
                <a:lnTo>
                  <a:pt x="101" y="280"/>
                </a:lnTo>
                <a:lnTo>
                  <a:pt x="101" y="302"/>
                </a:lnTo>
                <a:lnTo>
                  <a:pt x="101" y="398"/>
                </a:lnTo>
                <a:lnTo>
                  <a:pt x="124" y="398"/>
                </a:lnTo>
                <a:lnTo>
                  <a:pt x="124" y="300"/>
                </a:lnTo>
                <a:lnTo>
                  <a:pt x="131" y="297"/>
                </a:lnTo>
                <a:lnTo>
                  <a:pt x="137" y="293"/>
                </a:lnTo>
                <a:lnTo>
                  <a:pt x="143" y="288"/>
                </a:lnTo>
                <a:lnTo>
                  <a:pt x="149" y="282"/>
                </a:lnTo>
                <a:lnTo>
                  <a:pt x="153" y="273"/>
                </a:lnTo>
                <a:lnTo>
                  <a:pt x="374" y="273"/>
                </a:lnTo>
                <a:lnTo>
                  <a:pt x="384" y="271"/>
                </a:lnTo>
                <a:lnTo>
                  <a:pt x="392" y="269"/>
                </a:lnTo>
                <a:lnTo>
                  <a:pt x="401" y="264"/>
                </a:lnTo>
                <a:lnTo>
                  <a:pt x="407" y="259"/>
                </a:lnTo>
                <a:lnTo>
                  <a:pt x="413" y="252"/>
                </a:lnTo>
                <a:lnTo>
                  <a:pt x="417" y="244"/>
                </a:lnTo>
                <a:lnTo>
                  <a:pt x="420" y="236"/>
                </a:lnTo>
                <a:lnTo>
                  <a:pt x="420" y="226"/>
                </a:lnTo>
                <a:lnTo>
                  <a:pt x="420" y="33"/>
                </a:lnTo>
                <a:lnTo>
                  <a:pt x="431" y="33"/>
                </a:lnTo>
                <a:lnTo>
                  <a:pt x="435" y="32"/>
                </a:lnTo>
                <a:lnTo>
                  <a:pt x="439" y="29"/>
                </a:lnTo>
                <a:lnTo>
                  <a:pt x="440" y="27"/>
                </a:lnTo>
                <a:lnTo>
                  <a:pt x="442" y="21"/>
                </a:lnTo>
                <a:lnTo>
                  <a:pt x="440" y="17"/>
                </a:lnTo>
                <a:lnTo>
                  <a:pt x="439" y="13"/>
                </a:lnTo>
                <a:lnTo>
                  <a:pt x="435" y="11"/>
                </a:lnTo>
                <a:lnTo>
                  <a:pt x="431" y="10"/>
                </a:lnTo>
                <a:close/>
                <a:moveTo>
                  <a:pt x="25" y="53"/>
                </a:moveTo>
                <a:lnTo>
                  <a:pt x="25" y="53"/>
                </a:lnTo>
                <a:lnTo>
                  <a:pt x="26" y="42"/>
                </a:lnTo>
                <a:lnTo>
                  <a:pt x="29" y="32"/>
                </a:lnTo>
                <a:lnTo>
                  <a:pt x="35" y="24"/>
                </a:lnTo>
                <a:lnTo>
                  <a:pt x="42" y="16"/>
                </a:lnTo>
                <a:lnTo>
                  <a:pt x="49" y="9"/>
                </a:lnTo>
                <a:lnTo>
                  <a:pt x="58" y="5"/>
                </a:lnTo>
                <a:lnTo>
                  <a:pt x="68" y="0"/>
                </a:lnTo>
                <a:lnTo>
                  <a:pt x="79" y="0"/>
                </a:lnTo>
                <a:lnTo>
                  <a:pt x="90" y="0"/>
                </a:lnTo>
                <a:lnTo>
                  <a:pt x="99" y="5"/>
                </a:lnTo>
                <a:lnTo>
                  <a:pt x="108" y="9"/>
                </a:lnTo>
                <a:lnTo>
                  <a:pt x="116" y="16"/>
                </a:lnTo>
                <a:lnTo>
                  <a:pt x="123" y="24"/>
                </a:lnTo>
                <a:lnTo>
                  <a:pt x="127" y="32"/>
                </a:lnTo>
                <a:lnTo>
                  <a:pt x="130" y="42"/>
                </a:lnTo>
                <a:lnTo>
                  <a:pt x="131" y="53"/>
                </a:lnTo>
                <a:lnTo>
                  <a:pt x="130" y="64"/>
                </a:lnTo>
                <a:lnTo>
                  <a:pt x="127" y="73"/>
                </a:lnTo>
                <a:lnTo>
                  <a:pt x="123" y="82"/>
                </a:lnTo>
                <a:lnTo>
                  <a:pt x="116" y="90"/>
                </a:lnTo>
                <a:lnTo>
                  <a:pt x="108" y="97"/>
                </a:lnTo>
                <a:lnTo>
                  <a:pt x="99" y="101"/>
                </a:lnTo>
                <a:lnTo>
                  <a:pt x="90" y="105"/>
                </a:lnTo>
                <a:lnTo>
                  <a:pt x="79" y="105"/>
                </a:lnTo>
                <a:lnTo>
                  <a:pt x="68" y="105"/>
                </a:lnTo>
                <a:lnTo>
                  <a:pt x="58" y="101"/>
                </a:lnTo>
                <a:lnTo>
                  <a:pt x="49" y="97"/>
                </a:lnTo>
                <a:lnTo>
                  <a:pt x="42" y="90"/>
                </a:lnTo>
                <a:lnTo>
                  <a:pt x="35" y="82"/>
                </a:lnTo>
                <a:lnTo>
                  <a:pt x="29" y="73"/>
                </a:lnTo>
                <a:lnTo>
                  <a:pt x="26" y="64"/>
                </a:lnTo>
                <a:lnTo>
                  <a:pt x="25" y="53"/>
                </a:lnTo>
                <a:close/>
                <a:moveTo>
                  <a:pt x="49" y="53"/>
                </a:moveTo>
                <a:lnTo>
                  <a:pt x="49" y="53"/>
                </a:lnTo>
                <a:lnTo>
                  <a:pt x="50" y="58"/>
                </a:lnTo>
                <a:lnTo>
                  <a:pt x="51" y="64"/>
                </a:lnTo>
                <a:lnTo>
                  <a:pt x="54" y="69"/>
                </a:lnTo>
                <a:lnTo>
                  <a:pt x="58" y="73"/>
                </a:lnTo>
                <a:lnTo>
                  <a:pt x="62" y="77"/>
                </a:lnTo>
                <a:lnTo>
                  <a:pt x="66" y="80"/>
                </a:lnTo>
                <a:lnTo>
                  <a:pt x="72" y="82"/>
                </a:lnTo>
                <a:lnTo>
                  <a:pt x="79" y="83"/>
                </a:lnTo>
                <a:lnTo>
                  <a:pt x="84" y="82"/>
                </a:lnTo>
                <a:lnTo>
                  <a:pt x="90" y="80"/>
                </a:lnTo>
                <a:lnTo>
                  <a:pt x="95" y="77"/>
                </a:lnTo>
                <a:lnTo>
                  <a:pt x="99" y="73"/>
                </a:lnTo>
                <a:lnTo>
                  <a:pt x="104" y="69"/>
                </a:lnTo>
                <a:lnTo>
                  <a:pt x="106" y="64"/>
                </a:lnTo>
                <a:lnTo>
                  <a:pt x="108" y="58"/>
                </a:lnTo>
                <a:lnTo>
                  <a:pt x="108" y="53"/>
                </a:lnTo>
                <a:lnTo>
                  <a:pt x="108" y="47"/>
                </a:lnTo>
                <a:lnTo>
                  <a:pt x="106" y="42"/>
                </a:lnTo>
                <a:lnTo>
                  <a:pt x="104" y="36"/>
                </a:lnTo>
                <a:lnTo>
                  <a:pt x="99" y="32"/>
                </a:lnTo>
                <a:lnTo>
                  <a:pt x="95" y="28"/>
                </a:lnTo>
                <a:lnTo>
                  <a:pt x="90" y="25"/>
                </a:lnTo>
                <a:lnTo>
                  <a:pt x="84" y="24"/>
                </a:lnTo>
                <a:lnTo>
                  <a:pt x="79" y="22"/>
                </a:lnTo>
                <a:lnTo>
                  <a:pt x="72" y="24"/>
                </a:lnTo>
                <a:lnTo>
                  <a:pt x="66" y="25"/>
                </a:lnTo>
                <a:lnTo>
                  <a:pt x="62" y="28"/>
                </a:lnTo>
                <a:lnTo>
                  <a:pt x="58" y="32"/>
                </a:lnTo>
                <a:lnTo>
                  <a:pt x="54" y="36"/>
                </a:lnTo>
                <a:lnTo>
                  <a:pt x="51" y="42"/>
                </a:lnTo>
                <a:lnTo>
                  <a:pt x="50" y="47"/>
                </a:lnTo>
                <a:lnTo>
                  <a:pt x="49" y="53"/>
                </a:lnTo>
                <a:close/>
              </a:path>
            </a:pathLst>
          </a:custGeom>
          <a:solidFill>
            <a:schemeClr val="accent1"/>
          </a:solidFill>
          <a:ln>
            <a:noFill/>
          </a:ln>
        </p:spPr>
        <p:txBody>
          <a:bodyPr/>
          <a:lstStyle/>
          <a:p>
            <a:endParaRPr lang="en-US" dirty="0"/>
          </a:p>
        </p:txBody>
      </p:sp>
      <p:sp>
        <p:nvSpPr>
          <p:cNvPr id="277" name="Freeform 318"/>
          <p:cNvSpPr>
            <a:spLocks noEditPoints="1"/>
          </p:cNvSpPr>
          <p:nvPr/>
        </p:nvSpPr>
        <p:spPr bwMode="auto">
          <a:xfrm>
            <a:off x="7753064" y="3960033"/>
            <a:ext cx="364305" cy="301402"/>
          </a:xfrm>
          <a:custGeom>
            <a:avLst/>
            <a:gdLst>
              <a:gd name="T0" fmla="*/ 69488 w 416"/>
              <a:gd name="T1" fmla="*/ 182563 h 344"/>
              <a:gd name="T2" fmla="*/ 63653 w 416"/>
              <a:gd name="T3" fmla="*/ 178848 h 344"/>
              <a:gd name="T4" fmla="*/ 63653 w 416"/>
              <a:gd name="T5" fmla="*/ 174072 h 344"/>
              <a:gd name="T6" fmla="*/ 69488 w 416"/>
              <a:gd name="T7" fmla="*/ 170357 h 344"/>
              <a:gd name="T8" fmla="*/ 153828 w 416"/>
              <a:gd name="T9" fmla="*/ 170887 h 344"/>
              <a:gd name="T10" fmla="*/ 157541 w 416"/>
              <a:gd name="T11" fmla="*/ 176725 h 344"/>
              <a:gd name="T12" fmla="*/ 156480 w 416"/>
              <a:gd name="T13" fmla="*/ 180440 h 344"/>
              <a:gd name="T14" fmla="*/ 151706 w 416"/>
              <a:gd name="T15" fmla="*/ 182563 h 344"/>
              <a:gd name="T16" fmla="*/ 180880 w 416"/>
              <a:gd name="T17" fmla="*/ 34496 h 344"/>
              <a:gd name="T18" fmla="*/ 179819 w 416"/>
              <a:gd name="T19" fmla="*/ 34496 h 344"/>
              <a:gd name="T20" fmla="*/ 151706 w 416"/>
              <a:gd name="T21" fmla="*/ 34496 h 344"/>
              <a:gd name="T22" fmla="*/ 145871 w 416"/>
              <a:gd name="T23" fmla="*/ 38211 h 344"/>
              <a:gd name="T24" fmla="*/ 145871 w 416"/>
              <a:gd name="T25" fmla="*/ 42457 h 344"/>
              <a:gd name="T26" fmla="*/ 151706 w 416"/>
              <a:gd name="T27" fmla="*/ 46171 h 344"/>
              <a:gd name="T28" fmla="*/ 137914 w 416"/>
              <a:gd name="T29" fmla="*/ 75360 h 344"/>
              <a:gd name="T30" fmla="*/ 135793 w 416"/>
              <a:gd name="T31" fmla="*/ 79606 h 344"/>
              <a:gd name="T32" fmla="*/ 137914 w 416"/>
              <a:gd name="T33" fmla="*/ 83852 h 344"/>
              <a:gd name="T34" fmla="*/ 142158 w 416"/>
              <a:gd name="T35" fmla="*/ 85444 h 344"/>
              <a:gd name="T36" fmla="*/ 174515 w 416"/>
              <a:gd name="T37" fmla="*/ 55724 h 344"/>
              <a:gd name="T38" fmla="*/ 175045 w 416"/>
              <a:gd name="T39" fmla="*/ 70053 h 344"/>
              <a:gd name="T40" fmla="*/ 180880 w 416"/>
              <a:gd name="T41" fmla="*/ 74830 h 344"/>
              <a:gd name="T42" fmla="*/ 185654 w 416"/>
              <a:gd name="T43" fmla="*/ 72176 h 344"/>
              <a:gd name="T44" fmla="*/ 186715 w 416"/>
              <a:gd name="T45" fmla="*/ 40334 h 344"/>
              <a:gd name="T46" fmla="*/ 185654 w 416"/>
              <a:gd name="T47" fmla="*/ 36088 h 344"/>
              <a:gd name="T48" fmla="*/ 180880 w 416"/>
              <a:gd name="T49" fmla="*/ 34496 h 344"/>
              <a:gd name="T50" fmla="*/ 220663 w 416"/>
              <a:gd name="T51" fmla="*/ 131615 h 344"/>
              <a:gd name="T52" fmla="*/ 215889 w 416"/>
              <a:gd name="T53" fmla="*/ 145414 h 344"/>
              <a:gd name="T54" fmla="*/ 205811 w 416"/>
              <a:gd name="T55" fmla="*/ 154436 h 344"/>
              <a:gd name="T56" fmla="*/ 24931 w 416"/>
              <a:gd name="T57" fmla="*/ 155497 h 344"/>
              <a:gd name="T58" fmla="*/ 15383 w 416"/>
              <a:gd name="T59" fmla="*/ 154436 h 344"/>
              <a:gd name="T60" fmla="*/ 4774 w 416"/>
              <a:gd name="T61" fmla="*/ 145414 h 344"/>
              <a:gd name="T62" fmla="*/ 0 w 416"/>
              <a:gd name="T63" fmla="*/ 131615 h 344"/>
              <a:gd name="T64" fmla="*/ 1061 w 416"/>
              <a:gd name="T65" fmla="*/ 19636 h 344"/>
              <a:gd name="T66" fmla="*/ 7426 w 416"/>
              <a:gd name="T67" fmla="*/ 7430 h 344"/>
              <a:gd name="T68" fmla="*/ 19626 w 416"/>
              <a:gd name="T69" fmla="*/ 1061 h 344"/>
              <a:gd name="T70" fmla="*/ 196263 w 416"/>
              <a:gd name="T71" fmla="*/ 0 h 344"/>
              <a:gd name="T72" fmla="*/ 209524 w 416"/>
              <a:gd name="T73" fmla="*/ 4776 h 344"/>
              <a:gd name="T74" fmla="*/ 219072 w 416"/>
              <a:gd name="T75" fmla="*/ 15390 h 344"/>
              <a:gd name="T76" fmla="*/ 220663 w 416"/>
              <a:gd name="T77" fmla="*/ 24943 h 344"/>
              <a:gd name="T78" fmla="*/ 207932 w 416"/>
              <a:gd name="T79" fmla="*/ 22820 h 344"/>
              <a:gd name="T80" fmla="*/ 205280 w 416"/>
              <a:gd name="T81" fmla="*/ 16452 h 344"/>
              <a:gd name="T82" fmla="*/ 198385 w 416"/>
              <a:gd name="T83" fmla="*/ 12737 h 344"/>
              <a:gd name="T84" fmla="*/ 24931 w 416"/>
              <a:gd name="T85" fmla="*/ 12737 h 344"/>
              <a:gd name="T86" fmla="*/ 17505 w 416"/>
              <a:gd name="T87" fmla="*/ 14860 h 344"/>
              <a:gd name="T88" fmla="*/ 13261 w 416"/>
              <a:gd name="T89" fmla="*/ 19636 h 344"/>
              <a:gd name="T90" fmla="*/ 12731 w 416"/>
              <a:gd name="T91" fmla="*/ 131615 h 344"/>
              <a:gd name="T92" fmla="*/ 13261 w 416"/>
              <a:gd name="T93" fmla="*/ 135861 h 344"/>
              <a:gd name="T94" fmla="*/ 17505 w 416"/>
              <a:gd name="T95" fmla="*/ 141699 h 344"/>
              <a:gd name="T96" fmla="*/ 24931 w 416"/>
              <a:gd name="T97" fmla="*/ 143821 h 344"/>
              <a:gd name="T98" fmla="*/ 198385 w 416"/>
              <a:gd name="T99" fmla="*/ 143291 h 344"/>
              <a:gd name="T100" fmla="*/ 205280 w 416"/>
              <a:gd name="T101" fmla="*/ 140106 h 344"/>
              <a:gd name="T102" fmla="*/ 207932 w 416"/>
              <a:gd name="T103" fmla="*/ 133738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16" h="344">
                <a:moveTo>
                  <a:pt x="286" y="344"/>
                </a:moveTo>
                <a:lnTo>
                  <a:pt x="131" y="344"/>
                </a:lnTo>
                <a:lnTo>
                  <a:pt x="125" y="343"/>
                </a:lnTo>
                <a:lnTo>
                  <a:pt x="123" y="340"/>
                </a:lnTo>
                <a:lnTo>
                  <a:pt x="120" y="337"/>
                </a:lnTo>
                <a:lnTo>
                  <a:pt x="119" y="333"/>
                </a:lnTo>
                <a:lnTo>
                  <a:pt x="120" y="328"/>
                </a:lnTo>
                <a:lnTo>
                  <a:pt x="123" y="325"/>
                </a:lnTo>
                <a:lnTo>
                  <a:pt x="125" y="322"/>
                </a:lnTo>
                <a:lnTo>
                  <a:pt x="131" y="321"/>
                </a:lnTo>
                <a:lnTo>
                  <a:pt x="286" y="321"/>
                </a:lnTo>
                <a:lnTo>
                  <a:pt x="290" y="322"/>
                </a:lnTo>
                <a:lnTo>
                  <a:pt x="295" y="325"/>
                </a:lnTo>
                <a:lnTo>
                  <a:pt x="296" y="328"/>
                </a:lnTo>
                <a:lnTo>
                  <a:pt x="297" y="333"/>
                </a:lnTo>
                <a:lnTo>
                  <a:pt x="296" y="337"/>
                </a:lnTo>
                <a:lnTo>
                  <a:pt x="295" y="340"/>
                </a:lnTo>
                <a:lnTo>
                  <a:pt x="290" y="343"/>
                </a:lnTo>
                <a:lnTo>
                  <a:pt x="286" y="344"/>
                </a:lnTo>
                <a:close/>
                <a:moveTo>
                  <a:pt x="341" y="65"/>
                </a:moveTo>
                <a:lnTo>
                  <a:pt x="341" y="65"/>
                </a:lnTo>
                <a:lnTo>
                  <a:pt x="340" y="65"/>
                </a:lnTo>
                <a:lnTo>
                  <a:pt x="339" y="65"/>
                </a:lnTo>
                <a:lnTo>
                  <a:pt x="288" y="65"/>
                </a:lnTo>
                <a:lnTo>
                  <a:pt x="286" y="65"/>
                </a:lnTo>
                <a:lnTo>
                  <a:pt x="282" y="65"/>
                </a:lnTo>
                <a:lnTo>
                  <a:pt x="278" y="68"/>
                </a:lnTo>
                <a:lnTo>
                  <a:pt x="275" y="72"/>
                </a:lnTo>
                <a:lnTo>
                  <a:pt x="275" y="76"/>
                </a:lnTo>
                <a:lnTo>
                  <a:pt x="275" y="80"/>
                </a:lnTo>
                <a:lnTo>
                  <a:pt x="278" y="84"/>
                </a:lnTo>
                <a:lnTo>
                  <a:pt x="282" y="87"/>
                </a:lnTo>
                <a:lnTo>
                  <a:pt x="286" y="87"/>
                </a:lnTo>
                <a:lnTo>
                  <a:pt x="288" y="87"/>
                </a:lnTo>
                <a:lnTo>
                  <a:pt x="314" y="87"/>
                </a:lnTo>
                <a:lnTo>
                  <a:pt x="260" y="142"/>
                </a:lnTo>
                <a:lnTo>
                  <a:pt x="257" y="146"/>
                </a:lnTo>
                <a:lnTo>
                  <a:pt x="256" y="150"/>
                </a:lnTo>
                <a:lnTo>
                  <a:pt x="257" y="154"/>
                </a:lnTo>
                <a:lnTo>
                  <a:pt x="260" y="158"/>
                </a:lnTo>
                <a:lnTo>
                  <a:pt x="263" y="161"/>
                </a:lnTo>
                <a:lnTo>
                  <a:pt x="268" y="161"/>
                </a:lnTo>
                <a:lnTo>
                  <a:pt x="273" y="161"/>
                </a:lnTo>
                <a:lnTo>
                  <a:pt x="277" y="158"/>
                </a:lnTo>
                <a:lnTo>
                  <a:pt x="329" y="105"/>
                </a:lnTo>
                <a:lnTo>
                  <a:pt x="329" y="128"/>
                </a:lnTo>
                <a:lnTo>
                  <a:pt x="330" y="132"/>
                </a:lnTo>
                <a:lnTo>
                  <a:pt x="333" y="136"/>
                </a:lnTo>
                <a:lnTo>
                  <a:pt x="336" y="139"/>
                </a:lnTo>
                <a:lnTo>
                  <a:pt x="341" y="141"/>
                </a:lnTo>
                <a:lnTo>
                  <a:pt x="345" y="139"/>
                </a:lnTo>
                <a:lnTo>
                  <a:pt x="350" y="136"/>
                </a:lnTo>
                <a:lnTo>
                  <a:pt x="351" y="132"/>
                </a:lnTo>
                <a:lnTo>
                  <a:pt x="352" y="128"/>
                </a:lnTo>
                <a:lnTo>
                  <a:pt x="352" y="76"/>
                </a:lnTo>
                <a:lnTo>
                  <a:pt x="351" y="72"/>
                </a:lnTo>
                <a:lnTo>
                  <a:pt x="350" y="68"/>
                </a:lnTo>
                <a:lnTo>
                  <a:pt x="345" y="65"/>
                </a:lnTo>
                <a:lnTo>
                  <a:pt x="341" y="65"/>
                </a:lnTo>
                <a:close/>
                <a:moveTo>
                  <a:pt x="416" y="47"/>
                </a:moveTo>
                <a:lnTo>
                  <a:pt x="416" y="248"/>
                </a:lnTo>
                <a:lnTo>
                  <a:pt x="416" y="258"/>
                </a:lnTo>
                <a:lnTo>
                  <a:pt x="413" y="266"/>
                </a:lnTo>
                <a:lnTo>
                  <a:pt x="407" y="274"/>
                </a:lnTo>
                <a:lnTo>
                  <a:pt x="402" y="281"/>
                </a:lnTo>
                <a:lnTo>
                  <a:pt x="395" y="286"/>
                </a:lnTo>
                <a:lnTo>
                  <a:pt x="388" y="291"/>
                </a:lnTo>
                <a:lnTo>
                  <a:pt x="378" y="293"/>
                </a:lnTo>
                <a:lnTo>
                  <a:pt x="370" y="293"/>
                </a:lnTo>
                <a:lnTo>
                  <a:pt x="47" y="293"/>
                </a:lnTo>
                <a:lnTo>
                  <a:pt x="37" y="293"/>
                </a:lnTo>
                <a:lnTo>
                  <a:pt x="29" y="291"/>
                </a:lnTo>
                <a:lnTo>
                  <a:pt x="21" y="286"/>
                </a:lnTo>
                <a:lnTo>
                  <a:pt x="14" y="281"/>
                </a:lnTo>
                <a:lnTo>
                  <a:pt x="9" y="274"/>
                </a:lnTo>
                <a:lnTo>
                  <a:pt x="4" y="266"/>
                </a:lnTo>
                <a:lnTo>
                  <a:pt x="2" y="258"/>
                </a:lnTo>
                <a:lnTo>
                  <a:pt x="0" y="248"/>
                </a:lnTo>
                <a:lnTo>
                  <a:pt x="0" y="47"/>
                </a:lnTo>
                <a:lnTo>
                  <a:pt x="2" y="37"/>
                </a:lnTo>
                <a:lnTo>
                  <a:pt x="4" y="29"/>
                </a:lnTo>
                <a:lnTo>
                  <a:pt x="9" y="21"/>
                </a:lnTo>
                <a:lnTo>
                  <a:pt x="14" y="14"/>
                </a:lnTo>
                <a:lnTo>
                  <a:pt x="21" y="9"/>
                </a:lnTo>
                <a:lnTo>
                  <a:pt x="29" y="4"/>
                </a:lnTo>
                <a:lnTo>
                  <a:pt x="37" y="2"/>
                </a:lnTo>
                <a:lnTo>
                  <a:pt x="47" y="0"/>
                </a:lnTo>
                <a:lnTo>
                  <a:pt x="370" y="0"/>
                </a:lnTo>
                <a:lnTo>
                  <a:pt x="378" y="2"/>
                </a:lnTo>
                <a:lnTo>
                  <a:pt x="388" y="4"/>
                </a:lnTo>
                <a:lnTo>
                  <a:pt x="395" y="9"/>
                </a:lnTo>
                <a:lnTo>
                  <a:pt x="402" y="14"/>
                </a:lnTo>
                <a:lnTo>
                  <a:pt x="407" y="21"/>
                </a:lnTo>
                <a:lnTo>
                  <a:pt x="413" y="29"/>
                </a:lnTo>
                <a:lnTo>
                  <a:pt x="416" y="37"/>
                </a:lnTo>
                <a:lnTo>
                  <a:pt x="416" y="47"/>
                </a:lnTo>
                <a:close/>
                <a:moveTo>
                  <a:pt x="392" y="47"/>
                </a:moveTo>
                <a:lnTo>
                  <a:pt x="392" y="47"/>
                </a:lnTo>
                <a:lnTo>
                  <a:pt x="392" y="43"/>
                </a:lnTo>
                <a:lnTo>
                  <a:pt x="391" y="37"/>
                </a:lnTo>
                <a:lnTo>
                  <a:pt x="389" y="35"/>
                </a:lnTo>
                <a:lnTo>
                  <a:pt x="387" y="31"/>
                </a:lnTo>
                <a:lnTo>
                  <a:pt x="383" y="28"/>
                </a:lnTo>
                <a:lnTo>
                  <a:pt x="378" y="25"/>
                </a:lnTo>
                <a:lnTo>
                  <a:pt x="374" y="24"/>
                </a:lnTo>
                <a:lnTo>
                  <a:pt x="370" y="24"/>
                </a:lnTo>
                <a:lnTo>
                  <a:pt x="47" y="24"/>
                </a:lnTo>
                <a:lnTo>
                  <a:pt x="42" y="24"/>
                </a:lnTo>
                <a:lnTo>
                  <a:pt x="37" y="25"/>
                </a:lnTo>
                <a:lnTo>
                  <a:pt x="33" y="28"/>
                </a:lnTo>
                <a:lnTo>
                  <a:pt x="31" y="31"/>
                </a:lnTo>
                <a:lnTo>
                  <a:pt x="28" y="35"/>
                </a:lnTo>
                <a:lnTo>
                  <a:pt x="25" y="37"/>
                </a:lnTo>
                <a:lnTo>
                  <a:pt x="24" y="43"/>
                </a:lnTo>
                <a:lnTo>
                  <a:pt x="24" y="47"/>
                </a:lnTo>
                <a:lnTo>
                  <a:pt x="24" y="248"/>
                </a:lnTo>
                <a:lnTo>
                  <a:pt x="24" y="252"/>
                </a:lnTo>
                <a:lnTo>
                  <a:pt x="25" y="256"/>
                </a:lnTo>
                <a:lnTo>
                  <a:pt x="28" y="260"/>
                </a:lnTo>
                <a:lnTo>
                  <a:pt x="31" y="264"/>
                </a:lnTo>
                <a:lnTo>
                  <a:pt x="33" y="267"/>
                </a:lnTo>
                <a:lnTo>
                  <a:pt x="37" y="269"/>
                </a:lnTo>
                <a:lnTo>
                  <a:pt x="42" y="270"/>
                </a:lnTo>
                <a:lnTo>
                  <a:pt x="47" y="271"/>
                </a:lnTo>
                <a:lnTo>
                  <a:pt x="370" y="271"/>
                </a:lnTo>
                <a:lnTo>
                  <a:pt x="374" y="270"/>
                </a:lnTo>
                <a:lnTo>
                  <a:pt x="378" y="269"/>
                </a:lnTo>
                <a:lnTo>
                  <a:pt x="383" y="267"/>
                </a:lnTo>
                <a:lnTo>
                  <a:pt x="387" y="264"/>
                </a:lnTo>
                <a:lnTo>
                  <a:pt x="389" y="260"/>
                </a:lnTo>
                <a:lnTo>
                  <a:pt x="391" y="256"/>
                </a:lnTo>
                <a:lnTo>
                  <a:pt x="392" y="252"/>
                </a:lnTo>
                <a:lnTo>
                  <a:pt x="392" y="248"/>
                </a:lnTo>
                <a:lnTo>
                  <a:pt x="392" y="47"/>
                </a:lnTo>
                <a:close/>
              </a:path>
            </a:pathLst>
          </a:custGeom>
          <a:solidFill>
            <a:schemeClr val="accent1"/>
          </a:solidFill>
          <a:ln>
            <a:noFill/>
          </a:ln>
        </p:spPr>
        <p:txBody>
          <a:bodyPr/>
          <a:lstStyle/>
          <a:p>
            <a:endParaRPr lang="en-US" dirty="0"/>
          </a:p>
        </p:txBody>
      </p:sp>
      <p:sp>
        <p:nvSpPr>
          <p:cNvPr id="278" name="Freeform 319"/>
          <p:cNvSpPr>
            <a:spLocks noEditPoints="1"/>
          </p:cNvSpPr>
          <p:nvPr/>
        </p:nvSpPr>
        <p:spPr bwMode="auto">
          <a:xfrm>
            <a:off x="5635560" y="4431999"/>
            <a:ext cx="372167" cy="343336"/>
          </a:xfrm>
          <a:custGeom>
            <a:avLst/>
            <a:gdLst>
              <a:gd name="T0" fmla="*/ 90488 w 426"/>
              <a:gd name="T1" fmla="*/ 108226 h 392"/>
              <a:gd name="T2" fmla="*/ 87313 w 426"/>
              <a:gd name="T3" fmla="*/ 123611 h 392"/>
              <a:gd name="T4" fmla="*/ 148696 w 426"/>
              <a:gd name="T5" fmla="*/ 115122 h 392"/>
              <a:gd name="T6" fmla="*/ 132821 w 426"/>
              <a:gd name="T7" fmla="*/ 111939 h 392"/>
              <a:gd name="T8" fmla="*/ 143933 w 426"/>
              <a:gd name="T9" fmla="*/ 122550 h 392"/>
              <a:gd name="T10" fmla="*/ 215900 w 426"/>
              <a:gd name="T11" fmla="*/ 160747 h 392"/>
              <a:gd name="T12" fmla="*/ 210079 w 426"/>
              <a:gd name="T13" fmla="*/ 137404 h 392"/>
              <a:gd name="T14" fmla="*/ 213783 w 426"/>
              <a:gd name="T15" fmla="*/ 106634 h 392"/>
              <a:gd name="T16" fmla="*/ 208492 w 426"/>
              <a:gd name="T17" fmla="*/ 55704 h 392"/>
              <a:gd name="T18" fmla="*/ 153458 w 426"/>
              <a:gd name="T19" fmla="*/ 5836 h 392"/>
              <a:gd name="T20" fmla="*/ 119062 w 426"/>
              <a:gd name="T21" fmla="*/ 0 h 392"/>
              <a:gd name="T22" fmla="*/ 49742 w 426"/>
              <a:gd name="T23" fmla="*/ 18568 h 392"/>
              <a:gd name="T24" fmla="*/ 13758 w 426"/>
              <a:gd name="T25" fmla="*/ 65784 h 392"/>
              <a:gd name="T26" fmla="*/ 12700 w 426"/>
              <a:gd name="T27" fmla="*/ 114592 h 392"/>
              <a:gd name="T28" fmla="*/ 14817 w 426"/>
              <a:gd name="T29" fmla="*/ 147484 h 392"/>
              <a:gd name="T30" fmla="*/ 529 w 426"/>
              <a:gd name="T31" fmla="*/ 170296 h 392"/>
              <a:gd name="T32" fmla="*/ 14817 w 426"/>
              <a:gd name="T33" fmla="*/ 186742 h 392"/>
              <a:gd name="T34" fmla="*/ 43921 w 426"/>
              <a:gd name="T35" fmla="*/ 181968 h 392"/>
              <a:gd name="T36" fmla="*/ 40746 w 426"/>
              <a:gd name="T37" fmla="*/ 170296 h 392"/>
              <a:gd name="T38" fmla="*/ 14287 w 426"/>
              <a:gd name="T39" fmla="*/ 172949 h 392"/>
              <a:gd name="T40" fmla="*/ 27517 w 426"/>
              <a:gd name="T41" fmla="*/ 141118 h 392"/>
              <a:gd name="T42" fmla="*/ 23813 w 426"/>
              <a:gd name="T43" fmla="*/ 104512 h 392"/>
              <a:gd name="T44" fmla="*/ 34925 w 426"/>
              <a:gd name="T45" fmla="*/ 48277 h 392"/>
              <a:gd name="T46" fmla="*/ 76729 w 426"/>
              <a:gd name="T47" fmla="*/ 19629 h 392"/>
              <a:gd name="T48" fmla="*/ 121179 w 426"/>
              <a:gd name="T49" fmla="*/ 12732 h 392"/>
              <a:gd name="T50" fmla="*/ 170921 w 426"/>
              <a:gd name="T51" fmla="*/ 27056 h 392"/>
              <a:gd name="T52" fmla="*/ 202142 w 426"/>
              <a:gd name="T53" fmla="*/ 80108 h 392"/>
              <a:gd name="T54" fmla="*/ 197908 w 426"/>
              <a:gd name="T55" fmla="*/ 130507 h 392"/>
              <a:gd name="T56" fmla="*/ 201083 w 426"/>
              <a:gd name="T57" fmla="*/ 159686 h 392"/>
              <a:gd name="T58" fmla="*/ 195263 w 426"/>
              <a:gd name="T59" fmla="*/ 174540 h 392"/>
              <a:gd name="T60" fmla="*/ 179388 w 426"/>
              <a:gd name="T61" fmla="*/ 172949 h 392"/>
              <a:gd name="T62" fmla="*/ 197908 w 426"/>
              <a:gd name="T63" fmla="*/ 187803 h 392"/>
              <a:gd name="T64" fmla="*/ 224367 w 426"/>
              <a:gd name="T65" fmla="*/ 176132 h 392"/>
              <a:gd name="T66" fmla="*/ 191029 w 426"/>
              <a:gd name="T67" fmla="*/ 122019 h 392"/>
              <a:gd name="T68" fmla="*/ 185208 w 426"/>
              <a:gd name="T69" fmla="*/ 102920 h 392"/>
              <a:gd name="T70" fmla="*/ 177271 w 426"/>
              <a:gd name="T71" fmla="*/ 73211 h 392"/>
              <a:gd name="T72" fmla="*/ 141817 w 426"/>
              <a:gd name="T73" fmla="*/ 54643 h 392"/>
              <a:gd name="T74" fmla="*/ 119592 w 426"/>
              <a:gd name="T75" fmla="*/ 44033 h 392"/>
              <a:gd name="T76" fmla="*/ 98954 w 426"/>
              <a:gd name="T77" fmla="*/ 76925 h 392"/>
              <a:gd name="T78" fmla="*/ 53446 w 426"/>
              <a:gd name="T79" fmla="*/ 87535 h 392"/>
              <a:gd name="T80" fmla="*/ 47096 w 426"/>
              <a:gd name="T81" fmla="*/ 96554 h 392"/>
              <a:gd name="T82" fmla="*/ 78317 w 426"/>
              <a:gd name="T83" fmla="*/ 99207 h 392"/>
              <a:gd name="T84" fmla="*/ 119592 w 426"/>
              <a:gd name="T85" fmla="*/ 70028 h 392"/>
              <a:gd name="T86" fmla="*/ 145521 w 426"/>
              <a:gd name="T87" fmla="*/ 72150 h 392"/>
              <a:gd name="T88" fmla="*/ 171979 w 426"/>
              <a:gd name="T89" fmla="*/ 124141 h 392"/>
              <a:gd name="T90" fmla="*/ 155575 w 426"/>
              <a:gd name="T91" fmla="*/ 153850 h 392"/>
              <a:gd name="T92" fmla="*/ 126471 w 426"/>
              <a:gd name="T93" fmla="*/ 159686 h 392"/>
              <a:gd name="T94" fmla="*/ 104775 w 426"/>
              <a:gd name="T95" fmla="*/ 155972 h 392"/>
              <a:gd name="T96" fmla="*/ 98954 w 426"/>
              <a:gd name="T97" fmla="*/ 170827 h 392"/>
              <a:gd name="T98" fmla="*/ 116946 w 426"/>
              <a:gd name="T99" fmla="*/ 177193 h 392"/>
              <a:gd name="T100" fmla="*/ 142875 w 426"/>
              <a:gd name="T101" fmla="*/ 170827 h 392"/>
              <a:gd name="T102" fmla="*/ 133879 w 426"/>
              <a:gd name="T103" fmla="*/ 190456 h 392"/>
              <a:gd name="T104" fmla="*/ 111654 w 426"/>
              <a:gd name="T105" fmla="*/ 195761 h 392"/>
              <a:gd name="T106" fmla="*/ 66146 w 426"/>
              <a:gd name="T107" fmla="*/ 159686 h 392"/>
              <a:gd name="T108" fmla="*/ 52917 w 426"/>
              <a:gd name="T109" fmla="*/ 120428 h 392"/>
              <a:gd name="T110" fmla="*/ 43392 w 426"/>
              <a:gd name="T111" fmla="*/ 125733 h 392"/>
              <a:gd name="T112" fmla="*/ 70379 w 426"/>
              <a:gd name="T113" fmla="*/ 189925 h 392"/>
              <a:gd name="T114" fmla="*/ 111654 w 426"/>
              <a:gd name="T115" fmla="*/ 207963 h 392"/>
              <a:gd name="T116" fmla="*/ 137054 w 426"/>
              <a:gd name="T117" fmla="*/ 202658 h 392"/>
              <a:gd name="T118" fmla="*/ 176742 w 426"/>
              <a:gd name="T119" fmla="*/ 152789 h 392"/>
              <a:gd name="T120" fmla="*/ 191029 w 426"/>
              <a:gd name="T121" fmla="*/ 122019 h 3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26" h="392">
                <a:moveTo>
                  <a:pt x="149" y="217"/>
                </a:moveTo>
                <a:lnTo>
                  <a:pt x="149" y="217"/>
                </a:lnTo>
                <a:lnTo>
                  <a:pt x="151" y="211"/>
                </a:lnTo>
                <a:lnTo>
                  <a:pt x="154" y="206"/>
                </a:lnTo>
                <a:lnTo>
                  <a:pt x="159" y="204"/>
                </a:lnTo>
                <a:lnTo>
                  <a:pt x="165" y="202"/>
                </a:lnTo>
                <a:lnTo>
                  <a:pt x="171" y="204"/>
                </a:lnTo>
                <a:lnTo>
                  <a:pt x="176" y="206"/>
                </a:lnTo>
                <a:lnTo>
                  <a:pt x="180" y="211"/>
                </a:lnTo>
                <a:lnTo>
                  <a:pt x="181" y="217"/>
                </a:lnTo>
                <a:lnTo>
                  <a:pt x="180" y="223"/>
                </a:lnTo>
                <a:lnTo>
                  <a:pt x="176" y="227"/>
                </a:lnTo>
                <a:lnTo>
                  <a:pt x="171" y="231"/>
                </a:lnTo>
                <a:lnTo>
                  <a:pt x="165" y="233"/>
                </a:lnTo>
                <a:lnTo>
                  <a:pt x="159" y="231"/>
                </a:lnTo>
                <a:lnTo>
                  <a:pt x="154" y="227"/>
                </a:lnTo>
                <a:lnTo>
                  <a:pt x="151" y="223"/>
                </a:lnTo>
                <a:lnTo>
                  <a:pt x="149" y="217"/>
                </a:lnTo>
                <a:close/>
                <a:moveTo>
                  <a:pt x="281" y="217"/>
                </a:moveTo>
                <a:lnTo>
                  <a:pt x="281" y="217"/>
                </a:lnTo>
                <a:lnTo>
                  <a:pt x="280" y="211"/>
                </a:lnTo>
                <a:lnTo>
                  <a:pt x="277" y="206"/>
                </a:lnTo>
                <a:lnTo>
                  <a:pt x="272" y="204"/>
                </a:lnTo>
                <a:lnTo>
                  <a:pt x="266" y="202"/>
                </a:lnTo>
                <a:lnTo>
                  <a:pt x="259" y="204"/>
                </a:lnTo>
                <a:lnTo>
                  <a:pt x="254" y="206"/>
                </a:lnTo>
                <a:lnTo>
                  <a:pt x="251" y="211"/>
                </a:lnTo>
                <a:lnTo>
                  <a:pt x="250" y="217"/>
                </a:lnTo>
                <a:lnTo>
                  <a:pt x="251" y="223"/>
                </a:lnTo>
                <a:lnTo>
                  <a:pt x="254" y="227"/>
                </a:lnTo>
                <a:lnTo>
                  <a:pt x="259" y="231"/>
                </a:lnTo>
                <a:lnTo>
                  <a:pt x="266" y="233"/>
                </a:lnTo>
                <a:lnTo>
                  <a:pt x="272" y="231"/>
                </a:lnTo>
                <a:lnTo>
                  <a:pt x="277" y="227"/>
                </a:lnTo>
                <a:lnTo>
                  <a:pt x="280" y="223"/>
                </a:lnTo>
                <a:lnTo>
                  <a:pt x="281" y="217"/>
                </a:lnTo>
                <a:close/>
                <a:moveTo>
                  <a:pt x="423" y="316"/>
                </a:moveTo>
                <a:lnTo>
                  <a:pt x="423" y="316"/>
                </a:lnTo>
                <a:lnTo>
                  <a:pt x="415" y="310"/>
                </a:lnTo>
                <a:lnTo>
                  <a:pt x="408" y="303"/>
                </a:lnTo>
                <a:lnTo>
                  <a:pt x="404" y="296"/>
                </a:lnTo>
                <a:lnTo>
                  <a:pt x="401" y="289"/>
                </a:lnTo>
                <a:lnTo>
                  <a:pt x="398" y="283"/>
                </a:lnTo>
                <a:lnTo>
                  <a:pt x="397" y="278"/>
                </a:lnTo>
                <a:lnTo>
                  <a:pt x="397" y="266"/>
                </a:lnTo>
                <a:lnTo>
                  <a:pt x="397" y="259"/>
                </a:lnTo>
                <a:lnTo>
                  <a:pt x="397" y="246"/>
                </a:lnTo>
                <a:lnTo>
                  <a:pt x="397" y="238"/>
                </a:lnTo>
                <a:lnTo>
                  <a:pt x="401" y="216"/>
                </a:lnTo>
                <a:lnTo>
                  <a:pt x="404" y="202"/>
                </a:lnTo>
                <a:lnTo>
                  <a:pt x="404" y="201"/>
                </a:lnTo>
                <a:lnTo>
                  <a:pt x="405" y="182"/>
                </a:lnTo>
                <a:lnTo>
                  <a:pt x="405" y="164"/>
                </a:lnTo>
                <a:lnTo>
                  <a:pt x="404" y="147"/>
                </a:lnTo>
                <a:lnTo>
                  <a:pt x="401" y="131"/>
                </a:lnTo>
                <a:lnTo>
                  <a:pt x="401" y="128"/>
                </a:lnTo>
                <a:lnTo>
                  <a:pt x="394" y="105"/>
                </a:lnTo>
                <a:lnTo>
                  <a:pt x="385" y="85"/>
                </a:lnTo>
                <a:lnTo>
                  <a:pt x="374" y="68"/>
                </a:lnTo>
                <a:lnTo>
                  <a:pt x="361" y="54"/>
                </a:lnTo>
                <a:lnTo>
                  <a:pt x="347" y="41"/>
                </a:lnTo>
                <a:lnTo>
                  <a:pt x="334" y="30"/>
                </a:lnTo>
                <a:lnTo>
                  <a:pt x="319" y="22"/>
                </a:lnTo>
                <a:lnTo>
                  <a:pt x="303" y="15"/>
                </a:lnTo>
                <a:lnTo>
                  <a:pt x="290" y="11"/>
                </a:lnTo>
                <a:lnTo>
                  <a:pt x="276" y="7"/>
                </a:lnTo>
                <a:lnTo>
                  <a:pt x="253" y="3"/>
                </a:lnTo>
                <a:lnTo>
                  <a:pt x="236" y="0"/>
                </a:lnTo>
                <a:lnTo>
                  <a:pt x="229" y="0"/>
                </a:lnTo>
                <a:lnTo>
                  <a:pt x="228" y="0"/>
                </a:lnTo>
                <a:lnTo>
                  <a:pt x="225" y="0"/>
                </a:lnTo>
                <a:lnTo>
                  <a:pt x="206" y="2"/>
                </a:lnTo>
                <a:lnTo>
                  <a:pt x="187" y="3"/>
                </a:lnTo>
                <a:lnTo>
                  <a:pt x="162" y="8"/>
                </a:lnTo>
                <a:lnTo>
                  <a:pt x="136" y="15"/>
                </a:lnTo>
                <a:lnTo>
                  <a:pt x="122" y="21"/>
                </a:lnTo>
                <a:lnTo>
                  <a:pt x="108" y="26"/>
                </a:lnTo>
                <a:lnTo>
                  <a:pt x="94" y="35"/>
                </a:lnTo>
                <a:lnTo>
                  <a:pt x="81" y="43"/>
                </a:lnTo>
                <a:lnTo>
                  <a:pt x="68" y="52"/>
                </a:lnTo>
                <a:lnTo>
                  <a:pt x="57" y="65"/>
                </a:lnTo>
                <a:lnTo>
                  <a:pt x="46" y="77"/>
                </a:lnTo>
                <a:lnTo>
                  <a:pt x="38" y="92"/>
                </a:lnTo>
                <a:lnTo>
                  <a:pt x="31" y="107"/>
                </a:lnTo>
                <a:lnTo>
                  <a:pt x="26" y="124"/>
                </a:lnTo>
                <a:lnTo>
                  <a:pt x="22" y="142"/>
                </a:lnTo>
                <a:lnTo>
                  <a:pt x="20" y="161"/>
                </a:lnTo>
                <a:lnTo>
                  <a:pt x="20" y="180"/>
                </a:lnTo>
                <a:lnTo>
                  <a:pt x="22" y="201"/>
                </a:lnTo>
                <a:lnTo>
                  <a:pt x="22" y="202"/>
                </a:lnTo>
                <a:lnTo>
                  <a:pt x="24" y="216"/>
                </a:lnTo>
                <a:lnTo>
                  <a:pt x="28" y="238"/>
                </a:lnTo>
                <a:lnTo>
                  <a:pt x="30" y="246"/>
                </a:lnTo>
                <a:lnTo>
                  <a:pt x="30" y="259"/>
                </a:lnTo>
                <a:lnTo>
                  <a:pt x="30" y="266"/>
                </a:lnTo>
                <a:lnTo>
                  <a:pt x="28" y="278"/>
                </a:lnTo>
                <a:lnTo>
                  <a:pt x="27" y="283"/>
                </a:lnTo>
                <a:lnTo>
                  <a:pt x="26" y="289"/>
                </a:lnTo>
                <a:lnTo>
                  <a:pt x="23" y="296"/>
                </a:lnTo>
                <a:lnTo>
                  <a:pt x="17" y="303"/>
                </a:lnTo>
                <a:lnTo>
                  <a:pt x="12" y="310"/>
                </a:lnTo>
                <a:lnTo>
                  <a:pt x="4" y="316"/>
                </a:lnTo>
                <a:lnTo>
                  <a:pt x="1" y="321"/>
                </a:lnTo>
                <a:lnTo>
                  <a:pt x="0" y="323"/>
                </a:lnTo>
                <a:lnTo>
                  <a:pt x="0" y="327"/>
                </a:lnTo>
                <a:lnTo>
                  <a:pt x="1" y="332"/>
                </a:lnTo>
                <a:lnTo>
                  <a:pt x="8" y="340"/>
                </a:lnTo>
                <a:lnTo>
                  <a:pt x="16" y="347"/>
                </a:lnTo>
                <a:lnTo>
                  <a:pt x="23" y="349"/>
                </a:lnTo>
                <a:lnTo>
                  <a:pt x="28" y="352"/>
                </a:lnTo>
                <a:lnTo>
                  <a:pt x="37" y="354"/>
                </a:lnTo>
                <a:lnTo>
                  <a:pt x="44" y="354"/>
                </a:lnTo>
                <a:lnTo>
                  <a:pt x="53" y="354"/>
                </a:lnTo>
                <a:lnTo>
                  <a:pt x="63" y="351"/>
                </a:lnTo>
                <a:lnTo>
                  <a:pt x="72" y="348"/>
                </a:lnTo>
                <a:lnTo>
                  <a:pt x="83" y="343"/>
                </a:lnTo>
                <a:lnTo>
                  <a:pt x="86" y="340"/>
                </a:lnTo>
                <a:lnTo>
                  <a:pt x="89" y="336"/>
                </a:lnTo>
                <a:lnTo>
                  <a:pt x="89" y="332"/>
                </a:lnTo>
                <a:lnTo>
                  <a:pt x="88" y="326"/>
                </a:lnTo>
                <a:lnTo>
                  <a:pt x="85" y="323"/>
                </a:lnTo>
                <a:lnTo>
                  <a:pt x="81" y="321"/>
                </a:lnTo>
                <a:lnTo>
                  <a:pt x="77" y="321"/>
                </a:lnTo>
                <a:lnTo>
                  <a:pt x="71" y="322"/>
                </a:lnTo>
                <a:lnTo>
                  <a:pt x="64" y="326"/>
                </a:lnTo>
                <a:lnTo>
                  <a:pt x="56" y="329"/>
                </a:lnTo>
                <a:lnTo>
                  <a:pt x="50" y="330"/>
                </a:lnTo>
                <a:lnTo>
                  <a:pt x="44" y="330"/>
                </a:lnTo>
                <a:lnTo>
                  <a:pt x="34" y="329"/>
                </a:lnTo>
                <a:lnTo>
                  <a:pt x="27" y="326"/>
                </a:lnTo>
                <a:lnTo>
                  <a:pt x="35" y="316"/>
                </a:lnTo>
                <a:lnTo>
                  <a:pt x="41" y="308"/>
                </a:lnTo>
                <a:lnTo>
                  <a:pt x="46" y="301"/>
                </a:lnTo>
                <a:lnTo>
                  <a:pt x="49" y="293"/>
                </a:lnTo>
                <a:lnTo>
                  <a:pt x="50" y="286"/>
                </a:lnTo>
                <a:lnTo>
                  <a:pt x="52" y="279"/>
                </a:lnTo>
                <a:lnTo>
                  <a:pt x="52" y="266"/>
                </a:lnTo>
                <a:lnTo>
                  <a:pt x="53" y="259"/>
                </a:lnTo>
                <a:lnTo>
                  <a:pt x="53" y="246"/>
                </a:lnTo>
                <a:lnTo>
                  <a:pt x="52" y="235"/>
                </a:lnTo>
                <a:lnTo>
                  <a:pt x="48" y="211"/>
                </a:lnTo>
                <a:lnTo>
                  <a:pt x="45" y="197"/>
                </a:lnTo>
                <a:lnTo>
                  <a:pt x="44" y="179"/>
                </a:lnTo>
                <a:lnTo>
                  <a:pt x="44" y="162"/>
                </a:lnTo>
                <a:lnTo>
                  <a:pt x="45" y="146"/>
                </a:lnTo>
                <a:lnTo>
                  <a:pt x="48" y="131"/>
                </a:lnTo>
                <a:lnTo>
                  <a:pt x="52" y="117"/>
                </a:lnTo>
                <a:lnTo>
                  <a:pt x="59" y="103"/>
                </a:lnTo>
                <a:lnTo>
                  <a:pt x="66" y="91"/>
                </a:lnTo>
                <a:lnTo>
                  <a:pt x="75" y="80"/>
                </a:lnTo>
                <a:lnTo>
                  <a:pt x="85" y="70"/>
                </a:lnTo>
                <a:lnTo>
                  <a:pt x="96" y="61"/>
                </a:lnTo>
                <a:lnTo>
                  <a:pt x="108" y="54"/>
                </a:lnTo>
                <a:lnTo>
                  <a:pt x="119" y="47"/>
                </a:lnTo>
                <a:lnTo>
                  <a:pt x="132" y="41"/>
                </a:lnTo>
                <a:lnTo>
                  <a:pt x="145" y="37"/>
                </a:lnTo>
                <a:lnTo>
                  <a:pt x="169" y="30"/>
                </a:lnTo>
                <a:lnTo>
                  <a:pt x="191" y="26"/>
                </a:lnTo>
                <a:lnTo>
                  <a:pt x="209" y="25"/>
                </a:lnTo>
                <a:lnTo>
                  <a:pt x="225" y="24"/>
                </a:lnTo>
                <a:lnTo>
                  <a:pt x="226" y="24"/>
                </a:lnTo>
                <a:lnTo>
                  <a:pt x="229" y="24"/>
                </a:lnTo>
                <a:lnTo>
                  <a:pt x="236" y="24"/>
                </a:lnTo>
                <a:lnTo>
                  <a:pt x="251" y="25"/>
                </a:lnTo>
                <a:lnTo>
                  <a:pt x="273" y="29"/>
                </a:lnTo>
                <a:lnTo>
                  <a:pt x="284" y="33"/>
                </a:lnTo>
                <a:lnTo>
                  <a:pt x="297" y="37"/>
                </a:lnTo>
                <a:lnTo>
                  <a:pt x="310" y="44"/>
                </a:lnTo>
                <a:lnTo>
                  <a:pt x="323" y="51"/>
                </a:lnTo>
                <a:lnTo>
                  <a:pt x="335" y="61"/>
                </a:lnTo>
                <a:lnTo>
                  <a:pt x="346" y="72"/>
                </a:lnTo>
                <a:lnTo>
                  <a:pt x="357" y="84"/>
                </a:lnTo>
                <a:lnTo>
                  <a:pt x="367" y="101"/>
                </a:lnTo>
                <a:lnTo>
                  <a:pt x="374" y="118"/>
                </a:lnTo>
                <a:lnTo>
                  <a:pt x="379" y="138"/>
                </a:lnTo>
                <a:lnTo>
                  <a:pt x="382" y="151"/>
                </a:lnTo>
                <a:lnTo>
                  <a:pt x="383" y="167"/>
                </a:lnTo>
                <a:lnTo>
                  <a:pt x="383" y="182"/>
                </a:lnTo>
                <a:lnTo>
                  <a:pt x="382" y="197"/>
                </a:lnTo>
                <a:lnTo>
                  <a:pt x="379" y="211"/>
                </a:lnTo>
                <a:lnTo>
                  <a:pt x="374" y="235"/>
                </a:lnTo>
                <a:lnTo>
                  <a:pt x="374" y="246"/>
                </a:lnTo>
                <a:lnTo>
                  <a:pt x="374" y="259"/>
                </a:lnTo>
                <a:lnTo>
                  <a:pt x="374" y="266"/>
                </a:lnTo>
                <a:lnTo>
                  <a:pt x="375" y="279"/>
                </a:lnTo>
                <a:lnTo>
                  <a:pt x="375" y="286"/>
                </a:lnTo>
                <a:lnTo>
                  <a:pt x="378" y="293"/>
                </a:lnTo>
                <a:lnTo>
                  <a:pt x="380" y="301"/>
                </a:lnTo>
                <a:lnTo>
                  <a:pt x="385" y="308"/>
                </a:lnTo>
                <a:lnTo>
                  <a:pt x="390" y="316"/>
                </a:lnTo>
                <a:lnTo>
                  <a:pt x="398" y="326"/>
                </a:lnTo>
                <a:lnTo>
                  <a:pt x="391" y="329"/>
                </a:lnTo>
                <a:lnTo>
                  <a:pt x="382" y="330"/>
                </a:lnTo>
                <a:lnTo>
                  <a:pt x="376" y="330"/>
                </a:lnTo>
                <a:lnTo>
                  <a:pt x="369" y="329"/>
                </a:lnTo>
                <a:lnTo>
                  <a:pt x="363" y="326"/>
                </a:lnTo>
                <a:lnTo>
                  <a:pt x="354" y="322"/>
                </a:lnTo>
                <a:lnTo>
                  <a:pt x="350" y="321"/>
                </a:lnTo>
                <a:lnTo>
                  <a:pt x="346" y="321"/>
                </a:lnTo>
                <a:lnTo>
                  <a:pt x="342" y="323"/>
                </a:lnTo>
                <a:lnTo>
                  <a:pt x="339" y="326"/>
                </a:lnTo>
                <a:lnTo>
                  <a:pt x="338" y="332"/>
                </a:lnTo>
                <a:lnTo>
                  <a:pt x="338" y="336"/>
                </a:lnTo>
                <a:lnTo>
                  <a:pt x="339" y="340"/>
                </a:lnTo>
                <a:lnTo>
                  <a:pt x="343" y="343"/>
                </a:lnTo>
                <a:lnTo>
                  <a:pt x="354" y="348"/>
                </a:lnTo>
                <a:lnTo>
                  <a:pt x="364" y="351"/>
                </a:lnTo>
                <a:lnTo>
                  <a:pt x="374" y="354"/>
                </a:lnTo>
                <a:lnTo>
                  <a:pt x="382" y="354"/>
                </a:lnTo>
                <a:lnTo>
                  <a:pt x="390" y="354"/>
                </a:lnTo>
                <a:lnTo>
                  <a:pt x="397" y="352"/>
                </a:lnTo>
                <a:lnTo>
                  <a:pt x="404" y="349"/>
                </a:lnTo>
                <a:lnTo>
                  <a:pt x="409" y="347"/>
                </a:lnTo>
                <a:lnTo>
                  <a:pt x="419" y="340"/>
                </a:lnTo>
                <a:lnTo>
                  <a:pt x="424" y="332"/>
                </a:lnTo>
                <a:lnTo>
                  <a:pt x="426" y="327"/>
                </a:lnTo>
                <a:lnTo>
                  <a:pt x="426" y="323"/>
                </a:lnTo>
                <a:lnTo>
                  <a:pt x="426" y="321"/>
                </a:lnTo>
                <a:lnTo>
                  <a:pt x="423" y="316"/>
                </a:lnTo>
                <a:close/>
                <a:moveTo>
                  <a:pt x="361" y="230"/>
                </a:moveTo>
                <a:lnTo>
                  <a:pt x="361" y="230"/>
                </a:lnTo>
                <a:lnTo>
                  <a:pt x="361" y="224"/>
                </a:lnTo>
                <a:lnTo>
                  <a:pt x="360" y="215"/>
                </a:lnTo>
                <a:lnTo>
                  <a:pt x="357" y="204"/>
                </a:lnTo>
                <a:lnTo>
                  <a:pt x="354" y="200"/>
                </a:lnTo>
                <a:lnTo>
                  <a:pt x="350" y="194"/>
                </a:lnTo>
                <a:lnTo>
                  <a:pt x="349" y="175"/>
                </a:lnTo>
                <a:lnTo>
                  <a:pt x="346" y="161"/>
                </a:lnTo>
                <a:lnTo>
                  <a:pt x="343" y="146"/>
                </a:lnTo>
                <a:lnTo>
                  <a:pt x="342" y="143"/>
                </a:lnTo>
                <a:lnTo>
                  <a:pt x="341" y="140"/>
                </a:lnTo>
                <a:lnTo>
                  <a:pt x="338" y="139"/>
                </a:lnTo>
                <a:lnTo>
                  <a:pt x="335" y="138"/>
                </a:lnTo>
                <a:lnTo>
                  <a:pt x="332" y="138"/>
                </a:lnTo>
                <a:lnTo>
                  <a:pt x="324" y="134"/>
                </a:lnTo>
                <a:lnTo>
                  <a:pt x="303" y="125"/>
                </a:lnTo>
                <a:lnTo>
                  <a:pt x="292" y="120"/>
                </a:lnTo>
                <a:lnTo>
                  <a:pt x="279" y="113"/>
                </a:lnTo>
                <a:lnTo>
                  <a:pt x="268" y="103"/>
                </a:lnTo>
                <a:lnTo>
                  <a:pt x="255" y="94"/>
                </a:lnTo>
                <a:lnTo>
                  <a:pt x="250" y="88"/>
                </a:lnTo>
                <a:lnTo>
                  <a:pt x="244" y="84"/>
                </a:lnTo>
                <a:lnTo>
                  <a:pt x="239" y="81"/>
                </a:lnTo>
                <a:lnTo>
                  <a:pt x="232" y="81"/>
                </a:lnTo>
                <a:lnTo>
                  <a:pt x="226" y="83"/>
                </a:lnTo>
                <a:lnTo>
                  <a:pt x="224" y="87"/>
                </a:lnTo>
                <a:lnTo>
                  <a:pt x="221" y="92"/>
                </a:lnTo>
                <a:lnTo>
                  <a:pt x="218" y="98"/>
                </a:lnTo>
                <a:lnTo>
                  <a:pt x="211" y="113"/>
                </a:lnTo>
                <a:lnTo>
                  <a:pt x="203" y="125"/>
                </a:lnTo>
                <a:lnTo>
                  <a:pt x="195" y="135"/>
                </a:lnTo>
                <a:lnTo>
                  <a:pt x="187" y="145"/>
                </a:lnTo>
                <a:lnTo>
                  <a:pt x="177" y="150"/>
                </a:lnTo>
                <a:lnTo>
                  <a:pt x="167" y="156"/>
                </a:lnTo>
                <a:lnTo>
                  <a:pt x="158" y="160"/>
                </a:lnTo>
                <a:lnTo>
                  <a:pt x="149" y="162"/>
                </a:lnTo>
                <a:lnTo>
                  <a:pt x="132" y="167"/>
                </a:lnTo>
                <a:lnTo>
                  <a:pt x="116" y="167"/>
                </a:lnTo>
                <a:lnTo>
                  <a:pt x="105" y="165"/>
                </a:lnTo>
                <a:lnTo>
                  <a:pt x="101" y="165"/>
                </a:lnTo>
                <a:lnTo>
                  <a:pt x="97" y="165"/>
                </a:lnTo>
                <a:lnTo>
                  <a:pt x="93" y="167"/>
                </a:lnTo>
                <a:lnTo>
                  <a:pt x="89" y="169"/>
                </a:lnTo>
                <a:lnTo>
                  <a:pt x="88" y="173"/>
                </a:lnTo>
                <a:lnTo>
                  <a:pt x="88" y="178"/>
                </a:lnTo>
                <a:lnTo>
                  <a:pt x="89" y="182"/>
                </a:lnTo>
                <a:lnTo>
                  <a:pt x="93" y="186"/>
                </a:lnTo>
                <a:lnTo>
                  <a:pt x="97" y="187"/>
                </a:lnTo>
                <a:lnTo>
                  <a:pt x="103" y="189"/>
                </a:lnTo>
                <a:lnTo>
                  <a:pt x="119" y="189"/>
                </a:lnTo>
                <a:lnTo>
                  <a:pt x="133" y="189"/>
                </a:lnTo>
                <a:lnTo>
                  <a:pt x="148" y="187"/>
                </a:lnTo>
                <a:lnTo>
                  <a:pt x="163" y="182"/>
                </a:lnTo>
                <a:lnTo>
                  <a:pt x="181" y="175"/>
                </a:lnTo>
                <a:lnTo>
                  <a:pt x="189" y="171"/>
                </a:lnTo>
                <a:lnTo>
                  <a:pt x="198" y="165"/>
                </a:lnTo>
                <a:lnTo>
                  <a:pt x="204" y="158"/>
                </a:lnTo>
                <a:lnTo>
                  <a:pt x="213" y="151"/>
                </a:lnTo>
                <a:lnTo>
                  <a:pt x="220" y="142"/>
                </a:lnTo>
                <a:lnTo>
                  <a:pt x="226" y="132"/>
                </a:lnTo>
                <a:lnTo>
                  <a:pt x="233" y="121"/>
                </a:lnTo>
                <a:lnTo>
                  <a:pt x="239" y="109"/>
                </a:lnTo>
                <a:lnTo>
                  <a:pt x="250" y="120"/>
                </a:lnTo>
                <a:lnTo>
                  <a:pt x="262" y="129"/>
                </a:lnTo>
                <a:lnTo>
                  <a:pt x="275" y="136"/>
                </a:lnTo>
                <a:lnTo>
                  <a:pt x="287" y="143"/>
                </a:lnTo>
                <a:lnTo>
                  <a:pt x="308" y="153"/>
                </a:lnTo>
                <a:lnTo>
                  <a:pt x="323" y="158"/>
                </a:lnTo>
                <a:lnTo>
                  <a:pt x="325" y="171"/>
                </a:lnTo>
                <a:lnTo>
                  <a:pt x="327" y="189"/>
                </a:lnTo>
                <a:lnTo>
                  <a:pt x="328" y="211"/>
                </a:lnTo>
                <a:lnTo>
                  <a:pt x="325" y="234"/>
                </a:lnTo>
                <a:lnTo>
                  <a:pt x="323" y="246"/>
                </a:lnTo>
                <a:lnTo>
                  <a:pt x="319" y="260"/>
                </a:lnTo>
                <a:lnTo>
                  <a:pt x="313" y="277"/>
                </a:lnTo>
                <a:lnTo>
                  <a:pt x="308" y="282"/>
                </a:lnTo>
                <a:lnTo>
                  <a:pt x="301" y="286"/>
                </a:lnTo>
                <a:lnTo>
                  <a:pt x="294" y="290"/>
                </a:lnTo>
                <a:lnTo>
                  <a:pt x="284" y="294"/>
                </a:lnTo>
                <a:lnTo>
                  <a:pt x="275" y="297"/>
                </a:lnTo>
                <a:lnTo>
                  <a:pt x="265" y="300"/>
                </a:lnTo>
                <a:lnTo>
                  <a:pt x="253" y="301"/>
                </a:lnTo>
                <a:lnTo>
                  <a:pt x="239" y="301"/>
                </a:lnTo>
                <a:lnTo>
                  <a:pt x="235" y="297"/>
                </a:lnTo>
                <a:lnTo>
                  <a:pt x="229" y="294"/>
                </a:lnTo>
                <a:lnTo>
                  <a:pt x="222" y="292"/>
                </a:lnTo>
                <a:lnTo>
                  <a:pt x="214" y="292"/>
                </a:lnTo>
                <a:lnTo>
                  <a:pt x="209" y="292"/>
                </a:lnTo>
                <a:lnTo>
                  <a:pt x="203" y="293"/>
                </a:lnTo>
                <a:lnTo>
                  <a:pt x="198" y="294"/>
                </a:lnTo>
                <a:lnTo>
                  <a:pt x="193" y="297"/>
                </a:lnTo>
                <a:lnTo>
                  <a:pt x="189" y="301"/>
                </a:lnTo>
                <a:lnTo>
                  <a:pt x="187" y="304"/>
                </a:lnTo>
                <a:lnTo>
                  <a:pt x="185" y="308"/>
                </a:lnTo>
                <a:lnTo>
                  <a:pt x="184" y="314"/>
                </a:lnTo>
                <a:lnTo>
                  <a:pt x="185" y="318"/>
                </a:lnTo>
                <a:lnTo>
                  <a:pt x="187" y="322"/>
                </a:lnTo>
                <a:lnTo>
                  <a:pt x="189" y="326"/>
                </a:lnTo>
                <a:lnTo>
                  <a:pt x="193" y="329"/>
                </a:lnTo>
                <a:lnTo>
                  <a:pt x="198" y="332"/>
                </a:lnTo>
                <a:lnTo>
                  <a:pt x="203" y="334"/>
                </a:lnTo>
                <a:lnTo>
                  <a:pt x="209" y="336"/>
                </a:lnTo>
                <a:lnTo>
                  <a:pt x="214" y="336"/>
                </a:lnTo>
                <a:lnTo>
                  <a:pt x="221" y="334"/>
                </a:lnTo>
                <a:lnTo>
                  <a:pt x="228" y="333"/>
                </a:lnTo>
                <a:lnTo>
                  <a:pt x="235" y="329"/>
                </a:lnTo>
                <a:lnTo>
                  <a:pt x="239" y="325"/>
                </a:lnTo>
                <a:lnTo>
                  <a:pt x="255" y="325"/>
                </a:lnTo>
                <a:lnTo>
                  <a:pt x="270" y="322"/>
                </a:lnTo>
                <a:lnTo>
                  <a:pt x="284" y="319"/>
                </a:lnTo>
                <a:lnTo>
                  <a:pt x="295" y="315"/>
                </a:lnTo>
                <a:lnTo>
                  <a:pt x="288" y="326"/>
                </a:lnTo>
                <a:lnTo>
                  <a:pt x="281" y="336"/>
                </a:lnTo>
                <a:lnTo>
                  <a:pt x="272" y="344"/>
                </a:lnTo>
                <a:lnTo>
                  <a:pt x="262" y="352"/>
                </a:lnTo>
                <a:lnTo>
                  <a:pt x="253" y="359"/>
                </a:lnTo>
                <a:lnTo>
                  <a:pt x="240" y="365"/>
                </a:lnTo>
                <a:lnTo>
                  <a:pt x="228" y="367"/>
                </a:lnTo>
                <a:lnTo>
                  <a:pt x="214" y="369"/>
                </a:lnTo>
                <a:lnTo>
                  <a:pt x="213" y="369"/>
                </a:lnTo>
                <a:lnTo>
                  <a:pt x="211" y="369"/>
                </a:lnTo>
                <a:lnTo>
                  <a:pt x="195" y="367"/>
                </a:lnTo>
                <a:lnTo>
                  <a:pt x="181" y="363"/>
                </a:lnTo>
                <a:lnTo>
                  <a:pt x="169" y="356"/>
                </a:lnTo>
                <a:lnTo>
                  <a:pt x="158" y="348"/>
                </a:lnTo>
                <a:lnTo>
                  <a:pt x="148" y="337"/>
                </a:lnTo>
                <a:lnTo>
                  <a:pt x="138" y="326"/>
                </a:lnTo>
                <a:lnTo>
                  <a:pt x="132" y="314"/>
                </a:lnTo>
                <a:lnTo>
                  <a:pt x="125" y="301"/>
                </a:lnTo>
                <a:lnTo>
                  <a:pt x="119" y="289"/>
                </a:lnTo>
                <a:lnTo>
                  <a:pt x="115" y="278"/>
                </a:lnTo>
                <a:lnTo>
                  <a:pt x="110" y="256"/>
                </a:lnTo>
                <a:lnTo>
                  <a:pt x="105" y="241"/>
                </a:lnTo>
                <a:lnTo>
                  <a:pt x="105" y="234"/>
                </a:lnTo>
                <a:lnTo>
                  <a:pt x="104" y="230"/>
                </a:lnTo>
                <a:lnTo>
                  <a:pt x="100" y="227"/>
                </a:lnTo>
                <a:lnTo>
                  <a:pt x="97" y="224"/>
                </a:lnTo>
                <a:lnTo>
                  <a:pt x="92" y="224"/>
                </a:lnTo>
                <a:lnTo>
                  <a:pt x="88" y="226"/>
                </a:lnTo>
                <a:lnTo>
                  <a:pt x="85" y="228"/>
                </a:lnTo>
                <a:lnTo>
                  <a:pt x="82" y="233"/>
                </a:lnTo>
                <a:lnTo>
                  <a:pt x="82" y="237"/>
                </a:lnTo>
                <a:lnTo>
                  <a:pt x="83" y="245"/>
                </a:lnTo>
                <a:lnTo>
                  <a:pt x="88" y="264"/>
                </a:lnTo>
                <a:lnTo>
                  <a:pt x="94" y="289"/>
                </a:lnTo>
                <a:lnTo>
                  <a:pt x="100" y="303"/>
                </a:lnTo>
                <a:lnTo>
                  <a:pt x="105" y="316"/>
                </a:lnTo>
                <a:lnTo>
                  <a:pt x="114" y="330"/>
                </a:lnTo>
                <a:lnTo>
                  <a:pt x="123" y="344"/>
                </a:lnTo>
                <a:lnTo>
                  <a:pt x="133" y="358"/>
                </a:lnTo>
                <a:lnTo>
                  <a:pt x="145" y="369"/>
                </a:lnTo>
                <a:lnTo>
                  <a:pt x="159" y="378"/>
                </a:lnTo>
                <a:lnTo>
                  <a:pt x="174" y="385"/>
                </a:lnTo>
                <a:lnTo>
                  <a:pt x="182" y="388"/>
                </a:lnTo>
                <a:lnTo>
                  <a:pt x="192" y="389"/>
                </a:lnTo>
                <a:lnTo>
                  <a:pt x="202" y="391"/>
                </a:lnTo>
                <a:lnTo>
                  <a:pt x="211" y="392"/>
                </a:lnTo>
                <a:lnTo>
                  <a:pt x="213" y="392"/>
                </a:lnTo>
                <a:lnTo>
                  <a:pt x="214" y="392"/>
                </a:lnTo>
                <a:lnTo>
                  <a:pt x="226" y="391"/>
                </a:lnTo>
                <a:lnTo>
                  <a:pt x="237" y="389"/>
                </a:lnTo>
                <a:lnTo>
                  <a:pt x="248" y="387"/>
                </a:lnTo>
                <a:lnTo>
                  <a:pt x="259" y="382"/>
                </a:lnTo>
                <a:lnTo>
                  <a:pt x="269" y="377"/>
                </a:lnTo>
                <a:lnTo>
                  <a:pt x="277" y="370"/>
                </a:lnTo>
                <a:lnTo>
                  <a:pt x="286" y="365"/>
                </a:lnTo>
                <a:lnTo>
                  <a:pt x="294" y="356"/>
                </a:lnTo>
                <a:lnTo>
                  <a:pt x="306" y="341"/>
                </a:lnTo>
                <a:lnTo>
                  <a:pt x="319" y="323"/>
                </a:lnTo>
                <a:lnTo>
                  <a:pt x="327" y="305"/>
                </a:lnTo>
                <a:lnTo>
                  <a:pt x="334" y="288"/>
                </a:lnTo>
                <a:lnTo>
                  <a:pt x="342" y="278"/>
                </a:lnTo>
                <a:lnTo>
                  <a:pt x="349" y="268"/>
                </a:lnTo>
                <a:lnTo>
                  <a:pt x="353" y="257"/>
                </a:lnTo>
                <a:lnTo>
                  <a:pt x="357" y="249"/>
                </a:lnTo>
                <a:lnTo>
                  <a:pt x="360" y="235"/>
                </a:lnTo>
                <a:lnTo>
                  <a:pt x="361" y="230"/>
                </a:lnTo>
                <a:close/>
              </a:path>
            </a:pathLst>
          </a:custGeom>
          <a:solidFill>
            <a:schemeClr val="accent1"/>
          </a:solidFill>
          <a:ln>
            <a:noFill/>
          </a:ln>
        </p:spPr>
        <p:txBody>
          <a:bodyPr/>
          <a:lstStyle/>
          <a:p>
            <a:endParaRPr lang="en-US" dirty="0"/>
          </a:p>
        </p:txBody>
      </p:sp>
      <p:sp>
        <p:nvSpPr>
          <p:cNvPr id="279" name="Freeform 320"/>
          <p:cNvSpPr>
            <a:spLocks noEditPoints="1"/>
          </p:cNvSpPr>
          <p:nvPr/>
        </p:nvSpPr>
        <p:spPr bwMode="auto">
          <a:xfrm>
            <a:off x="2110186" y="3961620"/>
            <a:ext cx="435069" cy="353820"/>
          </a:xfrm>
          <a:custGeom>
            <a:avLst/>
            <a:gdLst>
              <a:gd name="T0" fmla="*/ 251330 w 497"/>
              <a:gd name="T1" fmla="*/ 44030 h 404"/>
              <a:gd name="T2" fmla="*/ 222697 w 497"/>
              <a:gd name="T3" fmla="*/ 44560 h 404"/>
              <a:gd name="T4" fmla="*/ 222167 w 497"/>
              <a:gd name="T5" fmla="*/ 35012 h 404"/>
              <a:gd name="T6" fmla="*/ 222697 w 497"/>
              <a:gd name="T7" fmla="*/ 33420 h 404"/>
              <a:gd name="T8" fmla="*/ 251330 w 497"/>
              <a:gd name="T9" fmla="*/ 34481 h 404"/>
              <a:gd name="T10" fmla="*/ 13786 w 497"/>
              <a:gd name="T11" fmla="*/ 132619 h 404"/>
              <a:gd name="T12" fmla="*/ 7953 w 497"/>
              <a:gd name="T13" fmla="*/ 136333 h 404"/>
              <a:gd name="T14" fmla="*/ 10605 w 497"/>
              <a:gd name="T15" fmla="*/ 144290 h 404"/>
              <a:gd name="T16" fmla="*/ 90139 w 497"/>
              <a:gd name="T17" fmla="*/ 169222 h 404"/>
              <a:gd name="T18" fmla="*/ 263525 w 497"/>
              <a:gd name="T19" fmla="*/ 46152 h 404"/>
              <a:gd name="T20" fmla="*/ 259813 w 497"/>
              <a:gd name="T21" fmla="*/ 52517 h 404"/>
              <a:gd name="T22" fmla="*/ 250799 w 497"/>
              <a:gd name="T23" fmla="*/ 56761 h 404"/>
              <a:gd name="T24" fmla="*/ 218455 w 497"/>
              <a:gd name="T25" fmla="*/ 56231 h 404"/>
              <a:gd name="T26" fmla="*/ 200427 w 497"/>
              <a:gd name="T27" fmla="*/ 46682 h 404"/>
              <a:gd name="T28" fmla="*/ 137330 w 497"/>
              <a:gd name="T29" fmla="*/ 151717 h 404"/>
              <a:gd name="T30" fmla="*/ 210502 w 497"/>
              <a:gd name="T31" fmla="*/ 29176 h 404"/>
              <a:gd name="T32" fmla="*/ 215804 w 497"/>
              <a:gd name="T33" fmla="*/ 24402 h 404"/>
              <a:gd name="T34" fmla="*/ 250799 w 497"/>
              <a:gd name="T35" fmla="*/ 21219 h 404"/>
              <a:gd name="T36" fmla="*/ 257692 w 497"/>
              <a:gd name="T37" fmla="*/ 23341 h 404"/>
              <a:gd name="T38" fmla="*/ 263525 w 497"/>
              <a:gd name="T39" fmla="*/ 32359 h 404"/>
              <a:gd name="T40" fmla="*/ 251330 w 497"/>
              <a:gd name="T41" fmla="*/ 34481 h 404"/>
              <a:gd name="T42" fmla="*/ 222697 w 497"/>
              <a:gd name="T43" fmla="*/ 33420 h 404"/>
              <a:gd name="T44" fmla="*/ 222167 w 497"/>
              <a:gd name="T45" fmla="*/ 35012 h 404"/>
              <a:gd name="T46" fmla="*/ 222697 w 497"/>
              <a:gd name="T47" fmla="*/ 44560 h 404"/>
              <a:gd name="T48" fmla="*/ 251330 w 497"/>
              <a:gd name="T49" fmla="*/ 44030 h 404"/>
              <a:gd name="T50" fmla="*/ 171265 w 497"/>
              <a:gd name="T51" fmla="*/ 55700 h 404"/>
              <a:gd name="T52" fmla="*/ 123544 w 497"/>
              <a:gd name="T53" fmla="*/ 149064 h 404"/>
              <a:gd name="T54" fmla="*/ 124604 w 497"/>
              <a:gd name="T55" fmla="*/ 47743 h 404"/>
              <a:gd name="T56" fmla="*/ 59386 w 497"/>
              <a:gd name="T57" fmla="*/ 16975 h 404"/>
              <a:gd name="T58" fmla="*/ 101804 w 497"/>
              <a:gd name="T59" fmla="*/ 155960 h 404"/>
              <a:gd name="T60" fmla="*/ 171265 w 497"/>
              <a:gd name="T61" fmla="*/ 55700 h 404"/>
              <a:gd name="T62" fmla="*/ 101274 w 497"/>
              <a:gd name="T63" fmla="*/ 67901 h 404"/>
              <a:gd name="T64" fmla="*/ 151646 w 497"/>
              <a:gd name="T65" fmla="*/ 184606 h 404"/>
              <a:gd name="T66" fmla="*/ 142102 w 497"/>
              <a:gd name="T67" fmla="*/ 166570 h 404"/>
              <a:gd name="T68" fmla="*/ 127256 w 497"/>
              <a:gd name="T69" fmla="*/ 159674 h 404"/>
              <a:gd name="T70" fmla="*/ 107107 w 497"/>
              <a:gd name="T71" fmla="*/ 165509 h 404"/>
              <a:gd name="T72" fmla="*/ 96502 w 497"/>
              <a:gd name="T73" fmla="*/ 184076 h 404"/>
              <a:gd name="T74" fmla="*/ 99684 w 497"/>
              <a:gd name="T75" fmla="*/ 199990 h 404"/>
              <a:gd name="T76" fmla="*/ 115060 w 497"/>
              <a:gd name="T77" fmla="*/ 213252 h 404"/>
              <a:gd name="T78" fmla="*/ 123544 w 497"/>
              <a:gd name="T79" fmla="*/ 214313 h 404"/>
              <a:gd name="T80" fmla="*/ 142102 w 497"/>
              <a:gd name="T81" fmla="*/ 207947 h 404"/>
              <a:gd name="T82" fmla="*/ 151646 w 497"/>
              <a:gd name="T83" fmla="*/ 190442 h 404"/>
              <a:gd name="T84" fmla="*/ 128846 w 497"/>
              <a:gd name="T85" fmla="*/ 172936 h 404"/>
              <a:gd name="T86" fmla="*/ 137330 w 497"/>
              <a:gd name="T87" fmla="*/ 180362 h 404"/>
              <a:gd name="T88" fmla="*/ 138921 w 497"/>
              <a:gd name="T89" fmla="*/ 188850 h 404"/>
              <a:gd name="T90" fmla="*/ 133088 w 497"/>
              <a:gd name="T91" fmla="*/ 199460 h 404"/>
              <a:gd name="T92" fmla="*/ 122483 w 497"/>
              <a:gd name="T93" fmla="*/ 202112 h 404"/>
              <a:gd name="T94" fmla="*/ 114000 w 497"/>
              <a:gd name="T95" fmla="*/ 198399 h 404"/>
              <a:gd name="T96" fmla="*/ 108167 w 497"/>
              <a:gd name="T97" fmla="*/ 188320 h 404"/>
              <a:gd name="T98" fmla="*/ 110818 w 497"/>
              <a:gd name="T99" fmla="*/ 180362 h 404"/>
              <a:gd name="T100" fmla="*/ 118772 w 497"/>
              <a:gd name="T101" fmla="*/ 172936 h 404"/>
              <a:gd name="T102" fmla="*/ 125665 w 497"/>
              <a:gd name="T103" fmla="*/ 172405 h 4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7" h="404">
                <a:moveTo>
                  <a:pt x="474" y="65"/>
                </a:moveTo>
                <a:lnTo>
                  <a:pt x="475" y="83"/>
                </a:lnTo>
                <a:lnTo>
                  <a:pt x="474" y="83"/>
                </a:lnTo>
                <a:lnTo>
                  <a:pt x="473" y="84"/>
                </a:lnTo>
                <a:lnTo>
                  <a:pt x="420" y="84"/>
                </a:lnTo>
                <a:lnTo>
                  <a:pt x="419" y="84"/>
                </a:lnTo>
                <a:lnTo>
                  <a:pt x="419" y="83"/>
                </a:lnTo>
                <a:lnTo>
                  <a:pt x="419" y="66"/>
                </a:lnTo>
                <a:lnTo>
                  <a:pt x="419" y="65"/>
                </a:lnTo>
                <a:lnTo>
                  <a:pt x="420" y="63"/>
                </a:lnTo>
                <a:lnTo>
                  <a:pt x="473" y="63"/>
                </a:lnTo>
                <a:lnTo>
                  <a:pt x="474" y="63"/>
                </a:lnTo>
                <a:lnTo>
                  <a:pt x="474" y="65"/>
                </a:lnTo>
                <a:close/>
                <a:moveTo>
                  <a:pt x="30" y="252"/>
                </a:moveTo>
                <a:lnTo>
                  <a:pt x="30" y="252"/>
                </a:lnTo>
                <a:lnTo>
                  <a:pt x="26" y="250"/>
                </a:lnTo>
                <a:lnTo>
                  <a:pt x="22" y="250"/>
                </a:lnTo>
                <a:lnTo>
                  <a:pt x="17" y="253"/>
                </a:lnTo>
                <a:lnTo>
                  <a:pt x="15" y="257"/>
                </a:lnTo>
                <a:lnTo>
                  <a:pt x="13" y="261"/>
                </a:lnTo>
                <a:lnTo>
                  <a:pt x="15" y="266"/>
                </a:lnTo>
                <a:lnTo>
                  <a:pt x="16" y="270"/>
                </a:lnTo>
                <a:lnTo>
                  <a:pt x="20" y="272"/>
                </a:lnTo>
                <a:lnTo>
                  <a:pt x="163" y="341"/>
                </a:lnTo>
                <a:lnTo>
                  <a:pt x="166" y="330"/>
                </a:lnTo>
                <a:lnTo>
                  <a:pt x="170" y="319"/>
                </a:lnTo>
                <a:lnTo>
                  <a:pt x="30" y="252"/>
                </a:lnTo>
                <a:close/>
                <a:moveTo>
                  <a:pt x="497" y="81"/>
                </a:moveTo>
                <a:lnTo>
                  <a:pt x="497" y="81"/>
                </a:lnTo>
                <a:lnTo>
                  <a:pt x="497" y="87"/>
                </a:lnTo>
                <a:lnTo>
                  <a:pt x="496" y="91"/>
                </a:lnTo>
                <a:lnTo>
                  <a:pt x="493" y="95"/>
                </a:lnTo>
                <a:lnTo>
                  <a:pt x="490" y="99"/>
                </a:lnTo>
                <a:lnTo>
                  <a:pt x="486" y="102"/>
                </a:lnTo>
                <a:lnTo>
                  <a:pt x="482" y="105"/>
                </a:lnTo>
                <a:lnTo>
                  <a:pt x="478" y="106"/>
                </a:lnTo>
                <a:lnTo>
                  <a:pt x="473" y="107"/>
                </a:lnTo>
                <a:lnTo>
                  <a:pt x="420" y="107"/>
                </a:lnTo>
                <a:lnTo>
                  <a:pt x="412" y="106"/>
                </a:lnTo>
                <a:lnTo>
                  <a:pt x="405" y="102"/>
                </a:lnTo>
                <a:lnTo>
                  <a:pt x="400" y="95"/>
                </a:lnTo>
                <a:lnTo>
                  <a:pt x="396" y="88"/>
                </a:lnTo>
                <a:lnTo>
                  <a:pt x="378" y="88"/>
                </a:lnTo>
                <a:lnTo>
                  <a:pt x="279" y="297"/>
                </a:lnTo>
                <a:lnTo>
                  <a:pt x="269" y="290"/>
                </a:lnTo>
                <a:lnTo>
                  <a:pt x="259" y="286"/>
                </a:lnTo>
                <a:lnTo>
                  <a:pt x="363" y="66"/>
                </a:lnTo>
                <a:lnTo>
                  <a:pt x="396" y="65"/>
                </a:lnTo>
                <a:lnTo>
                  <a:pt x="397" y="55"/>
                </a:lnTo>
                <a:lnTo>
                  <a:pt x="400" y="52"/>
                </a:lnTo>
                <a:lnTo>
                  <a:pt x="402" y="48"/>
                </a:lnTo>
                <a:lnTo>
                  <a:pt x="407" y="46"/>
                </a:lnTo>
                <a:lnTo>
                  <a:pt x="411" y="43"/>
                </a:lnTo>
                <a:lnTo>
                  <a:pt x="415" y="41"/>
                </a:lnTo>
                <a:lnTo>
                  <a:pt x="420" y="41"/>
                </a:lnTo>
                <a:lnTo>
                  <a:pt x="473" y="40"/>
                </a:lnTo>
                <a:lnTo>
                  <a:pt x="478" y="41"/>
                </a:lnTo>
                <a:lnTo>
                  <a:pt x="482" y="43"/>
                </a:lnTo>
                <a:lnTo>
                  <a:pt x="486" y="44"/>
                </a:lnTo>
                <a:lnTo>
                  <a:pt x="490" y="48"/>
                </a:lnTo>
                <a:lnTo>
                  <a:pt x="493" y="51"/>
                </a:lnTo>
                <a:lnTo>
                  <a:pt x="496" y="55"/>
                </a:lnTo>
                <a:lnTo>
                  <a:pt x="497" y="61"/>
                </a:lnTo>
                <a:lnTo>
                  <a:pt x="497" y="65"/>
                </a:lnTo>
                <a:lnTo>
                  <a:pt x="497" y="81"/>
                </a:lnTo>
                <a:close/>
                <a:moveTo>
                  <a:pt x="475" y="83"/>
                </a:moveTo>
                <a:lnTo>
                  <a:pt x="474" y="65"/>
                </a:lnTo>
                <a:lnTo>
                  <a:pt x="474" y="63"/>
                </a:lnTo>
                <a:lnTo>
                  <a:pt x="473" y="63"/>
                </a:lnTo>
                <a:lnTo>
                  <a:pt x="420" y="63"/>
                </a:lnTo>
                <a:lnTo>
                  <a:pt x="419" y="65"/>
                </a:lnTo>
                <a:lnTo>
                  <a:pt x="419" y="66"/>
                </a:lnTo>
                <a:lnTo>
                  <a:pt x="419" y="83"/>
                </a:lnTo>
                <a:lnTo>
                  <a:pt x="419" y="84"/>
                </a:lnTo>
                <a:lnTo>
                  <a:pt x="420" y="84"/>
                </a:lnTo>
                <a:lnTo>
                  <a:pt x="473" y="84"/>
                </a:lnTo>
                <a:lnTo>
                  <a:pt x="474" y="83"/>
                </a:lnTo>
                <a:lnTo>
                  <a:pt x="475" y="83"/>
                </a:lnTo>
                <a:close/>
                <a:moveTo>
                  <a:pt x="323" y="105"/>
                </a:moveTo>
                <a:lnTo>
                  <a:pt x="239" y="281"/>
                </a:lnTo>
                <a:lnTo>
                  <a:pt x="233" y="281"/>
                </a:lnTo>
                <a:lnTo>
                  <a:pt x="222" y="282"/>
                </a:lnTo>
                <a:lnTo>
                  <a:pt x="211" y="285"/>
                </a:lnTo>
                <a:lnTo>
                  <a:pt x="291" y="116"/>
                </a:lnTo>
                <a:lnTo>
                  <a:pt x="235" y="90"/>
                </a:lnTo>
                <a:lnTo>
                  <a:pt x="202" y="158"/>
                </a:lnTo>
                <a:lnTo>
                  <a:pt x="138" y="129"/>
                </a:lnTo>
                <a:lnTo>
                  <a:pt x="170" y="59"/>
                </a:lnTo>
                <a:lnTo>
                  <a:pt x="112" y="32"/>
                </a:lnTo>
                <a:lnTo>
                  <a:pt x="30" y="205"/>
                </a:lnTo>
                <a:lnTo>
                  <a:pt x="203" y="288"/>
                </a:lnTo>
                <a:lnTo>
                  <a:pt x="192" y="294"/>
                </a:lnTo>
                <a:lnTo>
                  <a:pt x="182" y="303"/>
                </a:lnTo>
                <a:lnTo>
                  <a:pt x="0" y="216"/>
                </a:lnTo>
                <a:lnTo>
                  <a:pt x="101" y="0"/>
                </a:lnTo>
                <a:lnTo>
                  <a:pt x="323" y="105"/>
                </a:lnTo>
                <a:close/>
                <a:moveTo>
                  <a:pt x="213" y="80"/>
                </a:moveTo>
                <a:lnTo>
                  <a:pt x="192" y="69"/>
                </a:lnTo>
                <a:lnTo>
                  <a:pt x="169" y="118"/>
                </a:lnTo>
                <a:lnTo>
                  <a:pt x="191" y="128"/>
                </a:lnTo>
                <a:lnTo>
                  <a:pt x="213" y="80"/>
                </a:lnTo>
                <a:close/>
                <a:moveTo>
                  <a:pt x="286" y="359"/>
                </a:moveTo>
                <a:lnTo>
                  <a:pt x="286" y="359"/>
                </a:lnTo>
                <a:lnTo>
                  <a:pt x="286" y="348"/>
                </a:lnTo>
                <a:lnTo>
                  <a:pt x="283" y="338"/>
                </a:lnTo>
                <a:lnTo>
                  <a:pt x="280" y="329"/>
                </a:lnTo>
                <a:lnTo>
                  <a:pt x="275" y="321"/>
                </a:lnTo>
                <a:lnTo>
                  <a:pt x="268" y="314"/>
                </a:lnTo>
                <a:lnTo>
                  <a:pt x="259" y="308"/>
                </a:lnTo>
                <a:lnTo>
                  <a:pt x="250" y="304"/>
                </a:lnTo>
                <a:lnTo>
                  <a:pt x="240" y="301"/>
                </a:lnTo>
                <a:lnTo>
                  <a:pt x="229" y="301"/>
                </a:lnTo>
                <a:lnTo>
                  <a:pt x="220" y="303"/>
                </a:lnTo>
                <a:lnTo>
                  <a:pt x="210" y="307"/>
                </a:lnTo>
                <a:lnTo>
                  <a:pt x="202" y="312"/>
                </a:lnTo>
                <a:lnTo>
                  <a:pt x="195" y="319"/>
                </a:lnTo>
                <a:lnTo>
                  <a:pt x="188" y="327"/>
                </a:lnTo>
                <a:lnTo>
                  <a:pt x="184" y="337"/>
                </a:lnTo>
                <a:lnTo>
                  <a:pt x="182" y="347"/>
                </a:lnTo>
                <a:lnTo>
                  <a:pt x="182" y="358"/>
                </a:lnTo>
                <a:lnTo>
                  <a:pt x="184" y="367"/>
                </a:lnTo>
                <a:lnTo>
                  <a:pt x="188" y="377"/>
                </a:lnTo>
                <a:lnTo>
                  <a:pt x="193" y="385"/>
                </a:lnTo>
                <a:lnTo>
                  <a:pt x="200" y="392"/>
                </a:lnTo>
                <a:lnTo>
                  <a:pt x="207" y="398"/>
                </a:lnTo>
                <a:lnTo>
                  <a:pt x="217" y="402"/>
                </a:lnTo>
                <a:lnTo>
                  <a:pt x="228" y="404"/>
                </a:lnTo>
                <a:lnTo>
                  <a:pt x="233" y="404"/>
                </a:lnTo>
                <a:lnTo>
                  <a:pt x="243" y="404"/>
                </a:lnTo>
                <a:lnTo>
                  <a:pt x="253" y="402"/>
                </a:lnTo>
                <a:lnTo>
                  <a:pt x="261" y="398"/>
                </a:lnTo>
                <a:lnTo>
                  <a:pt x="268" y="392"/>
                </a:lnTo>
                <a:lnTo>
                  <a:pt x="275" y="385"/>
                </a:lnTo>
                <a:lnTo>
                  <a:pt x="280" y="377"/>
                </a:lnTo>
                <a:lnTo>
                  <a:pt x="283" y="369"/>
                </a:lnTo>
                <a:lnTo>
                  <a:pt x="286" y="359"/>
                </a:lnTo>
                <a:close/>
                <a:moveTo>
                  <a:pt x="237" y="325"/>
                </a:moveTo>
                <a:lnTo>
                  <a:pt x="237" y="325"/>
                </a:lnTo>
                <a:lnTo>
                  <a:pt x="243" y="326"/>
                </a:lnTo>
                <a:lnTo>
                  <a:pt x="248" y="327"/>
                </a:lnTo>
                <a:lnTo>
                  <a:pt x="253" y="332"/>
                </a:lnTo>
                <a:lnTo>
                  <a:pt x="257" y="336"/>
                </a:lnTo>
                <a:lnTo>
                  <a:pt x="259" y="340"/>
                </a:lnTo>
                <a:lnTo>
                  <a:pt x="261" y="345"/>
                </a:lnTo>
                <a:lnTo>
                  <a:pt x="262" y="351"/>
                </a:lnTo>
                <a:lnTo>
                  <a:pt x="262" y="356"/>
                </a:lnTo>
                <a:lnTo>
                  <a:pt x="261" y="362"/>
                </a:lnTo>
                <a:lnTo>
                  <a:pt x="258" y="367"/>
                </a:lnTo>
                <a:lnTo>
                  <a:pt x="255" y="371"/>
                </a:lnTo>
                <a:lnTo>
                  <a:pt x="251" y="376"/>
                </a:lnTo>
                <a:lnTo>
                  <a:pt x="247" y="378"/>
                </a:lnTo>
                <a:lnTo>
                  <a:pt x="242" y="381"/>
                </a:lnTo>
                <a:lnTo>
                  <a:pt x="236" y="381"/>
                </a:lnTo>
                <a:lnTo>
                  <a:pt x="231" y="381"/>
                </a:lnTo>
                <a:lnTo>
                  <a:pt x="225" y="380"/>
                </a:lnTo>
                <a:lnTo>
                  <a:pt x="220" y="378"/>
                </a:lnTo>
                <a:lnTo>
                  <a:pt x="215" y="374"/>
                </a:lnTo>
                <a:lnTo>
                  <a:pt x="211" y="370"/>
                </a:lnTo>
                <a:lnTo>
                  <a:pt x="209" y="366"/>
                </a:lnTo>
                <a:lnTo>
                  <a:pt x="206" y="360"/>
                </a:lnTo>
                <a:lnTo>
                  <a:pt x="204" y="355"/>
                </a:lnTo>
                <a:lnTo>
                  <a:pt x="204" y="349"/>
                </a:lnTo>
                <a:lnTo>
                  <a:pt x="206" y="344"/>
                </a:lnTo>
                <a:lnTo>
                  <a:pt x="209" y="340"/>
                </a:lnTo>
                <a:lnTo>
                  <a:pt x="211" y="336"/>
                </a:lnTo>
                <a:lnTo>
                  <a:pt x="214" y="332"/>
                </a:lnTo>
                <a:lnTo>
                  <a:pt x="218" y="329"/>
                </a:lnTo>
                <a:lnTo>
                  <a:pt x="224" y="326"/>
                </a:lnTo>
                <a:lnTo>
                  <a:pt x="228" y="325"/>
                </a:lnTo>
                <a:lnTo>
                  <a:pt x="233" y="325"/>
                </a:lnTo>
                <a:lnTo>
                  <a:pt x="237" y="325"/>
                </a:lnTo>
                <a:close/>
              </a:path>
            </a:pathLst>
          </a:custGeom>
          <a:solidFill>
            <a:schemeClr val="accent1"/>
          </a:solidFill>
          <a:ln>
            <a:noFill/>
          </a:ln>
        </p:spPr>
        <p:txBody>
          <a:bodyPr/>
          <a:lstStyle/>
          <a:p>
            <a:endParaRPr lang="en-US" dirty="0"/>
          </a:p>
        </p:txBody>
      </p:sp>
      <p:sp>
        <p:nvSpPr>
          <p:cNvPr id="280" name="Freeform 321"/>
          <p:cNvSpPr>
            <a:spLocks/>
          </p:cNvSpPr>
          <p:nvPr/>
        </p:nvSpPr>
        <p:spPr bwMode="auto">
          <a:xfrm>
            <a:off x="8608659" y="5401572"/>
            <a:ext cx="454160" cy="348578"/>
          </a:xfrm>
          <a:custGeom>
            <a:avLst/>
            <a:gdLst>
              <a:gd name="T0" fmla="*/ 181117 w 469"/>
              <a:gd name="T1" fmla="*/ 208492 h 399"/>
              <a:gd name="T2" fmla="*/ 178477 w 469"/>
              <a:gd name="T3" fmla="*/ 210080 h 399"/>
              <a:gd name="T4" fmla="*/ 174781 w 469"/>
              <a:gd name="T5" fmla="*/ 211138 h 399"/>
              <a:gd name="T6" fmla="*/ 170556 w 469"/>
              <a:gd name="T7" fmla="*/ 210080 h 399"/>
              <a:gd name="T8" fmla="*/ 166860 w 469"/>
              <a:gd name="T9" fmla="*/ 207434 h 399"/>
              <a:gd name="T10" fmla="*/ 165276 w 469"/>
              <a:gd name="T11" fmla="*/ 202142 h 399"/>
              <a:gd name="T12" fmla="*/ 99799 w 469"/>
              <a:gd name="T13" fmla="*/ 173038 h 399"/>
              <a:gd name="T14" fmla="*/ 165276 w 469"/>
              <a:gd name="T15" fmla="*/ 160867 h 399"/>
              <a:gd name="T16" fmla="*/ 177949 w 469"/>
              <a:gd name="T17" fmla="*/ 194205 h 399"/>
              <a:gd name="T18" fmla="*/ 177949 w 469"/>
              <a:gd name="T19" fmla="*/ 79904 h 399"/>
              <a:gd name="T20" fmla="*/ 81846 w 469"/>
              <a:gd name="T21" fmla="*/ 112184 h 399"/>
              <a:gd name="T22" fmla="*/ 81846 w 469"/>
              <a:gd name="T23" fmla="*/ 139700 h 399"/>
              <a:gd name="T24" fmla="*/ 80262 w 469"/>
              <a:gd name="T25" fmla="*/ 143934 h 399"/>
              <a:gd name="T26" fmla="*/ 77622 w 469"/>
              <a:gd name="T27" fmla="*/ 146050 h 399"/>
              <a:gd name="T28" fmla="*/ 75509 w 469"/>
              <a:gd name="T29" fmla="*/ 147109 h 399"/>
              <a:gd name="T30" fmla="*/ 72341 w 469"/>
              <a:gd name="T31" fmla="*/ 147109 h 399"/>
              <a:gd name="T32" fmla="*/ 66533 w 469"/>
              <a:gd name="T33" fmla="*/ 144463 h 399"/>
              <a:gd name="T34" fmla="*/ 3168 w 469"/>
              <a:gd name="T35" fmla="*/ 81492 h 399"/>
              <a:gd name="T36" fmla="*/ 1056 w 469"/>
              <a:gd name="T37" fmla="*/ 77788 h 399"/>
              <a:gd name="T38" fmla="*/ 1056 w 469"/>
              <a:gd name="T39" fmla="*/ 68792 h 399"/>
              <a:gd name="T40" fmla="*/ 3168 w 469"/>
              <a:gd name="T41" fmla="*/ 65088 h 399"/>
              <a:gd name="T42" fmla="*/ 66533 w 469"/>
              <a:gd name="T43" fmla="*/ 2646 h 399"/>
              <a:gd name="T44" fmla="*/ 72869 w 469"/>
              <a:gd name="T45" fmla="*/ 0 h 399"/>
              <a:gd name="T46" fmla="*/ 77622 w 469"/>
              <a:gd name="T47" fmla="*/ 1058 h 399"/>
              <a:gd name="T48" fmla="*/ 78678 w 469"/>
              <a:gd name="T49" fmla="*/ 2117 h 399"/>
              <a:gd name="T50" fmla="*/ 81846 w 469"/>
              <a:gd name="T51" fmla="*/ 6350 h 399"/>
              <a:gd name="T52" fmla="*/ 81846 w 469"/>
              <a:gd name="T53" fmla="*/ 37571 h 399"/>
              <a:gd name="T54" fmla="*/ 147323 w 469"/>
              <a:gd name="T55" fmla="*/ 50271 h 399"/>
              <a:gd name="T56" fmla="*/ 70229 w 469"/>
              <a:gd name="T57" fmla="*/ 16404 h 399"/>
              <a:gd name="T58" fmla="*/ 70229 w 469"/>
              <a:gd name="T59" fmla="*/ 130704 h 399"/>
              <a:gd name="T60" fmla="*/ 165276 w 469"/>
              <a:gd name="T61" fmla="*/ 99484 h 399"/>
              <a:gd name="T62" fmla="*/ 165276 w 469"/>
              <a:gd name="T63" fmla="*/ 70909 h 399"/>
              <a:gd name="T64" fmla="*/ 167388 w 469"/>
              <a:gd name="T65" fmla="*/ 66675 h 399"/>
              <a:gd name="T66" fmla="*/ 170556 w 469"/>
              <a:gd name="T67" fmla="*/ 65088 h 399"/>
              <a:gd name="T68" fmla="*/ 172669 w 469"/>
              <a:gd name="T69" fmla="*/ 64558 h 399"/>
              <a:gd name="T70" fmla="*/ 174781 w 469"/>
              <a:gd name="T71" fmla="*/ 64029 h 399"/>
              <a:gd name="T72" fmla="*/ 181117 w 469"/>
              <a:gd name="T73" fmla="*/ 66146 h 399"/>
              <a:gd name="T74" fmla="*/ 244482 w 469"/>
              <a:gd name="T75" fmla="*/ 129646 h 399"/>
              <a:gd name="T76" fmla="*/ 246594 w 469"/>
              <a:gd name="T77" fmla="*/ 132821 h 399"/>
              <a:gd name="T78" fmla="*/ 246594 w 469"/>
              <a:gd name="T79" fmla="*/ 141817 h 399"/>
              <a:gd name="T80" fmla="*/ 244482 w 469"/>
              <a:gd name="T81" fmla="*/ 145521 h 39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69" h="399">
                <a:moveTo>
                  <a:pt x="463" y="275"/>
                </a:moveTo>
                <a:lnTo>
                  <a:pt x="343" y="394"/>
                </a:lnTo>
                <a:lnTo>
                  <a:pt x="338" y="397"/>
                </a:lnTo>
                <a:lnTo>
                  <a:pt x="331" y="399"/>
                </a:lnTo>
                <a:lnTo>
                  <a:pt x="323" y="397"/>
                </a:lnTo>
                <a:lnTo>
                  <a:pt x="319" y="394"/>
                </a:lnTo>
                <a:lnTo>
                  <a:pt x="316" y="392"/>
                </a:lnTo>
                <a:lnTo>
                  <a:pt x="314" y="388"/>
                </a:lnTo>
                <a:lnTo>
                  <a:pt x="313" y="382"/>
                </a:lnTo>
                <a:lnTo>
                  <a:pt x="313" y="327"/>
                </a:lnTo>
                <a:lnTo>
                  <a:pt x="189" y="327"/>
                </a:lnTo>
                <a:lnTo>
                  <a:pt x="189" y="304"/>
                </a:lnTo>
                <a:lnTo>
                  <a:pt x="313" y="304"/>
                </a:lnTo>
                <a:lnTo>
                  <a:pt x="337" y="304"/>
                </a:lnTo>
                <a:lnTo>
                  <a:pt x="337" y="367"/>
                </a:lnTo>
                <a:lnTo>
                  <a:pt x="445" y="260"/>
                </a:lnTo>
                <a:lnTo>
                  <a:pt x="337" y="151"/>
                </a:lnTo>
                <a:lnTo>
                  <a:pt x="337" y="212"/>
                </a:lnTo>
                <a:lnTo>
                  <a:pt x="155" y="212"/>
                </a:lnTo>
                <a:lnTo>
                  <a:pt x="155" y="264"/>
                </a:lnTo>
                <a:lnTo>
                  <a:pt x="155" y="268"/>
                </a:lnTo>
                <a:lnTo>
                  <a:pt x="152" y="272"/>
                </a:lnTo>
                <a:lnTo>
                  <a:pt x="149" y="275"/>
                </a:lnTo>
                <a:lnTo>
                  <a:pt x="147" y="276"/>
                </a:lnTo>
                <a:lnTo>
                  <a:pt x="143" y="278"/>
                </a:lnTo>
                <a:lnTo>
                  <a:pt x="137" y="278"/>
                </a:lnTo>
                <a:lnTo>
                  <a:pt x="132" y="276"/>
                </a:lnTo>
                <a:lnTo>
                  <a:pt x="126" y="273"/>
                </a:lnTo>
                <a:lnTo>
                  <a:pt x="6" y="154"/>
                </a:lnTo>
                <a:lnTo>
                  <a:pt x="4" y="151"/>
                </a:lnTo>
                <a:lnTo>
                  <a:pt x="2" y="147"/>
                </a:lnTo>
                <a:lnTo>
                  <a:pt x="0" y="139"/>
                </a:lnTo>
                <a:lnTo>
                  <a:pt x="2" y="130"/>
                </a:lnTo>
                <a:lnTo>
                  <a:pt x="4" y="128"/>
                </a:lnTo>
                <a:lnTo>
                  <a:pt x="6" y="123"/>
                </a:lnTo>
                <a:lnTo>
                  <a:pt x="126" y="5"/>
                </a:lnTo>
                <a:lnTo>
                  <a:pt x="132" y="1"/>
                </a:lnTo>
                <a:lnTo>
                  <a:pt x="138" y="0"/>
                </a:lnTo>
                <a:lnTo>
                  <a:pt x="147" y="2"/>
                </a:lnTo>
                <a:lnTo>
                  <a:pt x="149" y="4"/>
                </a:lnTo>
                <a:lnTo>
                  <a:pt x="154" y="8"/>
                </a:lnTo>
                <a:lnTo>
                  <a:pt x="155" y="12"/>
                </a:lnTo>
                <a:lnTo>
                  <a:pt x="155" y="16"/>
                </a:lnTo>
                <a:lnTo>
                  <a:pt x="155" y="71"/>
                </a:lnTo>
                <a:lnTo>
                  <a:pt x="279" y="71"/>
                </a:lnTo>
                <a:lnTo>
                  <a:pt x="279" y="95"/>
                </a:lnTo>
                <a:lnTo>
                  <a:pt x="133" y="95"/>
                </a:lnTo>
                <a:lnTo>
                  <a:pt x="133" y="31"/>
                </a:lnTo>
                <a:lnTo>
                  <a:pt x="24" y="139"/>
                </a:lnTo>
                <a:lnTo>
                  <a:pt x="133" y="247"/>
                </a:lnTo>
                <a:lnTo>
                  <a:pt x="132" y="188"/>
                </a:lnTo>
                <a:lnTo>
                  <a:pt x="313" y="188"/>
                </a:lnTo>
                <a:lnTo>
                  <a:pt x="313" y="134"/>
                </a:lnTo>
                <a:lnTo>
                  <a:pt x="314" y="130"/>
                </a:lnTo>
                <a:lnTo>
                  <a:pt x="317" y="126"/>
                </a:lnTo>
                <a:lnTo>
                  <a:pt x="320" y="125"/>
                </a:lnTo>
                <a:lnTo>
                  <a:pt x="323" y="123"/>
                </a:lnTo>
                <a:lnTo>
                  <a:pt x="327" y="122"/>
                </a:lnTo>
                <a:lnTo>
                  <a:pt x="331" y="121"/>
                </a:lnTo>
                <a:lnTo>
                  <a:pt x="338" y="122"/>
                </a:lnTo>
                <a:lnTo>
                  <a:pt x="343" y="125"/>
                </a:lnTo>
                <a:lnTo>
                  <a:pt x="463" y="245"/>
                </a:lnTo>
                <a:lnTo>
                  <a:pt x="466" y="249"/>
                </a:lnTo>
                <a:lnTo>
                  <a:pt x="467" y="251"/>
                </a:lnTo>
                <a:lnTo>
                  <a:pt x="469" y="260"/>
                </a:lnTo>
                <a:lnTo>
                  <a:pt x="467" y="268"/>
                </a:lnTo>
                <a:lnTo>
                  <a:pt x="466" y="272"/>
                </a:lnTo>
                <a:lnTo>
                  <a:pt x="463" y="275"/>
                </a:lnTo>
                <a:close/>
              </a:path>
            </a:pathLst>
          </a:custGeom>
          <a:solidFill>
            <a:schemeClr val="accent1"/>
          </a:solidFill>
          <a:ln>
            <a:noFill/>
          </a:ln>
        </p:spPr>
        <p:txBody>
          <a:bodyPr/>
          <a:lstStyle/>
          <a:p>
            <a:endParaRPr lang="en-US" dirty="0"/>
          </a:p>
        </p:txBody>
      </p:sp>
      <p:sp>
        <p:nvSpPr>
          <p:cNvPr id="281" name="Freeform 322"/>
          <p:cNvSpPr>
            <a:spLocks noEditPoints="1"/>
          </p:cNvSpPr>
          <p:nvPr/>
        </p:nvSpPr>
        <p:spPr bwMode="auto">
          <a:xfrm>
            <a:off x="10544476" y="4425648"/>
            <a:ext cx="372166" cy="364303"/>
          </a:xfrm>
          <a:custGeom>
            <a:avLst/>
            <a:gdLst>
              <a:gd name="T0" fmla="*/ 216387 w 424"/>
              <a:gd name="T1" fmla="*/ 94949 h 416"/>
              <a:gd name="T2" fmla="*/ 186614 w 424"/>
              <a:gd name="T3" fmla="*/ 55166 h 416"/>
              <a:gd name="T4" fmla="*/ 143549 w 424"/>
              <a:gd name="T5" fmla="*/ 31826 h 416"/>
              <a:gd name="T6" fmla="*/ 110586 w 424"/>
              <a:gd name="T7" fmla="*/ 27583 h 416"/>
              <a:gd name="T8" fmla="*/ 88256 w 424"/>
              <a:gd name="T9" fmla="*/ 29705 h 416"/>
              <a:gd name="T10" fmla="*/ 44660 w 424"/>
              <a:gd name="T11" fmla="*/ 50392 h 416"/>
              <a:gd name="T12" fmla="*/ 13292 w 424"/>
              <a:gd name="T13" fmla="*/ 86462 h 416"/>
              <a:gd name="T14" fmla="*/ 0 w 424"/>
              <a:gd name="T15" fmla="*/ 124123 h 416"/>
              <a:gd name="T16" fmla="*/ 5317 w 424"/>
              <a:gd name="T17" fmla="*/ 131019 h 416"/>
              <a:gd name="T18" fmla="*/ 21798 w 424"/>
              <a:gd name="T19" fmla="*/ 124123 h 416"/>
              <a:gd name="T20" fmla="*/ 48913 w 424"/>
              <a:gd name="T21" fmla="*/ 123062 h 416"/>
              <a:gd name="T22" fmla="*/ 65926 w 424"/>
              <a:gd name="T23" fmla="*/ 133140 h 416"/>
              <a:gd name="T24" fmla="*/ 72306 w 424"/>
              <a:gd name="T25" fmla="*/ 132610 h 416"/>
              <a:gd name="T26" fmla="*/ 80281 w 424"/>
              <a:gd name="T27" fmla="*/ 126775 h 416"/>
              <a:gd name="T28" fmla="*/ 114307 w 424"/>
              <a:gd name="T29" fmla="*/ 119349 h 416"/>
              <a:gd name="T30" fmla="*/ 152056 w 424"/>
              <a:gd name="T31" fmla="*/ 132080 h 416"/>
              <a:gd name="T32" fmla="*/ 152056 w 424"/>
              <a:gd name="T33" fmla="*/ 132610 h 416"/>
              <a:gd name="T34" fmla="*/ 161094 w 424"/>
              <a:gd name="T35" fmla="*/ 132080 h 416"/>
              <a:gd name="T36" fmla="*/ 182892 w 424"/>
              <a:gd name="T37" fmla="*/ 121471 h 416"/>
              <a:gd name="T38" fmla="*/ 207880 w 424"/>
              <a:gd name="T39" fmla="*/ 126245 h 416"/>
              <a:gd name="T40" fmla="*/ 216918 w 424"/>
              <a:gd name="T41" fmla="*/ 130488 h 416"/>
              <a:gd name="T42" fmla="*/ 222235 w 424"/>
              <a:gd name="T43" fmla="*/ 129958 h 416"/>
              <a:gd name="T44" fmla="*/ 15418 w 424"/>
              <a:gd name="T45" fmla="*/ 113514 h 416"/>
              <a:gd name="T46" fmla="*/ 25520 w 424"/>
              <a:gd name="T47" fmla="*/ 89114 h 416"/>
              <a:gd name="T48" fmla="*/ 48381 w 424"/>
              <a:gd name="T49" fmla="*/ 63122 h 416"/>
              <a:gd name="T50" fmla="*/ 76559 w 424"/>
              <a:gd name="T51" fmla="*/ 46679 h 416"/>
              <a:gd name="T52" fmla="*/ 81344 w 424"/>
              <a:gd name="T53" fmla="*/ 54105 h 416"/>
              <a:gd name="T54" fmla="*/ 63800 w 424"/>
              <a:gd name="T55" fmla="*/ 101844 h 416"/>
              <a:gd name="T56" fmla="*/ 48381 w 424"/>
              <a:gd name="T57" fmla="*/ 110862 h 416"/>
              <a:gd name="T58" fmla="*/ 15418 w 424"/>
              <a:gd name="T59" fmla="*/ 113514 h 416"/>
              <a:gd name="T60" fmla="*/ 77623 w 424"/>
              <a:gd name="T61" fmla="*/ 97601 h 416"/>
              <a:gd name="T62" fmla="*/ 97294 w 424"/>
              <a:gd name="T63" fmla="*/ 53044 h 416"/>
              <a:gd name="T64" fmla="*/ 114839 w 424"/>
              <a:gd name="T65" fmla="*/ 43496 h 416"/>
              <a:gd name="T66" fmla="*/ 140891 w 424"/>
              <a:gd name="T67" fmla="*/ 83279 h 416"/>
              <a:gd name="T68" fmla="*/ 147802 w 424"/>
              <a:gd name="T69" fmla="*/ 115636 h 416"/>
              <a:gd name="T70" fmla="*/ 105801 w 424"/>
              <a:gd name="T71" fmla="*/ 107149 h 416"/>
              <a:gd name="T72" fmla="*/ 74433 w 424"/>
              <a:gd name="T73" fmla="*/ 115636 h 416"/>
              <a:gd name="T74" fmla="*/ 155777 w 424"/>
              <a:gd name="T75" fmla="*/ 89644 h 416"/>
              <a:gd name="T76" fmla="*/ 136106 w 424"/>
              <a:gd name="T77" fmla="*/ 46679 h 416"/>
              <a:gd name="T78" fmla="*/ 152056 w 424"/>
              <a:gd name="T79" fmla="*/ 48270 h 416"/>
              <a:gd name="T80" fmla="*/ 181297 w 424"/>
              <a:gd name="T81" fmla="*/ 66305 h 416"/>
              <a:gd name="T82" fmla="*/ 202564 w 424"/>
              <a:gd name="T83" fmla="*/ 93888 h 416"/>
              <a:gd name="T84" fmla="*/ 202032 w 424"/>
              <a:gd name="T85" fmla="*/ 111392 h 416"/>
              <a:gd name="T86" fmla="*/ 169069 w 424"/>
              <a:gd name="T87" fmla="*/ 112984 h 416"/>
              <a:gd name="T88" fmla="*/ 117497 w 424"/>
              <a:gd name="T89" fmla="*/ 200506 h 416"/>
              <a:gd name="T90" fmla="*/ 111649 w 424"/>
              <a:gd name="T91" fmla="*/ 214828 h 416"/>
              <a:gd name="T92" fmla="*/ 94104 w 424"/>
              <a:gd name="T93" fmla="*/ 220663 h 416"/>
              <a:gd name="T94" fmla="*/ 79749 w 424"/>
              <a:gd name="T95" fmla="*/ 214828 h 416"/>
              <a:gd name="T96" fmla="*/ 73901 w 424"/>
              <a:gd name="T97" fmla="*/ 196263 h 416"/>
              <a:gd name="T98" fmla="*/ 88256 w 424"/>
              <a:gd name="T99" fmla="*/ 206341 h 416"/>
              <a:gd name="T100" fmla="*/ 99953 w 424"/>
              <a:gd name="T101" fmla="*/ 207932 h 416"/>
              <a:gd name="T102" fmla="*/ 105269 w 424"/>
              <a:gd name="T103" fmla="*/ 129958 h 416"/>
              <a:gd name="T104" fmla="*/ 105801 w 424"/>
              <a:gd name="T105" fmla="*/ 16444 h 416"/>
              <a:gd name="T106" fmla="*/ 109523 w 424"/>
              <a:gd name="T107" fmla="*/ 530 h 416"/>
              <a:gd name="T108" fmla="*/ 117497 w 424"/>
              <a:gd name="T109" fmla="*/ 3713 h 41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24" h="416">
                <a:moveTo>
                  <a:pt x="424" y="234"/>
                </a:moveTo>
                <a:lnTo>
                  <a:pt x="424" y="234"/>
                </a:lnTo>
                <a:lnTo>
                  <a:pt x="419" y="214"/>
                </a:lnTo>
                <a:lnTo>
                  <a:pt x="414" y="196"/>
                </a:lnTo>
                <a:lnTo>
                  <a:pt x="407" y="179"/>
                </a:lnTo>
                <a:lnTo>
                  <a:pt x="399" y="162"/>
                </a:lnTo>
                <a:lnTo>
                  <a:pt x="389" y="146"/>
                </a:lnTo>
                <a:lnTo>
                  <a:pt x="377" y="130"/>
                </a:lnTo>
                <a:lnTo>
                  <a:pt x="364" y="117"/>
                </a:lnTo>
                <a:lnTo>
                  <a:pt x="351" y="104"/>
                </a:lnTo>
                <a:lnTo>
                  <a:pt x="337" y="92"/>
                </a:lnTo>
                <a:lnTo>
                  <a:pt x="320" y="82"/>
                </a:lnTo>
                <a:lnTo>
                  <a:pt x="304" y="73"/>
                </a:lnTo>
                <a:lnTo>
                  <a:pt x="287" y="66"/>
                </a:lnTo>
                <a:lnTo>
                  <a:pt x="270" y="60"/>
                </a:lnTo>
                <a:lnTo>
                  <a:pt x="250" y="55"/>
                </a:lnTo>
                <a:lnTo>
                  <a:pt x="231" y="52"/>
                </a:lnTo>
                <a:lnTo>
                  <a:pt x="212" y="52"/>
                </a:lnTo>
                <a:lnTo>
                  <a:pt x="208" y="52"/>
                </a:lnTo>
                <a:lnTo>
                  <a:pt x="205" y="52"/>
                </a:lnTo>
                <a:lnTo>
                  <a:pt x="186" y="53"/>
                </a:lnTo>
                <a:lnTo>
                  <a:pt x="166" y="56"/>
                </a:lnTo>
                <a:lnTo>
                  <a:pt x="149" y="62"/>
                </a:lnTo>
                <a:lnTo>
                  <a:pt x="132" y="67"/>
                </a:lnTo>
                <a:lnTo>
                  <a:pt x="116" y="75"/>
                </a:lnTo>
                <a:lnTo>
                  <a:pt x="99" y="85"/>
                </a:lnTo>
                <a:lnTo>
                  <a:pt x="84" y="95"/>
                </a:lnTo>
                <a:lnTo>
                  <a:pt x="70" y="106"/>
                </a:lnTo>
                <a:lnTo>
                  <a:pt x="56" y="119"/>
                </a:lnTo>
                <a:lnTo>
                  <a:pt x="45" y="133"/>
                </a:lnTo>
                <a:lnTo>
                  <a:pt x="34" y="147"/>
                </a:lnTo>
                <a:lnTo>
                  <a:pt x="25" y="163"/>
                </a:lnTo>
                <a:lnTo>
                  <a:pt x="17" y="180"/>
                </a:lnTo>
                <a:lnTo>
                  <a:pt x="10" y="196"/>
                </a:lnTo>
                <a:lnTo>
                  <a:pt x="4" y="214"/>
                </a:lnTo>
                <a:lnTo>
                  <a:pt x="0" y="234"/>
                </a:lnTo>
                <a:lnTo>
                  <a:pt x="1" y="238"/>
                </a:lnTo>
                <a:lnTo>
                  <a:pt x="3" y="242"/>
                </a:lnTo>
                <a:lnTo>
                  <a:pt x="6" y="245"/>
                </a:lnTo>
                <a:lnTo>
                  <a:pt x="10" y="247"/>
                </a:lnTo>
                <a:lnTo>
                  <a:pt x="15" y="246"/>
                </a:lnTo>
                <a:lnTo>
                  <a:pt x="19" y="243"/>
                </a:lnTo>
                <a:lnTo>
                  <a:pt x="32" y="238"/>
                </a:lnTo>
                <a:lnTo>
                  <a:pt x="41" y="234"/>
                </a:lnTo>
                <a:lnTo>
                  <a:pt x="52" y="231"/>
                </a:lnTo>
                <a:lnTo>
                  <a:pt x="62" y="229"/>
                </a:lnTo>
                <a:lnTo>
                  <a:pt x="70" y="229"/>
                </a:lnTo>
                <a:lnTo>
                  <a:pt x="78" y="229"/>
                </a:lnTo>
                <a:lnTo>
                  <a:pt x="92" y="232"/>
                </a:lnTo>
                <a:lnTo>
                  <a:pt x="103" y="238"/>
                </a:lnTo>
                <a:lnTo>
                  <a:pt x="111" y="243"/>
                </a:lnTo>
                <a:lnTo>
                  <a:pt x="120" y="249"/>
                </a:lnTo>
                <a:lnTo>
                  <a:pt x="124" y="251"/>
                </a:lnTo>
                <a:lnTo>
                  <a:pt x="128" y="253"/>
                </a:lnTo>
                <a:lnTo>
                  <a:pt x="132" y="251"/>
                </a:lnTo>
                <a:lnTo>
                  <a:pt x="136" y="250"/>
                </a:lnTo>
                <a:lnTo>
                  <a:pt x="138" y="247"/>
                </a:lnTo>
                <a:lnTo>
                  <a:pt x="151" y="239"/>
                </a:lnTo>
                <a:lnTo>
                  <a:pt x="164" y="234"/>
                </a:lnTo>
                <a:lnTo>
                  <a:pt x="177" y="228"/>
                </a:lnTo>
                <a:lnTo>
                  <a:pt x="190" y="227"/>
                </a:lnTo>
                <a:lnTo>
                  <a:pt x="202" y="225"/>
                </a:lnTo>
                <a:lnTo>
                  <a:pt x="215" y="225"/>
                </a:lnTo>
                <a:lnTo>
                  <a:pt x="226" y="227"/>
                </a:lnTo>
                <a:lnTo>
                  <a:pt x="237" y="228"/>
                </a:lnTo>
                <a:lnTo>
                  <a:pt x="256" y="235"/>
                </a:lnTo>
                <a:lnTo>
                  <a:pt x="271" y="240"/>
                </a:lnTo>
                <a:lnTo>
                  <a:pt x="286" y="249"/>
                </a:lnTo>
                <a:lnTo>
                  <a:pt x="286" y="250"/>
                </a:lnTo>
                <a:lnTo>
                  <a:pt x="290" y="251"/>
                </a:lnTo>
                <a:lnTo>
                  <a:pt x="294" y="253"/>
                </a:lnTo>
                <a:lnTo>
                  <a:pt x="298" y="251"/>
                </a:lnTo>
                <a:lnTo>
                  <a:pt x="303" y="249"/>
                </a:lnTo>
                <a:lnTo>
                  <a:pt x="309" y="243"/>
                </a:lnTo>
                <a:lnTo>
                  <a:pt x="318" y="238"/>
                </a:lnTo>
                <a:lnTo>
                  <a:pt x="330" y="232"/>
                </a:lnTo>
                <a:lnTo>
                  <a:pt x="344" y="229"/>
                </a:lnTo>
                <a:lnTo>
                  <a:pt x="352" y="229"/>
                </a:lnTo>
                <a:lnTo>
                  <a:pt x="360" y="229"/>
                </a:lnTo>
                <a:lnTo>
                  <a:pt x="370" y="231"/>
                </a:lnTo>
                <a:lnTo>
                  <a:pt x="380" y="234"/>
                </a:lnTo>
                <a:lnTo>
                  <a:pt x="391" y="238"/>
                </a:lnTo>
                <a:lnTo>
                  <a:pt x="403" y="243"/>
                </a:lnTo>
                <a:lnTo>
                  <a:pt x="406" y="245"/>
                </a:lnTo>
                <a:lnTo>
                  <a:pt x="408" y="246"/>
                </a:lnTo>
                <a:lnTo>
                  <a:pt x="413" y="247"/>
                </a:lnTo>
                <a:lnTo>
                  <a:pt x="414" y="247"/>
                </a:lnTo>
                <a:lnTo>
                  <a:pt x="418" y="245"/>
                </a:lnTo>
                <a:lnTo>
                  <a:pt x="421" y="242"/>
                </a:lnTo>
                <a:lnTo>
                  <a:pt x="424" y="238"/>
                </a:lnTo>
                <a:lnTo>
                  <a:pt x="424" y="234"/>
                </a:lnTo>
                <a:close/>
                <a:moveTo>
                  <a:pt x="29" y="214"/>
                </a:moveTo>
                <a:lnTo>
                  <a:pt x="29" y="214"/>
                </a:lnTo>
                <a:lnTo>
                  <a:pt x="32" y="202"/>
                </a:lnTo>
                <a:lnTo>
                  <a:pt x="37" y="190"/>
                </a:lnTo>
                <a:lnTo>
                  <a:pt x="43" y="179"/>
                </a:lnTo>
                <a:lnTo>
                  <a:pt x="48" y="168"/>
                </a:lnTo>
                <a:lnTo>
                  <a:pt x="56" y="157"/>
                </a:lnTo>
                <a:lnTo>
                  <a:pt x="63" y="147"/>
                </a:lnTo>
                <a:lnTo>
                  <a:pt x="72" y="137"/>
                </a:lnTo>
                <a:lnTo>
                  <a:pt x="81" y="128"/>
                </a:lnTo>
                <a:lnTo>
                  <a:pt x="91" y="119"/>
                </a:lnTo>
                <a:lnTo>
                  <a:pt x="100" y="111"/>
                </a:lnTo>
                <a:lnTo>
                  <a:pt x="111" y="104"/>
                </a:lnTo>
                <a:lnTo>
                  <a:pt x="121" y="97"/>
                </a:lnTo>
                <a:lnTo>
                  <a:pt x="133" y="92"/>
                </a:lnTo>
                <a:lnTo>
                  <a:pt x="144" y="88"/>
                </a:lnTo>
                <a:lnTo>
                  <a:pt x="157" y="84"/>
                </a:lnTo>
                <a:lnTo>
                  <a:pt x="169" y="80"/>
                </a:lnTo>
                <a:lnTo>
                  <a:pt x="161" y="89"/>
                </a:lnTo>
                <a:lnTo>
                  <a:pt x="153" y="102"/>
                </a:lnTo>
                <a:lnTo>
                  <a:pt x="146" y="114"/>
                </a:lnTo>
                <a:lnTo>
                  <a:pt x="138" y="130"/>
                </a:lnTo>
                <a:lnTo>
                  <a:pt x="131" y="148"/>
                </a:lnTo>
                <a:lnTo>
                  <a:pt x="125" y="169"/>
                </a:lnTo>
                <a:lnTo>
                  <a:pt x="120" y="192"/>
                </a:lnTo>
                <a:lnTo>
                  <a:pt x="117" y="218"/>
                </a:lnTo>
                <a:lnTo>
                  <a:pt x="110" y="216"/>
                </a:lnTo>
                <a:lnTo>
                  <a:pt x="100" y="212"/>
                </a:lnTo>
                <a:lnTo>
                  <a:pt x="91" y="209"/>
                </a:lnTo>
                <a:lnTo>
                  <a:pt x="81" y="207"/>
                </a:lnTo>
                <a:lnTo>
                  <a:pt x="69" y="206"/>
                </a:lnTo>
                <a:lnTo>
                  <a:pt x="56" y="207"/>
                </a:lnTo>
                <a:lnTo>
                  <a:pt x="43" y="210"/>
                </a:lnTo>
                <a:lnTo>
                  <a:pt x="29" y="214"/>
                </a:lnTo>
                <a:close/>
                <a:moveTo>
                  <a:pt x="140" y="218"/>
                </a:moveTo>
                <a:lnTo>
                  <a:pt x="140" y="218"/>
                </a:lnTo>
                <a:lnTo>
                  <a:pt x="143" y="201"/>
                </a:lnTo>
                <a:lnTo>
                  <a:pt x="146" y="184"/>
                </a:lnTo>
                <a:lnTo>
                  <a:pt x="149" y="169"/>
                </a:lnTo>
                <a:lnTo>
                  <a:pt x="153" y="157"/>
                </a:lnTo>
                <a:lnTo>
                  <a:pt x="162" y="133"/>
                </a:lnTo>
                <a:lnTo>
                  <a:pt x="172" y="114"/>
                </a:lnTo>
                <a:lnTo>
                  <a:pt x="183" y="100"/>
                </a:lnTo>
                <a:lnTo>
                  <a:pt x="193" y="89"/>
                </a:lnTo>
                <a:lnTo>
                  <a:pt x="202" y="82"/>
                </a:lnTo>
                <a:lnTo>
                  <a:pt x="209" y="77"/>
                </a:lnTo>
                <a:lnTo>
                  <a:pt x="216" y="82"/>
                </a:lnTo>
                <a:lnTo>
                  <a:pt x="226" y="89"/>
                </a:lnTo>
                <a:lnTo>
                  <a:pt x="235" y="100"/>
                </a:lnTo>
                <a:lnTo>
                  <a:pt x="246" y="114"/>
                </a:lnTo>
                <a:lnTo>
                  <a:pt x="256" y="133"/>
                </a:lnTo>
                <a:lnTo>
                  <a:pt x="265" y="157"/>
                </a:lnTo>
                <a:lnTo>
                  <a:pt x="270" y="169"/>
                </a:lnTo>
                <a:lnTo>
                  <a:pt x="272" y="184"/>
                </a:lnTo>
                <a:lnTo>
                  <a:pt x="275" y="201"/>
                </a:lnTo>
                <a:lnTo>
                  <a:pt x="278" y="218"/>
                </a:lnTo>
                <a:lnTo>
                  <a:pt x="265" y="214"/>
                </a:lnTo>
                <a:lnTo>
                  <a:pt x="252" y="209"/>
                </a:lnTo>
                <a:lnTo>
                  <a:pt x="237" y="206"/>
                </a:lnTo>
                <a:lnTo>
                  <a:pt x="219" y="203"/>
                </a:lnTo>
                <a:lnTo>
                  <a:pt x="199" y="202"/>
                </a:lnTo>
                <a:lnTo>
                  <a:pt x="180" y="205"/>
                </a:lnTo>
                <a:lnTo>
                  <a:pt x="171" y="206"/>
                </a:lnTo>
                <a:lnTo>
                  <a:pt x="161" y="210"/>
                </a:lnTo>
                <a:lnTo>
                  <a:pt x="150" y="214"/>
                </a:lnTo>
                <a:lnTo>
                  <a:pt x="140" y="218"/>
                </a:lnTo>
                <a:close/>
                <a:moveTo>
                  <a:pt x="301" y="221"/>
                </a:moveTo>
                <a:lnTo>
                  <a:pt x="301" y="221"/>
                </a:lnTo>
                <a:lnTo>
                  <a:pt x="298" y="194"/>
                </a:lnTo>
                <a:lnTo>
                  <a:pt x="293" y="169"/>
                </a:lnTo>
                <a:lnTo>
                  <a:pt x="287" y="148"/>
                </a:lnTo>
                <a:lnTo>
                  <a:pt x="281" y="129"/>
                </a:lnTo>
                <a:lnTo>
                  <a:pt x="272" y="114"/>
                </a:lnTo>
                <a:lnTo>
                  <a:pt x="264" y="100"/>
                </a:lnTo>
                <a:lnTo>
                  <a:pt x="256" y="88"/>
                </a:lnTo>
                <a:lnTo>
                  <a:pt x="248" y="78"/>
                </a:lnTo>
                <a:lnTo>
                  <a:pt x="260" y="81"/>
                </a:lnTo>
                <a:lnTo>
                  <a:pt x="274" y="85"/>
                </a:lnTo>
                <a:lnTo>
                  <a:pt x="286" y="91"/>
                </a:lnTo>
                <a:lnTo>
                  <a:pt x="297" y="96"/>
                </a:lnTo>
                <a:lnTo>
                  <a:pt x="309" y="102"/>
                </a:lnTo>
                <a:lnTo>
                  <a:pt x="320" y="108"/>
                </a:lnTo>
                <a:lnTo>
                  <a:pt x="331" y="117"/>
                </a:lnTo>
                <a:lnTo>
                  <a:pt x="341" y="125"/>
                </a:lnTo>
                <a:lnTo>
                  <a:pt x="351" y="135"/>
                </a:lnTo>
                <a:lnTo>
                  <a:pt x="359" y="144"/>
                </a:lnTo>
                <a:lnTo>
                  <a:pt x="367" y="155"/>
                </a:lnTo>
                <a:lnTo>
                  <a:pt x="374" y="166"/>
                </a:lnTo>
                <a:lnTo>
                  <a:pt x="381" y="177"/>
                </a:lnTo>
                <a:lnTo>
                  <a:pt x="386" y="190"/>
                </a:lnTo>
                <a:lnTo>
                  <a:pt x="392" y="202"/>
                </a:lnTo>
                <a:lnTo>
                  <a:pt x="396" y="216"/>
                </a:lnTo>
                <a:lnTo>
                  <a:pt x="380" y="210"/>
                </a:lnTo>
                <a:lnTo>
                  <a:pt x="366" y="207"/>
                </a:lnTo>
                <a:lnTo>
                  <a:pt x="352" y="206"/>
                </a:lnTo>
                <a:lnTo>
                  <a:pt x="340" y="207"/>
                </a:lnTo>
                <a:lnTo>
                  <a:pt x="327" y="210"/>
                </a:lnTo>
                <a:lnTo>
                  <a:pt x="318" y="213"/>
                </a:lnTo>
                <a:lnTo>
                  <a:pt x="309" y="217"/>
                </a:lnTo>
                <a:lnTo>
                  <a:pt x="301" y="221"/>
                </a:lnTo>
                <a:close/>
                <a:moveTo>
                  <a:pt x="221" y="246"/>
                </a:moveTo>
                <a:lnTo>
                  <a:pt x="221" y="378"/>
                </a:lnTo>
                <a:lnTo>
                  <a:pt x="220" y="386"/>
                </a:lnTo>
                <a:lnTo>
                  <a:pt x="219" y="393"/>
                </a:lnTo>
                <a:lnTo>
                  <a:pt x="215" y="399"/>
                </a:lnTo>
                <a:lnTo>
                  <a:pt x="210" y="405"/>
                </a:lnTo>
                <a:lnTo>
                  <a:pt x="205" y="410"/>
                </a:lnTo>
                <a:lnTo>
                  <a:pt x="198" y="412"/>
                </a:lnTo>
                <a:lnTo>
                  <a:pt x="191" y="415"/>
                </a:lnTo>
                <a:lnTo>
                  <a:pt x="183" y="416"/>
                </a:lnTo>
                <a:lnTo>
                  <a:pt x="177" y="416"/>
                </a:lnTo>
                <a:lnTo>
                  <a:pt x="169" y="415"/>
                </a:lnTo>
                <a:lnTo>
                  <a:pt x="162" y="412"/>
                </a:lnTo>
                <a:lnTo>
                  <a:pt x="155" y="410"/>
                </a:lnTo>
                <a:lnTo>
                  <a:pt x="150" y="405"/>
                </a:lnTo>
                <a:lnTo>
                  <a:pt x="146" y="399"/>
                </a:lnTo>
                <a:lnTo>
                  <a:pt x="142" y="393"/>
                </a:lnTo>
                <a:lnTo>
                  <a:pt x="140" y="386"/>
                </a:lnTo>
                <a:lnTo>
                  <a:pt x="139" y="378"/>
                </a:lnTo>
                <a:lnTo>
                  <a:pt x="139" y="370"/>
                </a:lnTo>
                <a:lnTo>
                  <a:pt x="162" y="370"/>
                </a:lnTo>
                <a:lnTo>
                  <a:pt x="162" y="378"/>
                </a:lnTo>
                <a:lnTo>
                  <a:pt x="164" y="383"/>
                </a:lnTo>
                <a:lnTo>
                  <a:pt x="166" y="389"/>
                </a:lnTo>
                <a:lnTo>
                  <a:pt x="172" y="392"/>
                </a:lnTo>
                <a:lnTo>
                  <a:pt x="177" y="393"/>
                </a:lnTo>
                <a:lnTo>
                  <a:pt x="183" y="393"/>
                </a:lnTo>
                <a:lnTo>
                  <a:pt x="188" y="392"/>
                </a:lnTo>
                <a:lnTo>
                  <a:pt x="194" y="389"/>
                </a:lnTo>
                <a:lnTo>
                  <a:pt x="197" y="383"/>
                </a:lnTo>
                <a:lnTo>
                  <a:pt x="198" y="378"/>
                </a:lnTo>
                <a:lnTo>
                  <a:pt x="198" y="245"/>
                </a:lnTo>
                <a:lnTo>
                  <a:pt x="210" y="245"/>
                </a:lnTo>
                <a:lnTo>
                  <a:pt x="221" y="246"/>
                </a:lnTo>
                <a:close/>
                <a:moveTo>
                  <a:pt x="221" y="31"/>
                </a:moveTo>
                <a:lnTo>
                  <a:pt x="199" y="31"/>
                </a:lnTo>
                <a:lnTo>
                  <a:pt x="199" y="12"/>
                </a:lnTo>
                <a:lnTo>
                  <a:pt x="199" y="7"/>
                </a:lnTo>
                <a:lnTo>
                  <a:pt x="202" y="4"/>
                </a:lnTo>
                <a:lnTo>
                  <a:pt x="206" y="1"/>
                </a:lnTo>
                <a:lnTo>
                  <a:pt x="210" y="0"/>
                </a:lnTo>
                <a:lnTo>
                  <a:pt x="215" y="1"/>
                </a:lnTo>
                <a:lnTo>
                  <a:pt x="219" y="4"/>
                </a:lnTo>
                <a:lnTo>
                  <a:pt x="221" y="7"/>
                </a:lnTo>
                <a:lnTo>
                  <a:pt x="221" y="12"/>
                </a:lnTo>
                <a:lnTo>
                  <a:pt x="221" y="31"/>
                </a:lnTo>
                <a:close/>
              </a:path>
            </a:pathLst>
          </a:custGeom>
          <a:solidFill>
            <a:schemeClr val="accent1"/>
          </a:solidFill>
          <a:ln>
            <a:noFill/>
          </a:ln>
        </p:spPr>
        <p:txBody>
          <a:bodyPr/>
          <a:lstStyle/>
          <a:p>
            <a:endParaRPr lang="en-US" dirty="0"/>
          </a:p>
        </p:txBody>
      </p:sp>
      <p:sp>
        <p:nvSpPr>
          <p:cNvPr id="282" name="Freeform 324"/>
          <p:cNvSpPr>
            <a:spLocks noEditPoints="1"/>
          </p:cNvSpPr>
          <p:nvPr/>
        </p:nvSpPr>
        <p:spPr bwMode="auto">
          <a:xfrm>
            <a:off x="11049404" y="3942570"/>
            <a:ext cx="361683" cy="361683"/>
          </a:xfrm>
          <a:custGeom>
            <a:avLst/>
            <a:gdLst>
              <a:gd name="T0" fmla="*/ 30692 w 414"/>
              <a:gd name="T1" fmla="*/ 139363 h 415"/>
              <a:gd name="T2" fmla="*/ 30692 w 414"/>
              <a:gd name="T3" fmla="*/ 122999 h 415"/>
              <a:gd name="T4" fmla="*/ 30692 w 414"/>
              <a:gd name="T5" fmla="*/ 95020 h 415"/>
              <a:gd name="T6" fmla="*/ 30692 w 414"/>
              <a:gd name="T7" fmla="*/ 180011 h 415"/>
              <a:gd name="T8" fmla="*/ 101071 w 414"/>
              <a:gd name="T9" fmla="*/ 145698 h 415"/>
              <a:gd name="T10" fmla="*/ 98425 w 414"/>
              <a:gd name="T11" fmla="*/ 122999 h 415"/>
              <a:gd name="T12" fmla="*/ 57679 w 414"/>
              <a:gd name="T13" fmla="*/ 83407 h 415"/>
              <a:gd name="T14" fmla="*/ 113242 w 414"/>
              <a:gd name="T15" fmla="*/ 83407 h 415"/>
              <a:gd name="T16" fmla="*/ 126471 w 414"/>
              <a:gd name="T17" fmla="*/ 180011 h 415"/>
              <a:gd name="T18" fmla="*/ 149754 w 414"/>
              <a:gd name="T19" fmla="*/ 201655 h 415"/>
              <a:gd name="T20" fmla="*/ 144992 w 414"/>
              <a:gd name="T21" fmla="*/ 207461 h 415"/>
              <a:gd name="T22" fmla="*/ 13229 w 414"/>
              <a:gd name="T23" fmla="*/ 203766 h 415"/>
              <a:gd name="T24" fmla="*/ 13758 w 414"/>
              <a:gd name="T25" fmla="*/ 42759 h 415"/>
              <a:gd name="T26" fmla="*/ 17463 w 414"/>
              <a:gd name="T27" fmla="*/ 29034 h 415"/>
              <a:gd name="T28" fmla="*/ 4763 w 414"/>
              <a:gd name="T29" fmla="*/ 33785 h 415"/>
              <a:gd name="T30" fmla="*/ 0 w 414"/>
              <a:gd name="T31" fmla="*/ 201655 h 415"/>
              <a:gd name="T32" fmla="*/ 4763 w 414"/>
              <a:gd name="T33" fmla="*/ 213796 h 415"/>
              <a:gd name="T34" fmla="*/ 144992 w 414"/>
              <a:gd name="T35" fmla="*/ 219075 h 415"/>
              <a:gd name="T36" fmla="*/ 157163 w 414"/>
              <a:gd name="T37" fmla="*/ 213796 h 415"/>
              <a:gd name="T38" fmla="*/ 162454 w 414"/>
              <a:gd name="T39" fmla="*/ 191625 h 415"/>
              <a:gd name="T40" fmla="*/ 162454 w 414"/>
              <a:gd name="T41" fmla="*/ 46454 h 415"/>
              <a:gd name="T42" fmla="*/ 157163 w 414"/>
              <a:gd name="T43" fmla="*/ 33785 h 415"/>
              <a:gd name="T44" fmla="*/ 132292 w 414"/>
              <a:gd name="T45" fmla="*/ 29034 h 415"/>
              <a:gd name="T46" fmla="*/ 148167 w 414"/>
              <a:gd name="T47" fmla="*/ 42759 h 415"/>
              <a:gd name="T48" fmla="*/ 156633 w 414"/>
              <a:gd name="T49" fmla="*/ 60180 h 415"/>
              <a:gd name="T50" fmla="*/ 39688 w 414"/>
              <a:gd name="T51" fmla="*/ 55429 h 415"/>
              <a:gd name="T52" fmla="*/ 43392 w 414"/>
              <a:gd name="T53" fmla="*/ 17420 h 415"/>
              <a:gd name="T54" fmla="*/ 61912 w 414"/>
              <a:gd name="T55" fmla="*/ 10030 h 415"/>
              <a:gd name="T56" fmla="*/ 77258 w 414"/>
              <a:gd name="T57" fmla="*/ 0 h 415"/>
              <a:gd name="T58" fmla="*/ 92604 w 414"/>
              <a:gd name="T59" fmla="*/ 2639 h 415"/>
              <a:gd name="T60" fmla="*/ 104246 w 414"/>
              <a:gd name="T61" fmla="*/ 16365 h 415"/>
              <a:gd name="T62" fmla="*/ 121708 w 414"/>
              <a:gd name="T63" fmla="*/ 20060 h 415"/>
              <a:gd name="T64" fmla="*/ 98954 w 414"/>
              <a:gd name="T65" fmla="*/ 29034 h 415"/>
              <a:gd name="T66" fmla="*/ 92604 w 414"/>
              <a:gd name="T67" fmla="*/ 23227 h 415"/>
              <a:gd name="T68" fmla="*/ 83608 w 414"/>
              <a:gd name="T69" fmla="*/ 12142 h 415"/>
              <a:gd name="T70" fmla="*/ 73554 w 414"/>
              <a:gd name="T71" fmla="*/ 14781 h 415"/>
              <a:gd name="T72" fmla="*/ 69321 w 414"/>
              <a:gd name="T73" fmla="*/ 25339 h 415"/>
              <a:gd name="T74" fmla="*/ 52387 w 414"/>
              <a:gd name="T75" fmla="*/ 43287 h 415"/>
              <a:gd name="T76" fmla="*/ 218017 w 414"/>
              <a:gd name="T77" fmla="*/ 119303 h 415"/>
              <a:gd name="T78" fmla="*/ 209550 w 414"/>
              <a:gd name="T79" fmla="*/ 95020 h 415"/>
              <a:gd name="T80" fmla="*/ 190500 w 414"/>
              <a:gd name="T81" fmla="*/ 77600 h 415"/>
              <a:gd name="T82" fmla="*/ 164571 w 414"/>
              <a:gd name="T83" fmla="*/ 70737 h 415"/>
              <a:gd name="T84" fmla="*/ 143404 w 414"/>
              <a:gd name="T85" fmla="*/ 75488 h 415"/>
              <a:gd name="T86" fmla="*/ 122237 w 414"/>
              <a:gd name="T87" fmla="*/ 91325 h 415"/>
              <a:gd name="T88" fmla="*/ 111125 w 414"/>
              <a:gd name="T89" fmla="*/ 114552 h 415"/>
              <a:gd name="T90" fmla="*/ 111125 w 414"/>
              <a:gd name="T91" fmla="*/ 136196 h 415"/>
              <a:gd name="T92" fmla="*/ 122237 w 414"/>
              <a:gd name="T93" fmla="*/ 160479 h 415"/>
              <a:gd name="T94" fmla="*/ 143404 w 414"/>
              <a:gd name="T95" fmla="*/ 175260 h 415"/>
              <a:gd name="T96" fmla="*/ 164571 w 414"/>
              <a:gd name="T97" fmla="*/ 180011 h 415"/>
              <a:gd name="T98" fmla="*/ 190500 w 414"/>
              <a:gd name="T99" fmla="*/ 173148 h 415"/>
              <a:gd name="T100" fmla="*/ 209550 w 414"/>
              <a:gd name="T101" fmla="*/ 155728 h 415"/>
              <a:gd name="T102" fmla="*/ 218017 w 414"/>
              <a:gd name="T103" fmla="*/ 130917 h 415"/>
              <a:gd name="T104" fmla="*/ 206375 w 414"/>
              <a:gd name="T105" fmla="*/ 129861 h 415"/>
              <a:gd name="T106" fmla="*/ 187854 w 414"/>
              <a:gd name="T107" fmla="*/ 160479 h 415"/>
              <a:gd name="T108" fmla="*/ 164571 w 414"/>
              <a:gd name="T109" fmla="*/ 167342 h 415"/>
              <a:gd name="T110" fmla="*/ 134408 w 414"/>
              <a:gd name="T111" fmla="*/ 155200 h 415"/>
              <a:gd name="T112" fmla="*/ 122237 w 414"/>
              <a:gd name="T113" fmla="*/ 125110 h 415"/>
              <a:gd name="T114" fmla="*/ 129646 w 414"/>
              <a:gd name="T115" fmla="*/ 101883 h 415"/>
              <a:gd name="T116" fmla="*/ 159808 w 414"/>
              <a:gd name="T117" fmla="*/ 83407 h 415"/>
              <a:gd name="T118" fmla="*/ 180975 w 414"/>
              <a:gd name="T119" fmla="*/ 87102 h 415"/>
              <a:gd name="T120" fmla="*/ 205846 w 414"/>
              <a:gd name="T121" fmla="*/ 116664 h 415"/>
              <a:gd name="T122" fmla="*/ 182563 w 414"/>
              <a:gd name="T123" fmla="*/ 103467 h 415"/>
              <a:gd name="T124" fmla="*/ 192088 w 414"/>
              <a:gd name="T125" fmla="*/ 110857 h 4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14" h="415">
                <a:moveTo>
                  <a:pt x="58" y="264"/>
                </a:moveTo>
                <a:lnTo>
                  <a:pt x="81" y="264"/>
                </a:lnTo>
                <a:lnTo>
                  <a:pt x="81" y="287"/>
                </a:lnTo>
                <a:lnTo>
                  <a:pt x="58" y="287"/>
                </a:lnTo>
                <a:lnTo>
                  <a:pt x="58" y="264"/>
                </a:lnTo>
                <a:close/>
                <a:moveTo>
                  <a:pt x="58" y="233"/>
                </a:moveTo>
                <a:lnTo>
                  <a:pt x="81" y="233"/>
                </a:lnTo>
                <a:lnTo>
                  <a:pt x="81" y="210"/>
                </a:lnTo>
                <a:lnTo>
                  <a:pt x="58" y="210"/>
                </a:lnTo>
                <a:lnTo>
                  <a:pt x="58" y="233"/>
                </a:lnTo>
                <a:close/>
                <a:moveTo>
                  <a:pt x="58" y="180"/>
                </a:moveTo>
                <a:lnTo>
                  <a:pt x="81" y="180"/>
                </a:lnTo>
                <a:lnTo>
                  <a:pt x="81" y="158"/>
                </a:lnTo>
                <a:lnTo>
                  <a:pt x="58" y="158"/>
                </a:lnTo>
                <a:lnTo>
                  <a:pt x="58" y="180"/>
                </a:lnTo>
                <a:close/>
                <a:moveTo>
                  <a:pt x="58" y="341"/>
                </a:moveTo>
                <a:lnTo>
                  <a:pt x="81" y="341"/>
                </a:lnTo>
                <a:lnTo>
                  <a:pt x="81" y="317"/>
                </a:lnTo>
                <a:lnTo>
                  <a:pt x="58" y="317"/>
                </a:lnTo>
                <a:lnTo>
                  <a:pt x="58" y="341"/>
                </a:lnTo>
                <a:close/>
                <a:moveTo>
                  <a:pt x="109" y="264"/>
                </a:moveTo>
                <a:lnTo>
                  <a:pt x="109" y="287"/>
                </a:lnTo>
                <a:lnTo>
                  <a:pt x="195" y="287"/>
                </a:lnTo>
                <a:lnTo>
                  <a:pt x="191" y="276"/>
                </a:lnTo>
                <a:lnTo>
                  <a:pt x="188" y="264"/>
                </a:lnTo>
                <a:lnTo>
                  <a:pt x="109" y="264"/>
                </a:lnTo>
                <a:close/>
                <a:moveTo>
                  <a:pt x="109" y="210"/>
                </a:moveTo>
                <a:lnTo>
                  <a:pt x="109" y="233"/>
                </a:lnTo>
                <a:lnTo>
                  <a:pt x="186" y="233"/>
                </a:lnTo>
                <a:lnTo>
                  <a:pt x="187" y="222"/>
                </a:lnTo>
                <a:lnTo>
                  <a:pt x="188" y="210"/>
                </a:lnTo>
                <a:lnTo>
                  <a:pt x="109" y="210"/>
                </a:lnTo>
                <a:close/>
                <a:moveTo>
                  <a:pt x="109" y="158"/>
                </a:moveTo>
                <a:lnTo>
                  <a:pt x="109" y="180"/>
                </a:lnTo>
                <a:lnTo>
                  <a:pt x="199" y="180"/>
                </a:lnTo>
                <a:lnTo>
                  <a:pt x="206" y="169"/>
                </a:lnTo>
                <a:lnTo>
                  <a:pt x="214" y="158"/>
                </a:lnTo>
                <a:lnTo>
                  <a:pt x="109" y="158"/>
                </a:lnTo>
                <a:close/>
                <a:moveTo>
                  <a:pt x="214" y="317"/>
                </a:moveTo>
                <a:lnTo>
                  <a:pt x="109" y="317"/>
                </a:lnTo>
                <a:lnTo>
                  <a:pt x="109" y="341"/>
                </a:lnTo>
                <a:lnTo>
                  <a:pt x="239" y="341"/>
                </a:lnTo>
                <a:lnTo>
                  <a:pt x="225" y="330"/>
                </a:lnTo>
                <a:lnTo>
                  <a:pt x="214" y="317"/>
                </a:lnTo>
                <a:close/>
                <a:moveTo>
                  <a:pt x="283" y="382"/>
                </a:moveTo>
                <a:lnTo>
                  <a:pt x="283" y="382"/>
                </a:lnTo>
                <a:lnTo>
                  <a:pt x="283" y="386"/>
                </a:lnTo>
                <a:lnTo>
                  <a:pt x="280" y="390"/>
                </a:lnTo>
                <a:lnTo>
                  <a:pt x="278" y="392"/>
                </a:lnTo>
                <a:lnTo>
                  <a:pt x="274" y="393"/>
                </a:lnTo>
                <a:lnTo>
                  <a:pt x="33" y="393"/>
                </a:lnTo>
                <a:lnTo>
                  <a:pt x="30" y="392"/>
                </a:lnTo>
                <a:lnTo>
                  <a:pt x="26" y="390"/>
                </a:lnTo>
                <a:lnTo>
                  <a:pt x="25" y="386"/>
                </a:lnTo>
                <a:lnTo>
                  <a:pt x="23" y="382"/>
                </a:lnTo>
                <a:lnTo>
                  <a:pt x="23" y="88"/>
                </a:lnTo>
                <a:lnTo>
                  <a:pt x="25" y="83"/>
                </a:lnTo>
                <a:lnTo>
                  <a:pt x="26" y="81"/>
                </a:lnTo>
                <a:lnTo>
                  <a:pt x="30" y="79"/>
                </a:lnTo>
                <a:lnTo>
                  <a:pt x="33" y="78"/>
                </a:lnTo>
                <a:lnTo>
                  <a:pt x="56" y="78"/>
                </a:lnTo>
                <a:lnTo>
                  <a:pt x="56" y="55"/>
                </a:lnTo>
                <a:lnTo>
                  <a:pt x="33" y="55"/>
                </a:lnTo>
                <a:lnTo>
                  <a:pt x="26" y="56"/>
                </a:lnTo>
                <a:lnTo>
                  <a:pt x="20" y="57"/>
                </a:lnTo>
                <a:lnTo>
                  <a:pt x="15" y="60"/>
                </a:lnTo>
                <a:lnTo>
                  <a:pt x="9" y="64"/>
                </a:lnTo>
                <a:lnTo>
                  <a:pt x="5" y="70"/>
                </a:lnTo>
                <a:lnTo>
                  <a:pt x="3" y="75"/>
                </a:lnTo>
                <a:lnTo>
                  <a:pt x="1" y="81"/>
                </a:lnTo>
                <a:lnTo>
                  <a:pt x="0" y="88"/>
                </a:lnTo>
                <a:lnTo>
                  <a:pt x="0" y="382"/>
                </a:lnTo>
                <a:lnTo>
                  <a:pt x="1" y="389"/>
                </a:lnTo>
                <a:lnTo>
                  <a:pt x="3" y="396"/>
                </a:lnTo>
                <a:lnTo>
                  <a:pt x="5" y="401"/>
                </a:lnTo>
                <a:lnTo>
                  <a:pt x="9" y="405"/>
                </a:lnTo>
                <a:lnTo>
                  <a:pt x="15" y="409"/>
                </a:lnTo>
                <a:lnTo>
                  <a:pt x="20" y="414"/>
                </a:lnTo>
                <a:lnTo>
                  <a:pt x="26" y="415"/>
                </a:lnTo>
                <a:lnTo>
                  <a:pt x="33" y="415"/>
                </a:lnTo>
                <a:lnTo>
                  <a:pt x="274" y="415"/>
                </a:lnTo>
                <a:lnTo>
                  <a:pt x="280" y="415"/>
                </a:lnTo>
                <a:lnTo>
                  <a:pt x="286" y="414"/>
                </a:lnTo>
                <a:lnTo>
                  <a:pt x="291" y="409"/>
                </a:lnTo>
                <a:lnTo>
                  <a:pt x="297" y="405"/>
                </a:lnTo>
                <a:lnTo>
                  <a:pt x="301" y="401"/>
                </a:lnTo>
                <a:lnTo>
                  <a:pt x="304" y="396"/>
                </a:lnTo>
                <a:lnTo>
                  <a:pt x="307" y="389"/>
                </a:lnTo>
                <a:lnTo>
                  <a:pt x="307" y="382"/>
                </a:lnTo>
                <a:lnTo>
                  <a:pt x="307" y="363"/>
                </a:lnTo>
                <a:lnTo>
                  <a:pt x="296" y="361"/>
                </a:lnTo>
                <a:lnTo>
                  <a:pt x="283" y="360"/>
                </a:lnTo>
                <a:lnTo>
                  <a:pt x="283" y="382"/>
                </a:lnTo>
                <a:close/>
                <a:moveTo>
                  <a:pt x="307" y="88"/>
                </a:moveTo>
                <a:lnTo>
                  <a:pt x="307" y="88"/>
                </a:lnTo>
                <a:lnTo>
                  <a:pt x="307" y="81"/>
                </a:lnTo>
                <a:lnTo>
                  <a:pt x="304" y="75"/>
                </a:lnTo>
                <a:lnTo>
                  <a:pt x="301" y="70"/>
                </a:lnTo>
                <a:lnTo>
                  <a:pt x="297" y="64"/>
                </a:lnTo>
                <a:lnTo>
                  <a:pt x="291" y="60"/>
                </a:lnTo>
                <a:lnTo>
                  <a:pt x="286" y="57"/>
                </a:lnTo>
                <a:lnTo>
                  <a:pt x="280" y="56"/>
                </a:lnTo>
                <a:lnTo>
                  <a:pt x="274" y="55"/>
                </a:lnTo>
                <a:lnTo>
                  <a:pt x="250" y="55"/>
                </a:lnTo>
                <a:lnTo>
                  <a:pt x="250" y="78"/>
                </a:lnTo>
                <a:lnTo>
                  <a:pt x="274" y="78"/>
                </a:lnTo>
                <a:lnTo>
                  <a:pt x="278" y="79"/>
                </a:lnTo>
                <a:lnTo>
                  <a:pt x="280" y="81"/>
                </a:lnTo>
                <a:lnTo>
                  <a:pt x="283" y="83"/>
                </a:lnTo>
                <a:lnTo>
                  <a:pt x="283" y="88"/>
                </a:lnTo>
                <a:lnTo>
                  <a:pt x="283" y="115"/>
                </a:lnTo>
                <a:lnTo>
                  <a:pt x="296" y="114"/>
                </a:lnTo>
                <a:lnTo>
                  <a:pt x="307" y="112"/>
                </a:lnTo>
                <a:lnTo>
                  <a:pt x="307" y="88"/>
                </a:lnTo>
                <a:close/>
                <a:moveTo>
                  <a:pt x="231" y="44"/>
                </a:moveTo>
                <a:lnTo>
                  <a:pt x="231" y="105"/>
                </a:lnTo>
                <a:lnTo>
                  <a:pt x="75" y="105"/>
                </a:lnTo>
                <a:lnTo>
                  <a:pt x="75" y="44"/>
                </a:lnTo>
                <a:lnTo>
                  <a:pt x="77" y="38"/>
                </a:lnTo>
                <a:lnTo>
                  <a:pt x="80" y="35"/>
                </a:lnTo>
                <a:lnTo>
                  <a:pt x="82" y="33"/>
                </a:lnTo>
                <a:lnTo>
                  <a:pt x="88" y="31"/>
                </a:lnTo>
                <a:lnTo>
                  <a:pt x="111" y="31"/>
                </a:lnTo>
                <a:lnTo>
                  <a:pt x="113" y="24"/>
                </a:lnTo>
                <a:lnTo>
                  <a:pt x="117" y="19"/>
                </a:lnTo>
                <a:lnTo>
                  <a:pt x="121" y="13"/>
                </a:lnTo>
                <a:lnTo>
                  <a:pt x="126" y="8"/>
                </a:lnTo>
                <a:lnTo>
                  <a:pt x="132" y="5"/>
                </a:lnTo>
                <a:lnTo>
                  <a:pt x="139" y="2"/>
                </a:lnTo>
                <a:lnTo>
                  <a:pt x="146" y="0"/>
                </a:lnTo>
                <a:lnTo>
                  <a:pt x="154" y="0"/>
                </a:lnTo>
                <a:lnTo>
                  <a:pt x="161" y="0"/>
                </a:lnTo>
                <a:lnTo>
                  <a:pt x="168" y="2"/>
                </a:lnTo>
                <a:lnTo>
                  <a:pt x="175" y="5"/>
                </a:lnTo>
                <a:lnTo>
                  <a:pt x="180" y="8"/>
                </a:lnTo>
                <a:lnTo>
                  <a:pt x="186" y="13"/>
                </a:lnTo>
                <a:lnTo>
                  <a:pt x="190" y="19"/>
                </a:lnTo>
                <a:lnTo>
                  <a:pt x="194" y="24"/>
                </a:lnTo>
                <a:lnTo>
                  <a:pt x="197" y="31"/>
                </a:lnTo>
                <a:lnTo>
                  <a:pt x="220" y="31"/>
                </a:lnTo>
                <a:lnTo>
                  <a:pt x="224" y="33"/>
                </a:lnTo>
                <a:lnTo>
                  <a:pt x="228" y="35"/>
                </a:lnTo>
                <a:lnTo>
                  <a:pt x="230" y="38"/>
                </a:lnTo>
                <a:lnTo>
                  <a:pt x="231" y="44"/>
                </a:lnTo>
                <a:close/>
                <a:moveTo>
                  <a:pt x="208" y="55"/>
                </a:moveTo>
                <a:lnTo>
                  <a:pt x="187" y="55"/>
                </a:lnTo>
                <a:lnTo>
                  <a:pt x="181" y="53"/>
                </a:lnTo>
                <a:lnTo>
                  <a:pt x="179" y="52"/>
                </a:lnTo>
                <a:lnTo>
                  <a:pt x="176" y="48"/>
                </a:lnTo>
                <a:lnTo>
                  <a:pt x="175" y="44"/>
                </a:lnTo>
                <a:lnTo>
                  <a:pt x="175" y="39"/>
                </a:lnTo>
                <a:lnTo>
                  <a:pt x="173" y="35"/>
                </a:lnTo>
                <a:lnTo>
                  <a:pt x="169" y="28"/>
                </a:lnTo>
                <a:lnTo>
                  <a:pt x="162" y="24"/>
                </a:lnTo>
                <a:lnTo>
                  <a:pt x="158" y="23"/>
                </a:lnTo>
                <a:lnTo>
                  <a:pt x="154" y="23"/>
                </a:lnTo>
                <a:lnTo>
                  <a:pt x="150" y="23"/>
                </a:lnTo>
                <a:lnTo>
                  <a:pt x="146" y="24"/>
                </a:lnTo>
                <a:lnTo>
                  <a:pt x="139" y="28"/>
                </a:lnTo>
                <a:lnTo>
                  <a:pt x="133" y="35"/>
                </a:lnTo>
                <a:lnTo>
                  <a:pt x="133" y="39"/>
                </a:lnTo>
                <a:lnTo>
                  <a:pt x="132" y="44"/>
                </a:lnTo>
                <a:lnTo>
                  <a:pt x="131" y="48"/>
                </a:lnTo>
                <a:lnTo>
                  <a:pt x="129" y="52"/>
                </a:lnTo>
                <a:lnTo>
                  <a:pt x="125" y="53"/>
                </a:lnTo>
                <a:lnTo>
                  <a:pt x="121" y="55"/>
                </a:lnTo>
                <a:lnTo>
                  <a:pt x="99" y="55"/>
                </a:lnTo>
                <a:lnTo>
                  <a:pt x="99" y="82"/>
                </a:lnTo>
                <a:lnTo>
                  <a:pt x="208" y="82"/>
                </a:lnTo>
                <a:lnTo>
                  <a:pt x="208" y="55"/>
                </a:lnTo>
                <a:close/>
                <a:moveTo>
                  <a:pt x="414" y="237"/>
                </a:moveTo>
                <a:lnTo>
                  <a:pt x="414" y="237"/>
                </a:lnTo>
                <a:lnTo>
                  <a:pt x="412" y="226"/>
                </a:lnTo>
                <a:lnTo>
                  <a:pt x="411" y="217"/>
                </a:lnTo>
                <a:lnTo>
                  <a:pt x="408" y="207"/>
                </a:lnTo>
                <a:lnTo>
                  <a:pt x="406" y="198"/>
                </a:lnTo>
                <a:lnTo>
                  <a:pt x="401" y="188"/>
                </a:lnTo>
                <a:lnTo>
                  <a:pt x="396" y="180"/>
                </a:lnTo>
                <a:lnTo>
                  <a:pt x="390" y="173"/>
                </a:lnTo>
                <a:lnTo>
                  <a:pt x="384" y="165"/>
                </a:lnTo>
                <a:lnTo>
                  <a:pt x="377" y="158"/>
                </a:lnTo>
                <a:lnTo>
                  <a:pt x="368" y="152"/>
                </a:lnTo>
                <a:lnTo>
                  <a:pt x="360" y="147"/>
                </a:lnTo>
                <a:lnTo>
                  <a:pt x="351" y="143"/>
                </a:lnTo>
                <a:lnTo>
                  <a:pt x="341" y="140"/>
                </a:lnTo>
                <a:lnTo>
                  <a:pt x="331" y="137"/>
                </a:lnTo>
                <a:lnTo>
                  <a:pt x="322" y="136"/>
                </a:lnTo>
                <a:lnTo>
                  <a:pt x="311" y="134"/>
                </a:lnTo>
                <a:lnTo>
                  <a:pt x="300" y="136"/>
                </a:lnTo>
                <a:lnTo>
                  <a:pt x="290" y="137"/>
                </a:lnTo>
                <a:lnTo>
                  <a:pt x="280" y="140"/>
                </a:lnTo>
                <a:lnTo>
                  <a:pt x="271" y="143"/>
                </a:lnTo>
                <a:lnTo>
                  <a:pt x="261" y="147"/>
                </a:lnTo>
                <a:lnTo>
                  <a:pt x="253" y="152"/>
                </a:lnTo>
                <a:lnTo>
                  <a:pt x="245" y="158"/>
                </a:lnTo>
                <a:lnTo>
                  <a:pt x="238" y="165"/>
                </a:lnTo>
                <a:lnTo>
                  <a:pt x="231" y="173"/>
                </a:lnTo>
                <a:lnTo>
                  <a:pt x="225" y="180"/>
                </a:lnTo>
                <a:lnTo>
                  <a:pt x="220" y="188"/>
                </a:lnTo>
                <a:lnTo>
                  <a:pt x="216" y="198"/>
                </a:lnTo>
                <a:lnTo>
                  <a:pt x="213" y="207"/>
                </a:lnTo>
                <a:lnTo>
                  <a:pt x="210" y="217"/>
                </a:lnTo>
                <a:lnTo>
                  <a:pt x="209" y="226"/>
                </a:lnTo>
                <a:lnTo>
                  <a:pt x="208" y="237"/>
                </a:lnTo>
                <a:lnTo>
                  <a:pt x="209" y="248"/>
                </a:lnTo>
                <a:lnTo>
                  <a:pt x="210" y="258"/>
                </a:lnTo>
                <a:lnTo>
                  <a:pt x="213" y="268"/>
                </a:lnTo>
                <a:lnTo>
                  <a:pt x="216" y="277"/>
                </a:lnTo>
                <a:lnTo>
                  <a:pt x="220" y="287"/>
                </a:lnTo>
                <a:lnTo>
                  <a:pt x="225" y="295"/>
                </a:lnTo>
                <a:lnTo>
                  <a:pt x="231" y="304"/>
                </a:lnTo>
                <a:lnTo>
                  <a:pt x="238" y="310"/>
                </a:lnTo>
                <a:lnTo>
                  <a:pt x="245" y="317"/>
                </a:lnTo>
                <a:lnTo>
                  <a:pt x="253" y="323"/>
                </a:lnTo>
                <a:lnTo>
                  <a:pt x="261" y="328"/>
                </a:lnTo>
                <a:lnTo>
                  <a:pt x="271" y="332"/>
                </a:lnTo>
                <a:lnTo>
                  <a:pt x="280" y="337"/>
                </a:lnTo>
                <a:lnTo>
                  <a:pt x="290" y="338"/>
                </a:lnTo>
                <a:lnTo>
                  <a:pt x="300" y="341"/>
                </a:lnTo>
                <a:lnTo>
                  <a:pt x="311" y="341"/>
                </a:lnTo>
                <a:lnTo>
                  <a:pt x="322" y="341"/>
                </a:lnTo>
                <a:lnTo>
                  <a:pt x="331" y="338"/>
                </a:lnTo>
                <a:lnTo>
                  <a:pt x="341" y="337"/>
                </a:lnTo>
                <a:lnTo>
                  <a:pt x="351" y="332"/>
                </a:lnTo>
                <a:lnTo>
                  <a:pt x="360" y="328"/>
                </a:lnTo>
                <a:lnTo>
                  <a:pt x="368" y="323"/>
                </a:lnTo>
                <a:lnTo>
                  <a:pt x="377" y="317"/>
                </a:lnTo>
                <a:lnTo>
                  <a:pt x="384" y="310"/>
                </a:lnTo>
                <a:lnTo>
                  <a:pt x="390" y="304"/>
                </a:lnTo>
                <a:lnTo>
                  <a:pt x="396" y="295"/>
                </a:lnTo>
                <a:lnTo>
                  <a:pt x="401" y="287"/>
                </a:lnTo>
                <a:lnTo>
                  <a:pt x="406" y="277"/>
                </a:lnTo>
                <a:lnTo>
                  <a:pt x="408" y="268"/>
                </a:lnTo>
                <a:lnTo>
                  <a:pt x="411" y="258"/>
                </a:lnTo>
                <a:lnTo>
                  <a:pt x="412" y="248"/>
                </a:lnTo>
                <a:lnTo>
                  <a:pt x="414" y="237"/>
                </a:lnTo>
                <a:close/>
                <a:moveTo>
                  <a:pt x="390" y="237"/>
                </a:moveTo>
                <a:lnTo>
                  <a:pt x="390" y="237"/>
                </a:lnTo>
                <a:lnTo>
                  <a:pt x="390" y="246"/>
                </a:lnTo>
                <a:lnTo>
                  <a:pt x="389" y="254"/>
                </a:lnTo>
                <a:lnTo>
                  <a:pt x="384" y="269"/>
                </a:lnTo>
                <a:lnTo>
                  <a:pt x="377" y="283"/>
                </a:lnTo>
                <a:lnTo>
                  <a:pt x="367" y="294"/>
                </a:lnTo>
                <a:lnTo>
                  <a:pt x="355" y="304"/>
                </a:lnTo>
                <a:lnTo>
                  <a:pt x="342" y="312"/>
                </a:lnTo>
                <a:lnTo>
                  <a:pt x="327" y="316"/>
                </a:lnTo>
                <a:lnTo>
                  <a:pt x="319" y="317"/>
                </a:lnTo>
                <a:lnTo>
                  <a:pt x="311" y="317"/>
                </a:lnTo>
                <a:lnTo>
                  <a:pt x="302" y="317"/>
                </a:lnTo>
                <a:lnTo>
                  <a:pt x="294" y="316"/>
                </a:lnTo>
                <a:lnTo>
                  <a:pt x="279" y="312"/>
                </a:lnTo>
                <a:lnTo>
                  <a:pt x="267" y="304"/>
                </a:lnTo>
                <a:lnTo>
                  <a:pt x="254" y="294"/>
                </a:lnTo>
                <a:lnTo>
                  <a:pt x="245" y="283"/>
                </a:lnTo>
                <a:lnTo>
                  <a:pt x="238" y="269"/>
                </a:lnTo>
                <a:lnTo>
                  <a:pt x="232" y="254"/>
                </a:lnTo>
                <a:lnTo>
                  <a:pt x="231" y="246"/>
                </a:lnTo>
                <a:lnTo>
                  <a:pt x="231" y="237"/>
                </a:lnTo>
                <a:lnTo>
                  <a:pt x="231" y="229"/>
                </a:lnTo>
                <a:lnTo>
                  <a:pt x="232" y="221"/>
                </a:lnTo>
                <a:lnTo>
                  <a:pt x="238" y="207"/>
                </a:lnTo>
                <a:lnTo>
                  <a:pt x="245" y="193"/>
                </a:lnTo>
                <a:lnTo>
                  <a:pt x="254" y="181"/>
                </a:lnTo>
                <a:lnTo>
                  <a:pt x="267" y="171"/>
                </a:lnTo>
                <a:lnTo>
                  <a:pt x="279" y="165"/>
                </a:lnTo>
                <a:lnTo>
                  <a:pt x="294" y="159"/>
                </a:lnTo>
                <a:lnTo>
                  <a:pt x="302" y="158"/>
                </a:lnTo>
                <a:lnTo>
                  <a:pt x="311" y="158"/>
                </a:lnTo>
                <a:lnTo>
                  <a:pt x="319" y="158"/>
                </a:lnTo>
                <a:lnTo>
                  <a:pt x="327" y="159"/>
                </a:lnTo>
                <a:lnTo>
                  <a:pt x="342" y="165"/>
                </a:lnTo>
                <a:lnTo>
                  <a:pt x="355" y="171"/>
                </a:lnTo>
                <a:lnTo>
                  <a:pt x="367" y="181"/>
                </a:lnTo>
                <a:lnTo>
                  <a:pt x="377" y="193"/>
                </a:lnTo>
                <a:lnTo>
                  <a:pt x="384" y="207"/>
                </a:lnTo>
                <a:lnTo>
                  <a:pt x="389" y="221"/>
                </a:lnTo>
                <a:lnTo>
                  <a:pt x="390" y="229"/>
                </a:lnTo>
                <a:lnTo>
                  <a:pt x="390" y="237"/>
                </a:lnTo>
                <a:close/>
                <a:moveTo>
                  <a:pt x="363" y="210"/>
                </a:moveTo>
                <a:lnTo>
                  <a:pt x="345" y="196"/>
                </a:lnTo>
                <a:lnTo>
                  <a:pt x="304" y="248"/>
                </a:lnTo>
                <a:lnTo>
                  <a:pt x="276" y="225"/>
                </a:lnTo>
                <a:lnTo>
                  <a:pt x="261" y="243"/>
                </a:lnTo>
                <a:lnTo>
                  <a:pt x="308" y="280"/>
                </a:lnTo>
                <a:lnTo>
                  <a:pt x="363" y="210"/>
                </a:lnTo>
                <a:close/>
              </a:path>
            </a:pathLst>
          </a:custGeom>
          <a:solidFill>
            <a:schemeClr val="accent1"/>
          </a:solidFill>
          <a:ln>
            <a:noFill/>
          </a:ln>
        </p:spPr>
        <p:txBody>
          <a:bodyPr/>
          <a:lstStyle/>
          <a:p>
            <a:endParaRPr lang="en-US" dirty="0"/>
          </a:p>
        </p:txBody>
      </p:sp>
      <p:sp>
        <p:nvSpPr>
          <p:cNvPr id="283" name="Freeform 325"/>
          <p:cNvSpPr>
            <a:spLocks noEditPoints="1"/>
          </p:cNvSpPr>
          <p:nvPr/>
        </p:nvSpPr>
        <p:spPr bwMode="auto">
          <a:xfrm>
            <a:off x="7434440" y="4444699"/>
            <a:ext cx="372167" cy="301402"/>
          </a:xfrm>
          <a:custGeom>
            <a:avLst/>
            <a:gdLst>
              <a:gd name="T0" fmla="*/ 24399 w 425"/>
              <a:gd name="T1" fmla="*/ 124884 h 345"/>
              <a:gd name="T2" fmla="*/ 59406 w 425"/>
              <a:gd name="T3" fmla="*/ 100013 h 345"/>
              <a:gd name="T4" fmla="*/ 105552 w 425"/>
              <a:gd name="T5" fmla="*/ 100013 h 345"/>
              <a:gd name="T6" fmla="*/ 82744 w 425"/>
              <a:gd name="T7" fmla="*/ 99484 h 345"/>
              <a:gd name="T8" fmla="*/ 128360 w 425"/>
              <a:gd name="T9" fmla="*/ 26458 h 345"/>
              <a:gd name="T10" fmla="*/ 151698 w 425"/>
              <a:gd name="T11" fmla="*/ 26458 h 345"/>
              <a:gd name="T12" fmla="*/ 151698 w 425"/>
              <a:gd name="T13" fmla="*/ 64559 h 345"/>
              <a:gd name="T14" fmla="*/ 161776 w 425"/>
              <a:gd name="T15" fmla="*/ 60854 h 345"/>
              <a:gd name="T16" fmla="*/ 17504 w 425"/>
              <a:gd name="T17" fmla="*/ 141817 h 345"/>
              <a:gd name="T18" fmla="*/ 11669 w 425"/>
              <a:gd name="T19" fmla="*/ 136525 h 345"/>
              <a:gd name="T20" fmla="*/ 15382 w 425"/>
              <a:gd name="T21" fmla="*/ 12171 h 345"/>
              <a:gd name="T22" fmla="*/ 185644 w 425"/>
              <a:gd name="T23" fmla="*/ 13758 h 345"/>
              <a:gd name="T24" fmla="*/ 193600 w 425"/>
              <a:gd name="T25" fmla="*/ 62442 h 345"/>
              <a:gd name="T26" fmla="*/ 198374 w 425"/>
              <a:gd name="T27" fmla="*/ 10054 h 345"/>
              <a:gd name="T28" fmla="*/ 185644 w 425"/>
              <a:gd name="T29" fmla="*/ 0 h 345"/>
              <a:gd name="T30" fmla="*/ 10078 w 425"/>
              <a:gd name="T31" fmla="*/ 529 h 345"/>
              <a:gd name="T32" fmla="*/ 0 w 425"/>
              <a:gd name="T33" fmla="*/ 13758 h 345"/>
              <a:gd name="T34" fmla="*/ 1061 w 425"/>
              <a:gd name="T35" fmla="*/ 142875 h 345"/>
              <a:gd name="T36" fmla="*/ 13791 w 425"/>
              <a:gd name="T37" fmla="*/ 153459 h 345"/>
              <a:gd name="T38" fmla="*/ 119343 w 425"/>
              <a:gd name="T39" fmla="*/ 141817 h 345"/>
              <a:gd name="T40" fmla="*/ 225425 w 425"/>
              <a:gd name="T41" fmla="*/ 177271 h 345"/>
              <a:gd name="T42" fmla="*/ 219590 w 425"/>
              <a:gd name="T43" fmla="*/ 182563 h 345"/>
              <a:gd name="T44" fmla="*/ 200496 w 425"/>
              <a:gd name="T45" fmla="*/ 162984 h 345"/>
              <a:gd name="T46" fmla="*/ 176097 w 425"/>
              <a:gd name="T47" fmla="*/ 169334 h 345"/>
              <a:gd name="T48" fmla="*/ 152759 w 425"/>
              <a:gd name="T49" fmla="*/ 163513 h 345"/>
              <a:gd name="T50" fmla="*/ 135255 w 425"/>
              <a:gd name="T51" fmla="*/ 147638 h 345"/>
              <a:gd name="T52" fmla="*/ 127299 w 425"/>
              <a:gd name="T53" fmla="*/ 124884 h 345"/>
              <a:gd name="T54" fmla="*/ 128890 w 425"/>
              <a:gd name="T55" fmla="*/ 105304 h 345"/>
              <a:gd name="T56" fmla="*/ 141090 w 425"/>
              <a:gd name="T57" fmla="*/ 84667 h 345"/>
              <a:gd name="T58" fmla="*/ 161776 w 425"/>
              <a:gd name="T59" fmla="*/ 73025 h 345"/>
              <a:gd name="T60" fmla="*/ 181401 w 425"/>
              <a:gd name="T61" fmla="*/ 70909 h 345"/>
              <a:gd name="T62" fmla="*/ 204209 w 425"/>
              <a:gd name="T63" fmla="*/ 78846 h 345"/>
              <a:gd name="T64" fmla="*/ 219590 w 425"/>
              <a:gd name="T65" fmla="*/ 96309 h 345"/>
              <a:gd name="T66" fmla="*/ 225425 w 425"/>
              <a:gd name="T67" fmla="*/ 119592 h 345"/>
              <a:gd name="T68" fmla="*/ 221712 w 425"/>
              <a:gd name="T69" fmla="*/ 139700 h 345"/>
              <a:gd name="T70" fmla="*/ 223834 w 425"/>
              <a:gd name="T71" fmla="*/ 173038 h 345"/>
              <a:gd name="T72" fmla="*/ 196783 w 425"/>
              <a:gd name="T73" fmla="*/ 150284 h 345"/>
              <a:gd name="T74" fmla="*/ 213756 w 425"/>
              <a:gd name="T75" fmla="*/ 119592 h 345"/>
              <a:gd name="T76" fmla="*/ 202617 w 425"/>
              <a:gd name="T77" fmla="*/ 93663 h 345"/>
              <a:gd name="T78" fmla="*/ 176097 w 425"/>
              <a:gd name="T79" fmla="*/ 82550 h 345"/>
              <a:gd name="T80" fmla="*/ 145863 w 425"/>
              <a:gd name="T81" fmla="*/ 99484 h 345"/>
              <a:gd name="T82" fmla="*/ 140029 w 425"/>
              <a:gd name="T83" fmla="*/ 127000 h 345"/>
              <a:gd name="T84" fmla="*/ 161776 w 425"/>
              <a:gd name="T85" fmla="*/ 153988 h 345"/>
              <a:gd name="T86" fmla="*/ 179279 w 425"/>
              <a:gd name="T87" fmla="*/ 112713 h 345"/>
              <a:gd name="T88" fmla="*/ 193070 w 425"/>
              <a:gd name="T89" fmla="*/ 107421 h 345"/>
              <a:gd name="T90" fmla="*/ 169201 w 425"/>
              <a:gd name="T91" fmla="*/ 124355 h 345"/>
              <a:gd name="T92" fmla="*/ 175566 w 425"/>
              <a:gd name="T93" fmla="*/ 120650 h 345"/>
              <a:gd name="T94" fmla="*/ 181931 w 425"/>
              <a:gd name="T95" fmla="*/ 128588 h 345"/>
              <a:gd name="T96" fmla="*/ 178749 w 425"/>
              <a:gd name="T97" fmla="*/ 135996 h 345"/>
              <a:gd name="T98" fmla="*/ 171853 w 425"/>
              <a:gd name="T99" fmla="*/ 134938 h 345"/>
              <a:gd name="T100" fmla="*/ 157532 w 425"/>
              <a:gd name="T101" fmla="*/ 134409 h 345"/>
              <a:gd name="T102" fmla="*/ 162306 w 425"/>
              <a:gd name="T103" fmla="*/ 140759 h 345"/>
              <a:gd name="T104" fmla="*/ 176097 w 425"/>
              <a:gd name="T105" fmla="*/ 144463 h 345"/>
              <a:gd name="T106" fmla="*/ 190418 w 425"/>
              <a:gd name="T107" fmla="*/ 139700 h 345"/>
              <a:gd name="T108" fmla="*/ 195192 w 425"/>
              <a:gd name="T109" fmla="*/ 127000 h 345"/>
              <a:gd name="T110" fmla="*/ 190948 w 425"/>
              <a:gd name="T111" fmla="*/ 116946 h 345"/>
              <a:gd name="T112" fmla="*/ 179279 w 425"/>
              <a:gd name="T113" fmla="*/ 112713 h 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5" h="345">
                <a:moveTo>
                  <a:pt x="46" y="236"/>
                </a:moveTo>
                <a:lnTo>
                  <a:pt x="46" y="50"/>
                </a:lnTo>
                <a:lnTo>
                  <a:pt x="70" y="50"/>
                </a:lnTo>
                <a:lnTo>
                  <a:pt x="70" y="236"/>
                </a:lnTo>
                <a:lnTo>
                  <a:pt x="46" y="236"/>
                </a:lnTo>
                <a:close/>
                <a:moveTo>
                  <a:pt x="112" y="189"/>
                </a:moveTo>
                <a:lnTo>
                  <a:pt x="112" y="50"/>
                </a:lnTo>
                <a:lnTo>
                  <a:pt x="89" y="50"/>
                </a:lnTo>
                <a:lnTo>
                  <a:pt x="89" y="189"/>
                </a:lnTo>
                <a:lnTo>
                  <a:pt x="112" y="189"/>
                </a:lnTo>
                <a:close/>
                <a:moveTo>
                  <a:pt x="199" y="189"/>
                </a:moveTo>
                <a:lnTo>
                  <a:pt x="199" y="50"/>
                </a:lnTo>
                <a:lnTo>
                  <a:pt x="176" y="50"/>
                </a:lnTo>
                <a:lnTo>
                  <a:pt x="176" y="189"/>
                </a:lnTo>
                <a:lnTo>
                  <a:pt x="199" y="189"/>
                </a:lnTo>
                <a:close/>
                <a:moveTo>
                  <a:pt x="156" y="188"/>
                </a:moveTo>
                <a:lnTo>
                  <a:pt x="156" y="50"/>
                </a:lnTo>
                <a:lnTo>
                  <a:pt x="133" y="50"/>
                </a:lnTo>
                <a:lnTo>
                  <a:pt x="133" y="188"/>
                </a:lnTo>
                <a:lnTo>
                  <a:pt x="156" y="188"/>
                </a:lnTo>
                <a:close/>
                <a:moveTo>
                  <a:pt x="225" y="188"/>
                </a:moveTo>
                <a:lnTo>
                  <a:pt x="225" y="188"/>
                </a:lnTo>
                <a:lnTo>
                  <a:pt x="232" y="171"/>
                </a:lnTo>
                <a:lnTo>
                  <a:pt x="242" y="156"/>
                </a:lnTo>
                <a:lnTo>
                  <a:pt x="242" y="50"/>
                </a:lnTo>
                <a:lnTo>
                  <a:pt x="220" y="50"/>
                </a:lnTo>
                <a:lnTo>
                  <a:pt x="220" y="188"/>
                </a:lnTo>
                <a:lnTo>
                  <a:pt x="225" y="188"/>
                </a:lnTo>
                <a:close/>
                <a:moveTo>
                  <a:pt x="286" y="122"/>
                </a:moveTo>
                <a:lnTo>
                  <a:pt x="286" y="50"/>
                </a:lnTo>
                <a:lnTo>
                  <a:pt x="262" y="50"/>
                </a:lnTo>
                <a:lnTo>
                  <a:pt x="262" y="137"/>
                </a:lnTo>
                <a:lnTo>
                  <a:pt x="273" y="129"/>
                </a:lnTo>
                <a:lnTo>
                  <a:pt x="286" y="122"/>
                </a:lnTo>
                <a:close/>
                <a:moveTo>
                  <a:pt x="328" y="112"/>
                </a:moveTo>
                <a:lnTo>
                  <a:pt x="328" y="50"/>
                </a:lnTo>
                <a:lnTo>
                  <a:pt x="305" y="50"/>
                </a:lnTo>
                <a:lnTo>
                  <a:pt x="305" y="115"/>
                </a:lnTo>
                <a:lnTo>
                  <a:pt x="317" y="114"/>
                </a:lnTo>
                <a:lnTo>
                  <a:pt x="328" y="112"/>
                </a:lnTo>
                <a:close/>
                <a:moveTo>
                  <a:pt x="33" y="268"/>
                </a:moveTo>
                <a:lnTo>
                  <a:pt x="33" y="268"/>
                </a:lnTo>
                <a:lnTo>
                  <a:pt x="29" y="266"/>
                </a:lnTo>
                <a:lnTo>
                  <a:pt x="24" y="265"/>
                </a:lnTo>
                <a:lnTo>
                  <a:pt x="23" y="262"/>
                </a:lnTo>
                <a:lnTo>
                  <a:pt x="22" y="258"/>
                </a:lnTo>
                <a:lnTo>
                  <a:pt x="22" y="33"/>
                </a:lnTo>
                <a:lnTo>
                  <a:pt x="23" y="28"/>
                </a:lnTo>
                <a:lnTo>
                  <a:pt x="24" y="26"/>
                </a:lnTo>
                <a:lnTo>
                  <a:pt x="29" y="23"/>
                </a:lnTo>
                <a:lnTo>
                  <a:pt x="33" y="22"/>
                </a:lnTo>
                <a:lnTo>
                  <a:pt x="343" y="22"/>
                </a:lnTo>
                <a:lnTo>
                  <a:pt x="348" y="23"/>
                </a:lnTo>
                <a:lnTo>
                  <a:pt x="350" y="26"/>
                </a:lnTo>
                <a:lnTo>
                  <a:pt x="352" y="28"/>
                </a:lnTo>
                <a:lnTo>
                  <a:pt x="353" y="33"/>
                </a:lnTo>
                <a:lnTo>
                  <a:pt x="353" y="115"/>
                </a:lnTo>
                <a:lnTo>
                  <a:pt x="365" y="118"/>
                </a:lnTo>
                <a:lnTo>
                  <a:pt x="376" y="122"/>
                </a:lnTo>
                <a:lnTo>
                  <a:pt x="376" y="33"/>
                </a:lnTo>
                <a:lnTo>
                  <a:pt x="375" y="26"/>
                </a:lnTo>
                <a:lnTo>
                  <a:pt x="374" y="19"/>
                </a:lnTo>
                <a:lnTo>
                  <a:pt x="371" y="13"/>
                </a:lnTo>
                <a:lnTo>
                  <a:pt x="367" y="9"/>
                </a:lnTo>
                <a:lnTo>
                  <a:pt x="361" y="5"/>
                </a:lnTo>
                <a:lnTo>
                  <a:pt x="356" y="1"/>
                </a:lnTo>
                <a:lnTo>
                  <a:pt x="350" y="0"/>
                </a:lnTo>
                <a:lnTo>
                  <a:pt x="343" y="0"/>
                </a:lnTo>
                <a:lnTo>
                  <a:pt x="33" y="0"/>
                </a:lnTo>
                <a:lnTo>
                  <a:pt x="26" y="0"/>
                </a:lnTo>
                <a:lnTo>
                  <a:pt x="19" y="1"/>
                </a:lnTo>
                <a:lnTo>
                  <a:pt x="13" y="5"/>
                </a:lnTo>
                <a:lnTo>
                  <a:pt x="9" y="9"/>
                </a:lnTo>
                <a:lnTo>
                  <a:pt x="5" y="13"/>
                </a:lnTo>
                <a:lnTo>
                  <a:pt x="2" y="19"/>
                </a:lnTo>
                <a:lnTo>
                  <a:pt x="0" y="26"/>
                </a:lnTo>
                <a:lnTo>
                  <a:pt x="0" y="33"/>
                </a:lnTo>
                <a:lnTo>
                  <a:pt x="0" y="258"/>
                </a:lnTo>
                <a:lnTo>
                  <a:pt x="0" y="265"/>
                </a:lnTo>
                <a:lnTo>
                  <a:pt x="2" y="270"/>
                </a:lnTo>
                <a:lnTo>
                  <a:pt x="5" y="276"/>
                </a:lnTo>
                <a:lnTo>
                  <a:pt x="9" y="281"/>
                </a:lnTo>
                <a:lnTo>
                  <a:pt x="13" y="286"/>
                </a:lnTo>
                <a:lnTo>
                  <a:pt x="19" y="288"/>
                </a:lnTo>
                <a:lnTo>
                  <a:pt x="26" y="290"/>
                </a:lnTo>
                <a:lnTo>
                  <a:pt x="33" y="291"/>
                </a:lnTo>
                <a:lnTo>
                  <a:pt x="238" y="291"/>
                </a:lnTo>
                <a:lnTo>
                  <a:pt x="231" y="280"/>
                </a:lnTo>
                <a:lnTo>
                  <a:pt x="225" y="268"/>
                </a:lnTo>
                <a:lnTo>
                  <a:pt x="33" y="268"/>
                </a:lnTo>
                <a:close/>
                <a:moveTo>
                  <a:pt x="422" y="327"/>
                </a:moveTo>
                <a:lnTo>
                  <a:pt x="422" y="327"/>
                </a:lnTo>
                <a:lnTo>
                  <a:pt x="425" y="331"/>
                </a:lnTo>
                <a:lnTo>
                  <a:pt x="425" y="335"/>
                </a:lnTo>
                <a:lnTo>
                  <a:pt x="423" y="339"/>
                </a:lnTo>
                <a:lnTo>
                  <a:pt x="420" y="343"/>
                </a:lnTo>
                <a:lnTo>
                  <a:pt x="418" y="345"/>
                </a:lnTo>
                <a:lnTo>
                  <a:pt x="414" y="345"/>
                </a:lnTo>
                <a:lnTo>
                  <a:pt x="408" y="345"/>
                </a:lnTo>
                <a:lnTo>
                  <a:pt x="404" y="341"/>
                </a:lnTo>
                <a:lnTo>
                  <a:pt x="378" y="308"/>
                </a:lnTo>
                <a:lnTo>
                  <a:pt x="368" y="313"/>
                </a:lnTo>
                <a:lnTo>
                  <a:pt x="356" y="316"/>
                </a:lnTo>
                <a:lnTo>
                  <a:pt x="345" y="319"/>
                </a:lnTo>
                <a:lnTo>
                  <a:pt x="332" y="320"/>
                </a:lnTo>
                <a:lnTo>
                  <a:pt x="323" y="319"/>
                </a:lnTo>
                <a:lnTo>
                  <a:pt x="313" y="317"/>
                </a:lnTo>
                <a:lnTo>
                  <a:pt x="305" y="316"/>
                </a:lnTo>
                <a:lnTo>
                  <a:pt x="297" y="312"/>
                </a:lnTo>
                <a:lnTo>
                  <a:pt x="288" y="309"/>
                </a:lnTo>
                <a:lnTo>
                  <a:pt x="280" y="303"/>
                </a:lnTo>
                <a:lnTo>
                  <a:pt x="273" y="298"/>
                </a:lnTo>
                <a:lnTo>
                  <a:pt x="266" y="292"/>
                </a:lnTo>
                <a:lnTo>
                  <a:pt x="261" y="286"/>
                </a:lnTo>
                <a:lnTo>
                  <a:pt x="255" y="279"/>
                </a:lnTo>
                <a:lnTo>
                  <a:pt x="251" y="270"/>
                </a:lnTo>
                <a:lnTo>
                  <a:pt x="247" y="262"/>
                </a:lnTo>
                <a:lnTo>
                  <a:pt x="243" y="254"/>
                </a:lnTo>
                <a:lnTo>
                  <a:pt x="242" y="246"/>
                </a:lnTo>
                <a:lnTo>
                  <a:pt x="240" y="236"/>
                </a:lnTo>
                <a:lnTo>
                  <a:pt x="239" y="226"/>
                </a:lnTo>
                <a:lnTo>
                  <a:pt x="240" y="217"/>
                </a:lnTo>
                <a:lnTo>
                  <a:pt x="242" y="209"/>
                </a:lnTo>
                <a:lnTo>
                  <a:pt x="243" y="199"/>
                </a:lnTo>
                <a:lnTo>
                  <a:pt x="247" y="191"/>
                </a:lnTo>
                <a:lnTo>
                  <a:pt x="251" y="182"/>
                </a:lnTo>
                <a:lnTo>
                  <a:pt x="255" y="174"/>
                </a:lnTo>
                <a:lnTo>
                  <a:pt x="261" y="167"/>
                </a:lnTo>
                <a:lnTo>
                  <a:pt x="266" y="160"/>
                </a:lnTo>
                <a:lnTo>
                  <a:pt x="273" y="155"/>
                </a:lnTo>
                <a:lnTo>
                  <a:pt x="280" y="149"/>
                </a:lnTo>
                <a:lnTo>
                  <a:pt x="288" y="145"/>
                </a:lnTo>
                <a:lnTo>
                  <a:pt x="297" y="141"/>
                </a:lnTo>
                <a:lnTo>
                  <a:pt x="305" y="138"/>
                </a:lnTo>
                <a:lnTo>
                  <a:pt x="313" y="136"/>
                </a:lnTo>
                <a:lnTo>
                  <a:pt x="323" y="134"/>
                </a:lnTo>
                <a:lnTo>
                  <a:pt x="332" y="134"/>
                </a:lnTo>
                <a:lnTo>
                  <a:pt x="342" y="134"/>
                </a:lnTo>
                <a:lnTo>
                  <a:pt x="352" y="136"/>
                </a:lnTo>
                <a:lnTo>
                  <a:pt x="360" y="138"/>
                </a:lnTo>
                <a:lnTo>
                  <a:pt x="368" y="141"/>
                </a:lnTo>
                <a:lnTo>
                  <a:pt x="376" y="145"/>
                </a:lnTo>
                <a:lnTo>
                  <a:pt x="385" y="149"/>
                </a:lnTo>
                <a:lnTo>
                  <a:pt x="392" y="155"/>
                </a:lnTo>
                <a:lnTo>
                  <a:pt x="398" y="160"/>
                </a:lnTo>
                <a:lnTo>
                  <a:pt x="404" y="167"/>
                </a:lnTo>
                <a:lnTo>
                  <a:pt x="409" y="174"/>
                </a:lnTo>
                <a:lnTo>
                  <a:pt x="414" y="182"/>
                </a:lnTo>
                <a:lnTo>
                  <a:pt x="418" y="191"/>
                </a:lnTo>
                <a:lnTo>
                  <a:pt x="420" y="199"/>
                </a:lnTo>
                <a:lnTo>
                  <a:pt x="423" y="209"/>
                </a:lnTo>
                <a:lnTo>
                  <a:pt x="425" y="217"/>
                </a:lnTo>
                <a:lnTo>
                  <a:pt x="425" y="226"/>
                </a:lnTo>
                <a:lnTo>
                  <a:pt x="425" y="236"/>
                </a:lnTo>
                <a:lnTo>
                  <a:pt x="423" y="246"/>
                </a:lnTo>
                <a:lnTo>
                  <a:pt x="420" y="255"/>
                </a:lnTo>
                <a:lnTo>
                  <a:pt x="418" y="264"/>
                </a:lnTo>
                <a:lnTo>
                  <a:pt x="414" y="272"/>
                </a:lnTo>
                <a:lnTo>
                  <a:pt x="408" y="280"/>
                </a:lnTo>
                <a:lnTo>
                  <a:pt x="403" y="287"/>
                </a:lnTo>
                <a:lnTo>
                  <a:pt x="397" y="294"/>
                </a:lnTo>
                <a:lnTo>
                  <a:pt x="422" y="327"/>
                </a:lnTo>
                <a:close/>
                <a:moveTo>
                  <a:pt x="332" y="297"/>
                </a:moveTo>
                <a:lnTo>
                  <a:pt x="332" y="297"/>
                </a:lnTo>
                <a:lnTo>
                  <a:pt x="346" y="295"/>
                </a:lnTo>
                <a:lnTo>
                  <a:pt x="360" y="291"/>
                </a:lnTo>
                <a:lnTo>
                  <a:pt x="371" y="284"/>
                </a:lnTo>
                <a:lnTo>
                  <a:pt x="382" y="276"/>
                </a:lnTo>
                <a:lnTo>
                  <a:pt x="390" y="266"/>
                </a:lnTo>
                <a:lnTo>
                  <a:pt x="397" y="254"/>
                </a:lnTo>
                <a:lnTo>
                  <a:pt x="401" y="240"/>
                </a:lnTo>
                <a:lnTo>
                  <a:pt x="403" y="226"/>
                </a:lnTo>
                <a:lnTo>
                  <a:pt x="401" y="213"/>
                </a:lnTo>
                <a:lnTo>
                  <a:pt x="397" y="199"/>
                </a:lnTo>
                <a:lnTo>
                  <a:pt x="390" y="188"/>
                </a:lnTo>
                <a:lnTo>
                  <a:pt x="382" y="177"/>
                </a:lnTo>
                <a:lnTo>
                  <a:pt x="371" y="169"/>
                </a:lnTo>
                <a:lnTo>
                  <a:pt x="360" y="162"/>
                </a:lnTo>
                <a:lnTo>
                  <a:pt x="346" y="158"/>
                </a:lnTo>
                <a:lnTo>
                  <a:pt x="332" y="156"/>
                </a:lnTo>
                <a:lnTo>
                  <a:pt x="319" y="158"/>
                </a:lnTo>
                <a:lnTo>
                  <a:pt x="305" y="162"/>
                </a:lnTo>
                <a:lnTo>
                  <a:pt x="294" y="169"/>
                </a:lnTo>
                <a:lnTo>
                  <a:pt x="283" y="177"/>
                </a:lnTo>
                <a:lnTo>
                  <a:pt x="275" y="188"/>
                </a:lnTo>
                <a:lnTo>
                  <a:pt x="268" y="199"/>
                </a:lnTo>
                <a:lnTo>
                  <a:pt x="264" y="213"/>
                </a:lnTo>
                <a:lnTo>
                  <a:pt x="262" y="226"/>
                </a:lnTo>
                <a:lnTo>
                  <a:pt x="264" y="240"/>
                </a:lnTo>
                <a:lnTo>
                  <a:pt x="268" y="254"/>
                </a:lnTo>
                <a:lnTo>
                  <a:pt x="275" y="266"/>
                </a:lnTo>
                <a:lnTo>
                  <a:pt x="283" y="276"/>
                </a:lnTo>
                <a:lnTo>
                  <a:pt x="294" y="284"/>
                </a:lnTo>
                <a:lnTo>
                  <a:pt x="305" y="291"/>
                </a:lnTo>
                <a:lnTo>
                  <a:pt x="319" y="295"/>
                </a:lnTo>
                <a:lnTo>
                  <a:pt x="332" y="297"/>
                </a:lnTo>
                <a:close/>
                <a:moveTo>
                  <a:pt x="338" y="213"/>
                </a:moveTo>
                <a:lnTo>
                  <a:pt x="338" y="213"/>
                </a:lnTo>
                <a:lnTo>
                  <a:pt x="331" y="214"/>
                </a:lnTo>
                <a:lnTo>
                  <a:pt x="323" y="217"/>
                </a:lnTo>
                <a:lnTo>
                  <a:pt x="324" y="203"/>
                </a:lnTo>
                <a:lnTo>
                  <a:pt x="364" y="203"/>
                </a:lnTo>
                <a:lnTo>
                  <a:pt x="364" y="184"/>
                </a:lnTo>
                <a:lnTo>
                  <a:pt x="306" y="184"/>
                </a:lnTo>
                <a:lnTo>
                  <a:pt x="298" y="231"/>
                </a:lnTo>
                <a:lnTo>
                  <a:pt x="319" y="235"/>
                </a:lnTo>
                <a:lnTo>
                  <a:pt x="324" y="229"/>
                </a:lnTo>
                <a:lnTo>
                  <a:pt x="328" y="228"/>
                </a:lnTo>
                <a:lnTo>
                  <a:pt x="331" y="228"/>
                </a:lnTo>
                <a:lnTo>
                  <a:pt x="337" y="229"/>
                </a:lnTo>
                <a:lnTo>
                  <a:pt x="339" y="232"/>
                </a:lnTo>
                <a:lnTo>
                  <a:pt x="342" y="236"/>
                </a:lnTo>
                <a:lnTo>
                  <a:pt x="343" y="243"/>
                </a:lnTo>
                <a:lnTo>
                  <a:pt x="342" y="250"/>
                </a:lnTo>
                <a:lnTo>
                  <a:pt x="341" y="254"/>
                </a:lnTo>
                <a:lnTo>
                  <a:pt x="337" y="257"/>
                </a:lnTo>
                <a:lnTo>
                  <a:pt x="331" y="258"/>
                </a:lnTo>
                <a:lnTo>
                  <a:pt x="327" y="258"/>
                </a:lnTo>
                <a:lnTo>
                  <a:pt x="324" y="255"/>
                </a:lnTo>
                <a:lnTo>
                  <a:pt x="321" y="251"/>
                </a:lnTo>
                <a:lnTo>
                  <a:pt x="320" y="246"/>
                </a:lnTo>
                <a:lnTo>
                  <a:pt x="295" y="248"/>
                </a:lnTo>
                <a:lnTo>
                  <a:pt x="297" y="254"/>
                </a:lnTo>
                <a:lnTo>
                  <a:pt x="299" y="259"/>
                </a:lnTo>
                <a:lnTo>
                  <a:pt x="302" y="264"/>
                </a:lnTo>
                <a:lnTo>
                  <a:pt x="306" y="266"/>
                </a:lnTo>
                <a:lnTo>
                  <a:pt x="312" y="269"/>
                </a:lnTo>
                <a:lnTo>
                  <a:pt x="317" y="272"/>
                </a:lnTo>
                <a:lnTo>
                  <a:pt x="324" y="273"/>
                </a:lnTo>
                <a:lnTo>
                  <a:pt x="332" y="273"/>
                </a:lnTo>
                <a:lnTo>
                  <a:pt x="343" y="272"/>
                </a:lnTo>
                <a:lnTo>
                  <a:pt x="352" y="269"/>
                </a:lnTo>
                <a:lnTo>
                  <a:pt x="359" y="264"/>
                </a:lnTo>
                <a:lnTo>
                  <a:pt x="364" y="257"/>
                </a:lnTo>
                <a:lnTo>
                  <a:pt x="367" y="248"/>
                </a:lnTo>
                <a:lnTo>
                  <a:pt x="368" y="240"/>
                </a:lnTo>
                <a:lnTo>
                  <a:pt x="367" y="235"/>
                </a:lnTo>
                <a:lnTo>
                  <a:pt x="365" y="229"/>
                </a:lnTo>
                <a:lnTo>
                  <a:pt x="363" y="225"/>
                </a:lnTo>
                <a:lnTo>
                  <a:pt x="360" y="221"/>
                </a:lnTo>
                <a:lnTo>
                  <a:pt x="356" y="217"/>
                </a:lnTo>
                <a:lnTo>
                  <a:pt x="350" y="215"/>
                </a:lnTo>
                <a:lnTo>
                  <a:pt x="345" y="213"/>
                </a:lnTo>
                <a:lnTo>
                  <a:pt x="338" y="213"/>
                </a:lnTo>
                <a:close/>
              </a:path>
            </a:pathLst>
          </a:custGeom>
          <a:solidFill>
            <a:schemeClr val="accent1"/>
          </a:solidFill>
          <a:ln>
            <a:noFill/>
          </a:ln>
        </p:spPr>
        <p:txBody>
          <a:bodyPr/>
          <a:lstStyle/>
          <a:p>
            <a:endParaRPr lang="en-US" dirty="0"/>
          </a:p>
        </p:txBody>
      </p:sp>
      <p:sp>
        <p:nvSpPr>
          <p:cNvPr id="284" name="Freeform 326"/>
          <p:cNvSpPr>
            <a:spLocks noEditPoints="1"/>
          </p:cNvSpPr>
          <p:nvPr/>
        </p:nvSpPr>
        <p:spPr bwMode="auto">
          <a:xfrm>
            <a:off x="6084338" y="4934624"/>
            <a:ext cx="398375" cy="335474"/>
          </a:xfrm>
          <a:custGeom>
            <a:avLst/>
            <a:gdLst>
              <a:gd name="T0" fmla="*/ 178858 w 456"/>
              <a:gd name="T1" fmla="*/ 79052 h 383"/>
              <a:gd name="T2" fmla="*/ 191029 w 456"/>
              <a:gd name="T3" fmla="*/ 77991 h 383"/>
              <a:gd name="T4" fmla="*/ 0 w 456"/>
              <a:gd name="T5" fmla="*/ 143779 h 383"/>
              <a:gd name="T6" fmla="*/ 134408 w 456"/>
              <a:gd name="T7" fmla="*/ 169245 h 383"/>
              <a:gd name="T8" fmla="*/ 62442 w 456"/>
              <a:gd name="T9" fmla="*/ 62074 h 383"/>
              <a:gd name="T10" fmla="*/ 121179 w 456"/>
              <a:gd name="T11" fmla="*/ 24405 h 383"/>
              <a:gd name="T12" fmla="*/ 121179 w 456"/>
              <a:gd name="T13" fmla="*/ 24405 h 383"/>
              <a:gd name="T14" fmla="*/ 53446 w 456"/>
              <a:gd name="T15" fmla="*/ 100804 h 383"/>
              <a:gd name="T16" fmla="*/ 12171 w 456"/>
              <a:gd name="T17" fmla="*/ 137412 h 383"/>
              <a:gd name="T18" fmla="*/ 184679 w 456"/>
              <a:gd name="T19" fmla="*/ 120434 h 383"/>
              <a:gd name="T20" fmla="*/ 182033 w 456"/>
              <a:gd name="T21" fmla="*/ 125740 h 383"/>
              <a:gd name="T22" fmla="*/ 172508 w 456"/>
              <a:gd name="T23" fmla="*/ 140065 h 383"/>
              <a:gd name="T24" fmla="*/ 169333 w 456"/>
              <a:gd name="T25" fmla="*/ 145370 h 383"/>
              <a:gd name="T26" fmla="*/ 167217 w 456"/>
              <a:gd name="T27" fmla="*/ 145901 h 383"/>
              <a:gd name="T28" fmla="*/ 161925 w 456"/>
              <a:gd name="T29" fmla="*/ 141126 h 383"/>
              <a:gd name="T30" fmla="*/ 164042 w 456"/>
              <a:gd name="T31" fmla="*/ 129454 h 383"/>
              <a:gd name="T32" fmla="*/ 173567 w 456"/>
              <a:gd name="T33" fmla="*/ 117782 h 383"/>
              <a:gd name="T34" fmla="*/ 182033 w 456"/>
              <a:gd name="T35" fmla="*/ 115660 h 383"/>
              <a:gd name="T36" fmla="*/ 240242 w 456"/>
              <a:gd name="T37" fmla="*/ 192589 h 383"/>
              <a:gd name="T38" fmla="*/ 224896 w 456"/>
              <a:gd name="T39" fmla="*/ 172959 h 383"/>
              <a:gd name="T40" fmla="*/ 234950 w 456"/>
              <a:gd name="T41" fmla="*/ 156512 h 383"/>
              <a:gd name="T42" fmla="*/ 237596 w 456"/>
              <a:gd name="T43" fmla="*/ 137412 h 383"/>
              <a:gd name="T44" fmla="*/ 234950 w 456"/>
              <a:gd name="T45" fmla="*/ 122557 h 383"/>
              <a:gd name="T46" fmla="*/ 224896 w 456"/>
              <a:gd name="T47" fmla="*/ 106110 h 383"/>
              <a:gd name="T48" fmla="*/ 209550 w 456"/>
              <a:gd name="T49" fmla="*/ 94968 h 383"/>
              <a:gd name="T50" fmla="*/ 190500 w 456"/>
              <a:gd name="T51" fmla="*/ 89663 h 383"/>
              <a:gd name="T52" fmla="*/ 176213 w 456"/>
              <a:gd name="T53" fmla="*/ 91254 h 383"/>
              <a:gd name="T54" fmla="*/ 158221 w 456"/>
              <a:gd name="T55" fmla="*/ 100274 h 383"/>
              <a:gd name="T56" fmla="*/ 145521 w 456"/>
              <a:gd name="T57" fmla="*/ 114068 h 383"/>
              <a:gd name="T58" fmla="*/ 138642 w 456"/>
              <a:gd name="T59" fmla="*/ 132107 h 383"/>
              <a:gd name="T60" fmla="*/ 138642 w 456"/>
              <a:gd name="T61" fmla="*/ 146962 h 383"/>
              <a:gd name="T62" fmla="*/ 145521 w 456"/>
              <a:gd name="T63" fmla="*/ 165001 h 383"/>
              <a:gd name="T64" fmla="*/ 165100 w 456"/>
              <a:gd name="T65" fmla="*/ 184100 h 383"/>
              <a:gd name="T66" fmla="*/ 183092 w 456"/>
              <a:gd name="T67" fmla="*/ 188875 h 383"/>
              <a:gd name="T68" fmla="*/ 190500 w 456"/>
              <a:gd name="T69" fmla="*/ 188875 h 383"/>
              <a:gd name="T70" fmla="*/ 214312 w 456"/>
              <a:gd name="T71" fmla="*/ 181978 h 383"/>
              <a:gd name="T72" fmla="*/ 235479 w 456"/>
              <a:gd name="T73" fmla="*/ 203200 h 383"/>
              <a:gd name="T74" fmla="*/ 239183 w 456"/>
              <a:gd name="T75" fmla="*/ 201608 h 383"/>
              <a:gd name="T76" fmla="*/ 240242 w 456"/>
              <a:gd name="T77" fmla="*/ 192589 h 383"/>
              <a:gd name="T78" fmla="*/ 182563 w 456"/>
              <a:gd name="T79" fmla="*/ 176673 h 383"/>
              <a:gd name="T80" fmla="*/ 157692 w 456"/>
              <a:gd name="T81" fmla="*/ 162348 h 383"/>
              <a:gd name="T82" fmla="*/ 150283 w 456"/>
              <a:gd name="T83" fmla="*/ 141656 h 383"/>
              <a:gd name="T84" fmla="*/ 159808 w 456"/>
              <a:gd name="T85" fmla="*/ 114598 h 383"/>
              <a:gd name="T86" fmla="*/ 186267 w 456"/>
              <a:gd name="T87" fmla="*/ 102396 h 383"/>
              <a:gd name="T88" fmla="*/ 195792 w 456"/>
              <a:gd name="T89" fmla="*/ 102926 h 383"/>
              <a:gd name="T90" fmla="*/ 218017 w 456"/>
              <a:gd name="T91" fmla="*/ 117782 h 383"/>
              <a:gd name="T92" fmla="*/ 225425 w 456"/>
              <a:gd name="T93" fmla="*/ 137943 h 383"/>
              <a:gd name="T94" fmla="*/ 215900 w 456"/>
              <a:gd name="T95" fmla="*/ 165001 h 383"/>
              <a:gd name="T96" fmla="*/ 196850 w 456"/>
              <a:gd name="T97" fmla="*/ 176142 h 38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56" h="383">
                <a:moveTo>
                  <a:pt x="183" y="344"/>
                </a:moveTo>
                <a:lnTo>
                  <a:pt x="183" y="165"/>
                </a:lnTo>
                <a:lnTo>
                  <a:pt x="338" y="99"/>
                </a:lnTo>
                <a:lnTo>
                  <a:pt x="338" y="149"/>
                </a:lnTo>
                <a:lnTo>
                  <a:pt x="349" y="147"/>
                </a:lnTo>
                <a:lnTo>
                  <a:pt x="361" y="147"/>
                </a:lnTo>
                <a:lnTo>
                  <a:pt x="361" y="75"/>
                </a:lnTo>
                <a:lnTo>
                  <a:pt x="178" y="0"/>
                </a:lnTo>
                <a:lnTo>
                  <a:pt x="0" y="66"/>
                </a:lnTo>
                <a:lnTo>
                  <a:pt x="0" y="271"/>
                </a:lnTo>
                <a:lnTo>
                  <a:pt x="170" y="377"/>
                </a:lnTo>
                <a:lnTo>
                  <a:pt x="260" y="329"/>
                </a:lnTo>
                <a:lnTo>
                  <a:pt x="254" y="319"/>
                </a:lnTo>
                <a:lnTo>
                  <a:pt x="249" y="308"/>
                </a:lnTo>
                <a:lnTo>
                  <a:pt x="183" y="344"/>
                </a:lnTo>
                <a:close/>
                <a:moveTo>
                  <a:pt x="170" y="145"/>
                </a:moveTo>
                <a:lnTo>
                  <a:pt x="118" y="117"/>
                </a:lnTo>
                <a:lnTo>
                  <a:pt x="260" y="58"/>
                </a:lnTo>
                <a:lnTo>
                  <a:pt x="320" y="83"/>
                </a:lnTo>
                <a:lnTo>
                  <a:pt x="170" y="145"/>
                </a:lnTo>
                <a:close/>
                <a:moveTo>
                  <a:pt x="229" y="46"/>
                </a:moveTo>
                <a:lnTo>
                  <a:pt x="90" y="103"/>
                </a:lnTo>
                <a:lnTo>
                  <a:pt x="40" y="77"/>
                </a:lnTo>
                <a:lnTo>
                  <a:pt x="178" y="25"/>
                </a:lnTo>
                <a:lnTo>
                  <a:pt x="229" y="46"/>
                </a:lnTo>
                <a:close/>
                <a:moveTo>
                  <a:pt x="23" y="94"/>
                </a:moveTo>
                <a:lnTo>
                  <a:pt x="78" y="123"/>
                </a:lnTo>
                <a:lnTo>
                  <a:pt x="78" y="178"/>
                </a:lnTo>
                <a:lnTo>
                  <a:pt x="101" y="190"/>
                </a:lnTo>
                <a:lnTo>
                  <a:pt x="101" y="135"/>
                </a:lnTo>
                <a:lnTo>
                  <a:pt x="159" y="165"/>
                </a:lnTo>
                <a:lnTo>
                  <a:pt x="159" y="343"/>
                </a:lnTo>
                <a:lnTo>
                  <a:pt x="23" y="259"/>
                </a:lnTo>
                <a:lnTo>
                  <a:pt x="23" y="94"/>
                </a:lnTo>
                <a:close/>
                <a:moveTo>
                  <a:pt x="349" y="223"/>
                </a:moveTo>
                <a:lnTo>
                  <a:pt x="349" y="223"/>
                </a:lnTo>
                <a:lnTo>
                  <a:pt x="349" y="227"/>
                </a:lnTo>
                <a:lnTo>
                  <a:pt x="349" y="231"/>
                </a:lnTo>
                <a:lnTo>
                  <a:pt x="346" y="234"/>
                </a:lnTo>
                <a:lnTo>
                  <a:pt x="344" y="237"/>
                </a:lnTo>
                <a:lnTo>
                  <a:pt x="337" y="241"/>
                </a:lnTo>
                <a:lnTo>
                  <a:pt x="330" y="248"/>
                </a:lnTo>
                <a:lnTo>
                  <a:pt x="327" y="256"/>
                </a:lnTo>
                <a:lnTo>
                  <a:pt x="326" y="264"/>
                </a:lnTo>
                <a:lnTo>
                  <a:pt x="326" y="268"/>
                </a:lnTo>
                <a:lnTo>
                  <a:pt x="323" y="271"/>
                </a:lnTo>
                <a:lnTo>
                  <a:pt x="320" y="274"/>
                </a:lnTo>
                <a:lnTo>
                  <a:pt x="316" y="275"/>
                </a:lnTo>
                <a:lnTo>
                  <a:pt x="312" y="274"/>
                </a:lnTo>
                <a:lnTo>
                  <a:pt x="309" y="273"/>
                </a:lnTo>
                <a:lnTo>
                  <a:pt x="308" y="270"/>
                </a:lnTo>
                <a:lnTo>
                  <a:pt x="306" y="266"/>
                </a:lnTo>
                <a:lnTo>
                  <a:pt x="306" y="259"/>
                </a:lnTo>
                <a:lnTo>
                  <a:pt x="308" y="251"/>
                </a:lnTo>
                <a:lnTo>
                  <a:pt x="310" y="244"/>
                </a:lnTo>
                <a:lnTo>
                  <a:pt x="313" y="238"/>
                </a:lnTo>
                <a:lnTo>
                  <a:pt x="317" y="231"/>
                </a:lnTo>
                <a:lnTo>
                  <a:pt x="323" y="226"/>
                </a:lnTo>
                <a:lnTo>
                  <a:pt x="328" y="222"/>
                </a:lnTo>
                <a:lnTo>
                  <a:pt x="335" y="219"/>
                </a:lnTo>
                <a:lnTo>
                  <a:pt x="339" y="218"/>
                </a:lnTo>
                <a:lnTo>
                  <a:pt x="344" y="218"/>
                </a:lnTo>
                <a:lnTo>
                  <a:pt x="346" y="220"/>
                </a:lnTo>
                <a:lnTo>
                  <a:pt x="349" y="223"/>
                </a:lnTo>
                <a:close/>
                <a:moveTo>
                  <a:pt x="454" y="363"/>
                </a:moveTo>
                <a:lnTo>
                  <a:pt x="423" y="328"/>
                </a:lnTo>
                <a:lnTo>
                  <a:pt x="425" y="326"/>
                </a:lnTo>
                <a:lnTo>
                  <a:pt x="432" y="319"/>
                </a:lnTo>
                <a:lnTo>
                  <a:pt x="436" y="311"/>
                </a:lnTo>
                <a:lnTo>
                  <a:pt x="440" y="303"/>
                </a:lnTo>
                <a:lnTo>
                  <a:pt x="444" y="295"/>
                </a:lnTo>
                <a:lnTo>
                  <a:pt x="447" y="286"/>
                </a:lnTo>
                <a:lnTo>
                  <a:pt x="448" y="277"/>
                </a:lnTo>
                <a:lnTo>
                  <a:pt x="449" y="268"/>
                </a:lnTo>
                <a:lnTo>
                  <a:pt x="449" y="259"/>
                </a:lnTo>
                <a:lnTo>
                  <a:pt x="448" y="249"/>
                </a:lnTo>
                <a:lnTo>
                  <a:pt x="447" y="240"/>
                </a:lnTo>
                <a:lnTo>
                  <a:pt x="444" y="231"/>
                </a:lnTo>
                <a:lnTo>
                  <a:pt x="440" y="223"/>
                </a:lnTo>
                <a:lnTo>
                  <a:pt x="436" y="215"/>
                </a:lnTo>
                <a:lnTo>
                  <a:pt x="430" y="207"/>
                </a:lnTo>
                <a:lnTo>
                  <a:pt x="425" y="200"/>
                </a:lnTo>
                <a:lnTo>
                  <a:pt x="419" y="194"/>
                </a:lnTo>
                <a:lnTo>
                  <a:pt x="411" y="187"/>
                </a:lnTo>
                <a:lnTo>
                  <a:pt x="404" y="183"/>
                </a:lnTo>
                <a:lnTo>
                  <a:pt x="396" y="179"/>
                </a:lnTo>
                <a:lnTo>
                  <a:pt x="388" y="175"/>
                </a:lnTo>
                <a:lnTo>
                  <a:pt x="379" y="172"/>
                </a:lnTo>
                <a:lnTo>
                  <a:pt x="370" y="171"/>
                </a:lnTo>
                <a:lnTo>
                  <a:pt x="360" y="169"/>
                </a:lnTo>
                <a:lnTo>
                  <a:pt x="350" y="169"/>
                </a:lnTo>
                <a:lnTo>
                  <a:pt x="341" y="171"/>
                </a:lnTo>
                <a:lnTo>
                  <a:pt x="333" y="172"/>
                </a:lnTo>
                <a:lnTo>
                  <a:pt x="323" y="175"/>
                </a:lnTo>
                <a:lnTo>
                  <a:pt x="315" y="179"/>
                </a:lnTo>
                <a:lnTo>
                  <a:pt x="306" y="183"/>
                </a:lnTo>
                <a:lnTo>
                  <a:pt x="299" y="189"/>
                </a:lnTo>
                <a:lnTo>
                  <a:pt x="293" y="194"/>
                </a:lnTo>
                <a:lnTo>
                  <a:pt x="286" y="200"/>
                </a:lnTo>
                <a:lnTo>
                  <a:pt x="280" y="207"/>
                </a:lnTo>
                <a:lnTo>
                  <a:pt x="275" y="215"/>
                </a:lnTo>
                <a:lnTo>
                  <a:pt x="271" y="223"/>
                </a:lnTo>
                <a:lnTo>
                  <a:pt x="266" y="231"/>
                </a:lnTo>
                <a:lnTo>
                  <a:pt x="264" y="240"/>
                </a:lnTo>
                <a:lnTo>
                  <a:pt x="262" y="249"/>
                </a:lnTo>
                <a:lnTo>
                  <a:pt x="261" y="259"/>
                </a:lnTo>
                <a:lnTo>
                  <a:pt x="261" y="268"/>
                </a:lnTo>
                <a:lnTo>
                  <a:pt x="262" y="277"/>
                </a:lnTo>
                <a:lnTo>
                  <a:pt x="264" y="286"/>
                </a:lnTo>
                <a:lnTo>
                  <a:pt x="266" y="295"/>
                </a:lnTo>
                <a:lnTo>
                  <a:pt x="271" y="303"/>
                </a:lnTo>
                <a:lnTo>
                  <a:pt x="275" y="311"/>
                </a:lnTo>
                <a:lnTo>
                  <a:pt x="279" y="318"/>
                </a:lnTo>
                <a:lnTo>
                  <a:pt x="290" y="332"/>
                </a:lnTo>
                <a:lnTo>
                  <a:pt x="304" y="343"/>
                </a:lnTo>
                <a:lnTo>
                  <a:pt x="312" y="347"/>
                </a:lnTo>
                <a:lnTo>
                  <a:pt x="320" y="350"/>
                </a:lnTo>
                <a:lnTo>
                  <a:pt x="328" y="354"/>
                </a:lnTo>
                <a:lnTo>
                  <a:pt x="337" y="355"/>
                </a:lnTo>
                <a:lnTo>
                  <a:pt x="346" y="356"/>
                </a:lnTo>
                <a:lnTo>
                  <a:pt x="356" y="358"/>
                </a:lnTo>
                <a:lnTo>
                  <a:pt x="360" y="356"/>
                </a:lnTo>
                <a:lnTo>
                  <a:pt x="372" y="355"/>
                </a:lnTo>
                <a:lnTo>
                  <a:pt x="383" y="352"/>
                </a:lnTo>
                <a:lnTo>
                  <a:pt x="394" y="348"/>
                </a:lnTo>
                <a:lnTo>
                  <a:pt x="405" y="343"/>
                </a:lnTo>
                <a:lnTo>
                  <a:pt x="436" y="378"/>
                </a:lnTo>
                <a:lnTo>
                  <a:pt x="440" y="381"/>
                </a:lnTo>
                <a:lnTo>
                  <a:pt x="445" y="383"/>
                </a:lnTo>
                <a:lnTo>
                  <a:pt x="449" y="381"/>
                </a:lnTo>
                <a:lnTo>
                  <a:pt x="452" y="380"/>
                </a:lnTo>
                <a:lnTo>
                  <a:pt x="455" y="376"/>
                </a:lnTo>
                <a:lnTo>
                  <a:pt x="456" y="372"/>
                </a:lnTo>
                <a:lnTo>
                  <a:pt x="456" y="367"/>
                </a:lnTo>
                <a:lnTo>
                  <a:pt x="454" y="363"/>
                </a:lnTo>
                <a:close/>
                <a:moveTo>
                  <a:pt x="359" y="334"/>
                </a:moveTo>
                <a:lnTo>
                  <a:pt x="359" y="334"/>
                </a:lnTo>
                <a:lnTo>
                  <a:pt x="345" y="333"/>
                </a:lnTo>
                <a:lnTo>
                  <a:pt x="331" y="330"/>
                </a:lnTo>
                <a:lnTo>
                  <a:pt x="319" y="323"/>
                </a:lnTo>
                <a:lnTo>
                  <a:pt x="308" y="315"/>
                </a:lnTo>
                <a:lnTo>
                  <a:pt x="298" y="306"/>
                </a:lnTo>
                <a:lnTo>
                  <a:pt x="291" y="295"/>
                </a:lnTo>
                <a:lnTo>
                  <a:pt x="287" y="281"/>
                </a:lnTo>
                <a:lnTo>
                  <a:pt x="284" y="267"/>
                </a:lnTo>
                <a:lnTo>
                  <a:pt x="286" y="252"/>
                </a:lnTo>
                <a:lnTo>
                  <a:pt x="288" y="240"/>
                </a:lnTo>
                <a:lnTo>
                  <a:pt x="295" y="227"/>
                </a:lnTo>
                <a:lnTo>
                  <a:pt x="302" y="216"/>
                </a:lnTo>
                <a:lnTo>
                  <a:pt x="313" y="207"/>
                </a:lnTo>
                <a:lnTo>
                  <a:pt x="324" y="200"/>
                </a:lnTo>
                <a:lnTo>
                  <a:pt x="338" y="194"/>
                </a:lnTo>
                <a:lnTo>
                  <a:pt x="352" y="193"/>
                </a:lnTo>
                <a:lnTo>
                  <a:pt x="356" y="193"/>
                </a:lnTo>
                <a:lnTo>
                  <a:pt x="370" y="194"/>
                </a:lnTo>
                <a:lnTo>
                  <a:pt x="382" y="197"/>
                </a:lnTo>
                <a:lnTo>
                  <a:pt x="394" y="204"/>
                </a:lnTo>
                <a:lnTo>
                  <a:pt x="404" y="212"/>
                </a:lnTo>
                <a:lnTo>
                  <a:pt x="412" y="222"/>
                </a:lnTo>
                <a:lnTo>
                  <a:pt x="419" y="233"/>
                </a:lnTo>
                <a:lnTo>
                  <a:pt x="425" y="246"/>
                </a:lnTo>
                <a:lnTo>
                  <a:pt x="426" y="260"/>
                </a:lnTo>
                <a:lnTo>
                  <a:pt x="426" y="274"/>
                </a:lnTo>
                <a:lnTo>
                  <a:pt x="422" y="288"/>
                </a:lnTo>
                <a:lnTo>
                  <a:pt x="416" y="300"/>
                </a:lnTo>
                <a:lnTo>
                  <a:pt x="408" y="311"/>
                </a:lnTo>
                <a:lnTo>
                  <a:pt x="397" y="321"/>
                </a:lnTo>
                <a:lnTo>
                  <a:pt x="386" y="328"/>
                </a:lnTo>
                <a:lnTo>
                  <a:pt x="372" y="332"/>
                </a:lnTo>
                <a:lnTo>
                  <a:pt x="359" y="334"/>
                </a:lnTo>
                <a:close/>
              </a:path>
            </a:pathLst>
          </a:custGeom>
          <a:solidFill>
            <a:schemeClr val="accent1"/>
          </a:solidFill>
          <a:ln>
            <a:noFill/>
          </a:ln>
        </p:spPr>
        <p:txBody>
          <a:bodyPr/>
          <a:lstStyle/>
          <a:p>
            <a:endParaRPr lang="en-US" dirty="0"/>
          </a:p>
        </p:txBody>
      </p:sp>
      <p:sp>
        <p:nvSpPr>
          <p:cNvPr id="285" name="Freeform 327"/>
          <p:cNvSpPr>
            <a:spLocks noEditPoints="1"/>
          </p:cNvSpPr>
          <p:nvPr/>
        </p:nvSpPr>
        <p:spPr bwMode="auto">
          <a:xfrm>
            <a:off x="3815529" y="4923513"/>
            <a:ext cx="403618" cy="372167"/>
          </a:xfrm>
          <a:custGeom>
            <a:avLst/>
            <a:gdLst>
              <a:gd name="T0" fmla="*/ 179388 w 462"/>
              <a:gd name="T1" fmla="*/ 73382 h 427"/>
              <a:gd name="T2" fmla="*/ 0 w 462"/>
              <a:gd name="T3" fmla="*/ 34843 h 427"/>
              <a:gd name="T4" fmla="*/ 119592 w 462"/>
              <a:gd name="T5" fmla="*/ 183191 h 427"/>
              <a:gd name="T6" fmla="*/ 90488 w 462"/>
              <a:gd name="T7" fmla="*/ 76549 h 427"/>
              <a:gd name="T8" fmla="*/ 90488 w 462"/>
              <a:gd name="T9" fmla="*/ 76549 h 427"/>
              <a:gd name="T10" fmla="*/ 94721 w 462"/>
              <a:gd name="T11" fmla="*/ 13198 h 427"/>
              <a:gd name="T12" fmla="*/ 41804 w 462"/>
              <a:gd name="T13" fmla="*/ 92915 h 427"/>
              <a:gd name="T14" fmla="*/ 83608 w 462"/>
              <a:gd name="T15" fmla="*/ 181079 h 427"/>
              <a:gd name="T16" fmla="*/ 234421 w 462"/>
              <a:gd name="T17" fmla="*/ 120895 h 427"/>
              <a:gd name="T18" fmla="*/ 234950 w 462"/>
              <a:gd name="T19" fmla="*/ 113504 h 427"/>
              <a:gd name="T20" fmla="*/ 229129 w 462"/>
              <a:gd name="T21" fmla="*/ 110337 h 427"/>
              <a:gd name="T22" fmla="*/ 218546 w 462"/>
              <a:gd name="T23" fmla="*/ 120895 h 427"/>
              <a:gd name="T24" fmla="*/ 187854 w 462"/>
              <a:gd name="T25" fmla="*/ 111393 h 427"/>
              <a:gd name="T26" fmla="*/ 170392 w 462"/>
              <a:gd name="T27" fmla="*/ 114032 h 427"/>
              <a:gd name="T28" fmla="*/ 151342 w 462"/>
              <a:gd name="T29" fmla="*/ 124063 h 427"/>
              <a:gd name="T30" fmla="*/ 137583 w 462"/>
              <a:gd name="T31" fmla="*/ 140957 h 427"/>
              <a:gd name="T32" fmla="*/ 131233 w 462"/>
              <a:gd name="T33" fmla="*/ 162602 h 427"/>
              <a:gd name="T34" fmla="*/ 131763 w 462"/>
              <a:gd name="T35" fmla="*/ 180023 h 427"/>
              <a:gd name="T36" fmla="*/ 140758 w 462"/>
              <a:gd name="T37" fmla="*/ 200612 h 427"/>
              <a:gd name="T38" fmla="*/ 156104 w 462"/>
              <a:gd name="T39" fmla="*/ 215922 h 427"/>
              <a:gd name="T40" fmla="*/ 176213 w 462"/>
              <a:gd name="T41" fmla="*/ 224369 h 427"/>
              <a:gd name="T42" fmla="*/ 193675 w 462"/>
              <a:gd name="T43" fmla="*/ 225425 h 427"/>
              <a:gd name="T44" fmla="*/ 214842 w 462"/>
              <a:gd name="T45" fmla="*/ 218562 h 427"/>
              <a:gd name="T46" fmla="*/ 231775 w 462"/>
              <a:gd name="T47" fmla="*/ 204836 h 427"/>
              <a:gd name="T48" fmla="*/ 242358 w 462"/>
              <a:gd name="T49" fmla="*/ 185303 h 427"/>
              <a:gd name="T50" fmla="*/ 244475 w 462"/>
              <a:gd name="T51" fmla="*/ 168409 h 427"/>
              <a:gd name="T52" fmla="*/ 240242 w 462"/>
              <a:gd name="T53" fmla="*/ 146236 h 427"/>
              <a:gd name="T54" fmla="*/ 228071 w 462"/>
              <a:gd name="T55" fmla="*/ 127758 h 427"/>
              <a:gd name="T56" fmla="*/ 182563 w 462"/>
              <a:gd name="T57" fmla="*/ 212755 h 427"/>
              <a:gd name="T58" fmla="*/ 162454 w 462"/>
              <a:gd name="T59" fmla="*/ 205364 h 427"/>
              <a:gd name="T60" fmla="*/ 144992 w 462"/>
              <a:gd name="T61" fmla="*/ 181607 h 427"/>
              <a:gd name="T62" fmla="*/ 142875 w 462"/>
              <a:gd name="T63" fmla="*/ 168409 h 427"/>
              <a:gd name="T64" fmla="*/ 146579 w 462"/>
              <a:gd name="T65" fmla="*/ 150987 h 427"/>
              <a:gd name="T66" fmla="*/ 170392 w 462"/>
              <a:gd name="T67" fmla="*/ 127231 h 427"/>
              <a:gd name="T68" fmla="*/ 187854 w 462"/>
              <a:gd name="T69" fmla="*/ 123535 h 427"/>
              <a:gd name="T70" fmla="*/ 201083 w 462"/>
              <a:gd name="T71" fmla="*/ 125647 h 427"/>
              <a:gd name="T72" fmla="*/ 224896 w 462"/>
              <a:gd name="T73" fmla="*/ 143068 h 427"/>
              <a:gd name="T74" fmla="*/ 232304 w 462"/>
              <a:gd name="T75" fmla="*/ 163657 h 427"/>
              <a:gd name="T76" fmla="*/ 231775 w 462"/>
              <a:gd name="T77" fmla="*/ 177384 h 427"/>
              <a:gd name="T78" fmla="*/ 219075 w 462"/>
              <a:gd name="T79" fmla="*/ 199557 h 427"/>
              <a:gd name="T80" fmla="*/ 196850 w 462"/>
              <a:gd name="T81" fmla="*/ 212227 h 427"/>
              <a:gd name="T82" fmla="*/ 205846 w 462"/>
              <a:gd name="T83" fmla="*/ 84468 h 427"/>
              <a:gd name="T84" fmla="*/ 193675 w 462"/>
              <a:gd name="T85" fmla="*/ 104530 h 427"/>
              <a:gd name="T86" fmla="*/ 170392 w 462"/>
              <a:gd name="T87" fmla="*/ 104002 h 427"/>
              <a:gd name="T88" fmla="*/ 205846 w 462"/>
              <a:gd name="T89" fmla="*/ 84468 h 427"/>
              <a:gd name="T90" fmla="*/ 219075 w 462"/>
              <a:gd name="T91" fmla="*/ 181607 h 427"/>
              <a:gd name="T92" fmla="*/ 201083 w 462"/>
              <a:gd name="T93" fmla="*/ 199557 h 427"/>
              <a:gd name="T94" fmla="*/ 182033 w 462"/>
              <a:gd name="T95" fmla="*/ 202196 h 427"/>
              <a:gd name="T96" fmla="*/ 176742 w 462"/>
              <a:gd name="T97" fmla="*/ 189526 h 427"/>
              <a:gd name="T98" fmla="*/ 187854 w 462"/>
              <a:gd name="T99" fmla="*/ 192694 h 427"/>
              <a:gd name="T100" fmla="*/ 204787 w 462"/>
              <a:gd name="T101" fmla="*/ 185303 h 427"/>
              <a:gd name="T102" fmla="*/ 211667 w 462"/>
              <a:gd name="T103" fmla="*/ 168409 h 427"/>
              <a:gd name="T104" fmla="*/ 207433 w 462"/>
              <a:gd name="T105" fmla="*/ 154683 h 427"/>
              <a:gd name="T106" fmla="*/ 192088 w 462"/>
              <a:gd name="T107" fmla="*/ 145180 h 427"/>
              <a:gd name="T108" fmla="*/ 187325 w 462"/>
              <a:gd name="T109" fmla="*/ 133566 h 427"/>
              <a:gd name="T110" fmla="*/ 194204 w 462"/>
              <a:gd name="T111" fmla="*/ 134621 h 427"/>
              <a:gd name="T112" fmla="*/ 216429 w 462"/>
              <a:gd name="T113" fmla="*/ 148876 h 427"/>
              <a:gd name="T114" fmla="*/ 222250 w 462"/>
              <a:gd name="T115" fmla="*/ 168409 h 427"/>
              <a:gd name="T116" fmla="*/ 177800 w 462"/>
              <a:gd name="T117" fmla="*/ 167881 h 427"/>
              <a:gd name="T118" fmla="*/ 184150 w 462"/>
              <a:gd name="T119" fmla="*/ 158906 h 427"/>
              <a:gd name="T120" fmla="*/ 194204 w 462"/>
              <a:gd name="T121" fmla="*/ 161546 h 427"/>
              <a:gd name="T122" fmla="*/ 196850 w 462"/>
              <a:gd name="T123" fmla="*/ 172104 h 427"/>
              <a:gd name="T124" fmla="*/ 187854 w 462"/>
              <a:gd name="T125" fmla="*/ 177912 h 42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62" h="427">
                <a:moveTo>
                  <a:pt x="182" y="344"/>
                </a:moveTo>
                <a:lnTo>
                  <a:pt x="182" y="165"/>
                </a:lnTo>
                <a:lnTo>
                  <a:pt x="339" y="99"/>
                </a:lnTo>
                <a:lnTo>
                  <a:pt x="339" y="139"/>
                </a:lnTo>
                <a:lnTo>
                  <a:pt x="362" y="139"/>
                </a:lnTo>
                <a:lnTo>
                  <a:pt x="362" y="73"/>
                </a:lnTo>
                <a:lnTo>
                  <a:pt x="179" y="0"/>
                </a:lnTo>
                <a:lnTo>
                  <a:pt x="0" y="66"/>
                </a:lnTo>
                <a:lnTo>
                  <a:pt x="0" y="271"/>
                </a:lnTo>
                <a:lnTo>
                  <a:pt x="171" y="377"/>
                </a:lnTo>
                <a:lnTo>
                  <a:pt x="226" y="347"/>
                </a:lnTo>
                <a:lnTo>
                  <a:pt x="224" y="334"/>
                </a:lnTo>
                <a:lnTo>
                  <a:pt x="223" y="322"/>
                </a:lnTo>
                <a:lnTo>
                  <a:pt x="182" y="344"/>
                </a:lnTo>
                <a:close/>
                <a:moveTo>
                  <a:pt x="171" y="145"/>
                </a:moveTo>
                <a:lnTo>
                  <a:pt x="117" y="117"/>
                </a:lnTo>
                <a:lnTo>
                  <a:pt x="260" y="58"/>
                </a:lnTo>
                <a:lnTo>
                  <a:pt x="319" y="81"/>
                </a:lnTo>
                <a:lnTo>
                  <a:pt x="171" y="145"/>
                </a:lnTo>
                <a:close/>
                <a:moveTo>
                  <a:pt x="230" y="46"/>
                </a:moveTo>
                <a:lnTo>
                  <a:pt x="91" y="103"/>
                </a:lnTo>
                <a:lnTo>
                  <a:pt x="40" y="76"/>
                </a:lnTo>
                <a:lnTo>
                  <a:pt x="179" y="25"/>
                </a:lnTo>
                <a:lnTo>
                  <a:pt x="230" y="46"/>
                </a:lnTo>
                <a:close/>
                <a:moveTo>
                  <a:pt x="24" y="94"/>
                </a:moveTo>
                <a:lnTo>
                  <a:pt x="79" y="123"/>
                </a:lnTo>
                <a:lnTo>
                  <a:pt x="79" y="176"/>
                </a:lnTo>
                <a:lnTo>
                  <a:pt x="101" y="189"/>
                </a:lnTo>
                <a:lnTo>
                  <a:pt x="101" y="134"/>
                </a:lnTo>
                <a:lnTo>
                  <a:pt x="158" y="164"/>
                </a:lnTo>
                <a:lnTo>
                  <a:pt x="158" y="343"/>
                </a:lnTo>
                <a:lnTo>
                  <a:pt x="24" y="259"/>
                </a:lnTo>
                <a:lnTo>
                  <a:pt x="24" y="94"/>
                </a:lnTo>
                <a:close/>
                <a:moveTo>
                  <a:pt x="431" y="242"/>
                </a:moveTo>
                <a:lnTo>
                  <a:pt x="443" y="229"/>
                </a:lnTo>
                <a:lnTo>
                  <a:pt x="446" y="224"/>
                </a:lnTo>
                <a:lnTo>
                  <a:pt x="446" y="220"/>
                </a:lnTo>
                <a:lnTo>
                  <a:pt x="444" y="215"/>
                </a:lnTo>
                <a:lnTo>
                  <a:pt x="442" y="212"/>
                </a:lnTo>
                <a:lnTo>
                  <a:pt x="438" y="209"/>
                </a:lnTo>
                <a:lnTo>
                  <a:pt x="433" y="209"/>
                </a:lnTo>
                <a:lnTo>
                  <a:pt x="429" y="211"/>
                </a:lnTo>
                <a:lnTo>
                  <a:pt x="427" y="213"/>
                </a:lnTo>
                <a:lnTo>
                  <a:pt x="413" y="229"/>
                </a:lnTo>
                <a:lnTo>
                  <a:pt x="400" y="222"/>
                </a:lnTo>
                <a:lnTo>
                  <a:pt x="385" y="216"/>
                </a:lnTo>
                <a:lnTo>
                  <a:pt x="370" y="212"/>
                </a:lnTo>
                <a:lnTo>
                  <a:pt x="355" y="211"/>
                </a:lnTo>
                <a:lnTo>
                  <a:pt x="344" y="212"/>
                </a:lnTo>
                <a:lnTo>
                  <a:pt x="333" y="213"/>
                </a:lnTo>
                <a:lnTo>
                  <a:pt x="322" y="216"/>
                </a:lnTo>
                <a:lnTo>
                  <a:pt x="312" y="219"/>
                </a:lnTo>
                <a:lnTo>
                  <a:pt x="303" y="224"/>
                </a:lnTo>
                <a:lnTo>
                  <a:pt x="295" y="230"/>
                </a:lnTo>
                <a:lnTo>
                  <a:pt x="286" y="235"/>
                </a:lnTo>
                <a:lnTo>
                  <a:pt x="278" y="242"/>
                </a:lnTo>
                <a:lnTo>
                  <a:pt x="271" y="251"/>
                </a:lnTo>
                <a:lnTo>
                  <a:pt x="266" y="259"/>
                </a:lnTo>
                <a:lnTo>
                  <a:pt x="260" y="267"/>
                </a:lnTo>
                <a:lnTo>
                  <a:pt x="255" y="277"/>
                </a:lnTo>
                <a:lnTo>
                  <a:pt x="252" y="286"/>
                </a:lnTo>
                <a:lnTo>
                  <a:pt x="249" y="297"/>
                </a:lnTo>
                <a:lnTo>
                  <a:pt x="248" y="308"/>
                </a:lnTo>
                <a:lnTo>
                  <a:pt x="246" y="319"/>
                </a:lnTo>
                <a:lnTo>
                  <a:pt x="248" y="330"/>
                </a:lnTo>
                <a:lnTo>
                  <a:pt x="249" y="341"/>
                </a:lnTo>
                <a:lnTo>
                  <a:pt x="252" y="351"/>
                </a:lnTo>
                <a:lnTo>
                  <a:pt x="255" y="361"/>
                </a:lnTo>
                <a:lnTo>
                  <a:pt x="260" y="370"/>
                </a:lnTo>
                <a:lnTo>
                  <a:pt x="266" y="380"/>
                </a:lnTo>
                <a:lnTo>
                  <a:pt x="271" y="388"/>
                </a:lnTo>
                <a:lnTo>
                  <a:pt x="278" y="395"/>
                </a:lnTo>
                <a:lnTo>
                  <a:pt x="286" y="402"/>
                </a:lnTo>
                <a:lnTo>
                  <a:pt x="295" y="409"/>
                </a:lnTo>
                <a:lnTo>
                  <a:pt x="303" y="414"/>
                </a:lnTo>
                <a:lnTo>
                  <a:pt x="312" y="418"/>
                </a:lnTo>
                <a:lnTo>
                  <a:pt x="322" y="422"/>
                </a:lnTo>
                <a:lnTo>
                  <a:pt x="333" y="425"/>
                </a:lnTo>
                <a:lnTo>
                  <a:pt x="344" y="427"/>
                </a:lnTo>
                <a:lnTo>
                  <a:pt x="355" y="427"/>
                </a:lnTo>
                <a:lnTo>
                  <a:pt x="366" y="427"/>
                </a:lnTo>
                <a:lnTo>
                  <a:pt x="377" y="425"/>
                </a:lnTo>
                <a:lnTo>
                  <a:pt x="387" y="422"/>
                </a:lnTo>
                <a:lnTo>
                  <a:pt x="396" y="418"/>
                </a:lnTo>
                <a:lnTo>
                  <a:pt x="406" y="414"/>
                </a:lnTo>
                <a:lnTo>
                  <a:pt x="416" y="409"/>
                </a:lnTo>
                <a:lnTo>
                  <a:pt x="424" y="402"/>
                </a:lnTo>
                <a:lnTo>
                  <a:pt x="431" y="395"/>
                </a:lnTo>
                <a:lnTo>
                  <a:pt x="438" y="388"/>
                </a:lnTo>
                <a:lnTo>
                  <a:pt x="444" y="380"/>
                </a:lnTo>
                <a:lnTo>
                  <a:pt x="450" y="370"/>
                </a:lnTo>
                <a:lnTo>
                  <a:pt x="454" y="361"/>
                </a:lnTo>
                <a:lnTo>
                  <a:pt x="458" y="351"/>
                </a:lnTo>
                <a:lnTo>
                  <a:pt x="461" y="341"/>
                </a:lnTo>
                <a:lnTo>
                  <a:pt x="462" y="330"/>
                </a:lnTo>
                <a:lnTo>
                  <a:pt x="462" y="319"/>
                </a:lnTo>
                <a:lnTo>
                  <a:pt x="462" y="308"/>
                </a:lnTo>
                <a:lnTo>
                  <a:pt x="461" y="297"/>
                </a:lnTo>
                <a:lnTo>
                  <a:pt x="458" y="288"/>
                </a:lnTo>
                <a:lnTo>
                  <a:pt x="454" y="277"/>
                </a:lnTo>
                <a:lnTo>
                  <a:pt x="450" y="267"/>
                </a:lnTo>
                <a:lnTo>
                  <a:pt x="444" y="259"/>
                </a:lnTo>
                <a:lnTo>
                  <a:pt x="438" y="251"/>
                </a:lnTo>
                <a:lnTo>
                  <a:pt x="431" y="242"/>
                </a:lnTo>
                <a:close/>
                <a:moveTo>
                  <a:pt x="355" y="403"/>
                </a:moveTo>
                <a:lnTo>
                  <a:pt x="355" y="403"/>
                </a:lnTo>
                <a:lnTo>
                  <a:pt x="345" y="403"/>
                </a:lnTo>
                <a:lnTo>
                  <a:pt x="337" y="402"/>
                </a:lnTo>
                <a:lnTo>
                  <a:pt x="329" y="400"/>
                </a:lnTo>
                <a:lnTo>
                  <a:pt x="322" y="398"/>
                </a:lnTo>
                <a:lnTo>
                  <a:pt x="307" y="389"/>
                </a:lnTo>
                <a:lnTo>
                  <a:pt x="295" y="378"/>
                </a:lnTo>
                <a:lnTo>
                  <a:pt x="285" y="366"/>
                </a:lnTo>
                <a:lnTo>
                  <a:pt x="277" y="352"/>
                </a:lnTo>
                <a:lnTo>
                  <a:pt x="274" y="344"/>
                </a:lnTo>
                <a:lnTo>
                  <a:pt x="271" y="336"/>
                </a:lnTo>
                <a:lnTo>
                  <a:pt x="270" y="328"/>
                </a:lnTo>
                <a:lnTo>
                  <a:pt x="270" y="319"/>
                </a:lnTo>
                <a:lnTo>
                  <a:pt x="270" y="310"/>
                </a:lnTo>
                <a:lnTo>
                  <a:pt x="271" y="301"/>
                </a:lnTo>
                <a:lnTo>
                  <a:pt x="274" y="293"/>
                </a:lnTo>
                <a:lnTo>
                  <a:pt x="277" y="286"/>
                </a:lnTo>
                <a:lnTo>
                  <a:pt x="285" y="271"/>
                </a:lnTo>
                <a:lnTo>
                  <a:pt x="295" y="259"/>
                </a:lnTo>
                <a:lnTo>
                  <a:pt x="307" y="249"/>
                </a:lnTo>
                <a:lnTo>
                  <a:pt x="322" y="241"/>
                </a:lnTo>
                <a:lnTo>
                  <a:pt x="329" y="238"/>
                </a:lnTo>
                <a:lnTo>
                  <a:pt x="337" y="235"/>
                </a:lnTo>
                <a:lnTo>
                  <a:pt x="345" y="234"/>
                </a:lnTo>
                <a:lnTo>
                  <a:pt x="355" y="234"/>
                </a:lnTo>
                <a:lnTo>
                  <a:pt x="363" y="234"/>
                </a:lnTo>
                <a:lnTo>
                  <a:pt x="372" y="235"/>
                </a:lnTo>
                <a:lnTo>
                  <a:pt x="380" y="238"/>
                </a:lnTo>
                <a:lnTo>
                  <a:pt x="388" y="241"/>
                </a:lnTo>
                <a:lnTo>
                  <a:pt x="402" y="249"/>
                </a:lnTo>
                <a:lnTo>
                  <a:pt x="414" y="259"/>
                </a:lnTo>
                <a:lnTo>
                  <a:pt x="425" y="271"/>
                </a:lnTo>
                <a:lnTo>
                  <a:pt x="433" y="286"/>
                </a:lnTo>
                <a:lnTo>
                  <a:pt x="436" y="293"/>
                </a:lnTo>
                <a:lnTo>
                  <a:pt x="438" y="301"/>
                </a:lnTo>
                <a:lnTo>
                  <a:pt x="439" y="310"/>
                </a:lnTo>
                <a:lnTo>
                  <a:pt x="440" y="319"/>
                </a:lnTo>
                <a:lnTo>
                  <a:pt x="439" y="328"/>
                </a:lnTo>
                <a:lnTo>
                  <a:pt x="438" y="336"/>
                </a:lnTo>
                <a:lnTo>
                  <a:pt x="436" y="344"/>
                </a:lnTo>
                <a:lnTo>
                  <a:pt x="433" y="352"/>
                </a:lnTo>
                <a:lnTo>
                  <a:pt x="425" y="366"/>
                </a:lnTo>
                <a:lnTo>
                  <a:pt x="414" y="378"/>
                </a:lnTo>
                <a:lnTo>
                  <a:pt x="402" y="389"/>
                </a:lnTo>
                <a:lnTo>
                  <a:pt x="388" y="398"/>
                </a:lnTo>
                <a:lnTo>
                  <a:pt x="380" y="400"/>
                </a:lnTo>
                <a:lnTo>
                  <a:pt x="372" y="402"/>
                </a:lnTo>
                <a:lnTo>
                  <a:pt x="363" y="403"/>
                </a:lnTo>
                <a:lnTo>
                  <a:pt x="355" y="403"/>
                </a:lnTo>
                <a:close/>
                <a:moveTo>
                  <a:pt x="389" y="160"/>
                </a:moveTo>
                <a:lnTo>
                  <a:pt x="389" y="171"/>
                </a:lnTo>
                <a:lnTo>
                  <a:pt x="389" y="198"/>
                </a:lnTo>
                <a:lnTo>
                  <a:pt x="366" y="198"/>
                </a:lnTo>
                <a:lnTo>
                  <a:pt x="366" y="183"/>
                </a:lnTo>
                <a:lnTo>
                  <a:pt x="345" y="183"/>
                </a:lnTo>
                <a:lnTo>
                  <a:pt x="345" y="197"/>
                </a:lnTo>
                <a:lnTo>
                  <a:pt x="322" y="197"/>
                </a:lnTo>
                <a:lnTo>
                  <a:pt x="322" y="183"/>
                </a:lnTo>
                <a:lnTo>
                  <a:pt x="322" y="160"/>
                </a:lnTo>
                <a:lnTo>
                  <a:pt x="389" y="160"/>
                </a:lnTo>
                <a:close/>
                <a:moveTo>
                  <a:pt x="420" y="319"/>
                </a:moveTo>
                <a:lnTo>
                  <a:pt x="420" y="319"/>
                </a:lnTo>
                <a:lnTo>
                  <a:pt x="418" y="332"/>
                </a:lnTo>
                <a:lnTo>
                  <a:pt x="414" y="344"/>
                </a:lnTo>
                <a:lnTo>
                  <a:pt x="409" y="355"/>
                </a:lnTo>
                <a:lnTo>
                  <a:pt x="400" y="365"/>
                </a:lnTo>
                <a:lnTo>
                  <a:pt x="391" y="373"/>
                </a:lnTo>
                <a:lnTo>
                  <a:pt x="380" y="378"/>
                </a:lnTo>
                <a:lnTo>
                  <a:pt x="367" y="383"/>
                </a:lnTo>
                <a:lnTo>
                  <a:pt x="355" y="384"/>
                </a:lnTo>
                <a:lnTo>
                  <a:pt x="344" y="383"/>
                </a:lnTo>
                <a:lnTo>
                  <a:pt x="333" y="380"/>
                </a:lnTo>
                <a:lnTo>
                  <a:pt x="323" y="376"/>
                </a:lnTo>
                <a:lnTo>
                  <a:pt x="314" y="370"/>
                </a:lnTo>
                <a:lnTo>
                  <a:pt x="334" y="359"/>
                </a:lnTo>
                <a:lnTo>
                  <a:pt x="344" y="363"/>
                </a:lnTo>
                <a:lnTo>
                  <a:pt x="355" y="365"/>
                </a:lnTo>
                <a:lnTo>
                  <a:pt x="363" y="363"/>
                </a:lnTo>
                <a:lnTo>
                  <a:pt x="373" y="361"/>
                </a:lnTo>
                <a:lnTo>
                  <a:pt x="380" y="356"/>
                </a:lnTo>
                <a:lnTo>
                  <a:pt x="387" y="351"/>
                </a:lnTo>
                <a:lnTo>
                  <a:pt x="392" y="344"/>
                </a:lnTo>
                <a:lnTo>
                  <a:pt x="396" y="337"/>
                </a:lnTo>
                <a:lnTo>
                  <a:pt x="399" y="328"/>
                </a:lnTo>
                <a:lnTo>
                  <a:pt x="400" y="319"/>
                </a:lnTo>
                <a:lnTo>
                  <a:pt x="399" y="310"/>
                </a:lnTo>
                <a:lnTo>
                  <a:pt x="396" y="301"/>
                </a:lnTo>
                <a:lnTo>
                  <a:pt x="392" y="293"/>
                </a:lnTo>
                <a:lnTo>
                  <a:pt x="387" y="286"/>
                </a:lnTo>
                <a:lnTo>
                  <a:pt x="380" y="281"/>
                </a:lnTo>
                <a:lnTo>
                  <a:pt x="373" y="277"/>
                </a:lnTo>
                <a:lnTo>
                  <a:pt x="363" y="275"/>
                </a:lnTo>
                <a:lnTo>
                  <a:pt x="355" y="274"/>
                </a:lnTo>
                <a:lnTo>
                  <a:pt x="354" y="274"/>
                </a:lnTo>
                <a:lnTo>
                  <a:pt x="354" y="253"/>
                </a:lnTo>
                <a:lnTo>
                  <a:pt x="355" y="253"/>
                </a:lnTo>
                <a:lnTo>
                  <a:pt x="367" y="255"/>
                </a:lnTo>
                <a:lnTo>
                  <a:pt x="380" y="259"/>
                </a:lnTo>
                <a:lnTo>
                  <a:pt x="391" y="266"/>
                </a:lnTo>
                <a:lnTo>
                  <a:pt x="400" y="273"/>
                </a:lnTo>
                <a:lnTo>
                  <a:pt x="409" y="282"/>
                </a:lnTo>
                <a:lnTo>
                  <a:pt x="414" y="293"/>
                </a:lnTo>
                <a:lnTo>
                  <a:pt x="418" y="306"/>
                </a:lnTo>
                <a:lnTo>
                  <a:pt x="420" y="319"/>
                </a:lnTo>
                <a:close/>
                <a:moveTo>
                  <a:pt x="347" y="336"/>
                </a:moveTo>
                <a:lnTo>
                  <a:pt x="300" y="358"/>
                </a:lnTo>
                <a:lnTo>
                  <a:pt x="299" y="355"/>
                </a:lnTo>
                <a:lnTo>
                  <a:pt x="336" y="318"/>
                </a:lnTo>
                <a:lnTo>
                  <a:pt x="337" y="311"/>
                </a:lnTo>
                <a:lnTo>
                  <a:pt x="341" y="306"/>
                </a:lnTo>
                <a:lnTo>
                  <a:pt x="348" y="301"/>
                </a:lnTo>
                <a:lnTo>
                  <a:pt x="355" y="300"/>
                </a:lnTo>
                <a:lnTo>
                  <a:pt x="362" y="301"/>
                </a:lnTo>
                <a:lnTo>
                  <a:pt x="367" y="306"/>
                </a:lnTo>
                <a:lnTo>
                  <a:pt x="372" y="311"/>
                </a:lnTo>
                <a:lnTo>
                  <a:pt x="374" y="319"/>
                </a:lnTo>
                <a:lnTo>
                  <a:pt x="372" y="326"/>
                </a:lnTo>
                <a:lnTo>
                  <a:pt x="367" y="332"/>
                </a:lnTo>
                <a:lnTo>
                  <a:pt x="362" y="336"/>
                </a:lnTo>
                <a:lnTo>
                  <a:pt x="355" y="337"/>
                </a:lnTo>
                <a:lnTo>
                  <a:pt x="351" y="337"/>
                </a:lnTo>
                <a:lnTo>
                  <a:pt x="347" y="336"/>
                </a:lnTo>
                <a:close/>
              </a:path>
            </a:pathLst>
          </a:custGeom>
          <a:solidFill>
            <a:schemeClr val="accent1"/>
          </a:solidFill>
          <a:ln>
            <a:noFill/>
          </a:ln>
        </p:spPr>
        <p:txBody>
          <a:bodyPr/>
          <a:lstStyle/>
          <a:p>
            <a:endParaRPr lang="en-US" dirty="0"/>
          </a:p>
        </p:txBody>
      </p:sp>
      <p:sp>
        <p:nvSpPr>
          <p:cNvPr id="286" name="Freeform 329"/>
          <p:cNvSpPr>
            <a:spLocks noEditPoints="1"/>
          </p:cNvSpPr>
          <p:nvPr/>
        </p:nvSpPr>
        <p:spPr bwMode="auto">
          <a:xfrm>
            <a:off x="8771806" y="4425648"/>
            <a:ext cx="369546" cy="364303"/>
          </a:xfrm>
          <a:custGeom>
            <a:avLst/>
            <a:gdLst>
              <a:gd name="T0" fmla="*/ 168010 w 425"/>
              <a:gd name="T1" fmla="*/ 93357 h 416"/>
              <a:gd name="T2" fmla="*/ 119029 w 425"/>
              <a:gd name="T3" fmla="*/ 85931 h 416"/>
              <a:gd name="T4" fmla="*/ 111129 w 425"/>
              <a:gd name="T5" fmla="*/ 77444 h 416"/>
              <a:gd name="T6" fmla="*/ 115869 w 425"/>
              <a:gd name="T7" fmla="*/ 66835 h 416"/>
              <a:gd name="T8" fmla="*/ 126929 w 425"/>
              <a:gd name="T9" fmla="*/ 74792 h 416"/>
              <a:gd name="T10" fmla="*/ 141150 w 425"/>
              <a:gd name="T11" fmla="*/ 27583 h 416"/>
              <a:gd name="T12" fmla="*/ 130616 w 425"/>
              <a:gd name="T13" fmla="*/ 15913 h 416"/>
              <a:gd name="T14" fmla="*/ 120609 w 425"/>
              <a:gd name="T15" fmla="*/ 22278 h 416"/>
              <a:gd name="T16" fmla="*/ 75315 w 425"/>
              <a:gd name="T17" fmla="*/ 78505 h 416"/>
              <a:gd name="T18" fmla="*/ 99542 w 425"/>
              <a:gd name="T19" fmla="*/ 12200 h 416"/>
              <a:gd name="T20" fmla="*/ 84795 w 425"/>
              <a:gd name="T21" fmla="*/ 21218 h 416"/>
              <a:gd name="T22" fmla="*/ 76368 w 425"/>
              <a:gd name="T23" fmla="*/ 12200 h 416"/>
              <a:gd name="T24" fmla="*/ 99542 w 425"/>
              <a:gd name="T25" fmla="*/ 0 h 416"/>
              <a:gd name="T26" fmla="*/ 126929 w 425"/>
              <a:gd name="T27" fmla="*/ 2122 h 416"/>
              <a:gd name="T28" fmla="*/ 134829 w 425"/>
              <a:gd name="T29" fmla="*/ 4244 h 416"/>
              <a:gd name="T30" fmla="*/ 152210 w 425"/>
              <a:gd name="T31" fmla="*/ 21748 h 416"/>
              <a:gd name="T32" fmla="*/ 172750 w 425"/>
              <a:gd name="T33" fmla="*/ 35009 h 416"/>
              <a:gd name="T34" fmla="*/ 182757 w 425"/>
              <a:gd name="T35" fmla="*/ 39253 h 416"/>
              <a:gd name="T36" fmla="*/ 219625 w 425"/>
              <a:gd name="T37" fmla="*/ 138445 h 416"/>
              <a:gd name="T38" fmla="*/ 210144 w 425"/>
              <a:gd name="T39" fmla="*/ 146401 h 416"/>
              <a:gd name="T40" fmla="*/ 202244 w 425"/>
              <a:gd name="T41" fmla="*/ 171863 h 416"/>
              <a:gd name="T42" fmla="*/ 163797 w 425"/>
              <a:gd name="T43" fmla="*/ 107679 h 416"/>
              <a:gd name="T44" fmla="*/ 191184 w 425"/>
              <a:gd name="T45" fmla="*/ 177697 h 416"/>
              <a:gd name="T46" fmla="*/ 187497 w 425"/>
              <a:gd name="T47" fmla="*/ 188306 h 416"/>
              <a:gd name="T48" fmla="*/ 141150 w 425"/>
              <a:gd name="T49" fmla="*/ 190958 h 416"/>
              <a:gd name="T50" fmla="*/ 174857 w 425"/>
              <a:gd name="T51" fmla="*/ 169210 h 416"/>
              <a:gd name="T52" fmla="*/ 153790 w 425"/>
              <a:gd name="T53" fmla="*/ 145871 h 416"/>
              <a:gd name="T54" fmla="*/ 144836 w 425"/>
              <a:gd name="T55" fmla="*/ 138975 h 416"/>
              <a:gd name="T56" fmla="*/ 107969 w 425"/>
              <a:gd name="T57" fmla="*/ 171863 h 416"/>
              <a:gd name="T58" fmla="*/ 107969 w 425"/>
              <a:gd name="T59" fmla="*/ 187245 h 416"/>
              <a:gd name="T60" fmla="*/ 143783 w 425"/>
              <a:gd name="T61" fmla="*/ 220663 h 416"/>
              <a:gd name="T62" fmla="*/ 152210 w 425"/>
              <a:gd name="T63" fmla="*/ 216419 h 416"/>
              <a:gd name="T64" fmla="*/ 175384 w 425"/>
              <a:gd name="T65" fmla="*/ 203158 h 416"/>
              <a:gd name="T66" fmla="*/ 198557 w 425"/>
              <a:gd name="T67" fmla="*/ 196263 h 416"/>
              <a:gd name="T68" fmla="*/ 202771 w 425"/>
              <a:gd name="T69" fmla="*/ 192550 h 416"/>
              <a:gd name="T70" fmla="*/ 222258 w 425"/>
              <a:gd name="T71" fmla="*/ 162315 h 416"/>
              <a:gd name="T72" fmla="*/ 219625 w 425"/>
              <a:gd name="T73" fmla="*/ 138445 h 416"/>
              <a:gd name="T74" fmla="*/ 32654 w 425"/>
              <a:gd name="T75" fmla="*/ 188837 h 416"/>
              <a:gd name="T76" fmla="*/ 18960 w 425"/>
              <a:gd name="T77" fmla="*/ 169741 h 416"/>
              <a:gd name="T78" fmla="*/ 24754 w 425"/>
              <a:gd name="T79" fmla="*/ 159132 h 416"/>
              <a:gd name="T80" fmla="*/ 12640 w 425"/>
              <a:gd name="T81" fmla="*/ 152236 h 416"/>
              <a:gd name="T82" fmla="*/ 17380 w 425"/>
              <a:gd name="T83" fmla="*/ 136853 h 416"/>
              <a:gd name="T84" fmla="*/ 65835 w 425"/>
              <a:gd name="T85" fmla="*/ 127306 h 416"/>
              <a:gd name="T86" fmla="*/ 63728 w 425"/>
              <a:gd name="T87" fmla="*/ 140567 h 416"/>
              <a:gd name="T88" fmla="*/ 74788 w 425"/>
              <a:gd name="T89" fmla="*/ 140036 h 416"/>
              <a:gd name="T90" fmla="*/ 79002 w 425"/>
              <a:gd name="T91" fmla="*/ 128897 h 416"/>
              <a:gd name="T92" fmla="*/ 63201 w 425"/>
              <a:gd name="T93" fmla="*/ 82218 h 416"/>
              <a:gd name="T94" fmla="*/ 11587 w 425"/>
              <a:gd name="T95" fmla="*/ 90175 h 416"/>
              <a:gd name="T96" fmla="*/ 6847 w 425"/>
              <a:gd name="T97" fmla="*/ 101314 h 416"/>
              <a:gd name="T98" fmla="*/ 6847 w 425"/>
              <a:gd name="T99" fmla="*/ 130488 h 416"/>
              <a:gd name="T100" fmla="*/ 0 w 425"/>
              <a:gd name="T101" fmla="*/ 149584 h 416"/>
              <a:gd name="T102" fmla="*/ 0 w 425"/>
              <a:gd name="T103" fmla="*/ 154358 h 416"/>
              <a:gd name="T104" fmla="*/ 13167 w 425"/>
              <a:gd name="T105" fmla="*/ 187245 h 416"/>
              <a:gd name="T106" fmla="*/ 34761 w 425"/>
              <a:gd name="T107" fmla="*/ 202098 h 41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25" h="416">
                <a:moveTo>
                  <a:pt x="351" y="91"/>
                </a:moveTo>
                <a:lnTo>
                  <a:pt x="328" y="166"/>
                </a:lnTo>
                <a:lnTo>
                  <a:pt x="323" y="172"/>
                </a:lnTo>
                <a:lnTo>
                  <a:pt x="319" y="176"/>
                </a:lnTo>
                <a:lnTo>
                  <a:pt x="314" y="180"/>
                </a:lnTo>
                <a:lnTo>
                  <a:pt x="307" y="181"/>
                </a:lnTo>
                <a:lnTo>
                  <a:pt x="301" y="180"/>
                </a:lnTo>
                <a:lnTo>
                  <a:pt x="226" y="162"/>
                </a:lnTo>
                <a:lnTo>
                  <a:pt x="220" y="159"/>
                </a:lnTo>
                <a:lnTo>
                  <a:pt x="216" y="155"/>
                </a:lnTo>
                <a:lnTo>
                  <a:pt x="212" y="151"/>
                </a:lnTo>
                <a:lnTo>
                  <a:pt x="211" y="146"/>
                </a:lnTo>
                <a:lnTo>
                  <a:pt x="211" y="140"/>
                </a:lnTo>
                <a:lnTo>
                  <a:pt x="213" y="135"/>
                </a:lnTo>
                <a:lnTo>
                  <a:pt x="216" y="130"/>
                </a:lnTo>
                <a:lnTo>
                  <a:pt x="220" y="126"/>
                </a:lnTo>
                <a:lnTo>
                  <a:pt x="234" y="119"/>
                </a:lnTo>
                <a:lnTo>
                  <a:pt x="220" y="96"/>
                </a:lnTo>
                <a:lnTo>
                  <a:pt x="234" y="73"/>
                </a:lnTo>
                <a:lnTo>
                  <a:pt x="266" y="128"/>
                </a:lnTo>
                <a:lnTo>
                  <a:pt x="241" y="141"/>
                </a:lnTo>
                <a:lnTo>
                  <a:pt x="306" y="157"/>
                </a:lnTo>
                <a:lnTo>
                  <a:pt x="325" y="93"/>
                </a:lnTo>
                <a:lnTo>
                  <a:pt x="300" y="107"/>
                </a:lnTo>
                <a:lnTo>
                  <a:pt x="268" y="52"/>
                </a:lnTo>
                <a:lnTo>
                  <a:pt x="263" y="44"/>
                </a:lnTo>
                <a:lnTo>
                  <a:pt x="259" y="38"/>
                </a:lnTo>
                <a:lnTo>
                  <a:pt x="253" y="33"/>
                </a:lnTo>
                <a:lnTo>
                  <a:pt x="248" y="30"/>
                </a:lnTo>
                <a:lnTo>
                  <a:pt x="244" y="30"/>
                </a:lnTo>
                <a:lnTo>
                  <a:pt x="240" y="31"/>
                </a:lnTo>
                <a:lnTo>
                  <a:pt x="233" y="37"/>
                </a:lnTo>
                <a:lnTo>
                  <a:pt x="229" y="42"/>
                </a:lnTo>
                <a:lnTo>
                  <a:pt x="226" y="45"/>
                </a:lnTo>
                <a:lnTo>
                  <a:pt x="176" y="136"/>
                </a:lnTo>
                <a:lnTo>
                  <a:pt x="164" y="159"/>
                </a:lnTo>
                <a:lnTo>
                  <a:pt x="143" y="148"/>
                </a:lnTo>
                <a:lnTo>
                  <a:pt x="207" y="34"/>
                </a:lnTo>
                <a:lnTo>
                  <a:pt x="212" y="25"/>
                </a:lnTo>
                <a:lnTo>
                  <a:pt x="189" y="23"/>
                </a:lnTo>
                <a:lnTo>
                  <a:pt x="183" y="23"/>
                </a:lnTo>
                <a:lnTo>
                  <a:pt x="178" y="26"/>
                </a:lnTo>
                <a:lnTo>
                  <a:pt x="169" y="31"/>
                </a:lnTo>
                <a:lnTo>
                  <a:pt x="164" y="37"/>
                </a:lnTo>
                <a:lnTo>
                  <a:pt x="161" y="40"/>
                </a:lnTo>
                <a:lnTo>
                  <a:pt x="112" y="130"/>
                </a:lnTo>
                <a:lnTo>
                  <a:pt x="91" y="119"/>
                </a:lnTo>
                <a:lnTo>
                  <a:pt x="142" y="27"/>
                </a:lnTo>
                <a:lnTo>
                  <a:pt x="145" y="23"/>
                </a:lnTo>
                <a:lnTo>
                  <a:pt x="154" y="14"/>
                </a:lnTo>
                <a:lnTo>
                  <a:pt x="161" y="8"/>
                </a:lnTo>
                <a:lnTo>
                  <a:pt x="169" y="4"/>
                </a:lnTo>
                <a:lnTo>
                  <a:pt x="178" y="1"/>
                </a:lnTo>
                <a:lnTo>
                  <a:pt x="189" y="0"/>
                </a:lnTo>
                <a:lnTo>
                  <a:pt x="190" y="0"/>
                </a:lnTo>
                <a:lnTo>
                  <a:pt x="241" y="4"/>
                </a:lnTo>
                <a:lnTo>
                  <a:pt x="245" y="5"/>
                </a:lnTo>
                <a:lnTo>
                  <a:pt x="255" y="8"/>
                </a:lnTo>
                <a:lnTo>
                  <a:pt x="256" y="8"/>
                </a:lnTo>
                <a:lnTo>
                  <a:pt x="263" y="12"/>
                </a:lnTo>
                <a:lnTo>
                  <a:pt x="271" y="19"/>
                </a:lnTo>
                <a:lnTo>
                  <a:pt x="281" y="29"/>
                </a:lnTo>
                <a:lnTo>
                  <a:pt x="289" y="41"/>
                </a:lnTo>
                <a:lnTo>
                  <a:pt x="289" y="40"/>
                </a:lnTo>
                <a:lnTo>
                  <a:pt x="310" y="75"/>
                </a:lnTo>
                <a:lnTo>
                  <a:pt x="323" y="69"/>
                </a:lnTo>
                <a:lnTo>
                  <a:pt x="328" y="66"/>
                </a:lnTo>
                <a:lnTo>
                  <a:pt x="333" y="66"/>
                </a:lnTo>
                <a:lnTo>
                  <a:pt x="339" y="67"/>
                </a:lnTo>
                <a:lnTo>
                  <a:pt x="343" y="70"/>
                </a:lnTo>
                <a:lnTo>
                  <a:pt x="347" y="74"/>
                </a:lnTo>
                <a:lnTo>
                  <a:pt x="350" y="80"/>
                </a:lnTo>
                <a:lnTo>
                  <a:pt x="351" y="85"/>
                </a:lnTo>
                <a:lnTo>
                  <a:pt x="351" y="91"/>
                </a:lnTo>
                <a:close/>
                <a:moveTo>
                  <a:pt x="417" y="261"/>
                </a:moveTo>
                <a:lnTo>
                  <a:pt x="362" y="173"/>
                </a:lnTo>
                <a:lnTo>
                  <a:pt x="343" y="184"/>
                </a:lnTo>
                <a:lnTo>
                  <a:pt x="398" y="273"/>
                </a:lnTo>
                <a:lnTo>
                  <a:pt x="399" y="276"/>
                </a:lnTo>
                <a:lnTo>
                  <a:pt x="400" y="283"/>
                </a:lnTo>
                <a:lnTo>
                  <a:pt x="402" y="294"/>
                </a:lnTo>
                <a:lnTo>
                  <a:pt x="400" y="300"/>
                </a:lnTo>
                <a:lnTo>
                  <a:pt x="398" y="305"/>
                </a:lnTo>
                <a:lnTo>
                  <a:pt x="384" y="324"/>
                </a:lnTo>
                <a:lnTo>
                  <a:pt x="380" y="313"/>
                </a:lnTo>
                <a:lnTo>
                  <a:pt x="369" y="295"/>
                </a:lnTo>
                <a:lnTo>
                  <a:pt x="311" y="203"/>
                </a:lnTo>
                <a:lnTo>
                  <a:pt x="292" y="214"/>
                </a:lnTo>
                <a:lnTo>
                  <a:pt x="359" y="326"/>
                </a:lnTo>
                <a:lnTo>
                  <a:pt x="361" y="328"/>
                </a:lnTo>
                <a:lnTo>
                  <a:pt x="363" y="335"/>
                </a:lnTo>
                <a:lnTo>
                  <a:pt x="365" y="344"/>
                </a:lnTo>
                <a:lnTo>
                  <a:pt x="363" y="349"/>
                </a:lnTo>
                <a:lnTo>
                  <a:pt x="362" y="353"/>
                </a:lnTo>
                <a:lnTo>
                  <a:pt x="356" y="355"/>
                </a:lnTo>
                <a:lnTo>
                  <a:pt x="351" y="357"/>
                </a:lnTo>
                <a:lnTo>
                  <a:pt x="343" y="359"/>
                </a:lnTo>
                <a:lnTo>
                  <a:pt x="333" y="360"/>
                </a:lnTo>
                <a:lnTo>
                  <a:pt x="268" y="360"/>
                </a:lnTo>
                <a:lnTo>
                  <a:pt x="268" y="388"/>
                </a:lnTo>
                <a:lnTo>
                  <a:pt x="223" y="339"/>
                </a:lnTo>
                <a:lnTo>
                  <a:pt x="268" y="291"/>
                </a:lnTo>
                <a:lnTo>
                  <a:pt x="268" y="319"/>
                </a:lnTo>
                <a:lnTo>
                  <a:pt x="332" y="319"/>
                </a:lnTo>
                <a:lnTo>
                  <a:pt x="318" y="297"/>
                </a:lnTo>
                <a:lnTo>
                  <a:pt x="292" y="297"/>
                </a:lnTo>
                <a:lnTo>
                  <a:pt x="292" y="280"/>
                </a:lnTo>
                <a:lnTo>
                  <a:pt x="292" y="275"/>
                </a:lnTo>
                <a:lnTo>
                  <a:pt x="289" y="271"/>
                </a:lnTo>
                <a:lnTo>
                  <a:pt x="285" y="267"/>
                </a:lnTo>
                <a:lnTo>
                  <a:pt x="281" y="264"/>
                </a:lnTo>
                <a:lnTo>
                  <a:pt x="275" y="262"/>
                </a:lnTo>
                <a:lnTo>
                  <a:pt x="268" y="262"/>
                </a:lnTo>
                <a:lnTo>
                  <a:pt x="263" y="264"/>
                </a:lnTo>
                <a:lnTo>
                  <a:pt x="259" y="268"/>
                </a:lnTo>
                <a:lnTo>
                  <a:pt x="205" y="324"/>
                </a:lnTo>
                <a:lnTo>
                  <a:pt x="201" y="331"/>
                </a:lnTo>
                <a:lnTo>
                  <a:pt x="200" y="339"/>
                </a:lnTo>
                <a:lnTo>
                  <a:pt x="201" y="348"/>
                </a:lnTo>
                <a:lnTo>
                  <a:pt x="205" y="353"/>
                </a:lnTo>
                <a:lnTo>
                  <a:pt x="259" y="411"/>
                </a:lnTo>
                <a:lnTo>
                  <a:pt x="266" y="415"/>
                </a:lnTo>
                <a:lnTo>
                  <a:pt x="273" y="416"/>
                </a:lnTo>
                <a:lnTo>
                  <a:pt x="277" y="416"/>
                </a:lnTo>
                <a:lnTo>
                  <a:pt x="281" y="415"/>
                </a:lnTo>
                <a:lnTo>
                  <a:pt x="285" y="412"/>
                </a:lnTo>
                <a:lnTo>
                  <a:pt x="289" y="408"/>
                </a:lnTo>
                <a:lnTo>
                  <a:pt x="292" y="404"/>
                </a:lnTo>
                <a:lnTo>
                  <a:pt x="292" y="399"/>
                </a:lnTo>
                <a:lnTo>
                  <a:pt x="292" y="383"/>
                </a:lnTo>
                <a:lnTo>
                  <a:pt x="333" y="383"/>
                </a:lnTo>
                <a:lnTo>
                  <a:pt x="348" y="382"/>
                </a:lnTo>
                <a:lnTo>
                  <a:pt x="361" y="379"/>
                </a:lnTo>
                <a:lnTo>
                  <a:pt x="370" y="375"/>
                </a:lnTo>
                <a:lnTo>
                  <a:pt x="377" y="370"/>
                </a:lnTo>
                <a:lnTo>
                  <a:pt x="385" y="363"/>
                </a:lnTo>
                <a:lnTo>
                  <a:pt x="388" y="360"/>
                </a:lnTo>
                <a:lnTo>
                  <a:pt x="417" y="317"/>
                </a:lnTo>
                <a:lnTo>
                  <a:pt x="418" y="316"/>
                </a:lnTo>
                <a:lnTo>
                  <a:pt x="422" y="306"/>
                </a:lnTo>
                <a:lnTo>
                  <a:pt x="424" y="297"/>
                </a:lnTo>
                <a:lnTo>
                  <a:pt x="425" y="289"/>
                </a:lnTo>
                <a:lnTo>
                  <a:pt x="424" y="280"/>
                </a:lnTo>
                <a:lnTo>
                  <a:pt x="420" y="267"/>
                </a:lnTo>
                <a:lnTo>
                  <a:pt x="417" y="261"/>
                </a:lnTo>
                <a:close/>
                <a:moveTo>
                  <a:pt x="73" y="359"/>
                </a:moveTo>
                <a:lnTo>
                  <a:pt x="73" y="359"/>
                </a:lnTo>
                <a:lnTo>
                  <a:pt x="69" y="359"/>
                </a:lnTo>
                <a:lnTo>
                  <a:pt x="62" y="356"/>
                </a:lnTo>
                <a:lnTo>
                  <a:pt x="53" y="352"/>
                </a:lnTo>
                <a:lnTo>
                  <a:pt x="48" y="348"/>
                </a:lnTo>
                <a:lnTo>
                  <a:pt x="46" y="342"/>
                </a:lnTo>
                <a:lnTo>
                  <a:pt x="36" y="320"/>
                </a:lnTo>
                <a:lnTo>
                  <a:pt x="47" y="322"/>
                </a:lnTo>
                <a:lnTo>
                  <a:pt x="178" y="322"/>
                </a:lnTo>
                <a:lnTo>
                  <a:pt x="178" y="300"/>
                </a:lnTo>
                <a:lnTo>
                  <a:pt x="47" y="300"/>
                </a:lnTo>
                <a:lnTo>
                  <a:pt x="44" y="298"/>
                </a:lnTo>
                <a:lnTo>
                  <a:pt x="37" y="297"/>
                </a:lnTo>
                <a:lnTo>
                  <a:pt x="29" y="294"/>
                </a:lnTo>
                <a:lnTo>
                  <a:pt x="26" y="291"/>
                </a:lnTo>
                <a:lnTo>
                  <a:pt x="24" y="287"/>
                </a:lnTo>
                <a:lnTo>
                  <a:pt x="24" y="282"/>
                </a:lnTo>
                <a:lnTo>
                  <a:pt x="25" y="275"/>
                </a:lnTo>
                <a:lnTo>
                  <a:pt x="28" y="267"/>
                </a:lnTo>
                <a:lnTo>
                  <a:pt x="33" y="258"/>
                </a:lnTo>
                <a:lnTo>
                  <a:pt x="66" y="203"/>
                </a:lnTo>
                <a:lnTo>
                  <a:pt x="42" y="190"/>
                </a:lnTo>
                <a:lnTo>
                  <a:pt x="108" y="176"/>
                </a:lnTo>
                <a:lnTo>
                  <a:pt x="125" y="240"/>
                </a:lnTo>
                <a:lnTo>
                  <a:pt x="101" y="225"/>
                </a:lnTo>
                <a:lnTo>
                  <a:pt x="68" y="279"/>
                </a:lnTo>
                <a:lnTo>
                  <a:pt x="94" y="279"/>
                </a:lnTo>
                <a:lnTo>
                  <a:pt x="108" y="257"/>
                </a:lnTo>
                <a:lnTo>
                  <a:pt x="121" y="265"/>
                </a:lnTo>
                <a:lnTo>
                  <a:pt x="127" y="267"/>
                </a:lnTo>
                <a:lnTo>
                  <a:pt x="132" y="268"/>
                </a:lnTo>
                <a:lnTo>
                  <a:pt x="138" y="267"/>
                </a:lnTo>
                <a:lnTo>
                  <a:pt x="142" y="264"/>
                </a:lnTo>
                <a:lnTo>
                  <a:pt x="146" y="260"/>
                </a:lnTo>
                <a:lnTo>
                  <a:pt x="149" y="256"/>
                </a:lnTo>
                <a:lnTo>
                  <a:pt x="150" y="249"/>
                </a:lnTo>
                <a:lnTo>
                  <a:pt x="150" y="243"/>
                </a:lnTo>
                <a:lnTo>
                  <a:pt x="130" y="169"/>
                </a:lnTo>
                <a:lnTo>
                  <a:pt x="125" y="161"/>
                </a:lnTo>
                <a:lnTo>
                  <a:pt x="120" y="155"/>
                </a:lnTo>
                <a:lnTo>
                  <a:pt x="112" y="152"/>
                </a:lnTo>
                <a:lnTo>
                  <a:pt x="105" y="152"/>
                </a:lnTo>
                <a:lnTo>
                  <a:pt x="28" y="169"/>
                </a:lnTo>
                <a:lnTo>
                  <a:pt x="22" y="170"/>
                </a:lnTo>
                <a:lnTo>
                  <a:pt x="18" y="174"/>
                </a:lnTo>
                <a:lnTo>
                  <a:pt x="15" y="179"/>
                </a:lnTo>
                <a:lnTo>
                  <a:pt x="13" y="185"/>
                </a:lnTo>
                <a:lnTo>
                  <a:pt x="13" y="191"/>
                </a:lnTo>
                <a:lnTo>
                  <a:pt x="14" y="195"/>
                </a:lnTo>
                <a:lnTo>
                  <a:pt x="17" y="199"/>
                </a:lnTo>
                <a:lnTo>
                  <a:pt x="21" y="203"/>
                </a:lnTo>
                <a:lnTo>
                  <a:pt x="35" y="212"/>
                </a:lnTo>
                <a:lnTo>
                  <a:pt x="13" y="246"/>
                </a:lnTo>
                <a:lnTo>
                  <a:pt x="6" y="260"/>
                </a:lnTo>
                <a:lnTo>
                  <a:pt x="2" y="272"/>
                </a:lnTo>
                <a:lnTo>
                  <a:pt x="0" y="282"/>
                </a:lnTo>
                <a:lnTo>
                  <a:pt x="0" y="291"/>
                </a:lnTo>
                <a:lnTo>
                  <a:pt x="2" y="301"/>
                </a:lnTo>
                <a:lnTo>
                  <a:pt x="4" y="305"/>
                </a:lnTo>
                <a:lnTo>
                  <a:pt x="25" y="353"/>
                </a:lnTo>
                <a:lnTo>
                  <a:pt x="31" y="363"/>
                </a:lnTo>
                <a:lnTo>
                  <a:pt x="37" y="370"/>
                </a:lnTo>
                <a:lnTo>
                  <a:pt x="46" y="374"/>
                </a:lnTo>
                <a:lnTo>
                  <a:pt x="53" y="378"/>
                </a:lnTo>
                <a:lnTo>
                  <a:pt x="66" y="381"/>
                </a:lnTo>
                <a:lnTo>
                  <a:pt x="72" y="382"/>
                </a:lnTo>
                <a:lnTo>
                  <a:pt x="176" y="382"/>
                </a:lnTo>
                <a:lnTo>
                  <a:pt x="176" y="359"/>
                </a:lnTo>
                <a:lnTo>
                  <a:pt x="73" y="359"/>
                </a:lnTo>
                <a:close/>
              </a:path>
            </a:pathLst>
          </a:custGeom>
          <a:solidFill>
            <a:schemeClr val="accent1"/>
          </a:solidFill>
          <a:ln>
            <a:noFill/>
          </a:ln>
        </p:spPr>
        <p:txBody>
          <a:bodyPr/>
          <a:lstStyle/>
          <a:p>
            <a:endParaRPr lang="en-US" dirty="0"/>
          </a:p>
        </p:txBody>
      </p:sp>
      <p:sp>
        <p:nvSpPr>
          <p:cNvPr id="287" name="Freeform 330"/>
          <p:cNvSpPr>
            <a:spLocks noEditPoints="1"/>
          </p:cNvSpPr>
          <p:nvPr/>
        </p:nvSpPr>
        <p:spPr bwMode="auto">
          <a:xfrm>
            <a:off x="9214974" y="4424060"/>
            <a:ext cx="369545" cy="369547"/>
          </a:xfrm>
          <a:custGeom>
            <a:avLst/>
            <a:gdLst>
              <a:gd name="T0" fmla="*/ 97665 w 424"/>
              <a:gd name="T1" fmla="*/ 71607 h 422"/>
              <a:gd name="T2" fmla="*/ 119310 w 424"/>
              <a:gd name="T3" fmla="*/ 79033 h 422"/>
              <a:gd name="T4" fmla="*/ 109279 w 424"/>
              <a:gd name="T5" fmla="*/ 105554 h 422"/>
              <a:gd name="T6" fmla="*/ 88691 w 424"/>
              <a:gd name="T7" fmla="*/ 120406 h 422"/>
              <a:gd name="T8" fmla="*/ 108224 w 424"/>
              <a:gd name="T9" fmla="*/ 88050 h 422"/>
              <a:gd name="T10" fmla="*/ 101889 w 424"/>
              <a:gd name="T11" fmla="*/ 81155 h 422"/>
              <a:gd name="T12" fmla="*/ 154681 w 424"/>
              <a:gd name="T13" fmla="*/ 105554 h 422"/>
              <a:gd name="T14" fmla="*/ 143066 w 424"/>
              <a:gd name="T15" fmla="*/ 105554 h 422"/>
              <a:gd name="T16" fmla="*/ 129340 w 424"/>
              <a:gd name="T17" fmla="*/ 2122 h 422"/>
              <a:gd name="T18" fmla="*/ 119310 w 424"/>
              <a:gd name="T19" fmla="*/ 29704 h 422"/>
              <a:gd name="T20" fmla="*/ 131452 w 424"/>
              <a:gd name="T21" fmla="*/ 29704 h 422"/>
              <a:gd name="T22" fmla="*/ 193747 w 424"/>
              <a:gd name="T23" fmla="*/ 93354 h 422"/>
              <a:gd name="T24" fmla="*/ 193747 w 424"/>
              <a:gd name="T25" fmla="*/ 105024 h 422"/>
              <a:gd name="T26" fmla="*/ 194802 w 424"/>
              <a:gd name="T27" fmla="*/ 169205 h 422"/>
              <a:gd name="T28" fmla="*/ 171574 w 424"/>
              <a:gd name="T29" fmla="*/ 143214 h 422"/>
              <a:gd name="T30" fmla="*/ 187939 w 424"/>
              <a:gd name="T31" fmla="*/ 170796 h 422"/>
              <a:gd name="T32" fmla="*/ 82355 w 424"/>
              <a:gd name="T33" fmla="*/ 50390 h 422"/>
              <a:gd name="T34" fmla="*/ 55432 w 424"/>
              <a:gd name="T35" fmla="*/ 29173 h 422"/>
              <a:gd name="T36" fmla="*/ 76548 w 424"/>
              <a:gd name="T37" fmla="*/ 56225 h 422"/>
              <a:gd name="T38" fmla="*/ 196386 w 424"/>
              <a:gd name="T39" fmla="*/ 31295 h 422"/>
              <a:gd name="T40" fmla="*/ 168406 w 424"/>
              <a:gd name="T41" fmla="*/ 47208 h 422"/>
              <a:gd name="T42" fmla="*/ 177909 w 424"/>
              <a:gd name="T43" fmla="*/ 54633 h 422"/>
              <a:gd name="T44" fmla="*/ 163655 w 424"/>
              <a:gd name="T45" fmla="*/ 7956 h 422"/>
              <a:gd name="T46" fmla="*/ 147290 w 424"/>
              <a:gd name="T47" fmla="*/ 39251 h 422"/>
              <a:gd name="T48" fmla="*/ 157848 w 424"/>
              <a:gd name="T49" fmla="*/ 38190 h 422"/>
              <a:gd name="T50" fmla="*/ 214863 w 424"/>
              <a:gd name="T51" fmla="*/ 59938 h 422"/>
              <a:gd name="T52" fmla="*/ 183716 w 424"/>
              <a:gd name="T53" fmla="*/ 75320 h 422"/>
              <a:gd name="T54" fmla="*/ 162071 w 424"/>
              <a:gd name="T55" fmla="*/ 190952 h 422"/>
              <a:gd name="T56" fmla="*/ 153097 w 424"/>
              <a:gd name="T57" fmla="*/ 157535 h 422"/>
              <a:gd name="T58" fmla="*/ 154153 w 424"/>
              <a:gd name="T59" fmla="*/ 187239 h 422"/>
              <a:gd name="T60" fmla="*/ 101889 w 424"/>
              <a:gd name="T61" fmla="*/ 40842 h 422"/>
              <a:gd name="T62" fmla="*/ 90274 w 424"/>
              <a:gd name="T63" fmla="*/ 7426 h 422"/>
              <a:gd name="T64" fmla="*/ 94498 w 424"/>
              <a:gd name="T65" fmla="*/ 38721 h 422"/>
              <a:gd name="T66" fmla="*/ 216447 w 424"/>
              <a:gd name="T67" fmla="*/ 134727 h 422"/>
              <a:gd name="T68" fmla="*/ 183188 w 424"/>
              <a:gd name="T69" fmla="*/ 124119 h 422"/>
              <a:gd name="T70" fmla="*/ 210640 w 424"/>
              <a:gd name="T71" fmla="*/ 141623 h 422"/>
              <a:gd name="T72" fmla="*/ 105584 w 424"/>
              <a:gd name="T73" fmla="*/ 223308 h 422"/>
              <a:gd name="T74" fmla="*/ 43817 w 424"/>
              <a:gd name="T75" fmla="*/ 172918 h 422"/>
              <a:gd name="T76" fmla="*/ 24812 w 424"/>
              <a:gd name="T77" fmla="*/ 145866 h 422"/>
              <a:gd name="T78" fmla="*/ 0 w 424"/>
              <a:gd name="T79" fmla="*/ 68424 h 422"/>
              <a:gd name="T80" fmla="*/ 30091 w 424"/>
              <a:gd name="T81" fmla="*/ 44555 h 422"/>
              <a:gd name="T82" fmla="*/ 48569 w 424"/>
              <a:gd name="T83" fmla="*/ 51981 h 422"/>
              <a:gd name="T84" fmla="*/ 49624 w 424"/>
              <a:gd name="T85" fmla="*/ 111389 h 422"/>
              <a:gd name="T86" fmla="*/ 65462 w 424"/>
              <a:gd name="T87" fmla="*/ 137910 h 422"/>
              <a:gd name="T88" fmla="*/ 103472 w 424"/>
              <a:gd name="T89" fmla="*/ 155944 h 422"/>
              <a:gd name="T90" fmla="*/ 143066 w 424"/>
              <a:gd name="T91" fmla="*/ 192013 h 422"/>
              <a:gd name="T92" fmla="*/ 123005 w 424"/>
              <a:gd name="T93" fmla="*/ 218003 h 422"/>
              <a:gd name="T94" fmla="*/ 108224 w 424"/>
              <a:gd name="T95" fmla="*/ 211638 h 422"/>
              <a:gd name="T96" fmla="*/ 130924 w 424"/>
              <a:gd name="T97" fmla="*/ 194665 h 422"/>
              <a:gd name="T98" fmla="*/ 103472 w 424"/>
              <a:gd name="T99" fmla="*/ 168674 h 422"/>
              <a:gd name="T100" fmla="*/ 69157 w 424"/>
              <a:gd name="T101" fmla="*/ 162839 h 422"/>
              <a:gd name="T102" fmla="*/ 42762 w 424"/>
              <a:gd name="T103" fmla="*/ 125710 h 422"/>
              <a:gd name="T104" fmla="*/ 50680 w 424"/>
              <a:gd name="T105" fmla="*/ 90702 h 422"/>
              <a:gd name="T106" fmla="*/ 35899 w 424"/>
              <a:gd name="T107" fmla="*/ 55694 h 422"/>
              <a:gd name="T108" fmla="*/ 12670 w 424"/>
              <a:gd name="T109" fmla="*/ 71607 h 422"/>
              <a:gd name="T110" fmla="*/ 35899 w 424"/>
              <a:gd name="T111" fmla="*/ 140031 h 422"/>
              <a:gd name="T112" fmla="*/ 72853 w 424"/>
              <a:gd name="T113" fmla="*/ 188300 h 42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4" h="422">
                <a:moveTo>
                  <a:pt x="167" y="171"/>
                </a:moveTo>
                <a:lnTo>
                  <a:pt x="167" y="165"/>
                </a:lnTo>
                <a:lnTo>
                  <a:pt x="168" y="158"/>
                </a:lnTo>
                <a:lnTo>
                  <a:pt x="169" y="151"/>
                </a:lnTo>
                <a:lnTo>
                  <a:pt x="172" y="146"/>
                </a:lnTo>
                <a:lnTo>
                  <a:pt x="175" y="142"/>
                </a:lnTo>
                <a:lnTo>
                  <a:pt x="179" y="138"/>
                </a:lnTo>
                <a:lnTo>
                  <a:pt x="185" y="135"/>
                </a:lnTo>
                <a:lnTo>
                  <a:pt x="191" y="133"/>
                </a:lnTo>
                <a:lnTo>
                  <a:pt x="198" y="133"/>
                </a:lnTo>
                <a:lnTo>
                  <a:pt x="205" y="133"/>
                </a:lnTo>
                <a:lnTo>
                  <a:pt x="211" y="135"/>
                </a:lnTo>
                <a:lnTo>
                  <a:pt x="216" y="138"/>
                </a:lnTo>
                <a:lnTo>
                  <a:pt x="220" y="140"/>
                </a:lnTo>
                <a:lnTo>
                  <a:pt x="224" y="144"/>
                </a:lnTo>
                <a:lnTo>
                  <a:pt x="226" y="149"/>
                </a:lnTo>
                <a:lnTo>
                  <a:pt x="229" y="155"/>
                </a:lnTo>
                <a:lnTo>
                  <a:pt x="229" y="162"/>
                </a:lnTo>
                <a:lnTo>
                  <a:pt x="227" y="171"/>
                </a:lnTo>
                <a:lnTo>
                  <a:pt x="226" y="177"/>
                </a:lnTo>
                <a:lnTo>
                  <a:pt x="222" y="184"/>
                </a:lnTo>
                <a:lnTo>
                  <a:pt x="216" y="191"/>
                </a:lnTo>
                <a:lnTo>
                  <a:pt x="207" y="199"/>
                </a:lnTo>
                <a:lnTo>
                  <a:pt x="198" y="208"/>
                </a:lnTo>
                <a:lnTo>
                  <a:pt x="196" y="213"/>
                </a:lnTo>
                <a:lnTo>
                  <a:pt x="193" y="217"/>
                </a:lnTo>
                <a:lnTo>
                  <a:pt x="229" y="217"/>
                </a:lnTo>
                <a:lnTo>
                  <a:pt x="229" y="237"/>
                </a:lnTo>
                <a:lnTo>
                  <a:pt x="167" y="237"/>
                </a:lnTo>
                <a:lnTo>
                  <a:pt x="167" y="232"/>
                </a:lnTo>
                <a:lnTo>
                  <a:pt x="168" y="227"/>
                </a:lnTo>
                <a:lnTo>
                  <a:pt x="169" y="220"/>
                </a:lnTo>
                <a:lnTo>
                  <a:pt x="174" y="209"/>
                </a:lnTo>
                <a:lnTo>
                  <a:pt x="180" y="198"/>
                </a:lnTo>
                <a:lnTo>
                  <a:pt x="189" y="188"/>
                </a:lnTo>
                <a:lnTo>
                  <a:pt x="198" y="177"/>
                </a:lnTo>
                <a:lnTo>
                  <a:pt x="202" y="175"/>
                </a:lnTo>
                <a:lnTo>
                  <a:pt x="204" y="171"/>
                </a:lnTo>
                <a:lnTo>
                  <a:pt x="205" y="166"/>
                </a:lnTo>
                <a:lnTo>
                  <a:pt x="205" y="161"/>
                </a:lnTo>
                <a:lnTo>
                  <a:pt x="205" y="157"/>
                </a:lnTo>
                <a:lnTo>
                  <a:pt x="204" y="154"/>
                </a:lnTo>
                <a:lnTo>
                  <a:pt x="201" y="151"/>
                </a:lnTo>
                <a:lnTo>
                  <a:pt x="197" y="150"/>
                </a:lnTo>
                <a:lnTo>
                  <a:pt x="194" y="151"/>
                </a:lnTo>
                <a:lnTo>
                  <a:pt x="193" y="153"/>
                </a:lnTo>
                <a:lnTo>
                  <a:pt x="190" y="157"/>
                </a:lnTo>
                <a:lnTo>
                  <a:pt x="189" y="161"/>
                </a:lnTo>
                <a:lnTo>
                  <a:pt x="189" y="165"/>
                </a:lnTo>
                <a:lnTo>
                  <a:pt x="189" y="171"/>
                </a:lnTo>
                <a:lnTo>
                  <a:pt x="167" y="171"/>
                </a:lnTo>
                <a:close/>
                <a:moveTo>
                  <a:pt x="237" y="198"/>
                </a:moveTo>
                <a:lnTo>
                  <a:pt x="268" y="136"/>
                </a:lnTo>
                <a:lnTo>
                  <a:pt x="293" y="136"/>
                </a:lnTo>
                <a:lnTo>
                  <a:pt x="293" y="199"/>
                </a:lnTo>
                <a:lnTo>
                  <a:pt x="301" y="199"/>
                </a:lnTo>
                <a:lnTo>
                  <a:pt x="301" y="217"/>
                </a:lnTo>
                <a:lnTo>
                  <a:pt x="293" y="217"/>
                </a:lnTo>
                <a:lnTo>
                  <a:pt x="293" y="237"/>
                </a:lnTo>
                <a:lnTo>
                  <a:pt x="271" y="237"/>
                </a:lnTo>
                <a:lnTo>
                  <a:pt x="271" y="217"/>
                </a:lnTo>
                <a:lnTo>
                  <a:pt x="237" y="217"/>
                </a:lnTo>
                <a:lnTo>
                  <a:pt x="237" y="198"/>
                </a:lnTo>
                <a:close/>
                <a:moveTo>
                  <a:pt x="271" y="199"/>
                </a:moveTo>
                <a:lnTo>
                  <a:pt x="271" y="166"/>
                </a:lnTo>
                <a:lnTo>
                  <a:pt x="253" y="199"/>
                </a:lnTo>
                <a:lnTo>
                  <a:pt x="271" y="199"/>
                </a:lnTo>
                <a:close/>
                <a:moveTo>
                  <a:pt x="249" y="56"/>
                </a:moveTo>
                <a:lnTo>
                  <a:pt x="249" y="12"/>
                </a:lnTo>
                <a:lnTo>
                  <a:pt x="248" y="7"/>
                </a:lnTo>
                <a:lnTo>
                  <a:pt x="245" y="4"/>
                </a:lnTo>
                <a:lnTo>
                  <a:pt x="241" y="1"/>
                </a:lnTo>
                <a:lnTo>
                  <a:pt x="237" y="0"/>
                </a:lnTo>
                <a:lnTo>
                  <a:pt x="233" y="1"/>
                </a:lnTo>
                <a:lnTo>
                  <a:pt x="229" y="4"/>
                </a:lnTo>
                <a:lnTo>
                  <a:pt x="226" y="7"/>
                </a:lnTo>
                <a:lnTo>
                  <a:pt x="226" y="12"/>
                </a:lnTo>
                <a:lnTo>
                  <a:pt x="226" y="56"/>
                </a:lnTo>
                <a:lnTo>
                  <a:pt x="226" y="61"/>
                </a:lnTo>
                <a:lnTo>
                  <a:pt x="229" y="65"/>
                </a:lnTo>
                <a:lnTo>
                  <a:pt x="233" y="67"/>
                </a:lnTo>
                <a:lnTo>
                  <a:pt x="237" y="67"/>
                </a:lnTo>
                <a:lnTo>
                  <a:pt x="241" y="67"/>
                </a:lnTo>
                <a:lnTo>
                  <a:pt x="245" y="65"/>
                </a:lnTo>
                <a:lnTo>
                  <a:pt x="248" y="61"/>
                </a:lnTo>
                <a:lnTo>
                  <a:pt x="249" y="56"/>
                </a:lnTo>
                <a:close/>
                <a:moveTo>
                  <a:pt x="424" y="187"/>
                </a:moveTo>
                <a:lnTo>
                  <a:pt x="424" y="187"/>
                </a:lnTo>
                <a:lnTo>
                  <a:pt x="422" y="183"/>
                </a:lnTo>
                <a:lnTo>
                  <a:pt x="421" y="179"/>
                </a:lnTo>
                <a:lnTo>
                  <a:pt x="417" y="176"/>
                </a:lnTo>
                <a:lnTo>
                  <a:pt x="413" y="176"/>
                </a:lnTo>
                <a:lnTo>
                  <a:pt x="367" y="176"/>
                </a:lnTo>
                <a:lnTo>
                  <a:pt x="363" y="176"/>
                </a:lnTo>
                <a:lnTo>
                  <a:pt x="359" y="179"/>
                </a:lnTo>
                <a:lnTo>
                  <a:pt x="358" y="183"/>
                </a:lnTo>
                <a:lnTo>
                  <a:pt x="356" y="187"/>
                </a:lnTo>
                <a:lnTo>
                  <a:pt x="358" y="191"/>
                </a:lnTo>
                <a:lnTo>
                  <a:pt x="359" y="195"/>
                </a:lnTo>
                <a:lnTo>
                  <a:pt x="363" y="198"/>
                </a:lnTo>
                <a:lnTo>
                  <a:pt x="367" y="198"/>
                </a:lnTo>
                <a:lnTo>
                  <a:pt x="413" y="198"/>
                </a:lnTo>
                <a:lnTo>
                  <a:pt x="417" y="198"/>
                </a:lnTo>
                <a:lnTo>
                  <a:pt x="421" y="195"/>
                </a:lnTo>
                <a:lnTo>
                  <a:pt x="422" y="191"/>
                </a:lnTo>
                <a:lnTo>
                  <a:pt x="424" y="187"/>
                </a:lnTo>
                <a:close/>
                <a:moveTo>
                  <a:pt x="369" y="319"/>
                </a:moveTo>
                <a:lnTo>
                  <a:pt x="369" y="319"/>
                </a:lnTo>
                <a:lnTo>
                  <a:pt x="372" y="315"/>
                </a:lnTo>
                <a:lnTo>
                  <a:pt x="373" y="311"/>
                </a:lnTo>
                <a:lnTo>
                  <a:pt x="372" y="307"/>
                </a:lnTo>
                <a:lnTo>
                  <a:pt x="369" y="303"/>
                </a:lnTo>
                <a:lnTo>
                  <a:pt x="337" y="271"/>
                </a:lnTo>
                <a:lnTo>
                  <a:pt x="334" y="270"/>
                </a:lnTo>
                <a:lnTo>
                  <a:pt x="330" y="268"/>
                </a:lnTo>
                <a:lnTo>
                  <a:pt x="325" y="270"/>
                </a:lnTo>
                <a:lnTo>
                  <a:pt x="322" y="271"/>
                </a:lnTo>
                <a:lnTo>
                  <a:pt x="319" y="275"/>
                </a:lnTo>
                <a:lnTo>
                  <a:pt x="318" y="279"/>
                </a:lnTo>
                <a:lnTo>
                  <a:pt x="319" y="283"/>
                </a:lnTo>
                <a:lnTo>
                  <a:pt x="322" y="287"/>
                </a:lnTo>
                <a:lnTo>
                  <a:pt x="352" y="319"/>
                </a:lnTo>
                <a:lnTo>
                  <a:pt x="356" y="322"/>
                </a:lnTo>
                <a:lnTo>
                  <a:pt x="361" y="322"/>
                </a:lnTo>
                <a:lnTo>
                  <a:pt x="365" y="322"/>
                </a:lnTo>
                <a:lnTo>
                  <a:pt x="369" y="319"/>
                </a:lnTo>
                <a:close/>
                <a:moveTo>
                  <a:pt x="153" y="103"/>
                </a:moveTo>
                <a:lnTo>
                  <a:pt x="153" y="103"/>
                </a:lnTo>
                <a:lnTo>
                  <a:pt x="156" y="99"/>
                </a:lnTo>
                <a:lnTo>
                  <a:pt x="156" y="95"/>
                </a:lnTo>
                <a:lnTo>
                  <a:pt x="156" y="89"/>
                </a:lnTo>
                <a:lnTo>
                  <a:pt x="153" y="87"/>
                </a:lnTo>
                <a:lnTo>
                  <a:pt x="121" y="55"/>
                </a:lnTo>
                <a:lnTo>
                  <a:pt x="117" y="52"/>
                </a:lnTo>
                <a:lnTo>
                  <a:pt x="113" y="52"/>
                </a:lnTo>
                <a:lnTo>
                  <a:pt x="109" y="52"/>
                </a:lnTo>
                <a:lnTo>
                  <a:pt x="105" y="55"/>
                </a:lnTo>
                <a:lnTo>
                  <a:pt x="102" y="59"/>
                </a:lnTo>
                <a:lnTo>
                  <a:pt x="102" y="63"/>
                </a:lnTo>
                <a:lnTo>
                  <a:pt x="102" y="67"/>
                </a:lnTo>
                <a:lnTo>
                  <a:pt x="105" y="72"/>
                </a:lnTo>
                <a:lnTo>
                  <a:pt x="136" y="103"/>
                </a:lnTo>
                <a:lnTo>
                  <a:pt x="141" y="105"/>
                </a:lnTo>
                <a:lnTo>
                  <a:pt x="145" y="106"/>
                </a:lnTo>
                <a:lnTo>
                  <a:pt x="149" y="105"/>
                </a:lnTo>
                <a:lnTo>
                  <a:pt x="153" y="103"/>
                </a:lnTo>
                <a:close/>
                <a:moveTo>
                  <a:pt x="337" y="103"/>
                </a:moveTo>
                <a:lnTo>
                  <a:pt x="369" y="72"/>
                </a:lnTo>
                <a:lnTo>
                  <a:pt x="372" y="67"/>
                </a:lnTo>
                <a:lnTo>
                  <a:pt x="373" y="63"/>
                </a:lnTo>
                <a:lnTo>
                  <a:pt x="372" y="59"/>
                </a:lnTo>
                <a:lnTo>
                  <a:pt x="369" y="55"/>
                </a:lnTo>
                <a:lnTo>
                  <a:pt x="365" y="52"/>
                </a:lnTo>
                <a:lnTo>
                  <a:pt x="361" y="52"/>
                </a:lnTo>
                <a:lnTo>
                  <a:pt x="356" y="52"/>
                </a:lnTo>
                <a:lnTo>
                  <a:pt x="352" y="55"/>
                </a:lnTo>
                <a:lnTo>
                  <a:pt x="322" y="87"/>
                </a:lnTo>
                <a:lnTo>
                  <a:pt x="319" y="89"/>
                </a:lnTo>
                <a:lnTo>
                  <a:pt x="318" y="95"/>
                </a:lnTo>
                <a:lnTo>
                  <a:pt x="319" y="99"/>
                </a:lnTo>
                <a:lnTo>
                  <a:pt x="322" y="103"/>
                </a:lnTo>
                <a:lnTo>
                  <a:pt x="325" y="105"/>
                </a:lnTo>
                <a:lnTo>
                  <a:pt x="330" y="106"/>
                </a:lnTo>
                <a:lnTo>
                  <a:pt x="334" y="105"/>
                </a:lnTo>
                <a:lnTo>
                  <a:pt x="337" y="103"/>
                </a:lnTo>
                <a:close/>
                <a:moveTo>
                  <a:pt x="299" y="72"/>
                </a:moveTo>
                <a:lnTo>
                  <a:pt x="315" y="30"/>
                </a:lnTo>
                <a:lnTo>
                  <a:pt x="317" y="26"/>
                </a:lnTo>
                <a:lnTo>
                  <a:pt x="317" y="21"/>
                </a:lnTo>
                <a:lnTo>
                  <a:pt x="314" y="18"/>
                </a:lnTo>
                <a:lnTo>
                  <a:pt x="310" y="15"/>
                </a:lnTo>
                <a:lnTo>
                  <a:pt x="306" y="14"/>
                </a:lnTo>
                <a:lnTo>
                  <a:pt x="301" y="15"/>
                </a:lnTo>
                <a:lnTo>
                  <a:pt x="297" y="18"/>
                </a:lnTo>
                <a:lnTo>
                  <a:pt x="295" y="21"/>
                </a:lnTo>
                <a:lnTo>
                  <a:pt x="277" y="62"/>
                </a:lnTo>
                <a:lnTo>
                  <a:pt x="277" y="66"/>
                </a:lnTo>
                <a:lnTo>
                  <a:pt x="277" y="70"/>
                </a:lnTo>
                <a:lnTo>
                  <a:pt x="279" y="74"/>
                </a:lnTo>
                <a:lnTo>
                  <a:pt x="284" y="77"/>
                </a:lnTo>
                <a:lnTo>
                  <a:pt x="288" y="78"/>
                </a:lnTo>
                <a:lnTo>
                  <a:pt x="292" y="77"/>
                </a:lnTo>
                <a:lnTo>
                  <a:pt x="295" y="76"/>
                </a:lnTo>
                <a:lnTo>
                  <a:pt x="297" y="74"/>
                </a:lnTo>
                <a:lnTo>
                  <a:pt x="299" y="72"/>
                </a:lnTo>
                <a:close/>
                <a:moveTo>
                  <a:pt x="363" y="149"/>
                </a:moveTo>
                <a:lnTo>
                  <a:pt x="403" y="132"/>
                </a:lnTo>
                <a:lnTo>
                  <a:pt x="407" y="129"/>
                </a:lnTo>
                <a:lnTo>
                  <a:pt x="410" y="125"/>
                </a:lnTo>
                <a:lnTo>
                  <a:pt x="411" y="121"/>
                </a:lnTo>
                <a:lnTo>
                  <a:pt x="410" y="117"/>
                </a:lnTo>
                <a:lnTo>
                  <a:pt x="407" y="113"/>
                </a:lnTo>
                <a:lnTo>
                  <a:pt x="403" y="110"/>
                </a:lnTo>
                <a:lnTo>
                  <a:pt x="399" y="110"/>
                </a:lnTo>
                <a:lnTo>
                  <a:pt x="395" y="110"/>
                </a:lnTo>
                <a:lnTo>
                  <a:pt x="354" y="127"/>
                </a:lnTo>
                <a:lnTo>
                  <a:pt x="350" y="129"/>
                </a:lnTo>
                <a:lnTo>
                  <a:pt x="348" y="133"/>
                </a:lnTo>
                <a:lnTo>
                  <a:pt x="347" y="138"/>
                </a:lnTo>
                <a:lnTo>
                  <a:pt x="348" y="142"/>
                </a:lnTo>
                <a:lnTo>
                  <a:pt x="350" y="144"/>
                </a:lnTo>
                <a:lnTo>
                  <a:pt x="352" y="147"/>
                </a:lnTo>
                <a:lnTo>
                  <a:pt x="355" y="149"/>
                </a:lnTo>
                <a:lnTo>
                  <a:pt x="358" y="150"/>
                </a:lnTo>
                <a:lnTo>
                  <a:pt x="363" y="149"/>
                </a:lnTo>
                <a:close/>
                <a:moveTo>
                  <a:pt x="307" y="360"/>
                </a:moveTo>
                <a:lnTo>
                  <a:pt x="307" y="360"/>
                </a:lnTo>
                <a:lnTo>
                  <a:pt x="311" y="358"/>
                </a:lnTo>
                <a:lnTo>
                  <a:pt x="314" y="353"/>
                </a:lnTo>
                <a:lnTo>
                  <a:pt x="315" y="349"/>
                </a:lnTo>
                <a:lnTo>
                  <a:pt x="314" y="345"/>
                </a:lnTo>
                <a:lnTo>
                  <a:pt x="297" y="304"/>
                </a:lnTo>
                <a:lnTo>
                  <a:pt x="295" y="300"/>
                </a:lnTo>
                <a:lnTo>
                  <a:pt x="290" y="297"/>
                </a:lnTo>
                <a:lnTo>
                  <a:pt x="286" y="297"/>
                </a:lnTo>
                <a:lnTo>
                  <a:pt x="282" y="297"/>
                </a:lnTo>
                <a:lnTo>
                  <a:pt x="278" y="300"/>
                </a:lnTo>
                <a:lnTo>
                  <a:pt x="275" y="304"/>
                </a:lnTo>
                <a:lnTo>
                  <a:pt x="275" y="308"/>
                </a:lnTo>
                <a:lnTo>
                  <a:pt x="275" y="312"/>
                </a:lnTo>
                <a:lnTo>
                  <a:pt x="292" y="353"/>
                </a:lnTo>
                <a:lnTo>
                  <a:pt x="295" y="356"/>
                </a:lnTo>
                <a:lnTo>
                  <a:pt x="297" y="359"/>
                </a:lnTo>
                <a:lnTo>
                  <a:pt x="300" y="360"/>
                </a:lnTo>
                <a:lnTo>
                  <a:pt x="303" y="360"/>
                </a:lnTo>
                <a:lnTo>
                  <a:pt x="307" y="360"/>
                </a:lnTo>
                <a:close/>
                <a:moveTo>
                  <a:pt x="193" y="77"/>
                </a:moveTo>
                <a:lnTo>
                  <a:pt x="193" y="77"/>
                </a:lnTo>
                <a:lnTo>
                  <a:pt x="196" y="74"/>
                </a:lnTo>
                <a:lnTo>
                  <a:pt x="198" y="70"/>
                </a:lnTo>
                <a:lnTo>
                  <a:pt x="200" y="66"/>
                </a:lnTo>
                <a:lnTo>
                  <a:pt x="198" y="62"/>
                </a:lnTo>
                <a:lnTo>
                  <a:pt x="182" y="21"/>
                </a:lnTo>
                <a:lnTo>
                  <a:pt x="179" y="17"/>
                </a:lnTo>
                <a:lnTo>
                  <a:pt x="176" y="14"/>
                </a:lnTo>
                <a:lnTo>
                  <a:pt x="171" y="14"/>
                </a:lnTo>
                <a:lnTo>
                  <a:pt x="167" y="14"/>
                </a:lnTo>
                <a:lnTo>
                  <a:pt x="163" y="17"/>
                </a:lnTo>
                <a:lnTo>
                  <a:pt x="161" y="21"/>
                </a:lnTo>
                <a:lnTo>
                  <a:pt x="160" y="25"/>
                </a:lnTo>
                <a:lnTo>
                  <a:pt x="160" y="29"/>
                </a:lnTo>
                <a:lnTo>
                  <a:pt x="178" y="70"/>
                </a:lnTo>
                <a:lnTo>
                  <a:pt x="179" y="73"/>
                </a:lnTo>
                <a:lnTo>
                  <a:pt x="182" y="76"/>
                </a:lnTo>
                <a:lnTo>
                  <a:pt x="185" y="77"/>
                </a:lnTo>
                <a:lnTo>
                  <a:pt x="187" y="77"/>
                </a:lnTo>
                <a:lnTo>
                  <a:pt x="193" y="77"/>
                </a:lnTo>
                <a:close/>
                <a:moveTo>
                  <a:pt x="409" y="260"/>
                </a:moveTo>
                <a:lnTo>
                  <a:pt x="409" y="260"/>
                </a:lnTo>
                <a:lnTo>
                  <a:pt x="410" y="254"/>
                </a:lnTo>
                <a:lnTo>
                  <a:pt x="409" y="250"/>
                </a:lnTo>
                <a:lnTo>
                  <a:pt x="407" y="248"/>
                </a:lnTo>
                <a:lnTo>
                  <a:pt x="403" y="245"/>
                </a:lnTo>
                <a:lnTo>
                  <a:pt x="362" y="227"/>
                </a:lnTo>
                <a:lnTo>
                  <a:pt x="358" y="227"/>
                </a:lnTo>
                <a:lnTo>
                  <a:pt x="354" y="227"/>
                </a:lnTo>
                <a:lnTo>
                  <a:pt x="350" y="230"/>
                </a:lnTo>
                <a:lnTo>
                  <a:pt x="347" y="234"/>
                </a:lnTo>
                <a:lnTo>
                  <a:pt x="347" y="238"/>
                </a:lnTo>
                <a:lnTo>
                  <a:pt x="347" y="242"/>
                </a:lnTo>
                <a:lnTo>
                  <a:pt x="350" y="246"/>
                </a:lnTo>
                <a:lnTo>
                  <a:pt x="354" y="249"/>
                </a:lnTo>
                <a:lnTo>
                  <a:pt x="394" y="265"/>
                </a:lnTo>
                <a:lnTo>
                  <a:pt x="399" y="267"/>
                </a:lnTo>
                <a:lnTo>
                  <a:pt x="402" y="267"/>
                </a:lnTo>
                <a:lnTo>
                  <a:pt x="405" y="265"/>
                </a:lnTo>
                <a:lnTo>
                  <a:pt x="407" y="263"/>
                </a:lnTo>
                <a:lnTo>
                  <a:pt x="409" y="260"/>
                </a:lnTo>
                <a:close/>
                <a:moveTo>
                  <a:pt x="205" y="422"/>
                </a:moveTo>
                <a:lnTo>
                  <a:pt x="205" y="422"/>
                </a:lnTo>
                <a:lnTo>
                  <a:pt x="200" y="421"/>
                </a:lnTo>
                <a:lnTo>
                  <a:pt x="196" y="419"/>
                </a:lnTo>
                <a:lnTo>
                  <a:pt x="179" y="413"/>
                </a:lnTo>
                <a:lnTo>
                  <a:pt x="163" y="404"/>
                </a:lnTo>
                <a:lnTo>
                  <a:pt x="146" y="393"/>
                </a:lnTo>
                <a:lnTo>
                  <a:pt x="131" y="380"/>
                </a:lnTo>
                <a:lnTo>
                  <a:pt x="114" y="364"/>
                </a:lnTo>
                <a:lnTo>
                  <a:pt x="98" y="347"/>
                </a:lnTo>
                <a:lnTo>
                  <a:pt x="83" y="326"/>
                </a:lnTo>
                <a:lnTo>
                  <a:pt x="66" y="304"/>
                </a:lnTo>
                <a:lnTo>
                  <a:pt x="63" y="301"/>
                </a:lnTo>
                <a:lnTo>
                  <a:pt x="63" y="300"/>
                </a:lnTo>
                <a:lnTo>
                  <a:pt x="62" y="298"/>
                </a:lnTo>
                <a:lnTo>
                  <a:pt x="47" y="275"/>
                </a:lnTo>
                <a:lnTo>
                  <a:pt x="35" y="253"/>
                </a:lnTo>
                <a:lnTo>
                  <a:pt x="24" y="231"/>
                </a:lnTo>
                <a:lnTo>
                  <a:pt x="14" y="210"/>
                </a:lnTo>
                <a:lnTo>
                  <a:pt x="7" y="191"/>
                </a:lnTo>
                <a:lnTo>
                  <a:pt x="3" y="171"/>
                </a:lnTo>
                <a:lnTo>
                  <a:pt x="0" y="153"/>
                </a:lnTo>
                <a:lnTo>
                  <a:pt x="0" y="135"/>
                </a:lnTo>
                <a:lnTo>
                  <a:pt x="0" y="129"/>
                </a:lnTo>
                <a:lnTo>
                  <a:pt x="3" y="121"/>
                </a:lnTo>
                <a:lnTo>
                  <a:pt x="6" y="117"/>
                </a:lnTo>
                <a:lnTo>
                  <a:pt x="10" y="113"/>
                </a:lnTo>
                <a:lnTo>
                  <a:pt x="14" y="107"/>
                </a:lnTo>
                <a:lnTo>
                  <a:pt x="21" y="103"/>
                </a:lnTo>
                <a:lnTo>
                  <a:pt x="30" y="96"/>
                </a:lnTo>
                <a:lnTo>
                  <a:pt x="44" y="89"/>
                </a:lnTo>
                <a:lnTo>
                  <a:pt x="57" y="84"/>
                </a:lnTo>
                <a:lnTo>
                  <a:pt x="63" y="83"/>
                </a:lnTo>
                <a:lnTo>
                  <a:pt x="68" y="81"/>
                </a:lnTo>
                <a:lnTo>
                  <a:pt x="70" y="81"/>
                </a:lnTo>
                <a:lnTo>
                  <a:pt x="76" y="83"/>
                </a:lnTo>
                <a:lnTo>
                  <a:pt x="81" y="85"/>
                </a:lnTo>
                <a:lnTo>
                  <a:pt x="87" y="91"/>
                </a:lnTo>
                <a:lnTo>
                  <a:pt x="92" y="98"/>
                </a:lnTo>
                <a:lnTo>
                  <a:pt x="116" y="155"/>
                </a:lnTo>
                <a:lnTo>
                  <a:pt x="119" y="161"/>
                </a:lnTo>
                <a:lnTo>
                  <a:pt x="120" y="169"/>
                </a:lnTo>
                <a:lnTo>
                  <a:pt x="119" y="175"/>
                </a:lnTo>
                <a:lnTo>
                  <a:pt x="117" y="179"/>
                </a:lnTo>
                <a:lnTo>
                  <a:pt x="116" y="184"/>
                </a:lnTo>
                <a:lnTo>
                  <a:pt x="112" y="190"/>
                </a:lnTo>
                <a:lnTo>
                  <a:pt x="94" y="210"/>
                </a:lnTo>
                <a:lnTo>
                  <a:pt x="107" y="234"/>
                </a:lnTo>
                <a:lnTo>
                  <a:pt x="123" y="259"/>
                </a:lnTo>
                <a:lnTo>
                  <a:pt x="124" y="259"/>
                </a:lnTo>
                <a:lnTo>
                  <a:pt x="124" y="260"/>
                </a:lnTo>
                <a:lnTo>
                  <a:pt x="125" y="260"/>
                </a:lnTo>
                <a:lnTo>
                  <a:pt x="142" y="285"/>
                </a:lnTo>
                <a:lnTo>
                  <a:pt x="158" y="304"/>
                </a:lnTo>
                <a:lnTo>
                  <a:pt x="185" y="296"/>
                </a:lnTo>
                <a:lnTo>
                  <a:pt x="190" y="294"/>
                </a:lnTo>
                <a:lnTo>
                  <a:pt x="196" y="294"/>
                </a:lnTo>
                <a:lnTo>
                  <a:pt x="204" y="296"/>
                </a:lnTo>
                <a:lnTo>
                  <a:pt x="211" y="298"/>
                </a:lnTo>
                <a:lnTo>
                  <a:pt x="216" y="301"/>
                </a:lnTo>
                <a:lnTo>
                  <a:pt x="219" y="304"/>
                </a:lnTo>
                <a:lnTo>
                  <a:pt x="263" y="347"/>
                </a:lnTo>
                <a:lnTo>
                  <a:pt x="268" y="355"/>
                </a:lnTo>
                <a:lnTo>
                  <a:pt x="271" y="362"/>
                </a:lnTo>
                <a:lnTo>
                  <a:pt x="271" y="369"/>
                </a:lnTo>
                <a:lnTo>
                  <a:pt x="270" y="374"/>
                </a:lnTo>
                <a:lnTo>
                  <a:pt x="268" y="378"/>
                </a:lnTo>
                <a:lnTo>
                  <a:pt x="264" y="382"/>
                </a:lnTo>
                <a:lnTo>
                  <a:pt x="256" y="393"/>
                </a:lnTo>
                <a:lnTo>
                  <a:pt x="244" y="403"/>
                </a:lnTo>
                <a:lnTo>
                  <a:pt x="233" y="411"/>
                </a:lnTo>
                <a:lnTo>
                  <a:pt x="224" y="417"/>
                </a:lnTo>
                <a:lnTo>
                  <a:pt x="218" y="419"/>
                </a:lnTo>
                <a:lnTo>
                  <a:pt x="211" y="421"/>
                </a:lnTo>
                <a:lnTo>
                  <a:pt x="205" y="422"/>
                </a:lnTo>
                <a:close/>
                <a:moveTo>
                  <a:pt x="204" y="399"/>
                </a:moveTo>
                <a:lnTo>
                  <a:pt x="204" y="399"/>
                </a:lnTo>
                <a:lnTo>
                  <a:pt x="205" y="399"/>
                </a:lnTo>
                <a:lnTo>
                  <a:pt x="211" y="397"/>
                </a:lnTo>
                <a:lnTo>
                  <a:pt x="219" y="393"/>
                </a:lnTo>
                <a:lnTo>
                  <a:pt x="238" y="378"/>
                </a:lnTo>
                <a:lnTo>
                  <a:pt x="244" y="371"/>
                </a:lnTo>
                <a:lnTo>
                  <a:pt x="248" y="367"/>
                </a:lnTo>
                <a:lnTo>
                  <a:pt x="246" y="363"/>
                </a:lnTo>
                <a:lnTo>
                  <a:pt x="202" y="320"/>
                </a:lnTo>
                <a:lnTo>
                  <a:pt x="201" y="319"/>
                </a:lnTo>
                <a:lnTo>
                  <a:pt x="198" y="318"/>
                </a:lnTo>
                <a:lnTo>
                  <a:pt x="196" y="318"/>
                </a:lnTo>
                <a:lnTo>
                  <a:pt x="193" y="318"/>
                </a:lnTo>
                <a:lnTo>
                  <a:pt x="158" y="329"/>
                </a:lnTo>
                <a:lnTo>
                  <a:pt x="154" y="330"/>
                </a:lnTo>
                <a:lnTo>
                  <a:pt x="152" y="329"/>
                </a:lnTo>
                <a:lnTo>
                  <a:pt x="149" y="327"/>
                </a:lnTo>
                <a:lnTo>
                  <a:pt x="146" y="326"/>
                </a:lnTo>
                <a:lnTo>
                  <a:pt x="131" y="307"/>
                </a:lnTo>
                <a:lnTo>
                  <a:pt x="117" y="290"/>
                </a:lnTo>
                <a:lnTo>
                  <a:pt x="105" y="272"/>
                </a:lnTo>
                <a:lnTo>
                  <a:pt x="92" y="254"/>
                </a:lnTo>
                <a:lnTo>
                  <a:pt x="81" y="237"/>
                </a:lnTo>
                <a:lnTo>
                  <a:pt x="70" y="215"/>
                </a:lnTo>
                <a:lnTo>
                  <a:pt x="69" y="212"/>
                </a:lnTo>
                <a:lnTo>
                  <a:pt x="69" y="209"/>
                </a:lnTo>
                <a:lnTo>
                  <a:pt x="69" y="205"/>
                </a:lnTo>
                <a:lnTo>
                  <a:pt x="72" y="202"/>
                </a:lnTo>
                <a:lnTo>
                  <a:pt x="94" y="175"/>
                </a:lnTo>
                <a:lnTo>
                  <a:pt x="96" y="171"/>
                </a:lnTo>
                <a:lnTo>
                  <a:pt x="96" y="169"/>
                </a:lnTo>
                <a:lnTo>
                  <a:pt x="96" y="166"/>
                </a:lnTo>
                <a:lnTo>
                  <a:pt x="95" y="165"/>
                </a:lnTo>
                <a:lnTo>
                  <a:pt x="70" y="107"/>
                </a:lnTo>
                <a:lnTo>
                  <a:pt x="69" y="105"/>
                </a:lnTo>
                <a:lnTo>
                  <a:pt x="68" y="105"/>
                </a:lnTo>
                <a:lnTo>
                  <a:pt x="63" y="106"/>
                </a:lnTo>
                <a:lnTo>
                  <a:pt x="54" y="110"/>
                </a:lnTo>
                <a:lnTo>
                  <a:pt x="33" y="122"/>
                </a:lnTo>
                <a:lnTo>
                  <a:pt x="28" y="127"/>
                </a:lnTo>
                <a:lnTo>
                  <a:pt x="25" y="129"/>
                </a:lnTo>
                <a:lnTo>
                  <a:pt x="24" y="135"/>
                </a:lnTo>
                <a:lnTo>
                  <a:pt x="22" y="135"/>
                </a:lnTo>
                <a:lnTo>
                  <a:pt x="24" y="151"/>
                </a:lnTo>
                <a:lnTo>
                  <a:pt x="26" y="168"/>
                </a:lnTo>
                <a:lnTo>
                  <a:pt x="30" y="186"/>
                </a:lnTo>
                <a:lnTo>
                  <a:pt x="36" y="204"/>
                </a:lnTo>
                <a:lnTo>
                  <a:pt x="44" y="223"/>
                </a:lnTo>
                <a:lnTo>
                  <a:pt x="55" y="243"/>
                </a:lnTo>
                <a:lnTo>
                  <a:pt x="68" y="264"/>
                </a:lnTo>
                <a:lnTo>
                  <a:pt x="81" y="285"/>
                </a:lnTo>
                <a:lnTo>
                  <a:pt x="83" y="287"/>
                </a:lnTo>
                <a:lnTo>
                  <a:pt x="85" y="292"/>
                </a:lnTo>
                <a:lnTo>
                  <a:pt x="103" y="316"/>
                </a:lnTo>
                <a:lnTo>
                  <a:pt x="121" y="337"/>
                </a:lnTo>
                <a:lnTo>
                  <a:pt x="138" y="355"/>
                </a:lnTo>
                <a:lnTo>
                  <a:pt x="153" y="369"/>
                </a:lnTo>
                <a:lnTo>
                  <a:pt x="167" y="380"/>
                </a:lnTo>
                <a:lnTo>
                  <a:pt x="180" y="388"/>
                </a:lnTo>
                <a:lnTo>
                  <a:pt x="193" y="393"/>
                </a:lnTo>
                <a:lnTo>
                  <a:pt x="202" y="397"/>
                </a:lnTo>
                <a:lnTo>
                  <a:pt x="204" y="399"/>
                </a:lnTo>
                <a:close/>
              </a:path>
            </a:pathLst>
          </a:custGeom>
          <a:solidFill>
            <a:schemeClr val="accent1"/>
          </a:solidFill>
          <a:ln>
            <a:noFill/>
          </a:ln>
        </p:spPr>
        <p:txBody>
          <a:bodyPr/>
          <a:lstStyle/>
          <a:p>
            <a:endParaRPr lang="en-US" dirty="0"/>
          </a:p>
        </p:txBody>
      </p:sp>
      <p:sp>
        <p:nvSpPr>
          <p:cNvPr id="288" name="Freeform 331"/>
          <p:cNvSpPr>
            <a:spLocks noEditPoints="1"/>
          </p:cNvSpPr>
          <p:nvPr/>
        </p:nvSpPr>
        <p:spPr bwMode="auto">
          <a:xfrm>
            <a:off x="3360719" y="4942563"/>
            <a:ext cx="403617" cy="309265"/>
          </a:xfrm>
          <a:custGeom>
            <a:avLst/>
            <a:gdLst>
              <a:gd name="T0" fmla="*/ 228071 w 462"/>
              <a:gd name="T1" fmla="*/ 18996 h 355"/>
              <a:gd name="T2" fmla="*/ 219075 w 462"/>
              <a:gd name="T3" fmla="*/ 4221 h 355"/>
              <a:gd name="T4" fmla="*/ 206904 w 462"/>
              <a:gd name="T5" fmla="*/ 0 h 355"/>
              <a:gd name="T6" fmla="*/ 191558 w 462"/>
              <a:gd name="T7" fmla="*/ 7387 h 355"/>
              <a:gd name="T8" fmla="*/ 185738 w 462"/>
              <a:gd name="T9" fmla="*/ 23745 h 355"/>
              <a:gd name="T10" fmla="*/ 189442 w 462"/>
              <a:gd name="T11" fmla="*/ 29022 h 355"/>
              <a:gd name="T12" fmla="*/ 195792 w 462"/>
              <a:gd name="T13" fmla="*/ 28495 h 355"/>
              <a:gd name="T14" fmla="*/ 198967 w 462"/>
              <a:gd name="T15" fmla="*/ 19524 h 355"/>
              <a:gd name="T16" fmla="*/ 206904 w 462"/>
              <a:gd name="T17" fmla="*/ 12137 h 355"/>
              <a:gd name="T18" fmla="*/ 213254 w 462"/>
              <a:gd name="T19" fmla="*/ 15830 h 355"/>
              <a:gd name="T20" fmla="*/ 15346 w 462"/>
              <a:gd name="T21" fmla="*/ 48019 h 355"/>
              <a:gd name="T22" fmla="*/ 6350 w 462"/>
              <a:gd name="T23" fmla="*/ 50129 h 355"/>
              <a:gd name="T24" fmla="*/ 0 w 462"/>
              <a:gd name="T25" fmla="*/ 60155 h 355"/>
              <a:gd name="T26" fmla="*/ 0 w 462"/>
              <a:gd name="T27" fmla="*/ 69126 h 355"/>
              <a:gd name="T28" fmla="*/ 6350 w 462"/>
              <a:gd name="T29" fmla="*/ 79151 h 355"/>
              <a:gd name="T30" fmla="*/ 228600 w 462"/>
              <a:gd name="T31" fmla="*/ 81790 h 355"/>
              <a:gd name="T32" fmla="*/ 237067 w 462"/>
              <a:gd name="T33" fmla="*/ 79151 h 355"/>
              <a:gd name="T34" fmla="*/ 244475 w 462"/>
              <a:gd name="T35" fmla="*/ 69126 h 355"/>
              <a:gd name="T36" fmla="*/ 244475 w 462"/>
              <a:gd name="T37" fmla="*/ 60155 h 355"/>
              <a:gd name="T38" fmla="*/ 237067 w 462"/>
              <a:gd name="T39" fmla="*/ 50129 h 355"/>
              <a:gd name="T40" fmla="*/ 228600 w 462"/>
              <a:gd name="T41" fmla="*/ 48019 h 355"/>
              <a:gd name="T42" fmla="*/ 231246 w 462"/>
              <a:gd name="T43" fmla="*/ 68070 h 355"/>
              <a:gd name="T44" fmla="*/ 15346 w 462"/>
              <a:gd name="T45" fmla="*/ 69653 h 355"/>
              <a:gd name="T46" fmla="*/ 12171 w 462"/>
              <a:gd name="T47" fmla="*/ 67543 h 355"/>
              <a:gd name="T48" fmla="*/ 12171 w 462"/>
              <a:gd name="T49" fmla="*/ 62266 h 355"/>
              <a:gd name="T50" fmla="*/ 228600 w 462"/>
              <a:gd name="T51" fmla="*/ 59627 h 355"/>
              <a:gd name="T52" fmla="*/ 232304 w 462"/>
              <a:gd name="T53" fmla="*/ 62266 h 355"/>
              <a:gd name="T54" fmla="*/ 38100 w 462"/>
              <a:gd name="T55" fmla="*/ 165690 h 355"/>
              <a:gd name="T56" fmla="*/ 48683 w 462"/>
              <a:gd name="T57" fmla="*/ 171495 h 355"/>
              <a:gd name="T58" fmla="*/ 34925 w 462"/>
              <a:gd name="T59" fmla="*/ 187325 h 355"/>
              <a:gd name="T60" fmla="*/ 30692 w 462"/>
              <a:gd name="T61" fmla="*/ 184159 h 355"/>
              <a:gd name="T62" fmla="*/ 38100 w 462"/>
              <a:gd name="T63" fmla="*/ 165690 h 355"/>
              <a:gd name="T64" fmla="*/ 213783 w 462"/>
              <a:gd name="T65" fmla="*/ 177827 h 355"/>
              <a:gd name="T66" fmla="*/ 213783 w 462"/>
              <a:gd name="T67" fmla="*/ 184159 h 355"/>
              <a:gd name="T68" fmla="*/ 209021 w 462"/>
              <a:gd name="T69" fmla="*/ 187325 h 355"/>
              <a:gd name="T70" fmla="*/ 195792 w 462"/>
              <a:gd name="T71" fmla="*/ 171495 h 355"/>
              <a:gd name="T72" fmla="*/ 201083 w 462"/>
              <a:gd name="T73" fmla="*/ 168329 h 355"/>
              <a:gd name="T74" fmla="*/ 213783 w 462"/>
              <a:gd name="T75" fmla="*/ 177827 h 355"/>
              <a:gd name="T76" fmla="*/ 228071 w 462"/>
              <a:gd name="T77" fmla="*/ 105008 h 355"/>
              <a:gd name="T78" fmla="*/ 222779 w 462"/>
              <a:gd name="T79" fmla="*/ 127698 h 355"/>
              <a:gd name="T80" fmla="*/ 210608 w 462"/>
              <a:gd name="T81" fmla="*/ 146694 h 355"/>
              <a:gd name="T82" fmla="*/ 192088 w 462"/>
              <a:gd name="T83" fmla="*/ 158830 h 355"/>
              <a:gd name="T84" fmla="*/ 168804 w 462"/>
              <a:gd name="T85" fmla="*/ 163052 h 355"/>
              <a:gd name="T86" fmla="*/ 63500 w 462"/>
              <a:gd name="T87" fmla="*/ 162524 h 355"/>
              <a:gd name="T88" fmla="*/ 42333 w 462"/>
              <a:gd name="T89" fmla="*/ 153026 h 355"/>
              <a:gd name="T90" fmla="*/ 26458 w 462"/>
              <a:gd name="T91" fmla="*/ 137723 h 355"/>
              <a:gd name="T92" fmla="*/ 17463 w 462"/>
              <a:gd name="T93" fmla="*/ 116616 h 355"/>
              <a:gd name="T94" fmla="*/ 28575 w 462"/>
              <a:gd name="T95" fmla="*/ 92343 h 355"/>
              <a:gd name="T96" fmla="*/ 29633 w 462"/>
              <a:gd name="T97" fmla="*/ 114506 h 355"/>
              <a:gd name="T98" fmla="*/ 36513 w 462"/>
              <a:gd name="T99" fmla="*/ 130864 h 355"/>
              <a:gd name="T100" fmla="*/ 56621 w 462"/>
              <a:gd name="T101" fmla="*/ 147222 h 355"/>
              <a:gd name="T102" fmla="*/ 75142 w 462"/>
              <a:gd name="T103" fmla="*/ 150915 h 355"/>
              <a:gd name="T104" fmla="*/ 178329 w 462"/>
              <a:gd name="T105" fmla="*/ 150388 h 355"/>
              <a:gd name="T106" fmla="*/ 195263 w 462"/>
              <a:gd name="T107" fmla="*/ 143000 h 355"/>
              <a:gd name="T108" fmla="*/ 211667 w 462"/>
              <a:gd name="T109" fmla="*/ 122421 h 355"/>
              <a:gd name="T110" fmla="*/ 215371 w 462"/>
              <a:gd name="T111" fmla="*/ 105008 h 3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62" h="355">
                <a:moveTo>
                  <a:pt x="432" y="91"/>
                </a:moveTo>
                <a:lnTo>
                  <a:pt x="432" y="45"/>
                </a:lnTo>
                <a:lnTo>
                  <a:pt x="431" y="36"/>
                </a:lnTo>
                <a:lnTo>
                  <a:pt x="429" y="28"/>
                </a:lnTo>
                <a:lnTo>
                  <a:pt x="425" y="21"/>
                </a:lnTo>
                <a:lnTo>
                  <a:pt x="420" y="14"/>
                </a:lnTo>
                <a:lnTo>
                  <a:pt x="414" y="8"/>
                </a:lnTo>
                <a:lnTo>
                  <a:pt x="407" y="4"/>
                </a:lnTo>
                <a:lnTo>
                  <a:pt x="399" y="1"/>
                </a:lnTo>
                <a:lnTo>
                  <a:pt x="391" y="0"/>
                </a:lnTo>
                <a:lnTo>
                  <a:pt x="382" y="1"/>
                </a:lnTo>
                <a:lnTo>
                  <a:pt x="376" y="4"/>
                </a:lnTo>
                <a:lnTo>
                  <a:pt x="369" y="8"/>
                </a:lnTo>
                <a:lnTo>
                  <a:pt x="362" y="14"/>
                </a:lnTo>
                <a:lnTo>
                  <a:pt x="358" y="21"/>
                </a:lnTo>
                <a:lnTo>
                  <a:pt x="354" y="28"/>
                </a:lnTo>
                <a:lnTo>
                  <a:pt x="351" y="36"/>
                </a:lnTo>
                <a:lnTo>
                  <a:pt x="351" y="45"/>
                </a:lnTo>
                <a:lnTo>
                  <a:pt x="351" y="50"/>
                </a:lnTo>
                <a:lnTo>
                  <a:pt x="354" y="54"/>
                </a:lnTo>
                <a:lnTo>
                  <a:pt x="358" y="55"/>
                </a:lnTo>
                <a:lnTo>
                  <a:pt x="362" y="56"/>
                </a:lnTo>
                <a:lnTo>
                  <a:pt x="366" y="55"/>
                </a:lnTo>
                <a:lnTo>
                  <a:pt x="370" y="54"/>
                </a:lnTo>
                <a:lnTo>
                  <a:pt x="373" y="50"/>
                </a:lnTo>
                <a:lnTo>
                  <a:pt x="374" y="45"/>
                </a:lnTo>
                <a:lnTo>
                  <a:pt x="376" y="37"/>
                </a:lnTo>
                <a:lnTo>
                  <a:pt x="378" y="30"/>
                </a:lnTo>
                <a:lnTo>
                  <a:pt x="384" y="25"/>
                </a:lnTo>
                <a:lnTo>
                  <a:pt x="388" y="25"/>
                </a:lnTo>
                <a:lnTo>
                  <a:pt x="391" y="23"/>
                </a:lnTo>
                <a:lnTo>
                  <a:pt x="395" y="25"/>
                </a:lnTo>
                <a:lnTo>
                  <a:pt x="398" y="25"/>
                </a:lnTo>
                <a:lnTo>
                  <a:pt x="403" y="30"/>
                </a:lnTo>
                <a:lnTo>
                  <a:pt x="407" y="37"/>
                </a:lnTo>
                <a:lnTo>
                  <a:pt x="409" y="45"/>
                </a:lnTo>
                <a:lnTo>
                  <a:pt x="409" y="91"/>
                </a:lnTo>
                <a:lnTo>
                  <a:pt x="29" y="91"/>
                </a:lnTo>
                <a:lnTo>
                  <a:pt x="23" y="91"/>
                </a:lnTo>
                <a:lnTo>
                  <a:pt x="18" y="92"/>
                </a:lnTo>
                <a:lnTo>
                  <a:pt x="12" y="95"/>
                </a:lnTo>
                <a:lnTo>
                  <a:pt x="8" y="99"/>
                </a:lnTo>
                <a:lnTo>
                  <a:pt x="4" y="103"/>
                </a:lnTo>
                <a:lnTo>
                  <a:pt x="1" y="109"/>
                </a:lnTo>
                <a:lnTo>
                  <a:pt x="0" y="114"/>
                </a:lnTo>
                <a:lnTo>
                  <a:pt x="0" y="121"/>
                </a:lnTo>
                <a:lnTo>
                  <a:pt x="0" y="124"/>
                </a:lnTo>
                <a:lnTo>
                  <a:pt x="0" y="131"/>
                </a:lnTo>
                <a:lnTo>
                  <a:pt x="1" y="136"/>
                </a:lnTo>
                <a:lnTo>
                  <a:pt x="4" y="142"/>
                </a:lnTo>
                <a:lnTo>
                  <a:pt x="8" y="146"/>
                </a:lnTo>
                <a:lnTo>
                  <a:pt x="12" y="150"/>
                </a:lnTo>
                <a:lnTo>
                  <a:pt x="18" y="153"/>
                </a:lnTo>
                <a:lnTo>
                  <a:pt x="23" y="154"/>
                </a:lnTo>
                <a:lnTo>
                  <a:pt x="29" y="155"/>
                </a:lnTo>
                <a:lnTo>
                  <a:pt x="432" y="155"/>
                </a:lnTo>
                <a:lnTo>
                  <a:pt x="437" y="154"/>
                </a:lnTo>
                <a:lnTo>
                  <a:pt x="444" y="153"/>
                </a:lnTo>
                <a:lnTo>
                  <a:pt x="448" y="150"/>
                </a:lnTo>
                <a:lnTo>
                  <a:pt x="454" y="146"/>
                </a:lnTo>
                <a:lnTo>
                  <a:pt x="457" y="142"/>
                </a:lnTo>
                <a:lnTo>
                  <a:pt x="459" y="136"/>
                </a:lnTo>
                <a:lnTo>
                  <a:pt x="462" y="131"/>
                </a:lnTo>
                <a:lnTo>
                  <a:pt x="462" y="124"/>
                </a:lnTo>
                <a:lnTo>
                  <a:pt x="462" y="121"/>
                </a:lnTo>
                <a:lnTo>
                  <a:pt x="462" y="114"/>
                </a:lnTo>
                <a:lnTo>
                  <a:pt x="459" y="109"/>
                </a:lnTo>
                <a:lnTo>
                  <a:pt x="457" y="105"/>
                </a:lnTo>
                <a:lnTo>
                  <a:pt x="454" y="99"/>
                </a:lnTo>
                <a:lnTo>
                  <a:pt x="448" y="95"/>
                </a:lnTo>
                <a:lnTo>
                  <a:pt x="444" y="92"/>
                </a:lnTo>
                <a:lnTo>
                  <a:pt x="437" y="91"/>
                </a:lnTo>
                <a:lnTo>
                  <a:pt x="432" y="91"/>
                </a:lnTo>
                <a:close/>
                <a:moveTo>
                  <a:pt x="439" y="124"/>
                </a:moveTo>
                <a:lnTo>
                  <a:pt x="439" y="124"/>
                </a:lnTo>
                <a:lnTo>
                  <a:pt x="439" y="128"/>
                </a:lnTo>
                <a:lnTo>
                  <a:pt x="437" y="129"/>
                </a:lnTo>
                <a:lnTo>
                  <a:pt x="435" y="132"/>
                </a:lnTo>
                <a:lnTo>
                  <a:pt x="432" y="132"/>
                </a:lnTo>
                <a:lnTo>
                  <a:pt x="384" y="132"/>
                </a:lnTo>
                <a:lnTo>
                  <a:pt x="29" y="132"/>
                </a:lnTo>
                <a:lnTo>
                  <a:pt x="26" y="132"/>
                </a:lnTo>
                <a:lnTo>
                  <a:pt x="25" y="129"/>
                </a:lnTo>
                <a:lnTo>
                  <a:pt x="23" y="128"/>
                </a:lnTo>
                <a:lnTo>
                  <a:pt x="22" y="124"/>
                </a:lnTo>
                <a:lnTo>
                  <a:pt x="22" y="121"/>
                </a:lnTo>
                <a:lnTo>
                  <a:pt x="23" y="118"/>
                </a:lnTo>
                <a:lnTo>
                  <a:pt x="25" y="116"/>
                </a:lnTo>
                <a:lnTo>
                  <a:pt x="26" y="114"/>
                </a:lnTo>
                <a:lnTo>
                  <a:pt x="29" y="113"/>
                </a:lnTo>
                <a:lnTo>
                  <a:pt x="432" y="113"/>
                </a:lnTo>
                <a:lnTo>
                  <a:pt x="435" y="114"/>
                </a:lnTo>
                <a:lnTo>
                  <a:pt x="437" y="116"/>
                </a:lnTo>
                <a:lnTo>
                  <a:pt x="439" y="118"/>
                </a:lnTo>
                <a:lnTo>
                  <a:pt x="439" y="121"/>
                </a:lnTo>
                <a:lnTo>
                  <a:pt x="439" y="124"/>
                </a:lnTo>
                <a:close/>
                <a:moveTo>
                  <a:pt x="72" y="314"/>
                </a:moveTo>
                <a:lnTo>
                  <a:pt x="72" y="314"/>
                </a:lnTo>
                <a:lnTo>
                  <a:pt x="83" y="319"/>
                </a:lnTo>
                <a:lnTo>
                  <a:pt x="92" y="323"/>
                </a:lnTo>
                <a:lnTo>
                  <a:pt x="92" y="325"/>
                </a:lnTo>
                <a:lnTo>
                  <a:pt x="77" y="349"/>
                </a:lnTo>
                <a:lnTo>
                  <a:pt x="73" y="353"/>
                </a:lnTo>
                <a:lnTo>
                  <a:pt x="66" y="355"/>
                </a:lnTo>
                <a:lnTo>
                  <a:pt x="61" y="353"/>
                </a:lnTo>
                <a:lnTo>
                  <a:pt x="58" y="349"/>
                </a:lnTo>
                <a:lnTo>
                  <a:pt x="55" y="347"/>
                </a:lnTo>
                <a:lnTo>
                  <a:pt x="55" y="341"/>
                </a:lnTo>
                <a:lnTo>
                  <a:pt x="56" y="337"/>
                </a:lnTo>
                <a:lnTo>
                  <a:pt x="72" y="314"/>
                </a:lnTo>
                <a:close/>
                <a:moveTo>
                  <a:pt x="404" y="337"/>
                </a:moveTo>
                <a:lnTo>
                  <a:pt x="404" y="337"/>
                </a:lnTo>
                <a:lnTo>
                  <a:pt x="406" y="341"/>
                </a:lnTo>
                <a:lnTo>
                  <a:pt x="406" y="347"/>
                </a:lnTo>
                <a:lnTo>
                  <a:pt x="404" y="349"/>
                </a:lnTo>
                <a:lnTo>
                  <a:pt x="400" y="353"/>
                </a:lnTo>
                <a:lnTo>
                  <a:pt x="395" y="355"/>
                </a:lnTo>
                <a:lnTo>
                  <a:pt x="389" y="353"/>
                </a:lnTo>
                <a:lnTo>
                  <a:pt x="387" y="351"/>
                </a:lnTo>
                <a:lnTo>
                  <a:pt x="385" y="349"/>
                </a:lnTo>
                <a:lnTo>
                  <a:pt x="370" y="325"/>
                </a:lnTo>
                <a:lnTo>
                  <a:pt x="369" y="323"/>
                </a:lnTo>
                <a:lnTo>
                  <a:pt x="380" y="319"/>
                </a:lnTo>
                <a:lnTo>
                  <a:pt x="389" y="314"/>
                </a:lnTo>
                <a:lnTo>
                  <a:pt x="404" y="337"/>
                </a:lnTo>
                <a:close/>
                <a:moveTo>
                  <a:pt x="407" y="175"/>
                </a:moveTo>
                <a:lnTo>
                  <a:pt x="431" y="175"/>
                </a:lnTo>
                <a:lnTo>
                  <a:pt x="431" y="199"/>
                </a:lnTo>
                <a:lnTo>
                  <a:pt x="429" y="210"/>
                </a:lnTo>
                <a:lnTo>
                  <a:pt x="428" y="221"/>
                </a:lnTo>
                <a:lnTo>
                  <a:pt x="425" y="232"/>
                </a:lnTo>
                <a:lnTo>
                  <a:pt x="421" y="242"/>
                </a:lnTo>
                <a:lnTo>
                  <a:pt x="417" y="252"/>
                </a:lnTo>
                <a:lnTo>
                  <a:pt x="411" y="261"/>
                </a:lnTo>
                <a:lnTo>
                  <a:pt x="404" y="270"/>
                </a:lnTo>
                <a:lnTo>
                  <a:pt x="398" y="278"/>
                </a:lnTo>
                <a:lnTo>
                  <a:pt x="391" y="285"/>
                </a:lnTo>
                <a:lnTo>
                  <a:pt x="381" y="290"/>
                </a:lnTo>
                <a:lnTo>
                  <a:pt x="373" y="296"/>
                </a:lnTo>
                <a:lnTo>
                  <a:pt x="363" y="301"/>
                </a:lnTo>
                <a:lnTo>
                  <a:pt x="352" y="305"/>
                </a:lnTo>
                <a:lnTo>
                  <a:pt x="343" y="308"/>
                </a:lnTo>
                <a:lnTo>
                  <a:pt x="332" y="309"/>
                </a:lnTo>
                <a:lnTo>
                  <a:pt x="319" y="309"/>
                </a:lnTo>
                <a:lnTo>
                  <a:pt x="142" y="309"/>
                </a:lnTo>
                <a:lnTo>
                  <a:pt x="131" y="309"/>
                </a:lnTo>
                <a:lnTo>
                  <a:pt x="120" y="308"/>
                </a:lnTo>
                <a:lnTo>
                  <a:pt x="109" y="305"/>
                </a:lnTo>
                <a:lnTo>
                  <a:pt x="99" y="301"/>
                </a:lnTo>
                <a:lnTo>
                  <a:pt x="90" y="296"/>
                </a:lnTo>
                <a:lnTo>
                  <a:pt x="80" y="290"/>
                </a:lnTo>
                <a:lnTo>
                  <a:pt x="72" y="285"/>
                </a:lnTo>
                <a:lnTo>
                  <a:pt x="63" y="278"/>
                </a:lnTo>
                <a:lnTo>
                  <a:pt x="56" y="270"/>
                </a:lnTo>
                <a:lnTo>
                  <a:pt x="50" y="261"/>
                </a:lnTo>
                <a:lnTo>
                  <a:pt x="44" y="252"/>
                </a:lnTo>
                <a:lnTo>
                  <a:pt x="40" y="242"/>
                </a:lnTo>
                <a:lnTo>
                  <a:pt x="36" y="232"/>
                </a:lnTo>
                <a:lnTo>
                  <a:pt x="33" y="221"/>
                </a:lnTo>
                <a:lnTo>
                  <a:pt x="32" y="210"/>
                </a:lnTo>
                <a:lnTo>
                  <a:pt x="32" y="199"/>
                </a:lnTo>
                <a:lnTo>
                  <a:pt x="32" y="175"/>
                </a:lnTo>
                <a:lnTo>
                  <a:pt x="54" y="175"/>
                </a:lnTo>
                <a:lnTo>
                  <a:pt x="54" y="199"/>
                </a:lnTo>
                <a:lnTo>
                  <a:pt x="55" y="208"/>
                </a:lnTo>
                <a:lnTo>
                  <a:pt x="56" y="217"/>
                </a:lnTo>
                <a:lnTo>
                  <a:pt x="58" y="226"/>
                </a:lnTo>
                <a:lnTo>
                  <a:pt x="61" y="232"/>
                </a:lnTo>
                <a:lnTo>
                  <a:pt x="65" y="241"/>
                </a:lnTo>
                <a:lnTo>
                  <a:pt x="69" y="248"/>
                </a:lnTo>
                <a:lnTo>
                  <a:pt x="80" y="261"/>
                </a:lnTo>
                <a:lnTo>
                  <a:pt x="92" y="271"/>
                </a:lnTo>
                <a:lnTo>
                  <a:pt x="101" y="276"/>
                </a:lnTo>
                <a:lnTo>
                  <a:pt x="107" y="279"/>
                </a:lnTo>
                <a:lnTo>
                  <a:pt x="116" y="282"/>
                </a:lnTo>
                <a:lnTo>
                  <a:pt x="124" y="285"/>
                </a:lnTo>
                <a:lnTo>
                  <a:pt x="132" y="286"/>
                </a:lnTo>
                <a:lnTo>
                  <a:pt x="142" y="286"/>
                </a:lnTo>
                <a:lnTo>
                  <a:pt x="319" y="286"/>
                </a:lnTo>
                <a:lnTo>
                  <a:pt x="329" y="286"/>
                </a:lnTo>
                <a:lnTo>
                  <a:pt x="337" y="285"/>
                </a:lnTo>
                <a:lnTo>
                  <a:pt x="345" y="282"/>
                </a:lnTo>
                <a:lnTo>
                  <a:pt x="354" y="279"/>
                </a:lnTo>
                <a:lnTo>
                  <a:pt x="362" y="276"/>
                </a:lnTo>
                <a:lnTo>
                  <a:pt x="369" y="271"/>
                </a:lnTo>
                <a:lnTo>
                  <a:pt x="381" y="261"/>
                </a:lnTo>
                <a:lnTo>
                  <a:pt x="392" y="248"/>
                </a:lnTo>
                <a:lnTo>
                  <a:pt x="396" y="241"/>
                </a:lnTo>
                <a:lnTo>
                  <a:pt x="400" y="232"/>
                </a:lnTo>
                <a:lnTo>
                  <a:pt x="403" y="226"/>
                </a:lnTo>
                <a:lnTo>
                  <a:pt x="406" y="217"/>
                </a:lnTo>
                <a:lnTo>
                  <a:pt x="407" y="208"/>
                </a:lnTo>
                <a:lnTo>
                  <a:pt x="407" y="199"/>
                </a:lnTo>
                <a:lnTo>
                  <a:pt x="407" y="175"/>
                </a:lnTo>
                <a:close/>
              </a:path>
            </a:pathLst>
          </a:custGeom>
          <a:solidFill>
            <a:schemeClr val="accent1"/>
          </a:solidFill>
          <a:ln>
            <a:noFill/>
          </a:ln>
        </p:spPr>
        <p:txBody>
          <a:bodyPr/>
          <a:lstStyle/>
          <a:p>
            <a:endParaRPr lang="en-US" dirty="0"/>
          </a:p>
        </p:txBody>
      </p:sp>
      <p:sp>
        <p:nvSpPr>
          <p:cNvPr id="289" name="Freeform 333"/>
          <p:cNvSpPr>
            <a:spLocks noEditPoints="1"/>
          </p:cNvSpPr>
          <p:nvPr/>
        </p:nvSpPr>
        <p:spPr bwMode="auto">
          <a:xfrm>
            <a:off x="3040416" y="3939394"/>
            <a:ext cx="364304" cy="369547"/>
          </a:xfrm>
          <a:custGeom>
            <a:avLst/>
            <a:gdLst>
              <a:gd name="T0" fmla="*/ 175791 w 418"/>
              <a:gd name="T1" fmla="*/ 8447 h 424"/>
              <a:gd name="T2" fmla="*/ 138838 w 418"/>
              <a:gd name="T3" fmla="*/ 4751 h 424"/>
              <a:gd name="T4" fmla="*/ 162594 w 418"/>
              <a:gd name="T5" fmla="*/ 16366 h 424"/>
              <a:gd name="T6" fmla="*/ 193740 w 418"/>
              <a:gd name="T7" fmla="*/ 37482 h 424"/>
              <a:gd name="T8" fmla="*/ 206410 w 418"/>
              <a:gd name="T9" fmla="*/ 58071 h 424"/>
              <a:gd name="T10" fmla="*/ 206410 w 418"/>
              <a:gd name="T11" fmla="*/ 86579 h 424"/>
              <a:gd name="T12" fmla="*/ 166289 w 418"/>
              <a:gd name="T13" fmla="*/ 135147 h 424"/>
              <a:gd name="T14" fmla="*/ 158898 w 418"/>
              <a:gd name="T15" fmla="*/ 140955 h 424"/>
              <a:gd name="T16" fmla="*/ 153092 w 418"/>
              <a:gd name="T17" fmla="*/ 144650 h 424"/>
              <a:gd name="T18" fmla="*/ 148340 w 418"/>
              <a:gd name="T19" fmla="*/ 146762 h 424"/>
              <a:gd name="T20" fmla="*/ 131448 w 418"/>
              <a:gd name="T21" fmla="*/ 149929 h 424"/>
              <a:gd name="T22" fmla="*/ 114555 w 418"/>
              <a:gd name="T23" fmla="*/ 146762 h 424"/>
              <a:gd name="T24" fmla="*/ 108748 w 418"/>
              <a:gd name="T25" fmla="*/ 144650 h 424"/>
              <a:gd name="T26" fmla="*/ 102941 w 418"/>
              <a:gd name="T27" fmla="*/ 140955 h 424"/>
              <a:gd name="T28" fmla="*/ 88688 w 418"/>
              <a:gd name="T29" fmla="*/ 127757 h 424"/>
              <a:gd name="T30" fmla="*/ 82881 w 418"/>
              <a:gd name="T31" fmla="*/ 120894 h 424"/>
              <a:gd name="T32" fmla="*/ 79185 w 418"/>
              <a:gd name="T33" fmla="*/ 115087 h 424"/>
              <a:gd name="T34" fmla="*/ 77074 w 418"/>
              <a:gd name="T35" fmla="*/ 109279 h 424"/>
              <a:gd name="T36" fmla="*/ 73906 w 418"/>
              <a:gd name="T37" fmla="*/ 92386 h 424"/>
              <a:gd name="T38" fmla="*/ 75490 w 418"/>
              <a:gd name="T39" fmla="*/ 81300 h 424"/>
              <a:gd name="T40" fmla="*/ 63876 w 418"/>
              <a:gd name="T41" fmla="*/ 76548 h 424"/>
              <a:gd name="T42" fmla="*/ 61765 w 418"/>
              <a:gd name="T43" fmla="*/ 98721 h 424"/>
              <a:gd name="T44" fmla="*/ 50679 w 418"/>
              <a:gd name="T45" fmla="*/ 151513 h 424"/>
              <a:gd name="T46" fmla="*/ 0 w 418"/>
              <a:gd name="T47" fmla="*/ 200082 h 424"/>
              <a:gd name="T48" fmla="*/ 17421 w 418"/>
              <a:gd name="T49" fmla="*/ 222254 h 424"/>
              <a:gd name="T50" fmla="*/ 71267 w 418"/>
              <a:gd name="T51" fmla="*/ 177381 h 424"/>
              <a:gd name="T52" fmla="*/ 87632 w 418"/>
              <a:gd name="T53" fmla="*/ 166295 h 424"/>
              <a:gd name="T54" fmla="*/ 137782 w 418"/>
              <a:gd name="T55" fmla="*/ 161543 h 424"/>
              <a:gd name="T56" fmla="*/ 166289 w 418"/>
              <a:gd name="T57" fmla="*/ 150457 h 424"/>
              <a:gd name="T58" fmla="*/ 210633 w 418"/>
              <a:gd name="T59" fmla="*/ 106112 h 424"/>
              <a:gd name="T60" fmla="*/ 220663 w 418"/>
              <a:gd name="T61" fmla="*/ 72325 h 424"/>
              <a:gd name="T62" fmla="*/ 210633 w 418"/>
              <a:gd name="T63" fmla="*/ 38010 h 424"/>
              <a:gd name="T64" fmla="*/ 50679 w 418"/>
              <a:gd name="T65" fmla="*/ 165767 h 424"/>
              <a:gd name="T66" fmla="*/ 68099 w 418"/>
              <a:gd name="T67" fmla="*/ 142538 h 424"/>
              <a:gd name="T68" fmla="*/ 87104 w 418"/>
              <a:gd name="T69" fmla="*/ 144122 h 424"/>
              <a:gd name="T70" fmla="*/ 63348 w 418"/>
              <a:gd name="T71" fmla="*/ 161543 h 424"/>
              <a:gd name="T72" fmla="*/ 77602 w 418"/>
              <a:gd name="T73" fmla="*/ 11086 h 424"/>
              <a:gd name="T74" fmla="*/ 67571 w 418"/>
              <a:gd name="T75" fmla="*/ 43817 h 424"/>
              <a:gd name="T76" fmla="*/ 96078 w 418"/>
              <a:gd name="T77" fmla="*/ 72853 h 424"/>
              <a:gd name="T78" fmla="*/ 123529 w 418"/>
              <a:gd name="T79" fmla="*/ 67046 h 424"/>
              <a:gd name="T80" fmla="*/ 139894 w 418"/>
              <a:gd name="T81" fmla="*/ 36426 h 424"/>
              <a:gd name="T82" fmla="*/ 124057 w 418"/>
              <a:gd name="T83" fmla="*/ 6863 h 424"/>
              <a:gd name="T84" fmla="*/ 103997 w 418"/>
              <a:gd name="T85" fmla="*/ 61239 h 424"/>
              <a:gd name="T86" fmla="*/ 81297 w 418"/>
              <a:gd name="T87" fmla="*/ 45929 h 424"/>
              <a:gd name="T88" fmla="*/ 81297 w 418"/>
              <a:gd name="T89" fmla="*/ 26396 h 424"/>
              <a:gd name="T90" fmla="*/ 91327 w 418"/>
              <a:gd name="T91" fmla="*/ 36426 h 424"/>
              <a:gd name="T92" fmla="*/ 105052 w 418"/>
              <a:gd name="T93" fmla="*/ 43817 h 424"/>
              <a:gd name="T94" fmla="*/ 108748 w 418"/>
              <a:gd name="T95" fmla="*/ 60711 h 424"/>
              <a:gd name="T96" fmla="*/ 120362 w 418"/>
              <a:gd name="T97" fmla="*/ 53848 h 424"/>
              <a:gd name="T98" fmla="*/ 106108 w 418"/>
              <a:gd name="T99" fmla="*/ 30091 h 424"/>
              <a:gd name="T100" fmla="*/ 95022 w 418"/>
              <a:gd name="T101" fmla="*/ 20589 h 424"/>
              <a:gd name="T102" fmla="*/ 108220 w 418"/>
              <a:gd name="T103" fmla="*/ 13198 h 424"/>
              <a:gd name="T104" fmla="*/ 127224 w 418"/>
              <a:gd name="T105" fmla="*/ 32203 h 424"/>
              <a:gd name="T106" fmla="*/ 120362 w 418"/>
              <a:gd name="T107" fmla="*/ 53848 h 4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18" h="424">
                <a:moveTo>
                  <a:pt x="384" y="54"/>
                </a:moveTo>
                <a:lnTo>
                  <a:pt x="370" y="40"/>
                </a:lnTo>
                <a:lnTo>
                  <a:pt x="359" y="31"/>
                </a:lnTo>
                <a:lnTo>
                  <a:pt x="347" y="22"/>
                </a:lnTo>
                <a:lnTo>
                  <a:pt x="333" y="16"/>
                </a:lnTo>
                <a:lnTo>
                  <a:pt x="319" y="10"/>
                </a:lnTo>
                <a:lnTo>
                  <a:pt x="305" y="7"/>
                </a:lnTo>
                <a:lnTo>
                  <a:pt x="292" y="6"/>
                </a:lnTo>
                <a:lnTo>
                  <a:pt x="276" y="6"/>
                </a:lnTo>
                <a:lnTo>
                  <a:pt x="263" y="9"/>
                </a:lnTo>
                <a:lnTo>
                  <a:pt x="271" y="18"/>
                </a:lnTo>
                <a:lnTo>
                  <a:pt x="278" y="29"/>
                </a:lnTo>
                <a:lnTo>
                  <a:pt x="287" y="29"/>
                </a:lnTo>
                <a:lnTo>
                  <a:pt x="297" y="29"/>
                </a:lnTo>
                <a:lnTo>
                  <a:pt x="308" y="31"/>
                </a:lnTo>
                <a:lnTo>
                  <a:pt x="318" y="33"/>
                </a:lnTo>
                <a:lnTo>
                  <a:pt x="327" y="38"/>
                </a:lnTo>
                <a:lnTo>
                  <a:pt x="337" y="43"/>
                </a:lnTo>
                <a:lnTo>
                  <a:pt x="345" y="49"/>
                </a:lnTo>
                <a:lnTo>
                  <a:pt x="353" y="57"/>
                </a:lnTo>
                <a:lnTo>
                  <a:pt x="367" y="71"/>
                </a:lnTo>
                <a:lnTo>
                  <a:pt x="374" y="77"/>
                </a:lnTo>
                <a:lnTo>
                  <a:pt x="380" y="86"/>
                </a:lnTo>
                <a:lnTo>
                  <a:pt x="384" y="93"/>
                </a:lnTo>
                <a:lnTo>
                  <a:pt x="388" y="102"/>
                </a:lnTo>
                <a:lnTo>
                  <a:pt x="391" y="110"/>
                </a:lnTo>
                <a:lnTo>
                  <a:pt x="393" y="119"/>
                </a:lnTo>
                <a:lnTo>
                  <a:pt x="395" y="128"/>
                </a:lnTo>
                <a:lnTo>
                  <a:pt x="395" y="137"/>
                </a:lnTo>
                <a:lnTo>
                  <a:pt x="395" y="146"/>
                </a:lnTo>
                <a:lnTo>
                  <a:pt x="393" y="154"/>
                </a:lnTo>
                <a:lnTo>
                  <a:pt x="391" y="164"/>
                </a:lnTo>
                <a:lnTo>
                  <a:pt x="388" y="172"/>
                </a:lnTo>
                <a:lnTo>
                  <a:pt x="384" y="181"/>
                </a:lnTo>
                <a:lnTo>
                  <a:pt x="380" y="189"/>
                </a:lnTo>
                <a:lnTo>
                  <a:pt x="374" y="196"/>
                </a:lnTo>
                <a:lnTo>
                  <a:pt x="367" y="204"/>
                </a:lnTo>
                <a:lnTo>
                  <a:pt x="315" y="256"/>
                </a:lnTo>
                <a:lnTo>
                  <a:pt x="308" y="262"/>
                </a:lnTo>
                <a:lnTo>
                  <a:pt x="305" y="265"/>
                </a:lnTo>
                <a:lnTo>
                  <a:pt x="301" y="267"/>
                </a:lnTo>
                <a:lnTo>
                  <a:pt x="297" y="270"/>
                </a:lnTo>
                <a:lnTo>
                  <a:pt x="294" y="271"/>
                </a:lnTo>
                <a:lnTo>
                  <a:pt x="290" y="274"/>
                </a:lnTo>
                <a:lnTo>
                  <a:pt x="287" y="276"/>
                </a:lnTo>
                <a:lnTo>
                  <a:pt x="282" y="278"/>
                </a:lnTo>
                <a:lnTo>
                  <a:pt x="281" y="278"/>
                </a:lnTo>
                <a:lnTo>
                  <a:pt x="271" y="281"/>
                </a:lnTo>
                <a:lnTo>
                  <a:pt x="260" y="284"/>
                </a:lnTo>
                <a:lnTo>
                  <a:pt x="249" y="284"/>
                </a:lnTo>
                <a:lnTo>
                  <a:pt x="237" y="284"/>
                </a:lnTo>
                <a:lnTo>
                  <a:pt x="227" y="281"/>
                </a:lnTo>
                <a:lnTo>
                  <a:pt x="217" y="278"/>
                </a:lnTo>
                <a:lnTo>
                  <a:pt x="215" y="278"/>
                </a:lnTo>
                <a:lnTo>
                  <a:pt x="209" y="276"/>
                </a:lnTo>
                <a:lnTo>
                  <a:pt x="206" y="274"/>
                </a:lnTo>
                <a:lnTo>
                  <a:pt x="202" y="273"/>
                </a:lnTo>
                <a:lnTo>
                  <a:pt x="198" y="270"/>
                </a:lnTo>
                <a:lnTo>
                  <a:pt x="195" y="267"/>
                </a:lnTo>
                <a:lnTo>
                  <a:pt x="191" y="265"/>
                </a:lnTo>
                <a:lnTo>
                  <a:pt x="188" y="263"/>
                </a:lnTo>
                <a:lnTo>
                  <a:pt x="182" y="256"/>
                </a:lnTo>
                <a:lnTo>
                  <a:pt x="168" y="242"/>
                </a:lnTo>
                <a:lnTo>
                  <a:pt x="161" y="236"/>
                </a:lnTo>
                <a:lnTo>
                  <a:pt x="160" y="233"/>
                </a:lnTo>
                <a:lnTo>
                  <a:pt x="157" y="229"/>
                </a:lnTo>
                <a:lnTo>
                  <a:pt x="154" y="226"/>
                </a:lnTo>
                <a:lnTo>
                  <a:pt x="151" y="222"/>
                </a:lnTo>
                <a:lnTo>
                  <a:pt x="150" y="218"/>
                </a:lnTo>
                <a:lnTo>
                  <a:pt x="149" y="214"/>
                </a:lnTo>
                <a:lnTo>
                  <a:pt x="146" y="209"/>
                </a:lnTo>
                <a:lnTo>
                  <a:pt x="146" y="207"/>
                </a:lnTo>
                <a:lnTo>
                  <a:pt x="143" y="197"/>
                </a:lnTo>
                <a:lnTo>
                  <a:pt x="140" y="186"/>
                </a:lnTo>
                <a:lnTo>
                  <a:pt x="140" y="175"/>
                </a:lnTo>
                <a:lnTo>
                  <a:pt x="140" y="164"/>
                </a:lnTo>
                <a:lnTo>
                  <a:pt x="143" y="154"/>
                </a:lnTo>
                <a:lnTo>
                  <a:pt x="146" y="145"/>
                </a:lnTo>
                <a:lnTo>
                  <a:pt x="136" y="137"/>
                </a:lnTo>
                <a:lnTo>
                  <a:pt x="127" y="128"/>
                </a:lnTo>
                <a:lnTo>
                  <a:pt x="121" y="145"/>
                </a:lnTo>
                <a:lnTo>
                  <a:pt x="118" y="161"/>
                </a:lnTo>
                <a:lnTo>
                  <a:pt x="117" y="163"/>
                </a:lnTo>
                <a:lnTo>
                  <a:pt x="117" y="175"/>
                </a:lnTo>
                <a:lnTo>
                  <a:pt x="117" y="187"/>
                </a:lnTo>
                <a:lnTo>
                  <a:pt x="116" y="207"/>
                </a:lnTo>
                <a:lnTo>
                  <a:pt x="113" y="230"/>
                </a:lnTo>
                <a:lnTo>
                  <a:pt x="107" y="258"/>
                </a:lnTo>
                <a:lnTo>
                  <a:pt x="100" y="287"/>
                </a:lnTo>
                <a:lnTo>
                  <a:pt x="96" y="287"/>
                </a:lnTo>
                <a:lnTo>
                  <a:pt x="92" y="287"/>
                </a:lnTo>
                <a:lnTo>
                  <a:pt x="88" y="289"/>
                </a:lnTo>
                <a:lnTo>
                  <a:pt x="3" y="375"/>
                </a:lnTo>
                <a:lnTo>
                  <a:pt x="0" y="379"/>
                </a:lnTo>
                <a:lnTo>
                  <a:pt x="0" y="383"/>
                </a:lnTo>
                <a:lnTo>
                  <a:pt x="0" y="387"/>
                </a:lnTo>
                <a:lnTo>
                  <a:pt x="3" y="391"/>
                </a:lnTo>
                <a:lnTo>
                  <a:pt x="33" y="421"/>
                </a:lnTo>
                <a:lnTo>
                  <a:pt x="37" y="424"/>
                </a:lnTo>
                <a:lnTo>
                  <a:pt x="41" y="424"/>
                </a:lnTo>
                <a:lnTo>
                  <a:pt x="45" y="424"/>
                </a:lnTo>
                <a:lnTo>
                  <a:pt x="50" y="421"/>
                </a:lnTo>
                <a:lnTo>
                  <a:pt x="135" y="336"/>
                </a:lnTo>
                <a:lnTo>
                  <a:pt x="136" y="333"/>
                </a:lnTo>
                <a:lnTo>
                  <a:pt x="138" y="331"/>
                </a:lnTo>
                <a:lnTo>
                  <a:pt x="138" y="324"/>
                </a:lnTo>
                <a:lnTo>
                  <a:pt x="166" y="315"/>
                </a:lnTo>
                <a:lnTo>
                  <a:pt x="193" y="311"/>
                </a:lnTo>
                <a:lnTo>
                  <a:pt x="217" y="309"/>
                </a:lnTo>
                <a:lnTo>
                  <a:pt x="237" y="307"/>
                </a:lnTo>
                <a:lnTo>
                  <a:pt x="249" y="307"/>
                </a:lnTo>
                <a:lnTo>
                  <a:pt x="261" y="306"/>
                </a:lnTo>
                <a:lnTo>
                  <a:pt x="263" y="306"/>
                </a:lnTo>
                <a:lnTo>
                  <a:pt x="281" y="303"/>
                </a:lnTo>
                <a:lnTo>
                  <a:pt x="298" y="296"/>
                </a:lnTo>
                <a:lnTo>
                  <a:pt x="307" y="291"/>
                </a:lnTo>
                <a:lnTo>
                  <a:pt x="315" y="285"/>
                </a:lnTo>
                <a:lnTo>
                  <a:pt x="323" y="280"/>
                </a:lnTo>
                <a:lnTo>
                  <a:pt x="331" y="273"/>
                </a:lnTo>
                <a:lnTo>
                  <a:pt x="384" y="220"/>
                </a:lnTo>
                <a:lnTo>
                  <a:pt x="392" y="211"/>
                </a:lnTo>
                <a:lnTo>
                  <a:pt x="399" y="201"/>
                </a:lnTo>
                <a:lnTo>
                  <a:pt x="404" y="192"/>
                </a:lnTo>
                <a:lnTo>
                  <a:pt x="410" y="181"/>
                </a:lnTo>
                <a:lnTo>
                  <a:pt x="413" y="171"/>
                </a:lnTo>
                <a:lnTo>
                  <a:pt x="415" y="160"/>
                </a:lnTo>
                <a:lnTo>
                  <a:pt x="418" y="148"/>
                </a:lnTo>
                <a:lnTo>
                  <a:pt x="418" y="137"/>
                </a:lnTo>
                <a:lnTo>
                  <a:pt x="418" y="126"/>
                </a:lnTo>
                <a:lnTo>
                  <a:pt x="415" y="115"/>
                </a:lnTo>
                <a:lnTo>
                  <a:pt x="413" y="104"/>
                </a:lnTo>
                <a:lnTo>
                  <a:pt x="410" y="93"/>
                </a:lnTo>
                <a:lnTo>
                  <a:pt x="404" y="83"/>
                </a:lnTo>
                <a:lnTo>
                  <a:pt x="399" y="72"/>
                </a:lnTo>
                <a:lnTo>
                  <a:pt x="392" y="62"/>
                </a:lnTo>
                <a:lnTo>
                  <a:pt x="384" y="54"/>
                </a:lnTo>
                <a:close/>
                <a:moveTo>
                  <a:pt x="41" y="397"/>
                </a:moveTo>
                <a:lnTo>
                  <a:pt x="28" y="383"/>
                </a:lnTo>
                <a:lnTo>
                  <a:pt x="96" y="314"/>
                </a:lnTo>
                <a:lnTo>
                  <a:pt x="110" y="328"/>
                </a:lnTo>
                <a:lnTo>
                  <a:pt x="41" y="397"/>
                </a:lnTo>
                <a:close/>
                <a:moveTo>
                  <a:pt x="120" y="306"/>
                </a:moveTo>
                <a:lnTo>
                  <a:pt x="118" y="303"/>
                </a:lnTo>
                <a:lnTo>
                  <a:pt x="129" y="270"/>
                </a:lnTo>
                <a:lnTo>
                  <a:pt x="135" y="238"/>
                </a:lnTo>
                <a:lnTo>
                  <a:pt x="143" y="249"/>
                </a:lnTo>
                <a:lnTo>
                  <a:pt x="151" y="259"/>
                </a:lnTo>
                <a:lnTo>
                  <a:pt x="165" y="273"/>
                </a:lnTo>
                <a:lnTo>
                  <a:pt x="175" y="281"/>
                </a:lnTo>
                <a:lnTo>
                  <a:pt x="186" y="289"/>
                </a:lnTo>
                <a:lnTo>
                  <a:pt x="154" y="295"/>
                </a:lnTo>
                <a:lnTo>
                  <a:pt x="120" y="306"/>
                </a:lnTo>
                <a:close/>
                <a:moveTo>
                  <a:pt x="197" y="0"/>
                </a:moveTo>
                <a:lnTo>
                  <a:pt x="197" y="0"/>
                </a:lnTo>
                <a:lnTo>
                  <a:pt x="182" y="2"/>
                </a:lnTo>
                <a:lnTo>
                  <a:pt x="169" y="6"/>
                </a:lnTo>
                <a:lnTo>
                  <a:pt x="157" y="13"/>
                </a:lnTo>
                <a:lnTo>
                  <a:pt x="147" y="21"/>
                </a:lnTo>
                <a:lnTo>
                  <a:pt x="139" y="31"/>
                </a:lnTo>
                <a:lnTo>
                  <a:pt x="132" y="43"/>
                </a:lnTo>
                <a:lnTo>
                  <a:pt x="128" y="55"/>
                </a:lnTo>
                <a:lnTo>
                  <a:pt x="127" y="69"/>
                </a:lnTo>
                <a:lnTo>
                  <a:pt x="128" y="83"/>
                </a:lnTo>
                <a:lnTo>
                  <a:pt x="132" y="97"/>
                </a:lnTo>
                <a:lnTo>
                  <a:pt x="139" y="108"/>
                </a:lnTo>
                <a:lnTo>
                  <a:pt x="147" y="119"/>
                </a:lnTo>
                <a:lnTo>
                  <a:pt x="157" y="127"/>
                </a:lnTo>
                <a:lnTo>
                  <a:pt x="169" y="134"/>
                </a:lnTo>
                <a:lnTo>
                  <a:pt x="182" y="138"/>
                </a:lnTo>
                <a:lnTo>
                  <a:pt x="197" y="139"/>
                </a:lnTo>
                <a:lnTo>
                  <a:pt x="209" y="138"/>
                </a:lnTo>
                <a:lnTo>
                  <a:pt x="223" y="134"/>
                </a:lnTo>
                <a:lnTo>
                  <a:pt x="234" y="127"/>
                </a:lnTo>
                <a:lnTo>
                  <a:pt x="245" y="119"/>
                </a:lnTo>
                <a:lnTo>
                  <a:pt x="253" y="108"/>
                </a:lnTo>
                <a:lnTo>
                  <a:pt x="260" y="97"/>
                </a:lnTo>
                <a:lnTo>
                  <a:pt x="264" y="83"/>
                </a:lnTo>
                <a:lnTo>
                  <a:pt x="265" y="69"/>
                </a:lnTo>
                <a:lnTo>
                  <a:pt x="264" y="55"/>
                </a:lnTo>
                <a:lnTo>
                  <a:pt x="260" y="43"/>
                </a:lnTo>
                <a:lnTo>
                  <a:pt x="253" y="31"/>
                </a:lnTo>
                <a:lnTo>
                  <a:pt x="245" y="21"/>
                </a:lnTo>
                <a:lnTo>
                  <a:pt x="235" y="13"/>
                </a:lnTo>
                <a:lnTo>
                  <a:pt x="223" y="6"/>
                </a:lnTo>
                <a:lnTo>
                  <a:pt x="210" y="2"/>
                </a:lnTo>
                <a:lnTo>
                  <a:pt x="197" y="0"/>
                </a:lnTo>
                <a:close/>
                <a:moveTo>
                  <a:pt x="197" y="116"/>
                </a:moveTo>
                <a:lnTo>
                  <a:pt x="197" y="116"/>
                </a:lnTo>
                <a:lnTo>
                  <a:pt x="187" y="115"/>
                </a:lnTo>
                <a:lnTo>
                  <a:pt x="179" y="112"/>
                </a:lnTo>
                <a:lnTo>
                  <a:pt x="171" y="108"/>
                </a:lnTo>
                <a:lnTo>
                  <a:pt x="164" y="102"/>
                </a:lnTo>
                <a:lnTo>
                  <a:pt x="158" y="95"/>
                </a:lnTo>
                <a:lnTo>
                  <a:pt x="154" y="87"/>
                </a:lnTo>
                <a:lnTo>
                  <a:pt x="151" y="79"/>
                </a:lnTo>
                <a:lnTo>
                  <a:pt x="150" y="69"/>
                </a:lnTo>
                <a:lnTo>
                  <a:pt x="151" y="62"/>
                </a:lnTo>
                <a:lnTo>
                  <a:pt x="153" y="55"/>
                </a:lnTo>
                <a:lnTo>
                  <a:pt x="154" y="50"/>
                </a:lnTo>
                <a:lnTo>
                  <a:pt x="158" y="43"/>
                </a:lnTo>
                <a:lnTo>
                  <a:pt x="161" y="55"/>
                </a:lnTo>
                <a:lnTo>
                  <a:pt x="165" y="60"/>
                </a:lnTo>
                <a:lnTo>
                  <a:pt x="168" y="65"/>
                </a:lnTo>
                <a:lnTo>
                  <a:pt x="173" y="69"/>
                </a:lnTo>
                <a:lnTo>
                  <a:pt x="179" y="72"/>
                </a:lnTo>
                <a:lnTo>
                  <a:pt x="186" y="76"/>
                </a:lnTo>
                <a:lnTo>
                  <a:pt x="194" y="79"/>
                </a:lnTo>
                <a:lnTo>
                  <a:pt x="197" y="80"/>
                </a:lnTo>
                <a:lnTo>
                  <a:pt x="199" y="83"/>
                </a:lnTo>
                <a:lnTo>
                  <a:pt x="202" y="93"/>
                </a:lnTo>
                <a:lnTo>
                  <a:pt x="205" y="104"/>
                </a:lnTo>
                <a:lnTo>
                  <a:pt x="206" y="113"/>
                </a:lnTo>
                <a:lnTo>
                  <a:pt x="206" y="115"/>
                </a:lnTo>
                <a:lnTo>
                  <a:pt x="197" y="116"/>
                </a:lnTo>
                <a:close/>
                <a:moveTo>
                  <a:pt x="228" y="102"/>
                </a:moveTo>
                <a:lnTo>
                  <a:pt x="228" y="102"/>
                </a:lnTo>
                <a:lnTo>
                  <a:pt x="226" y="90"/>
                </a:lnTo>
                <a:lnTo>
                  <a:pt x="221" y="76"/>
                </a:lnTo>
                <a:lnTo>
                  <a:pt x="217" y="69"/>
                </a:lnTo>
                <a:lnTo>
                  <a:pt x="213" y="64"/>
                </a:lnTo>
                <a:lnTo>
                  <a:pt x="208" y="60"/>
                </a:lnTo>
                <a:lnTo>
                  <a:pt x="201" y="57"/>
                </a:lnTo>
                <a:lnTo>
                  <a:pt x="190" y="53"/>
                </a:lnTo>
                <a:lnTo>
                  <a:pt x="186" y="50"/>
                </a:lnTo>
                <a:lnTo>
                  <a:pt x="183" y="47"/>
                </a:lnTo>
                <a:lnTo>
                  <a:pt x="182" y="43"/>
                </a:lnTo>
                <a:lnTo>
                  <a:pt x="180" y="39"/>
                </a:lnTo>
                <a:lnTo>
                  <a:pt x="180" y="27"/>
                </a:lnTo>
                <a:lnTo>
                  <a:pt x="187" y="24"/>
                </a:lnTo>
                <a:lnTo>
                  <a:pt x="197" y="24"/>
                </a:lnTo>
                <a:lnTo>
                  <a:pt x="205" y="25"/>
                </a:lnTo>
                <a:lnTo>
                  <a:pt x="215" y="28"/>
                </a:lnTo>
                <a:lnTo>
                  <a:pt x="221" y="32"/>
                </a:lnTo>
                <a:lnTo>
                  <a:pt x="228" y="38"/>
                </a:lnTo>
                <a:lnTo>
                  <a:pt x="234" y="44"/>
                </a:lnTo>
                <a:lnTo>
                  <a:pt x="238" y="51"/>
                </a:lnTo>
                <a:lnTo>
                  <a:pt x="241" y="61"/>
                </a:lnTo>
                <a:lnTo>
                  <a:pt x="242" y="69"/>
                </a:lnTo>
                <a:lnTo>
                  <a:pt x="241" y="79"/>
                </a:lnTo>
                <a:lnTo>
                  <a:pt x="238" y="87"/>
                </a:lnTo>
                <a:lnTo>
                  <a:pt x="234" y="95"/>
                </a:lnTo>
                <a:lnTo>
                  <a:pt x="228" y="102"/>
                </a:lnTo>
                <a:close/>
              </a:path>
            </a:pathLst>
          </a:custGeom>
          <a:solidFill>
            <a:schemeClr val="accent1"/>
          </a:solidFill>
          <a:ln>
            <a:noFill/>
          </a:ln>
        </p:spPr>
        <p:txBody>
          <a:bodyPr/>
          <a:lstStyle/>
          <a:p>
            <a:endParaRPr lang="en-US" dirty="0"/>
          </a:p>
        </p:txBody>
      </p:sp>
      <p:sp>
        <p:nvSpPr>
          <p:cNvPr id="290" name="Freeform 334"/>
          <p:cNvSpPr>
            <a:spLocks noEditPoints="1"/>
          </p:cNvSpPr>
          <p:nvPr/>
        </p:nvSpPr>
        <p:spPr bwMode="auto">
          <a:xfrm>
            <a:off x="1112953" y="5416267"/>
            <a:ext cx="477450" cy="403618"/>
          </a:xfrm>
          <a:custGeom>
            <a:avLst/>
            <a:gdLst>
              <a:gd name="T0" fmla="*/ 205846 w 492"/>
              <a:gd name="T1" fmla="*/ 93133 h 462"/>
              <a:gd name="T2" fmla="*/ 120121 w 492"/>
              <a:gd name="T3" fmla="*/ 77788 h 462"/>
              <a:gd name="T4" fmla="*/ 31221 w 492"/>
              <a:gd name="T5" fmla="*/ 106892 h 462"/>
              <a:gd name="T6" fmla="*/ 3175 w 492"/>
              <a:gd name="T7" fmla="*/ 145521 h 462"/>
              <a:gd name="T8" fmla="*/ 34925 w 492"/>
              <a:gd name="T9" fmla="*/ 119592 h 462"/>
              <a:gd name="T10" fmla="*/ 21167 w 492"/>
              <a:gd name="T11" fmla="*/ 169863 h 462"/>
              <a:gd name="T12" fmla="*/ 41804 w 492"/>
              <a:gd name="T13" fmla="*/ 189971 h 462"/>
              <a:gd name="T14" fmla="*/ 61383 w 492"/>
              <a:gd name="T15" fmla="*/ 166158 h 462"/>
              <a:gd name="T16" fmla="*/ 57679 w 492"/>
              <a:gd name="T17" fmla="*/ 105304 h 462"/>
              <a:gd name="T18" fmla="*/ 81492 w 492"/>
              <a:gd name="T19" fmla="*/ 119592 h 462"/>
              <a:gd name="T20" fmla="*/ 87313 w 492"/>
              <a:gd name="T21" fmla="*/ 143404 h 462"/>
              <a:gd name="T22" fmla="*/ 69850 w 492"/>
              <a:gd name="T23" fmla="*/ 194204 h 462"/>
              <a:gd name="T24" fmla="*/ 73025 w 492"/>
              <a:gd name="T25" fmla="*/ 230717 h 462"/>
              <a:gd name="T26" fmla="*/ 85725 w 492"/>
              <a:gd name="T27" fmla="*/ 244475 h 462"/>
              <a:gd name="T28" fmla="*/ 120121 w 492"/>
              <a:gd name="T29" fmla="*/ 242887 h 462"/>
              <a:gd name="T30" fmla="*/ 133879 w 492"/>
              <a:gd name="T31" fmla="*/ 206904 h 462"/>
              <a:gd name="T32" fmla="*/ 108479 w 492"/>
              <a:gd name="T33" fmla="*/ 182563 h 462"/>
              <a:gd name="T34" fmla="*/ 116417 w 492"/>
              <a:gd name="T35" fmla="*/ 133879 h 462"/>
              <a:gd name="T36" fmla="*/ 106892 w 492"/>
              <a:gd name="T37" fmla="*/ 110596 h 462"/>
              <a:gd name="T38" fmla="*/ 154517 w 492"/>
              <a:gd name="T39" fmla="*/ 150813 h 462"/>
              <a:gd name="T40" fmla="*/ 138113 w 492"/>
              <a:gd name="T41" fmla="*/ 176742 h 462"/>
              <a:gd name="T42" fmla="*/ 168804 w 492"/>
              <a:gd name="T43" fmla="*/ 193146 h 462"/>
              <a:gd name="T44" fmla="*/ 180446 w 492"/>
              <a:gd name="T45" fmla="*/ 161396 h 462"/>
              <a:gd name="T46" fmla="*/ 201083 w 492"/>
              <a:gd name="T47" fmla="*/ 104775 h 462"/>
              <a:gd name="T48" fmla="*/ 195792 w 492"/>
              <a:gd name="T49" fmla="*/ 188383 h 462"/>
              <a:gd name="T50" fmla="*/ 224367 w 492"/>
              <a:gd name="T51" fmla="*/ 222250 h 462"/>
              <a:gd name="T52" fmla="*/ 240771 w 492"/>
              <a:gd name="T53" fmla="*/ 216958 h 462"/>
              <a:gd name="T54" fmla="*/ 242358 w 492"/>
              <a:gd name="T55" fmla="*/ 214842 h 462"/>
              <a:gd name="T56" fmla="*/ 242358 w 492"/>
              <a:gd name="T57" fmla="*/ 212725 h 462"/>
              <a:gd name="T58" fmla="*/ 241829 w 492"/>
              <a:gd name="T59" fmla="*/ 209550 h 462"/>
              <a:gd name="T60" fmla="*/ 240242 w 492"/>
              <a:gd name="T61" fmla="*/ 209021 h 462"/>
              <a:gd name="T62" fmla="*/ 237067 w 492"/>
              <a:gd name="T63" fmla="*/ 178858 h 462"/>
              <a:gd name="T64" fmla="*/ 241829 w 492"/>
              <a:gd name="T65" fmla="*/ 175683 h 462"/>
              <a:gd name="T66" fmla="*/ 242358 w 492"/>
              <a:gd name="T67" fmla="*/ 173038 h 462"/>
              <a:gd name="T68" fmla="*/ 242358 w 492"/>
              <a:gd name="T69" fmla="*/ 170921 h 462"/>
              <a:gd name="T70" fmla="*/ 241829 w 492"/>
              <a:gd name="T71" fmla="*/ 168804 h 462"/>
              <a:gd name="T72" fmla="*/ 240242 w 492"/>
              <a:gd name="T73" fmla="*/ 168275 h 462"/>
              <a:gd name="T74" fmla="*/ 238125 w 492"/>
              <a:gd name="T75" fmla="*/ 130175 h 462"/>
              <a:gd name="T76" fmla="*/ 259821 w 492"/>
              <a:gd name="T77" fmla="*/ 143933 h 462"/>
              <a:gd name="T78" fmla="*/ 41804 w 492"/>
              <a:gd name="T79" fmla="*/ 178858 h 462"/>
              <a:gd name="T80" fmla="*/ 41804 w 492"/>
              <a:gd name="T81" fmla="*/ 159279 h 462"/>
              <a:gd name="T82" fmla="*/ 98425 w 492"/>
              <a:gd name="T83" fmla="*/ 222779 h 462"/>
              <a:gd name="T84" fmla="*/ 106362 w 492"/>
              <a:gd name="T85" fmla="*/ 131233 h 462"/>
              <a:gd name="T86" fmla="*/ 90488 w 492"/>
              <a:gd name="T87" fmla="*/ 124354 h 462"/>
              <a:gd name="T88" fmla="*/ 172508 w 492"/>
              <a:gd name="T89" fmla="*/ 172508 h 462"/>
              <a:gd name="T90" fmla="*/ 160338 w 492"/>
              <a:gd name="T91" fmla="*/ 184150 h 462"/>
              <a:gd name="T92" fmla="*/ 148696 w 492"/>
              <a:gd name="T93" fmla="*/ 169863 h 462"/>
              <a:gd name="T94" fmla="*/ 165100 w 492"/>
              <a:gd name="T95" fmla="*/ 160867 h 462"/>
              <a:gd name="T96" fmla="*/ 224367 w 492"/>
              <a:gd name="T97" fmla="*/ 177800 h 462"/>
              <a:gd name="T98" fmla="*/ 224367 w 492"/>
              <a:gd name="T99" fmla="*/ 211667 h 462"/>
              <a:gd name="T100" fmla="*/ 205846 w 492"/>
              <a:gd name="T101" fmla="*/ 193146 h 462"/>
              <a:gd name="T102" fmla="*/ 228071 w 492"/>
              <a:gd name="T103" fmla="*/ 174096 h 462"/>
              <a:gd name="T104" fmla="*/ 124354 w 492"/>
              <a:gd name="T105" fmla="*/ 22754 h 462"/>
              <a:gd name="T106" fmla="*/ 123825 w 492"/>
              <a:gd name="T107" fmla="*/ 2117 h 462"/>
              <a:gd name="T108" fmla="*/ 141817 w 492"/>
              <a:gd name="T109" fmla="*/ 7408 h 462"/>
              <a:gd name="T110" fmla="*/ 143933 w 492"/>
              <a:gd name="T111" fmla="*/ 54504 h 462"/>
              <a:gd name="T112" fmla="*/ 116417 w 492"/>
              <a:gd name="T113" fmla="*/ 67204 h 46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92" h="462">
                <a:moveTo>
                  <a:pt x="491" y="260"/>
                </a:moveTo>
                <a:lnTo>
                  <a:pt x="491" y="260"/>
                </a:lnTo>
                <a:lnTo>
                  <a:pt x="481" y="246"/>
                </a:lnTo>
                <a:lnTo>
                  <a:pt x="470" y="234"/>
                </a:lnTo>
                <a:lnTo>
                  <a:pt x="459" y="223"/>
                </a:lnTo>
                <a:lnTo>
                  <a:pt x="447" y="212"/>
                </a:lnTo>
                <a:lnTo>
                  <a:pt x="435" y="202"/>
                </a:lnTo>
                <a:lnTo>
                  <a:pt x="420" y="193"/>
                </a:lnTo>
                <a:lnTo>
                  <a:pt x="406" y="184"/>
                </a:lnTo>
                <a:lnTo>
                  <a:pt x="389" y="176"/>
                </a:lnTo>
                <a:lnTo>
                  <a:pt x="373" y="169"/>
                </a:lnTo>
                <a:lnTo>
                  <a:pt x="356" y="164"/>
                </a:lnTo>
                <a:lnTo>
                  <a:pt x="340" y="158"/>
                </a:lnTo>
                <a:lnTo>
                  <a:pt x="322" y="154"/>
                </a:lnTo>
                <a:lnTo>
                  <a:pt x="303" y="151"/>
                </a:lnTo>
                <a:lnTo>
                  <a:pt x="285" y="149"/>
                </a:lnTo>
                <a:lnTo>
                  <a:pt x="266" y="147"/>
                </a:lnTo>
                <a:lnTo>
                  <a:pt x="246" y="146"/>
                </a:lnTo>
                <a:lnTo>
                  <a:pt x="227" y="147"/>
                </a:lnTo>
                <a:lnTo>
                  <a:pt x="208" y="149"/>
                </a:lnTo>
                <a:lnTo>
                  <a:pt x="190" y="151"/>
                </a:lnTo>
                <a:lnTo>
                  <a:pt x="172" y="154"/>
                </a:lnTo>
                <a:lnTo>
                  <a:pt x="154" y="158"/>
                </a:lnTo>
                <a:lnTo>
                  <a:pt x="136" y="164"/>
                </a:lnTo>
                <a:lnTo>
                  <a:pt x="120" y="169"/>
                </a:lnTo>
                <a:lnTo>
                  <a:pt x="103" y="176"/>
                </a:lnTo>
                <a:lnTo>
                  <a:pt x="88" y="184"/>
                </a:lnTo>
                <a:lnTo>
                  <a:pt x="73" y="193"/>
                </a:lnTo>
                <a:lnTo>
                  <a:pt x="59" y="202"/>
                </a:lnTo>
                <a:lnTo>
                  <a:pt x="46" y="212"/>
                </a:lnTo>
                <a:lnTo>
                  <a:pt x="33" y="223"/>
                </a:lnTo>
                <a:lnTo>
                  <a:pt x="22" y="234"/>
                </a:lnTo>
                <a:lnTo>
                  <a:pt x="11" y="246"/>
                </a:lnTo>
                <a:lnTo>
                  <a:pt x="3" y="260"/>
                </a:lnTo>
                <a:lnTo>
                  <a:pt x="0" y="264"/>
                </a:lnTo>
                <a:lnTo>
                  <a:pt x="0" y="268"/>
                </a:lnTo>
                <a:lnTo>
                  <a:pt x="2" y="272"/>
                </a:lnTo>
                <a:lnTo>
                  <a:pt x="6" y="275"/>
                </a:lnTo>
                <a:lnTo>
                  <a:pt x="10" y="278"/>
                </a:lnTo>
                <a:lnTo>
                  <a:pt x="14" y="278"/>
                </a:lnTo>
                <a:lnTo>
                  <a:pt x="18" y="275"/>
                </a:lnTo>
                <a:lnTo>
                  <a:pt x="21" y="272"/>
                </a:lnTo>
                <a:lnTo>
                  <a:pt x="30" y="260"/>
                </a:lnTo>
                <a:lnTo>
                  <a:pt x="41" y="248"/>
                </a:lnTo>
                <a:lnTo>
                  <a:pt x="54" y="237"/>
                </a:lnTo>
                <a:lnTo>
                  <a:pt x="66" y="226"/>
                </a:lnTo>
                <a:lnTo>
                  <a:pt x="66" y="283"/>
                </a:lnTo>
                <a:lnTo>
                  <a:pt x="61" y="286"/>
                </a:lnTo>
                <a:lnTo>
                  <a:pt x="55" y="289"/>
                </a:lnTo>
                <a:lnTo>
                  <a:pt x="51" y="293"/>
                </a:lnTo>
                <a:lnTo>
                  <a:pt x="47" y="297"/>
                </a:lnTo>
                <a:lnTo>
                  <a:pt x="44" y="303"/>
                </a:lnTo>
                <a:lnTo>
                  <a:pt x="41" y="308"/>
                </a:lnTo>
                <a:lnTo>
                  <a:pt x="40" y="314"/>
                </a:lnTo>
                <a:lnTo>
                  <a:pt x="40" y="321"/>
                </a:lnTo>
                <a:lnTo>
                  <a:pt x="40" y="329"/>
                </a:lnTo>
                <a:lnTo>
                  <a:pt x="43" y="336"/>
                </a:lnTo>
                <a:lnTo>
                  <a:pt x="46" y="343"/>
                </a:lnTo>
                <a:lnTo>
                  <a:pt x="51" y="348"/>
                </a:lnTo>
                <a:lnTo>
                  <a:pt x="57" y="352"/>
                </a:lnTo>
                <a:lnTo>
                  <a:pt x="63" y="356"/>
                </a:lnTo>
                <a:lnTo>
                  <a:pt x="70" y="358"/>
                </a:lnTo>
                <a:lnTo>
                  <a:pt x="79" y="359"/>
                </a:lnTo>
                <a:lnTo>
                  <a:pt x="85" y="358"/>
                </a:lnTo>
                <a:lnTo>
                  <a:pt x="92" y="356"/>
                </a:lnTo>
                <a:lnTo>
                  <a:pt x="99" y="352"/>
                </a:lnTo>
                <a:lnTo>
                  <a:pt x="105" y="348"/>
                </a:lnTo>
                <a:lnTo>
                  <a:pt x="110" y="343"/>
                </a:lnTo>
                <a:lnTo>
                  <a:pt x="113" y="336"/>
                </a:lnTo>
                <a:lnTo>
                  <a:pt x="116" y="329"/>
                </a:lnTo>
                <a:lnTo>
                  <a:pt x="116" y="321"/>
                </a:lnTo>
                <a:lnTo>
                  <a:pt x="116" y="314"/>
                </a:lnTo>
                <a:lnTo>
                  <a:pt x="114" y="308"/>
                </a:lnTo>
                <a:lnTo>
                  <a:pt x="112" y="303"/>
                </a:lnTo>
                <a:lnTo>
                  <a:pt x="109" y="297"/>
                </a:lnTo>
                <a:lnTo>
                  <a:pt x="105" y="293"/>
                </a:lnTo>
                <a:lnTo>
                  <a:pt x="101" y="289"/>
                </a:lnTo>
                <a:lnTo>
                  <a:pt x="95" y="286"/>
                </a:lnTo>
                <a:lnTo>
                  <a:pt x="90" y="283"/>
                </a:lnTo>
                <a:lnTo>
                  <a:pt x="90" y="211"/>
                </a:lnTo>
                <a:lnTo>
                  <a:pt x="109" y="199"/>
                </a:lnTo>
                <a:lnTo>
                  <a:pt x="129" y="191"/>
                </a:lnTo>
                <a:lnTo>
                  <a:pt x="151" y="183"/>
                </a:lnTo>
                <a:lnTo>
                  <a:pt x="175" y="177"/>
                </a:lnTo>
                <a:lnTo>
                  <a:pt x="175" y="208"/>
                </a:lnTo>
                <a:lnTo>
                  <a:pt x="169" y="209"/>
                </a:lnTo>
                <a:lnTo>
                  <a:pt x="165" y="213"/>
                </a:lnTo>
                <a:lnTo>
                  <a:pt x="160" y="216"/>
                </a:lnTo>
                <a:lnTo>
                  <a:pt x="157" y="220"/>
                </a:lnTo>
                <a:lnTo>
                  <a:pt x="154" y="226"/>
                </a:lnTo>
                <a:lnTo>
                  <a:pt x="151" y="230"/>
                </a:lnTo>
                <a:lnTo>
                  <a:pt x="150" y="237"/>
                </a:lnTo>
                <a:lnTo>
                  <a:pt x="150" y="242"/>
                </a:lnTo>
                <a:lnTo>
                  <a:pt x="150" y="248"/>
                </a:lnTo>
                <a:lnTo>
                  <a:pt x="151" y="253"/>
                </a:lnTo>
                <a:lnTo>
                  <a:pt x="154" y="259"/>
                </a:lnTo>
                <a:lnTo>
                  <a:pt x="157" y="263"/>
                </a:lnTo>
                <a:lnTo>
                  <a:pt x="160" y="267"/>
                </a:lnTo>
                <a:lnTo>
                  <a:pt x="165" y="271"/>
                </a:lnTo>
                <a:lnTo>
                  <a:pt x="169" y="274"/>
                </a:lnTo>
                <a:lnTo>
                  <a:pt x="175" y="277"/>
                </a:lnTo>
                <a:lnTo>
                  <a:pt x="175" y="336"/>
                </a:lnTo>
                <a:lnTo>
                  <a:pt x="171" y="340"/>
                </a:lnTo>
                <a:lnTo>
                  <a:pt x="167" y="345"/>
                </a:lnTo>
                <a:lnTo>
                  <a:pt x="160" y="366"/>
                </a:lnTo>
                <a:lnTo>
                  <a:pt x="138" y="366"/>
                </a:lnTo>
                <a:lnTo>
                  <a:pt x="132" y="367"/>
                </a:lnTo>
                <a:lnTo>
                  <a:pt x="127" y="370"/>
                </a:lnTo>
                <a:lnTo>
                  <a:pt x="123" y="374"/>
                </a:lnTo>
                <a:lnTo>
                  <a:pt x="118" y="380"/>
                </a:lnTo>
                <a:lnTo>
                  <a:pt x="118" y="387"/>
                </a:lnTo>
                <a:lnTo>
                  <a:pt x="120" y="392"/>
                </a:lnTo>
                <a:lnTo>
                  <a:pt x="123" y="398"/>
                </a:lnTo>
                <a:lnTo>
                  <a:pt x="127" y="402"/>
                </a:lnTo>
                <a:lnTo>
                  <a:pt x="145" y="415"/>
                </a:lnTo>
                <a:lnTo>
                  <a:pt x="138" y="436"/>
                </a:lnTo>
                <a:lnTo>
                  <a:pt x="136" y="443"/>
                </a:lnTo>
                <a:lnTo>
                  <a:pt x="138" y="448"/>
                </a:lnTo>
                <a:lnTo>
                  <a:pt x="140" y="454"/>
                </a:lnTo>
                <a:lnTo>
                  <a:pt x="145" y="459"/>
                </a:lnTo>
                <a:lnTo>
                  <a:pt x="150" y="462"/>
                </a:lnTo>
                <a:lnTo>
                  <a:pt x="157" y="462"/>
                </a:lnTo>
                <a:lnTo>
                  <a:pt x="162" y="462"/>
                </a:lnTo>
                <a:lnTo>
                  <a:pt x="168" y="459"/>
                </a:lnTo>
                <a:lnTo>
                  <a:pt x="186" y="446"/>
                </a:lnTo>
                <a:lnTo>
                  <a:pt x="204" y="459"/>
                </a:lnTo>
                <a:lnTo>
                  <a:pt x="209" y="462"/>
                </a:lnTo>
                <a:lnTo>
                  <a:pt x="216" y="462"/>
                </a:lnTo>
                <a:lnTo>
                  <a:pt x="222" y="462"/>
                </a:lnTo>
                <a:lnTo>
                  <a:pt x="227" y="459"/>
                </a:lnTo>
                <a:lnTo>
                  <a:pt x="231" y="454"/>
                </a:lnTo>
                <a:lnTo>
                  <a:pt x="234" y="448"/>
                </a:lnTo>
                <a:lnTo>
                  <a:pt x="235" y="443"/>
                </a:lnTo>
                <a:lnTo>
                  <a:pt x="235" y="436"/>
                </a:lnTo>
                <a:lnTo>
                  <a:pt x="227" y="415"/>
                </a:lnTo>
                <a:lnTo>
                  <a:pt x="245" y="403"/>
                </a:lnTo>
                <a:lnTo>
                  <a:pt x="249" y="399"/>
                </a:lnTo>
                <a:lnTo>
                  <a:pt x="252" y="396"/>
                </a:lnTo>
                <a:lnTo>
                  <a:pt x="253" y="391"/>
                </a:lnTo>
                <a:lnTo>
                  <a:pt x="255" y="387"/>
                </a:lnTo>
                <a:lnTo>
                  <a:pt x="252" y="378"/>
                </a:lnTo>
                <a:lnTo>
                  <a:pt x="248" y="373"/>
                </a:lnTo>
                <a:lnTo>
                  <a:pt x="242" y="367"/>
                </a:lnTo>
                <a:lnTo>
                  <a:pt x="234" y="366"/>
                </a:lnTo>
                <a:lnTo>
                  <a:pt x="212" y="366"/>
                </a:lnTo>
                <a:lnTo>
                  <a:pt x="205" y="345"/>
                </a:lnTo>
                <a:lnTo>
                  <a:pt x="202" y="340"/>
                </a:lnTo>
                <a:lnTo>
                  <a:pt x="198" y="336"/>
                </a:lnTo>
                <a:lnTo>
                  <a:pt x="198" y="277"/>
                </a:lnTo>
                <a:lnTo>
                  <a:pt x="202" y="274"/>
                </a:lnTo>
                <a:lnTo>
                  <a:pt x="208" y="271"/>
                </a:lnTo>
                <a:lnTo>
                  <a:pt x="212" y="267"/>
                </a:lnTo>
                <a:lnTo>
                  <a:pt x="215" y="263"/>
                </a:lnTo>
                <a:lnTo>
                  <a:pt x="219" y="259"/>
                </a:lnTo>
                <a:lnTo>
                  <a:pt x="220" y="253"/>
                </a:lnTo>
                <a:lnTo>
                  <a:pt x="222" y="248"/>
                </a:lnTo>
                <a:lnTo>
                  <a:pt x="223" y="242"/>
                </a:lnTo>
                <a:lnTo>
                  <a:pt x="222" y="237"/>
                </a:lnTo>
                <a:lnTo>
                  <a:pt x="220" y="230"/>
                </a:lnTo>
                <a:lnTo>
                  <a:pt x="219" y="226"/>
                </a:lnTo>
                <a:lnTo>
                  <a:pt x="215" y="220"/>
                </a:lnTo>
                <a:lnTo>
                  <a:pt x="212" y="216"/>
                </a:lnTo>
                <a:lnTo>
                  <a:pt x="208" y="213"/>
                </a:lnTo>
                <a:lnTo>
                  <a:pt x="202" y="209"/>
                </a:lnTo>
                <a:lnTo>
                  <a:pt x="198" y="208"/>
                </a:lnTo>
                <a:lnTo>
                  <a:pt x="198" y="173"/>
                </a:lnTo>
                <a:lnTo>
                  <a:pt x="222" y="171"/>
                </a:lnTo>
                <a:lnTo>
                  <a:pt x="246" y="169"/>
                </a:lnTo>
                <a:lnTo>
                  <a:pt x="270" y="171"/>
                </a:lnTo>
                <a:lnTo>
                  <a:pt x="292" y="172"/>
                </a:lnTo>
                <a:lnTo>
                  <a:pt x="292" y="285"/>
                </a:lnTo>
                <a:lnTo>
                  <a:pt x="285" y="286"/>
                </a:lnTo>
                <a:lnTo>
                  <a:pt x="279" y="290"/>
                </a:lnTo>
                <a:lnTo>
                  <a:pt x="274" y="294"/>
                </a:lnTo>
                <a:lnTo>
                  <a:pt x="268" y="300"/>
                </a:lnTo>
                <a:lnTo>
                  <a:pt x="266" y="305"/>
                </a:lnTo>
                <a:lnTo>
                  <a:pt x="263" y="311"/>
                </a:lnTo>
                <a:lnTo>
                  <a:pt x="260" y="318"/>
                </a:lnTo>
                <a:lnTo>
                  <a:pt x="260" y="326"/>
                </a:lnTo>
                <a:lnTo>
                  <a:pt x="261" y="334"/>
                </a:lnTo>
                <a:lnTo>
                  <a:pt x="263" y="343"/>
                </a:lnTo>
                <a:lnTo>
                  <a:pt x="267" y="349"/>
                </a:lnTo>
                <a:lnTo>
                  <a:pt x="272" y="356"/>
                </a:lnTo>
                <a:lnTo>
                  <a:pt x="279" y="362"/>
                </a:lnTo>
                <a:lnTo>
                  <a:pt x="286" y="365"/>
                </a:lnTo>
                <a:lnTo>
                  <a:pt x="294" y="367"/>
                </a:lnTo>
                <a:lnTo>
                  <a:pt x="303" y="369"/>
                </a:lnTo>
                <a:lnTo>
                  <a:pt x="311" y="367"/>
                </a:lnTo>
                <a:lnTo>
                  <a:pt x="319" y="365"/>
                </a:lnTo>
                <a:lnTo>
                  <a:pt x="327" y="362"/>
                </a:lnTo>
                <a:lnTo>
                  <a:pt x="333" y="356"/>
                </a:lnTo>
                <a:lnTo>
                  <a:pt x="338" y="349"/>
                </a:lnTo>
                <a:lnTo>
                  <a:pt x="343" y="343"/>
                </a:lnTo>
                <a:lnTo>
                  <a:pt x="345" y="334"/>
                </a:lnTo>
                <a:lnTo>
                  <a:pt x="345" y="326"/>
                </a:lnTo>
                <a:lnTo>
                  <a:pt x="345" y="318"/>
                </a:lnTo>
                <a:lnTo>
                  <a:pt x="344" y="311"/>
                </a:lnTo>
                <a:lnTo>
                  <a:pt x="341" y="305"/>
                </a:lnTo>
                <a:lnTo>
                  <a:pt x="337" y="300"/>
                </a:lnTo>
                <a:lnTo>
                  <a:pt x="333" y="294"/>
                </a:lnTo>
                <a:lnTo>
                  <a:pt x="327" y="290"/>
                </a:lnTo>
                <a:lnTo>
                  <a:pt x="321" y="286"/>
                </a:lnTo>
                <a:lnTo>
                  <a:pt x="315" y="285"/>
                </a:lnTo>
                <a:lnTo>
                  <a:pt x="315" y="176"/>
                </a:lnTo>
                <a:lnTo>
                  <a:pt x="337" y="182"/>
                </a:lnTo>
                <a:lnTo>
                  <a:pt x="359" y="190"/>
                </a:lnTo>
                <a:lnTo>
                  <a:pt x="380" y="198"/>
                </a:lnTo>
                <a:lnTo>
                  <a:pt x="400" y="208"/>
                </a:lnTo>
                <a:lnTo>
                  <a:pt x="400" y="314"/>
                </a:lnTo>
                <a:lnTo>
                  <a:pt x="393" y="318"/>
                </a:lnTo>
                <a:lnTo>
                  <a:pt x="388" y="322"/>
                </a:lnTo>
                <a:lnTo>
                  <a:pt x="382" y="327"/>
                </a:lnTo>
                <a:lnTo>
                  <a:pt x="378" y="334"/>
                </a:lnTo>
                <a:lnTo>
                  <a:pt x="374" y="341"/>
                </a:lnTo>
                <a:lnTo>
                  <a:pt x="371" y="348"/>
                </a:lnTo>
                <a:lnTo>
                  <a:pt x="370" y="356"/>
                </a:lnTo>
                <a:lnTo>
                  <a:pt x="370" y="365"/>
                </a:lnTo>
                <a:lnTo>
                  <a:pt x="371" y="376"/>
                </a:lnTo>
                <a:lnTo>
                  <a:pt x="374" y="387"/>
                </a:lnTo>
                <a:lnTo>
                  <a:pt x="378" y="395"/>
                </a:lnTo>
                <a:lnTo>
                  <a:pt x="385" y="404"/>
                </a:lnTo>
                <a:lnTo>
                  <a:pt x="393" y="411"/>
                </a:lnTo>
                <a:lnTo>
                  <a:pt x="403" y="415"/>
                </a:lnTo>
                <a:lnTo>
                  <a:pt x="413" y="420"/>
                </a:lnTo>
                <a:lnTo>
                  <a:pt x="424" y="420"/>
                </a:lnTo>
                <a:lnTo>
                  <a:pt x="432" y="420"/>
                </a:lnTo>
                <a:lnTo>
                  <a:pt x="440" y="418"/>
                </a:lnTo>
                <a:lnTo>
                  <a:pt x="447" y="414"/>
                </a:lnTo>
                <a:lnTo>
                  <a:pt x="454" y="410"/>
                </a:lnTo>
                <a:lnTo>
                  <a:pt x="455" y="410"/>
                </a:lnTo>
                <a:lnTo>
                  <a:pt x="457" y="409"/>
                </a:lnTo>
                <a:lnTo>
                  <a:pt x="457" y="407"/>
                </a:lnTo>
                <a:lnTo>
                  <a:pt x="458" y="406"/>
                </a:lnTo>
                <a:lnTo>
                  <a:pt x="458" y="404"/>
                </a:lnTo>
                <a:lnTo>
                  <a:pt x="458" y="403"/>
                </a:lnTo>
                <a:lnTo>
                  <a:pt x="458" y="402"/>
                </a:lnTo>
                <a:lnTo>
                  <a:pt x="458" y="400"/>
                </a:lnTo>
                <a:lnTo>
                  <a:pt x="458" y="399"/>
                </a:lnTo>
                <a:lnTo>
                  <a:pt x="457" y="398"/>
                </a:lnTo>
                <a:lnTo>
                  <a:pt x="457" y="396"/>
                </a:lnTo>
                <a:lnTo>
                  <a:pt x="455" y="395"/>
                </a:lnTo>
                <a:lnTo>
                  <a:pt x="454" y="395"/>
                </a:lnTo>
                <a:lnTo>
                  <a:pt x="448" y="389"/>
                </a:lnTo>
                <a:lnTo>
                  <a:pt x="442" y="382"/>
                </a:lnTo>
                <a:lnTo>
                  <a:pt x="435" y="374"/>
                </a:lnTo>
                <a:lnTo>
                  <a:pt x="433" y="369"/>
                </a:lnTo>
                <a:lnTo>
                  <a:pt x="433" y="365"/>
                </a:lnTo>
                <a:lnTo>
                  <a:pt x="433" y="359"/>
                </a:lnTo>
                <a:lnTo>
                  <a:pt x="435" y="355"/>
                </a:lnTo>
                <a:lnTo>
                  <a:pt x="442" y="345"/>
                </a:lnTo>
                <a:lnTo>
                  <a:pt x="448" y="338"/>
                </a:lnTo>
                <a:lnTo>
                  <a:pt x="454" y="334"/>
                </a:lnTo>
                <a:lnTo>
                  <a:pt x="455" y="334"/>
                </a:lnTo>
                <a:lnTo>
                  <a:pt x="455" y="333"/>
                </a:lnTo>
                <a:lnTo>
                  <a:pt x="457" y="333"/>
                </a:lnTo>
                <a:lnTo>
                  <a:pt x="457" y="332"/>
                </a:lnTo>
                <a:lnTo>
                  <a:pt x="457" y="330"/>
                </a:lnTo>
                <a:lnTo>
                  <a:pt x="458" y="330"/>
                </a:lnTo>
                <a:lnTo>
                  <a:pt x="458" y="329"/>
                </a:lnTo>
                <a:lnTo>
                  <a:pt x="458" y="327"/>
                </a:lnTo>
                <a:lnTo>
                  <a:pt x="458" y="326"/>
                </a:lnTo>
                <a:lnTo>
                  <a:pt x="458" y="325"/>
                </a:lnTo>
                <a:lnTo>
                  <a:pt x="458" y="323"/>
                </a:lnTo>
                <a:lnTo>
                  <a:pt x="458" y="322"/>
                </a:lnTo>
                <a:lnTo>
                  <a:pt x="457" y="322"/>
                </a:lnTo>
                <a:lnTo>
                  <a:pt x="457" y="321"/>
                </a:lnTo>
                <a:lnTo>
                  <a:pt x="457" y="319"/>
                </a:lnTo>
                <a:lnTo>
                  <a:pt x="455" y="319"/>
                </a:lnTo>
                <a:lnTo>
                  <a:pt x="455" y="318"/>
                </a:lnTo>
                <a:lnTo>
                  <a:pt x="454" y="318"/>
                </a:lnTo>
                <a:lnTo>
                  <a:pt x="447" y="314"/>
                </a:lnTo>
                <a:lnTo>
                  <a:pt x="439" y="311"/>
                </a:lnTo>
                <a:lnTo>
                  <a:pt x="432" y="308"/>
                </a:lnTo>
                <a:lnTo>
                  <a:pt x="424" y="308"/>
                </a:lnTo>
                <a:lnTo>
                  <a:pt x="422" y="308"/>
                </a:lnTo>
                <a:lnTo>
                  <a:pt x="422" y="223"/>
                </a:lnTo>
                <a:lnTo>
                  <a:pt x="437" y="234"/>
                </a:lnTo>
                <a:lnTo>
                  <a:pt x="450" y="246"/>
                </a:lnTo>
                <a:lnTo>
                  <a:pt x="462" y="259"/>
                </a:lnTo>
                <a:lnTo>
                  <a:pt x="472" y="272"/>
                </a:lnTo>
                <a:lnTo>
                  <a:pt x="476" y="277"/>
                </a:lnTo>
                <a:lnTo>
                  <a:pt x="481" y="278"/>
                </a:lnTo>
                <a:lnTo>
                  <a:pt x="486" y="277"/>
                </a:lnTo>
                <a:lnTo>
                  <a:pt x="488" y="275"/>
                </a:lnTo>
                <a:lnTo>
                  <a:pt x="491" y="272"/>
                </a:lnTo>
                <a:lnTo>
                  <a:pt x="492" y="268"/>
                </a:lnTo>
                <a:lnTo>
                  <a:pt x="492" y="264"/>
                </a:lnTo>
                <a:lnTo>
                  <a:pt x="491" y="260"/>
                </a:lnTo>
                <a:close/>
                <a:moveTo>
                  <a:pt x="96" y="321"/>
                </a:moveTo>
                <a:lnTo>
                  <a:pt x="96" y="321"/>
                </a:lnTo>
                <a:lnTo>
                  <a:pt x="95" y="327"/>
                </a:lnTo>
                <a:lnTo>
                  <a:pt x="91" y="333"/>
                </a:lnTo>
                <a:lnTo>
                  <a:pt x="85" y="337"/>
                </a:lnTo>
                <a:lnTo>
                  <a:pt x="79" y="338"/>
                </a:lnTo>
                <a:lnTo>
                  <a:pt x="70" y="337"/>
                </a:lnTo>
                <a:lnTo>
                  <a:pt x="65" y="333"/>
                </a:lnTo>
                <a:lnTo>
                  <a:pt x="61" y="327"/>
                </a:lnTo>
                <a:lnTo>
                  <a:pt x="59" y="321"/>
                </a:lnTo>
                <a:lnTo>
                  <a:pt x="61" y="314"/>
                </a:lnTo>
                <a:lnTo>
                  <a:pt x="65" y="307"/>
                </a:lnTo>
                <a:lnTo>
                  <a:pt x="70" y="303"/>
                </a:lnTo>
                <a:lnTo>
                  <a:pt x="79" y="301"/>
                </a:lnTo>
                <a:lnTo>
                  <a:pt x="85" y="303"/>
                </a:lnTo>
                <a:lnTo>
                  <a:pt x="91" y="307"/>
                </a:lnTo>
                <a:lnTo>
                  <a:pt x="95" y="314"/>
                </a:lnTo>
                <a:lnTo>
                  <a:pt x="96" y="321"/>
                </a:lnTo>
                <a:close/>
                <a:moveTo>
                  <a:pt x="234" y="387"/>
                </a:moveTo>
                <a:lnTo>
                  <a:pt x="205" y="407"/>
                </a:lnTo>
                <a:lnTo>
                  <a:pt x="216" y="443"/>
                </a:lnTo>
                <a:lnTo>
                  <a:pt x="186" y="421"/>
                </a:lnTo>
                <a:lnTo>
                  <a:pt x="157" y="443"/>
                </a:lnTo>
                <a:lnTo>
                  <a:pt x="168" y="407"/>
                </a:lnTo>
                <a:lnTo>
                  <a:pt x="138" y="387"/>
                </a:lnTo>
                <a:lnTo>
                  <a:pt x="175" y="387"/>
                </a:lnTo>
                <a:lnTo>
                  <a:pt x="186" y="351"/>
                </a:lnTo>
                <a:lnTo>
                  <a:pt x="197" y="387"/>
                </a:lnTo>
                <a:lnTo>
                  <a:pt x="234" y="387"/>
                </a:lnTo>
                <a:close/>
                <a:moveTo>
                  <a:pt x="202" y="242"/>
                </a:moveTo>
                <a:lnTo>
                  <a:pt x="202" y="242"/>
                </a:lnTo>
                <a:lnTo>
                  <a:pt x="201" y="248"/>
                </a:lnTo>
                <a:lnTo>
                  <a:pt x="198" y="253"/>
                </a:lnTo>
                <a:lnTo>
                  <a:pt x="193" y="257"/>
                </a:lnTo>
                <a:lnTo>
                  <a:pt x="186" y="259"/>
                </a:lnTo>
                <a:lnTo>
                  <a:pt x="179" y="257"/>
                </a:lnTo>
                <a:lnTo>
                  <a:pt x="175" y="253"/>
                </a:lnTo>
                <a:lnTo>
                  <a:pt x="171" y="248"/>
                </a:lnTo>
                <a:lnTo>
                  <a:pt x="169" y="242"/>
                </a:lnTo>
                <a:lnTo>
                  <a:pt x="171" y="235"/>
                </a:lnTo>
                <a:lnTo>
                  <a:pt x="175" y="230"/>
                </a:lnTo>
                <a:lnTo>
                  <a:pt x="179" y="227"/>
                </a:lnTo>
                <a:lnTo>
                  <a:pt x="186" y="226"/>
                </a:lnTo>
                <a:lnTo>
                  <a:pt x="193" y="227"/>
                </a:lnTo>
                <a:lnTo>
                  <a:pt x="198" y="230"/>
                </a:lnTo>
                <a:lnTo>
                  <a:pt x="201" y="235"/>
                </a:lnTo>
                <a:lnTo>
                  <a:pt x="202" y="242"/>
                </a:lnTo>
                <a:close/>
                <a:moveTo>
                  <a:pt x="326" y="326"/>
                </a:moveTo>
                <a:lnTo>
                  <a:pt x="326" y="326"/>
                </a:lnTo>
                <a:lnTo>
                  <a:pt x="326" y="330"/>
                </a:lnTo>
                <a:lnTo>
                  <a:pt x="325" y="334"/>
                </a:lnTo>
                <a:lnTo>
                  <a:pt x="322" y="338"/>
                </a:lnTo>
                <a:lnTo>
                  <a:pt x="319" y="343"/>
                </a:lnTo>
                <a:lnTo>
                  <a:pt x="316" y="345"/>
                </a:lnTo>
                <a:lnTo>
                  <a:pt x="312" y="347"/>
                </a:lnTo>
                <a:lnTo>
                  <a:pt x="308" y="348"/>
                </a:lnTo>
                <a:lnTo>
                  <a:pt x="303" y="348"/>
                </a:lnTo>
                <a:lnTo>
                  <a:pt x="299" y="348"/>
                </a:lnTo>
                <a:lnTo>
                  <a:pt x="294" y="347"/>
                </a:lnTo>
                <a:lnTo>
                  <a:pt x="290" y="345"/>
                </a:lnTo>
                <a:lnTo>
                  <a:pt x="286" y="343"/>
                </a:lnTo>
                <a:lnTo>
                  <a:pt x="283" y="338"/>
                </a:lnTo>
                <a:lnTo>
                  <a:pt x="282" y="334"/>
                </a:lnTo>
                <a:lnTo>
                  <a:pt x="281" y="330"/>
                </a:lnTo>
                <a:lnTo>
                  <a:pt x="279" y="326"/>
                </a:lnTo>
                <a:lnTo>
                  <a:pt x="281" y="321"/>
                </a:lnTo>
                <a:lnTo>
                  <a:pt x="282" y="316"/>
                </a:lnTo>
                <a:lnTo>
                  <a:pt x="283" y="312"/>
                </a:lnTo>
                <a:lnTo>
                  <a:pt x="286" y="310"/>
                </a:lnTo>
                <a:lnTo>
                  <a:pt x="290" y="307"/>
                </a:lnTo>
                <a:lnTo>
                  <a:pt x="294" y="304"/>
                </a:lnTo>
                <a:lnTo>
                  <a:pt x="299" y="303"/>
                </a:lnTo>
                <a:lnTo>
                  <a:pt x="303" y="303"/>
                </a:lnTo>
                <a:lnTo>
                  <a:pt x="308" y="303"/>
                </a:lnTo>
                <a:lnTo>
                  <a:pt x="312" y="304"/>
                </a:lnTo>
                <a:lnTo>
                  <a:pt x="316" y="307"/>
                </a:lnTo>
                <a:lnTo>
                  <a:pt x="319" y="310"/>
                </a:lnTo>
                <a:lnTo>
                  <a:pt x="322" y="312"/>
                </a:lnTo>
                <a:lnTo>
                  <a:pt x="325" y="316"/>
                </a:lnTo>
                <a:lnTo>
                  <a:pt x="326" y="321"/>
                </a:lnTo>
                <a:lnTo>
                  <a:pt x="326" y="326"/>
                </a:lnTo>
                <a:close/>
                <a:moveTo>
                  <a:pt x="431" y="329"/>
                </a:moveTo>
                <a:lnTo>
                  <a:pt x="431" y="329"/>
                </a:lnTo>
                <a:lnTo>
                  <a:pt x="424" y="336"/>
                </a:lnTo>
                <a:lnTo>
                  <a:pt x="418" y="344"/>
                </a:lnTo>
                <a:lnTo>
                  <a:pt x="414" y="354"/>
                </a:lnTo>
                <a:lnTo>
                  <a:pt x="413" y="365"/>
                </a:lnTo>
                <a:lnTo>
                  <a:pt x="414" y="374"/>
                </a:lnTo>
                <a:lnTo>
                  <a:pt x="418" y="384"/>
                </a:lnTo>
                <a:lnTo>
                  <a:pt x="424" y="392"/>
                </a:lnTo>
                <a:lnTo>
                  <a:pt x="431" y="400"/>
                </a:lnTo>
                <a:lnTo>
                  <a:pt x="424" y="400"/>
                </a:lnTo>
                <a:lnTo>
                  <a:pt x="417" y="400"/>
                </a:lnTo>
                <a:lnTo>
                  <a:pt x="410" y="398"/>
                </a:lnTo>
                <a:lnTo>
                  <a:pt x="404" y="395"/>
                </a:lnTo>
                <a:lnTo>
                  <a:pt x="399" y="389"/>
                </a:lnTo>
                <a:lnTo>
                  <a:pt x="395" y="384"/>
                </a:lnTo>
                <a:lnTo>
                  <a:pt x="392" y="378"/>
                </a:lnTo>
                <a:lnTo>
                  <a:pt x="391" y="371"/>
                </a:lnTo>
                <a:lnTo>
                  <a:pt x="389" y="365"/>
                </a:lnTo>
                <a:lnTo>
                  <a:pt x="391" y="356"/>
                </a:lnTo>
                <a:lnTo>
                  <a:pt x="392" y="349"/>
                </a:lnTo>
                <a:lnTo>
                  <a:pt x="395" y="344"/>
                </a:lnTo>
                <a:lnTo>
                  <a:pt x="399" y="338"/>
                </a:lnTo>
                <a:lnTo>
                  <a:pt x="404" y="334"/>
                </a:lnTo>
                <a:lnTo>
                  <a:pt x="410" y="330"/>
                </a:lnTo>
                <a:lnTo>
                  <a:pt x="417" y="329"/>
                </a:lnTo>
                <a:lnTo>
                  <a:pt x="424" y="327"/>
                </a:lnTo>
                <a:lnTo>
                  <a:pt x="431" y="329"/>
                </a:lnTo>
                <a:close/>
                <a:moveTo>
                  <a:pt x="209" y="116"/>
                </a:moveTo>
                <a:lnTo>
                  <a:pt x="209" y="116"/>
                </a:lnTo>
                <a:lnTo>
                  <a:pt x="209" y="111"/>
                </a:lnTo>
                <a:lnTo>
                  <a:pt x="212" y="107"/>
                </a:lnTo>
                <a:lnTo>
                  <a:pt x="216" y="105"/>
                </a:lnTo>
                <a:lnTo>
                  <a:pt x="220" y="103"/>
                </a:lnTo>
                <a:lnTo>
                  <a:pt x="235" y="103"/>
                </a:lnTo>
                <a:lnTo>
                  <a:pt x="235" y="43"/>
                </a:lnTo>
                <a:lnTo>
                  <a:pt x="230" y="40"/>
                </a:lnTo>
                <a:lnTo>
                  <a:pt x="227" y="34"/>
                </a:lnTo>
                <a:lnTo>
                  <a:pt x="224" y="29"/>
                </a:lnTo>
                <a:lnTo>
                  <a:pt x="223" y="23"/>
                </a:lnTo>
                <a:lnTo>
                  <a:pt x="224" y="18"/>
                </a:lnTo>
                <a:lnTo>
                  <a:pt x="226" y="14"/>
                </a:lnTo>
                <a:lnTo>
                  <a:pt x="227" y="10"/>
                </a:lnTo>
                <a:lnTo>
                  <a:pt x="230" y="7"/>
                </a:lnTo>
                <a:lnTo>
                  <a:pt x="234" y="4"/>
                </a:lnTo>
                <a:lnTo>
                  <a:pt x="238" y="1"/>
                </a:lnTo>
                <a:lnTo>
                  <a:pt x="242" y="0"/>
                </a:lnTo>
                <a:lnTo>
                  <a:pt x="246" y="0"/>
                </a:lnTo>
                <a:lnTo>
                  <a:pt x="252" y="0"/>
                </a:lnTo>
                <a:lnTo>
                  <a:pt x="256" y="1"/>
                </a:lnTo>
                <a:lnTo>
                  <a:pt x="260" y="4"/>
                </a:lnTo>
                <a:lnTo>
                  <a:pt x="263" y="7"/>
                </a:lnTo>
                <a:lnTo>
                  <a:pt x="266" y="10"/>
                </a:lnTo>
                <a:lnTo>
                  <a:pt x="268" y="14"/>
                </a:lnTo>
                <a:lnTo>
                  <a:pt x="270" y="18"/>
                </a:lnTo>
                <a:lnTo>
                  <a:pt x="270" y="23"/>
                </a:lnTo>
                <a:lnTo>
                  <a:pt x="268" y="29"/>
                </a:lnTo>
                <a:lnTo>
                  <a:pt x="267" y="34"/>
                </a:lnTo>
                <a:lnTo>
                  <a:pt x="263" y="40"/>
                </a:lnTo>
                <a:lnTo>
                  <a:pt x="259" y="43"/>
                </a:lnTo>
                <a:lnTo>
                  <a:pt x="259" y="103"/>
                </a:lnTo>
                <a:lnTo>
                  <a:pt x="272" y="103"/>
                </a:lnTo>
                <a:lnTo>
                  <a:pt x="278" y="105"/>
                </a:lnTo>
                <a:lnTo>
                  <a:pt x="281" y="107"/>
                </a:lnTo>
                <a:lnTo>
                  <a:pt x="283" y="111"/>
                </a:lnTo>
                <a:lnTo>
                  <a:pt x="285" y="116"/>
                </a:lnTo>
                <a:lnTo>
                  <a:pt x="283" y="120"/>
                </a:lnTo>
                <a:lnTo>
                  <a:pt x="281" y="124"/>
                </a:lnTo>
                <a:lnTo>
                  <a:pt x="278" y="127"/>
                </a:lnTo>
                <a:lnTo>
                  <a:pt x="272" y="127"/>
                </a:lnTo>
                <a:lnTo>
                  <a:pt x="220" y="127"/>
                </a:lnTo>
                <a:lnTo>
                  <a:pt x="216" y="127"/>
                </a:lnTo>
                <a:lnTo>
                  <a:pt x="212" y="124"/>
                </a:lnTo>
                <a:lnTo>
                  <a:pt x="209" y="120"/>
                </a:lnTo>
                <a:lnTo>
                  <a:pt x="209" y="116"/>
                </a:lnTo>
                <a:close/>
              </a:path>
            </a:pathLst>
          </a:custGeom>
          <a:solidFill>
            <a:schemeClr val="accent1"/>
          </a:solidFill>
          <a:ln>
            <a:noFill/>
          </a:ln>
        </p:spPr>
        <p:txBody>
          <a:bodyPr/>
          <a:lstStyle/>
          <a:p>
            <a:endParaRPr lang="en-US" dirty="0"/>
          </a:p>
        </p:txBody>
      </p:sp>
      <p:sp>
        <p:nvSpPr>
          <p:cNvPr id="291" name="Freeform 335"/>
          <p:cNvSpPr>
            <a:spLocks noEditPoints="1"/>
          </p:cNvSpPr>
          <p:nvPr/>
        </p:nvSpPr>
        <p:spPr bwMode="auto">
          <a:xfrm>
            <a:off x="6044616" y="3950508"/>
            <a:ext cx="361683" cy="335474"/>
          </a:xfrm>
          <a:custGeom>
            <a:avLst/>
            <a:gdLst>
              <a:gd name="T0" fmla="*/ 161535 w 415"/>
              <a:gd name="T1" fmla="*/ 135643 h 385"/>
              <a:gd name="T2" fmla="*/ 177372 w 415"/>
              <a:gd name="T3" fmla="*/ 95530 h 385"/>
              <a:gd name="T4" fmla="*/ 184762 w 415"/>
              <a:gd name="T5" fmla="*/ 93947 h 385"/>
              <a:gd name="T6" fmla="*/ 188457 w 415"/>
              <a:gd name="T7" fmla="*/ 86030 h 385"/>
              <a:gd name="T8" fmla="*/ 149393 w 415"/>
              <a:gd name="T9" fmla="*/ 82336 h 385"/>
              <a:gd name="T10" fmla="*/ 142531 w 415"/>
              <a:gd name="T11" fmla="*/ 88141 h 385"/>
              <a:gd name="T12" fmla="*/ 161535 w 415"/>
              <a:gd name="T13" fmla="*/ 93947 h 385"/>
              <a:gd name="T14" fmla="*/ 127750 w 415"/>
              <a:gd name="T15" fmla="*/ 102919 h 385"/>
              <a:gd name="T16" fmla="*/ 101883 w 415"/>
              <a:gd name="T17" fmla="*/ 68613 h 385"/>
              <a:gd name="T18" fmla="*/ 82351 w 415"/>
              <a:gd name="T19" fmla="*/ 25862 h 385"/>
              <a:gd name="T20" fmla="*/ 89742 w 415"/>
              <a:gd name="T21" fmla="*/ 12667 h 385"/>
              <a:gd name="T22" fmla="*/ 122999 w 415"/>
              <a:gd name="T23" fmla="*/ 11611 h 385"/>
              <a:gd name="T24" fmla="*/ 126694 w 415"/>
              <a:gd name="T25" fmla="*/ 3695 h 385"/>
              <a:gd name="T26" fmla="*/ 93965 w 415"/>
              <a:gd name="T27" fmla="*/ 0 h 385"/>
              <a:gd name="T28" fmla="*/ 79712 w 415"/>
              <a:gd name="T29" fmla="*/ 4750 h 385"/>
              <a:gd name="T30" fmla="*/ 70210 w 415"/>
              <a:gd name="T31" fmla="*/ 23751 h 385"/>
              <a:gd name="T32" fmla="*/ 52261 w 415"/>
              <a:gd name="T33" fmla="*/ 152532 h 385"/>
              <a:gd name="T34" fmla="*/ 58068 w 415"/>
              <a:gd name="T35" fmla="*/ 153060 h 385"/>
              <a:gd name="T36" fmla="*/ 76016 w 415"/>
              <a:gd name="T37" fmla="*/ 64391 h 385"/>
              <a:gd name="T38" fmla="*/ 107690 w 415"/>
              <a:gd name="T39" fmla="*/ 92891 h 385"/>
              <a:gd name="T40" fmla="*/ 121943 w 415"/>
              <a:gd name="T41" fmla="*/ 119809 h 385"/>
              <a:gd name="T42" fmla="*/ 149393 w 415"/>
              <a:gd name="T43" fmla="*/ 149893 h 385"/>
              <a:gd name="T44" fmla="*/ 145698 w 415"/>
              <a:gd name="T45" fmla="*/ 166255 h 385"/>
              <a:gd name="T46" fmla="*/ 155728 w 415"/>
              <a:gd name="T47" fmla="*/ 192116 h 385"/>
              <a:gd name="T48" fmla="*/ 182123 w 415"/>
              <a:gd name="T49" fmla="*/ 203200 h 385"/>
              <a:gd name="T50" fmla="*/ 213268 w 415"/>
              <a:gd name="T51" fmla="*/ 187366 h 385"/>
              <a:gd name="T52" fmla="*/ 218019 w 415"/>
              <a:gd name="T53" fmla="*/ 158865 h 385"/>
              <a:gd name="T54" fmla="*/ 196376 w 415"/>
              <a:gd name="T55" fmla="*/ 132476 h 385"/>
              <a:gd name="T56" fmla="*/ 182123 w 415"/>
              <a:gd name="T57" fmla="*/ 191589 h 385"/>
              <a:gd name="T58" fmla="*/ 161535 w 415"/>
              <a:gd name="T59" fmla="*/ 180505 h 385"/>
              <a:gd name="T60" fmla="*/ 157840 w 415"/>
              <a:gd name="T61" fmla="*/ 161504 h 385"/>
              <a:gd name="T62" fmla="*/ 178427 w 415"/>
              <a:gd name="T63" fmla="*/ 172060 h 385"/>
              <a:gd name="T64" fmla="*/ 184234 w 415"/>
              <a:gd name="T65" fmla="*/ 172060 h 385"/>
              <a:gd name="T66" fmla="*/ 186874 w 415"/>
              <a:gd name="T67" fmla="*/ 164143 h 385"/>
              <a:gd name="T68" fmla="*/ 165758 w 415"/>
              <a:gd name="T69" fmla="*/ 147782 h 385"/>
              <a:gd name="T70" fmla="*/ 182123 w 415"/>
              <a:gd name="T71" fmla="*/ 141448 h 385"/>
              <a:gd name="T72" fmla="*/ 200071 w 415"/>
              <a:gd name="T73" fmla="*/ 148837 h 385"/>
              <a:gd name="T74" fmla="*/ 207461 w 415"/>
              <a:gd name="T75" fmla="*/ 166255 h 385"/>
              <a:gd name="T76" fmla="*/ 195848 w 415"/>
              <a:gd name="T77" fmla="*/ 187366 h 385"/>
              <a:gd name="T78" fmla="*/ 110857 w 415"/>
              <a:gd name="T79" fmla="*/ 147254 h 385"/>
              <a:gd name="T80" fmla="*/ 106634 w 415"/>
              <a:gd name="T81" fmla="*/ 168894 h 385"/>
              <a:gd name="T82" fmla="*/ 90269 w 415"/>
              <a:gd name="T83" fmla="*/ 190533 h 385"/>
              <a:gd name="T84" fmla="*/ 66514 w 415"/>
              <a:gd name="T85" fmla="*/ 202144 h 385"/>
              <a:gd name="T86" fmla="*/ 43815 w 415"/>
              <a:gd name="T87" fmla="*/ 202144 h 385"/>
              <a:gd name="T88" fmla="*/ 20060 w 415"/>
              <a:gd name="T89" fmla="*/ 190533 h 385"/>
              <a:gd name="T90" fmla="*/ 4223 w 415"/>
              <a:gd name="T91" fmla="*/ 168894 h 385"/>
              <a:gd name="T92" fmla="*/ 0 w 415"/>
              <a:gd name="T93" fmla="*/ 147254 h 385"/>
              <a:gd name="T94" fmla="*/ 5807 w 415"/>
              <a:gd name="T95" fmla="*/ 122976 h 385"/>
              <a:gd name="T96" fmla="*/ 29034 w 415"/>
              <a:gd name="T97" fmla="*/ 98697 h 385"/>
              <a:gd name="T98" fmla="*/ 46454 w 415"/>
              <a:gd name="T99" fmla="*/ 105031 h 385"/>
              <a:gd name="T100" fmla="*/ 21644 w 415"/>
              <a:gd name="T101" fmla="*/ 120337 h 385"/>
              <a:gd name="T102" fmla="*/ 12142 w 415"/>
              <a:gd name="T103" fmla="*/ 147254 h 385"/>
              <a:gd name="T104" fmla="*/ 24283 w 415"/>
              <a:gd name="T105" fmla="*/ 178394 h 385"/>
              <a:gd name="T106" fmla="*/ 55429 w 415"/>
              <a:gd name="T107" fmla="*/ 191589 h 385"/>
              <a:gd name="T108" fmla="*/ 79712 w 415"/>
              <a:gd name="T109" fmla="*/ 183672 h 385"/>
              <a:gd name="T110" fmla="*/ 98716 w 415"/>
              <a:gd name="T111" fmla="*/ 152532 h 385"/>
              <a:gd name="T112" fmla="*/ 95548 w 415"/>
              <a:gd name="T113" fmla="*/ 131420 h 385"/>
              <a:gd name="T114" fmla="*/ 78128 w 415"/>
              <a:gd name="T115" fmla="*/ 110836 h 385"/>
              <a:gd name="T116" fmla="*/ 98716 w 415"/>
              <a:gd name="T117" fmla="*/ 111364 h 385"/>
              <a:gd name="T118" fmla="*/ 110857 w 415"/>
              <a:gd name="T119" fmla="*/ 147254 h 3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15" h="385">
                <a:moveTo>
                  <a:pt x="345" y="246"/>
                </a:moveTo>
                <a:lnTo>
                  <a:pt x="345" y="246"/>
                </a:lnTo>
                <a:lnTo>
                  <a:pt x="331" y="247"/>
                </a:lnTo>
                <a:lnTo>
                  <a:pt x="319" y="250"/>
                </a:lnTo>
                <a:lnTo>
                  <a:pt x="306" y="257"/>
                </a:lnTo>
                <a:lnTo>
                  <a:pt x="297" y="265"/>
                </a:lnTo>
                <a:lnTo>
                  <a:pt x="284" y="256"/>
                </a:lnTo>
                <a:lnTo>
                  <a:pt x="275" y="246"/>
                </a:lnTo>
                <a:lnTo>
                  <a:pt x="336" y="181"/>
                </a:lnTo>
                <a:lnTo>
                  <a:pt x="338" y="178"/>
                </a:lnTo>
                <a:lnTo>
                  <a:pt x="346" y="178"/>
                </a:lnTo>
                <a:lnTo>
                  <a:pt x="350" y="178"/>
                </a:lnTo>
                <a:lnTo>
                  <a:pt x="354" y="176"/>
                </a:lnTo>
                <a:lnTo>
                  <a:pt x="357" y="172"/>
                </a:lnTo>
                <a:lnTo>
                  <a:pt x="358" y="167"/>
                </a:lnTo>
                <a:lnTo>
                  <a:pt x="357" y="163"/>
                </a:lnTo>
                <a:lnTo>
                  <a:pt x="354" y="159"/>
                </a:lnTo>
                <a:lnTo>
                  <a:pt x="350" y="156"/>
                </a:lnTo>
                <a:lnTo>
                  <a:pt x="346" y="156"/>
                </a:lnTo>
                <a:lnTo>
                  <a:pt x="283" y="156"/>
                </a:lnTo>
                <a:lnTo>
                  <a:pt x="277" y="156"/>
                </a:lnTo>
                <a:lnTo>
                  <a:pt x="275" y="159"/>
                </a:lnTo>
                <a:lnTo>
                  <a:pt x="272" y="163"/>
                </a:lnTo>
                <a:lnTo>
                  <a:pt x="270" y="167"/>
                </a:lnTo>
                <a:lnTo>
                  <a:pt x="272" y="172"/>
                </a:lnTo>
                <a:lnTo>
                  <a:pt x="275" y="176"/>
                </a:lnTo>
                <a:lnTo>
                  <a:pt x="277" y="178"/>
                </a:lnTo>
                <a:lnTo>
                  <a:pt x="283" y="178"/>
                </a:lnTo>
                <a:lnTo>
                  <a:pt x="306" y="178"/>
                </a:lnTo>
                <a:lnTo>
                  <a:pt x="259" y="228"/>
                </a:lnTo>
                <a:lnTo>
                  <a:pt x="250" y="213"/>
                </a:lnTo>
                <a:lnTo>
                  <a:pt x="242" y="195"/>
                </a:lnTo>
                <a:lnTo>
                  <a:pt x="237" y="185"/>
                </a:lnTo>
                <a:lnTo>
                  <a:pt x="233" y="176"/>
                </a:lnTo>
                <a:lnTo>
                  <a:pt x="221" y="159"/>
                </a:lnTo>
                <a:lnTo>
                  <a:pt x="207" y="144"/>
                </a:lnTo>
                <a:lnTo>
                  <a:pt x="193" y="130"/>
                </a:lnTo>
                <a:lnTo>
                  <a:pt x="180" y="118"/>
                </a:lnTo>
                <a:lnTo>
                  <a:pt x="166" y="110"/>
                </a:lnTo>
                <a:lnTo>
                  <a:pt x="148" y="97"/>
                </a:lnTo>
                <a:lnTo>
                  <a:pt x="156" y="49"/>
                </a:lnTo>
                <a:lnTo>
                  <a:pt x="158" y="41"/>
                </a:lnTo>
                <a:lnTo>
                  <a:pt x="160" y="34"/>
                </a:lnTo>
                <a:lnTo>
                  <a:pt x="163" y="29"/>
                </a:lnTo>
                <a:lnTo>
                  <a:pt x="166" y="26"/>
                </a:lnTo>
                <a:lnTo>
                  <a:pt x="170" y="24"/>
                </a:lnTo>
                <a:lnTo>
                  <a:pt x="173" y="23"/>
                </a:lnTo>
                <a:lnTo>
                  <a:pt x="176" y="23"/>
                </a:lnTo>
                <a:lnTo>
                  <a:pt x="229" y="23"/>
                </a:lnTo>
                <a:lnTo>
                  <a:pt x="233" y="22"/>
                </a:lnTo>
                <a:lnTo>
                  <a:pt x="237" y="19"/>
                </a:lnTo>
                <a:lnTo>
                  <a:pt x="240" y="16"/>
                </a:lnTo>
                <a:lnTo>
                  <a:pt x="242" y="11"/>
                </a:lnTo>
                <a:lnTo>
                  <a:pt x="240" y="7"/>
                </a:lnTo>
                <a:lnTo>
                  <a:pt x="237" y="2"/>
                </a:lnTo>
                <a:lnTo>
                  <a:pt x="233" y="1"/>
                </a:lnTo>
                <a:lnTo>
                  <a:pt x="229" y="0"/>
                </a:lnTo>
                <a:lnTo>
                  <a:pt x="178" y="0"/>
                </a:lnTo>
                <a:lnTo>
                  <a:pt x="170" y="0"/>
                </a:lnTo>
                <a:lnTo>
                  <a:pt x="165" y="1"/>
                </a:lnTo>
                <a:lnTo>
                  <a:pt x="158" y="4"/>
                </a:lnTo>
                <a:lnTo>
                  <a:pt x="151" y="9"/>
                </a:lnTo>
                <a:lnTo>
                  <a:pt x="144" y="18"/>
                </a:lnTo>
                <a:lnTo>
                  <a:pt x="140" y="23"/>
                </a:lnTo>
                <a:lnTo>
                  <a:pt x="137" y="29"/>
                </a:lnTo>
                <a:lnTo>
                  <a:pt x="134" y="37"/>
                </a:lnTo>
                <a:lnTo>
                  <a:pt x="133" y="45"/>
                </a:lnTo>
                <a:lnTo>
                  <a:pt x="94" y="278"/>
                </a:lnTo>
                <a:lnTo>
                  <a:pt x="94" y="282"/>
                </a:lnTo>
                <a:lnTo>
                  <a:pt x="96" y="286"/>
                </a:lnTo>
                <a:lnTo>
                  <a:pt x="99" y="289"/>
                </a:lnTo>
                <a:lnTo>
                  <a:pt x="103" y="291"/>
                </a:lnTo>
                <a:lnTo>
                  <a:pt x="105" y="291"/>
                </a:lnTo>
                <a:lnTo>
                  <a:pt x="110" y="290"/>
                </a:lnTo>
                <a:lnTo>
                  <a:pt x="112" y="289"/>
                </a:lnTo>
                <a:lnTo>
                  <a:pt x="115" y="284"/>
                </a:lnTo>
                <a:lnTo>
                  <a:pt x="116" y="282"/>
                </a:lnTo>
                <a:lnTo>
                  <a:pt x="144" y="122"/>
                </a:lnTo>
                <a:lnTo>
                  <a:pt x="162" y="134"/>
                </a:lnTo>
                <a:lnTo>
                  <a:pt x="173" y="143"/>
                </a:lnTo>
                <a:lnTo>
                  <a:pt x="184" y="152"/>
                </a:lnTo>
                <a:lnTo>
                  <a:pt x="195" y="163"/>
                </a:lnTo>
                <a:lnTo>
                  <a:pt x="204" y="176"/>
                </a:lnTo>
                <a:lnTo>
                  <a:pt x="213" y="188"/>
                </a:lnTo>
                <a:lnTo>
                  <a:pt x="220" y="203"/>
                </a:lnTo>
                <a:lnTo>
                  <a:pt x="225" y="216"/>
                </a:lnTo>
                <a:lnTo>
                  <a:pt x="231" y="227"/>
                </a:lnTo>
                <a:lnTo>
                  <a:pt x="237" y="238"/>
                </a:lnTo>
                <a:lnTo>
                  <a:pt x="246" y="247"/>
                </a:lnTo>
                <a:lnTo>
                  <a:pt x="254" y="257"/>
                </a:lnTo>
                <a:lnTo>
                  <a:pt x="262" y="267"/>
                </a:lnTo>
                <a:lnTo>
                  <a:pt x="283" y="284"/>
                </a:lnTo>
                <a:lnTo>
                  <a:pt x="280" y="291"/>
                </a:lnTo>
                <a:lnTo>
                  <a:pt x="277" y="300"/>
                </a:lnTo>
                <a:lnTo>
                  <a:pt x="276" y="306"/>
                </a:lnTo>
                <a:lnTo>
                  <a:pt x="276" y="315"/>
                </a:lnTo>
                <a:lnTo>
                  <a:pt x="277" y="330"/>
                </a:lnTo>
                <a:lnTo>
                  <a:pt x="281" y="342"/>
                </a:lnTo>
                <a:lnTo>
                  <a:pt x="287" y="355"/>
                </a:lnTo>
                <a:lnTo>
                  <a:pt x="295" y="364"/>
                </a:lnTo>
                <a:lnTo>
                  <a:pt x="306" y="374"/>
                </a:lnTo>
                <a:lnTo>
                  <a:pt x="319" y="379"/>
                </a:lnTo>
                <a:lnTo>
                  <a:pt x="331" y="383"/>
                </a:lnTo>
                <a:lnTo>
                  <a:pt x="345" y="385"/>
                </a:lnTo>
                <a:lnTo>
                  <a:pt x="360" y="383"/>
                </a:lnTo>
                <a:lnTo>
                  <a:pt x="372" y="379"/>
                </a:lnTo>
                <a:lnTo>
                  <a:pt x="385" y="374"/>
                </a:lnTo>
                <a:lnTo>
                  <a:pt x="394" y="364"/>
                </a:lnTo>
                <a:lnTo>
                  <a:pt x="404" y="355"/>
                </a:lnTo>
                <a:lnTo>
                  <a:pt x="409" y="342"/>
                </a:lnTo>
                <a:lnTo>
                  <a:pt x="413" y="330"/>
                </a:lnTo>
                <a:lnTo>
                  <a:pt x="415" y="315"/>
                </a:lnTo>
                <a:lnTo>
                  <a:pt x="413" y="301"/>
                </a:lnTo>
                <a:lnTo>
                  <a:pt x="409" y="289"/>
                </a:lnTo>
                <a:lnTo>
                  <a:pt x="404" y="276"/>
                </a:lnTo>
                <a:lnTo>
                  <a:pt x="394" y="265"/>
                </a:lnTo>
                <a:lnTo>
                  <a:pt x="385" y="257"/>
                </a:lnTo>
                <a:lnTo>
                  <a:pt x="372" y="251"/>
                </a:lnTo>
                <a:lnTo>
                  <a:pt x="360" y="247"/>
                </a:lnTo>
                <a:lnTo>
                  <a:pt x="345" y="246"/>
                </a:lnTo>
                <a:close/>
                <a:moveTo>
                  <a:pt x="345" y="363"/>
                </a:moveTo>
                <a:lnTo>
                  <a:pt x="345" y="363"/>
                </a:lnTo>
                <a:lnTo>
                  <a:pt x="336" y="361"/>
                </a:lnTo>
                <a:lnTo>
                  <a:pt x="327" y="359"/>
                </a:lnTo>
                <a:lnTo>
                  <a:pt x="319" y="355"/>
                </a:lnTo>
                <a:lnTo>
                  <a:pt x="312" y="349"/>
                </a:lnTo>
                <a:lnTo>
                  <a:pt x="306" y="342"/>
                </a:lnTo>
                <a:lnTo>
                  <a:pt x="302" y="334"/>
                </a:lnTo>
                <a:lnTo>
                  <a:pt x="299" y="324"/>
                </a:lnTo>
                <a:lnTo>
                  <a:pt x="298" y="315"/>
                </a:lnTo>
                <a:lnTo>
                  <a:pt x="299" y="306"/>
                </a:lnTo>
                <a:lnTo>
                  <a:pt x="302" y="298"/>
                </a:lnTo>
                <a:lnTo>
                  <a:pt x="321" y="313"/>
                </a:lnTo>
                <a:lnTo>
                  <a:pt x="338" y="326"/>
                </a:lnTo>
                <a:lnTo>
                  <a:pt x="341" y="327"/>
                </a:lnTo>
                <a:lnTo>
                  <a:pt x="345" y="327"/>
                </a:lnTo>
                <a:lnTo>
                  <a:pt x="349" y="326"/>
                </a:lnTo>
                <a:lnTo>
                  <a:pt x="353" y="323"/>
                </a:lnTo>
                <a:lnTo>
                  <a:pt x="356" y="319"/>
                </a:lnTo>
                <a:lnTo>
                  <a:pt x="356" y="315"/>
                </a:lnTo>
                <a:lnTo>
                  <a:pt x="354" y="311"/>
                </a:lnTo>
                <a:lnTo>
                  <a:pt x="352" y="306"/>
                </a:lnTo>
                <a:lnTo>
                  <a:pt x="335" y="295"/>
                </a:lnTo>
                <a:lnTo>
                  <a:pt x="314" y="280"/>
                </a:lnTo>
                <a:lnTo>
                  <a:pt x="321" y="275"/>
                </a:lnTo>
                <a:lnTo>
                  <a:pt x="328" y="272"/>
                </a:lnTo>
                <a:lnTo>
                  <a:pt x="336" y="269"/>
                </a:lnTo>
                <a:lnTo>
                  <a:pt x="345" y="268"/>
                </a:lnTo>
                <a:lnTo>
                  <a:pt x="354" y="269"/>
                </a:lnTo>
                <a:lnTo>
                  <a:pt x="364" y="272"/>
                </a:lnTo>
                <a:lnTo>
                  <a:pt x="371" y="276"/>
                </a:lnTo>
                <a:lnTo>
                  <a:pt x="379" y="282"/>
                </a:lnTo>
                <a:lnTo>
                  <a:pt x="385" y="289"/>
                </a:lnTo>
                <a:lnTo>
                  <a:pt x="389" y="297"/>
                </a:lnTo>
                <a:lnTo>
                  <a:pt x="391" y="306"/>
                </a:lnTo>
                <a:lnTo>
                  <a:pt x="393" y="315"/>
                </a:lnTo>
                <a:lnTo>
                  <a:pt x="391" y="324"/>
                </a:lnTo>
                <a:lnTo>
                  <a:pt x="389" y="334"/>
                </a:lnTo>
                <a:lnTo>
                  <a:pt x="385" y="342"/>
                </a:lnTo>
                <a:lnTo>
                  <a:pt x="379" y="349"/>
                </a:lnTo>
                <a:lnTo>
                  <a:pt x="371" y="355"/>
                </a:lnTo>
                <a:lnTo>
                  <a:pt x="364" y="359"/>
                </a:lnTo>
                <a:lnTo>
                  <a:pt x="354" y="361"/>
                </a:lnTo>
                <a:lnTo>
                  <a:pt x="345" y="363"/>
                </a:lnTo>
                <a:close/>
                <a:moveTo>
                  <a:pt x="210" y="279"/>
                </a:moveTo>
                <a:lnTo>
                  <a:pt x="210" y="279"/>
                </a:lnTo>
                <a:lnTo>
                  <a:pt x="210" y="290"/>
                </a:lnTo>
                <a:lnTo>
                  <a:pt x="209" y="301"/>
                </a:lnTo>
                <a:lnTo>
                  <a:pt x="206" y="311"/>
                </a:lnTo>
                <a:lnTo>
                  <a:pt x="202" y="320"/>
                </a:lnTo>
                <a:lnTo>
                  <a:pt x="198" y="330"/>
                </a:lnTo>
                <a:lnTo>
                  <a:pt x="192" y="338"/>
                </a:lnTo>
                <a:lnTo>
                  <a:pt x="187" y="346"/>
                </a:lnTo>
                <a:lnTo>
                  <a:pt x="180" y="355"/>
                </a:lnTo>
                <a:lnTo>
                  <a:pt x="171" y="361"/>
                </a:lnTo>
                <a:lnTo>
                  <a:pt x="163" y="367"/>
                </a:lnTo>
                <a:lnTo>
                  <a:pt x="155" y="372"/>
                </a:lnTo>
                <a:lnTo>
                  <a:pt x="145" y="377"/>
                </a:lnTo>
                <a:lnTo>
                  <a:pt x="136" y="381"/>
                </a:lnTo>
                <a:lnTo>
                  <a:pt x="126" y="383"/>
                </a:lnTo>
                <a:lnTo>
                  <a:pt x="115" y="385"/>
                </a:lnTo>
                <a:lnTo>
                  <a:pt x="105" y="385"/>
                </a:lnTo>
                <a:lnTo>
                  <a:pt x="94" y="385"/>
                </a:lnTo>
                <a:lnTo>
                  <a:pt x="83" y="383"/>
                </a:lnTo>
                <a:lnTo>
                  <a:pt x="74" y="381"/>
                </a:lnTo>
                <a:lnTo>
                  <a:pt x="64" y="377"/>
                </a:lnTo>
                <a:lnTo>
                  <a:pt x="55" y="372"/>
                </a:lnTo>
                <a:lnTo>
                  <a:pt x="46" y="367"/>
                </a:lnTo>
                <a:lnTo>
                  <a:pt x="38" y="361"/>
                </a:lnTo>
                <a:lnTo>
                  <a:pt x="30" y="355"/>
                </a:lnTo>
                <a:lnTo>
                  <a:pt x="23" y="346"/>
                </a:lnTo>
                <a:lnTo>
                  <a:pt x="17" y="338"/>
                </a:lnTo>
                <a:lnTo>
                  <a:pt x="12" y="330"/>
                </a:lnTo>
                <a:lnTo>
                  <a:pt x="8" y="320"/>
                </a:lnTo>
                <a:lnTo>
                  <a:pt x="4" y="311"/>
                </a:lnTo>
                <a:lnTo>
                  <a:pt x="2" y="301"/>
                </a:lnTo>
                <a:lnTo>
                  <a:pt x="0" y="290"/>
                </a:lnTo>
                <a:lnTo>
                  <a:pt x="0" y="279"/>
                </a:lnTo>
                <a:lnTo>
                  <a:pt x="0" y="269"/>
                </a:lnTo>
                <a:lnTo>
                  <a:pt x="1" y="260"/>
                </a:lnTo>
                <a:lnTo>
                  <a:pt x="4" y="250"/>
                </a:lnTo>
                <a:lnTo>
                  <a:pt x="6" y="242"/>
                </a:lnTo>
                <a:lnTo>
                  <a:pt x="11" y="233"/>
                </a:lnTo>
                <a:lnTo>
                  <a:pt x="15" y="225"/>
                </a:lnTo>
                <a:lnTo>
                  <a:pt x="26" y="210"/>
                </a:lnTo>
                <a:lnTo>
                  <a:pt x="39" y="196"/>
                </a:lnTo>
                <a:lnTo>
                  <a:pt x="46" y="191"/>
                </a:lnTo>
                <a:lnTo>
                  <a:pt x="55" y="187"/>
                </a:lnTo>
                <a:lnTo>
                  <a:pt x="63" y="183"/>
                </a:lnTo>
                <a:lnTo>
                  <a:pt x="72" y="178"/>
                </a:lnTo>
                <a:lnTo>
                  <a:pt x="82" y="177"/>
                </a:lnTo>
                <a:lnTo>
                  <a:pt x="90" y="174"/>
                </a:lnTo>
                <a:lnTo>
                  <a:pt x="88" y="199"/>
                </a:lnTo>
                <a:lnTo>
                  <a:pt x="74" y="203"/>
                </a:lnTo>
                <a:lnTo>
                  <a:pt x="61" y="210"/>
                </a:lnTo>
                <a:lnTo>
                  <a:pt x="50" y="218"/>
                </a:lnTo>
                <a:lnTo>
                  <a:pt x="41" y="228"/>
                </a:lnTo>
                <a:lnTo>
                  <a:pt x="33" y="239"/>
                </a:lnTo>
                <a:lnTo>
                  <a:pt x="27" y="251"/>
                </a:lnTo>
                <a:lnTo>
                  <a:pt x="24" y="265"/>
                </a:lnTo>
                <a:lnTo>
                  <a:pt x="23" y="279"/>
                </a:lnTo>
                <a:lnTo>
                  <a:pt x="23" y="289"/>
                </a:lnTo>
                <a:lnTo>
                  <a:pt x="24" y="297"/>
                </a:lnTo>
                <a:lnTo>
                  <a:pt x="28" y="312"/>
                </a:lnTo>
                <a:lnTo>
                  <a:pt x="37" y="326"/>
                </a:lnTo>
                <a:lnTo>
                  <a:pt x="46" y="338"/>
                </a:lnTo>
                <a:lnTo>
                  <a:pt x="59" y="348"/>
                </a:lnTo>
                <a:lnTo>
                  <a:pt x="72" y="356"/>
                </a:lnTo>
                <a:lnTo>
                  <a:pt x="88" y="360"/>
                </a:lnTo>
                <a:lnTo>
                  <a:pt x="96" y="361"/>
                </a:lnTo>
                <a:lnTo>
                  <a:pt x="105" y="363"/>
                </a:lnTo>
                <a:lnTo>
                  <a:pt x="114" y="361"/>
                </a:lnTo>
                <a:lnTo>
                  <a:pt x="122" y="360"/>
                </a:lnTo>
                <a:lnTo>
                  <a:pt x="137" y="356"/>
                </a:lnTo>
                <a:lnTo>
                  <a:pt x="151" y="348"/>
                </a:lnTo>
                <a:lnTo>
                  <a:pt x="163" y="338"/>
                </a:lnTo>
                <a:lnTo>
                  <a:pt x="173" y="326"/>
                </a:lnTo>
                <a:lnTo>
                  <a:pt x="181" y="312"/>
                </a:lnTo>
                <a:lnTo>
                  <a:pt x="185" y="297"/>
                </a:lnTo>
                <a:lnTo>
                  <a:pt x="187" y="289"/>
                </a:lnTo>
                <a:lnTo>
                  <a:pt x="188" y="279"/>
                </a:lnTo>
                <a:lnTo>
                  <a:pt x="187" y="269"/>
                </a:lnTo>
                <a:lnTo>
                  <a:pt x="185" y="258"/>
                </a:lnTo>
                <a:lnTo>
                  <a:pt x="181" y="249"/>
                </a:lnTo>
                <a:lnTo>
                  <a:pt x="177" y="239"/>
                </a:lnTo>
                <a:lnTo>
                  <a:pt x="171" y="231"/>
                </a:lnTo>
                <a:lnTo>
                  <a:pt x="165" y="222"/>
                </a:lnTo>
                <a:lnTo>
                  <a:pt x="156" y="216"/>
                </a:lnTo>
                <a:lnTo>
                  <a:pt x="148" y="210"/>
                </a:lnTo>
                <a:lnTo>
                  <a:pt x="152" y="185"/>
                </a:lnTo>
                <a:lnTo>
                  <a:pt x="165" y="192"/>
                </a:lnTo>
                <a:lnTo>
                  <a:pt x="176" y="202"/>
                </a:lnTo>
                <a:lnTo>
                  <a:pt x="187" y="211"/>
                </a:lnTo>
                <a:lnTo>
                  <a:pt x="195" y="224"/>
                </a:lnTo>
                <a:lnTo>
                  <a:pt x="202" y="236"/>
                </a:lnTo>
                <a:lnTo>
                  <a:pt x="206" y="250"/>
                </a:lnTo>
                <a:lnTo>
                  <a:pt x="210" y="265"/>
                </a:lnTo>
                <a:lnTo>
                  <a:pt x="210" y="279"/>
                </a:lnTo>
                <a:close/>
              </a:path>
            </a:pathLst>
          </a:custGeom>
          <a:solidFill>
            <a:schemeClr val="accent1"/>
          </a:solidFill>
          <a:ln>
            <a:noFill/>
          </a:ln>
        </p:spPr>
        <p:txBody>
          <a:bodyPr/>
          <a:lstStyle/>
          <a:p>
            <a:endParaRPr lang="en-US" dirty="0"/>
          </a:p>
        </p:txBody>
      </p:sp>
      <p:sp>
        <p:nvSpPr>
          <p:cNvPr id="292" name="Freeform 336"/>
          <p:cNvSpPr>
            <a:spLocks noEditPoints="1"/>
          </p:cNvSpPr>
          <p:nvPr/>
        </p:nvSpPr>
        <p:spPr bwMode="auto">
          <a:xfrm>
            <a:off x="3897261" y="3944158"/>
            <a:ext cx="366926" cy="356442"/>
          </a:xfrm>
          <a:custGeom>
            <a:avLst/>
            <a:gdLst>
              <a:gd name="T0" fmla="*/ 66462 w 418"/>
              <a:gd name="T1" fmla="*/ 126030 h 406"/>
              <a:gd name="T2" fmla="*/ 58487 w 418"/>
              <a:gd name="T3" fmla="*/ 159532 h 406"/>
              <a:gd name="T4" fmla="*/ 100491 w 418"/>
              <a:gd name="T5" fmla="*/ 193034 h 406"/>
              <a:gd name="T6" fmla="*/ 152066 w 418"/>
              <a:gd name="T7" fmla="*/ 178676 h 406"/>
              <a:gd name="T8" fmla="*/ 163763 w 418"/>
              <a:gd name="T9" fmla="*/ 145706 h 406"/>
              <a:gd name="T10" fmla="*/ 131861 w 418"/>
              <a:gd name="T11" fmla="*/ 109545 h 406"/>
              <a:gd name="T12" fmla="*/ 87199 w 418"/>
              <a:gd name="T13" fmla="*/ 177612 h 406"/>
              <a:gd name="T14" fmla="*/ 68589 w 418"/>
              <a:gd name="T15" fmla="*/ 143579 h 406"/>
              <a:gd name="T16" fmla="*/ 119100 w 418"/>
              <a:gd name="T17" fmla="*/ 117522 h 406"/>
              <a:gd name="T18" fmla="*/ 153661 w 418"/>
              <a:gd name="T19" fmla="*/ 150492 h 406"/>
              <a:gd name="T20" fmla="*/ 111125 w 418"/>
              <a:gd name="T21" fmla="*/ 183462 h 406"/>
              <a:gd name="T22" fmla="*/ 68057 w 418"/>
              <a:gd name="T23" fmla="*/ 93592 h 406"/>
              <a:gd name="T24" fmla="*/ 65399 w 418"/>
              <a:gd name="T25" fmla="*/ 108482 h 406"/>
              <a:gd name="T26" fmla="*/ 162700 w 418"/>
              <a:gd name="T27" fmla="*/ 105823 h 406"/>
              <a:gd name="T28" fmla="*/ 149939 w 418"/>
              <a:gd name="T29" fmla="*/ 97315 h 406"/>
              <a:gd name="T30" fmla="*/ 164827 w 418"/>
              <a:gd name="T31" fmla="*/ 101037 h 406"/>
              <a:gd name="T32" fmla="*/ 120696 w 418"/>
              <a:gd name="T33" fmla="*/ 171231 h 406"/>
              <a:gd name="T34" fmla="*/ 85603 w 418"/>
              <a:gd name="T35" fmla="*/ 162191 h 406"/>
              <a:gd name="T36" fmla="*/ 94642 w 418"/>
              <a:gd name="T37" fmla="*/ 156341 h 406"/>
              <a:gd name="T38" fmla="*/ 100491 w 418"/>
              <a:gd name="T39" fmla="*/ 139856 h 406"/>
              <a:gd name="T40" fmla="*/ 114847 w 418"/>
              <a:gd name="T41" fmla="*/ 130284 h 406"/>
              <a:gd name="T42" fmla="*/ 116442 w 418"/>
              <a:gd name="T43" fmla="*/ 144642 h 406"/>
              <a:gd name="T44" fmla="*/ 133988 w 418"/>
              <a:gd name="T45" fmla="*/ 155810 h 406"/>
              <a:gd name="T46" fmla="*/ 2127 w 418"/>
              <a:gd name="T47" fmla="*/ 61686 h 406"/>
              <a:gd name="T48" fmla="*/ 7975 w 418"/>
              <a:gd name="T49" fmla="*/ 20739 h 406"/>
              <a:gd name="T50" fmla="*/ 53702 w 418"/>
              <a:gd name="T51" fmla="*/ 532 h 406"/>
              <a:gd name="T52" fmla="*/ 77096 w 418"/>
              <a:gd name="T53" fmla="*/ 32438 h 406"/>
              <a:gd name="T54" fmla="*/ 46258 w 418"/>
              <a:gd name="T55" fmla="*/ 12231 h 406"/>
              <a:gd name="T56" fmla="*/ 12761 w 418"/>
              <a:gd name="T57" fmla="*/ 46264 h 406"/>
              <a:gd name="T58" fmla="*/ 34560 w 418"/>
              <a:gd name="T59" fmla="*/ 46264 h 406"/>
              <a:gd name="T60" fmla="*/ 22863 w 418"/>
              <a:gd name="T61" fmla="*/ 50518 h 406"/>
              <a:gd name="T62" fmla="*/ 40941 w 418"/>
              <a:gd name="T63" fmla="*/ 22866 h 406"/>
              <a:gd name="T64" fmla="*/ 65931 w 418"/>
              <a:gd name="T65" fmla="*/ 32970 h 406"/>
              <a:gd name="T66" fmla="*/ 46258 w 418"/>
              <a:gd name="T67" fmla="*/ 34565 h 406"/>
              <a:gd name="T68" fmla="*/ 222250 w 418"/>
              <a:gd name="T69" fmla="*/ 46264 h 406"/>
              <a:gd name="T70" fmla="*/ 205767 w 418"/>
              <a:gd name="T71" fmla="*/ 81361 h 406"/>
              <a:gd name="T72" fmla="*/ 206831 w 418"/>
              <a:gd name="T73" fmla="*/ 32970 h 406"/>
              <a:gd name="T74" fmla="*/ 165890 w 418"/>
              <a:gd name="T75" fmla="*/ 13826 h 406"/>
              <a:gd name="T76" fmla="*/ 132393 w 418"/>
              <a:gd name="T77" fmla="*/ 29248 h 406"/>
              <a:gd name="T78" fmla="*/ 175461 w 418"/>
              <a:gd name="T79" fmla="*/ 0 h 406"/>
              <a:gd name="T80" fmla="*/ 220123 w 418"/>
              <a:gd name="T81" fmla="*/ 32438 h 406"/>
              <a:gd name="T82" fmla="*/ 187158 w 418"/>
              <a:gd name="T83" fmla="*/ 46264 h 406"/>
              <a:gd name="T84" fmla="*/ 169612 w 418"/>
              <a:gd name="T85" fmla="*/ 35629 h 406"/>
              <a:gd name="T86" fmla="*/ 163231 w 418"/>
              <a:gd name="T87" fmla="*/ 25525 h 406"/>
              <a:gd name="T88" fmla="*/ 192475 w 418"/>
              <a:gd name="T89" fmla="*/ 29248 h 406"/>
              <a:gd name="T90" fmla="*/ 193007 w 418"/>
              <a:gd name="T91" fmla="*/ 62749 h 406"/>
              <a:gd name="T92" fmla="*/ 78160 w 418"/>
              <a:gd name="T93" fmla="*/ 42542 h 406"/>
              <a:gd name="T94" fmla="*/ 21800 w 418"/>
              <a:gd name="T95" fmla="*/ 91997 h 406"/>
              <a:gd name="T96" fmla="*/ 21800 w 418"/>
              <a:gd name="T97" fmla="*/ 161659 h 406"/>
              <a:gd name="T98" fmla="*/ 78160 w 418"/>
              <a:gd name="T99" fmla="*/ 211646 h 406"/>
              <a:gd name="T100" fmla="*/ 152066 w 418"/>
              <a:gd name="T101" fmla="*/ 208455 h 406"/>
              <a:gd name="T102" fmla="*/ 203641 w 418"/>
              <a:gd name="T103" fmla="*/ 153151 h 406"/>
              <a:gd name="T104" fmla="*/ 196197 w 418"/>
              <a:gd name="T105" fmla="*/ 85084 h 406"/>
              <a:gd name="T106" fmla="*/ 135583 w 418"/>
              <a:gd name="T107" fmla="*/ 40415 h 406"/>
              <a:gd name="T108" fmla="*/ 81882 w 418"/>
              <a:gd name="T109" fmla="*/ 199947 h 406"/>
              <a:gd name="T110" fmla="*/ 32965 w 418"/>
              <a:gd name="T111" fmla="*/ 156341 h 406"/>
              <a:gd name="T112" fmla="*/ 32965 w 418"/>
              <a:gd name="T113" fmla="*/ 97315 h 406"/>
              <a:gd name="T114" fmla="*/ 81882 w 418"/>
              <a:gd name="T115" fmla="*/ 54241 h 406"/>
              <a:gd name="T116" fmla="*/ 147281 w 418"/>
              <a:gd name="T117" fmla="*/ 56368 h 406"/>
              <a:gd name="T118" fmla="*/ 191943 w 418"/>
              <a:gd name="T119" fmla="*/ 103696 h 406"/>
              <a:gd name="T120" fmla="*/ 185031 w 418"/>
              <a:gd name="T121" fmla="*/ 163254 h 406"/>
              <a:gd name="T122" fmla="*/ 132393 w 418"/>
              <a:gd name="T123" fmla="*/ 202074 h 4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8" h="406">
                <a:moveTo>
                  <a:pt x="209" y="201"/>
                </a:moveTo>
                <a:lnTo>
                  <a:pt x="209" y="201"/>
                </a:lnTo>
                <a:lnTo>
                  <a:pt x="198" y="201"/>
                </a:lnTo>
                <a:lnTo>
                  <a:pt x="189" y="202"/>
                </a:lnTo>
                <a:lnTo>
                  <a:pt x="169" y="206"/>
                </a:lnTo>
                <a:lnTo>
                  <a:pt x="153" y="215"/>
                </a:lnTo>
                <a:lnTo>
                  <a:pt x="138" y="224"/>
                </a:lnTo>
                <a:lnTo>
                  <a:pt x="131" y="231"/>
                </a:lnTo>
                <a:lnTo>
                  <a:pt x="125" y="237"/>
                </a:lnTo>
                <a:lnTo>
                  <a:pt x="121" y="243"/>
                </a:lnTo>
                <a:lnTo>
                  <a:pt x="117" y="250"/>
                </a:lnTo>
                <a:lnTo>
                  <a:pt x="113" y="259"/>
                </a:lnTo>
                <a:lnTo>
                  <a:pt x="110" y="267"/>
                </a:lnTo>
                <a:lnTo>
                  <a:pt x="109" y="274"/>
                </a:lnTo>
                <a:lnTo>
                  <a:pt x="109" y="283"/>
                </a:lnTo>
                <a:lnTo>
                  <a:pt x="109" y="292"/>
                </a:lnTo>
                <a:lnTo>
                  <a:pt x="110" y="300"/>
                </a:lnTo>
                <a:lnTo>
                  <a:pt x="113" y="307"/>
                </a:lnTo>
                <a:lnTo>
                  <a:pt x="117" y="315"/>
                </a:lnTo>
                <a:lnTo>
                  <a:pt x="121" y="322"/>
                </a:lnTo>
                <a:lnTo>
                  <a:pt x="125" y="329"/>
                </a:lnTo>
                <a:lnTo>
                  <a:pt x="131" y="336"/>
                </a:lnTo>
                <a:lnTo>
                  <a:pt x="138" y="341"/>
                </a:lnTo>
                <a:lnTo>
                  <a:pt x="153" y="351"/>
                </a:lnTo>
                <a:lnTo>
                  <a:pt x="169" y="359"/>
                </a:lnTo>
                <a:lnTo>
                  <a:pt x="189" y="363"/>
                </a:lnTo>
                <a:lnTo>
                  <a:pt x="198" y="365"/>
                </a:lnTo>
                <a:lnTo>
                  <a:pt x="209" y="365"/>
                </a:lnTo>
                <a:lnTo>
                  <a:pt x="219" y="365"/>
                </a:lnTo>
                <a:lnTo>
                  <a:pt x="228" y="363"/>
                </a:lnTo>
                <a:lnTo>
                  <a:pt x="248" y="359"/>
                </a:lnTo>
                <a:lnTo>
                  <a:pt x="264" y="351"/>
                </a:lnTo>
                <a:lnTo>
                  <a:pt x="279" y="341"/>
                </a:lnTo>
                <a:lnTo>
                  <a:pt x="286" y="336"/>
                </a:lnTo>
                <a:lnTo>
                  <a:pt x="292" y="329"/>
                </a:lnTo>
                <a:lnTo>
                  <a:pt x="297" y="322"/>
                </a:lnTo>
                <a:lnTo>
                  <a:pt x="301" y="315"/>
                </a:lnTo>
                <a:lnTo>
                  <a:pt x="304" y="307"/>
                </a:lnTo>
                <a:lnTo>
                  <a:pt x="307" y="300"/>
                </a:lnTo>
                <a:lnTo>
                  <a:pt x="308" y="292"/>
                </a:lnTo>
                <a:lnTo>
                  <a:pt x="308" y="283"/>
                </a:lnTo>
                <a:lnTo>
                  <a:pt x="308" y="274"/>
                </a:lnTo>
                <a:lnTo>
                  <a:pt x="307" y="267"/>
                </a:lnTo>
                <a:lnTo>
                  <a:pt x="304" y="259"/>
                </a:lnTo>
                <a:lnTo>
                  <a:pt x="301" y="250"/>
                </a:lnTo>
                <a:lnTo>
                  <a:pt x="297" y="243"/>
                </a:lnTo>
                <a:lnTo>
                  <a:pt x="292" y="237"/>
                </a:lnTo>
                <a:lnTo>
                  <a:pt x="286" y="231"/>
                </a:lnTo>
                <a:lnTo>
                  <a:pt x="279" y="224"/>
                </a:lnTo>
                <a:lnTo>
                  <a:pt x="264" y="215"/>
                </a:lnTo>
                <a:lnTo>
                  <a:pt x="248" y="206"/>
                </a:lnTo>
                <a:lnTo>
                  <a:pt x="228" y="202"/>
                </a:lnTo>
                <a:lnTo>
                  <a:pt x="219" y="201"/>
                </a:lnTo>
                <a:lnTo>
                  <a:pt x="209" y="201"/>
                </a:lnTo>
                <a:close/>
                <a:moveTo>
                  <a:pt x="209" y="345"/>
                </a:moveTo>
                <a:lnTo>
                  <a:pt x="209" y="345"/>
                </a:lnTo>
                <a:lnTo>
                  <a:pt x="193" y="344"/>
                </a:lnTo>
                <a:lnTo>
                  <a:pt x="178" y="340"/>
                </a:lnTo>
                <a:lnTo>
                  <a:pt x="164" y="334"/>
                </a:lnTo>
                <a:lnTo>
                  <a:pt x="151" y="327"/>
                </a:lnTo>
                <a:lnTo>
                  <a:pt x="142" y="318"/>
                </a:lnTo>
                <a:lnTo>
                  <a:pt x="135" y="307"/>
                </a:lnTo>
                <a:lnTo>
                  <a:pt x="129" y="296"/>
                </a:lnTo>
                <a:lnTo>
                  <a:pt x="128" y="289"/>
                </a:lnTo>
                <a:lnTo>
                  <a:pt x="128" y="283"/>
                </a:lnTo>
                <a:lnTo>
                  <a:pt x="128" y="277"/>
                </a:lnTo>
                <a:lnTo>
                  <a:pt x="129" y="270"/>
                </a:lnTo>
                <a:lnTo>
                  <a:pt x="135" y="259"/>
                </a:lnTo>
                <a:lnTo>
                  <a:pt x="142" y="248"/>
                </a:lnTo>
                <a:lnTo>
                  <a:pt x="151" y="239"/>
                </a:lnTo>
                <a:lnTo>
                  <a:pt x="164" y="231"/>
                </a:lnTo>
                <a:lnTo>
                  <a:pt x="178" y="226"/>
                </a:lnTo>
                <a:lnTo>
                  <a:pt x="193" y="221"/>
                </a:lnTo>
                <a:lnTo>
                  <a:pt x="209" y="220"/>
                </a:lnTo>
                <a:lnTo>
                  <a:pt x="224" y="221"/>
                </a:lnTo>
                <a:lnTo>
                  <a:pt x="239" y="226"/>
                </a:lnTo>
                <a:lnTo>
                  <a:pt x="253" y="231"/>
                </a:lnTo>
                <a:lnTo>
                  <a:pt x="266" y="239"/>
                </a:lnTo>
                <a:lnTo>
                  <a:pt x="275" y="248"/>
                </a:lnTo>
                <a:lnTo>
                  <a:pt x="283" y="259"/>
                </a:lnTo>
                <a:lnTo>
                  <a:pt x="288" y="270"/>
                </a:lnTo>
                <a:lnTo>
                  <a:pt x="289" y="277"/>
                </a:lnTo>
                <a:lnTo>
                  <a:pt x="289" y="283"/>
                </a:lnTo>
                <a:lnTo>
                  <a:pt x="289" y="289"/>
                </a:lnTo>
                <a:lnTo>
                  <a:pt x="288" y="296"/>
                </a:lnTo>
                <a:lnTo>
                  <a:pt x="283" y="307"/>
                </a:lnTo>
                <a:lnTo>
                  <a:pt x="275" y="318"/>
                </a:lnTo>
                <a:lnTo>
                  <a:pt x="266" y="327"/>
                </a:lnTo>
                <a:lnTo>
                  <a:pt x="253" y="334"/>
                </a:lnTo>
                <a:lnTo>
                  <a:pt x="239" y="340"/>
                </a:lnTo>
                <a:lnTo>
                  <a:pt x="224" y="344"/>
                </a:lnTo>
                <a:lnTo>
                  <a:pt x="209" y="345"/>
                </a:lnTo>
                <a:close/>
                <a:moveTo>
                  <a:pt x="107" y="190"/>
                </a:moveTo>
                <a:lnTo>
                  <a:pt x="107" y="190"/>
                </a:lnTo>
                <a:lnTo>
                  <a:pt x="109" y="183"/>
                </a:lnTo>
                <a:lnTo>
                  <a:pt x="112" y="179"/>
                </a:lnTo>
                <a:lnTo>
                  <a:pt x="116" y="176"/>
                </a:lnTo>
                <a:lnTo>
                  <a:pt x="123" y="175"/>
                </a:lnTo>
                <a:lnTo>
                  <a:pt x="128" y="176"/>
                </a:lnTo>
                <a:lnTo>
                  <a:pt x="132" y="179"/>
                </a:lnTo>
                <a:lnTo>
                  <a:pt x="136" y="183"/>
                </a:lnTo>
                <a:lnTo>
                  <a:pt x="136" y="190"/>
                </a:lnTo>
                <a:lnTo>
                  <a:pt x="136" y="195"/>
                </a:lnTo>
                <a:lnTo>
                  <a:pt x="132" y="199"/>
                </a:lnTo>
                <a:lnTo>
                  <a:pt x="128" y="204"/>
                </a:lnTo>
                <a:lnTo>
                  <a:pt x="123" y="204"/>
                </a:lnTo>
                <a:lnTo>
                  <a:pt x="116" y="204"/>
                </a:lnTo>
                <a:lnTo>
                  <a:pt x="112" y="199"/>
                </a:lnTo>
                <a:lnTo>
                  <a:pt x="109" y="195"/>
                </a:lnTo>
                <a:lnTo>
                  <a:pt x="107" y="190"/>
                </a:lnTo>
                <a:close/>
                <a:moveTo>
                  <a:pt x="310" y="190"/>
                </a:moveTo>
                <a:lnTo>
                  <a:pt x="310" y="190"/>
                </a:lnTo>
                <a:lnTo>
                  <a:pt x="310" y="195"/>
                </a:lnTo>
                <a:lnTo>
                  <a:pt x="306" y="199"/>
                </a:lnTo>
                <a:lnTo>
                  <a:pt x="301" y="204"/>
                </a:lnTo>
                <a:lnTo>
                  <a:pt x="296" y="204"/>
                </a:lnTo>
                <a:lnTo>
                  <a:pt x="289" y="204"/>
                </a:lnTo>
                <a:lnTo>
                  <a:pt x="285" y="199"/>
                </a:lnTo>
                <a:lnTo>
                  <a:pt x="282" y="195"/>
                </a:lnTo>
                <a:lnTo>
                  <a:pt x="281" y="190"/>
                </a:lnTo>
                <a:lnTo>
                  <a:pt x="282" y="183"/>
                </a:lnTo>
                <a:lnTo>
                  <a:pt x="285" y="179"/>
                </a:lnTo>
                <a:lnTo>
                  <a:pt x="289" y="176"/>
                </a:lnTo>
                <a:lnTo>
                  <a:pt x="296" y="175"/>
                </a:lnTo>
                <a:lnTo>
                  <a:pt x="301" y="176"/>
                </a:lnTo>
                <a:lnTo>
                  <a:pt x="306" y="179"/>
                </a:lnTo>
                <a:lnTo>
                  <a:pt x="310" y="183"/>
                </a:lnTo>
                <a:lnTo>
                  <a:pt x="310" y="190"/>
                </a:lnTo>
                <a:close/>
                <a:moveTo>
                  <a:pt x="255" y="296"/>
                </a:moveTo>
                <a:lnTo>
                  <a:pt x="255" y="296"/>
                </a:lnTo>
                <a:lnTo>
                  <a:pt x="256" y="300"/>
                </a:lnTo>
                <a:lnTo>
                  <a:pt x="256" y="304"/>
                </a:lnTo>
                <a:lnTo>
                  <a:pt x="255" y="307"/>
                </a:lnTo>
                <a:lnTo>
                  <a:pt x="252" y="310"/>
                </a:lnTo>
                <a:lnTo>
                  <a:pt x="239" y="316"/>
                </a:lnTo>
                <a:lnTo>
                  <a:pt x="227" y="322"/>
                </a:lnTo>
                <a:lnTo>
                  <a:pt x="216" y="325"/>
                </a:lnTo>
                <a:lnTo>
                  <a:pt x="206" y="325"/>
                </a:lnTo>
                <a:lnTo>
                  <a:pt x="191" y="323"/>
                </a:lnTo>
                <a:lnTo>
                  <a:pt x="180" y="319"/>
                </a:lnTo>
                <a:lnTo>
                  <a:pt x="171" y="315"/>
                </a:lnTo>
                <a:lnTo>
                  <a:pt x="164" y="308"/>
                </a:lnTo>
                <a:lnTo>
                  <a:pt x="161" y="305"/>
                </a:lnTo>
                <a:lnTo>
                  <a:pt x="161" y="301"/>
                </a:lnTo>
                <a:lnTo>
                  <a:pt x="162" y="299"/>
                </a:lnTo>
                <a:lnTo>
                  <a:pt x="164" y="294"/>
                </a:lnTo>
                <a:lnTo>
                  <a:pt x="168" y="293"/>
                </a:lnTo>
                <a:lnTo>
                  <a:pt x="171" y="292"/>
                </a:lnTo>
                <a:lnTo>
                  <a:pt x="175" y="293"/>
                </a:lnTo>
                <a:lnTo>
                  <a:pt x="178" y="294"/>
                </a:lnTo>
                <a:lnTo>
                  <a:pt x="184" y="300"/>
                </a:lnTo>
                <a:lnTo>
                  <a:pt x="190" y="303"/>
                </a:lnTo>
                <a:lnTo>
                  <a:pt x="198" y="304"/>
                </a:lnTo>
                <a:lnTo>
                  <a:pt x="198" y="272"/>
                </a:lnTo>
                <a:lnTo>
                  <a:pt x="200" y="272"/>
                </a:lnTo>
                <a:lnTo>
                  <a:pt x="194" y="270"/>
                </a:lnTo>
                <a:lnTo>
                  <a:pt x="191" y="267"/>
                </a:lnTo>
                <a:lnTo>
                  <a:pt x="189" y="263"/>
                </a:lnTo>
                <a:lnTo>
                  <a:pt x="189" y="259"/>
                </a:lnTo>
                <a:lnTo>
                  <a:pt x="189" y="256"/>
                </a:lnTo>
                <a:lnTo>
                  <a:pt x="190" y="253"/>
                </a:lnTo>
                <a:lnTo>
                  <a:pt x="194" y="248"/>
                </a:lnTo>
                <a:lnTo>
                  <a:pt x="201" y="245"/>
                </a:lnTo>
                <a:lnTo>
                  <a:pt x="209" y="243"/>
                </a:lnTo>
                <a:lnTo>
                  <a:pt x="216" y="245"/>
                </a:lnTo>
                <a:lnTo>
                  <a:pt x="223" y="248"/>
                </a:lnTo>
                <a:lnTo>
                  <a:pt x="227" y="253"/>
                </a:lnTo>
                <a:lnTo>
                  <a:pt x="228" y="256"/>
                </a:lnTo>
                <a:lnTo>
                  <a:pt x="230" y="259"/>
                </a:lnTo>
                <a:lnTo>
                  <a:pt x="228" y="263"/>
                </a:lnTo>
                <a:lnTo>
                  <a:pt x="226" y="267"/>
                </a:lnTo>
                <a:lnTo>
                  <a:pt x="223" y="270"/>
                </a:lnTo>
                <a:lnTo>
                  <a:pt x="219" y="272"/>
                </a:lnTo>
                <a:lnTo>
                  <a:pt x="219" y="304"/>
                </a:lnTo>
                <a:lnTo>
                  <a:pt x="230" y="300"/>
                </a:lnTo>
                <a:lnTo>
                  <a:pt x="241" y="293"/>
                </a:lnTo>
                <a:lnTo>
                  <a:pt x="245" y="292"/>
                </a:lnTo>
                <a:lnTo>
                  <a:pt x="249" y="292"/>
                </a:lnTo>
                <a:lnTo>
                  <a:pt x="252" y="293"/>
                </a:lnTo>
                <a:lnTo>
                  <a:pt x="255" y="296"/>
                </a:lnTo>
                <a:close/>
                <a:moveTo>
                  <a:pt x="30" y="153"/>
                </a:moveTo>
                <a:lnTo>
                  <a:pt x="30" y="153"/>
                </a:lnTo>
                <a:lnTo>
                  <a:pt x="24" y="147"/>
                </a:lnTo>
                <a:lnTo>
                  <a:pt x="18" y="139"/>
                </a:lnTo>
                <a:lnTo>
                  <a:pt x="13" y="132"/>
                </a:lnTo>
                <a:lnTo>
                  <a:pt x="8" y="124"/>
                </a:lnTo>
                <a:lnTo>
                  <a:pt x="4" y="116"/>
                </a:lnTo>
                <a:lnTo>
                  <a:pt x="2" y="106"/>
                </a:lnTo>
                <a:lnTo>
                  <a:pt x="0" y="96"/>
                </a:lnTo>
                <a:lnTo>
                  <a:pt x="0" y="87"/>
                </a:lnTo>
                <a:lnTo>
                  <a:pt x="0" y="78"/>
                </a:lnTo>
                <a:lnTo>
                  <a:pt x="2" y="69"/>
                </a:lnTo>
                <a:lnTo>
                  <a:pt x="4" y="61"/>
                </a:lnTo>
                <a:lnTo>
                  <a:pt x="7" y="52"/>
                </a:lnTo>
                <a:lnTo>
                  <a:pt x="15" y="39"/>
                </a:lnTo>
                <a:lnTo>
                  <a:pt x="25" y="25"/>
                </a:lnTo>
                <a:lnTo>
                  <a:pt x="39" y="15"/>
                </a:lnTo>
                <a:lnTo>
                  <a:pt x="52" y="7"/>
                </a:lnTo>
                <a:lnTo>
                  <a:pt x="61" y="4"/>
                </a:lnTo>
                <a:lnTo>
                  <a:pt x="69" y="1"/>
                </a:lnTo>
                <a:lnTo>
                  <a:pt x="77" y="0"/>
                </a:lnTo>
                <a:lnTo>
                  <a:pt x="87" y="0"/>
                </a:lnTo>
                <a:lnTo>
                  <a:pt x="101" y="1"/>
                </a:lnTo>
                <a:lnTo>
                  <a:pt x="113" y="4"/>
                </a:lnTo>
                <a:lnTo>
                  <a:pt x="125" y="8"/>
                </a:lnTo>
                <a:lnTo>
                  <a:pt x="136" y="15"/>
                </a:lnTo>
                <a:lnTo>
                  <a:pt x="146" y="23"/>
                </a:lnTo>
                <a:lnTo>
                  <a:pt x="156" y="33"/>
                </a:lnTo>
                <a:lnTo>
                  <a:pt x="162" y="44"/>
                </a:lnTo>
                <a:lnTo>
                  <a:pt x="168" y="55"/>
                </a:lnTo>
                <a:lnTo>
                  <a:pt x="145" y="61"/>
                </a:lnTo>
                <a:lnTo>
                  <a:pt x="140" y="52"/>
                </a:lnTo>
                <a:lnTo>
                  <a:pt x="135" y="45"/>
                </a:lnTo>
                <a:lnTo>
                  <a:pt x="129" y="39"/>
                </a:lnTo>
                <a:lnTo>
                  <a:pt x="121" y="33"/>
                </a:lnTo>
                <a:lnTo>
                  <a:pt x="114" y="29"/>
                </a:lnTo>
                <a:lnTo>
                  <a:pt x="105" y="26"/>
                </a:lnTo>
                <a:lnTo>
                  <a:pt x="96" y="23"/>
                </a:lnTo>
                <a:lnTo>
                  <a:pt x="87" y="23"/>
                </a:lnTo>
                <a:lnTo>
                  <a:pt x="74" y="23"/>
                </a:lnTo>
                <a:lnTo>
                  <a:pt x="62" y="28"/>
                </a:lnTo>
                <a:lnTo>
                  <a:pt x="51" y="33"/>
                </a:lnTo>
                <a:lnTo>
                  <a:pt x="41" y="41"/>
                </a:lnTo>
                <a:lnTo>
                  <a:pt x="35" y="51"/>
                </a:lnTo>
                <a:lnTo>
                  <a:pt x="28" y="62"/>
                </a:lnTo>
                <a:lnTo>
                  <a:pt x="25" y="74"/>
                </a:lnTo>
                <a:lnTo>
                  <a:pt x="24" y="87"/>
                </a:lnTo>
                <a:lnTo>
                  <a:pt x="25" y="100"/>
                </a:lnTo>
                <a:lnTo>
                  <a:pt x="29" y="113"/>
                </a:lnTo>
                <a:lnTo>
                  <a:pt x="35" y="124"/>
                </a:lnTo>
                <a:lnTo>
                  <a:pt x="43" y="133"/>
                </a:lnTo>
                <a:lnTo>
                  <a:pt x="30" y="153"/>
                </a:lnTo>
                <a:close/>
                <a:moveTo>
                  <a:pt x="65" y="87"/>
                </a:moveTo>
                <a:lnTo>
                  <a:pt x="65" y="87"/>
                </a:lnTo>
                <a:lnTo>
                  <a:pt x="66" y="95"/>
                </a:lnTo>
                <a:lnTo>
                  <a:pt x="70" y="102"/>
                </a:lnTo>
                <a:lnTo>
                  <a:pt x="55" y="118"/>
                </a:lnTo>
                <a:lnTo>
                  <a:pt x="50" y="111"/>
                </a:lnTo>
                <a:lnTo>
                  <a:pt x="46" y="103"/>
                </a:lnTo>
                <a:lnTo>
                  <a:pt x="43" y="95"/>
                </a:lnTo>
                <a:lnTo>
                  <a:pt x="41" y="87"/>
                </a:lnTo>
                <a:lnTo>
                  <a:pt x="43" y="77"/>
                </a:lnTo>
                <a:lnTo>
                  <a:pt x="46" y="69"/>
                </a:lnTo>
                <a:lnTo>
                  <a:pt x="50" y="62"/>
                </a:lnTo>
                <a:lnTo>
                  <a:pt x="55" y="55"/>
                </a:lnTo>
                <a:lnTo>
                  <a:pt x="62" y="50"/>
                </a:lnTo>
                <a:lnTo>
                  <a:pt x="69" y="45"/>
                </a:lnTo>
                <a:lnTo>
                  <a:pt x="77" y="43"/>
                </a:lnTo>
                <a:lnTo>
                  <a:pt x="87" y="41"/>
                </a:lnTo>
                <a:lnTo>
                  <a:pt x="94" y="43"/>
                </a:lnTo>
                <a:lnTo>
                  <a:pt x="99" y="44"/>
                </a:lnTo>
                <a:lnTo>
                  <a:pt x="105" y="45"/>
                </a:lnTo>
                <a:lnTo>
                  <a:pt x="110" y="48"/>
                </a:lnTo>
                <a:lnTo>
                  <a:pt x="116" y="52"/>
                </a:lnTo>
                <a:lnTo>
                  <a:pt x="120" y="56"/>
                </a:lnTo>
                <a:lnTo>
                  <a:pt x="124" y="62"/>
                </a:lnTo>
                <a:lnTo>
                  <a:pt x="127" y="66"/>
                </a:lnTo>
                <a:lnTo>
                  <a:pt x="106" y="77"/>
                </a:lnTo>
                <a:lnTo>
                  <a:pt x="102" y="72"/>
                </a:lnTo>
                <a:lnTo>
                  <a:pt x="98" y="67"/>
                </a:lnTo>
                <a:lnTo>
                  <a:pt x="92" y="66"/>
                </a:lnTo>
                <a:lnTo>
                  <a:pt x="87" y="65"/>
                </a:lnTo>
                <a:lnTo>
                  <a:pt x="83" y="65"/>
                </a:lnTo>
                <a:lnTo>
                  <a:pt x="79" y="66"/>
                </a:lnTo>
                <a:lnTo>
                  <a:pt x="72" y="72"/>
                </a:lnTo>
                <a:lnTo>
                  <a:pt x="66" y="78"/>
                </a:lnTo>
                <a:lnTo>
                  <a:pt x="65" y="83"/>
                </a:lnTo>
                <a:lnTo>
                  <a:pt x="65" y="87"/>
                </a:lnTo>
                <a:close/>
                <a:moveTo>
                  <a:pt x="418" y="87"/>
                </a:moveTo>
                <a:lnTo>
                  <a:pt x="418" y="87"/>
                </a:lnTo>
                <a:lnTo>
                  <a:pt x="417" y="96"/>
                </a:lnTo>
                <a:lnTo>
                  <a:pt x="416" y="106"/>
                </a:lnTo>
                <a:lnTo>
                  <a:pt x="413" y="116"/>
                </a:lnTo>
                <a:lnTo>
                  <a:pt x="410" y="124"/>
                </a:lnTo>
                <a:lnTo>
                  <a:pt x="405" y="132"/>
                </a:lnTo>
                <a:lnTo>
                  <a:pt x="400" y="139"/>
                </a:lnTo>
                <a:lnTo>
                  <a:pt x="394" y="147"/>
                </a:lnTo>
                <a:lnTo>
                  <a:pt x="387" y="153"/>
                </a:lnTo>
                <a:lnTo>
                  <a:pt x="374" y="133"/>
                </a:lnTo>
                <a:lnTo>
                  <a:pt x="383" y="124"/>
                </a:lnTo>
                <a:lnTo>
                  <a:pt x="389" y="113"/>
                </a:lnTo>
                <a:lnTo>
                  <a:pt x="394" y="100"/>
                </a:lnTo>
                <a:lnTo>
                  <a:pt x="395" y="87"/>
                </a:lnTo>
                <a:lnTo>
                  <a:pt x="394" y="74"/>
                </a:lnTo>
                <a:lnTo>
                  <a:pt x="389" y="62"/>
                </a:lnTo>
                <a:lnTo>
                  <a:pt x="384" y="51"/>
                </a:lnTo>
                <a:lnTo>
                  <a:pt x="376" y="41"/>
                </a:lnTo>
                <a:lnTo>
                  <a:pt x="366" y="33"/>
                </a:lnTo>
                <a:lnTo>
                  <a:pt x="355" y="28"/>
                </a:lnTo>
                <a:lnTo>
                  <a:pt x="344" y="23"/>
                </a:lnTo>
                <a:lnTo>
                  <a:pt x="330" y="23"/>
                </a:lnTo>
                <a:lnTo>
                  <a:pt x="321" y="23"/>
                </a:lnTo>
                <a:lnTo>
                  <a:pt x="312" y="26"/>
                </a:lnTo>
                <a:lnTo>
                  <a:pt x="304" y="29"/>
                </a:lnTo>
                <a:lnTo>
                  <a:pt x="296" y="33"/>
                </a:lnTo>
                <a:lnTo>
                  <a:pt x="289" y="39"/>
                </a:lnTo>
                <a:lnTo>
                  <a:pt x="282" y="45"/>
                </a:lnTo>
                <a:lnTo>
                  <a:pt x="277" y="52"/>
                </a:lnTo>
                <a:lnTo>
                  <a:pt x="272" y="61"/>
                </a:lnTo>
                <a:lnTo>
                  <a:pt x="249" y="55"/>
                </a:lnTo>
                <a:lnTo>
                  <a:pt x="255" y="44"/>
                </a:lnTo>
                <a:lnTo>
                  <a:pt x="263" y="33"/>
                </a:lnTo>
                <a:lnTo>
                  <a:pt x="271" y="23"/>
                </a:lnTo>
                <a:lnTo>
                  <a:pt x="281" y="15"/>
                </a:lnTo>
                <a:lnTo>
                  <a:pt x="292" y="8"/>
                </a:lnTo>
                <a:lnTo>
                  <a:pt x="304" y="4"/>
                </a:lnTo>
                <a:lnTo>
                  <a:pt x="318" y="1"/>
                </a:lnTo>
                <a:lnTo>
                  <a:pt x="330" y="0"/>
                </a:lnTo>
                <a:lnTo>
                  <a:pt x="340" y="0"/>
                </a:lnTo>
                <a:lnTo>
                  <a:pt x="348" y="1"/>
                </a:lnTo>
                <a:lnTo>
                  <a:pt x="356" y="4"/>
                </a:lnTo>
                <a:lnTo>
                  <a:pt x="365" y="7"/>
                </a:lnTo>
                <a:lnTo>
                  <a:pt x="380" y="15"/>
                </a:lnTo>
                <a:lnTo>
                  <a:pt x="392" y="25"/>
                </a:lnTo>
                <a:lnTo>
                  <a:pt x="403" y="39"/>
                </a:lnTo>
                <a:lnTo>
                  <a:pt x="411" y="52"/>
                </a:lnTo>
                <a:lnTo>
                  <a:pt x="414" y="61"/>
                </a:lnTo>
                <a:lnTo>
                  <a:pt x="416" y="69"/>
                </a:lnTo>
                <a:lnTo>
                  <a:pt x="417" y="78"/>
                </a:lnTo>
                <a:lnTo>
                  <a:pt x="418" y="87"/>
                </a:lnTo>
                <a:close/>
                <a:moveTo>
                  <a:pt x="347" y="102"/>
                </a:moveTo>
                <a:lnTo>
                  <a:pt x="347" y="102"/>
                </a:lnTo>
                <a:lnTo>
                  <a:pt x="351" y="95"/>
                </a:lnTo>
                <a:lnTo>
                  <a:pt x="352" y="87"/>
                </a:lnTo>
                <a:lnTo>
                  <a:pt x="352" y="83"/>
                </a:lnTo>
                <a:lnTo>
                  <a:pt x="351" y="78"/>
                </a:lnTo>
                <a:lnTo>
                  <a:pt x="347" y="72"/>
                </a:lnTo>
                <a:lnTo>
                  <a:pt x="340" y="66"/>
                </a:lnTo>
                <a:lnTo>
                  <a:pt x="336" y="65"/>
                </a:lnTo>
                <a:lnTo>
                  <a:pt x="330" y="65"/>
                </a:lnTo>
                <a:lnTo>
                  <a:pt x="325" y="66"/>
                </a:lnTo>
                <a:lnTo>
                  <a:pt x="319" y="67"/>
                </a:lnTo>
                <a:lnTo>
                  <a:pt x="315" y="72"/>
                </a:lnTo>
                <a:lnTo>
                  <a:pt x="311" y="77"/>
                </a:lnTo>
                <a:lnTo>
                  <a:pt x="290" y="66"/>
                </a:lnTo>
                <a:lnTo>
                  <a:pt x="293" y="62"/>
                </a:lnTo>
                <a:lnTo>
                  <a:pt x="297" y="56"/>
                </a:lnTo>
                <a:lnTo>
                  <a:pt x="301" y="52"/>
                </a:lnTo>
                <a:lnTo>
                  <a:pt x="307" y="48"/>
                </a:lnTo>
                <a:lnTo>
                  <a:pt x="312" y="45"/>
                </a:lnTo>
                <a:lnTo>
                  <a:pt x="318" y="44"/>
                </a:lnTo>
                <a:lnTo>
                  <a:pt x="325" y="43"/>
                </a:lnTo>
                <a:lnTo>
                  <a:pt x="330" y="41"/>
                </a:lnTo>
                <a:lnTo>
                  <a:pt x="340" y="43"/>
                </a:lnTo>
                <a:lnTo>
                  <a:pt x="348" y="45"/>
                </a:lnTo>
                <a:lnTo>
                  <a:pt x="356" y="50"/>
                </a:lnTo>
                <a:lnTo>
                  <a:pt x="362" y="55"/>
                </a:lnTo>
                <a:lnTo>
                  <a:pt x="367" y="62"/>
                </a:lnTo>
                <a:lnTo>
                  <a:pt x="372" y="69"/>
                </a:lnTo>
                <a:lnTo>
                  <a:pt x="374" y="77"/>
                </a:lnTo>
                <a:lnTo>
                  <a:pt x="376" y="87"/>
                </a:lnTo>
                <a:lnTo>
                  <a:pt x="374" y="95"/>
                </a:lnTo>
                <a:lnTo>
                  <a:pt x="373" y="103"/>
                </a:lnTo>
                <a:lnTo>
                  <a:pt x="369" y="111"/>
                </a:lnTo>
                <a:lnTo>
                  <a:pt x="363" y="118"/>
                </a:lnTo>
                <a:lnTo>
                  <a:pt x="347" y="102"/>
                </a:lnTo>
                <a:close/>
                <a:moveTo>
                  <a:pt x="220" y="72"/>
                </a:moveTo>
                <a:lnTo>
                  <a:pt x="198" y="72"/>
                </a:lnTo>
                <a:lnTo>
                  <a:pt x="180" y="73"/>
                </a:lnTo>
                <a:lnTo>
                  <a:pt x="164" y="76"/>
                </a:lnTo>
                <a:lnTo>
                  <a:pt x="147" y="80"/>
                </a:lnTo>
                <a:lnTo>
                  <a:pt x="132" y="85"/>
                </a:lnTo>
                <a:lnTo>
                  <a:pt x="117" y="92"/>
                </a:lnTo>
                <a:lnTo>
                  <a:pt x="103" y="100"/>
                </a:lnTo>
                <a:lnTo>
                  <a:pt x="90" y="110"/>
                </a:lnTo>
                <a:lnTo>
                  <a:pt x="77" y="121"/>
                </a:lnTo>
                <a:lnTo>
                  <a:pt x="66" y="132"/>
                </a:lnTo>
                <a:lnTo>
                  <a:pt x="57" y="146"/>
                </a:lnTo>
                <a:lnTo>
                  <a:pt x="48" y="160"/>
                </a:lnTo>
                <a:lnTo>
                  <a:pt x="41" y="173"/>
                </a:lnTo>
                <a:lnTo>
                  <a:pt x="36" y="188"/>
                </a:lnTo>
                <a:lnTo>
                  <a:pt x="32" y="205"/>
                </a:lnTo>
                <a:lnTo>
                  <a:pt x="29" y="221"/>
                </a:lnTo>
                <a:lnTo>
                  <a:pt x="28" y="238"/>
                </a:lnTo>
                <a:lnTo>
                  <a:pt x="29" y="256"/>
                </a:lnTo>
                <a:lnTo>
                  <a:pt x="32" y="272"/>
                </a:lnTo>
                <a:lnTo>
                  <a:pt x="36" y="288"/>
                </a:lnTo>
                <a:lnTo>
                  <a:pt x="41" y="304"/>
                </a:lnTo>
                <a:lnTo>
                  <a:pt x="48" y="318"/>
                </a:lnTo>
                <a:lnTo>
                  <a:pt x="57" y="332"/>
                </a:lnTo>
                <a:lnTo>
                  <a:pt x="66" y="344"/>
                </a:lnTo>
                <a:lnTo>
                  <a:pt x="77" y="356"/>
                </a:lnTo>
                <a:lnTo>
                  <a:pt x="90" y="367"/>
                </a:lnTo>
                <a:lnTo>
                  <a:pt x="103" y="377"/>
                </a:lnTo>
                <a:lnTo>
                  <a:pt x="117" y="385"/>
                </a:lnTo>
                <a:lnTo>
                  <a:pt x="132" y="392"/>
                </a:lnTo>
                <a:lnTo>
                  <a:pt x="147" y="398"/>
                </a:lnTo>
                <a:lnTo>
                  <a:pt x="164" y="402"/>
                </a:lnTo>
                <a:lnTo>
                  <a:pt x="180" y="404"/>
                </a:lnTo>
                <a:lnTo>
                  <a:pt x="198" y="406"/>
                </a:lnTo>
                <a:lnTo>
                  <a:pt x="220" y="406"/>
                </a:lnTo>
                <a:lnTo>
                  <a:pt x="237" y="404"/>
                </a:lnTo>
                <a:lnTo>
                  <a:pt x="255" y="402"/>
                </a:lnTo>
                <a:lnTo>
                  <a:pt x="270" y="398"/>
                </a:lnTo>
                <a:lnTo>
                  <a:pt x="286" y="392"/>
                </a:lnTo>
                <a:lnTo>
                  <a:pt x="301" y="385"/>
                </a:lnTo>
                <a:lnTo>
                  <a:pt x="315" y="377"/>
                </a:lnTo>
                <a:lnTo>
                  <a:pt x="328" y="367"/>
                </a:lnTo>
                <a:lnTo>
                  <a:pt x="340" y="356"/>
                </a:lnTo>
                <a:lnTo>
                  <a:pt x="351" y="344"/>
                </a:lnTo>
                <a:lnTo>
                  <a:pt x="361" y="332"/>
                </a:lnTo>
                <a:lnTo>
                  <a:pt x="369" y="318"/>
                </a:lnTo>
                <a:lnTo>
                  <a:pt x="376" y="304"/>
                </a:lnTo>
                <a:lnTo>
                  <a:pt x="383" y="288"/>
                </a:lnTo>
                <a:lnTo>
                  <a:pt x="387" y="272"/>
                </a:lnTo>
                <a:lnTo>
                  <a:pt x="389" y="256"/>
                </a:lnTo>
                <a:lnTo>
                  <a:pt x="389" y="238"/>
                </a:lnTo>
                <a:lnTo>
                  <a:pt x="389" y="221"/>
                </a:lnTo>
                <a:lnTo>
                  <a:pt x="387" y="205"/>
                </a:lnTo>
                <a:lnTo>
                  <a:pt x="383" y="188"/>
                </a:lnTo>
                <a:lnTo>
                  <a:pt x="376" y="173"/>
                </a:lnTo>
                <a:lnTo>
                  <a:pt x="369" y="160"/>
                </a:lnTo>
                <a:lnTo>
                  <a:pt x="361" y="146"/>
                </a:lnTo>
                <a:lnTo>
                  <a:pt x="351" y="132"/>
                </a:lnTo>
                <a:lnTo>
                  <a:pt x="340" y="121"/>
                </a:lnTo>
                <a:lnTo>
                  <a:pt x="328" y="110"/>
                </a:lnTo>
                <a:lnTo>
                  <a:pt x="315" y="100"/>
                </a:lnTo>
                <a:lnTo>
                  <a:pt x="301" y="92"/>
                </a:lnTo>
                <a:lnTo>
                  <a:pt x="286" y="85"/>
                </a:lnTo>
                <a:lnTo>
                  <a:pt x="270" y="80"/>
                </a:lnTo>
                <a:lnTo>
                  <a:pt x="255" y="76"/>
                </a:lnTo>
                <a:lnTo>
                  <a:pt x="237" y="73"/>
                </a:lnTo>
                <a:lnTo>
                  <a:pt x="220" y="72"/>
                </a:lnTo>
                <a:close/>
                <a:moveTo>
                  <a:pt x="220" y="382"/>
                </a:moveTo>
                <a:lnTo>
                  <a:pt x="198" y="382"/>
                </a:lnTo>
                <a:lnTo>
                  <a:pt x="183" y="381"/>
                </a:lnTo>
                <a:lnTo>
                  <a:pt x="168" y="380"/>
                </a:lnTo>
                <a:lnTo>
                  <a:pt x="154" y="376"/>
                </a:lnTo>
                <a:lnTo>
                  <a:pt x="140" y="371"/>
                </a:lnTo>
                <a:lnTo>
                  <a:pt x="128" y="365"/>
                </a:lnTo>
                <a:lnTo>
                  <a:pt x="116" y="358"/>
                </a:lnTo>
                <a:lnTo>
                  <a:pt x="105" y="349"/>
                </a:lnTo>
                <a:lnTo>
                  <a:pt x="94" y="340"/>
                </a:lnTo>
                <a:lnTo>
                  <a:pt x="84" y="330"/>
                </a:lnTo>
                <a:lnTo>
                  <a:pt x="76" y="319"/>
                </a:lnTo>
                <a:lnTo>
                  <a:pt x="69" y="307"/>
                </a:lnTo>
                <a:lnTo>
                  <a:pt x="62" y="294"/>
                </a:lnTo>
                <a:lnTo>
                  <a:pt x="58" y="281"/>
                </a:lnTo>
                <a:lnTo>
                  <a:pt x="54" y="267"/>
                </a:lnTo>
                <a:lnTo>
                  <a:pt x="52" y="253"/>
                </a:lnTo>
                <a:lnTo>
                  <a:pt x="51" y="238"/>
                </a:lnTo>
                <a:lnTo>
                  <a:pt x="52" y="224"/>
                </a:lnTo>
                <a:lnTo>
                  <a:pt x="54" y="209"/>
                </a:lnTo>
                <a:lnTo>
                  <a:pt x="58" y="195"/>
                </a:lnTo>
                <a:lnTo>
                  <a:pt x="62" y="183"/>
                </a:lnTo>
                <a:lnTo>
                  <a:pt x="69" y="171"/>
                </a:lnTo>
                <a:lnTo>
                  <a:pt x="76" y="158"/>
                </a:lnTo>
                <a:lnTo>
                  <a:pt x="84" y="147"/>
                </a:lnTo>
                <a:lnTo>
                  <a:pt x="94" y="138"/>
                </a:lnTo>
                <a:lnTo>
                  <a:pt x="105" y="128"/>
                </a:lnTo>
                <a:lnTo>
                  <a:pt x="116" y="120"/>
                </a:lnTo>
                <a:lnTo>
                  <a:pt x="128" y="113"/>
                </a:lnTo>
                <a:lnTo>
                  <a:pt x="140" y="106"/>
                </a:lnTo>
                <a:lnTo>
                  <a:pt x="154" y="102"/>
                </a:lnTo>
                <a:lnTo>
                  <a:pt x="168" y="98"/>
                </a:lnTo>
                <a:lnTo>
                  <a:pt x="183" y="96"/>
                </a:lnTo>
                <a:lnTo>
                  <a:pt x="198" y="95"/>
                </a:lnTo>
                <a:lnTo>
                  <a:pt x="220" y="95"/>
                </a:lnTo>
                <a:lnTo>
                  <a:pt x="235" y="96"/>
                </a:lnTo>
                <a:lnTo>
                  <a:pt x="249" y="98"/>
                </a:lnTo>
                <a:lnTo>
                  <a:pt x="263" y="102"/>
                </a:lnTo>
                <a:lnTo>
                  <a:pt x="277" y="106"/>
                </a:lnTo>
                <a:lnTo>
                  <a:pt x="290" y="113"/>
                </a:lnTo>
                <a:lnTo>
                  <a:pt x="301" y="120"/>
                </a:lnTo>
                <a:lnTo>
                  <a:pt x="314" y="128"/>
                </a:lnTo>
                <a:lnTo>
                  <a:pt x="323" y="138"/>
                </a:lnTo>
                <a:lnTo>
                  <a:pt x="333" y="147"/>
                </a:lnTo>
                <a:lnTo>
                  <a:pt x="341" y="158"/>
                </a:lnTo>
                <a:lnTo>
                  <a:pt x="348" y="171"/>
                </a:lnTo>
                <a:lnTo>
                  <a:pt x="355" y="183"/>
                </a:lnTo>
                <a:lnTo>
                  <a:pt x="361" y="195"/>
                </a:lnTo>
                <a:lnTo>
                  <a:pt x="363" y="209"/>
                </a:lnTo>
                <a:lnTo>
                  <a:pt x="366" y="224"/>
                </a:lnTo>
                <a:lnTo>
                  <a:pt x="366" y="238"/>
                </a:lnTo>
                <a:lnTo>
                  <a:pt x="366" y="253"/>
                </a:lnTo>
                <a:lnTo>
                  <a:pt x="363" y="267"/>
                </a:lnTo>
                <a:lnTo>
                  <a:pt x="361" y="281"/>
                </a:lnTo>
                <a:lnTo>
                  <a:pt x="355" y="294"/>
                </a:lnTo>
                <a:lnTo>
                  <a:pt x="348" y="307"/>
                </a:lnTo>
                <a:lnTo>
                  <a:pt x="341" y="319"/>
                </a:lnTo>
                <a:lnTo>
                  <a:pt x="333" y="330"/>
                </a:lnTo>
                <a:lnTo>
                  <a:pt x="323" y="340"/>
                </a:lnTo>
                <a:lnTo>
                  <a:pt x="314" y="349"/>
                </a:lnTo>
                <a:lnTo>
                  <a:pt x="301" y="358"/>
                </a:lnTo>
                <a:lnTo>
                  <a:pt x="290" y="365"/>
                </a:lnTo>
                <a:lnTo>
                  <a:pt x="277" y="371"/>
                </a:lnTo>
                <a:lnTo>
                  <a:pt x="263" y="376"/>
                </a:lnTo>
                <a:lnTo>
                  <a:pt x="249" y="380"/>
                </a:lnTo>
                <a:lnTo>
                  <a:pt x="235" y="381"/>
                </a:lnTo>
                <a:lnTo>
                  <a:pt x="220" y="382"/>
                </a:lnTo>
                <a:close/>
              </a:path>
            </a:pathLst>
          </a:custGeom>
          <a:solidFill>
            <a:schemeClr val="accent1"/>
          </a:solidFill>
          <a:ln>
            <a:noFill/>
          </a:ln>
        </p:spPr>
        <p:txBody>
          <a:bodyPr/>
          <a:lstStyle/>
          <a:p>
            <a:endParaRPr lang="en-US" dirty="0"/>
          </a:p>
        </p:txBody>
      </p:sp>
      <p:sp>
        <p:nvSpPr>
          <p:cNvPr id="293" name="Freeform 338"/>
          <p:cNvSpPr>
            <a:spLocks noEditPoints="1"/>
          </p:cNvSpPr>
          <p:nvPr/>
        </p:nvSpPr>
        <p:spPr bwMode="auto">
          <a:xfrm>
            <a:off x="1073561" y="4918749"/>
            <a:ext cx="408859" cy="387892"/>
          </a:xfrm>
          <a:custGeom>
            <a:avLst/>
            <a:gdLst>
              <a:gd name="T0" fmla="*/ 232271 w 467"/>
              <a:gd name="T1" fmla="*/ 148837 h 442"/>
              <a:gd name="T2" fmla="*/ 203635 w 467"/>
              <a:gd name="T3" fmla="*/ 176478 h 442"/>
              <a:gd name="T4" fmla="*/ 164393 w 467"/>
              <a:gd name="T5" fmla="*/ 204651 h 442"/>
              <a:gd name="T6" fmla="*/ 195150 w 467"/>
              <a:gd name="T7" fmla="*/ 167442 h 442"/>
              <a:gd name="T8" fmla="*/ 206817 w 467"/>
              <a:gd name="T9" fmla="*/ 145116 h 442"/>
              <a:gd name="T10" fmla="*/ 214771 w 467"/>
              <a:gd name="T11" fmla="*/ 137143 h 442"/>
              <a:gd name="T12" fmla="*/ 226968 w 467"/>
              <a:gd name="T13" fmla="*/ 137674 h 442"/>
              <a:gd name="T14" fmla="*/ 234923 w 467"/>
              <a:gd name="T15" fmla="*/ 119601 h 442"/>
              <a:gd name="T16" fmla="*/ 222196 w 467"/>
              <a:gd name="T17" fmla="*/ 106312 h 442"/>
              <a:gd name="T18" fmla="*/ 211590 w 467"/>
              <a:gd name="T19" fmla="*/ 108970 h 442"/>
              <a:gd name="T20" fmla="*/ 204696 w 467"/>
              <a:gd name="T21" fmla="*/ 100997 h 442"/>
              <a:gd name="T22" fmla="*/ 167044 w 467"/>
              <a:gd name="T23" fmla="*/ 59535 h 442"/>
              <a:gd name="T24" fmla="*/ 187726 w 467"/>
              <a:gd name="T25" fmla="*/ 58472 h 442"/>
              <a:gd name="T26" fmla="*/ 222196 w 467"/>
              <a:gd name="T27" fmla="*/ 93555 h 442"/>
              <a:gd name="T28" fmla="*/ 246589 w 467"/>
              <a:gd name="T29" fmla="*/ 116412 h 442"/>
              <a:gd name="T30" fmla="*/ 94393 w 467"/>
              <a:gd name="T31" fmla="*/ 125448 h 442"/>
              <a:gd name="T32" fmla="*/ 88560 w 467"/>
              <a:gd name="T33" fmla="*/ 139801 h 442"/>
              <a:gd name="T34" fmla="*/ 102878 w 467"/>
              <a:gd name="T35" fmla="*/ 133422 h 442"/>
              <a:gd name="T36" fmla="*/ 145302 w 467"/>
              <a:gd name="T37" fmla="*/ 137143 h 442"/>
              <a:gd name="T38" fmla="*/ 161211 w 467"/>
              <a:gd name="T39" fmla="*/ 133422 h 442"/>
              <a:gd name="T40" fmla="*/ 41894 w 467"/>
              <a:gd name="T41" fmla="*/ 145648 h 442"/>
              <a:gd name="T42" fmla="*/ 38182 w 467"/>
              <a:gd name="T43" fmla="*/ 138206 h 442"/>
              <a:gd name="T44" fmla="*/ 28106 w 467"/>
              <a:gd name="T45" fmla="*/ 138206 h 442"/>
              <a:gd name="T46" fmla="*/ 13257 w 467"/>
              <a:gd name="T47" fmla="*/ 128638 h 442"/>
              <a:gd name="T48" fmla="*/ 17500 w 467"/>
              <a:gd name="T49" fmla="*/ 108970 h 442"/>
              <a:gd name="T50" fmla="*/ 29166 w 467"/>
              <a:gd name="T51" fmla="*/ 106844 h 442"/>
              <a:gd name="T52" fmla="*/ 38712 w 467"/>
              <a:gd name="T53" fmla="*/ 107907 h 442"/>
              <a:gd name="T54" fmla="*/ 42424 w 467"/>
              <a:gd name="T55" fmla="*/ 102060 h 442"/>
              <a:gd name="T56" fmla="*/ 76893 w 467"/>
              <a:gd name="T57" fmla="*/ 61661 h 442"/>
              <a:gd name="T58" fmla="*/ 86439 w 467"/>
              <a:gd name="T59" fmla="*/ 43588 h 442"/>
              <a:gd name="T60" fmla="*/ 32348 w 467"/>
              <a:gd name="T61" fmla="*/ 95149 h 442"/>
              <a:gd name="T62" fmla="*/ 7424 w 467"/>
              <a:gd name="T63" fmla="*/ 102060 h 442"/>
              <a:gd name="T64" fmla="*/ 4773 w 467"/>
              <a:gd name="T65" fmla="*/ 138206 h 442"/>
              <a:gd name="T66" fmla="*/ 30227 w 467"/>
              <a:gd name="T67" fmla="*/ 150963 h 442"/>
              <a:gd name="T68" fmla="*/ 82727 w 467"/>
              <a:gd name="T69" fmla="*/ 206246 h 442"/>
              <a:gd name="T70" fmla="*/ 69469 w 467"/>
              <a:gd name="T71" fmla="*/ 184983 h 442"/>
              <a:gd name="T72" fmla="*/ 154317 w 467"/>
              <a:gd name="T73" fmla="*/ 204651 h 442"/>
              <a:gd name="T74" fmla="*/ 129923 w 467"/>
              <a:gd name="T75" fmla="*/ 233887 h 442"/>
              <a:gd name="T76" fmla="*/ 95984 w 467"/>
              <a:gd name="T77" fmla="*/ 216345 h 442"/>
              <a:gd name="T78" fmla="*/ 104469 w 467"/>
              <a:gd name="T79" fmla="*/ 180731 h 442"/>
              <a:gd name="T80" fmla="*/ 106590 w 467"/>
              <a:gd name="T81" fmla="*/ 170631 h 442"/>
              <a:gd name="T82" fmla="*/ 149545 w 467"/>
              <a:gd name="T83" fmla="*/ 174884 h 442"/>
              <a:gd name="T84" fmla="*/ 147423 w 467"/>
              <a:gd name="T85" fmla="*/ 186046 h 442"/>
              <a:gd name="T86" fmla="*/ 140529 w 467"/>
              <a:gd name="T87" fmla="*/ 197741 h 442"/>
              <a:gd name="T88" fmla="*/ 119848 w 467"/>
              <a:gd name="T89" fmla="*/ 186578 h 442"/>
              <a:gd name="T90" fmla="*/ 106060 w 467"/>
              <a:gd name="T91" fmla="*/ 204651 h 442"/>
              <a:gd name="T92" fmla="*/ 123560 w 467"/>
              <a:gd name="T93" fmla="*/ 222193 h 442"/>
              <a:gd name="T94" fmla="*/ 141060 w 467"/>
              <a:gd name="T95" fmla="*/ 207840 h 442"/>
              <a:gd name="T96" fmla="*/ 127802 w 467"/>
              <a:gd name="T97" fmla="*/ 46777 h 442"/>
              <a:gd name="T98" fmla="*/ 132045 w 467"/>
              <a:gd name="T99" fmla="*/ 28704 h 442"/>
              <a:gd name="T100" fmla="*/ 123560 w 467"/>
              <a:gd name="T101" fmla="*/ 32425 h 442"/>
              <a:gd name="T102" fmla="*/ 107651 w 467"/>
              <a:gd name="T103" fmla="*/ 37741 h 442"/>
              <a:gd name="T104" fmla="*/ 106590 w 467"/>
              <a:gd name="T105" fmla="*/ 19136 h 442"/>
              <a:gd name="T106" fmla="*/ 127802 w 467"/>
              <a:gd name="T107" fmla="*/ 11163 h 442"/>
              <a:gd name="T108" fmla="*/ 142651 w 467"/>
              <a:gd name="T109" fmla="*/ 36146 h 442"/>
              <a:gd name="T110" fmla="*/ 115605 w 467"/>
              <a:gd name="T111" fmla="*/ 65914 h 442"/>
              <a:gd name="T112" fmla="*/ 104469 w 467"/>
              <a:gd name="T113" fmla="*/ 72824 h 442"/>
              <a:gd name="T114" fmla="*/ 127272 w 467"/>
              <a:gd name="T115" fmla="*/ 73355 h 442"/>
              <a:gd name="T116" fmla="*/ 153257 w 467"/>
              <a:gd name="T117" fmla="*/ 30299 h 442"/>
              <a:gd name="T118" fmla="*/ 125151 w 467"/>
              <a:gd name="T119" fmla="*/ 0 h 442"/>
              <a:gd name="T120" fmla="*/ 95984 w 467"/>
              <a:gd name="T121" fmla="*/ 19136 h 442"/>
              <a:gd name="T122" fmla="*/ 102348 w 467"/>
              <a:gd name="T123" fmla="*/ 46777 h 4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7" h="442">
                <a:moveTo>
                  <a:pt x="467" y="230"/>
                </a:moveTo>
                <a:lnTo>
                  <a:pt x="467" y="230"/>
                </a:lnTo>
                <a:lnTo>
                  <a:pt x="465" y="241"/>
                </a:lnTo>
                <a:lnTo>
                  <a:pt x="463" y="251"/>
                </a:lnTo>
                <a:lnTo>
                  <a:pt x="458" y="260"/>
                </a:lnTo>
                <a:lnTo>
                  <a:pt x="453" y="269"/>
                </a:lnTo>
                <a:lnTo>
                  <a:pt x="446" y="275"/>
                </a:lnTo>
                <a:lnTo>
                  <a:pt x="438" y="280"/>
                </a:lnTo>
                <a:lnTo>
                  <a:pt x="428" y="284"/>
                </a:lnTo>
                <a:lnTo>
                  <a:pt x="419" y="284"/>
                </a:lnTo>
                <a:lnTo>
                  <a:pt x="410" y="284"/>
                </a:lnTo>
                <a:lnTo>
                  <a:pt x="403" y="300"/>
                </a:lnTo>
                <a:lnTo>
                  <a:pt x="395" y="317"/>
                </a:lnTo>
                <a:lnTo>
                  <a:pt x="384" y="332"/>
                </a:lnTo>
                <a:lnTo>
                  <a:pt x="372" y="346"/>
                </a:lnTo>
                <a:lnTo>
                  <a:pt x="358" y="359"/>
                </a:lnTo>
                <a:lnTo>
                  <a:pt x="344" y="370"/>
                </a:lnTo>
                <a:lnTo>
                  <a:pt x="328" y="380"/>
                </a:lnTo>
                <a:lnTo>
                  <a:pt x="310" y="388"/>
                </a:lnTo>
                <a:lnTo>
                  <a:pt x="310" y="385"/>
                </a:lnTo>
                <a:lnTo>
                  <a:pt x="310" y="374"/>
                </a:lnTo>
                <a:lnTo>
                  <a:pt x="307" y="365"/>
                </a:lnTo>
                <a:lnTo>
                  <a:pt x="322" y="357"/>
                </a:lnTo>
                <a:lnTo>
                  <a:pt x="335" y="348"/>
                </a:lnTo>
                <a:lnTo>
                  <a:pt x="347" y="339"/>
                </a:lnTo>
                <a:lnTo>
                  <a:pt x="358" y="328"/>
                </a:lnTo>
                <a:lnTo>
                  <a:pt x="368" y="315"/>
                </a:lnTo>
                <a:lnTo>
                  <a:pt x="376" y="303"/>
                </a:lnTo>
                <a:lnTo>
                  <a:pt x="383" y="289"/>
                </a:lnTo>
                <a:lnTo>
                  <a:pt x="388" y="274"/>
                </a:lnTo>
                <a:lnTo>
                  <a:pt x="388" y="273"/>
                </a:lnTo>
                <a:lnTo>
                  <a:pt x="390" y="273"/>
                </a:lnTo>
                <a:lnTo>
                  <a:pt x="392" y="264"/>
                </a:lnTo>
                <a:lnTo>
                  <a:pt x="394" y="262"/>
                </a:lnTo>
                <a:lnTo>
                  <a:pt x="395" y="260"/>
                </a:lnTo>
                <a:lnTo>
                  <a:pt x="398" y="258"/>
                </a:lnTo>
                <a:lnTo>
                  <a:pt x="402" y="258"/>
                </a:lnTo>
                <a:lnTo>
                  <a:pt x="405" y="258"/>
                </a:lnTo>
                <a:lnTo>
                  <a:pt x="408" y="258"/>
                </a:lnTo>
                <a:lnTo>
                  <a:pt x="413" y="260"/>
                </a:lnTo>
                <a:lnTo>
                  <a:pt x="419" y="262"/>
                </a:lnTo>
                <a:lnTo>
                  <a:pt x="424" y="260"/>
                </a:lnTo>
                <a:lnTo>
                  <a:pt x="428" y="259"/>
                </a:lnTo>
                <a:lnTo>
                  <a:pt x="432" y="256"/>
                </a:lnTo>
                <a:lnTo>
                  <a:pt x="436" y="252"/>
                </a:lnTo>
                <a:lnTo>
                  <a:pt x="439" y="248"/>
                </a:lnTo>
                <a:lnTo>
                  <a:pt x="442" y="242"/>
                </a:lnTo>
                <a:lnTo>
                  <a:pt x="443" y="237"/>
                </a:lnTo>
                <a:lnTo>
                  <a:pt x="443" y="230"/>
                </a:lnTo>
                <a:lnTo>
                  <a:pt x="443" y="225"/>
                </a:lnTo>
                <a:lnTo>
                  <a:pt x="442" y="218"/>
                </a:lnTo>
                <a:lnTo>
                  <a:pt x="439" y="214"/>
                </a:lnTo>
                <a:lnTo>
                  <a:pt x="436" y="208"/>
                </a:lnTo>
                <a:lnTo>
                  <a:pt x="432" y="205"/>
                </a:lnTo>
                <a:lnTo>
                  <a:pt x="428" y="201"/>
                </a:lnTo>
                <a:lnTo>
                  <a:pt x="424" y="200"/>
                </a:lnTo>
                <a:lnTo>
                  <a:pt x="419" y="200"/>
                </a:lnTo>
                <a:lnTo>
                  <a:pt x="416" y="200"/>
                </a:lnTo>
                <a:lnTo>
                  <a:pt x="412" y="201"/>
                </a:lnTo>
                <a:lnTo>
                  <a:pt x="409" y="203"/>
                </a:lnTo>
                <a:lnTo>
                  <a:pt x="405" y="205"/>
                </a:lnTo>
                <a:lnTo>
                  <a:pt x="403" y="205"/>
                </a:lnTo>
                <a:lnTo>
                  <a:pt x="399" y="205"/>
                </a:lnTo>
                <a:lnTo>
                  <a:pt x="397" y="205"/>
                </a:lnTo>
                <a:lnTo>
                  <a:pt x="392" y="203"/>
                </a:lnTo>
                <a:lnTo>
                  <a:pt x="390" y="198"/>
                </a:lnTo>
                <a:lnTo>
                  <a:pt x="386" y="192"/>
                </a:lnTo>
                <a:lnTo>
                  <a:pt x="386" y="190"/>
                </a:lnTo>
                <a:lnTo>
                  <a:pt x="379" y="176"/>
                </a:lnTo>
                <a:lnTo>
                  <a:pt x="372" y="163"/>
                </a:lnTo>
                <a:lnTo>
                  <a:pt x="362" y="152"/>
                </a:lnTo>
                <a:lnTo>
                  <a:pt x="353" y="139"/>
                </a:lnTo>
                <a:lnTo>
                  <a:pt x="340" y="130"/>
                </a:lnTo>
                <a:lnTo>
                  <a:pt x="328" y="120"/>
                </a:lnTo>
                <a:lnTo>
                  <a:pt x="315" y="112"/>
                </a:lnTo>
                <a:lnTo>
                  <a:pt x="300" y="105"/>
                </a:lnTo>
                <a:lnTo>
                  <a:pt x="304" y="95"/>
                </a:lnTo>
                <a:lnTo>
                  <a:pt x="307" y="83"/>
                </a:lnTo>
                <a:lnTo>
                  <a:pt x="324" y="91"/>
                </a:lnTo>
                <a:lnTo>
                  <a:pt x="339" y="101"/>
                </a:lnTo>
                <a:lnTo>
                  <a:pt x="354" y="110"/>
                </a:lnTo>
                <a:lnTo>
                  <a:pt x="366" y="121"/>
                </a:lnTo>
                <a:lnTo>
                  <a:pt x="379" y="135"/>
                </a:lnTo>
                <a:lnTo>
                  <a:pt x="390" y="149"/>
                </a:lnTo>
                <a:lnTo>
                  <a:pt x="398" y="163"/>
                </a:lnTo>
                <a:lnTo>
                  <a:pt x="405" y="179"/>
                </a:lnTo>
                <a:lnTo>
                  <a:pt x="412" y="176"/>
                </a:lnTo>
                <a:lnTo>
                  <a:pt x="419" y="176"/>
                </a:lnTo>
                <a:lnTo>
                  <a:pt x="428" y="178"/>
                </a:lnTo>
                <a:lnTo>
                  <a:pt x="438" y="181"/>
                </a:lnTo>
                <a:lnTo>
                  <a:pt x="446" y="186"/>
                </a:lnTo>
                <a:lnTo>
                  <a:pt x="453" y="192"/>
                </a:lnTo>
                <a:lnTo>
                  <a:pt x="458" y="200"/>
                </a:lnTo>
                <a:lnTo>
                  <a:pt x="463" y="209"/>
                </a:lnTo>
                <a:lnTo>
                  <a:pt x="465" y="219"/>
                </a:lnTo>
                <a:lnTo>
                  <a:pt x="467" y="230"/>
                </a:lnTo>
                <a:close/>
                <a:moveTo>
                  <a:pt x="194" y="251"/>
                </a:moveTo>
                <a:lnTo>
                  <a:pt x="194" y="251"/>
                </a:lnTo>
                <a:lnTo>
                  <a:pt x="193" y="245"/>
                </a:lnTo>
                <a:lnTo>
                  <a:pt x="189" y="240"/>
                </a:lnTo>
                <a:lnTo>
                  <a:pt x="185" y="237"/>
                </a:lnTo>
                <a:lnTo>
                  <a:pt x="178" y="236"/>
                </a:lnTo>
                <a:lnTo>
                  <a:pt x="172" y="237"/>
                </a:lnTo>
                <a:lnTo>
                  <a:pt x="167" y="240"/>
                </a:lnTo>
                <a:lnTo>
                  <a:pt x="164" y="245"/>
                </a:lnTo>
                <a:lnTo>
                  <a:pt x="163" y="251"/>
                </a:lnTo>
                <a:lnTo>
                  <a:pt x="164" y="258"/>
                </a:lnTo>
                <a:lnTo>
                  <a:pt x="167" y="263"/>
                </a:lnTo>
                <a:lnTo>
                  <a:pt x="172" y="266"/>
                </a:lnTo>
                <a:lnTo>
                  <a:pt x="178" y="267"/>
                </a:lnTo>
                <a:lnTo>
                  <a:pt x="185" y="266"/>
                </a:lnTo>
                <a:lnTo>
                  <a:pt x="189" y="263"/>
                </a:lnTo>
                <a:lnTo>
                  <a:pt x="193" y="258"/>
                </a:lnTo>
                <a:lnTo>
                  <a:pt x="194" y="251"/>
                </a:lnTo>
                <a:close/>
                <a:moveTo>
                  <a:pt x="288" y="236"/>
                </a:moveTo>
                <a:lnTo>
                  <a:pt x="288" y="236"/>
                </a:lnTo>
                <a:lnTo>
                  <a:pt x="282" y="237"/>
                </a:lnTo>
                <a:lnTo>
                  <a:pt x="277" y="240"/>
                </a:lnTo>
                <a:lnTo>
                  <a:pt x="274" y="245"/>
                </a:lnTo>
                <a:lnTo>
                  <a:pt x="273" y="251"/>
                </a:lnTo>
                <a:lnTo>
                  <a:pt x="274" y="258"/>
                </a:lnTo>
                <a:lnTo>
                  <a:pt x="277" y="263"/>
                </a:lnTo>
                <a:lnTo>
                  <a:pt x="282" y="266"/>
                </a:lnTo>
                <a:lnTo>
                  <a:pt x="288" y="267"/>
                </a:lnTo>
                <a:lnTo>
                  <a:pt x="295" y="266"/>
                </a:lnTo>
                <a:lnTo>
                  <a:pt x="299" y="263"/>
                </a:lnTo>
                <a:lnTo>
                  <a:pt x="303" y="258"/>
                </a:lnTo>
                <a:lnTo>
                  <a:pt x="304" y="251"/>
                </a:lnTo>
                <a:lnTo>
                  <a:pt x="303" y="245"/>
                </a:lnTo>
                <a:lnTo>
                  <a:pt x="299" y="240"/>
                </a:lnTo>
                <a:lnTo>
                  <a:pt x="295" y="237"/>
                </a:lnTo>
                <a:lnTo>
                  <a:pt x="288" y="236"/>
                </a:lnTo>
                <a:close/>
                <a:moveTo>
                  <a:pt x="79" y="274"/>
                </a:moveTo>
                <a:lnTo>
                  <a:pt x="79" y="274"/>
                </a:lnTo>
                <a:lnTo>
                  <a:pt x="78" y="273"/>
                </a:lnTo>
                <a:lnTo>
                  <a:pt x="75" y="264"/>
                </a:lnTo>
                <a:lnTo>
                  <a:pt x="72" y="262"/>
                </a:lnTo>
                <a:lnTo>
                  <a:pt x="72" y="260"/>
                </a:lnTo>
                <a:lnTo>
                  <a:pt x="68" y="258"/>
                </a:lnTo>
                <a:lnTo>
                  <a:pt x="65" y="258"/>
                </a:lnTo>
                <a:lnTo>
                  <a:pt x="62" y="258"/>
                </a:lnTo>
                <a:lnTo>
                  <a:pt x="58" y="258"/>
                </a:lnTo>
                <a:lnTo>
                  <a:pt x="53" y="260"/>
                </a:lnTo>
                <a:lnTo>
                  <a:pt x="47" y="262"/>
                </a:lnTo>
                <a:lnTo>
                  <a:pt x="43" y="260"/>
                </a:lnTo>
                <a:lnTo>
                  <a:pt x="38" y="259"/>
                </a:lnTo>
                <a:lnTo>
                  <a:pt x="33" y="256"/>
                </a:lnTo>
                <a:lnTo>
                  <a:pt x="31" y="252"/>
                </a:lnTo>
                <a:lnTo>
                  <a:pt x="28" y="248"/>
                </a:lnTo>
                <a:lnTo>
                  <a:pt x="25" y="242"/>
                </a:lnTo>
                <a:lnTo>
                  <a:pt x="24" y="237"/>
                </a:lnTo>
                <a:lnTo>
                  <a:pt x="24" y="230"/>
                </a:lnTo>
                <a:lnTo>
                  <a:pt x="24" y="225"/>
                </a:lnTo>
                <a:lnTo>
                  <a:pt x="25" y="218"/>
                </a:lnTo>
                <a:lnTo>
                  <a:pt x="28" y="214"/>
                </a:lnTo>
                <a:lnTo>
                  <a:pt x="31" y="208"/>
                </a:lnTo>
                <a:lnTo>
                  <a:pt x="33" y="205"/>
                </a:lnTo>
                <a:lnTo>
                  <a:pt x="38" y="201"/>
                </a:lnTo>
                <a:lnTo>
                  <a:pt x="43" y="200"/>
                </a:lnTo>
                <a:lnTo>
                  <a:pt x="47" y="200"/>
                </a:lnTo>
                <a:lnTo>
                  <a:pt x="51" y="200"/>
                </a:lnTo>
                <a:lnTo>
                  <a:pt x="55" y="201"/>
                </a:lnTo>
                <a:lnTo>
                  <a:pt x="58" y="203"/>
                </a:lnTo>
                <a:lnTo>
                  <a:pt x="61" y="205"/>
                </a:lnTo>
                <a:lnTo>
                  <a:pt x="64" y="205"/>
                </a:lnTo>
                <a:lnTo>
                  <a:pt x="67" y="205"/>
                </a:lnTo>
                <a:lnTo>
                  <a:pt x="71" y="205"/>
                </a:lnTo>
                <a:lnTo>
                  <a:pt x="73" y="203"/>
                </a:lnTo>
                <a:lnTo>
                  <a:pt x="75" y="203"/>
                </a:lnTo>
                <a:lnTo>
                  <a:pt x="78" y="198"/>
                </a:lnTo>
                <a:lnTo>
                  <a:pt x="80" y="192"/>
                </a:lnTo>
                <a:lnTo>
                  <a:pt x="82" y="190"/>
                </a:lnTo>
                <a:lnTo>
                  <a:pt x="89" y="175"/>
                </a:lnTo>
                <a:lnTo>
                  <a:pt x="97" y="161"/>
                </a:lnTo>
                <a:lnTo>
                  <a:pt x="106" y="149"/>
                </a:lnTo>
                <a:lnTo>
                  <a:pt x="117" y="137"/>
                </a:lnTo>
                <a:lnTo>
                  <a:pt x="131" y="126"/>
                </a:lnTo>
                <a:lnTo>
                  <a:pt x="145" y="116"/>
                </a:lnTo>
                <a:lnTo>
                  <a:pt x="160" y="108"/>
                </a:lnTo>
                <a:lnTo>
                  <a:pt x="177" y="102"/>
                </a:lnTo>
                <a:lnTo>
                  <a:pt x="171" y="95"/>
                </a:lnTo>
                <a:lnTo>
                  <a:pt x="167" y="90"/>
                </a:lnTo>
                <a:lnTo>
                  <a:pt x="163" y="82"/>
                </a:lnTo>
                <a:lnTo>
                  <a:pt x="146" y="90"/>
                </a:lnTo>
                <a:lnTo>
                  <a:pt x="130" y="98"/>
                </a:lnTo>
                <a:lnTo>
                  <a:pt x="115" y="109"/>
                </a:lnTo>
                <a:lnTo>
                  <a:pt x="101" y="120"/>
                </a:lnTo>
                <a:lnTo>
                  <a:pt x="89" y="134"/>
                </a:lnTo>
                <a:lnTo>
                  <a:pt x="78" y="148"/>
                </a:lnTo>
                <a:lnTo>
                  <a:pt x="69" y="163"/>
                </a:lnTo>
                <a:lnTo>
                  <a:pt x="61" y="179"/>
                </a:lnTo>
                <a:lnTo>
                  <a:pt x="54" y="176"/>
                </a:lnTo>
                <a:lnTo>
                  <a:pt x="47" y="176"/>
                </a:lnTo>
                <a:lnTo>
                  <a:pt x="38" y="178"/>
                </a:lnTo>
                <a:lnTo>
                  <a:pt x="29" y="181"/>
                </a:lnTo>
                <a:lnTo>
                  <a:pt x="21" y="186"/>
                </a:lnTo>
                <a:lnTo>
                  <a:pt x="14" y="192"/>
                </a:lnTo>
                <a:lnTo>
                  <a:pt x="9" y="200"/>
                </a:lnTo>
                <a:lnTo>
                  <a:pt x="3" y="209"/>
                </a:lnTo>
                <a:lnTo>
                  <a:pt x="0" y="219"/>
                </a:lnTo>
                <a:lnTo>
                  <a:pt x="0" y="230"/>
                </a:lnTo>
                <a:lnTo>
                  <a:pt x="0" y="241"/>
                </a:lnTo>
                <a:lnTo>
                  <a:pt x="3" y="251"/>
                </a:lnTo>
                <a:lnTo>
                  <a:pt x="9" y="260"/>
                </a:lnTo>
                <a:lnTo>
                  <a:pt x="14" y="269"/>
                </a:lnTo>
                <a:lnTo>
                  <a:pt x="21" y="275"/>
                </a:lnTo>
                <a:lnTo>
                  <a:pt x="29" y="280"/>
                </a:lnTo>
                <a:lnTo>
                  <a:pt x="38" y="284"/>
                </a:lnTo>
                <a:lnTo>
                  <a:pt x="47" y="284"/>
                </a:lnTo>
                <a:lnTo>
                  <a:pt x="57" y="284"/>
                </a:lnTo>
                <a:lnTo>
                  <a:pt x="64" y="300"/>
                </a:lnTo>
                <a:lnTo>
                  <a:pt x="72" y="317"/>
                </a:lnTo>
                <a:lnTo>
                  <a:pt x="82" y="332"/>
                </a:lnTo>
                <a:lnTo>
                  <a:pt x="94" y="346"/>
                </a:lnTo>
                <a:lnTo>
                  <a:pt x="108" y="359"/>
                </a:lnTo>
                <a:lnTo>
                  <a:pt x="123" y="370"/>
                </a:lnTo>
                <a:lnTo>
                  <a:pt x="139" y="380"/>
                </a:lnTo>
                <a:lnTo>
                  <a:pt x="156" y="388"/>
                </a:lnTo>
                <a:lnTo>
                  <a:pt x="156" y="385"/>
                </a:lnTo>
                <a:lnTo>
                  <a:pt x="157" y="374"/>
                </a:lnTo>
                <a:lnTo>
                  <a:pt x="159" y="365"/>
                </a:lnTo>
                <a:lnTo>
                  <a:pt x="145" y="357"/>
                </a:lnTo>
                <a:lnTo>
                  <a:pt x="131" y="348"/>
                </a:lnTo>
                <a:lnTo>
                  <a:pt x="119" y="339"/>
                </a:lnTo>
                <a:lnTo>
                  <a:pt x="109" y="328"/>
                </a:lnTo>
                <a:lnTo>
                  <a:pt x="98" y="315"/>
                </a:lnTo>
                <a:lnTo>
                  <a:pt x="90" y="303"/>
                </a:lnTo>
                <a:lnTo>
                  <a:pt x="83" y="289"/>
                </a:lnTo>
                <a:lnTo>
                  <a:pt x="79" y="274"/>
                </a:lnTo>
                <a:close/>
                <a:moveTo>
                  <a:pt x="291" y="385"/>
                </a:moveTo>
                <a:lnTo>
                  <a:pt x="291" y="385"/>
                </a:lnTo>
                <a:lnTo>
                  <a:pt x="289" y="396"/>
                </a:lnTo>
                <a:lnTo>
                  <a:pt x="285" y="407"/>
                </a:lnTo>
                <a:lnTo>
                  <a:pt x="281" y="417"/>
                </a:lnTo>
                <a:lnTo>
                  <a:pt x="274" y="425"/>
                </a:lnTo>
                <a:lnTo>
                  <a:pt x="265" y="432"/>
                </a:lnTo>
                <a:lnTo>
                  <a:pt x="255" y="438"/>
                </a:lnTo>
                <a:lnTo>
                  <a:pt x="245" y="440"/>
                </a:lnTo>
                <a:lnTo>
                  <a:pt x="233" y="442"/>
                </a:lnTo>
                <a:lnTo>
                  <a:pt x="222" y="440"/>
                </a:lnTo>
                <a:lnTo>
                  <a:pt x="211" y="438"/>
                </a:lnTo>
                <a:lnTo>
                  <a:pt x="201" y="432"/>
                </a:lnTo>
                <a:lnTo>
                  <a:pt x="193" y="425"/>
                </a:lnTo>
                <a:lnTo>
                  <a:pt x="186" y="417"/>
                </a:lnTo>
                <a:lnTo>
                  <a:pt x="181" y="407"/>
                </a:lnTo>
                <a:lnTo>
                  <a:pt x="178" y="396"/>
                </a:lnTo>
                <a:lnTo>
                  <a:pt x="177" y="385"/>
                </a:lnTo>
                <a:lnTo>
                  <a:pt x="178" y="372"/>
                </a:lnTo>
                <a:lnTo>
                  <a:pt x="182" y="359"/>
                </a:lnTo>
                <a:lnTo>
                  <a:pt x="189" y="350"/>
                </a:lnTo>
                <a:lnTo>
                  <a:pt x="197" y="340"/>
                </a:lnTo>
                <a:lnTo>
                  <a:pt x="189" y="336"/>
                </a:lnTo>
                <a:lnTo>
                  <a:pt x="188" y="335"/>
                </a:lnTo>
                <a:lnTo>
                  <a:pt x="186" y="332"/>
                </a:lnTo>
                <a:lnTo>
                  <a:pt x="188" y="329"/>
                </a:lnTo>
                <a:lnTo>
                  <a:pt x="190" y="326"/>
                </a:lnTo>
                <a:lnTo>
                  <a:pt x="194" y="324"/>
                </a:lnTo>
                <a:lnTo>
                  <a:pt x="201" y="321"/>
                </a:lnTo>
                <a:lnTo>
                  <a:pt x="216" y="318"/>
                </a:lnTo>
                <a:lnTo>
                  <a:pt x="234" y="317"/>
                </a:lnTo>
                <a:lnTo>
                  <a:pt x="254" y="318"/>
                </a:lnTo>
                <a:lnTo>
                  <a:pt x="269" y="321"/>
                </a:lnTo>
                <a:lnTo>
                  <a:pt x="276" y="324"/>
                </a:lnTo>
                <a:lnTo>
                  <a:pt x="280" y="326"/>
                </a:lnTo>
                <a:lnTo>
                  <a:pt x="282" y="329"/>
                </a:lnTo>
                <a:lnTo>
                  <a:pt x="284" y="332"/>
                </a:lnTo>
                <a:lnTo>
                  <a:pt x="282" y="335"/>
                </a:lnTo>
                <a:lnTo>
                  <a:pt x="280" y="337"/>
                </a:lnTo>
                <a:lnTo>
                  <a:pt x="276" y="339"/>
                </a:lnTo>
                <a:lnTo>
                  <a:pt x="270" y="341"/>
                </a:lnTo>
                <a:lnTo>
                  <a:pt x="278" y="350"/>
                </a:lnTo>
                <a:lnTo>
                  <a:pt x="285" y="361"/>
                </a:lnTo>
                <a:lnTo>
                  <a:pt x="289" y="372"/>
                </a:lnTo>
                <a:lnTo>
                  <a:pt x="291" y="385"/>
                </a:lnTo>
                <a:close/>
                <a:moveTo>
                  <a:pt x="267" y="385"/>
                </a:moveTo>
                <a:lnTo>
                  <a:pt x="267" y="385"/>
                </a:lnTo>
                <a:lnTo>
                  <a:pt x="266" y="379"/>
                </a:lnTo>
                <a:lnTo>
                  <a:pt x="265" y="372"/>
                </a:lnTo>
                <a:lnTo>
                  <a:pt x="262" y="366"/>
                </a:lnTo>
                <a:lnTo>
                  <a:pt x="258" y="361"/>
                </a:lnTo>
                <a:lnTo>
                  <a:pt x="252" y="357"/>
                </a:lnTo>
                <a:lnTo>
                  <a:pt x="247" y="354"/>
                </a:lnTo>
                <a:lnTo>
                  <a:pt x="240" y="351"/>
                </a:lnTo>
                <a:lnTo>
                  <a:pt x="233" y="351"/>
                </a:lnTo>
                <a:lnTo>
                  <a:pt x="226" y="351"/>
                </a:lnTo>
                <a:lnTo>
                  <a:pt x="221" y="354"/>
                </a:lnTo>
                <a:lnTo>
                  <a:pt x="214" y="357"/>
                </a:lnTo>
                <a:lnTo>
                  <a:pt x="210" y="361"/>
                </a:lnTo>
                <a:lnTo>
                  <a:pt x="205" y="366"/>
                </a:lnTo>
                <a:lnTo>
                  <a:pt x="203" y="372"/>
                </a:lnTo>
                <a:lnTo>
                  <a:pt x="200" y="379"/>
                </a:lnTo>
                <a:lnTo>
                  <a:pt x="200" y="385"/>
                </a:lnTo>
                <a:lnTo>
                  <a:pt x="200" y="391"/>
                </a:lnTo>
                <a:lnTo>
                  <a:pt x="203" y="398"/>
                </a:lnTo>
                <a:lnTo>
                  <a:pt x="205" y="403"/>
                </a:lnTo>
                <a:lnTo>
                  <a:pt x="210" y="409"/>
                </a:lnTo>
                <a:lnTo>
                  <a:pt x="214" y="413"/>
                </a:lnTo>
                <a:lnTo>
                  <a:pt x="221" y="416"/>
                </a:lnTo>
                <a:lnTo>
                  <a:pt x="226" y="418"/>
                </a:lnTo>
                <a:lnTo>
                  <a:pt x="233" y="418"/>
                </a:lnTo>
                <a:lnTo>
                  <a:pt x="240" y="418"/>
                </a:lnTo>
                <a:lnTo>
                  <a:pt x="247" y="416"/>
                </a:lnTo>
                <a:lnTo>
                  <a:pt x="252" y="413"/>
                </a:lnTo>
                <a:lnTo>
                  <a:pt x="258" y="409"/>
                </a:lnTo>
                <a:lnTo>
                  <a:pt x="262" y="403"/>
                </a:lnTo>
                <a:lnTo>
                  <a:pt x="265" y="398"/>
                </a:lnTo>
                <a:lnTo>
                  <a:pt x="266" y="391"/>
                </a:lnTo>
                <a:lnTo>
                  <a:pt x="267" y="385"/>
                </a:lnTo>
                <a:close/>
                <a:moveTo>
                  <a:pt x="214" y="97"/>
                </a:moveTo>
                <a:lnTo>
                  <a:pt x="214" y="97"/>
                </a:lnTo>
                <a:lnTo>
                  <a:pt x="221" y="97"/>
                </a:lnTo>
                <a:lnTo>
                  <a:pt x="227" y="95"/>
                </a:lnTo>
                <a:lnTo>
                  <a:pt x="234" y="93"/>
                </a:lnTo>
                <a:lnTo>
                  <a:pt x="241" y="88"/>
                </a:lnTo>
                <a:lnTo>
                  <a:pt x="245" y="83"/>
                </a:lnTo>
                <a:lnTo>
                  <a:pt x="249" y="76"/>
                </a:lnTo>
                <a:lnTo>
                  <a:pt x="252" y="69"/>
                </a:lnTo>
                <a:lnTo>
                  <a:pt x="252" y="61"/>
                </a:lnTo>
                <a:lnTo>
                  <a:pt x="252" y="57"/>
                </a:lnTo>
                <a:lnTo>
                  <a:pt x="249" y="54"/>
                </a:lnTo>
                <a:lnTo>
                  <a:pt x="247" y="51"/>
                </a:lnTo>
                <a:lnTo>
                  <a:pt x="243" y="51"/>
                </a:lnTo>
                <a:lnTo>
                  <a:pt x="238" y="51"/>
                </a:lnTo>
                <a:lnTo>
                  <a:pt x="236" y="54"/>
                </a:lnTo>
                <a:lnTo>
                  <a:pt x="233" y="57"/>
                </a:lnTo>
                <a:lnTo>
                  <a:pt x="233" y="61"/>
                </a:lnTo>
                <a:lnTo>
                  <a:pt x="232" y="68"/>
                </a:lnTo>
                <a:lnTo>
                  <a:pt x="227" y="73"/>
                </a:lnTo>
                <a:lnTo>
                  <a:pt x="222" y="76"/>
                </a:lnTo>
                <a:lnTo>
                  <a:pt x="215" y="77"/>
                </a:lnTo>
                <a:lnTo>
                  <a:pt x="208" y="75"/>
                </a:lnTo>
                <a:lnTo>
                  <a:pt x="203" y="71"/>
                </a:lnTo>
                <a:lnTo>
                  <a:pt x="200" y="66"/>
                </a:lnTo>
                <a:lnTo>
                  <a:pt x="199" y="61"/>
                </a:lnTo>
                <a:lnTo>
                  <a:pt x="197" y="55"/>
                </a:lnTo>
                <a:lnTo>
                  <a:pt x="197" y="50"/>
                </a:lnTo>
                <a:lnTo>
                  <a:pt x="199" y="43"/>
                </a:lnTo>
                <a:lnTo>
                  <a:pt x="201" y="36"/>
                </a:lnTo>
                <a:lnTo>
                  <a:pt x="205" y="31"/>
                </a:lnTo>
                <a:lnTo>
                  <a:pt x="210" y="27"/>
                </a:lnTo>
                <a:lnTo>
                  <a:pt x="215" y="24"/>
                </a:lnTo>
                <a:lnTo>
                  <a:pt x="221" y="21"/>
                </a:lnTo>
                <a:lnTo>
                  <a:pt x="226" y="20"/>
                </a:lnTo>
                <a:lnTo>
                  <a:pt x="233" y="20"/>
                </a:lnTo>
                <a:lnTo>
                  <a:pt x="241" y="21"/>
                </a:lnTo>
                <a:lnTo>
                  <a:pt x="248" y="24"/>
                </a:lnTo>
                <a:lnTo>
                  <a:pt x="255" y="28"/>
                </a:lnTo>
                <a:lnTo>
                  <a:pt x="260" y="33"/>
                </a:lnTo>
                <a:lnTo>
                  <a:pt x="265" y="42"/>
                </a:lnTo>
                <a:lnTo>
                  <a:pt x="267" y="49"/>
                </a:lnTo>
                <a:lnTo>
                  <a:pt x="269" y="58"/>
                </a:lnTo>
                <a:lnTo>
                  <a:pt x="269" y="68"/>
                </a:lnTo>
                <a:lnTo>
                  <a:pt x="266" y="80"/>
                </a:lnTo>
                <a:lnTo>
                  <a:pt x="262" y="91"/>
                </a:lnTo>
                <a:lnTo>
                  <a:pt x="255" y="101"/>
                </a:lnTo>
                <a:lnTo>
                  <a:pt x="248" y="109"/>
                </a:lnTo>
                <a:lnTo>
                  <a:pt x="238" y="116"/>
                </a:lnTo>
                <a:lnTo>
                  <a:pt x="229" y="121"/>
                </a:lnTo>
                <a:lnTo>
                  <a:pt x="218" y="124"/>
                </a:lnTo>
                <a:lnTo>
                  <a:pt x="207" y="124"/>
                </a:lnTo>
                <a:lnTo>
                  <a:pt x="203" y="124"/>
                </a:lnTo>
                <a:lnTo>
                  <a:pt x="200" y="126"/>
                </a:lnTo>
                <a:lnTo>
                  <a:pt x="197" y="130"/>
                </a:lnTo>
                <a:lnTo>
                  <a:pt x="196" y="132"/>
                </a:lnTo>
                <a:lnTo>
                  <a:pt x="197" y="137"/>
                </a:lnTo>
                <a:lnTo>
                  <a:pt x="199" y="141"/>
                </a:lnTo>
                <a:lnTo>
                  <a:pt x="201" y="142"/>
                </a:lnTo>
                <a:lnTo>
                  <a:pt x="205" y="143"/>
                </a:lnTo>
                <a:lnTo>
                  <a:pt x="212" y="143"/>
                </a:lnTo>
                <a:lnTo>
                  <a:pt x="226" y="142"/>
                </a:lnTo>
                <a:lnTo>
                  <a:pt x="240" y="138"/>
                </a:lnTo>
                <a:lnTo>
                  <a:pt x="252" y="131"/>
                </a:lnTo>
                <a:lnTo>
                  <a:pt x="263" y="123"/>
                </a:lnTo>
                <a:lnTo>
                  <a:pt x="273" y="112"/>
                </a:lnTo>
                <a:lnTo>
                  <a:pt x="280" y="99"/>
                </a:lnTo>
                <a:lnTo>
                  <a:pt x="285" y="86"/>
                </a:lnTo>
                <a:lnTo>
                  <a:pt x="288" y="71"/>
                </a:lnTo>
                <a:lnTo>
                  <a:pt x="289" y="57"/>
                </a:lnTo>
                <a:lnTo>
                  <a:pt x="287" y="43"/>
                </a:lnTo>
                <a:lnTo>
                  <a:pt x="282" y="32"/>
                </a:lnTo>
                <a:lnTo>
                  <a:pt x="276" y="21"/>
                </a:lnTo>
                <a:lnTo>
                  <a:pt x="267" y="13"/>
                </a:lnTo>
                <a:lnTo>
                  <a:pt x="258" y="6"/>
                </a:lnTo>
                <a:lnTo>
                  <a:pt x="247" y="2"/>
                </a:lnTo>
                <a:lnTo>
                  <a:pt x="236" y="0"/>
                </a:lnTo>
                <a:lnTo>
                  <a:pt x="225" y="0"/>
                </a:lnTo>
                <a:lnTo>
                  <a:pt x="215" y="2"/>
                </a:lnTo>
                <a:lnTo>
                  <a:pt x="205" y="6"/>
                </a:lnTo>
                <a:lnTo>
                  <a:pt x="197" y="11"/>
                </a:lnTo>
                <a:lnTo>
                  <a:pt x="190" y="18"/>
                </a:lnTo>
                <a:lnTo>
                  <a:pt x="185" y="27"/>
                </a:lnTo>
                <a:lnTo>
                  <a:pt x="181" y="36"/>
                </a:lnTo>
                <a:lnTo>
                  <a:pt x="178" y="47"/>
                </a:lnTo>
                <a:lnTo>
                  <a:pt x="178" y="57"/>
                </a:lnTo>
                <a:lnTo>
                  <a:pt x="179" y="66"/>
                </a:lnTo>
                <a:lnTo>
                  <a:pt x="182" y="76"/>
                </a:lnTo>
                <a:lnTo>
                  <a:pt x="188" y="83"/>
                </a:lnTo>
                <a:lnTo>
                  <a:pt x="193" y="88"/>
                </a:lnTo>
                <a:lnTo>
                  <a:pt x="199" y="93"/>
                </a:lnTo>
                <a:lnTo>
                  <a:pt x="205" y="95"/>
                </a:lnTo>
                <a:lnTo>
                  <a:pt x="214" y="97"/>
                </a:lnTo>
                <a:close/>
              </a:path>
            </a:pathLst>
          </a:custGeom>
          <a:solidFill>
            <a:schemeClr val="accent1"/>
          </a:solidFill>
          <a:ln>
            <a:noFill/>
          </a:ln>
        </p:spPr>
        <p:txBody>
          <a:bodyPr/>
          <a:lstStyle/>
          <a:p>
            <a:endParaRPr lang="en-US" dirty="0"/>
          </a:p>
        </p:txBody>
      </p:sp>
      <p:sp>
        <p:nvSpPr>
          <p:cNvPr id="294" name="Freeform 339"/>
          <p:cNvSpPr>
            <a:spLocks noEditPoints="1"/>
          </p:cNvSpPr>
          <p:nvPr/>
        </p:nvSpPr>
        <p:spPr bwMode="auto">
          <a:xfrm>
            <a:off x="616128" y="4928274"/>
            <a:ext cx="406240" cy="356442"/>
          </a:xfrm>
          <a:custGeom>
            <a:avLst/>
            <a:gdLst>
              <a:gd name="T0" fmla="*/ 86597 w 466"/>
              <a:gd name="T1" fmla="*/ 111141 h 406"/>
              <a:gd name="T2" fmla="*/ 102438 w 466"/>
              <a:gd name="T3" fmla="*/ 114331 h 406"/>
              <a:gd name="T4" fmla="*/ 152073 w 466"/>
              <a:gd name="T5" fmla="*/ 106355 h 406"/>
              <a:gd name="T6" fmla="*/ 148905 w 466"/>
              <a:gd name="T7" fmla="*/ 122308 h 406"/>
              <a:gd name="T8" fmla="*/ 159994 w 466"/>
              <a:gd name="T9" fmla="*/ 111141 h 406"/>
              <a:gd name="T10" fmla="*/ 150489 w 466"/>
              <a:gd name="T11" fmla="*/ 196756 h 406"/>
              <a:gd name="T12" fmla="*/ 117223 w 466"/>
              <a:gd name="T13" fmla="*/ 215368 h 406"/>
              <a:gd name="T14" fmla="*/ 92934 w 466"/>
              <a:gd name="T15" fmla="*/ 185057 h 406"/>
              <a:gd name="T16" fmla="*/ 98214 w 466"/>
              <a:gd name="T17" fmla="*/ 156873 h 406"/>
              <a:gd name="T18" fmla="*/ 123560 w 466"/>
              <a:gd name="T19" fmla="*/ 149428 h 406"/>
              <a:gd name="T20" fmla="*/ 148905 w 466"/>
              <a:gd name="T21" fmla="*/ 157937 h 406"/>
              <a:gd name="T22" fmla="*/ 153129 w 466"/>
              <a:gd name="T23" fmla="*/ 185057 h 406"/>
              <a:gd name="T24" fmla="*/ 133064 w 466"/>
              <a:gd name="T25" fmla="*/ 170699 h 406"/>
              <a:gd name="T26" fmla="*/ 110359 w 466"/>
              <a:gd name="T27" fmla="*/ 172826 h 406"/>
              <a:gd name="T28" fmla="*/ 108247 w 466"/>
              <a:gd name="T29" fmla="*/ 195161 h 406"/>
              <a:gd name="T30" fmla="*/ 129896 w 466"/>
              <a:gd name="T31" fmla="*/ 202074 h 406"/>
              <a:gd name="T32" fmla="*/ 220717 w 466"/>
              <a:gd name="T33" fmla="*/ 74980 h 406"/>
              <a:gd name="T34" fmla="*/ 201180 w 466"/>
              <a:gd name="T35" fmla="*/ 54241 h 406"/>
              <a:gd name="T36" fmla="*/ 203292 w 466"/>
              <a:gd name="T37" fmla="*/ 81361 h 406"/>
              <a:gd name="T38" fmla="*/ 209101 w 466"/>
              <a:gd name="T39" fmla="*/ 89338 h 406"/>
              <a:gd name="T40" fmla="*/ 218605 w 466"/>
              <a:gd name="T41" fmla="*/ 87211 h 406"/>
              <a:gd name="T42" fmla="*/ 232334 w 466"/>
              <a:gd name="T43" fmla="*/ 96783 h 406"/>
              <a:gd name="T44" fmla="*/ 228110 w 466"/>
              <a:gd name="T45" fmla="*/ 116458 h 406"/>
              <a:gd name="T46" fmla="*/ 214909 w 466"/>
              <a:gd name="T47" fmla="*/ 118054 h 406"/>
              <a:gd name="T48" fmla="*/ 206989 w 466"/>
              <a:gd name="T49" fmla="*/ 121776 h 406"/>
              <a:gd name="T50" fmla="*/ 198540 w 466"/>
              <a:gd name="T51" fmla="*/ 141452 h 406"/>
              <a:gd name="T52" fmla="*/ 163690 w 466"/>
              <a:gd name="T53" fmla="*/ 180271 h 406"/>
              <a:gd name="T54" fmla="*/ 196428 w 466"/>
              <a:gd name="T55" fmla="*/ 164850 h 406"/>
              <a:gd name="T56" fmla="*/ 225998 w 466"/>
              <a:gd name="T57" fmla="*/ 130816 h 406"/>
              <a:gd name="T58" fmla="*/ 246063 w 466"/>
              <a:gd name="T59" fmla="*/ 103164 h 406"/>
              <a:gd name="T60" fmla="*/ 220717 w 466"/>
              <a:gd name="T61" fmla="*/ 74980 h 406"/>
              <a:gd name="T62" fmla="*/ 39602 w 466"/>
              <a:gd name="T63" fmla="*/ 121776 h 406"/>
              <a:gd name="T64" fmla="*/ 30626 w 466"/>
              <a:gd name="T65" fmla="*/ 118054 h 406"/>
              <a:gd name="T66" fmla="*/ 17425 w 466"/>
              <a:gd name="T67" fmla="*/ 116458 h 406"/>
              <a:gd name="T68" fmla="*/ 13201 w 466"/>
              <a:gd name="T69" fmla="*/ 96783 h 406"/>
              <a:gd name="T70" fmla="*/ 26930 w 466"/>
              <a:gd name="T71" fmla="*/ 87211 h 406"/>
              <a:gd name="T72" fmla="*/ 33794 w 466"/>
              <a:gd name="T73" fmla="*/ 89870 h 406"/>
              <a:gd name="T74" fmla="*/ 42243 w 466"/>
              <a:gd name="T75" fmla="*/ 82957 h 406"/>
              <a:gd name="T76" fmla="*/ 57027 w 466"/>
              <a:gd name="T77" fmla="*/ 59559 h 406"/>
              <a:gd name="T78" fmla="*/ 34322 w 466"/>
              <a:gd name="T79" fmla="*/ 69662 h 406"/>
              <a:gd name="T80" fmla="*/ 11089 w 466"/>
              <a:gd name="T81" fmla="*/ 79234 h 406"/>
              <a:gd name="T82" fmla="*/ 1584 w 466"/>
              <a:gd name="T83" fmla="*/ 114331 h 406"/>
              <a:gd name="T84" fmla="*/ 30098 w 466"/>
              <a:gd name="T85" fmla="*/ 130816 h 406"/>
              <a:gd name="T86" fmla="*/ 73396 w 466"/>
              <a:gd name="T87" fmla="*/ 182930 h 406"/>
              <a:gd name="T88" fmla="*/ 76565 w 466"/>
              <a:gd name="T89" fmla="*/ 170699 h 406"/>
              <a:gd name="T90" fmla="*/ 40658 w 466"/>
              <a:gd name="T91" fmla="*/ 126562 h 406"/>
              <a:gd name="T92" fmla="*/ 81317 w 466"/>
              <a:gd name="T93" fmla="*/ 1064 h 406"/>
              <a:gd name="T94" fmla="*/ 127256 w 466"/>
              <a:gd name="T95" fmla="*/ 9040 h 406"/>
              <a:gd name="T96" fmla="*/ 169498 w 466"/>
              <a:gd name="T97" fmla="*/ 1064 h 406"/>
              <a:gd name="T98" fmla="*/ 167386 w 466"/>
              <a:gd name="T99" fmla="*/ 63813 h 406"/>
              <a:gd name="T100" fmla="*/ 123031 w 466"/>
              <a:gd name="T101" fmla="*/ 54773 h 406"/>
              <a:gd name="T102" fmla="*/ 78677 w 466"/>
              <a:gd name="T103" fmla="*/ 63813 h 406"/>
              <a:gd name="T104" fmla="*/ 140985 w 466"/>
              <a:gd name="T105" fmla="*/ 27120 h 406"/>
              <a:gd name="T106" fmla="*/ 115111 w 466"/>
              <a:gd name="T107" fmla="*/ 31375 h 406"/>
              <a:gd name="T108" fmla="*/ 124088 w 466"/>
              <a:gd name="T109" fmla="*/ 44137 h 406"/>
              <a:gd name="T110" fmla="*/ 128840 w 466"/>
              <a:gd name="T111" fmla="*/ 22866 h 406"/>
              <a:gd name="T112" fmla="*/ 115111 w 466"/>
              <a:gd name="T113" fmla="*/ 26589 h 406"/>
              <a:gd name="T114" fmla="*/ 104022 w 466"/>
              <a:gd name="T115" fmla="*/ 31375 h 4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66" h="406">
                <a:moveTo>
                  <a:pt x="178" y="231"/>
                </a:moveTo>
                <a:lnTo>
                  <a:pt x="178" y="231"/>
                </a:lnTo>
                <a:lnTo>
                  <a:pt x="172" y="230"/>
                </a:lnTo>
                <a:lnTo>
                  <a:pt x="167" y="226"/>
                </a:lnTo>
                <a:lnTo>
                  <a:pt x="164" y="222"/>
                </a:lnTo>
                <a:lnTo>
                  <a:pt x="163" y="215"/>
                </a:lnTo>
                <a:lnTo>
                  <a:pt x="164" y="209"/>
                </a:lnTo>
                <a:lnTo>
                  <a:pt x="167" y="204"/>
                </a:lnTo>
                <a:lnTo>
                  <a:pt x="172" y="201"/>
                </a:lnTo>
                <a:lnTo>
                  <a:pt x="178" y="200"/>
                </a:lnTo>
                <a:lnTo>
                  <a:pt x="185" y="201"/>
                </a:lnTo>
                <a:lnTo>
                  <a:pt x="189" y="204"/>
                </a:lnTo>
                <a:lnTo>
                  <a:pt x="193" y="209"/>
                </a:lnTo>
                <a:lnTo>
                  <a:pt x="194" y="215"/>
                </a:lnTo>
                <a:lnTo>
                  <a:pt x="193" y="222"/>
                </a:lnTo>
                <a:lnTo>
                  <a:pt x="189" y="226"/>
                </a:lnTo>
                <a:lnTo>
                  <a:pt x="185" y="230"/>
                </a:lnTo>
                <a:lnTo>
                  <a:pt x="178" y="231"/>
                </a:lnTo>
                <a:close/>
                <a:moveTo>
                  <a:pt x="288" y="200"/>
                </a:moveTo>
                <a:lnTo>
                  <a:pt x="288" y="200"/>
                </a:lnTo>
                <a:lnTo>
                  <a:pt x="282" y="201"/>
                </a:lnTo>
                <a:lnTo>
                  <a:pt x="277" y="204"/>
                </a:lnTo>
                <a:lnTo>
                  <a:pt x="274" y="209"/>
                </a:lnTo>
                <a:lnTo>
                  <a:pt x="273" y="215"/>
                </a:lnTo>
                <a:lnTo>
                  <a:pt x="274" y="222"/>
                </a:lnTo>
                <a:lnTo>
                  <a:pt x="277" y="226"/>
                </a:lnTo>
                <a:lnTo>
                  <a:pt x="282" y="230"/>
                </a:lnTo>
                <a:lnTo>
                  <a:pt x="288" y="231"/>
                </a:lnTo>
                <a:lnTo>
                  <a:pt x="295" y="230"/>
                </a:lnTo>
                <a:lnTo>
                  <a:pt x="299" y="226"/>
                </a:lnTo>
                <a:lnTo>
                  <a:pt x="303" y="222"/>
                </a:lnTo>
                <a:lnTo>
                  <a:pt x="304" y="215"/>
                </a:lnTo>
                <a:lnTo>
                  <a:pt x="303" y="209"/>
                </a:lnTo>
                <a:lnTo>
                  <a:pt x="299" y="204"/>
                </a:lnTo>
                <a:lnTo>
                  <a:pt x="295" y="201"/>
                </a:lnTo>
                <a:lnTo>
                  <a:pt x="288" y="200"/>
                </a:lnTo>
                <a:close/>
                <a:moveTo>
                  <a:pt x="290" y="348"/>
                </a:moveTo>
                <a:lnTo>
                  <a:pt x="290" y="348"/>
                </a:lnTo>
                <a:lnTo>
                  <a:pt x="289" y="361"/>
                </a:lnTo>
                <a:lnTo>
                  <a:pt x="285" y="370"/>
                </a:lnTo>
                <a:lnTo>
                  <a:pt x="279" y="380"/>
                </a:lnTo>
                <a:lnTo>
                  <a:pt x="273" y="388"/>
                </a:lnTo>
                <a:lnTo>
                  <a:pt x="264" y="396"/>
                </a:lnTo>
                <a:lnTo>
                  <a:pt x="255" y="400"/>
                </a:lnTo>
                <a:lnTo>
                  <a:pt x="244" y="405"/>
                </a:lnTo>
                <a:lnTo>
                  <a:pt x="233" y="406"/>
                </a:lnTo>
                <a:lnTo>
                  <a:pt x="222" y="405"/>
                </a:lnTo>
                <a:lnTo>
                  <a:pt x="211" y="400"/>
                </a:lnTo>
                <a:lnTo>
                  <a:pt x="201" y="396"/>
                </a:lnTo>
                <a:lnTo>
                  <a:pt x="193" y="388"/>
                </a:lnTo>
                <a:lnTo>
                  <a:pt x="186" y="380"/>
                </a:lnTo>
                <a:lnTo>
                  <a:pt x="180" y="370"/>
                </a:lnTo>
                <a:lnTo>
                  <a:pt x="178" y="361"/>
                </a:lnTo>
                <a:lnTo>
                  <a:pt x="176" y="348"/>
                </a:lnTo>
                <a:lnTo>
                  <a:pt x="178" y="336"/>
                </a:lnTo>
                <a:lnTo>
                  <a:pt x="182" y="323"/>
                </a:lnTo>
                <a:lnTo>
                  <a:pt x="189" y="312"/>
                </a:lnTo>
                <a:lnTo>
                  <a:pt x="197" y="304"/>
                </a:lnTo>
                <a:lnTo>
                  <a:pt x="189" y="300"/>
                </a:lnTo>
                <a:lnTo>
                  <a:pt x="187" y="297"/>
                </a:lnTo>
                <a:lnTo>
                  <a:pt x="186" y="295"/>
                </a:lnTo>
                <a:lnTo>
                  <a:pt x="187" y="292"/>
                </a:lnTo>
                <a:lnTo>
                  <a:pt x="190" y="289"/>
                </a:lnTo>
                <a:lnTo>
                  <a:pt x="194" y="288"/>
                </a:lnTo>
                <a:lnTo>
                  <a:pt x="200" y="285"/>
                </a:lnTo>
                <a:lnTo>
                  <a:pt x="216" y="282"/>
                </a:lnTo>
                <a:lnTo>
                  <a:pt x="234" y="281"/>
                </a:lnTo>
                <a:lnTo>
                  <a:pt x="253" y="282"/>
                </a:lnTo>
                <a:lnTo>
                  <a:pt x="268" y="285"/>
                </a:lnTo>
                <a:lnTo>
                  <a:pt x="275" y="288"/>
                </a:lnTo>
                <a:lnTo>
                  <a:pt x="279" y="289"/>
                </a:lnTo>
                <a:lnTo>
                  <a:pt x="282" y="292"/>
                </a:lnTo>
                <a:lnTo>
                  <a:pt x="284" y="295"/>
                </a:lnTo>
                <a:lnTo>
                  <a:pt x="282" y="297"/>
                </a:lnTo>
                <a:lnTo>
                  <a:pt x="279" y="300"/>
                </a:lnTo>
                <a:lnTo>
                  <a:pt x="275" y="303"/>
                </a:lnTo>
                <a:lnTo>
                  <a:pt x="270" y="304"/>
                </a:lnTo>
                <a:lnTo>
                  <a:pt x="278" y="314"/>
                </a:lnTo>
                <a:lnTo>
                  <a:pt x="285" y="323"/>
                </a:lnTo>
                <a:lnTo>
                  <a:pt x="289" y="336"/>
                </a:lnTo>
                <a:lnTo>
                  <a:pt x="290" y="348"/>
                </a:lnTo>
                <a:close/>
                <a:moveTo>
                  <a:pt x="267" y="348"/>
                </a:moveTo>
                <a:lnTo>
                  <a:pt x="267" y="348"/>
                </a:lnTo>
                <a:lnTo>
                  <a:pt x="266" y="341"/>
                </a:lnTo>
                <a:lnTo>
                  <a:pt x="264" y="336"/>
                </a:lnTo>
                <a:lnTo>
                  <a:pt x="262" y="329"/>
                </a:lnTo>
                <a:lnTo>
                  <a:pt x="257" y="325"/>
                </a:lnTo>
                <a:lnTo>
                  <a:pt x="252" y="321"/>
                </a:lnTo>
                <a:lnTo>
                  <a:pt x="246" y="317"/>
                </a:lnTo>
                <a:lnTo>
                  <a:pt x="240" y="315"/>
                </a:lnTo>
                <a:lnTo>
                  <a:pt x="233" y="315"/>
                </a:lnTo>
                <a:lnTo>
                  <a:pt x="226" y="315"/>
                </a:lnTo>
                <a:lnTo>
                  <a:pt x="220" y="317"/>
                </a:lnTo>
                <a:lnTo>
                  <a:pt x="213" y="321"/>
                </a:lnTo>
                <a:lnTo>
                  <a:pt x="209" y="325"/>
                </a:lnTo>
                <a:lnTo>
                  <a:pt x="205" y="329"/>
                </a:lnTo>
                <a:lnTo>
                  <a:pt x="201" y="336"/>
                </a:lnTo>
                <a:lnTo>
                  <a:pt x="200" y="341"/>
                </a:lnTo>
                <a:lnTo>
                  <a:pt x="198" y="348"/>
                </a:lnTo>
                <a:lnTo>
                  <a:pt x="200" y="355"/>
                </a:lnTo>
                <a:lnTo>
                  <a:pt x="201" y="362"/>
                </a:lnTo>
                <a:lnTo>
                  <a:pt x="205" y="367"/>
                </a:lnTo>
                <a:lnTo>
                  <a:pt x="209" y="373"/>
                </a:lnTo>
                <a:lnTo>
                  <a:pt x="213" y="377"/>
                </a:lnTo>
                <a:lnTo>
                  <a:pt x="220" y="380"/>
                </a:lnTo>
                <a:lnTo>
                  <a:pt x="226" y="381"/>
                </a:lnTo>
                <a:lnTo>
                  <a:pt x="233" y="383"/>
                </a:lnTo>
                <a:lnTo>
                  <a:pt x="240" y="381"/>
                </a:lnTo>
                <a:lnTo>
                  <a:pt x="246" y="380"/>
                </a:lnTo>
                <a:lnTo>
                  <a:pt x="252" y="377"/>
                </a:lnTo>
                <a:lnTo>
                  <a:pt x="257" y="373"/>
                </a:lnTo>
                <a:lnTo>
                  <a:pt x="262" y="367"/>
                </a:lnTo>
                <a:lnTo>
                  <a:pt x="264" y="362"/>
                </a:lnTo>
                <a:lnTo>
                  <a:pt x="266" y="355"/>
                </a:lnTo>
                <a:lnTo>
                  <a:pt x="267" y="348"/>
                </a:lnTo>
                <a:close/>
                <a:moveTo>
                  <a:pt x="418" y="141"/>
                </a:moveTo>
                <a:lnTo>
                  <a:pt x="418" y="141"/>
                </a:lnTo>
                <a:lnTo>
                  <a:pt x="411" y="141"/>
                </a:lnTo>
                <a:lnTo>
                  <a:pt x="405" y="142"/>
                </a:lnTo>
                <a:lnTo>
                  <a:pt x="400" y="131"/>
                </a:lnTo>
                <a:lnTo>
                  <a:pt x="395" y="121"/>
                </a:lnTo>
                <a:lnTo>
                  <a:pt x="388" y="112"/>
                </a:lnTo>
                <a:lnTo>
                  <a:pt x="381" y="102"/>
                </a:lnTo>
                <a:lnTo>
                  <a:pt x="365" y="84"/>
                </a:lnTo>
                <a:lnTo>
                  <a:pt x="347" y="69"/>
                </a:lnTo>
                <a:lnTo>
                  <a:pt x="347" y="99"/>
                </a:lnTo>
                <a:lnTo>
                  <a:pt x="359" y="110"/>
                </a:lnTo>
                <a:lnTo>
                  <a:pt x="369" y="124"/>
                </a:lnTo>
                <a:lnTo>
                  <a:pt x="378" y="138"/>
                </a:lnTo>
                <a:lnTo>
                  <a:pt x="385" y="153"/>
                </a:lnTo>
                <a:lnTo>
                  <a:pt x="385" y="156"/>
                </a:lnTo>
                <a:lnTo>
                  <a:pt x="389" y="163"/>
                </a:lnTo>
                <a:lnTo>
                  <a:pt x="392" y="165"/>
                </a:lnTo>
                <a:lnTo>
                  <a:pt x="396" y="168"/>
                </a:lnTo>
                <a:lnTo>
                  <a:pt x="399" y="169"/>
                </a:lnTo>
                <a:lnTo>
                  <a:pt x="402" y="169"/>
                </a:lnTo>
                <a:lnTo>
                  <a:pt x="405" y="168"/>
                </a:lnTo>
                <a:lnTo>
                  <a:pt x="409" y="165"/>
                </a:lnTo>
                <a:lnTo>
                  <a:pt x="411" y="164"/>
                </a:lnTo>
                <a:lnTo>
                  <a:pt x="414" y="164"/>
                </a:lnTo>
                <a:lnTo>
                  <a:pt x="418" y="163"/>
                </a:lnTo>
                <a:lnTo>
                  <a:pt x="424" y="164"/>
                </a:lnTo>
                <a:lnTo>
                  <a:pt x="428" y="165"/>
                </a:lnTo>
                <a:lnTo>
                  <a:pt x="432" y="168"/>
                </a:lnTo>
                <a:lnTo>
                  <a:pt x="436" y="172"/>
                </a:lnTo>
                <a:lnTo>
                  <a:pt x="439" y="176"/>
                </a:lnTo>
                <a:lnTo>
                  <a:pt x="440" y="182"/>
                </a:lnTo>
                <a:lnTo>
                  <a:pt x="443" y="187"/>
                </a:lnTo>
                <a:lnTo>
                  <a:pt x="443" y="194"/>
                </a:lnTo>
                <a:lnTo>
                  <a:pt x="443" y="200"/>
                </a:lnTo>
                <a:lnTo>
                  <a:pt x="440" y="207"/>
                </a:lnTo>
                <a:lnTo>
                  <a:pt x="439" y="211"/>
                </a:lnTo>
                <a:lnTo>
                  <a:pt x="436" y="216"/>
                </a:lnTo>
                <a:lnTo>
                  <a:pt x="432" y="219"/>
                </a:lnTo>
                <a:lnTo>
                  <a:pt x="428" y="222"/>
                </a:lnTo>
                <a:lnTo>
                  <a:pt x="424" y="224"/>
                </a:lnTo>
                <a:lnTo>
                  <a:pt x="418" y="224"/>
                </a:lnTo>
                <a:lnTo>
                  <a:pt x="413" y="224"/>
                </a:lnTo>
                <a:lnTo>
                  <a:pt x="407" y="222"/>
                </a:lnTo>
                <a:lnTo>
                  <a:pt x="405" y="220"/>
                </a:lnTo>
                <a:lnTo>
                  <a:pt x="400" y="220"/>
                </a:lnTo>
                <a:lnTo>
                  <a:pt x="398" y="222"/>
                </a:lnTo>
                <a:lnTo>
                  <a:pt x="395" y="224"/>
                </a:lnTo>
                <a:lnTo>
                  <a:pt x="394" y="224"/>
                </a:lnTo>
                <a:lnTo>
                  <a:pt x="392" y="229"/>
                </a:lnTo>
                <a:lnTo>
                  <a:pt x="388" y="235"/>
                </a:lnTo>
                <a:lnTo>
                  <a:pt x="388" y="237"/>
                </a:lnTo>
                <a:lnTo>
                  <a:pt x="388" y="238"/>
                </a:lnTo>
                <a:lnTo>
                  <a:pt x="383" y="252"/>
                </a:lnTo>
                <a:lnTo>
                  <a:pt x="376" y="266"/>
                </a:lnTo>
                <a:lnTo>
                  <a:pt x="367" y="279"/>
                </a:lnTo>
                <a:lnTo>
                  <a:pt x="358" y="290"/>
                </a:lnTo>
                <a:lnTo>
                  <a:pt x="347" y="301"/>
                </a:lnTo>
                <a:lnTo>
                  <a:pt x="334" y="312"/>
                </a:lnTo>
                <a:lnTo>
                  <a:pt x="321" y="321"/>
                </a:lnTo>
                <a:lnTo>
                  <a:pt x="307" y="329"/>
                </a:lnTo>
                <a:lnTo>
                  <a:pt x="310" y="339"/>
                </a:lnTo>
                <a:lnTo>
                  <a:pt x="310" y="348"/>
                </a:lnTo>
                <a:lnTo>
                  <a:pt x="310" y="352"/>
                </a:lnTo>
                <a:lnTo>
                  <a:pt x="328" y="344"/>
                </a:lnTo>
                <a:lnTo>
                  <a:pt x="343" y="334"/>
                </a:lnTo>
                <a:lnTo>
                  <a:pt x="358" y="322"/>
                </a:lnTo>
                <a:lnTo>
                  <a:pt x="372" y="310"/>
                </a:lnTo>
                <a:lnTo>
                  <a:pt x="384" y="296"/>
                </a:lnTo>
                <a:lnTo>
                  <a:pt x="394" y="281"/>
                </a:lnTo>
                <a:lnTo>
                  <a:pt x="403" y="264"/>
                </a:lnTo>
                <a:lnTo>
                  <a:pt x="409" y="246"/>
                </a:lnTo>
                <a:lnTo>
                  <a:pt x="418" y="248"/>
                </a:lnTo>
                <a:lnTo>
                  <a:pt x="428" y="246"/>
                </a:lnTo>
                <a:lnTo>
                  <a:pt x="438" y="244"/>
                </a:lnTo>
                <a:lnTo>
                  <a:pt x="444" y="238"/>
                </a:lnTo>
                <a:lnTo>
                  <a:pt x="453" y="233"/>
                </a:lnTo>
                <a:lnTo>
                  <a:pt x="458" y="224"/>
                </a:lnTo>
                <a:lnTo>
                  <a:pt x="462" y="215"/>
                </a:lnTo>
                <a:lnTo>
                  <a:pt x="465" y="205"/>
                </a:lnTo>
                <a:lnTo>
                  <a:pt x="466" y="194"/>
                </a:lnTo>
                <a:lnTo>
                  <a:pt x="465" y="183"/>
                </a:lnTo>
                <a:lnTo>
                  <a:pt x="462" y="174"/>
                </a:lnTo>
                <a:lnTo>
                  <a:pt x="458" y="164"/>
                </a:lnTo>
                <a:lnTo>
                  <a:pt x="453" y="156"/>
                </a:lnTo>
                <a:lnTo>
                  <a:pt x="444" y="149"/>
                </a:lnTo>
                <a:lnTo>
                  <a:pt x="438" y="145"/>
                </a:lnTo>
                <a:lnTo>
                  <a:pt x="428" y="141"/>
                </a:lnTo>
                <a:lnTo>
                  <a:pt x="418" y="141"/>
                </a:lnTo>
                <a:close/>
                <a:moveTo>
                  <a:pt x="77" y="238"/>
                </a:moveTo>
                <a:lnTo>
                  <a:pt x="77" y="238"/>
                </a:lnTo>
                <a:lnTo>
                  <a:pt x="77" y="235"/>
                </a:lnTo>
                <a:lnTo>
                  <a:pt x="75" y="229"/>
                </a:lnTo>
                <a:lnTo>
                  <a:pt x="72" y="224"/>
                </a:lnTo>
                <a:lnTo>
                  <a:pt x="68" y="222"/>
                </a:lnTo>
                <a:lnTo>
                  <a:pt x="65" y="220"/>
                </a:lnTo>
                <a:lnTo>
                  <a:pt x="61" y="220"/>
                </a:lnTo>
                <a:lnTo>
                  <a:pt x="58" y="222"/>
                </a:lnTo>
                <a:lnTo>
                  <a:pt x="53" y="224"/>
                </a:lnTo>
                <a:lnTo>
                  <a:pt x="47" y="224"/>
                </a:lnTo>
                <a:lnTo>
                  <a:pt x="43" y="224"/>
                </a:lnTo>
                <a:lnTo>
                  <a:pt x="37" y="222"/>
                </a:lnTo>
                <a:lnTo>
                  <a:pt x="33" y="219"/>
                </a:lnTo>
                <a:lnTo>
                  <a:pt x="31" y="216"/>
                </a:lnTo>
                <a:lnTo>
                  <a:pt x="26" y="211"/>
                </a:lnTo>
                <a:lnTo>
                  <a:pt x="25" y="207"/>
                </a:lnTo>
                <a:lnTo>
                  <a:pt x="24" y="200"/>
                </a:lnTo>
                <a:lnTo>
                  <a:pt x="22" y="194"/>
                </a:lnTo>
                <a:lnTo>
                  <a:pt x="24" y="187"/>
                </a:lnTo>
                <a:lnTo>
                  <a:pt x="25" y="182"/>
                </a:lnTo>
                <a:lnTo>
                  <a:pt x="26" y="176"/>
                </a:lnTo>
                <a:lnTo>
                  <a:pt x="31" y="172"/>
                </a:lnTo>
                <a:lnTo>
                  <a:pt x="33" y="168"/>
                </a:lnTo>
                <a:lnTo>
                  <a:pt x="37" y="165"/>
                </a:lnTo>
                <a:lnTo>
                  <a:pt x="43" y="164"/>
                </a:lnTo>
                <a:lnTo>
                  <a:pt x="47" y="163"/>
                </a:lnTo>
                <a:lnTo>
                  <a:pt x="51" y="164"/>
                </a:lnTo>
                <a:lnTo>
                  <a:pt x="55" y="165"/>
                </a:lnTo>
                <a:lnTo>
                  <a:pt x="57" y="165"/>
                </a:lnTo>
                <a:lnTo>
                  <a:pt x="61" y="168"/>
                </a:lnTo>
                <a:lnTo>
                  <a:pt x="64" y="169"/>
                </a:lnTo>
                <a:lnTo>
                  <a:pt x="66" y="169"/>
                </a:lnTo>
                <a:lnTo>
                  <a:pt x="70" y="168"/>
                </a:lnTo>
                <a:lnTo>
                  <a:pt x="73" y="165"/>
                </a:lnTo>
                <a:lnTo>
                  <a:pt x="76" y="163"/>
                </a:lnTo>
                <a:lnTo>
                  <a:pt x="80" y="156"/>
                </a:lnTo>
                <a:lnTo>
                  <a:pt x="81" y="154"/>
                </a:lnTo>
                <a:lnTo>
                  <a:pt x="88" y="139"/>
                </a:lnTo>
                <a:lnTo>
                  <a:pt x="97" y="124"/>
                </a:lnTo>
                <a:lnTo>
                  <a:pt x="108" y="112"/>
                </a:lnTo>
                <a:lnTo>
                  <a:pt x="119" y="99"/>
                </a:lnTo>
                <a:lnTo>
                  <a:pt x="119" y="69"/>
                </a:lnTo>
                <a:lnTo>
                  <a:pt x="101" y="84"/>
                </a:lnTo>
                <a:lnTo>
                  <a:pt x="84" y="102"/>
                </a:lnTo>
                <a:lnTo>
                  <a:pt x="77" y="112"/>
                </a:lnTo>
                <a:lnTo>
                  <a:pt x="70" y="121"/>
                </a:lnTo>
                <a:lnTo>
                  <a:pt x="65" y="131"/>
                </a:lnTo>
                <a:lnTo>
                  <a:pt x="61" y="142"/>
                </a:lnTo>
                <a:lnTo>
                  <a:pt x="54" y="141"/>
                </a:lnTo>
                <a:lnTo>
                  <a:pt x="47" y="141"/>
                </a:lnTo>
                <a:lnTo>
                  <a:pt x="37" y="141"/>
                </a:lnTo>
                <a:lnTo>
                  <a:pt x="29" y="145"/>
                </a:lnTo>
                <a:lnTo>
                  <a:pt x="21" y="149"/>
                </a:lnTo>
                <a:lnTo>
                  <a:pt x="14" y="156"/>
                </a:lnTo>
                <a:lnTo>
                  <a:pt x="7" y="164"/>
                </a:lnTo>
                <a:lnTo>
                  <a:pt x="3" y="174"/>
                </a:lnTo>
                <a:lnTo>
                  <a:pt x="0" y="183"/>
                </a:lnTo>
                <a:lnTo>
                  <a:pt x="0" y="194"/>
                </a:lnTo>
                <a:lnTo>
                  <a:pt x="0" y="205"/>
                </a:lnTo>
                <a:lnTo>
                  <a:pt x="3" y="215"/>
                </a:lnTo>
                <a:lnTo>
                  <a:pt x="7" y="224"/>
                </a:lnTo>
                <a:lnTo>
                  <a:pt x="14" y="233"/>
                </a:lnTo>
                <a:lnTo>
                  <a:pt x="21" y="238"/>
                </a:lnTo>
                <a:lnTo>
                  <a:pt x="29" y="244"/>
                </a:lnTo>
                <a:lnTo>
                  <a:pt x="37" y="246"/>
                </a:lnTo>
                <a:lnTo>
                  <a:pt x="47" y="248"/>
                </a:lnTo>
                <a:lnTo>
                  <a:pt x="57" y="246"/>
                </a:lnTo>
                <a:lnTo>
                  <a:pt x="64" y="264"/>
                </a:lnTo>
                <a:lnTo>
                  <a:pt x="72" y="281"/>
                </a:lnTo>
                <a:lnTo>
                  <a:pt x="81" y="296"/>
                </a:lnTo>
                <a:lnTo>
                  <a:pt x="94" y="310"/>
                </a:lnTo>
                <a:lnTo>
                  <a:pt x="108" y="322"/>
                </a:lnTo>
                <a:lnTo>
                  <a:pt x="123" y="334"/>
                </a:lnTo>
                <a:lnTo>
                  <a:pt x="139" y="344"/>
                </a:lnTo>
                <a:lnTo>
                  <a:pt x="156" y="352"/>
                </a:lnTo>
                <a:lnTo>
                  <a:pt x="156" y="348"/>
                </a:lnTo>
                <a:lnTo>
                  <a:pt x="157" y="339"/>
                </a:lnTo>
                <a:lnTo>
                  <a:pt x="158" y="329"/>
                </a:lnTo>
                <a:lnTo>
                  <a:pt x="145" y="321"/>
                </a:lnTo>
                <a:lnTo>
                  <a:pt x="131" y="312"/>
                </a:lnTo>
                <a:lnTo>
                  <a:pt x="119" y="301"/>
                </a:lnTo>
                <a:lnTo>
                  <a:pt x="108" y="290"/>
                </a:lnTo>
                <a:lnTo>
                  <a:pt x="98" y="279"/>
                </a:lnTo>
                <a:lnTo>
                  <a:pt x="90" y="266"/>
                </a:lnTo>
                <a:lnTo>
                  <a:pt x="83" y="252"/>
                </a:lnTo>
                <a:lnTo>
                  <a:pt x="77" y="238"/>
                </a:lnTo>
                <a:close/>
                <a:moveTo>
                  <a:pt x="139" y="110"/>
                </a:moveTo>
                <a:lnTo>
                  <a:pt x="139" y="10"/>
                </a:lnTo>
                <a:lnTo>
                  <a:pt x="141" y="4"/>
                </a:lnTo>
                <a:lnTo>
                  <a:pt x="145" y="2"/>
                </a:lnTo>
                <a:lnTo>
                  <a:pt x="149" y="0"/>
                </a:lnTo>
                <a:lnTo>
                  <a:pt x="154" y="2"/>
                </a:lnTo>
                <a:lnTo>
                  <a:pt x="205" y="32"/>
                </a:lnTo>
                <a:lnTo>
                  <a:pt x="211" y="25"/>
                </a:lnTo>
                <a:lnTo>
                  <a:pt x="218" y="21"/>
                </a:lnTo>
                <a:lnTo>
                  <a:pt x="224" y="17"/>
                </a:lnTo>
                <a:lnTo>
                  <a:pt x="233" y="17"/>
                </a:lnTo>
                <a:lnTo>
                  <a:pt x="241" y="17"/>
                </a:lnTo>
                <a:lnTo>
                  <a:pt x="248" y="21"/>
                </a:lnTo>
                <a:lnTo>
                  <a:pt x="255" y="25"/>
                </a:lnTo>
                <a:lnTo>
                  <a:pt x="260" y="32"/>
                </a:lnTo>
                <a:lnTo>
                  <a:pt x="311" y="2"/>
                </a:lnTo>
                <a:lnTo>
                  <a:pt x="317" y="0"/>
                </a:lnTo>
                <a:lnTo>
                  <a:pt x="321" y="2"/>
                </a:lnTo>
                <a:lnTo>
                  <a:pt x="325" y="4"/>
                </a:lnTo>
                <a:lnTo>
                  <a:pt x="326" y="10"/>
                </a:lnTo>
                <a:lnTo>
                  <a:pt x="326" y="110"/>
                </a:lnTo>
                <a:lnTo>
                  <a:pt x="325" y="116"/>
                </a:lnTo>
                <a:lnTo>
                  <a:pt x="321" y="119"/>
                </a:lnTo>
                <a:lnTo>
                  <a:pt x="317" y="120"/>
                </a:lnTo>
                <a:lnTo>
                  <a:pt x="311" y="119"/>
                </a:lnTo>
                <a:lnTo>
                  <a:pt x="259" y="88"/>
                </a:lnTo>
                <a:lnTo>
                  <a:pt x="253" y="95"/>
                </a:lnTo>
                <a:lnTo>
                  <a:pt x="248" y="99"/>
                </a:lnTo>
                <a:lnTo>
                  <a:pt x="241" y="102"/>
                </a:lnTo>
                <a:lnTo>
                  <a:pt x="233" y="103"/>
                </a:lnTo>
                <a:lnTo>
                  <a:pt x="226" y="102"/>
                </a:lnTo>
                <a:lnTo>
                  <a:pt x="218" y="99"/>
                </a:lnTo>
                <a:lnTo>
                  <a:pt x="212" y="95"/>
                </a:lnTo>
                <a:lnTo>
                  <a:pt x="207" y="88"/>
                </a:lnTo>
                <a:lnTo>
                  <a:pt x="154" y="119"/>
                </a:lnTo>
                <a:lnTo>
                  <a:pt x="149" y="120"/>
                </a:lnTo>
                <a:lnTo>
                  <a:pt x="145" y="119"/>
                </a:lnTo>
                <a:lnTo>
                  <a:pt x="141" y="116"/>
                </a:lnTo>
                <a:lnTo>
                  <a:pt x="139" y="110"/>
                </a:lnTo>
                <a:close/>
                <a:moveTo>
                  <a:pt x="267" y="51"/>
                </a:moveTo>
                <a:lnTo>
                  <a:pt x="267" y="51"/>
                </a:lnTo>
                <a:lnTo>
                  <a:pt x="268" y="59"/>
                </a:lnTo>
                <a:lnTo>
                  <a:pt x="267" y="70"/>
                </a:lnTo>
                <a:lnTo>
                  <a:pt x="307" y="92"/>
                </a:lnTo>
                <a:lnTo>
                  <a:pt x="307" y="28"/>
                </a:lnTo>
                <a:lnTo>
                  <a:pt x="267" y="51"/>
                </a:lnTo>
                <a:close/>
                <a:moveTo>
                  <a:pt x="218" y="59"/>
                </a:moveTo>
                <a:lnTo>
                  <a:pt x="218" y="59"/>
                </a:lnTo>
                <a:lnTo>
                  <a:pt x="218" y="69"/>
                </a:lnTo>
                <a:lnTo>
                  <a:pt x="222" y="76"/>
                </a:lnTo>
                <a:lnTo>
                  <a:pt x="227" y="81"/>
                </a:lnTo>
                <a:lnTo>
                  <a:pt x="230" y="83"/>
                </a:lnTo>
                <a:lnTo>
                  <a:pt x="233" y="83"/>
                </a:lnTo>
                <a:lnTo>
                  <a:pt x="235" y="83"/>
                </a:lnTo>
                <a:lnTo>
                  <a:pt x="240" y="81"/>
                </a:lnTo>
                <a:lnTo>
                  <a:pt x="244" y="76"/>
                </a:lnTo>
                <a:lnTo>
                  <a:pt x="248" y="69"/>
                </a:lnTo>
                <a:lnTo>
                  <a:pt x="249" y="59"/>
                </a:lnTo>
                <a:lnTo>
                  <a:pt x="248" y="50"/>
                </a:lnTo>
                <a:lnTo>
                  <a:pt x="244" y="43"/>
                </a:lnTo>
                <a:lnTo>
                  <a:pt x="240" y="37"/>
                </a:lnTo>
                <a:lnTo>
                  <a:pt x="235" y="36"/>
                </a:lnTo>
                <a:lnTo>
                  <a:pt x="233" y="36"/>
                </a:lnTo>
                <a:lnTo>
                  <a:pt x="230" y="36"/>
                </a:lnTo>
                <a:lnTo>
                  <a:pt x="227" y="37"/>
                </a:lnTo>
                <a:lnTo>
                  <a:pt x="222" y="43"/>
                </a:lnTo>
                <a:lnTo>
                  <a:pt x="218" y="50"/>
                </a:lnTo>
                <a:lnTo>
                  <a:pt x="218" y="59"/>
                </a:lnTo>
                <a:close/>
                <a:moveTo>
                  <a:pt x="160" y="92"/>
                </a:moveTo>
                <a:lnTo>
                  <a:pt x="198" y="70"/>
                </a:lnTo>
                <a:lnTo>
                  <a:pt x="197" y="59"/>
                </a:lnTo>
                <a:lnTo>
                  <a:pt x="198" y="51"/>
                </a:lnTo>
                <a:lnTo>
                  <a:pt x="160" y="28"/>
                </a:lnTo>
                <a:lnTo>
                  <a:pt x="160" y="92"/>
                </a:lnTo>
                <a:close/>
              </a:path>
            </a:pathLst>
          </a:custGeom>
          <a:solidFill>
            <a:schemeClr val="accent1"/>
          </a:solidFill>
          <a:ln>
            <a:noFill/>
          </a:ln>
        </p:spPr>
        <p:txBody>
          <a:bodyPr/>
          <a:lstStyle/>
          <a:p>
            <a:endParaRPr lang="en-US" dirty="0"/>
          </a:p>
        </p:txBody>
      </p:sp>
      <p:sp>
        <p:nvSpPr>
          <p:cNvPr id="295" name="Freeform 340"/>
          <p:cNvSpPr>
            <a:spLocks noEditPoints="1"/>
          </p:cNvSpPr>
          <p:nvPr/>
        </p:nvSpPr>
        <p:spPr bwMode="auto">
          <a:xfrm>
            <a:off x="6081349" y="4441523"/>
            <a:ext cx="372167" cy="314507"/>
          </a:xfrm>
          <a:custGeom>
            <a:avLst/>
            <a:gdLst>
              <a:gd name="T0" fmla="*/ 225425 w 427"/>
              <a:gd name="T1" fmla="*/ 46696 h 359"/>
              <a:gd name="T2" fmla="*/ 219618 w 427"/>
              <a:gd name="T3" fmla="*/ 41390 h 359"/>
              <a:gd name="T4" fmla="*/ 50153 w 427"/>
              <a:gd name="T5" fmla="*/ 2653 h 359"/>
              <a:gd name="T6" fmla="*/ 5807 w 427"/>
              <a:gd name="T7" fmla="*/ 0 h 359"/>
              <a:gd name="T8" fmla="*/ 0 w 427"/>
              <a:gd name="T9" fmla="*/ 3714 h 359"/>
              <a:gd name="T10" fmla="*/ 1584 w 427"/>
              <a:gd name="T11" fmla="*/ 10082 h 359"/>
              <a:gd name="T12" fmla="*/ 61768 w 427"/>
              <a:gd name="T13" fmla="*/ 115680 h 359"/>
              <a:gd name="T14" fmla="*/ 64935 w 427"/>
              <a:gd name="T15" fmla="*/ 128415 h 359"/>
              <a:gd name="T16" fmla="*/ 78661 w 427"/>
              <a:gd name="T17" fmla="*/ 150171 h 359"/>
              <a:gd name="T18" fmla="*/ 69686 w 427"/>
              <a:gd name="T19" fmla="*/ 162376 h 359"/>
              <a:gd name="T20" fmla="*/ 71270 w 427"/>
              <a:gd name="T21" fmla="*/ 176173 h 359"/>
              <a:gd name="T22" fmla="*/ 82885 w 427"/>
              <a:gd name="T23" fmla="*/ 188908 h 359"/>
              <a:gd name="T24" fmla="*/ 96083 w 427"/>
              <a:gd name="T25" fmla="*/ 190500 h 359"/>
              <a:gd name="T26" fmla="*/ 110337 w 427"/>
              <a:gd name="T27" fmla="*/ 180948 h 359"/>
              <a:gd name="T28" fmla="*/ 114032 w 427"/>
              <a:gd name="T29" fmla="*/ 167682 h 359"/>
              <a:gd name="T30" fmla="*/ 164185 w 427"/>
              <a:gd name="T31" fmla="*/ 158131 h 359"/>
              <a:gd name="T32" fmla="*/ 162074 w 427"/>
              <a:gd name="T33" fmla="*/ 172989 h 359"/>
              <a:gd name="T34" fmla="*/ 171576 w 427"/>
              <a:gd name="T35" fmla="*/ 186786 h 359"/>
              <a:gd name="T36" fmla="*/ 183719 w 427"/>
              <a:gd name="T37" fmla="*/ 190500 h 359"/>
              <a:gd name="T38" fmla="*/ 199557 w 427"/>
              <a:gd name="T39" fmla="*/ 183602 h 359"/>
              <a:gd name="T40" fmla="*/ 206420 w 427"/>
              <a:gd name="T41" fmla="*/ 167682 h 359"/>
              <a:gd name="T42" fmla="*/ 202724 w 427"/>
              <a:gd name="T43" fmla="*/ 155478 h 359"/>
              <a:gd name="T44" fmla="*/ 187942 w 427"/>
              <a:gd name="T45" fmla="*/ 145926 h 359"/>
              <a:gd name="T46" fmla="*/ 102418 w 427"/>
              <a:gd name="T47" fmla="*/ 145926 h 359"/>
              <a:gd name="T48" fmla="*/ 90804 w 427"/>
              <a:gd name="T49" fmla="*/ 143804 h 359"/>
              <a:gd name="T50" fmla="*/ 77077 w 427"/>
              <a:gd name="T51" fmla="*/ 128415 h 359"/>
              <a:gd name="T52" fmla="*/ 199557 w 427"/>
              <a:gd name="T53" fmla="*/ 120455 h 359"/>
              <a:gd name="T54" fmla="*/ 203252 w 427"/>
              <a:gd name="T55" fmla="*/ 116741 h 359"/>
              <a:gd name="T56" fmla="*/ 84468 w 427"/>
              <a:gd name="T57" fmla="*/ 175111 h 359"/>
              <a:gd name="T58" fmla="*/ 82357 w 427"/>
              <a:gd name="T59" fmla="*/ 163968 h 359"/>
              <a:gd name="T60" fmla="*/ 91859 w 427"/>
              <a:gd name="T61" fmla="*/ 157600 h 359"/>
              <a:gd name="T62" fmla="*/ 101890 w 427"/>
              <a:gd name="T63" fmla="*/ 167682 h 359"/>
              <a:gd name="T64" fmla="*/ 96083 w 427"/>
              <a:gd name="T65" fmla="*/ 177234 h 359"/>
              <a:gd name="T66" fmla="*/ 183719 w 427"/>
              <a:gd name="T67" fmla="*/ 177765 h 359"/>
              <a:gd name="T68" fmla="*/ 173688 w 427"/>
              <a:gd name="T69" fmla="*/ 167682 h 359"/>
              <a:gd name="T70" fmla="*/ 179495 w 427"/>
              <a:gd name="T71" fmla="*/ 158662 h 359"/>
              <a:gd name="T72" fmla="*/ 188998 w 427"/>
              <a:gd name="T73" fmla="*/ 158662 h 359"/>
              <a:gd name="T74" fmla="*/ 193749 w 427"/>
              <a:gd name="T75" fmla="*/ 167682 h 359"/>
              <a:gd name="T76" fmla="*/ 183719 w 427"/>
              <a:gd name="T77" fmla="*/ 177765 h 359"/>
              <a:gd name="T78" fmla="*/ 181607 w 427"/>
              <a:gd name="T79" fmla="*/ 50942 h 359"/>
              <a:gd name="T80" fmla="*/ 67047 w 427"/>
              <a:gd name="T81" fmla="*/ 82780 h 359"/>
              <a:gd name="T82" fmla="*/ 100834 w 427"/>
              <a:gd name="T83" fmla="*/ 82780 h 359"/>
              <a:gd name="T84" fmla="*/ 100834 w 427"/>
              <a:gd name="T85" fmla="*/ 82780 h 359"/>
              <a:gd name="T86" fmla="*/ 127231 w 427"/>
              <a:gd name="T87" fmla="*/ 70575 h 359"/>
              <a:gd name="T88" fmla="*/ 161546 w 427"/>
              <a:gd name="T89" fmla="*/ 108781 h 359"/>
              <a:gd name="T90" fmla="*/ 138845 w 427"/>
              <a:gd name="T91" fmla="*/ 47758 h 359"/>
              <a:gd name="T92" fmla="*/ 83413 w 427"/>
              <a:gd name="T93" fmla="*/ 44574 h 359"/>
              <a:gd name="T94" fmla="*/ 83413 w 427"/>
              <a:gd name="T95" fmla="*/ 44574 h 359"/>
              <a:gd name="T96" fmla="*/ 193221 w 427"/>
              <a:gd name="T97" fmla="*/ 108781 h 3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27" h="359">
                <a:moveTo>
                  <a:pt x="385" y="220"/>
                </a:moveTo>
                <a:lnTo>
                  <a:pt x="427" y="93"/>
                </a:lnTo>
                <a:lnTo>
                  <a:pt x="427" y="88"/>
                </a:lnTo>
                <a:lnTo>
                  <a:pt x="425" y="84"/>
                </a:lnTo>
                <a:lnTo>
                  <a:pt x="421" y="79"/>
                </a:lnTo>
                <a:lnTo>
                  <a:pt x="416" y="78"/>
                </a:lnTo>
                <a:lnTo>
                  <a:pt x="108" y="57"/>
                </a:lnTo>
                <a:lnTo>
                  <a:pt x="96" y="8"/>
                </a:lnTo>
                <a:lnTo>
                  <a:pt x="95" y="5"/>
                </a:lnTo>
                <a:lnTo>
                  <a:pt x="92" y="2"/>
                </a:lnTo>
                <a:lnTo>
                  <a:pt x="90" y="0"/>
                </a:lnTo>
                <a:lnTo>
                  <a:pt x="85" y="0"/>
                </a:lnTo>
                <a:lnTo>
                  <a:pt x="11" y="0"/>
                </a:lnTo>
                <a:lnTo>
                  <a:pt x="7" y="0"/>
                </a:lnTo>
                <a:lnTo>
                  <a:pt x="3" y="2"/>
                </a:lnTo>
                <a:lnTo>
                  <a:pt x="0" y="7"/>
                </a:lnTo>
                <a:lnTo>
                  <a:pt x="0" y="11"/>
                </a:lnTo>
                <a:lnTo>
                  <a:pt x="0" y="15"/>
                </a:lnTo>
                <a:lnTo>
                  <a:pt x="3" y="19"/>
                </a:lnTo>
                <a:lnTo>
                  <a:pt x="7" y="22"/>
                </a:lnTo>
                <a:lnTo>
                  <a:pt x="11" y="22"/>
                </a:lnTo>
                <a:lnTo>
                  <a:pt x="76" y="22"/>
                </a:lnTo>
                <a:lnTo>
                  <a:pt x="117" y="218"/>
                </a:lnTo>
                <a:lnTo>
                  <a:pt x="119" y="222"/>
                </a:lnTo>
                <a:lnTo>
                  <a:pt x="123" y="242"/>
                </a:lnTo>
                <a:lnTo>
                  <a:pt x="130" y="258"/>
                </a:lnTo>
                <a:lnTo>
                  <a:pt x="138" y="272"/>
                </a:lnTo>
                <a:lnTo>
                  <a:pt x="143" y="277"/>
                </a:lnTo>
                <a:lnTo>
                  <a:pt x="149" y="283"/>
                </a:lnTo>
                <a:lnTo>
                  <a:pt x="142" y="290"/>
                </a:lnTo>
                <a:lnTo>
                  <a:pt x="136" y="297"/>
                </a:lnTo>
                <a:lnTo>
                  <a:pt x="132" y="306"/>
                </a:lnTo>
                <a:lnTo>
                  <a:pt x="131" y="316"/>
                </a:lnTo>
                <a:lnTo>
                  <a:pt x="132" y="326"/>
                </a:lnTo>
                <a:lnTo>
                  <a:pt x="135" y="332"/>
                </a:lnTo>
                <a:lnTo>
                  <a:pt x="139" y="341"/>
                </a:lnTo>
                <a:lnTo>
                  <a:pt x="143" y="346"/>
                </a:lnTo>
                <a:lnTo>
                  <a:pt x="150" y="352"/>
                </a:lnTo>
                <a:lnTo>
                  <a:pt x="157" y="356"/>
                </a:lnTo>
                <a:lnTo>
                  <a:pt x="165" y="359"/>
                </a:lnTo>
                <a:lnTo>
                  <a:pt x="174" y="359"/>
                </a:lnTo>
                <a:lnTo>
                  <a:pt x="182" y="359"/>
                </a:lnTo>
                <a:lnTo>
                  <a:pt x="190" y="356"/>
                </a:lnTo>
                <a:lnTo>
                  <a:pt x="197" y="352"/>
                </a:lnTo>
                <a:lnTo>
                  <a:pt x="204" y="346"/>
                </a:lnTo>
                <a:lnTo>
                  <a:pt x="209" y="341"/>
                </a:lnTo>
                <a:lnTo>
                  <a:pt x="213" y="332"/>
                </a:lnTo>
                <a:lnTo>
                  <a:pt x="215" y="326"/>
                </a:lnTo>
                <a:lnTo>
                  <a:pt x="216" y="316"/>
                </a:lnTo>
                <a:lnTo>
                  <a:pt x="215" y="306"/>
                </a:lnTo>
                <a:lnTo>
                  <a:pt x="212" y="298"/>
                </a:lnTo>
                <a:lnTo>
                  <a:pt x="311" y="298"/>
                </a:lnTo>
                <a:lnTo>
                  <a:pt x="307" y="306"/>
                </a:lnTo>
                <a:lnTo>
                  <a:pt x="306" y="316"/>
                </a:lnTo>
                <a:lnTo>
                  <a:pt x="307" y="326"/>
                </a:lnTo>
                <a:lnTo>
                  <a:pt x="310" y="332"/>
                </a:lnTo>
                <a:lnTo>
                  <a:pt x="314" y="341"/>
                </a:lnTo>
                <a:lnTo>
                  <a:pt x="318" y="346"/>
                </a:lnTo>
                <a:lnTo>
                  <a:pt x="325" y="352"/>
                </a:lnTo>
                <a:lnTo>
                  <a:pt x="332" y="356"/>
                </a:lnTo>
                <a:lnTo>
                  <a:pt x="340" y="359"/>
                </a:lnTo>
                <a:lnTo>
                  <a:pt x="348" y="359"/>
                </a:lnTo>
                <a:lnTo>
                  <a:pt x="356" y="359"/>
                </a:lnTo>
                <a:lnTo>
                  <a:pt x="365" y="356"/>
                </a:lnTo>
                <a:lnTo>
                  <a:pt x="372" y="352"/>
                </a:lnTo>
                <a:lnTo>
                  <a:pt x="378" y="346"/>
                </a:lnTo>
                <a:lnTo>
                  <a:pt x="384" y="341"/>
                </a:lnTo>
                <a:lnTo>
                  <a:pt x="388" y="332"/>
                </a:lnTo>
                <a:lnTo>
                  <a:pt x="389" y="326"/>
                </a:lnTo>
                <a:lnTo>
                  <a:pt x="391" y="316"/>
                </a:lnTo>
                <a:lnTo>
                  <a:pt x="389" y="308"/>
                </a:lnTo>
                <a:lnTo>
                  <a:pt x="388" y="299"/>
                </a:lnTo>
                <a:lnTo>
                  <a:pt x="384" y="293"/>
                </a:lnTo>
                <a:lnTo>
                  <a:pt x="378" y="287"/>
                </a:lnTo>
                <a:lnTo>
                  <a:pt x="372" y="282"/>
                </a:lnTo>
                <a:lnTo>
                  <a:pt x="365" y="277"/>
                </a:lnTo>
                <a:lnTo>
                  <a:pt x="356" y="275"/>
                </a:lnTo>
                <a:lnTo>
                  <a:pt x="348" y="275"/>
                </a:lnTo>
                <a:lnTo>
                  <a:pt x="344" y="275"/>
                </a:lnTo>
                <a:lnTo>
                  <a:pt x="194" y="275"/>
                </a:lnTo>
                <a:lnTo>
                  <a:pt x="186" y="273"/>
                </a:lnTo>
                <a:lnTo>
                  <a:pt x="179" y="273"/>
                </a:lnTo>
                <a:lnTo>
                  <a:pt x="172" y="271"/>
                </a:lnTo>
                <a:lnTo>
                  <a:pt x="164" y="266"/>
                </a:lnTo>
                <a:lnTo>
                  <a:pt x="158" y="261"/>
                </a:lnTo>
                <a:lnTo>
                  <a:pt x="152" y="253"/>
                </a:lnTo>
                <a:lnTo>
                  <a:pt x="146" y="242"/>
                </a:lnTo>
                <a:lnTo>
                  <a:pt x="142" y="228"/>
                </a:lnTo>
                <a:lnTo>
                  <a:pt x="374" y="228"/>
                </a:lnTo>
                <a:lnTo>
                  <a:pt x="378" y="227"/>
                </a:lnTo>
                <a:lnTo>
                  <a:pt x="381" y="225"/>
                </a:lnTo>
                <a:lnTo>
                  <a:pt x="384" y="222"/>
                </a:lnTo>
                <a:lnTo>
                  <a:pt x="385" y="220"/>
                </a:lnTo>
                <a:close/>
                <a:moveTo>
                  <a:pt x="174" y="335"/>
                </a:moveTo>
                <a:lnTo>
                  <a:pt x="174" y="335"/>
                </a:lnTo>
                <a:lnTo>
                  <a:pt x="167" y="334"/>
                </a:lnTo>
                <a:lnTo>
                  <a:pt x="160" y="330"/>
                </a:lnTo>
                <a:lnTo>
                  <a:pt x="156" y="324"/>
                </a:lnTo>
                <a:lnTo>
                  <a:pt x="154" y="316"/>
                </a:lnTo>
                <a:lnTo>
                  <a:pt x="156" y="309"/>
                </a:lnTo>
                <a:lnTo>
                  <a:pt x="160" y="302"/>
                </a:lnTo>
                <a:lnTo>
                  <a:pt x="167" y="298"/>
                </a:lnTo>
                <a:lnTo>
                  <a:pt x="174" y="297"/>
                </a:lnTo>
                <a:lnTo>
                  <a:pt x="182" y="298"/>
                </a:lnTo>
                <a:lnTo>
                  <a:pt x="187" y="302"/>
                </a:lnTo>
                <a:lnTo>
                  <a:pt x="191" y="309"/>
                </a:lnTo>
                <a:lnTo>
                  <a:pt x="193" y="316"/>
                </a:lnTo>
                <a:lnTo>
                  <a:pt x="191" y="324"/>
                </a:lnTo>
                <a:lnTo>
                  <a:pt x="187" y="330"/>
                </a:lnTo>
                <a:lnTo>
                  <a:pt x="182" y="334"/>
                </a:lnTo>
                <a:lnTo>
                  <a:pt x="174" y="335"/>
                </a:lnTo>
                <a:close/>
                <a:moveTo>
                  <a:pt x="348" y="335"/>
                </a:moveTo>
                <a:lnTo>
                  <a:pt x="348" y="335"/>
                </a:lnTo>
                <a:lnTo>
                  <a:pt x="341" y="334"/>
                </a:lnTo>
                <a:lnTo>
                  <a:pt x="334" y="330"/>
                </a:lnTo>
                <a:lnTo>
                  <a:pt x="330" y="324"/>
                </a:lnTo>
                <a:lnTo>
                  <a:pt x="329" y="316"/>
                </a:lnTo>
                <a:lnTo>
                  <a:pt x="330" y="309"/>
                </a:lnTo>
                <a:lnTo>
                  <a:pt x="334" y="304"/>
                </a:lnTo>
                <a:lnTo>
                  <a:pt x="340" y="299"/>
                </a:lnTo>
                <a:lnTo>
                  <a:pt x="347" y="298"/>
                </a:lnTo>
                <a:lnTo>
                  <a:pt x="351" y="298"/>
                </a:lnTo>
                <a:lnTo>
                  <a:pt x="358" y="299"/>
                </a:lnTo>
                <a:lnTo>
                  <a:pt x="363" y="304"/>
                </a:lnTo>
                <a:lnTo>
                  <a:pt x="366" y="309"/>
                </a:lnTo>
                <a:lnTo>
                  <a:pt x="367" y="316"/>
                </a:lnTo>
                <a:lnTo>
                  <a:pt x="366" y="324"/>
                </a:lnTo>
                <a:lnTo>
                  <a:pt x="362" y="330"/>
                </a:lnTo>
                <a:lnTo>
                  <a:pt x="356" y="334"/>
                </a:lnTo>
                <a:lnTo>
                  <a:pt x="348" y="335"/>
                </a:lnTo>
                <a:close/>
                <a:moveTo>
                  <a:pt x="389" y="133"/>
                </a:moveTo>
                <a:lnTo>
                  <a:pt x="339" y="133"/>
                </a:lnTo>
                <a:lnTo>
                  <a:pt x="344" y="96"/>
                </a:lnTo>
                <a:lnTo>
                  <a:pt x="399" y="100"/>
                </a:lnTo>
                <a:lnTo>
                  <a:pt x="389" y="133"/>
                </a:lnTo>
                <a:close/>
                <a:moveTo>
                  <a:pt x="138" y="205"/>
                </a:moveTo>
                <a:lnTo>
                  <a:pt x="127" y="156"/>
                </a:lnTo>
                <a:lnTo>
                  <a:pt x="168" y="156"/>
                </a:lnTo>
                <a:lnTo>
                  <a:pt x="175" y="205"/>
                </a:lnTo>
                <a:lnTo>
                  <a:pt x="138" y="205"/>
                </a:lnTo>
                <a:close/>
                <a:moveTo>
                  <a:pt x="191" y="156"/>
                </a:moveTo>
                <a:lnTo>
                  <a:pt x="241" y="156"/>
                </a:lnTo>
                <a:lnTo>
                  <a:pt x="241" y="205"/>
                </a:lnTo>
                <a:lnTo>
                  <a:pt x="198" y="205"/>
                </a:lnTo>
                <a:lnTo>
                  <a:pt x="191" y="156"/>
                </a:lnTo>
                <a:close/>
                <a:moveTo>
                  <a:pt x="189" y="133"/>
                </a:moveTo>
                <a:lnTo>
                  <a:pt x="182" y="85"/>
                </a:lnTo>
                <a:lnTo>
                  <a:pt x="241" y="89"/>
                </a:lnTo>
                <a:lnTo>
                  <a:pt x="241" y="133"/>
                </a:lnTo>
                <a:lnTo>
                  <a:pt x="189" y="133"/>
                </a:lnTo>
                <a:close/>
                <a:moveTo>
                  <a:pt x="263" y="156"/>
                </a:moveTo>
                <a:lnTo>
                  <a:pt x="312" y="156"/>
                </a:lnTo>
                <a:lnTo>
                  <a:pt x="306" y="205"/>
                </a:lnTo>
                <a:lnTo>
                  <a:pt x="263" y="205"/>
                </a:lnTo>
                <a:lnTo>
                  <a:pt x="263" y="156"/>
                </a:lnTo>
                <a:close/>
                <a:moveTo>
                  <a:pt x="263" y="133"/>
                </a:moveTo>
                <a:lnTo>
                  <a:pt x="263" y="90"/>
                </a:lnTo>
                <a:lnTo>
                  <a:pt x="321" y="95"/>
                </a:lnTo>
                <a:lnTo>
                  <a:pt x="315" y="133"/>
                </a:lnTo>
                <a:lnTo>
                  <a:pt x="263" y="133"/>
                </a:lnTo>
                <a:close/>
                <a:moveTo>
                  <a:pt x="158" y="84"/>
                </a:moveTo>
                <a:lnTo>
                  <a:pt x="165" y="133"/>
                </a:lnTo>
                <a:lnTo>
                  <a:pt x="123" y="133"/>
                </a:lnTo>
                <a:lnTo>
                  <a:pt x="112" y="81"/>
                </a:lnTo>
                <a:lnTo>
                  <a:pt x="158" y="84"/>
                </a:lnTo>
                <a:close/>
                <a:moveTo>
                  <a:pt x="329" y="205"/>
                </a:moveTo>
                <a:lnTo>
                  <a:pt x="336" y="156"/>
                </a:lnTo>
                <a:lnTo>
                  <a:pt x="381" y="156"/>
                </a:lnTo>
                <a:lnTo>
                  <a:pt x="366" y="205"/>
                </a:lnTo>
                <a:lnTo>
                  <a:pt x="329" y="205"/>
                </a:lnTo>
                <a:close/>
              </a:path>
            </a:pathLst>
          </a:custGeom>
          <a:solidFill>
            <a:schemeClr val="accent1"/>
          </a:solidFill>
          <a:ln>
            <a:noFill/>
          </a:ln>
        </p:spPr>
        <p:txBody>
          <a:bodyPr/>
          <a:lstStyle/>
          <a:p>
            <a:endParaRPr lang="en-US" dirty="0"/>
          </a:p>
        </p:txBody>
      </p:sp>
      <p:sp>
        <p:nvSpPr>
          <p:cNvPr id="296" name="Freeform 341"/>
          <p:cNvSpPr>
            <a:spLocks noEditPoints="1"/>
          </p:cNvSpPr>
          <p:nvPr/>
        </p:nvSpPr>
        <p:spPr bwMode="auto">
          <a:xfrm>
            <a:off x="10893473" y="5408328"/>
            <a:ext cx="408859" cy="348578"/>
          </a:xfrm>
          <a:custGeom>
            <a:avLst/>
            <a:gdLst>
              <a:gd name="T0" fmla="*/ 240257 w 469"/>
              <a:gd name="T1" fmla="*/ 203748 h 400"/>
              <a:gd name="T2" fmla="*/ 125673 w 469"/>
              <a:gd name="T3" fmla="*/ 210610 h 400"/>
              <a:gd name="T4" fmla="*/ 123561 w 469"/>
              <a:gd name="T5" fmla="*/ 211138 h 400"/>
              <a:gd name="T6" fmla="*/ 120393 w 469"/>
              <a:gd name="T7" fmla="*/ 209554 h 400"/>
              <a:gd name="T8" fmla="*/ 5280 w 469"/>
              <a:gd name="T9" fmla="*/ 203748 h 400"/>
              <a:gd name="T10" fmla="*/ 0 w 469"/>
              <a:gd name="T11" fmla="*/ 198998 h 400"/>
              <a:gd name="T12" fmla="*/ 34851 w 469"/>
              <a:gd name="T13" fmla="*/ 120877 h 400"/>
              <a:gd name="T14" fmla="*/ 43827 w 469"/>
              <a:gd name="T15" fmla="*/ 129850 h 400"/>
              <a:gd name="T16" fmla="*/ 76038 w 469"/>
              <a:gd name="T17" fmla="*/ 127738 h 400"/>
              <a:gd name="T18" fmla="*/ 85014 w 469"/>
              <a:gd name="T19" fmla="*/ 127738 h 400"/>
              <a:gd name="T20" fmla="*/ 117753 w 469"/>
              <a:gd name="T21" fmla="*/ 194247 h 400"/>
              <a:gd name="T22" fmla="*/ 123561 w 469"/>
              <a:gd name="T23" fmla="*/ 170494 h 400"/>
              <a:gd name="T24" fmla="*/ 129897 w 469"/>
              <a:gd name="T25" fmla="*/ 194247 h 400"/>
              <a:gd name="T26" fmla="*/ 161052 w 469"/>
              <a:gd name="T27" fmla="*/ 129322 h 400"/>
              <a:gd name="T28" fmla="*/ 168972 w 469"/>
              <a:gd name="T29" fmla="*/ 126155 h 400"/>
              <a:gd name="T30" fmla="*/ 203295 w 469"/>
              <a:gd name="T31" fmla="*/ 129850 h 400"/>
              <a:gd name="T32" fmla="*/ 210687 w 469"/>
              <a:gd name="T33" fmla="*/ 119821 h 400"/>
              <a:gd name="T34" fmla="*/ 247650 w 469"/>
              <a:gd name="T35" fmla="*/ 197414 h 400"/>
              <a:gd name="T36" fmla="*/ 118281 w 469"/>
              <a:gd name="T37" fmla="*/ 155714 h 400"/>
              <a:gd name="T38" fmla="*/ 85542 w 469"/>
              <a:gd name="T39" fmla="*/ 93429 h 400"/>
              <a:gd name="T40" fmla="*/ 71813 w 469"/>
              <a:gd name="T41" fmla="*/ 51201 h 400"/>
              <a:gd name="T42" fmla="*/ 76038 w 469"/>
              <a:gd name="T43" fmla="*/ 31143 h 400"/>
              <a:gd name="T44" fmla="*/ 90823 w 469"/>
              <a:gd name="T45" fmla="*/ 11613 h 400"/>
              <a:gd name="T46" fmla="*/ 113528 w 469"/>
              <a:gd name="T47" fmla="*/ 528 h 400"/>
              <a:gd name="T48" fmla="*/ 133594 w 469"/>
              <a:gd name="T49" fmla="*/ 528 h 400"/>
              <a:gd name="T50" fmla="*/ 156299 w 469"/>
              <a:gd name="T51" fmla="*/ 11613 h 400"/>
              <a:gd name="T52" fmla="*/ 171612 w 469"/>
              <a:gd name="T53" fmla="*/ 31143 h 400"/>
              <a:gd name="T54" fmla="*/ 174781 w 469"/>
              <a:gd name="T55" fmla="*/ 51201 h 400"/>
              <a:gd name="T56" fmla="*/ 162108 w 469"/>
              <a:gd name="T57" fmla="*/ 93429 h 400"/>
              <a:gd name="T58" fmla="*/ 128313 w 469"/>
              <a:gd name="T59" fmla="*/ 155714 h 400"/>
              <a:gd name="T60" fmla="*/ 118281 w 469"/>
              <a:gd name="T61" fmla="*/ 155714 h 400"/>
              <a:gd name="T62" fmla="*/ 85542 w 469"/>
              <a:gd name="T63" fmla="*/ 58591 h 400"/>
              <a:gd name="T64" fmla="*/ 123561 w 469"/>
              <a:gd name="T65" fmla="*/ 140935 h 400"/>
              <a:gd name="T66" fmla="*/ 158940 w 469"/>
              <a:gd name="T67" fmla="*/ 68620 h 400"/>
              <a:gd name="T68" fmla="*/ 162108 w 469"/>
              <a:gd name="T69" fmla="*/ 43283 h 400"/>
              <a:gd name="T70" fmla="*/ 138874 w 469"/>
              <a:gd name="T71" fmla="*/ 15308 h 400"/>
              <a:gd name="T72" fmla="*/ 108248 w 469"/>
              <a:gd name="T73" fmla="*/ 15308 h 400"/>
              <a:gd name="T74" fmla="*/ 85014 w 469"/>
              <a:gd name="T75" fmla="*/ 43283 h 400"/>
              <a:gd name="T76" fmla="*/ 117753 w 469"/>
              <a:gd name="T77" fmla="*/ 80232 h 400"/>
              <a:gd name="T78" fmla="*/ 96631 w 469"/>
              <a:gd name="T79" fmla="*/ 62814 h 400"/>
              <a:gd name="T80" fmla="*/ 96631 w 469"/>
              <a:gd name="T81" fmla="*/ 39588 h 400"/>
              <a:gd name="T82" fmla="*/ 117753 w 469"/>
              <a:gd name="T83" fmla="*/ 22169 h 400"/>
              <a:gd name="T84" fmla="*/ 139930 w 469"/>
              <a:gd name="T85" fmla="*/ 26920 h 400"/>
              <a:gd name="T86" fmla="*/ 153131 w 469"/>
              <a:gd name="T87" fmla="*/ 51201 h 400"/>
              <a:gd name="T88" fmla="*/ 144683 w 469"/>
              <a:gd name="T89" fmla="*/ 72315 h 400"/>
              <a:gd name="T90" fmla="*/ 123561 w 469"/>
              <a:gd name="T91" fmla="*/ 81288 h 400"/>
              <a:gd name="T92" fmla="*/ 133594 w 469"/>
              <a:gd name="T93" fmla="*/ 65981 h 400"/>
              <a:gd name="T94" fmla="*/ 140986 w 469"/>
              <a:gd name="T95" fmla="*/ 51201 h 400"/>
              <a:gd name="T96" fmla="*/ 135706 w 469"/>
              <a:gd name="T97" fmla="*/ 39061 h 400"/>
              <a:gd name="T98" fmla="*/ 123561 w 469"/>
              <a:gd name="T99" fmla="*/ 33782 h 400"/>
              <a:gd name="T100" fmla="*/ 108776 w 469"/>
              <a:gd name="T101" fmla="*/ 41172 h 400"/>
              <a:gd name="T102" fmla="*/ 106664 w 469"/>
              <a:gd name="T103" fmla="*/ 54896 h 400"/>
              <a:gd name="T104" fmla="*/ 116696 w 469"/>
              <a:gd name="T105" fmla="*/ 67564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69" h="400">
                <a:moveTo>
                  <a:pt x="465" y="383"/>
                </a:moveTo>
                <a:lnTo>
                  <a:pt x="465" y="383"/>
                </a:lnTo>
                <a:lnTo>
                  <a:pt x="462" y="385"/>
                </a:lnTo>
                <a:lnTo>
                  <a:pt x="459" y="386"/>
                </a:lnTo>
                <a:lnTo>
                  <a:pt x="455" y="386"/>
                </a:lnTo>
                <a:lnTo>
                  <a:pt x="452" y="386"/>
                </a:lnTo>
                <a:lnTo>
                  <a:pt x="345" y="338"/>
                </a:lnTo>
                <a:lnTo>
                  <a:pt x="239" y="397"/>
                </a:lnTo>
                <a:lnTo>
                  <a:pt x="238" y="399"/>
                </a:lnTo>
                <a:lnTo>
                  <a:pt x="237" y="399"/>
                </a:lnTo>
                <a:lnTo>
                  <a:pt x="234" y="400"/>
                </a:lnTo>
                <a:lnTo>
                  <a:pt x="231" y="399"/>
                </a:lnTo>
                <a:lnTo>
                  <a:pt x="230" y="399"/>
                </a:lnTo>
                <a:lnTo>
                  <a:pt x="228" y="397"/>
                </a:lnTo>
                <a:lnTo>
                  <a:pt x="122" y="338"/>
                </a:lnTo>
                <a:lnTo>
                  <a:pt x="17" y="386"/>
                </a:lnTo>
                <a:lnTo>
                  <a:pt x="12" y="386"/>
                </a:lnTo>
                <a:lnTo>
                  <a:pt x="10" y="386"/>
                </a:lnTo>
                <a:lnTo>
                  <a:pt x="6" y="385"/>
                </a:lnTo>
                <a:lnTo>
                  <a:pt x="3" y="383"/>
                </a:lnTo>
                <a:lnTo>
                  <a:pt x="1" y="381"/>
                </a:lnTo>
                <a:lnTo>
                  <a:pt x="0" y="377"/>
                </a:lnTo>
                <a:lnTo>
                  <a:pt x="0" y="374"/>
                </a:lnTo>
                <a:lnTo>
                  <a:pt x="1" y="370"/>
                </a:lnTo>
                <a:lnTo>
                  <a:pt x="63" y="232"/>
                </a:lnTo>
                <a:lnTo>
                  <a:pt x="66" y="229"/>
                </a:lnTo>
                <a:lnTo>
                  <a:pt x="69" y="227"/>
                </a:lnTo>
                <a:lnTo>
                  <a:pt x="146" y="192"/>
                </a:lnTo>
                <a:lnTo>
                  <a:pt x="157" y="213"/>
                </a:lnTo>
                <a:lnTo>
                  <a:pt x="83" y="246"/>
                </a:lnTo>
                <a:lnTo>
                  <a:pt x="34" y="352"/>
                </a:lnTo>
                <a:lnTo>
                  <a:pt x="114" y="316"/>
                </a:lnTo>
                <a:lnTo>
                  <a:pt x="142" y="246"/>
                </a:lnTo>
                <a:lnTo>
                  <a:pt x="144" y="242"/>
                </a:lnTo>
                <a:lnTo>
                  <a:pt x="147" y="239"/>
                </a:lnTo>
                <a:lnTo>
                  <a:pt x="151" y="238"/>
                </a:lnTo>
                <a:lnTo>
                  <a:pt x="157" y="239"/>
                </a:lnTo>
                <a:lnTo>
                  <a:pt x="161" y="242"/>
                </a:lnTo>
                <a:lnTo>
                  <a:pt x="162" y="245"/>
                </a:lnTo>
                <a:lnTo>
                  <a:pt x="164" y="250"/>
                </a:lnTo>
                <a:lnTo>
                  <a:pt x="164" y="254"/>
                </a:lnTo>
                <a:lnTo>
                  <a:pt x="138" y="320"/>
                </a:lnTo>
                <a:lnTo>
                  <a:pt x="223" y="368"/>
                </a:lnTo>
                <a:lnTo>
                  <a:pt x="223" y="317"/>
                </a:lnTo>
                <a:lnTo>
                  <a:pt x="227" y="322"/>
                </a:lnTo>
                <a:lnTo>
                  <a:pt x="231" y="323"/>
                </a:lnTo>
                <a:lnTo>
                  <a:pt x="234" y="323"/>
                </a:lnTo>
                <a:lnTo>
                  <a:pt x="238" y="323"/>
                </a:lnTo>
                <a:lnTo>
                  <a:pt x="241" y="322"/>
                </a:lnTo>
                <a:lnTo>
                  <a:pt x="246" y="317"/>
                </a:lnTo>
                <a:lnTo>
                  <a:pt x="246" y="368"/>
                </a:lnTo>
                <a:lnTo>
                  <a:pt x="330" y="320"/>
                </a:lnTo>
                <a:lnTo>
                  <a:pt x="305" y="254"/>
                </a:lnTo>
                <a:lnTo>
                  <a:pt x="304" y="250"/>
                </a:lnTo>
                <a:lnTo>
                  <a:pt x="305" y="245"/>
                </a:lnTo>
                <a:lnTo>
                  <a:pt x="308" y="242"/>
                </a:lnTo>
                <a:lnTo>
                  <a:pt x="312" y="239"/>
                </a:lnTo>
                <a:lnTo>
                  <a:pt x="316" y="238"/>
                </a:lnTo>
                <a:lnTo>
                  <a:pt x="320" y="239"/>
                </a:lnTo>
                <a:lnTo>
                  <a:pt x="325" y="242"/>
                </a:lnTo>
                <a:lnTo>
                  <a:pt x="327" y="246"/>
                </a:lnTo>
                <a:lnTo>
                  <a:pt x="353" y="316"/>
                </a:lnTo>
                <a:lnTo>
                  <a:pt x="435" y="352"/>
                </a:lnTo>
                <a:lnTo>
                  <a:pt x="385" y="246"/>
                </a:lnTo>
                <a:lnTo>
                  <a:pt x="312" y="213"/>
                </a:lnTo>
                <a:lnTo>
                  <a:pt x="322" y="192"/>
                </a:lnTo>
                <a:lnTo>
                  <a:pt x="399" y="227"/>
                </a:lnTo>
                <a:lnTo>
                  <a:pt x="403" y="229"/>
                </a:lnTo>
                <a:lnTo>
                  <a:pt x="404" y="232"/>
                </a:lnTo>
                <a:lnTo>
                  <a:pt x="468" y="370"/>
                </a:lnTo>
                <a:lnTo>
                  <a:pt x="469" y="374"/>
                </a:lnTo>
                <a:lnTo>
                  <a:pt x="469" y="377"/>
                </a:lnTo>
                <a:lnTo>
                  <a:pt x="468" y="381"/>
                </a:lnTo>
                <a:lnTo>
                  <a:pt x="465" y="383"/>
                </a:lnTo>
                <a:close/>
                <a:moveTo>
                  <a:pt x="224" y="295"/>
                </a:moveTo>
                <a:lnTo>
                  <a:pt x="224" y="295"/>
                </a:lnTo>
                <a:lnTo>
                  <a:pt x="206" y="265"/>
                </a:lnTo>
                <a:lnTo>
                  <a:pt x="193" y="239"/>
                </a:lnTo>
                <a:lnTo>
                  <a:pt x="177" y="209"/>
                </a:lnTo>
                <a:lnTo>
                  <a:pt x="162" y="177"/>
                </a:lnTo>
                <a:lnTo>
                  <a:pt x="149" y="147"/>
                </a:lnTo>
                <a:lnTo>
                  <a:pt x="143" y="132"/>
                </a:lnTo>
                <a:lnTo>
                  <a:pt x="140" y="119"/>
                </a:lnTo>
                <a:lnTo>
                  <a:pt x="138" y="107"/>
                </a:lnTo>
                <a:lnTo>
                  <a:pt x="136" y="97"/>
                </a:lnTo>
                <a:lnTo>
                  <a:pt x="138" y="88"/>
                </a:lnTo>
                <a:lnTo>
                  <a:pt x="139" y="77"/>
                </a:lnTo>
                <a:lnTo>
                  <a:pt x="140" y="68"/>
                </a:lnTo>
                <a:lnTo>
                  <a:pt x="144" y="59"/>
                </a:lnTo>
                <a:lnTo>
                  <a:pt x="149" y="51"/>
                </a:lnTo>
                <a:lnTo>
                  <a:pt x="153" y="42"/>
                </a:lnTo>
                <a:lnTo>
                  <a:pt x="158" y="35"/>
                </a:lnTo>
                <a:lnTo>
                  <a:pt x="165" y="29"/>
                </a:lnTo>
                <a:lnTo>
                  <a:pt x="172" y="22"/>
                </a:lnTo>
                <a:lnTo>
                  <a:pt x="179" y="16"/>
                </a:lnTo>
                <a:lnTo>
                  <a:pt x="187" y="11"/>
                </a:lnTo>
                <a:lnTo>
                  <a:pt x="197" y="7"/>
                </a:lnTo>
                <a:lnTo>
                  <a:pt x="205" y="4"/>
                </a:lnTo>
                <a:lnTo>
                  <a:pt x="215" y="1"/>
                </a:lnTo>
                <a:lnTo>
                  <a:pt x="224" y="0"/>
                </a:lnTo>
                <a:lnTo>
                  <a:pt x="234" y="0"/>
                </a:lnTo>
                <a:lnTo>
                  <a:pt x="243" y="0"/>
                </a:lnTo>
                <a:lnTo>
                  <a:pt x="253" y="1"/>
                </a:lnTo>
                <a:lnTo>
                  <a:pt x="263" y="4"/>
                </a:lnTo>
                <a:lnTo>
                  <a:pt x="272" y="7"/>
                </a:lnTo>
                <a:lnTo>
                  <a:pt x="281" y="11"/>
                </a:lnTo>
                <a:lnTo>
                  <a:pt x="289" y="16"/>
                </a:lnTo>
                <a:lnTo>
                  <a:pt x="296" y="22"/>
                </a:lnTo>
                <a:lnTo>
                  <a:pt x="303" y="29"/>
                </a:lnTo>
                <a:lnTo>
                  <a:pt x="309" y="35"/>
                </a:lnTo>
                <a:lnTo>
                  <a:pt x="315" y="42"/>
                </a:lnTo>
                <a:lnTo>
                  <a:pt x="320" y="51"/>
                </a:lnTo>
                <a:lnTo>
                  <a:pt x="325" y="59"/>
                </a:lnTo>
                <a:lnTo>
                  <a:pt x="327" y="68"/>
                </a:lnTo>
                <a:lnTo>
                  <a:pt x="330" y="77"/>
                </a:lnTo>
                <a:lnTo>
                  <a:pt x="331" y="88"/>
                </a:lnTo>
                <a:lnTo>
                  <a:pt x="331" y="97"/>
                </a:lnTo>
                <a:lnTo>
                  <a:pt x="331" y="107"/>
                </a:lnTo>
                <a:lnTo>
                  <a:pt x="329" y="119"/>
                </a:lnTo>
                <a:lnTo>
                  <a:pt x="325" y="132"/>
                </a:lnTo>
                <a:lnTo>
                  <a:pt x="319" y="147"/>
                </a:lnTo>
                <a:lnTo>
                  <a:pt x="307" y="177"/>
                </a:lnTo>
                <a:lnTo>
                  <a:pt x="292" y="209"/>
                </a:lnTo>
                <a:lnTo>
                  <a:pt x="275" y="239"/>
                </a:lnTo>
                <a:lnTo>
                  <a:pt x="261" y="265"/>
                </a:lnTo>
                <a:lnTo>
                  <a:pt x="243" y="295"/>
                </a:lnTo>
                <a:lnTo>
                  <a:pt x="239" y="300"/>
                </a:lnTo>
                <a:lnTo>
                  <a:pt x="234" y="301"/>
                </a:lnTo>
                <a:lnTo>
                  <a:pt x="228" y="300"/>
                </a:lnTo>
                <a:lnTo>
                  <a:pt x="224" y="295"/>
                </a:lnTo>
                <a:close/>
                <a:moveTo>
                  <a:pt x="160" y="97"/>
                </a:moveTo>
                <a:lnTo>
                  <a:pt x="160" y="97"/>
                </a:lnTo>
                <a:lnTo>
                  <a:pt x="160" y="104"/>
                </a:lnTo>
                <a:lnTo>
                  <a:pt x="162" y="111"/>
                </a:lnTo>
                <a:lnTo>
                  <a:pt x="168" y="130"/>
                </a:lnTo>
                <a:lnTo>
                  <a:pt x="176" y="152"/>
                </a:lnTo>
                <a:lnTo>
                  <a:pt x="187" y="176"/>
                </a:lnTo>
                <a:lnTo>
                  <a:pt x="210" y="224"/>
                </a:lnTo>
                <a:lnTo>
                  <a:pt x="234" y="267"/>
                </a:lnTo>
                <a:lnTo>
                  <a:pt x="257" y="224"/>
                </a:lnTo>
                <a:lnTo>
                  <a:pt x="282" y="176"/>
                </a:lnTo>
                <a:lnTo>
                  <a:pt x="292" y="152"/>
                </a:lnTo>
                <a:lnTo>
                  <a:pt x="301" y="130"/>
                </a:lnTo>
                <a:lnTo>
                  <a:pt x="307" y="111"/>
                </a:lnTo>
                <a:lnTo>
                  <a:pt x="308" y="104"/>
                </a:lnTo>
                <a:lnTo>
                  <a:pt x="308" y="97"/>
                </a:lnTo>
                <a:lnTo>
                  <a:pt x="307" y="82"/>
                </a:lnTo>
                <a:lnTo>
                  <a:pt x="303" y="68"/>
                </a:lnTo>
                <a:lnTo>
                  <a:pt x="296" y="56"/>
                </a:lnTo>
                <a:lnTo>
                  <a:pt x="286" y="44"/>
                </a:lnTo>
                <a:lnTo>
                  <a:pt x="275" y="35"/>
                </a:lnTo>
                <a:lnTo>
                  <a:pt x="263" y="29"/>
                </a:lnTo>
                <a:lnTo>
                  <a:pt x="249" y="24"/>
                </a:lnTo>
                <a:lnTo>
                  <a:pt x="234" y="23"/>
                </a:lnTo>
                <a:lnTo>
                  <a:pt x="219" y="24"/>
                </a:lnTo>
                <a:lnTo>
                  <a:pt x="205" y="29"/>
                </a:lnTo>
                <a:lnTo>
                  <a:pt x="193" y="35"/>
                </a:lnTo>
                <a:lnTo>
                  <a:pt x="182" y="44"/>
                </a:lnTo>
                <a:lnTo>
                  <a:pt x="172" y="56"/>
                </a:lnTo>
                <a:lnTo>
                  <a:pt x="165" y="68"/>
                </a:lnTo>
                <a:lnTo>
                  <a:pt x="161" y="82"/>
                </a:lnTo>
                <a:lnTo>
                  <a:pt x="160" y="97"/>
                </a:lnTo>
                <a:close/>
                <a:moveTo>
                  <a:pt x="234" y="154"/>
                </a:moveTo>
                <a:lnTo>
                  <a:pt x="234" y="154"/>
                </a:lnTo>
                <a:lnTo>
                  <a:pt x="223" y="152"/>
                </a:lnTo>
                <a:lnTo>
                  <a:pt x="212" y="148"/>
                </a:lnTo>
                <a:lnTo>
                  <a:pt x="202" y="144"/>
                </a:lnTo>
                <a:lnTo>
                  <a:pt x="194" y="137"/>
                </a:lnTo>
                <a:lnTo>
                  <a:pt x="187" y="129"/>
                </a:lnTo>
                <a:lnTo>
                  <a:pt x="183" y="119"/>
                </a:lnTo>
                <a:lnTo>
                  <a:pt x="179" y="108"/>
                </a:lnTo>
                <a:lnTo>
                  <a:pt x="177" y="97"/>
                </a:lnTo>
                <a:lnTo>
                  <a:pt x="179" y="86"/>
                </a:lnTo>
                <a:lnTo>
                  <a:pt x="183" y="75"/>
                </a:lnTo>
                <a:lnTo>
                  <a:pt x="187" y="66"/>
                </a:lnTo>
                <a:lnTo>
                  <a:pt x="194" y="57"/>
                </a:lnTo>
                <a:lnTo>
                  <a:pt x="202" y="51"/>
                </a:lnTo>
                <a:lnTo>
                  <a:pt x="212" y="45"/>
                </a:lnTo>
                <a:lnTo>
                  <a:pt x="223" y="42"/>
                </a:lnTo>
                <a:lnTo>
                  <a:pt x="234" y="41"/>
                </a:lnTo>
                <a:lnTo>
                  <a:pt x="245" y="42"/>
                </a:lnTo>
                <a:lnTo>
                  <a:pt x="256" y="45"/>
                </a:lnTo>
                <a:lnTo>
                  <a:pt x="265" y="51"/>
                </a:lnTo>
                <a:lnTo>
                  <a:pt x="274" y="57"/>
                </a:lnTo>
                <a:lnTo>
                  <a:pt x="281" y="66"/>
                </a:lnTo>
                <a:lnTo>
                  <a:pt x="286" y="75"/>
                </a:lnTo>
                <a:lnTo>
                  <a:pt x="289" y="86"/>
                </a:lnTo>
                <a:lnTo>
                  <a:pt x="290" y="97"/>
                </a:lnTo>
                <a:lnTo>
                  <a:pt x="289" y="108"/>
                </a:lnTo>
                <a:lnTo>
                  <a:pt x="286" y="119"/>
                </a:lnTo>
                <a:lnTo>
                  <a:pt x="281" y="129"/>
                </a:lnTo>
                <a:lnTo>
                  <a:pt x="274" y="137"/>
                </a:lnTo>
                <a:lnTo>
                  <a:pt x="265" y="144"/>
                </a:lnTo>
                <a:lnTo>
                  <a:pt x="256" y="148"/>
                </a:lnTo>
                <a:lnTo>
                  <a:pt x="245" y="152"/>
                </a:lnTo>
                <a:lnTo>
                  <a:pt x="234" y="154"/>
                </a:lnTo>
                <a:close/>
                <a:moveTo>
                  <a:pt x="234" y="130"/>
                </a:moveTo>
                <a:lnTo>
                  <a:pt x="234" y="130"/>
                </a:lnTo>
                <a:lnTo>
                  <a:pt x="241" y="129"/>
                </a:lnTo>
                <a:lnTo>
                  <a:pt x="246" y="128"/>
                </a:lnTo>
                <a:lnTo>
                  <a:pt x="253" y="125"/>
                </a:lnTo>
                <a:lnTo>
                  <a:pt x="257" y="121"/>
                </a:lnTo>
                <a:lnTo>
                  <a:pt x="261" y="115"/>
                </a:lnTo>
                <a:lnTo>
                  <a:pt x="264" y="110"/>
                </a:lnTo>
                <a:lnTo>
                  <a:pt x="267" y="104"/>
                </a:lnTo>
                <a:lnTo>
                  <a:pt x="267" y="97"/>
                </a:lnTo>
                <a:lnTo>
                  <a:pt x="267" y="90"/>
                </a:lnTo>
                <a:lnTo>
                  <a:pt x="264" y="84"/>
                </a:lnTo>
                <a:lnTo>
                  <a:pt x="261" y="78"/>
                </a:lnTo>
                <a:lnTo>
                  <a:pt x="257" y="74"/>
                </a:lnTo>
                <a:lnTo>
                  <a:pt x="253" y="70"/>
                </a:lnTo>
                <a:lnTo>
                  <a:pt x="246" y="67"/>
                </a:lnTo>
                <a:lnTo>
                  <a:pt x="241" y="64"/>
                </a:lnTo>
                <a:lnTo>
                  <a:pt x="234" y="64"/>
                </a:lnTo>
                <a:lnTo>
                  <a:pt x="227" y="64"/>
                </a:lnTo>
                <a:lnTo>
                  <a:pt x="221" y="67"/>
                </a:lnTo>
                <a:lnTo>
                  <a:pt x="216" y="70"/>
                </a:lnTo>
                <a:lnTo>
                  <a:pt x="210" y="74"/>
                </a:lnTo>
                <a:lnTo>
                  <a:pt x="206" y="78"/>
                </a:lnTo>
                <a:lnTo>
                  <a:pt x="204" y="84"/>
                </a:lnTo>
                <a:lnTo>
                  <a:pt x="202" y="90"/>
                </a:lnTo>
                <a:lnTo>
                  <a:pt x="201" y="97"/>
                </a:lnTo>
                <a:lnTo>
                  <a:pt x="202" y="104"/>
                </a:lnTo>
                <a:lnTo>
                  <a:pt x="204" y="110"/>
                </a:lnTo>
                <a:lnTo>
                  <a:pt x="206" y="115"/>
                </a:lnTo>
                <a:lnTo>
                  <a:pt x="210" y="121"/>
                </a:lnTo>
                <a:lnTo>
                  <a:pt x="216" y="125"/>
                </a:lnTo>
                <a:lnTo>
                  <a:pt x="221" y="128"/>
                </a:lnTo>
                <a:lnTo>
                  <a:pt x="227" y="129"/>
                </a:lnTo>
                <a:lnTo>
                  <a:pt x="234" y="130"/>
                </a:lnTo>
                <a:close/>
              </a:path>
            </a:pathLst>
          </a:custGeom>
          <a:solidFill>
            <a:schemeClr val="accent1"/>
          </a:solidFill>
          <a:ln>
            <a:noFill/>
          </a:ln>
        </p:spPr>
        <p:txBody>
          <a:bodyPr/>
          <a:lstStyle/>
          <a:p>
            <a:endParaRPr lang="en-US" dirty="0"/>
          </a:p>
        </p:txBody>
      </p:sp>
      <p:sp>
        <p:nvSpPr>
          <p:cNvPr id="297" name="Freeform 342"/>
          <p:cNvSpPr>
            <a:spLocks noEditPoints="1"/>
          </p:cNvSpPr>
          <p:nvPr/>
        </p:nvSpPr>
        <p:spPr bwMode="auto">
          <a:xfrm>
            <a:off x="5187770" y="3953682"/>
            <a:ext cx="364305" cy="322369"/>
          </a:xfrm>
          <a:custGeom>
            <a:avLst/>
            <a:gdLst>
              <a:gd name="T0" fmla="*/ 214842 w 417"/>
              <a:gd name="T1" fmla="*/ 103188 h 369"/>
              <a:gd name="T2" fmla="*/ 210609 w 417"/>
              <a:gd name="T3" fmla="*/ 101600 h 369"/>
              <a:gd name="T4" fmla="*/ 10054 w 417"/>
              <a:gd name="T5" fmla="*/ 101600 h 369"/>
              <a:gd name="T6" fmla="*/ 7938 w 417"/>
              <a:gd name="T7" fmla="*/ 102659 h 369"/>
              <a:gd name="T8" fmla="*/ 3704 w 417"/>
              <a:gd name="T9" fmla="*/ 102659 h 369"/>
              <a:gd name="T10" fmla="*/ 1588 w 417"/>
              <a:gd name="T11" fmla="*/ 101071 h 369"/>
              <a:gd name="T12" fmla="*/ 0 w 417"/>
              <a:gd name="T13" fmla="*/ 96838 h 369"/>
              <a:gd name="T14" fmla="*/ 2117 w 417"/>
              <a:gd name="T15" fmla="*/ 92604 h 369"/>
              <a:gd name="T16" fmla="*/ 106363 w 417"/>
              <a:gd name="T17" fmla="*/ 1588 h 369"/>
              <a:gd name="T18" fmla="*/ 110067 w 417"/>
              <a:gd name="T19" fmla="*/ 0 h 369"/>
              <a:gd name="T20" fmla="*/ 114300 w 417"/>
              <a:gd name="T21" fmla="*/ 1588 h 369"/>
              <a:gd name="T22" fmla="*/ 218546 w 417"/>
              <a:gd name="T23" fmla="*/ 92604 h 369"/>
              <a:gd name="T24" fmla="*/ 220663 w 417"/>
              <a:gd name="T25" fmla="*/ 96838 h 369"/>
              <a:gd name="T26" fmla="*/ 219075 w 417"/>
              <a:gd name="T27" fmla="*/ 101071 h 369"/>
              <a:gd name="T28" fmla="*/ 216959 w 417"/>
              <a:gd name="T29" fmla="*/ 102659 h 369"/>
              <a:gd name="T30" fmla="*/ 214842 w 417"/>
              <a:gd name="T31" fmla="*/ 103188 h 369"/>
              <a:gd name="T32" fmla="*/ 190500 w 417"/>
              <a:gd name="T33" fmla="*/ 189442 h 369"/>
              <a:gd name="T34" fmla="*/ 190500 w 417"/>
              <a:gd name="T35" fmla="*/ 191559 h 369"/>
              <a:gd name="T36" fmla="*/ 187325 w 417"/>
              <a:gd name="T37" fmla="*/ 194205 h 369"/>
              <a:gd name="T38" fmla="*/ 123825 w 417"/>
              <a:gd name="T39" fmla="*/ 195263 h 369"/>
              <a:gd name="T40" fmla="*/ 96838 w 417"/>
              <a:gd name="T41" fmla="*/ 147109 h 369"/>
              <a:gd name="T42" fmla="*/ 35454 w 417"/>
              <a:gd name="T43" fmla="*/ 195263 h 369"/>
              <a:gd name="T44" fmla="*/ 33338 w 417"/>
              <a:gd name="T45" fmla="*/ 194205 h 369"/>
              <a:gd name="T46" fmla="*/ 29633 w 417"/>
              <a:gd name="T47" fmla="*/ 191559 h 369"/>
              <a:gd name="T48" fmla="*/ 29633 w 417"/>
              <a:gd name="T49" fmla="*/ 104246 h 369"/>
              <a:gd name="T50" fmla="*/ 29633 w 417"/>
              <a:gd name="T51" fmla="*/ 101071 h 369"/>
              <a:gd name="T52" fmla="*/ 106363 w 417"/>
              <a:gd name="T53" fmla="*/ 32808 h 369"/>
              <a:gd name="T54" fmla="*/ 107950 w 417"/>
              <a:gd name="T55" fmla="*/ 31221 h 369"/>
              <a:gd name="T56" fmla="*/ 112184 w 417"/>
              <a:gd name="T57" fmla="*/ 31221 h 369"/>
              <a:gd name="T58" fmla="*/ 189442 w 417"/>
              <a:gd name="T59" fmla="*/ 98954 h 369"/>
              <a:gd name="T60" fmla="*/ 190500 w 417"/>
              <a:gd name="T61" fmla="*/ 101071 h 369"/>
              <a:gd name="T62" fmla="*/ 190500 w 417"/>
              <a:gd name="T63" fmla="*/ 104246 h 369"/>
              <a:gd name="T64" fmla="*/ 110067 w 417"/>
              <a:gd name="T65" fmla="*/ 44979 h 369"/>
              <a:gd name="T66" fmla="*/ 42333 w 417"/>
              <a:gd name="T67" fmla="*/ 182563 h 369"/>
              <a:gd name="T68" fmla="*/ 84667 w 417"/>
              <a:gd name="T69" fmla="*/ 140230 h 369"/>
              <a:gd name="T70" fmla="*/ 85196 w 417"/>
              <a:gd name="T71" fmla="*/ 138113 h 369"/>
              <a:gd name="T72" fmla="*/ 88900 w 417"/>
              <a:gd name="T73" fmla="*/ 134409 h 369"/>
              <a:gd name="T74" fmla="*/ 129646 w 417"/>
              <a:gd name="T75" fmla="*/ 134409 h 369"/>
              <a:gd name="T76" fmla="*/ 132292 w 417"/>
              <a:gd name="T77" fmla="*/ 134409 h 369"/>
              <a:gd name="T78" fmla="*/ 135467 w 417"/>
              <a:gd name="T79" fmla="*/ 138113 h 369"/>
              <a:gd name="T80" fmla="*/ 135996 w 417"/>
              <a:gd name="T81" fmla="*/ 182563 h 369"/>
              <a:gd name="T82" fmla="*/ 178859 w 417"/>
              <a:gd name="T83" fmla="*/ 106363 h 36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17" h="369">
                <a:moveTo>
                  <a:pt x="406" y="195"/>
                </a:moveTo>
                <a:lnTo>
                  <a:pt x="406" y="195"/>
                </a:lnTo>
                <a:lnTo>
                  <a:pt x="402" y="194"/>
                </a:lnTo>
                <a:lnTo>
                  <a:pt x="398" y="192"/>
                </a:lnTo>
                <a:lnTo>
                  <a:pt x="208" y="27"/>
                </a:lnTo>
                <a:lnTo>
                  <a:pt x="19" y="192"/>
                </a:lnTo>
                <a:lnTo>
                  <a:pt x="15" y="194"/>
                </a:lnTo>
                <a:lnTo>
                  <a:pt x="11" y="195"/>
                </a:lnTo>
                <a:lnTo>
                  <a:pt x="7" y="194"/>
                </a:lnTo>
                <a:lnTo>
                  <a:pt x="3" y="191"/>
                </a:lnTo>
                <a:lnTo>
                  <a:pt x="0" y="187"/>
                </a:lnTo>
                <a:lnTo>
                  <a:pt x="0" y="183"/>
                </a:lnTo>
                <a:lnTo>
                  <a:pt x="1" y="179"/>
                </a:lnTo>
                <a:lnTo>
                  <a:pt x="4" y="175"/>
                </a:lnTo>
                <a:lnTo>
                  <a:pt x="201" y="3"/>
                </a:lnTo>
                <a:lnTo>
                  <a:pt x="204" y="1"/>
                </a:lnTo>
                <a:lnTo>
                  <a:pt x="208" y="0"/>
                </a:lnTo>
                <a:lnTo>
                  <a:pt x="212" y="1"/>
                </a:lnTo>
                <a:lnTo>
                  <a:pt x="216" y="3"/>
                </a:lnTo>
                <a:lnTo>
                  <a:pt x="413" y="175"/>
                </a:lnTo>
                <a:lnTo>
                  <a:pt x="415" y="179"/>
                </a:lnTo>
                <a:lnTo>
                  <a:pt x="417" y="183"/>
                </a:lnTo>
                <a:lnTo>
                  <a:pt x="417" y="187"/>
                </a:lnTo>
                <a:lnTo>
                  <a:pt x="414" y="191"/>
                </a:lnTo>
                <a:lnTo>
                  <a:pt x="410" y="194"/>
                </a:lnTo>
                <a:lnTo>
                  <a:pt x="406" y="195"/>
                </a:lnTo>
                <a:close/>
                <a:moveTo>
                  <a:pt x="360" y="197"/>
                </a:moveTo>
                <a:lnTo>
                  <a:pt x="360" y="358"/>
                </a:lnTo>
                <a:lnTo>
                  <a:pt x="360" y="362"/>
                </a:lnTo>
                <a:lnTo>
                  <a:pt x="358" y="366"/>
                </a:lnTo>
                <a:lnTo>
                  <a:pt x="354" y="367"/>
                </a:lnTo>
                <a:lnTo>
                  <a:pt x="349" y="369"/>
                </a:lnTo>
                <a:lnTo>
                  <a:pt x="234" y="369"/>
                </a:lnTo>
                <a:lnTo>
                  <a:pt x="234" y="278"/>
                </a:lnTo>
                <a:lnTo>
                  <a:pt x="183" y="278"/>
                </a:lnTo>
                <a:lnTo>
                  <a:pt x="183" y="369"/>
                </a:lnTo>
                <a:lnTo>
                  <a:pt x="67" y="369"/>
                </a:lnTo>
                <a:lnTo>
                  <a:pt x="63" y="367"/>
                </a:lnTo>
                <a:lnTo>
                  <a:pt x="59" y="366"/>
                </a:lnTo>
                <a:lnTo>
                  <a:pt x="56" y="362"/>
                </a:lnTo>
                <a:lnTo>
                  <a:pt x="56" y="358"/>
                </a:lnTo>
                <a:lnTo>
                  <a:pt x="56" y="197"/>
                </a:lnTo>
                <a:lnTo>
                  <a:pt x="56" y="191"/>
                </a:lnTo>
                <a:lnTo>
                  <a:pt x="61" y="187"/>
                </a:lnTo>
                <a:lnTo>
                  <a:pt x="201" y="62"/>
                </a:lnTo>
                <a:lnTo>
                  <a:pt x="204" y="59"/>
                </a:lnTo>
                <a:lnTo>
                  <a:pt x="208" y="59"/>
                </a:lnTo>
                <a:lnTo>
                  <a:pt x="212" y="59"/>
                </a:lnTo>
                <a:lnTo>
                  <a:pt x="216" y="62"/>
                </a:lnTo>
                <a:lnTo>
                  <a:pt x="358" y="187"/>
                </a:lnTo>
                <a:lnTo>
                  <a:pt x="360" y="191"/>
                </a:lnTo>
                <a:lnTo>
                  <a:pt x="360" y="197"/>
                </a:lnTo>
                <a:close/>
                <a:moveTo>
                  <a:pt x="338" y="201"/>
                </a:moveTo>
                <a:lnTo>
                  <a:pt x="208" y="85"/>
                </a:lnTo>
                <a:lnTo>
                  <a:pt x="80" y="201"/>
                </a:lnTo>
                <a:lnTo>
                  <a:pt x="80" y="345"/>
                </a:lnTo>
                <a:lnTo>
                  <a:pt x="160" y="345"/>
                </a:lnTo>
                <a:lnTo>
                  <a:pt x="160" y="265"/>
                </a:lnTo>
                <a:lnTo>
                  <a:pt x="161" y="261"/>
                </a:lnTo>
                <a:lnTo>
                  <a:pt x="164" y="257"/>
                </a:lnTo>
                <a:lnTo>
                  <a:pt x="168" y="254"/>
                </a:lnTo>
                <a:lnTo>
                  <a:pt x="172" y="254"/>
                </a:lnTo>
                <a:lnTo>
                  <a:pt x="245" y="254"/>
                </a:lnTo>
                <a:lnTo>
                  <a:pt x="250" y="254"/>
                </a:lnTo>
                <a:lnTo>
                  <a:pt x="253" y="257"/>
                </a:lnTo>
                <a:lnTo>
                  <a:pt x="256" y="261"/>
                </a:lnTo>
                <a:lnTo>
                  <a:pt x="257" y="265"/>
                </a:lnTo>
                <a:lnTo>
                  <a:pt x="257" y="345"/>
                </a:lnTo>
                <a:lnTo>
                  <a:pt x="338" y="345"/>
                </a:lnTo>
                <a:lnTo>
                  <a:pt x="338" y="201"/>
                </a:lnTo>
                <a:close/>
              </a:path>
            </a:pathLst>
          </a:custGeom>
          <a:solidFill>
            <a:schemeClr val="accent1"/>
          </a:solidFill>
          <a:ln>
            <a:noFill/>
          </a:ln>
        </p:spPr>
        <p:txBody>
          <a:bodyPr/>
          <a:lstStyle/>
          <a:p>
            <a:endParaRPr lang="en-US" dirty="0"/>
          </a:p>
        </p:txBody>
      </p:sp>
      <p:sp>
        <p:nvSpPr>
          <p:cNvPr id="298" name="Freeform 343"/>
          <p:cNvSpPr>
            <a:spLocks noEditPoints="1"/>
          </p:cNvSpPr>
          <p:nvPr/>
        </p:nvSpPr>
        <p:spPr bwMode="auto">
          <a:xfrm>
            <a:off x="9985358" y="5401572"/>
            <a:ext cx="489096" cy="348580"/>
          </a:xfrm>
          <a:custGeom>
            <a:avLst/>
            <a:gdLst>
              <a:gd name="T0" fmla="*/ 51002 w 502"/>
              <a:gd name="T1" fmla="*/ 38533 h 400"/>
              <a:gd name="T2" fmla="*/ 176915 w 502"/>
              <a:gd name="T3" fmla="*/ 63869 h 400"/>
              <a:gd name="T4" fmla="*/ 189134 w 502"/>
              <a:gd name="T5" fmla="*/ 31671 h 400"/>
              <a:gd name="T6" fmla="*/ 188603 w 502"/>
              <a:gd name="T7" fmla="*/ 29559 h 400"/>
              <a:gd name="T8" fmla="*/ 185415 w 502"/>
              <a:gd name="T9" fmla="*/ 25864 h 400"/>
              <a:gd name="T10" fmla="*/ 141850 w 502"/>
              <a:gd name="T11" fmla="*/ 25864 h 400"/>
              <a:gd name="T12" fmla="*/ 141850 w 502"/>
              <a:gd name="T13" fmla="*/ 5806 h 400"/>
              <a:gd name="T14" fmla="*/ 140257 w 502"/>
              <a:gd name="T15" fmla="*/ 1584 h 400"/>
              <a:gd name="T16" fmla="*/ 136006 w 502"/>
              <a:gd name="T17" fmla="*/ 0 h 400"/>
              <a:gd name="T18" fmla="*/ 113162 w 502"/>
              <a:gd name="T19" fmla="*/ 0 h 400"/>
              <a:gd name="T20" fmla="*/ 108911 w 502"/>
              <a:gd name="T21" fmla="*/ 1584 h 400"/>
              <a:gd name="T22" fmla="*/ 107318 w 502"/>
              <a:gd name="T23" fmla="*/ 5806 h 400"/>
              <a:gd name="T24" fmla="*/ 48877 w 502"/>
              <a:gd name="T25" fmla="*/ 25864 h 400"/>
              <a:gd name="T26" fmla="*/ 46752 w 502"/>
              <a:gd name="T27" fmla="*/ 25864 h 400"/>
              <a:gd name="T28" fmla="*/ 2125 w 502"/>
              <a:gd name="T29" fmla="*/ 68092 h 400"/>
              <a:gd name="T30" fmla="*/ 531 w 502"/>
              <a:gd name="T31" fmla="*/ 69676 h 400"/>
              <a:gd name="T32" fmla="*/ 0 w 502"/>
              <a:gd name="T33" fmla="*/ 72315 h 400"/>
              <a:gd name="T34" fmla="*/ 2125 w 502"/>
              <a:gd name="T35" fmla="*/ 77065 h 400"/>
              <a:gd name="T36" fmla="*/ 45158 w 502"/>
              <a:gd name="T37" fmla="*/ 116654 h 400"/>
              <a:gd name="T38" fmla="*/ 49409 w 502"/>
              <a:gd name="T39" fmla="*/ 118237 h 400"/>
              <a:gd name="T40" fmla="*/ 66409 w 502"/>
              <a:gd name="T41" fmla="*/ 106097 h 400"/>
              <a:gd name="T42" fmla="*/ 15407 w 502"/>
              <a:gd name="T43" fmla="*/ 72315 h 400"/>
              <a:gd name="T44" fmla="*/ 130162 w 502"/>
              <a:gd name="T45" fmla="*/ 12140 h 400"/>
              <a:gd name="T46" fmla="*/ 119006 w 502"/>
              <a:gd name="T47" fmla="*/ 25864 h 400"/>
              <a:gd name="T48" fmla="*/ 264575 w 502"/>
              <a:gd name="T49" fmla="*/ 116654 h 400"/>
              <a:gd name="T50" fmla="*/ 221542 w 502"/>
              <a:gd name="T51" fmla="*/ 77065 h 400"/>
              <a:gd name="T52" fmla="*/ 216760 w 502"/>
              <a:gd name="T53" fmla="*/ 75482 h 400"/>
              <a:gd name="T54" fmla="*/ 83410 w 502"/>
              <a:gd name="T55" fmla="*/ 75482 h 400"/>
              <a:gd name="T56" fmla="*/ 78629 w 502"/>
              <a:gd name="T57" fmla="*/ 77065 h 400"/>
              <a:gd name="T58" fmla="*/ 77566 w 502"/>
              <a:gd name="T59" fmla="*/ 81288 h 400"/>
              <a:gd name="T60" fmla="*/ 77566 w 502"/>
              <a:gd name="T61" fmla="*/ 162048 h 400"/>
              <a:gd name="T62" fmla="*/ 78629 w 502"/>
              <a:gd name="T63" fmla="*/ 166271 h 400"/>
              <a:gd name="T64" fmla="*/ 83410 w 502"/>
              <a:gd name="T65" fmla="*/ 167855 h 400"/>
              <a:gd name="T66" fmla="*/ 107318 w 502"/>
              <a:gd name="T67" fmla="*/ 211138 h 400"/>
              <a:gd name="T68" fmla="*/ 119006 w 502"/>
              <a:gd name="T69" fmla="*/ 167855 h 400"/>
              <a:gd name="T70" fmla="*/ 130162 w 502"/>
              <a:gd name="T71" fmla="*/ 211138 h 400"/>
              <a:gd name="T72" fmla="*/ 141850 w 502"/>
              <a:gd name="T73" fmla="*/ 167855 h 400"/>
              <a:gd name="T74" fmla="*/ 217823 w 502"/>
              <a:gd name="T75" fmla="*/ 167855 h 400"/>
              <a:gd name="T76" fmla="*/ 222073 w 502"/>
              <a:gd name="T77" fmla="*/ 166271 h 400"/>
              <a:gd name="T78" fmla="*/ 264575 w 502"/>
              <a:gd name="T79" fmla="*/ 125627 h 400"/>
              <a:gd name="T80" fmla="*/ 266700 w 502"/>
              <a:gd name="T81" fmla="*/ 121404 h 400"/>
              <a:gd name="T82" fmla="*/ 266169 w 502"/>
              <a:gd name="T83" fmla="*/ 118765 h 400"/>
              <a:gd name="T84" fmla="*/ 264575 w 502"/>
              <a:gd name="T85" fmla="*/ 116654 h 400"/>
              <a:gd name="T86" fmla="*/ 89785 w 502"/>
              <a:gd name="T87" fmla="*/ 155186 h 400"/>
              <a:gd name="T88" fmla="*/ 214635 w 502"/>
              <a:gd name="T89" fmla="*/ 87094 h 400"/>
              <a:gd name="T90" fmla="*/ 215698 w 502"/>
              <a:gd name="T91" fmla="*/ 155186 h 4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02" h="400">
                <a:moveTo>
                  <a:pt x="29" y="137"/>
                </a:moveTo>
                <a:lnTo>
                  <a:pt x="96" y="73"/>
                </a:lnTo>
                <a:lnTo>
                  <a:pt x="333" y="73"/>
                </a:lnTo>
                <a:lnTo>
                  <a:pt x="333" y="121"/>
                </a:lnTo>
                <a:lnTo>
                  <a:pt x="356" y="121"/>
                </a:lnTo>
                <a:lnTo>
                  <a:pt x="356" y="60"/>
                </a:lnTo>
                <a:lnTo>
                  <a:pt x="355" y="56"/>
                </a:lnTo>
                <a:lnTo>
                  <a:pt x="352" y="52"/>
                </a:lnTo>
                <a:lnTo>
                  <a:pt x="349" y="49"/>
                </a:lnTo>
                <a:lnTo>
                  <a:pt x="344" y="49"/>
                </a:lnTo>
                <a:lnTo>
                  <a:pt x="267" y="49"/>
                </a:lnTo>
                <a:lnTo>
                  <a:pt x="267" y="11"/>
                </a:lnTo>
                <a:lnTo>
                  <a:pt x="267" y="7"/>
                </a:lnTo>
                <a:lnTo>
                  <a:pt x="264" y="3"/>
                </a:lnTo>
                <a:lnTo>
                  <a:pt x="260" y="0"/>
                </a:lnTo>
                <a:lnTo>
                  <a:pt x="256" y="0"/>
                </a:lnTo>
                <a:lnTo>
                  <a:pt x="213" y="0"/>
                </a:lnTo>
                <a:lnTo>
                  <a:pt x="209" y="0"/>
                </a:lnTo>
                <a:lnTo>
                  <a:pt x="205" y="3"/>
                </a:lnTo>
                <a:lnTo>
                  <a:pt x="202" y="7"/>
                </a:lnTo>
                <a:lnTo>
                  <a:pt x="202" y="11"/>
                </a:lnTo>
                <a:lnTo>
                  <a:pt x="202" y="49"/>
                </a:lnTo>
                <a:lnTo>
                  <a:pt x="92" y="49"/>
                </a:lnTo>
                <a:lnTo>
                  <a:pt x="88" y="49"/>
                </a:lnTo>
                <a:lnTo>
                  <a:pt x="84" y="52"/>
                </a:lnTo>
                <a:lnTo>
                  <a:pt x="4" y="129"/>
                </a:lnTo>
                <a:lnTo>
                  <a:pt x="1" y="132"/>
                </a:lnTo>
                <a:lnTo>
                  <a:pt x="0" y="137"/>
                </a:lnTo>
                <a:lnTo>
                  <a:pt x="1" y="142"/>
                </a:lnTo>
                <a:lnTo>
                  <a:pt x="4" y="146"/>
                </a:lnTo>
                <a:lnTo>
                  <a:pt x="85" y="221"/>
                </a:lnTo>
                <a:lnTo>
                  <a:pt x="89" y="224"/>
                </a:lnTo>
                <a:lnTo>
                  <a:pt x="93" y="224"/>
                </a:lnTo>
                <a:lnTo>
                  <a:pt x="125" y="224"/>
                </a:lnTo>
                <a:lnTo>
                  <a:pt x="125" y="201"/>
                </a:lnTo>
                <a:lnTo>
                  <a:pt x="98" y="201"/>
                </a:lnTo>
                <a:lnTo>
                  <a:pt x="29" y="137"/>
                </a:lnTo>
                <a:close/>
                <a:moveTo>
                  <a:pt x="224" y="23"/>
                </a:moveTo>
                <a:lnTo>
                  <a:pt x="245" y="23"/>
                </a:lnTo>
                <a:lnTo>
                  <a:pt x="245" y="49"/>
                </a:lnTo>
                <a:lnTo>
                  <a:pt x="224" y="49"/>
                </a:lnTo>
                <a:lnTo>
                  <a:pt x="224" y="23"/>
                </a:lnTo>
                <a:close/>
                <a:moveTo>
                  <a:pt x="498" y="221"/>
                </a:moveTo>
                <a:lnTo>
                  <a:pt x="417" y="146"/>
                </a:lnTo>
                <a:lnTo>
                  <a:pt x="413" y="143"/>
                </a:lnTo>
                <a:lnTo>
                  <a:pt x="408" y="143"/>
                </a:lnTo>
                <a:lnTo>
                  <a:pt x="157" y="143"/>
                </a:lnTo>
                <a:lnTo>
                  <a:pt x="153" y="143"/>
                </a:lnTo>
                <a:lnTo>
                  <a:pt x="148" y="146"/>
                </a:lnTo>
                <a:lnTo>
                  <a:pt x="147" y="150"/>
                </a:lnTo>
                <a:lnTo>
                  <a:pt x="146" y="154"/>
                </a:lnTo>
                <a:lnTo>
                  <a:pt x="146" y="307"/>
                </a:lnTo>
                <a:lnTo>
                  <a:pt x="147" y="311"/>
                </a:lnTo>
                <a:lnTo>
                  <a:pt x="148" y="315"/>
                </a:lnTo>
                <a:lnTo>
                  <a:pt x="153" y="316"/>
                </a:lnTo>
                <a:lnTo>
                  <a:pt x="157" y="318"/>
                </a:lnTo>
                <a:lnTo>
                  <a:pt x="202" y="318"/>
                </a:lnTo>
                <a:lnTo>
                  <a:pt x="202" y="400"/>
                </a:lnTo>
                <a:lnTo>
                  <a:pt x="224" y="400"/>
                </a:lnTo>
                <a:lnTo>
                  <a:pt x="224" y="318"/>
                </a:lnTo>
                <a:lnTo>
                  <a:pt x="245" y="318"/>
                </a:lnTo>
                <a:lnTo>
                  <a:pt x="245" y="400"/>
                </a:lnTo>
                <a:lnTo>
                  <a:pt x="267" y="400"/>
                </a:lnTo>
                <a:lnTo>
                  <a:pt x="267" y="318"/>
                </a:lnTo>
                <a:lnTo>
                  <a:pt x="410" y="318"/>
                </a:lnTo>
                <a:lnTo>
                  <a:pt x="414" y="316"/>
                </a:lnTo>
                <a:lnTo>
                  <a:pt x="418" y="315"/>
                </a:lnTo>
                <a:lnTo>
                  <a:pt x="498" y="238"/>
                </a:lnTo>
                <a:lnTo>
                  <a:pt x="501" y="234"/>
                </a:lnTo>
                <a:lnTo>
                  <a:pt x="502" y="230"/>
                </a:lnTo>
                <a:lnTo>
                  <a:pt x="501" y="225"/>
                </a:lnTo>
                <a:lnTo>
                  <a:pt x="498" y="221"/>
                </a:lnTo>
                <a:close/>
                <a:moveTo>
                  <a:pt x="406" y="294"/>
                </a:moveTo>
                <a:lnTo>
                  <a:pt x="169" y="294"/>
                </a:lnTo>
                <a:lnTo>
                  <a:pt x="169" y="165"/>
                </a:lnTo>
                <a:lnTo>
                  <a:pt x="404" y="165"/>
                </a:lnTo>
                <a:lnTo>
                  <a:pt x="473" y="230"/>
                </a:lnTo>
                <a:lnTo>
                  <a:pt x="406" y="294"/>
                </a:lnTo>
                <a:close/>
              </a:path>
            </a:pathLst>
          </a:custGeom>
          <a:solidFill>
            <a:schemeClr val="accent1"/>
          </a:solidFill>
          <a:ln>
            <a:noFill/>
          </a:ln>
        </p:spPr>
        <p:txBody>
          <a:bodyPr/>
          <a:lstStyle/>
          <a:p>
            <a:endParaRPr lang="en-US" dirty="0"/>
          </a:p>
        </p:txBody>
      </p:sp>
      <p:sp>
        <p:nvSpPr>
          <p:cNvPr id="299" name="Freeform 344"/>
          <p:cNvSpPr>
            <a:spLocks noEditPoints="1"/>
          </p:cNvSpPr>
          <p:nvPr/>
        </p:nvSpPr>
        <p:spPr bwMode="auto">
          <a:xfrm>
            <a:off x="8326018" y="4443112"/>
            <a:ext cx="372166" cy="309265"/>
          </a:xfrm>
          <a:custGeom>
            <a:avLst/>
            <a:gdLst>
              <a:gd name="T0" fmla="*/ 193675 w 426"/>
              <a:gd name="T1" fmla="*/ 171979 h 354"/>
              <a:gd name="T2" fmla="*/ 186796 w 426"/>
              <a:gd name="T3" fmla="*/ 183092 h 354"/>
              <a:gd name="T4" fmla="*/ 174625 w 426"/>
              <a:gd name="T5" fmla="*/ 187325 h 354"/>
              <a:gd name="T6" fmla="*/ 44450 w 426"/>
              <a:gd name="T7" fmla="*/ 185738 h 354"/>
              <a:gd name="T8" fmla="*/ 34396 w 426"/>
              <a:gd name="T9" fmla="*/ 177800 h 354"/>
              <a:gd name="T10" fmla="*/ 31221 w 426"/>
              <a:gd name="T11" fmla="*/ 106362 h 354"/>
              <a:gd name="T12" fmla="*/ 46567 w 426"/>
              <a:gd name="T13" fmla="*/ 173567 h 354"/>
              <a:gd name="T14" fmla="*/ 174625 w 426"/>
              <a:gd name="T15" fmla="*/ 174625 h 354"/>
              <a:gd name="T16" fmla="*/ 180975 w 426"/>
              <a:gd name="T17" fmla="*/ 168804 h 354"/>
              <a:gd name="T18" fmla="*/ 66146 w 426"/>
              <a:gd name="T19" fmla="*/ 160338 h 354"/>
              <a:gd name="T20" fmla="*/ 64029 w 426"/>
              <a:gd name="T21" fmla="*/ 114300 h 354"/>
              <a:gd name="T22" fmla="*/ 59796 w 426"/>
              <a:gd name="T23" fmla="*/ 109537 h 354"/>
              <a:gd name="T24" fmla="*/ 52917 w 426"/>
              <a:gd name="T25" fmla="*/ 111654 h 354"/>
              <a:gd name="T26" fmla="*/ 56621 w 426"/>
              <a:gd name="T27" fmla="*/ 156104 h 354"/>
              <a:gd name="T28" fmla="*/ 63500 w 426"/>
              <a:gd name="T29" fmla="*/ 160867 h 354"/>
              <a:gd name="T30" fmla="*/ 87842 w 426"/>
              <a:gd name="T31" fmla="*/ 160867 h 354"/>
              <a:gd name="T32" fmla="*/ 93663 w 426"/>
              <a:gd name="T33" fmla="*/ 156633 h 354"/>
              <a:gd name="T34" fmla="*/ 91017 w 426"/>
              <a:gd name="T35" fmla="*/ 113242 h 354"/>
              <a:gd name="T36" fmla="*/ 85196 w 426"/>
              <a:gd name="T37" fmla="*/ 109537 h 354"/>
              <a:gd name="T38" fmla="*/ 79375 w 426"/>
              <a:gd name="T39" fmla="*/ 115887 h 354"/>
              <a:gd name="T40" fmla="*/ 83608 w 426"/>
              <a:gd name="T41" fmla="*/ 159808 h 354"/>
              <a:gd name="T42" fmla="*/ 87842 w 426"/>
              <a:gd name="T43" fmla="*/ 160867 h 354"/>
              <a:gd name="T44" fmla="*/ 174096 w 426"/>
              <a:gd name="T45" fmla="*/ 116417 h 354"/>
              <a:gd name="T46" fmla="*/ 168275 w 426"/>
              <a:gd name="T47" fmla="*/ 109537 h 354"/>
              <a:gd name="T48" fmla="*/ 162454 w 426"/>
              <a:gd name="T49" fmla="*/ 112183 h 354"/>
              <a:gd name="T50" fmla="*/ 156633 w 426"/>
              <a:gd name="T51" fmla="*/ 156633 h 354"/>
              <a:gd name="T52" fmla="*/ 161396 w 426"/>
              <a:gd name="T53" fmla="*/ 160867 h 354"/>
              <a:gd name="T54" fmla="*/ 166688 w 426"/>
              <a:gd name="T55" fmla="*/ 159808 h 354"/>
              <a:gd name="T56" fmla="*/ 143404 w 426"/>
              <a:gd name="T57" fmla="*/ 155046 h 354"/>
              <a:gd name="T58" fmla="*/ 144992 w 426"/>
              <a:gd name="T59" fmla="*/ 111654 h 354"/>
              <a:gd name="T60" fmla="*/ 138113 w 426"/>
              <a:gd name="T61" fmla="*/ 109537 h 354"/>
              <a:gd name="T62" fmla="*/ 131763 w 426"/>
              <a:gd name="T63" fmla="*/ 154517 h 354"/>
              <a:gd name="T64" fmla="*/ 134408 w 426"/>
              <a:gd name="T65" fmla="*/ 160338 h 354"/>
              <a:gd name="T66" fmla="*/ 137583 w 426"/>
              <a:gd name="T67" fmla="*/ 160867 h 354"/>
              <a:gd name="T68" fmla="*/ 143404 w 426"/>
              <a:gd name="T69" fmla="*/ 155046 h 354"/>
              <a:gd name="T70" fmla="*/ 118533 w 426"/>
              <a:gd name="T71" fmla="*/ 115358 h 354"/>
              <a:gd name="T72" fmla="*/ 112712 w 426"/>
              <a:gd name="T73" fmla="*/ 109537 h 354"/>
              <a:gd name="T74" fmla="*/ 106892 w 426"/>
              <a:gd name="T75" fmla="*/ 113242 h 354"/>
              <a:gd name="T76" fmla="*/ 106892 w 426"/>
              <a:gd name="T77" fmla="*/ 157163 h 354"/>
              <a:gd name="T78" fmla="*/ 112712 w 426"/>
              <a:gd name="T79" fmla="*/ 160867 h 354"/>
              <a:gd name="T80" fmla="*/ 118533 w 426"/>
              <a:gd name="T81" fmla="*/ 155046 h 354"/>
              <a:gd name="T82" fmla="*/ 225425 w 426"/>
              <a:gd name="T83" fmla="*/ 89958 h 354"/>
              <a:gd name="T84" fmla="*/ 219075 w 426"/>
              <a:gd name="T85" fmla="*/ 95779 h 354"/>
              <a:gd name="T86" fmla="*/ 2117 w 426"/>
              <a:gd name="T87" fmla="*/ 94192 h 354"/>
              <a:gd name="T88" fmla="*/ 0 w 426"/>
              <a:gd name="T89" fmla="*/ 62971 h 354"/>
              <a:gd name="T90" fmla="*/ 5821 w 426"/>
              <a:gd name="T91" fmla="*/ 57150 h 354"/>
              <a:gd name="T92" fmla="*/ 85725 w 426"/>
              <a:gd name="T93" fmla="*/ 11642 h 354"/>
              <a:gd name="T94" fmla="*/ 91546 w 426"/>
              <a:gd name="T95" fmla="*/ 1588 h 354"/>
              <a:gd name="T96" fmla="*/ 103187 w 426"/>
              <a:gd name="T97" fmla="*/ 3175 h 354"/>
              <a:gd name="T98" fmla="*/ 106362 w 426"/>
              <a:gd name="T99" fmla="*/ 14287 h 354"/>
              <a:gd name="T100" fmla="*/ 97367 w 426"/>
              <a:gd name="T101" fmla="*/ 21167 h 354"/>
              <a:gd name="T102" fmla="*/ 128587 w 426"/>
              <a:gd name="T103" fmla="*/ 21167 h 354"/>
              <a:gd name="T104" fmla="*/ 123825 w 426"/>
              <a:gd name="T105" fmla="*/ 20108 h 354"/>
              <a:gd name="T106" fmla="*/ 118533 w 426"/>
              <a:gd name="T107" fmla="*/ 9525 h 354"/>
              <a:gd name="T108" fmla="*/ 130175 w 426"/>
              <a:gd name="T109" fmla="*/ 0 h 354"/>
              <a:gd name="T110" fmla="*/ 139171 w 426"/>
              <a:gd name="T111" fmla="*/ 7408 h 354"/>
              <a:gd name="T112" fmla="*/ 174096 w 426"/>
              <a:gd name="T113" fmla="*/ 57150 h 354"/>
              <a:gd name="T114" fmla="*/ 223308 w 426"/>
              <a:gd name="T115" fmla="*/ 58208 h 354"/>
              <a:gd name="T116" fmla="*/ 213254 w 426"/>
              <a:gd name="T117" fmla="*/ 68792 h 354"/>
              <a:gd name="T118" fmla="*/ 213254 w 426"/>
              <a:gd name="T119" fmla="*/ 68792 h 35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26" h="354">
                <a:moveTo>
                  <a:pt x="367" y="201"/>
                </a:moveTo>
                <a:lnTo>
                  <a:pt x="391" y="201"/>
                </a:lnTo>
                <a:lnTo>
                  <a:pt x="366" y="325"/>
                </a:lnTo>
                <a:lnTo>
                  <a:pt x="363" y="330"/>
                </a:lnTo>
                <a:lnTo>
                  <a:pt x="360" y="336"/>
                </a:lnTo>
                <a:lnTo>
                  <a:pt x="358" y="340"/>
                </a:lnTo>
                <a:lnTo>
                  <a:pt x="353" y="346"/>
                </a:lnTo>
                <a:lnTo>
                  <a:pt x="348" y="348"/>
                </a:lnTo>
                <a:lnTo>
                  <a:pt x="342" y="351"/>
                </a:lnTo>
                <a:lnTo>
                  <a:pt x="337" y="352"/>
                </a:lnTo>
                <a:lnTo>
                  <a:pt x="330" y="354"/>
                </a:lnTo>
                <a:lnTo>
                  <a:pt x="95" y="354"/>
                </a:lnTo>
                <a:lnTo>
                  <a:pt x="89" y="352"/>
                </a:lnTo>
                <a:lnTo>
                  <a:pt x="84" y="351"/>
                </a:lnTo>
                <a:lnTo>
                  <a:pt x="78" y="348"/>
                </a:lnTo>
                <a:lnTo>
                  <a:pt x="73" y="346"/>
                </a:lnTo>
                <a:lnTo>
                  <a:pt x="69" y="340"/>
                </a:lnTo>
                <a:lnTo>
                  <a:pt x="65" y="336"/>
                </a:lnTo>
                <a:lnTo>
                  <a:pt x="62" y="330"/>
                </a:lnTo>
                <a:lnTo>
                  <a:pt x="60" y="325"/>
                </a:lnTo>
                <a:lnTo>
                  <a:pt x="36" y="201"/>
                </a:lnTo>
                <a:lnTo>
                  <a:pt x="59" y="201"/>
                </a:lnTo>
                <a:lnTo>
                  <a:pt x="84" y="319"/>
                </a:lnTo>
                <a:lnTo>
                  <a:pt x="85" y="324"/>
                </a:lnTo>
                <a:lnTo>
                  <a:pt x="88" y="328"/>
                </a:lnTo>
                <a:lnTo>
                  <a:pt x="92" y="329"/>
                </a:lnTo>
                <a:lnTo>
                  <a:pt x="95" y="330"/>
                </a:lnTo>
                <a:lnTo>
                  <a:pt x="330" y="330"/>
                </a:lnTo>
                <a:lnTo>
                  <a:pt x="334" y="329"/>
                </a:lnTo>
                <a:lnTo>
                  <a:pt x="338" y="328"/>
                </a:lnTo>
                <a:lnTo>
                  <a:pt x="341" y="324"/>
                </a:lnTo>
                <a:lnTo>
                  <a:pt x="342" y="319"/>
                </a:lnTo>
                <a:lnTo>
                  <a:pt x="367" y="201"/>
                </a:lnTo>
                <a:close/>
                <a:moveTo>
                  <a:pt x="121" y="304"/>
                </a:moveTo>
                <a:lnTo>
                  <a:pt x="121" y="304"/>
                </a:lnTo>
                <a:lnTo>
                  <a:pt x="125" y="303"/>
                </a:lnTo>
                <a:lnTo>
                  <a:pt x="128" y="300"/>
                </a:lnTo>
                <a:lnTo>
                  <a:pt x="131" y="296"/>
                </a:lnTo>
                <a:lnTo>
                  <a:pt x="131" y="291"/>
                </a:lnTo>
                <a:lnTo>
                  <a:pt x="121" y="216"/>
                </a:lnTo>
                <a:lnTo>
                  <a:pt x="120" y="212"/>
                </a:lnTo>
                <a:lnTo>
                  <a:pt x="117" y="209"/>
                </a:lnTo>
                <a:lnTo>
                  <a:pt x="113" y="207"/>
                </a:lnTo>
                <a:lnTo>
                  <a:pt x="107" y="207"/>
                </a:lnTo>
                <a:lnTo>
                  <a:pt x="103" y="208"/>
                </a:lnTo>
                <a:lnTo>
                  <a:pt x="100" y="211"/>
                </a:lnTo>
                <a:lnTo>
                  <a:pt x="98" y="215"/>
                </a:lnTo>
                <a:lnTo>
                  <a:pt x="98" y="220"/>
                </a:lnTo>
                <a:lnTo>
                  <a:pt x="107" y="295"/>
                </a:lnTo>
                <a:lnTo>
                  <a:pt x="109" y="299"/>
                </a:lnTo>
                <a:lnTo>
                  <a:pt x="111" y="302"/>
                </a:lnTo>
                <a:lnTo>
                  <a:pt x="115" y="303"/>
                </a:lnTo>
                <a:lnTo>
                  <a:pt x="120" y="304"/>
                </a:lnTo>
                <a:lnTo>
                  <a:pt x="121" y="304"/>
                </a:lnTo>
                <a:close/>
                <a:moveTo>
                  <a:pt x="166" y="304"/>
                </a:moveTo>
                <a:lnTo>
                  <a:pt x="166" y="304"/>
                </a:lnTo>
                <a:lnTo>
                  <a:pt x="170" y="303"/>
                </a:lnTo>
                <a:lnTo>
                  <a:pt x="175" y="300"/>
                </a:lnTo>
                <a:lnTo>
                  <a:pt x="177" y="296"/>
                </a:lnTo>
                <a:lnTo>
                  <a:pt x="177" y="292"/>
                </a:lnTo>
                <a:lnTo>
                  <a:pt x="173" y="218"/>
                </a:lnTo>
                <a:lnTo>
                  <a:pt x="172" y="214"/>
                </a:lnTo>
                <a:lnTo>
                  <a:pt x="169" y="209"/>
                </a:lnTo>
                <a:lnTo>
                  <a:pt x="165" y="207"/>
                </a:lnTo>
                <a:lnTo>
                  <a:pt x="161" y="207"/>
                </a:lnTo>
                <a:lnTo>
                  <a:pt x="157" y="208"/>
                </a:lnTo>
                <a:lnTo>
                  <a:pt x="153" y="211"/>
                </a:lnTo>
                <a:lnTo>
                  <a:pt x="150" y="215"/>
                </a:lnTo>
                <a:lnTo>
                  <a:pt x="150" y="219"/>
                </a:lnTo>
                <a:lnTo>
                  <a:pt x="154" y="293"/>
                </a:lnTo>
                <a:lnTo>
                  <a:pt x="155" y="297"/>
                </a:lnTo>
                <a:lnTo>
                  <a:pt x="158" y="302"/>
                </a:lnTo>
                <a:lnTo>
                  <a:pt x="162" y="303"/>
                </a:lnTo>
                <a:lnTo>
                  <a:pt x="166" y="304"/>
                </a:lnTo>
                <a:close/>
                <a:moveTo>
                  <a:pt x="318" y="295"/>
                </a:moveTo>
                <a:lnTo>
                  <a:pt x="329" y="220"/>
                </a:lnTo>
                <a:lnTo>
                  <a:pt x="327" y="215"/>
                </a:lnTo>
                <a:lnTo>
                  <a:pt x="326" y="211"/>
                </a:lnTo>
                <a:lnTo>
                  <a:pt x="323" y="208"/>
                </a:lnTo>
                <a:lnTo>
                  <a:pt x="318" y="207"/>
                </a:lnTo>
                <a:lnTo>
                  <a:pt x="313" y="207"/>
                </a:lnTo>
                <a:lnTo>
                  <a:pt x="309" y="209"/>
                </a:lnTo>
                <a:lnTo>
                  <a:pt x="307" y="212"/>
                </a:lnTo>
                <a:lnTo>
                  <a:pt x="305" y="216"/>
                </a:lnTo>
                <a:lnTo>
                  <a:pt x="296" y="291"/>
                </a:lnTo>
                <a:lnTo>
                  <a:pt x="296" y="296"/>
                </a:lnTo>
                <a:lnTo>
                  <a:pt x="297" y="300"/>
                </a:lnTo>
                <a:lnTo>
                  <a:pt x="301" y="303"/>
                </a:lnTo>
                <a:lnTo>
                  <a:pt x="305" y="304"/>
                </a:lnTo>
                <a:lnTo>
                  <a:pt x="307" y="304"/>
                </a:lnTo>
                <a:lnTo>
                  <a:pt x="311" y="303"/>
                </a:lnTo>
                <a:lnTo>
                  <a:pt x="315" y="302"/>
                </a:lnTo>
                <a:lnTo>
                  <a:pt x="316" y="299"/>
                </a:lnTo>
                <a:lnTo>
                  <a:pt x="318" y="295"/>
                </a:lnTo>
                <a:close/>
                <a:moveTo>
                  <a:pt x="271" y="293"/>
                </a:moveTo>
                <a:lnTo>
                  <a:pt x="276" y="219"/>
                </a:lnTo>
                <a:lnTo>
                  <a:pt x="275" y="215"/>
                </a:lnTo>
                <a:lnTo>
                  <a:pt x="274" y="211"/>
                </a:lnTo>
                <a:lnTo>
                  <a:pt x="269" y="208"/>
                </a:lnTo>
                <a:lnTo>
                  <a:pt x="265" y="207"/>
                </a:lnTo>
                <a:lnTo>
                  <a:pt x="261" y="207"/>
                </a:lnTo>
                <a:lnTo>
                  <a:pt x="257" y="209"/>
                </a:lnTo>
                <a:lnTo>
                  <a:pt x="254" y="214"/>
                </a:lnTo>
                <a:lnTo>
                  <a:pt x="253" y="218"/>
                </a:lnTo>
                <a:lnTo>
                  <a:pt x="249" y="292"/>
                </a:lnTo>
                <a:lnTo>
                  <a:pt x="249" y="296"/>
                </a:lnTo>
                <a:lnTo>
                  <a:pt x="252" y="300"/>
                </a:lnTo>
                <a:lnTo>
                  <a:pt x="254" y="303"/>
                </a:lnTo>
                <a:lnTo>
                  <a:pt x="260" y="304"/>
                </a:lnTo>
                <a:lnTo>
                  <a:pt x="264" y="303"/>
                </a:lnTo>
                <a:lnTo>
                  <a:pt x="268" y="302"/>
                </a:lnTo>
                <a:lnTo>
                  <a:pt x="271" y="297"/>
                </a:lnTo>
                <a:lnTo>
                  <a:pt x="271" y="293"/>
                </a:lnTo>
                <a:close/>
                <a:moveTo>
                  <a:pt x="224" y="293"/>
                </a:moveTo>
                <a:lnTo>
                  <a:pt x="224" y="218"/>
                </a:lnTo>
                <a:lnTo>
                  <a:pt x="224" y="214"/>
                </a:lnTo>
                <a:lnTo>
                  <a:pt x="221" y="209"/>
                </a:lnTo>
                <a:lnTo>
                  <a:pt x="217" y="208"/>
                </a:lnTo>
                <a:lnTo>
                  <a:pt x="213" y="207"/>
                </a:lnTo>
                <a:lnTo>
                  <a:pt x="209" y="208"/>
                </a:lnTo>
                <a:lnTo>
                  <a:pt x="205" y="209"/>
                </a:lnTo>
                <a:lnTo>
                  <a:pt x="202" y="214"/>
                </a:lnTo>
                <a:lnTo>
                  <a:pt x="201" y="218"/>
                </a:lnTo>
                <a:lnTo>
                  <a:pt x="201" y="293"/>
                </a:lnTo>
                <a:lnTo>
                  <a:pt x="202" y="297"/>
                </a:lnTo>
                <a:lnTo>
                  <a:pt x="205" y="302"/>
                </a:lnTo>
                <a:lnTo>
                  <a:pt x="209" y="303"/>
                </a:lnTo>
                <a:lnTo>
                  <a:pt x="213" y="304"/>
                </a:lnTo>
                <a:lnTo>
                  <a:pt x="217" y="303"/>
                </a:lnTo>
                <a:lnTo>
                  <a:pt x="221" y="302"/>
                </a:lnTo>
                <a:lnTo>
                  <a:pt x="224" y="297"/>
                </a:lnTo>
                <a:lnTo>
                  <a:pt x="224" y="293"/>
                </a:lnTo>
                <a:close/>
                <a:moveTo>
                  <a:pt x="426" y="119"/>
                </a:moveTo>
                <a:lnTo>
                  <a:pt x="426" y="170"/>
                </a:lnTo>
                <a:lnTo>
                  <a:pt x="425" y="174"/>
                </a:lnTo>
                <a:lnTo>
                  <a:pt x="422" y="178"/>
                </a:lnTo>
                <a:lnTo>
                  <a:pt x="419" y="181"/>
                </a:lnTo>
                <a:lnTo>
                  <a:pt x="414" y="181"/>
                </a:lnTo>
                <a:lnTo>
                  <a:pt x="11" y="181"/>
                </a:lnTo>
                <a:lnTo>
                  <a:pt x="7" y="181"/>
                </a:lnTo>
                <a:lnTo>
                  <a:pt x="4" y="178"/>
                </a:lnTo>
                <a:lnTo>
                  <a:pt x="1" y="174"/>
                </a:lnTo>
                <a:lnTo>
                  <a:pt x="0" y="170"/>
                </a:lnTo>
                <a:lnTo>
                  <a:pt x="0" y="119"/>
                </a:lnTo>
                <a:lnTo>
                  <a:pt x="1" y="115"/>
                </a:lnTo>
                <a:lnTo>
                  <a:pt x="4" y="110"/>
                </a:lnTo>
                <a:lnTo>
                  <a:pt x="7" y="108"/>
                </a:lnTo>
                <a:lnTo>
                  <a:pt x="11" y="108"/>
                </a:lnTo>
                <a:lnTo>
                  <a:pt x="96" y="108"/>
                </a:lnTo>
                <a:lnTo>
                  <a:pt x="164" y="27"/>
                </a:lnTo>
                <a:lnTo>
                  <a:pt x="162" y="22"/>
                </a:lnTo>
                <a:lnTo>
                  <a:pt x="164" y="14"/>
                </a:lnTo>
                <a:lnTo>
                  <a:pt x="166" y="9"/>
                </a:lnTo>
                <a:lnTo>
                  <a:pt x="173" y="3"/>
                </a:lnTo>
                <a:lnTo>
                  <a:pt x="180" y="0"/>
                </a:lnTo>
                <a:lnTo>
                  <a:pt x="188" y="2"/>
                </a:lnTo>
                <a:lnTo>
                  <a:pt x="195" y="6"/>
                </a:lnTo>
                <a:lnTo>
                  <a:pt x="199" y="11"/>
                </a:lnTo>
                <a:lnTo>
                  <a:pt x="202" y="18"/>
                </a:lnTo>
                <a:lnTo>
                  <a:pt x="201" y="27"/>
                </a:lnTo>
                <a:lnTo>
                  <a:pt x="198" y="33"/>
                </a:lnTo>
                <a:lnTo>
                  <a:pt x="191" y="38"/>
                </a:lnTo>
                <a:lnTo>
                  <a:pt x="184" y="40"/>
                </a:lnTo>
                <a:lnTo>
                  <a:pt x="183" y="40"/>
                </a:lnTo>
                <a:lnTo>
                  <a:pt x="126" y="108"/>
                </a:lnTo>
                <a:lnTo>
                  <a:pt x="300" y="108"/>
                </a:lnTo>
                <a:lnTo>
                  <a:pt x="243" y="40"/>
                </a:lnTo>
                <a:lnTo>
                  <a:pt x="242" y="40"/>
                </a:lnTo>
                <a:lnTo>
                  <a:pt x="234" y="38"/>
                </a:lnTo>
                <a:lnTo>
                  <a:pt x="228" y="33"/>
                </a:lnTo>
                <a:lnTo>
                  <a:pt x="225" y="27"/>
                </a:lnTo>
                <a:lnTo>
                  <a:pt x="224" y="18"/>
                </a:lnTo>
                <a:lnTo>
                  <a:pt x="227" y="11"/>
                </a:lnTo>
                <a:lnTo>
                  <a:pt x="231" y="6"/>
                </a:lnTo>
                <a:lnTo>
                  <a:pt x="238" y="2"/>
                </a:lnTo>
                <a:lnTo>
                  <a:pt x="246" y="0"/>
                </a:lnTo>
                <a:lnTo>
                  <a:pt x="253" y="3"/>
                </a:lnTo>
                <a:lnTo>
                  <a:pt x="258" y="9"/>
                </a:lnTo>
                <a:lnTo>
                  <a:pt x="263" y="14"/>
                </a:lnTo>
                <a:lnTo>
                  <a:pt x="264" y="22"/>
                </a:lnTo>
                <a:lnTo>
                  <a:pt x="263" y="27"/>
                </a:lnTo>
                <a:lnTo>
                  <a:pt x="329" y="108"/>
                </a:lnTo>
                <a:lnTo>
                  <a:pt x="414" y="108"/>
                </a:lnTo>
                <a:lnTo>
                  <a:pt x="419" y="108"/>
                </a:lnTo>
                <a:lnTo>
                  <a:pt x="422" y="110"/>
                </a:lnTo>
                <a:lnTo>
                  <a:pt x="425" y="115"/>
                </a:lnTo>
                <a:lnTo>
                  <a:pt x="426" y="119"/>
                </a:lnTo>
                <a:close/>
                <a:moveTo>
                  <a:pt x="403" y="130"/>
                </a:moveTo>
                <a:lnTo>
                  <a:pt x="23" y="130"/>
                </a:lnTo>
                <a:lnTo>
                  <a:pt x="23" y="159"/>
                </a:lnTo>
                <a:lnTo>
                  <a:pt x="403" y="159"/>
                </a:lnTo>
                <a:lnTo>
                  <a:pt x="403" y="130"/>
                </a:lnTo>
                <a:close/>
              </a:path>
            </a:pathLst>
          </a:custGeom>
          <a:solidFill>
            <a:schemeClr val="accent1"/>
          </a:solidFill>
          <a:ln>
            <a:noFill/>
          </a:ln>
        </p:spPr>
        <p:txBody>
          <a:bodyPr/>
          <a:lstStyle/>
          <a:p>
            <a:endParaRPr lang="en-US" dirty="0"/>
          </a:p>
        </p:txBody>
      </p:sp>
      <p:sp>
        <p:nvSpPr>
          <p:cNvPr id="300" name="Freeform 345"/>
          <p:cNvSpPr>
            <a:spLocks noEditPoints="1"/>
          </p:cNvSpPr>
          <p:nvPr/>
        </p:nvSpPr>
        <p:spPr bwMode="auto">
          <a:xfrm>
            <a:off x="8144908" y="5432142"/>
            <a:ext cx="459982" cy="353821"/>
          </a:xfrm>
          <a:custGeom>
            <a:avLst/>
            <a:gdLst>
              <a:gd name="T0" fmla="*/ 155904 w 473"/>
              <a:gd name="T1" fmla="*/ 111145 h 403"/>
              <a:gd name="T2" fmla="*/ 147950 w 473"/>
              <a:gd name="T3" fmla="*/ 112740 h 403"/>
              <a:gd name="T4" fmla="*/ 143707 w 473"/>
              <a:gd name="T5" fmla="*/ 106359 h 403"/>
              <a:gd name="T6" fmla="*/ 151131 w 473"/>
              <a:gd name="T7" fmla="*/ 98914 h 403"/>
              <a:gd name="T8" fmla="*/ 157495 w 473"/>
              <a:gd name="T9" fmla="*/ 103168 h 403"/>
              <a:gd name="T10" fmla="*/ 187191 w 473"/>
              <a:gd name="T11" fmla="*/ 98914 h 403"/>
              <a:gd name="T12" fmla="*/ 180297 w 473"/>
              <a:gd name="T13" fmla="*/ 106359 h 403"/>
              <a:gd name="T14" fmla="*/ 184539 w 473"/>
              <a:gd name="T15" fmla="*/ 112740 h 403"/>
              <a:gd name="T16" fmla="*/ 192494 w 473"/>
              <a:gd name="T17" fmla="*/ 111145 h 403"/>
              <a:gd name="T18" fmla="*/ 194084 w 473"/>
              <a:gd name="T19" fmla="*/ 103168 h 403"/>
              <a:gd name="T20" fmla="*/ 187191 w 473"/>
              <a:gd name="T21" fmla="*/ 98914 h 403"/>
              <a:gd name="T22" fmla="*/ 142647 w 473"/>
              <a:gd name="T23" fmla="*/ 89341 h 403"/>
              <a:gd name="T24" fmla="*/ 119314 w 473"/>
              <a:gd name="T25" fmla="*/ 30844 h 403"/>
              <a:gd name="T26" fmla="*/ 193024 w 473"/>
              <a:gd name="T27" fmla="*/ 57966 h 403"/>
              <a:gd name="T28" fmla="*/ 193024 w 473"/>
              <a:gd name="T29" fmla="*/ 57966 h 403"/>
              <a:gd name="T30" fmla="*/ 85376 w 473"/>
              <a:gd name="T31" fmla="*/ 0 h 403"/>
              <a:gd name="T32" fmla="*/ 73710 w 473"/>
              <a:gd name="T33" fmla="*/ 7445 h 403"/>
              <a:gd name="T34" fmla="*/ 70528 w 473"/>
              <a:gd name="T35" fmla="*/ 72324 h 403"/>
              <a:gd name="T36" fmla="*/ 83255 w 473"/>
              <a:gd name="T37" fmla="*/ 71792 h 403"/>
              <a:gd name="T38" fmla="*/ 84315 w 473"/>
              <a:gd name="T39" fmla="*/ 13827 h 403"/>
              <a:gd name="T40" fmla="*/ 233326 w 473"/>
              <a:gd name="T41" fmla="*/ 12763 h 403"/>
              <a:gd name="T42" fmla="*/ 238628 w 473"/>
              <a:gd name="T43" fmla="*/ 17549 h 403"/>
              <a:gd name="T44" fmla="*/ 237038 w 473"/>
              <a:gd name="T45" fmla="*/ 131353 h 403"/>
              <a:gd name="T46" fmla="*/ 141586 w 473"/>
              <a:gd name="T47" fmla="*/ 132417 h 403"/>
              <a:gd name="T48" fmla="*/ 233326 w 473"/>
              <a:gd name="T49" fmla="*/ 145180 h 403"/>
              <a:gd name="T50" fmla="*/ 242871 w 473"/>
              <a:gd name="T51" fmla="*/ 141457 h 403"/>
              <a:gd name="T52" fmla="*/ 250295 w 473"/>
              <a:gd name="T53" fmla="*/ 130290 h 403"/>
              <a:gd name="T54" fmla="*/ 250295 w 473"/>
              <a:gd name="T55" fmla="*/ 13827 h 403"/>
              <a:gd name="T56" fmla="*/ 242871 w 473"/>
              <a:gd name="T57" fmla="*/ 3191 h 403"/>
              <a:gd name="T58" fmla="*/ 233326 w 473"/>
              <a:gd name="T59" fmla="*/ 0 h 403"/>
              <a:gd name="T60" fmla="*/ 106587 w 473"/>
              <a:gd name="T61" fmla="*/ 124440 h 403"/>
              <a:gd name="T62" fmla="*/ 105527 w 473"/>
              <a:gd name="T63" fmla="*/ 148902 h 403"/>
              <a:gd name="T64" fmla="*/ 85376 w 473"/>
              <a:gd name="T65" fmla="*/ 172833 h 403"/>
              <a:gd name="T66" fmla="*/ 68407 w 473"/>
              <a:gd name="T67" fmla="*/ 162729 h 403"/>
              <a:gd name="T68" fmla="*/ 51968 w 473"/>
              <a:gd name="T69" fmla="*/ 146243 h 403"/>
              <a:gd name="T70" fmla="*/ 41362 w 473"/>
              <a:gd name="T71" fmla="*/ 128162 h 403"/>
              <a:gd name="T72" fmla="*/ 59922 w 473"/>
              <a:gd name="T73" fmla="*/ 111145 h 403"/>
              <a:gd name="T74" fmla="*/ 83255 w 473"/>
              <a:gd name="T75" fmla="*/ 105295 h 403"/>
              <a:gd name="T76" fmla="*/ 99694 w 473"/>
              <a:gd name="T77" fmla="*/ 114336 h 403"/>
              <a:gd name="T78" fmla="*/ 93861 w 473"/>
              <a:gd name="T79" fmla="*/ 147839 h 403"/>
              <a:gd name="T80" fmla="*/ 97573 w 473"/>
              <a:gd name="T81" fmla="*/ 132417 h 403"/>
              <a:gd name="T82" fmla="*/ 92800 w 473"/>
              <a:gd name="T83" fmla="*/ 121781 h 403"/>
              <a:gd name="T84" fmla="*/ 77422 w 473"/>
              <a:gd name="T85" fmla="*/ 115931 h 403"/>
              <a:gd name="T86" fmla="*/ 62043 w 473"/>
              <a:gd name="T87" fmla="*/ 122844 h 403"/>
              <a:gd name="T88" fmla="*/ 60453 w 473"/>
              <a:gd name="T89" fmla="*/ 140394 h 403"/>
              <a:gd name="T90" fmla="*/ 83255 w 473"/>
              <a:gd name="T91" fmla="*/ 159538 h 403"/>
              <a:gd name="T92" fmla="*/ 130980 w 473"/>
              <a:gd name="T93" fmla="*/ 130290 h 403"/>
              <a:gd name="T94" fmla="*/ 125147 w 473"/>
              <a:gd name="T95" fmla="*/ 110613 h 403"/>
              <a:gd name="T96" fmla="*/ 116133 w 473"/>
              <a:gd name="T97" fmla="*/ 97318 h 403"/>
              <a:gd name="T98" fmla="*/ 99163 w 473"/>
              <a:gd name="T99" fmla="*/ 86682 h 403"/>
              <a:gd name="T100" fmla="*/ 78482 w 473"/>
              <a:gd name="T101" fmla="*/ 81896 h 403"/>
              <a:gd name="T102" fmla="*/ 62574 w 473"/>
              <a:gd name="T103" fmla="*/ 85087 h 403"/>
              <a:gd name="T104" fmla="*/ 43483 w 473"/>
              <a:gd name="T105" fmla="*/ 95191 h 403"/>
              <a:gd name="T106" fmla="*/ 48256 w 473"/>
              <a:gd name="T107" fmla="*/ 107954 h 403"/>
              <a:gd name="T108" fmla="*/ 69998 w 473"/>
              <a:gd name="T109" fmla="*/ 95191 h 403"/>
              <a:gd name="T110" fmla="*/ 93861 w 473"/>
              <a:gd name="T111" fmla="*/ 97318 h 403"/>
              <a:gd name="T112" fmla="*/ 112421 w 473"/>
              <a:gd name="T113" fmla="*/ 112740 h 403"/>
              <a:gd name="T114" fmla="*/ 118784 w 473"/>
              <a:gd name="T115" fmla="*/ 135607 h 403"/>
              <a:gd name="T116" fmla="*/ 106587 w 473"/>
              <a:gd name="T117" fmla="*/ 166452 h 403"/>
              <a:gd name="T118" fmla="*/ 115072 w 473"/>
              <a:gd name="T119" fmla="*/ 174960 h 403"/>
              <a:gd name="T120" fmla="*/ 126738 w 473"/>
              <a:gd name="T121" fmla="*/ 156879 h 403"/>
              <a:gd name="T122" fmla="*/ 130980 w 473"/>
              <a:gd name="T123" fmla="*/ 136139 h 4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73" h="403">
                <a:moveTo>
                  <a:pt x="298" y="200"/>
                </a:moveTo>
                <a:lnTo>
                  <a:pt x="298" y="200"/>
                </a:lnTo>
                <a:lnTo>
                  <a:pt x="297" y="205"/>
                </a:lnTo>
                <a:lnTo>
                  <a:pt x="294" y="209"/>
                </a:lnTo>
                <a:lnTo>
                  <a:pt x="290" y="212"/>
                </a:lnTo>
                <a:lnTo>
                  <a:pt x="285" y="214"/>
                </a:lnTo>
                <a:lnTo>
                  <a:pt x="279" y="212"/>
                </a:lnTo>
                <a:lnTo>
                  <a:pt x="275" y="209"/>
                </a:lnTo>
                <a:lnTo>
                  <a:pt x="272" y="205"/>
                </a:lnTo>
                <a:lnTo>
                  <a:pt x="271" y="200"/>
                </a:lnTo>
                <a:lnTo>
                  <a:pt x="272" y="194"/>
                </a:lnTo>
                <a:lnTo>
                  <a:pt x="275" y="190"/>
                </a:lnTo>
                <a:lnTo>
                  <a:pt x="279" y="187"/>
                </a:lnTo>
                <a:lnTo>
                  <a:pt x="285" y="186"/>
                </a:lnTo>
                <a:lnTo>
                  <a:pt x="290" y="187"/>
                </a:lnTo>
                <a:lnTo>
                  <a:pt x="294" y="190"/>
                </a:lnTo>
                <a:lnTo>
                  <a:pt x="297" y="194"/>
                </a:lnTo>
                <a:lnTo>
                  <a:pt x="298" y="200"/>
                </a:lnTo>
                <a:close/>
                <a:moveTo>
                  <a:pt x="353" y="186"/>
                </a:moveTo>
                <a:lnTo>
                  <a:pt x="353" y="186"/>
                </a:lnTo>
                <a:lnTo>
                  <a:pt x="348" y="187"/>
                </a:lnTo>
                <a:lnTo>
                  <a:pt x="344" y="190"/>
                </a:lnTo>
                <a:lnTo>
                  <a:pt x="341" y="194"/>
                </a:lnTo>
                <a:lnTo>
                  <a:pt x="340" y="200"/>
                </a:lnTo>
                <a:lnTo>
                  <a:pt x="341" y="205"/>
                </a:lnTo>
                <a:lnTo>
                  <a:pt x="344" y="209"/>
                </a:lnTo>
                <a:lnTo>
                  <a:pt x="348" y="212"/>
                </a:lnTo>
                <a:lnTo>
                  <a:pt x="353" y="214"/>
                </a:lnTo>
                <a:lnTo>
                  <a:pt x="359" y="212"/>
                </a:lnTo>
                <a:lnTo>
                  <a:pt x="363" y="209"/>
                </a:lnTo>
                <a:lnTo>
                  <a:pt x="366" y="205"/>
                </a:lnTo>
                <a:lnTo>
                  <a:pt x="366" y="200"/>
                </a:lnTo>
                <a:lnTo>
                  <a:pt x="366" y="194"/>
                </a:lnTo>
                <a:lnTo>
                  <a:pt x="363" y="190"/>
                </a:lnTo>
                <a:lnTo>
                  <a:pt x="359" y="187"/>
                </a:lnTo>
                <a:lnTo>
                  <a:pt x="353" y="186"/>
                </a:lnTo>
                <a:close/>
                <a:moveTo>
                  <a:pt x="389" y="90"/>
                </a:moveTo>
                <a:lnTo>
                  <a:pt x="368" y="169"/>
                </a:lnTo>
                <a:lnTo>
                  <a:pt x="269" y="169"/>
                </a:lnTo>
                <a:lnTo>
                  <a:pt x="269" y="168"/>
                </a:lnTo>
                <a:lnTo>
                  <a:pt x="252" y="77"/>
                </a:lnTo>
                <a:lnTo>
                  <a:pt x="230" y="77"/>
                </a:lnTo>
                <a:lnTo>
                  <a:pt x="225" y="58"/>
                </a:lnTo>
                <a:lnTo>
                  <a:pt x="267" y="58"/>
                </a:lnTo>
                <a:lnTo>
                  <a:pt x="274" y="90"/>
                </a:lnTo>
                <a:lnTo>
                  <a:pt x="389" y="90"/>
                </a:lnTo>
                <a:close/>
                <a:moveTo>
                  <a:pt x="364" y="109"/>
                </a:moveTo>
                <a:lnTo>
                  <a:pt x="278" y="109"/>
                </a:lnTo>
                <a:lnTo>
                  <a:pt x="285" y="149"/>
                </a:lnTo>
                <a:lnTo>
                  <a:pt x="353" y="149"/>
                </a:lnTo>
                <a:lnTo>
                  <a:pt x="364" y="109"/>
                </a:lnTo>
                <a:close/>
                <a:moveTo>
                  <a:pt x="440" y="0"/>
                </a:moveTo>
                <a:lnTo>
                  <a:pt x="166" y="0"/>
                </a:lnTo>
                <a:lnTo>
                  <a:pt x="161" y="0"/>
                </a:lnTo>
                <a:lnTo>
                  <a:pt x="154" y="3"/>
                </a:lnTo>
                <a:lnTo>
                  <a:pt x="148" y="6"/>
                </a:lnTo>
                <a:lnTo>
                  <a:pt x="143" y="10"/>
                </a:lnTo>
                <a:lnTo>
                  <a:pt x="139" y="14"/>
                </a:lnTo>
                <a:lnTo>
                  <a:pt x="136" y="21"/>
                </a:lnTo>
                <a:lnTo>
                  <a:pt x="135" y="26"/>
                </a:lnTo>
                <a:lnTo>
                  <a:pt x="133" y="33"/>
                </a:lnTo>
                <a:lnTo>
                  <a:pt x="133" y="136"/>
                </a:lnTo>
                <a:lnTo>
                  <a:pt x="148" y="135"/>
                </a:lnTo>
                <a:lnTo>
                  <a:pt x="157" y="135"/>
                </a:lnTo>
                <a:lnTo>
                  <a:pt x="157" y="33"/>
                </a:lnTo>
                <a:lnTo>
                  <a:pt x="158" y="29"/>
                </a:lnTo>
                <a:lnTo>
                  <a:pt x="159" y="26"/>
                </a:lnTo>
                <a:lnTo>
                  <a:pt x="164" y="24"/>
                </a:lnTo>
                <a:lnTo>
                  <a:pt x="166" y="24"/>
                </a:lnTo>
                <a:lnTo>
                  <a:pt x="440" y="24"/>
                </a:lnTo>
                <a:lnTo>
                  <a:pt x="443" y="24"/>
                </a:lnTo>
                <a:lnTo>
                  <a:pt x="447" y="26"/>
                </a:lnTo>
                <a:lnTo>
                  <a:pt x="448" y="29"/>
                </a:lnTo>
                <a:lnTo>
                  <a:pt x="450" y="33"/>
                </a:lnTo>
                <a:lnTo>
                  <a:pt x="450" y="240"/>
                </a:lnTo>
                <a:lnTo>
                  <a:pt x="448" y="242"/>
                </a:lnTo>
                <a:lnTo>
                  <a:pt x="447" y="247"/>
                </a:lnTo>
                <a:lnTo>
                  <a:pt x="443" y="248"/>
                </a:lnTo>
                <a:lnTo>
                  <a:pt x="440" y="249"/>
                </a:lnTo>
                <a:lnTo>
                  <a:pt x="267" y="249"/>
                </a:lnTo>
                <a:lnTo>
                  <a:pt x="268" y="256"/>
                </a:lnTo>
                <a:lnTo>
                  <a:pt x="267" y="273"/>
                </a:lnTo>
                <a:lnTo>
                  <a:pt x="440" y="273"/>
                </a:lnTo>
                <a:lnTo>
                  <a:pt x="445" y="271"/>
                </a:lnTo>
                <a:lnTo>
                  <a:pt x="452" y="270"/>
                </a:lnTo>
                <a:lnTo>
                  <a:pt x="458" y="266"/>
                </a:lnTo>
                <a:lnTo>
                  <a:pt x="463" y="263"/>
                </a:lnTo>
                <a:lnTo>
                  <a:pt x="466" y="258"/>
                </a:lnTo>
                <a:lnTo>
                  <a:pt x="470" y="252"/>
                </a:lnTo>
                <a:lnTo>
                  <a:pt x="472" y="245"/>
                </a:lnTo>
                <a:lnTo>
                  <a:pt x="473" y="240"/>
                </a:lnTo>
                <a:lnTo>
                  <a:pt x="473" y="33"/>
                </a:lnTo>
                <a:lnTo>
                  <a:pt x="472" y="26"/>
                </a:lnTo>
                <a:lnTo>
                  <a:pt x="470" y="21"/>
                </a:lnTo>
                <a:lnTo>
                  <a:pt x="466" y="14"/>
                </a:lnTo>
                <a:lnTo>
                  <a:pt x="463" y="10"/>
                </a:lnTo>
                <a:lnTo>
                  <a:pt x="458" y="6"/>
                </a:lnTo>
                <a:lnTo>
                  <a:pt x="452" y="3"/>
                </a:lnTo>
                <a:lnTo>
                  <a:pt x="445" y="0"/>
                </a:lnTo>
                <a:lnTo>
                  <a:pt x="440" y="0"/>
                </a:lnTo>
                <a:close/>
                <a:moveTo>
                  <a:pt x="188" y="215"/>
                </a:moveTo>
                <a:lnTo>
                  <a:pt x="188" y="215"/>
                </a:lnTo>
                <a:lnTo>
                  <a:pt x="195" y="223"/>
                </a:lnTo>
                <a:lnTo>
                  <a:pt x="201" y="234"/>
                </a:lnTo>
                <a:lnTo>
                  <a:pt x="203" y="245"/>
                </a:lnTo>
                <a:lnTo>
                  <a:pt x="205" y="256"/>
                </a:lnTo>
                <a:lnTo>
                  <a:pt x="203" y="269"/>
                </a:lnTo>
                <a:lnTo>
                  <a:pt x="199" y="280"/>
                </a:lnTo>
                <a:lnTo>
                  <a:pt x="194" y="291"/>
                </a:lnTo>
                <a:lnTo>
                  <a:pt x="186" y="300"/>
                </a:lnTo>
                <a:lnTo>
                  <a:pt x="173" y="313"/>
                </a:lnTo>
                <a:lnTo>
                  <a:pt x="161" y="325"/>
                </a:lnTo>
                <a:lnTo>
                  <a:pt x="146" y="317"/>
                </a:lnTo>
                <a:lnTo>
                  <a:pt x="129" y="306"/>
                </a:lnTo>
                <a:lnTo>
                  <a:pt x="120" y="299"/>
                </a:lnTo>
                <a:lnTo>
                  <a:pt x="111" y="291"/>
                </a:lnTo>
                <a:lnTo>
                  <a:pt x="98" y="275"/>
                </a:lnTo>
                <a:lnTo>
                  <a:pt x="92" y="267"/>
                </a:lnTo>
                <a:lnTo>
                  <a:pt x="87" y="258"/>
                </a:lnTo>
                <a:lnTo>
                  <a:pt x="78" y="241"/>
                </a:lnTo>
                <a:lnTo>
                  <a:pt x="92" y="227"/>
                </a:lnTo>
                <a:lnTo>
                  <a:pt x="103" y="218"/>
                </a:lnTo>
                <a:lnTo>
                  <a:pt x="113" y="209"/>
                </a:lnTo>
                <a:lnTo>
                  <a:pt x="122" y="203"/>
                </a:lnTo>
                <a:lnTo>
                  <a:pt x="135" y="200"/>
                </a:lnTo>
                <a:lnTo>
                  <a:pt x="146" y="198"/>
                </a:lnTo>
                <a:lnTo>
                  <a:pt x="157" y="198"/>
                </a:lnTo>
                <a:lnTo>
                  <a:pt x="169" y="201"/>
                </a:lnTo>
                <a:lnTo>
                  <a:pt x="179" y="207"/>
                </a:lnTo>
                <a:lnTo>
                  <a:pt x="188" y="215"/>
                </a:lnTo>
                <a:close/>
                <a:moveTo>
                  <a:pt x="157" y="300"/>
                </a:moveTo>
                <a:lnTo>
                  <a:pt x="172" y="285"/>
                </a:lnTo>
                <a:lnTo>
                  <a:pt x="177" y="278"/>
                </a:lnTo>
                <a:lnTo>
                  <a:pt x="181" y="271"/>
                </a:lnTo>
                <a:lnTo>
                  <a:pt x="184" y="264"/>
                </a:lnTo>
                <a:lnTo>
                  <a:pt x="184" y="256"/>
                </a:lnTo>
                <a:lnTo>
                  <a:pt x="184" y="249"/>
                </a:lnTo>
                <a:lnTo>
                  <a:pt x="183" y="241"/>
                </a:lnTo>
                <a:lnTo>
                  <a:pt x="179" y="234"/>
                </a:lnTo>
                <a:lnTo>
                  <a:pt x="175" y="229"/>
                </a:lnTo>
                <a:lnTo>
                  <a:pt x="168" y="223"/>
                </a:lnTo>
                <a:lnTo>
                  <a:pt x="161" y="220"/>
                </a:lnTo>
                <a:lnTo>
                  <a:pt x="154" y="218"/>
                </a:lnTo>
                <a:lnTo>
                  <a:pt x="146" y="218"/>
                </a:lnTo>
                <a:lnTo>
                  <a:pt x="139" y="219"/>
                </a:lnTo>
                <a:lnTo>
                  <a:pt x="131" y="222"/>
                </a:lnTo>
                <a:lnTo>
                  <a:pt x="124" y="226"/>
                </a:lnTo>
                <a:lnTo>
                  <a:pt x="117" y="231"/>
                </a:lnTo>
                <a:lnTo>
                  <a:pt x="103" y="245"/>
                </a:lnTo>
                <a:lnTo>
                  <a:pt x="109" y="255"/>
                </a:lnTo>
                <a:lnTo>
                  <a:pt x="114" y="264"/>
                </a:lnTo>
                <a:lnTo>
                  <a:pt x="121" y="273"/>
                </a:lnTo>
                <a:lnTo>
                  <a:pt x="129" y="280"/>
                </a:lnTo>
                <a:lnTo>
                  <a:pt x="143" y="292"/>
                </a:lnTo>
                <a:lnTo>
                  <a:pt x="157" y="300"/>
                </a:lnTo>
                <a:close/>
                <a:moveTo>
                  <a:pt x="247" y="256"/>
                </a:moveTo>
                <a:lnTo>
                  <a:pt x="247" y="256"/>
                </a:lnTo>
                <a:lnTo>
                  <a:pt x="247" y="245"/>
                </a:lnTo>
                <a:lnTo>
                  <a:pt x="246" y="236"/>
                </a:lnTo>
                <a:lnTo>
                  <a:pt x="243" y="226"/>
                </a:lnTo>
                <a:lnTo>
                  <a:pt x="241" y="216"/>
                </a:lnTo>
                <a:lnTo>
                  <a:pt x="236" y="208"/>
                </a:lnTo>
                <a:lnTo>
                  <a:pt x="231" y="198"/>
                </a:lnTo>
                <a:lnTo>
                  <a:pt x="225" y="192"/>
                </a:lnTo>
                <a:lnTo>
                  <a:pt x="219" y="183"/>
                </a:lnTo>
                <a:lnTo>
                  <a:pt x="212" y="176"/>
                </a:lnTo>
                <a:lnTo>
                  <a:pt x="203" y="171"/>
                </a:lnTo>
                <a:lnTo>
                  <a:pt x="195" y="167"/>
                </a:lnTo>
                <a:lnTo>
                  <a:pt x="187" y="163"/>
                </a:lnTo>
                <a:lnTo>
                  <a:pt x="177" y="158"/>
                </a:lnTo>
                <a:lnTo>
                  <a:pt x="168" y="157"/>
                </a:lnTo>
                <a:lnTo>
                  <a:pt x="158" y="156"/>
                </a:lnTo>
                <a:lnTo>
                  <a:pt x="148" y="154"/>
                </a:lnTo>
                <a:lnTo>
                  <a:pt x="137" y="156"/>
                </a:lnTo>
                <a:lnTo>
                  <a:pt x="128" y="157"/>
                </a:lnTo>
                <a:lnTo>
                  <a:pt x="118" y="160"/>
                </a:lnTo>
                <a:lnTo>
                  <a:pt x="109" y="163"/>
                </a:lnTo>
                <a:lnTo>
                  <a:pt x="99" y="167"/>
                </a:lnTo>
                <a:lnTo>
                  <a:pt x="91" y="172"/>
                </a:lnTo>
                <a:lnTo>
                  <a:pt x="82" y="179"/>
                </a:lnTo>
                <a:lnTo>
                  <a:pt x="74" y="186"/>
                </a:lnTo>
                <a:lnTo>
                  <a:pt x="0" y="260"/>
                </a:lnTo>
                <a:lnTo>
                  <a:pt x="16" y="277"/>
                </a:lnTo>
                <a:lnTo>
                  <a:pt x="91" y="203"/>
                </a:lnTo>
                <a:lnTo>
                  <a:pt x="103" y="192"/>
                </a:lnTo>
                <a:lnTo>
                  <a:pt x="117" y="185"/>
                </a:lnTo>
                <a:lnTo>
                  <a:pt x="132" y="179"/>
                </a:lnTo>
                <a:lnTo>
                  <a:pt x="148" y="178"/>
                </a:lnTo>
                <a:lnTo>
                  <a:pt x="164" y="179"/>
                </a:lnTo>
                <a:lnTo>
                  <a:pt x="177" y="183"/>
                </a:lnTo>
                <a:lnTo>
                  <a:pt x="191" y="190"/>
                </a:lnTo>
                <a:lnTo>
                  <a:pt x="202" y="200"/>
                </a:lnTo>
                <a:lnTo>
                  <a:pt x="212" y="212"/>
                </a:lnTo>
                <a:lnTo>
                  <a:pt x="219" y="225"/>
                </a:lnTo>
                <a:lnTo>
                  <a:pt x="223" y="240"/>
                </a:lnTo>
                <a:lnTo>
                  <a:pt x="224" y="255"/>
                </a:lnTo>
                <a:lnTo>
                  <a:pt x="223" y="271"/>
                </a:lnTo>
                <a:lnTo>
                  <a:pt x="219" y="286"/>
                </a:lnTo>
                <a:lnTo>
                  <a:pt x="210" y="300"/>
                </a:lnTo>
                <a:lnTo>
                  <a:pt x="201" y="313"/>
                </a:lnTo>
                <a:lnTo>
                  <a:pt x="126" y="387"/>
                </a:lnTo>
                <a:lnTo>
                  <a:pt x="143" y="403"/>
                </a:lnTo>
                <a:lnTo>
                  <a:pt x="217" y="329"/>
                </a:lnTo>
                <a:lnTo>
                  <a:pt x="224" y="321"/>
                </a:lnTo>
                <a:lnTo>
                  <a:pt x="230" y="313"/>
                </a:lnTo>
                <a:lnTo>
                  <a:pt x="235" y="304"/>
                </a:lnTo>
                <a:lnTo>
                  <a:pt x="239" y="295"/>
                </a:lnTo>
                <a:lnTo>
                  <a:pt x="243" y="285"/>
                </a:lnTo>
                <a:lnTo>
                  <a:pt x="245" y="275"/>
                </a:lnTo>
                <a:lnTo>
                  <a:pt x="247" y="266"/>
                </a:lnTo>
                <a:lnTo>
                  <a:pt x="247" y="256"/>
                </a:lnTo>
                <a:close/>
              </a:path>
            </a:pathLst>
          </a:custGeom>
          <a:solidFill>
            <a:schemeClr val="accent1"/>
          </a:solidFill>
          <a:ln>
            <a:noFill/>
          </a:ln>
        </p:spPr>
        <p:txBody>
          <a:bodyPr/>
          <a:lstStyle/>
          <a:p>
            <a:endParaRPr lang="en-US" dirty="0"/>
          </a:p>
        </p:txBody>
      </p:sp>
      <p:sp>
        <p:nvSpPr>
          <p:cNvPr id="305" name="Freeform 350"/>
          <p:cNvSpPr>
            <a:spLocks noEditPoints="1"/>
          </p:cNvSpPr>
          <p:nvPr/>
        </p:nvSpPr>
        <p:spPr bwMode="auto">
          <a:xfrm>
            <a:off x="9461510" y="3960033"/>
            <a:ext cx="361683" cy="301402"/>
          </a:xfrm>
          <a:custGeom>
            <a:avLst/>
            <a:gdLst>
              <a:gd name="T0" fmla="*/ 219075 w 414"/>
              <a:gd name="T1" fmla="*/ 182563 h 344"/>
              <a:gd name="T2" fmla="*/ 219075 w 414"/>
              <a:gd name="T3" fmla="*/ 24943 h 344"/>
              <a:gd name="T4" fmla="*/ 219075 w 414"/>
              <a:gd name="T5" fmla="*/ 135861 h 344"/>
              <a:gd name="T6" fmla="*/ 211667 w 414"/>
              <a:gd name="T7" fmla="*/ 148598 h 344"/>
              <a:gd name="T8" fmla="*/ 198967 w 414"/>
              <a:gd name="T9" fmla="*/ 155497 h 344"/>
              <a:gd name="T10" fmla="*/ 23813 w 414"/>
              <a:gd name="T11" fmla="*/ 155497 h 344"/>
              <a:gd name="T12" fmla="*/ 10054 w 414"/>
              <a:gd name="T13" fmla="*/ 151251 h 344"/>
              <a:gd name="T14" fmla="*/ 1058 w 414"/>
              <a:gd name="T15" fmla="*/ 141168 h 344"/>
              <a:gd name="T16" fmla="*/ 0 w 414"/>
              <a:gd name="T17" fmla="*/ 24943 h 344"/>
              <a:gd name="T18" fmla="*/ 1058 w 414"/>
              <a:gd name="T19" fmla="*/ 15390 h 344"/>
              <a:gd name="T20" fmla="*/ 10054 w 414"/>
              <a:gd name="T21" fmla="*/ 4776 h 344"/>
              <a:gd name="T22" fmla="*/ 23813 w 414"/>
              <a:gd name="T23" fmla="*/ 0 h 344"/>
              <a:gd name="T24" fmla="*/ 198967 w 414"/>
              <a:gd name="T25" fmla="*/ 1061 h 344"/>
              <a:gd name="T26" fmla="*/ 211667 w 414"/>
              <a:gd name="T27" fmla="*/ 7430 h 344"/>
              <a:gd name="T28" fmla="*/ 219075 w 414"/>
              <a:gd name="T29" fmla="*/ 19636 h 344"/>
              <a:gd name="T30" fmla="*/ 206375 w 414"/>
              <a:gd name="T31" fmla="*/ 24943 h 344"/>
              <a:gd name="T32" fmla="*/ 205846 w 414"/>
              <a:gd name="T33" fmla="*/ 19636 h 344"/>
              <a:gd name="T34" fmla="*/ 201613 w 414"/>
              <a:gd name="T35" fmla="*/ 14860 h 344"/>
              <a:gd name="T36" fmla="*/ 194733 w 414"/>
              <a:gd name="T37" fmla="*/ 12737 h 344"/>
              <a:gd name="T38" fmla="*/ 21696 w 414"/>
              <a:gd name="T39" fmla="*/ 12737 h 344"/>
              <a:gd name="T40" fmla="*/ 15346 w 414"/>
              <a:gd name="T41" fmla="*/ 16452 h 344"/>
              <a:gd name="T42" fmla="*/ 12171 w 414"/>
              <a:gd name="T43" fmla="*/ 22290 h 344"/>
              <a:gd name="T44" fmla="*/ 11642 w 414"/>
              <a:gd name="T45" fmla="*/ 131615 h 344"/>
              <a:gd name="T46" fmla="*/ 13758 w 414"/>
              <a:gd name="T47" fmla="*/ 137984 h 344"/>
              <a:gd name="T48" fmla="*/ 19579 w 414"/>
              <a:gd name="T49" fmla="*/ 142760 h 344"/>
              <a:gd name="T50" fmla="*/ 194733 w 414"/>
              <a:gd name="T51" fmla="*/ 143291 h 344"/>
              <a:gd name="T52" fmla="*/ 198967 w 414"/>
              <a:gd name="T53" fmla="*/ 142760 h 344"/>
              <a:gd name="T54" fmla="*/ 204787 w 414"/>
              <a:gd name="T55" fmla="*/ 137984 h 344"/>
              <a:gd name="T56" fmla="*/ 206375 w 414"/>
              <a:gd name="T57" fmla="*/ 131615 h 344"/>
              <a:gd name="T58" fmla="*/ 155046 w 414"/>
              <a:gd name="T59" fmla="*/ 83321 h 344"/>
              <a:gd name="T60" fmla="*/ 138113 w 414"/>
              <a:gd name="T61" fmla="*/ 37149 h 344"/>
              <a:gd name="T62" fmla="*/ 132821 w 414"/>
              <a:gd name="T63" fmla="*/ 35027 h 344"/>
              <a:gd name="T64" fmla="*/ 129117 w 414"/>
              <a:gd name="T65" fmla="*/ 36088 h 344"/>
              <a:gd name="T66" fmla="*/ 109537 w 414"/>
              <a:gd name="T67" fmla="*/ 98181 h 344"/>
              <a:gd name="T68" fmla="*/ 91017 w 414"/>
              <a:gd name="T69" fmla="*/ 61562 h 344"/>
              <a:gd name="T70" fmla="*/ 85196 w 414"/>
              <a:gd name="T71" fmla="*/ 61562 h 344"/>
              <a:gd name="T72" fmla="*/ 39688 w 414"/>
              <a:gd name="T73" fmla="*/ 83321 h 344"/>
              <a:gd name="T74" fmla="*/ 35454 w 414"/>
              <a:gd name="T75" fmla="*/ 84913 h 344"/>
              <a:gd name="T76" fmla="*/ 33867 w 414"/>
              <a:gd name="T77" fmla="*/ 89159 h 344"/>
              <a:gd name="T78" fmla="*/ 37571 w 414"/>
              <a:gd name="T79" fmla="*/ 94996 h 344"/>
              <a:gd name="T80" fmla="*/ 70379 w 414"/>
              <a:gd name="T81" fmla="*/ 95527 h 344"/>
              <a:gd name="T82" fmla="*/ 86254 w 414"/>
              <a:gd name="T83" fmla="*/ 78014 h 344"/>
              <a:gd name="T84" fmla="*/ 105833 w 414"/>
              <a:gd name="T85" fmla="*/ 118348 h 344"/>
              <a:gd name="T86" fmla="*/ 110596 w 414"/>
              <a:gd name="T87" fmla="*/ 120470 h 344"/>
              <a:gd name="T88" fmla="*/ 111125 w 414"/>
              <a:gd name="T89" fmla="*/ 120470 h 344"/>
              <a:gd name="T90" fmla="*/ 115358 w 414"/>
              <a:gd name="T91" fmla="*/ 117817 h 344"/>
              <a:gd name="T92" fmla="*/ 144463 w 414"/>
              <a:gd name="T93" fmla="*/ 92343 h 344"/>
              <a:gd name="T94" fmla="*/ 146579 w 414"/>
              <a:gd name="T95" fmla="*/ 94996 h 344"/>
              <a:gd name="T96" fmla="*/ 178858 w 414"/>
              <a:gd name="T97" fmla="*/ 95527 h 344"/>
              <a:gd name="T98" fmla="*/ 183092 w 414"/>
              <a:gd name="T99" fmla="*/ 94466 h 344"/>
              <a:gd name="T100" fmla="*/ 184679 w 414"/>
              <a:gd name="T101" fmla="*/ 89689 h 344"/>
              <a:gd name="T102" fmla="*/ 180975 w 414"/>
              <a:gd name="T103" fmla="*/ 83852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14" h="344">
                <a:moveTo>
                  <a:pt x="0" y="321"/>
                </a:moveTo>
                <a:lnTo>
                  <a:pt x="414" y="321"/>
                </a:lnTo>
                <a:lnTo>
                  <a:pt x="414" y="344"/>
                </a:lnTo>
                <a:lnTo>
                  <a:pt x="0" y="344"/>
                </a:lnTo>
                <a:lnTo>
                  <a:pt x="0" y="321"/>
                </a:lnTo>
                <a:close/>
                <a:moveTo>
                  <a:pt x="414" y="47"/>
                </a:moveTo>
                <a:lnTo>
                  <a:pt x="414" y="248"/>
                </a:lnTo>
                <a:lnTo>
                  <a:pt x="414" y="256"/>
                </a:lnTo>
                <a:lnTo>
                  <a:pt x="411" y="266"/>
                </a:lnTo>
                <a:lnTo>
                  <a:pt x="407" y="273"/>
                </a:lnTo>
                <a:lnTo>
                  <a:pt x="400" y="280"/>
                </a:lnTo>
                <a:lnTo>
                  <a:pt x="393" y="285"/>
                </a:lnTo>
                <a:lnTo>
                  <a:pt x="386" y="291"/>
                </a:lnTo>
                <a:lnTo>
                  <a:pt x="376" y="293"/>
                </a:lnTo>
                <a:lnTo>
                  <a:pt x="368" y="293"/>
                </a:lnTo>
                <a:lnTo>
                  <a:pt x="45" y="293"/>
                </a:lnTo>
                <a:lnTo>
                  <a:pt x="35" y="293"/>
                </a:lnTo>
                <a:lnTo>
                  <a:pt x="27" y="291"/>
                </a:lnTo>
                <a:lnTo>
                  <a:pt x="19" y="285"/>
                </a:lnTo>
                <a:lnTo>
                  <a:pt x="12" y="280"/>
                </a:lnTo>
                <a:lnTo>
                  <a:pt x="7" y="273"/>
                </a:lnTo>
                <a:lnTo>
                  <a:pt x="2" y="266"/>
                </a:lnTo>
                <a:lnTo>
                  <a:pt x="0" y="256"/>
                </a:lnTo>
                <a:lnTo>
                  <a:pt x="0" y="248"/>
                </a:lnTo>
                <a:lnTo>
                  <a:pt x="0" y="47"/>
                </a:lnTo>
                <a:lnTo>
                  <a:pt x="0" y="37"/>
                </a:lnTo>
                <a:lnTo>
                  <a:pt x="2" y="29"/>
                </a:lnTo>
                <a:lnTo>
                  <a:pt x="7" y="21"/>
                </a:lnTo>
                <a:lnTo>
                  <a:pt x="12" y="14"/>
                </a:lnTo>
                <a:lnTo>
                  <a:pt x="19" y="9"/>
                </a:lnTo>
                <a:lnTo>
                  <a:pt x="27" y="4"/>
                </a:lnTo>
                <a:lnTo>
                  <a:pt x="35" y="2"/>
                </a:lnTo>
                <a:lnTo>
                  <a:pt x="45" y="0"/>
                </a:lnTo>
                <a:lnTo>
                  <a:pt x="368" y="0"/>
                </a:lnTo>
                <a:lnTo>
                  <a:pt x="376" y="2"/>
                </a:lnTo>
                <a:lnTo>
                  <a:pt x="386" y="4"/>
                </a:lnTo>
                <a:lnTo>
                  <a:pt x="393" y="9"/>
                </a:lnTo>
                <a:lnTo>
                  <a:pt x="400" y="14"/>
                </a:lnTo>
                <a:lnTo>
                  <a:pt x="407" y="21"/>
                </a:lnTo>
                <a:lnTo>
                  <a:pt x="411" y="29"/>
                </a:lnTo>
                <a:lnTo>
                  <a:pt x="414" y="37"/>
                </a:lnTo>
                <a:lnTo>
                  <a:pt x="414" y="47"/>
                </a:lnTo>
                <a:close/>
                <a:moveTo>
                  <a:pt x="390" y="47"/>
                </a:moveTo>
                <a:lnTo>
                  <a:pt x="390" y="47"/>
                </a:lnTo>
                <a:lnTo>
                  <a:pt x="390" y="42"/>
                </a:lnTo>
                <a:lnTo>
                  <a:pt x="389" y="37"/>
                </a:lnTo>
                <a:lnTo>
                  <a:pt x="387" y="33"/>
                </a:lnTo>
                <a:lnTo>
                  <a:pt x="385" y="31"/>
                </a:lnTo>
                <a:lnTo>
                  <a:pt x="381" y="28"/>
                </a:lnTo>
                <a:lnTo>
                  <a:pt x="376" y="25"/>
                </a:lnTo>
                <a:lnTo>
                  <a:pt x="372" y="24"/>
                </a:lnTo>
                <a:lnTo>
                  <a:pt x="368" y="24"/>
                </a:lnTo>
                <a:lnTo>
                  <a:pt x="45" y="24"/>
                </a:lnTo>
                <a:lnTo>
                  <a:pt x="41" y="24"/>
                </a:lnTo>
                <a:lnTo>
                  <a:pt x="37" y="25"/>
                </a:lnTo>
                <a:lnTo>
                  <a:pt x="33" y="28"/>
                </a:lnTo>
                <a:lnTo>
                  <a:pt x="29" y="31"/>
                </a:lnTo>
                <a:lnTo>
                  <a:pt x="26" y="33"/>
                </a:lnTo>
                <a:lnTo>
                  <a:pt x="24" y="37"/>
                </a:lnTo>
                <a:lnTo>
                  <a:pt x="23" y="42"/>
                </a:lnTo>
                <a:lnTo>
                  <a:pt x="22" y="47"/>
                </a:lnTo>
                <a:lnTo>
                  <a:pt x="22" y="248"/>
                </a:lnTo>
                <a:lnTo>
                  <a:pt x="23" y="252"/>
                </a:lnTo>
                <a:lnTo>
                  <a:pt x="24" y="256"/>
                </a:lnTo>
                <a:lnTo>
                  <a:pt x="26" y="260"/>
                </a:lnTo>
                <a:lnTo>
                  <a:pt x="29" y="263"/>
                </a:lnTo>
                <a:lnTo>
                  <a:pt x="33" y="267"/>
                </a:lnTo>
                <a:lnTo>
                  <a:pt x="37" y="269"/>
                </a:lnTo>
                <a:lnTo>
                  <a:pt x="41" y="270"/>
                </a:lnTo>
                <a:lnTo>
                  <a:pt x="45" y="270"/>
                </a:lnTo>
                <a:lnTo>
                  <a:pt x="368" y="270"/>
                </a:lnTo>
                <a:lnTo>
                  <a:pt x="372" y="270"/>
                </a:lnTo>
                <a:lnTo>
                  <a:pt x="376" y="269"/>
                </a:lnTo>
                <a:lnTo>
                  <a:pt x="381" y="267"/>
                </a:lnTo>
                <a:lnTo>
                  <a:pt x="385" y="263"/>
                </a:lnTo>
                <a:lnTo>
                  <a:pt x="387" y="260"/>
                </a:lnTo>
                <a:lnTo>
                  <a:pt x="389" y="256"/>
                </a:lnTo>
                <a:lnTo>
                  <a:pt x="390" y="252"/>
                </a:lnTo>
                <a:lnTo>
                  <a:pt x="390" y="248"/>
                </a:lnTo>
                <a:lnTo>
                  <a:pt x="390" y="47"/>
                </a:lnTo>
                <a:close/>
                <a:moveTo>
                  <a:pt x="338" y="157"/>
                </a:moveTo>
                <a:lnTo>
                  <a:pt x="293" y="157"/>
                </a:lnTo>
                <a:lnTo>
                  <a:pt x="262" y="73"/>
                </a:lnTo>
                <a:lnTo>
                  <a:pt x="261" y="70"/>
                </a:lnTo>
                <a:lnTo>
                  <a:pt x="258" y="68"/>
                </a:lnTo>
                <a:lnTo>
                  <a:pt x="255" y="66"/>
                </a:lnTo>
                <a:lnTo>
                  <a:pt x="251" y="66"/>
                </a:lnTo>
                <a:lnTo>
                  <a:pt x="247" y="66"/>
                </a:lnTo>
                <a:lnTo>
                  <a:pt x="244" y="68"/>
                </a:lnTo>
                <a:lnTo>
                  <a:pt x="242" y="70"/>
                </a:lnTo>
                <a:lnTo>
                  <a:pt x="240" y="75"/>
                </a:lnTo>
                <a:lnTo>
                  <a:pt x="207" y="185"/>
                </a:lnTo>
                <a:lnTo>
                  <a:pt x="176" y="121"/>
                </a:lnTo>
                <a:lnTo>
                  <a:pt x="172" y="116"/>
                </a:lnTo>
                <a:lnTo>
                  <a:pt x="166" y="114"/>
                </a:lnTo>
                <a:lnTo>
                  <a:pt x="161" y="116"/>
                </a:lnTo>
                <a:lnTo>
                  <a:pt x="155" y="119"/>
                </a:lnTo>
                <a:lnTo>
                  <a:pt x="128" y="157"/>
                </a:lnTo>
                <a:lnTo>
                  <a:pt x="75" y="157"/>
                </a:lnTo>
                <a:lnTo>
                  <a:pt x="71" y="158"/>
                </a:lnTo>
                <a:lnTo>
                  <a:pt x="67" y="160"/>
                </a:lnTo>
                <a:lnTo>
                  <a:pt x="64" y="164"/>
                </a:lnTo>
                <a:lnTo>
                  <a:pt x="64" y="168"/>
                </a:lnTo>
                <a:lnTo>
                  <a:pt x="64" y="174"/>
                </a:lnTo>
                <a:lnTo>
                  <a:pt x="67" y="176"/>
                </a:lnTo>
                <a:lnTo>
                  <a:pt x="71" y="179"/>
                </a:lnTo>
                <a:lnTo>
                  <a:pt x="75" y="180"/>
                </a:lnTo>
                <a:lnTo>
                  <a:pt x="133" y="180"/>
                </a:lnTo>
                <a:lnTo>
                  <a:pt x="139" y="179"/>
                </a:lnTo>
                <a:lnTo>
                  <a:pt x="143" y="175"/>
                </a:lnTo>
                <a:lnTo>
                  <a:pt x="163" y="147"/>
                </a:lnTo>
                <a:lnTo>
                  <a:pt x="199" y="220"/>
                </a:lnTo>
                <a:lnTo>
                  <a:pt x="200" y="223"/>
                </a:lnTo>
                <a:lnTo>
                  <a:pt x="203" y="226"/>
                </a:lnTo>
                <a:lnTo>
                  <a:pt x="206" y="227"/>
                </a:lnTo>
                <a:lnTo>
                  <a:pt x="209" y="227"/>
                </a:lnTo>
                <a:lnTo>
                  <a:pt x="210" y="227"/>
                </a:lnTo>
                <a:lnTo>
                  <a:pt x="213" y="226"/>
                </a:lnTo>
                <a:lnTo>
                  <a:pt x="217" y="225"/>
                </a:lnTo>
                <a:lnTo>
                  <a:pt x="218" y="222"/>
                </a:lnTo>
                <a:lnTo>
                  <a:pt x="220" y="219"/>
                </a:lnTo>
                <a:lnTo>
                  <a:pt x="253" y="114"/>
                </a:lnTo>
                <a:lnTo>
                  <a:pt x="273" y="174"/>
                </a:lnTo>
                <a:lnTo>
                  <a:pt x="276" y="176"/>
                </a:lnTo>
                <a:lnTo>
                  <a:pt x="277" y="179"/>
                </a:lnTo>
                <a:lnTo>
                  <a:pt x="282" y="180"/>
                </a:lnTo>
                <a:lnTo>
                  <a:pt x="284" y="180"/>
                </a:lnTo>
                <a:lnTo>
                  <a:pt x="338" y="180"/>
                </a:lnTo>
                <a:lnTo>
                  <a:pt x="342" y="180"/>
                </a:lnTo>
                <a:lnTo>
                  <a:pt x="346" y="178"/>
                </a:lnTo>
                <a:lnTo>
                  <a:pt x="348" y="174"/>
                </a:lnTo>
                <a:lnTo>
                  <a:pt x="349" y="169"/>
                </a:lnTo>
                <a:lnTo>
                  <a:pt x="348" y="165"/>
                </a:lnTo>
                <a:lnTo>
                  <a:pt x="346" y="161"/>
                </a:lnTo>
                <a:lnTo>
                  <a:pt x="342" y="158"/>
                </a:lnTo>
                <a:lnTo>
                  <a:pt x="338" y="157"/>
                </a:lnTo>
                <a:close/>
              </a:path>
            </a:pathLst>
          </a:custGeom>
          <a:solidFill>
            <a:schemeClr val="accent1"/>
          </a:solidFill>
          <a:ln>
            <a:noFill/>
          </a:ln>
        </p:spPr>
        <p:txBody>
          <a:bodyPr/>
          <a:lstStyle/>
          <a:p>
            <a:endParaRPr lang="en-US" dirty="0"/>
          </a:p>
        </p:txBody>
      </p:sp>
      <p:sp>
        <p:nvSpPr>
          <p:cNvPr id="306" name="Freeform 351"/>
          <p:cNvSpPr>
            <a:spLocks noEditPoints="1"/>
          </p:cNvSpPr>
          <p:nvPr/>
        </p:nvSpPr>
        <p:spPr bwMode="auto">
          <a:xfrm>
            <a:off x="1449433" y="4436760"/>
            <a:ext cx="377409" cy="327613"/>
          </a:xfrm>
          <a:custGeom>
            <a:avLst/>
            <a:gdLst>
              <a:gd name="T0" fmla="*/ 96614 w 433"/>
              <a:gd name="T1" fmla="*/ 141968 h 376"/>
              <a:gd name="T2" fmla="*/ 92390 w 433"/>
              <a:gd name="T3" fmla="*/ 151995 h 376"/>
              <a:gd name="T4" fmla="*/ 82359 w 433"/>
              <a:gd name="T5" fmla="*/ 148301 h 376"/>
              <a:gd name="T6" fmla="*/ 86583 w 433"/>
              <a:gd name="T7" fmla="*/ 137218 h 376"/>
              <a:gd name="T8" fmla="*/ 45403 w 433"/>
              <a:gd name="T9" fmla="*/ 166245 h 376"/>
              <a:gd name="T10" fmla="*/ 55962 w 433"/>
              <a:gd name="T11" fmla="*/ 170994 h 376"/>
              <a:gd name="T12" fmla="*/ 59658 w 433"/>
              <a:gd name="T13" fmla="*/ 159911 h 376"/>
              <a:gd name="T14" fmla="*/ 49627 w 433"/>
              <a:gd name="T15" fmla="*/ 156217 h 376"/>
              <a:gd name="T16" fmla="*/ 104005 w 433"/>
              <a:gd name="T17" fmla="*/ 156745 h 376"/>
              <a:gd name="T18" fmla="*/ 111924 w 433"/>
              <a:gd name="T19" fmla="*/ 164134 h 376"/>
              <a:gd name="T20" fmla="*/ 119843 w 433"/>
              <a:gd name="T21" fmla="*/ 156745 h 376"/>
              <a:gd name="T22" fmla="*/ 111924 w 433"/>
              <a:gd name="T23" fmla="*/ 148829 h 376"/>
              <a:gd name="T24" fmla="*/ 104005 w 433"/>
              <a:gd name="T25" fmla="*/ 156745 h 376"/>
              <a:gd name="T26" fmla="*/ 27981 w 433"/>
              <a:gd name="T27" fmla="*/ 185244 h 376"/>
              <a:gd name="T28" fmla="*/ 12671 w 433"/>
              <a:gd name="T29" fmla="*/ 179966 h 376"/>
              <a:gd name="T30" fmla="*/ 29037 w 433"/>
              <a:gd name="T31" fmla="*/ 149884 h 376"/>
              <a:gd name="T32" fmla="*/ 138849 w 433"/>
              <a:gd name="T33" fmla="*/ 121385 h 376"/>
              <a:gd name="T34" fmla="*/ 111396 w 433"/>
              <a:gd name="T35" fmla="*/ 74414 h 376"/>
              <a:gd name="T36" fmla="*/ 121427 w 433"/>
              <a:gd name="T37" fmla="*/ 12666 h 376"/>
              <a:gd name="T38" fmla="*/ 125123 w 433"/>
              <a:gd name="T39" fmla="*/ 4750 h 376"/>
              <a:gd name="T40" fmla="*/ 104533 w 433"/>
              <a:gd name="T41" fmla="*/ 0 h 376"/>
              <a:gd name="T42" fmla="*/ 98726 w 433"/>
              <a:gd name="T43" fmla="*/ 6861 h 376"/>
              <a:gd name="T44" fmla="*/ 100837 w 433"/>
              <a:gd name="T45" fmla="*/ 81275 h 376"/>
              <a:gd name="T46" fmla="*/ 65465 w 433"/>
              <a:gd name="T47" fmla="*/ 92358 h 376"/>
              <a:gd name="T48" fmla="*/ 71800 w 433"/>
              <a:gd name="T49" fmla="*/ 69664 h 376"/>
              <a:gd name="T50" fmla="*/ 71800 w 433"/>
              <a:gd name="T51" fmla="*/ 4750 h 376"/>
              <a:gd name="T52" fmla="*/ 52267 w 433"/>
              <a:gd name="T53" fmla="*/ 0 h 376"/>
              <a:gd name="T54" fmla="*/ 45931 w 433"/>
              <a:gd name="T55" fmla="*/ 6861 h 376"/>
              <a:gd name="T56" fmla="*/ 60186 w 433"/>
              <a:gd name="T57" fmla="*/ 12666 h 376"/>
              <a:gd name="T58" fmla="*/ 57546 w 433"/>
              <a:gd name="T59" fmla="*/ 82331 h 376"/>
              <a:gd name="T60" fmla="*/ 4752 w 433"/>
              <a:gd name="T61" fmla="*/ 163606 h 376"/>
              <a:gd name="T62" fmla="*/ 1584 w 433"/>
              <a:gd name="T63" fmla="*/ 185772 h 376"/>
              <a:gd name="T64" fmla="*/ 15310 w 433"/>
              <a:gd name="T65" fmla="*/ 196327 h 376"/>
              <a:gd name="T66" fmla="*/ 143073 w 433"/>
              <a:gd name="T67" fmla="*/ 197382 h 376"/>
              <a:gd name="T68" fmla="*/ 143073 w 433"/>
              <a:gd name="T69" fmla="*/ 185244 h 376"/>
              <a:gd name="T70" fmla="*/ 226488 w 433"/>
              <a:gd name="T71" fmla="*/ 40110 h 376"/>
              <a:gd name="T72" fmla="*/ 214345 w 433"/>
              <a:gd name="T73" fmla="*/ 167300 h 376"/>
              <a:gd name="T74" fmla="*/ 201147 w 433"/>
              <a:gd name="T75" fmla="*/ 192633 h 376"/>
              <a:gd name="T76" fmla="*/ 179501 w 433"/>
              <a:gd name="T77" fmla="*/ 198438 h 376"/>
              <a:gd name="T78" fmla="*/ 154160 w 433"/>
              <a:gd name="T79" fmla="*/ 184716 h 376"/>
              <a:gd name="T80" fmla="*/ 140961 w 433"/>
              <a:gd name="T81" fmla="*/ 41693 h 376"/>
              <a:gd name="T82" fmla="*/ 135154 w 433"/>
              <a:gd name="T83" fmla="*/ 35888 h 376"/>
              <a:gd name="T84" fmla="*/ 140961 w 433"/>
              <a:gd name="T85" fmla="*/ 30082 h 376"/>
              <a:gd name="T86" fmla="*/ 160495 w 433"/>
              <a:gd name="T87" fmla="*/ 33777 h 376"/>
              <a:gd name="T88" fmla="*/ 161551 w 433"/>
              <a:gd name="T89" fmla="*/ 37999 h 376"/>
              <a:gd name="T90" fmla="*/ 202203 w 433"/>
              <a:gd name="T91" fmla="*/ 35888 h 376"/>
              <a:gd name="T92" fmla="*/ 202203 w 433"/>
              <a:gd name="T93" fmla="*/ 35888 h 376"/>
              <a:gd name="T94" fmla="*/ 204315 w 433"/>
              <a:gd name="T95" fmla="*/ 31666 h 376"/>
              <a:gd name="T96" fmla="*/ 224376 w 433"/>
              <a:gd name="T97" fmla="*/ 30082 h 376"/>
              <a:gd name="T98" fmla="*/ 202203 w 433"/>
              <a:gd name="T99" fmla="*/ 167300 h 376"/>
              <a:gd name="T100" fmla="*/ 161551 w 433"/>
              <a:gd name="T101" fmla="*/ 171522 h 376"/>
              <a:gd name="T102" fmla="*/ 172110 w 433"/>
              <a:gd name="T103" fmla="*/ 184716 h 376"/>
              <a:gd name="T104" fmla="*/ 187420 w 433"/>
              <a:gd name="T105" fmla="*/ 185244 h 376"/>
              <a:gd name="T106" fmla="*/ 200619 w 433"/>
              <a:gd name="T107" fmla="*/ 174161 h 376"/>
              <a:gd name="T108" fmla="*/ 187420 w 433"/>
              <a:gd name="T109" fmla="*/ 96580 h 376"/>
              <a:gd name="T110" fmla="*/ 179501 w 433"/>
              <a:gd name="T111" fmla="*/ 104497 h 376"/>
              <a:gd name="T112" fmla="*/ 187420 w 433"/>
              <a:gd name="T113" fmla="*/ 112941 h 376"/>
              <a:gd name="T114" fmla="*/ 194812 w 433"/>
              <a:gd name="T115" fmla="*/ 104497 h 376"/>
              <a:gd name="T116" fmla="*/ 187420 w 433"/>
              <a:gd name="T117" fmla="*/ 96580 h 376"/>
              <a:gd name="T118" fmla="*/ 169470 w 433"/>
              <a:gd name="T119" fmla="*/ 123496 h 376"/>
              <a:gd name="T120" fmla="*/ 173694 w 433"/>
              <a:gd name="T121" fmla="*/ 133523 h 376"/>
              <a:gd name="T122" fmla="*/ 183725 w 433"/>
              <a:gd name="T123" fmla="*/ 129301 h 376"/>
              <a:gd name="T124" fmla="*/ 179501 w 433"/>
              <a:gd name="T125" fmla="*/ 119274 h 37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3" h="376">
                <a:moveTo>
                  <a:pt x="169" y="260"/>
                </a:moveTo>
                <a:lnTo>
                  <a:pt x="169" y="260"/>
                </a:lnTo>
                <a:lnTo>
                  <a:pt x="175" y="260"/>
                </a:lnTo>
                <a:lnTo>
                  <a:pt x="179" y="264"/>
                </a:lnTo>
                <a:lnTo>
                  <a:pt x="183" y="269"/>
                </a:lnTo>
                <a:lnTo>
                  <a:pt x="185" y="274"/>
                </a:lnTo>
                <a:lnTo>
                  <a:pt x="183" y="281"/>
                </a:lnTo>
                <a:lnTo>
                  <a:pt x="179" y="285"/>
                </a:lnTo>
                <a:lnTo>
                  <a:pt x="175" y="288"/>
                </a:lnTo>
                <a:lnTo>
                  <a:pt x="169" y="289"/>
                </a:lnTo>
                <a:lnTo>
                  <a:pt x="164" y="288"/>
                </a:lnTo>
                <a:lnTo>
                  <a:pt x="158" y="285"/>
                </a:lnTo>
                <a:lnTo>
                  <a:pt x="156" y="281"/>
                </a:lnTo>
                <a:lnTo>
                  <a:pt x="154" y="274"/>
                </a:lnTo>
                <a:lnTo>
                  <a:pt x="156" y="269"/>
                </a:lnTo>
                <a:lnTo>
                  <a:pt x="158" y="264"/>
                </a:lnTo>
                <a:lnTo>
                  <a:pt x="164" y="260"/>
                </a:lnTo>
                <a:lnTo>
                  <a:pt x="169" y="260"/>
                </a:lnTo>
                <a:close/>
                <a:moveTo>
                  <a:pt x="86" y="310"/>
                </a:moveTo>
                <a:lnTo>
                  <a:pt x="86" y="310"/>
                </a:lnTo>
                <a:lnTo>
                  <a:pt x="86" y="315"/>
                </a:lnTo>
                <a:lnTo>
                  <a:pt x="90" y="319"/>
                </a:lnTo>
                <a:lnTo>
                  <a:pt x="94" y="324"/>
                </a:lnTo>
                <a:lnTo>
                  <a:pt x="99" y="325"/>
                </a:lnTo>
                <a:lnTo>
                  <a:pt x="106" y="324"/>
                </a:lnTo>
                <a:lnTo>
                  <a:pt x="110" y="319"/>
                </a:lnTo>
                <a:lnTo>
                  <a:pt x="113" y="315"/>
                </a:lnTo>
                <a:lnTo>
                  <a:pt x="114" y="310"/>
                </a:lnTo>
                <a:lnTo>
                  <a:pt x="113" y="303"/>
                </a:lnTo>
                <a:lnTo>
                  <a:pt x="110" y="299"/>
                </a:lnTo>
                <a:lnTo>
                  <a:pt x="106" y="296"/>
                </a:lnTo>
                <a:lnTo>
                  <a:pt x="99" y="295"/>
                </a:lnTo>
                <a:lnTo>
                  <a:pt x="94" y="296"/>
                </a:lnTo>
                <a:lnTo>
                  <a:pt x="90" y="299"/>
                </a:lnTo>
                <a:lnTo>
                  <a:pt x="86" y="303"/>
                </a:lnTo>
                <a:lnTo>
                  <a:pt x="86" y="310"/>
                </a:lnTo>
                <a:close/>
                <a:moveTo>
                  <a:pt x="197" y="297"/>
                </a:moveTo>
                <a:lnTo>
                  <a:pt x="197" y="297"/>
                </a:lnTo>
                <a:lnTo>
                  <a:pt x="198" y="303"/>
                </a:lnTo>
                <a:lnTo>
                  <a:pt x="201" y="307"/>
                </a:lnTo>
                <a:lnTo>
                  <a:pt x="207" y="311"/>
                </a:lnTo>
                <a:lnTo>
                  <a:pt x="212" y="311"/>
                </a:lnTo>
                <a:lnTo>
                  <a:pt x="218" y="311"/>
                </a:lnTo>
                <a:lnTo>
                  <a:pt x="222" y="307"/>
                </a:lnTo>
                <a:lnTo>
                  <a:pt x="226" y="303"/>
                </a:lnTo>
                <a:lnTo>
                  <a:pt x="227" y="297"/>
                </a:lnTo>
                <a:lnTo>
                  <a:pt x="226" y="291"/>
                </a:lnTo>
                <a:lnTo>
                  <a:pt x="222" y="286"/>
                </a:lnTo>
                <a:lnTo>
                  <a:pt x="218" y="284"/>
                </a:lnTo>
                <a:lnTo>
                  <a:pt x="212" y="282"/>
                </a:lnTo>
                <a:lnTo>
                  <a:pt x="207" y="284"/>
                </a:lnTo>
                <a:lnTo>
                  <a:pt x="201" y="286"/>
                </a:lnTo>
                <a:lnTo>
                  <a:pt x="198" y="291"/>
                </a:lnTo>
                <a:lnTo>
                  <a:pt x="197" y="297"/>
                </a:lnTo>
                <a:close/>
                <a:moveTo>
                  <a:pt x="172" y="351"/>
                </a:moveTo>
                <a:lnTo>
                  <a:pt x="153" y="351"/>
                </a:lnTo>
                <a:lnTo>
                  <a:pt x="53" y="351"/>
                </a:lnTo>
                <a:lnTo>
                  <a:pt x="43" y="351"/>
                </a:lnTo>
                <a:lnTo>
                  <a:pt x="35" y="348"/>
                </a:lnTo>
                <a:lnTo>
                  <a:pt x="28" y="346"/>
                </a:lnTo>
                <a:lnTo>
                  <a:pt x="24" y="341"/>
                </a:lnTo>
                <a:lnTo>
                  <a:pt x="22" y="336"/>
                </a:lnTo>
                <a:lnTo>
                  <a:pt x="24" y="332"/>
                </a:lnTo>
                <a:lnTo>
                  <a:pt x="25" y="326"/>
                </a:lnTo>
                <a:lnTo>
                  <a:pt x="28" y="324"/>
                </a:lnTo>
                <a:lnTo>
                  <a:pt x="55" y="284"/>
                </a:lnTo>
                <a:lnTo>
                  <a:pt x="83" y="238"/>
                </a:lnTo>
                <a:lnTo>
                  <a:pt x="241" y="238"/>
                </a:lnTo>
                <a:lnTo>
                  <a:pt x="263" y="273"/>
                </a:lnTo>
                <a:lnTo>
                  <a:pt x="263" y="230"/>
                </a:lnTo>
                <a:lnTo>
                  <a:pt x="219" y="163"/>
                </a:lnTo>
                <a:lnTo>
                  <a:pt x="216" y="156"/>
                </a:lnTo>
                <a:lnTo>
                  <a:pt x="213" y="149"/>
                </a:lnTo>
                <a:lnTo>
                  <a:pt x="211" y="141"/>
                </a:lnTo>
                <a:lnTo>
                  <a:pt x="211" y="132"/>
                </a:lnTo>
                <a:lnTo>
                  <a:pt x="211" y="24"/>
                </a:lnTo>
                <a:lnTo>
                  <a:pt x="226" y="24"/>
                </a:lnTo>
                <a:lnTo>
                  <a:pt x="230" y="24"/>
                </a:lnTo>
                <a:lnTo>
                  <a:pt x="234" y="21"/>
                </a:lnTo>
                <a:lnTo>
                  <a:pt x="237" y="17"/>
                </a:lnTo>
                <a:lnTo>
                  <a:pt x="237" y="13"/>
                </a:lnTo>
                <a:lnTo>
                  <a:pt x="237" y="9"/>
                </a:lnTo>
                <a:lnTo>
                  <a:pt x="234" y="5"/>
                </a:lnTo>
                <a:lnTo>
                  <a:pt x="230" y="2"/>
                </a:lnTo>
                <a:lnTo>
                  <a:pt x="226" y="0"/>
                </a:lnTo>
                <a:lnTo>
                  <a:pt x="198" y="0"/>
                </a:lnTo>
                <a:lnTo>
                  <a:pt x="194" y="2"/>
                </a:lnTo>
                <a:lnTo>
                  <a:pt x="190" y="5"/>
                </a:lnTo>
                <a:lnTo>
                  <a:pt x="189" y="9"/>
                </a:lnTo>
                <a:lnTo>
                  <a:pt x="187" y="13"/>
                </a:lnTo>
                <a:lnTo>
                  <a:pt x="187" y="132"/>
                </a:lnTo>
                <a:lnTo>
                  <a:pt x="189" y="143"/>
                </a:lnTo>
                <a:lnTo>
                  <a:pt x="191" y="154"/>
                </a:lnTo>
                <a:lnTo>
                  <a:pt x="196" y="165"/>
                </a:lnTo>
                <a:lnTo>
                  <a:pt x="200" y="175"/>
                </a:lnTo>
                <a:lnTo>
                  <a:pt x="226" y="216"/>
                </a:lnTo>
                <a:lnTo>
                  <a:pt x="98" y="216"/>
                </a:lnTo>
                <a:lnTo>
                  <a:pt x="124" y="175"/>
                </a:lnTo>
                <a:lnTo>
                  <a:pt x="130" y="165"/>
                </a:lnTo>
                <a:lnTo>
                  <a:pt x="134" y="154"/>
                </a:lnTo>
                <a:lnTo>
                  <a:pt x="136" y="143"/>
                </a:lnTo>
                <a:lnTo>
                  <a:pt x="136" y="132"/>
                </a:lnTo>
                <a:lnTo>
                  <a:pt x="136" y="13"/>
                </a:lnTo>
                <a:lnTo>
                  <a:pt x="138" y="13"/>
                </a:lnTo>
                <a:lnTo>
                  <a:pt x="136" y="9"/>
                </a:lnTo>
                <a:lnTo>
                  <a:pt x="134" y="5"/>
                </a:lnTo>
                <a:lnTo>
                  <a:pt x="130" y="2"/>
                </a:lnTo>
                <a:lnTo>
                  <a:pt x="125" y="0"/>
                </a:lnTo>
                <a:lnTo>
                  <a:pt x="99" y="0"/>
                </a:lnTo>
                <a:lnTo>
                  <a:pt x="94" y="2"/>
                </a:lnTo>
                <a:lnTo>
                  <a:pt x="91" y="5"/>
                </a:lnTo>
                <a:lnTo>
                  <a:pt x="88" y="9"/>
                </a:lnTo>
                <a:lnTo>
                  <a:pt x="87" y="13"/>
                </a:lnTo>
                <a:lnTo>
                  <a:pt x="88" y="17"/>
                </a:lnTo>
                <a:lnTo>
                  <a:pt x="91" y="21"/>
                </a:lnTo>
                <a:lnTo>
                  <a:pt x="94" y="24"/>
                </a:lnTo>
                <a:lnTo>
                  <a:pt x="99" y="24"/>
                </a:lnTo>
                <a:lnTo>
                  <a:pt x="114" y="24"/>
                </a:lnTo>
                <a:lnTo>
                  <a:pt x="114" y="132"/>
                </a:lnTo>
                <a:lnTo>
                  <a:pt x="113" y="141"/>
                </a:lnTo>
                <a:lnTo>
                  <a:pt x="112" y="149"/>
                </a:lnTo>
                <a:lnTo>
                  <a:pt x="109" y="156"/>
                </a:lnTo>
                <a:lnTo>
                  <a:pt x="105" y="163"/>
                </a:lnTo>
                <a:lnTo>
                  <a:pt x="40" y="263"/>
                </a:lnTo>
                <a:lnTo>
                  <a:pt x="9" y="310"/>
                </a:lnTo>
                <a:lnTo>
                  <a:pt x="3" y="321"/>
                </a:lnTo>
                <a:lnTo>
                  <a:pt x="0" y="332"/>
                </a:lnTo>
                <a:lnTo>
                  <a:pt x="0" y="343"/>
                </a:lnTo>
                <a:lnTo>
                  <a:pt x="3" y="352"/>
                </a:lnTo>
                <a:lnTo>
                  <a:pt x="7" y="358"/>
                </a:lnTo>
                <a:lnTo>
                  <a:pt x="11" y="362"/>
                </a:lnTo>
                <a:lnTo>
                  <a:pt x="17" y="366"/>
                </a:lnTo>
                <a:lnTo>
                  <a:pt x="22" y="369"/>
                </a:lnTo>
                <a:lnTo>
                  <a:pt x="29" y="372"/>
                </a:lnTo>
                <a:lnTo>
                  <a:pt x="36" y="373"/>
                </a:lnTo>
                <a:lnTo>
                  <a:pt x="53" y="374"/>
                </a:lnTo>
                <a:lnTo>
                  <a:pt x="153" y="374"/>
                </a:lnTo>
                <a:lnTo>
                  <a:pt x="172" y="374"/>
                </a:lnTo>
                <a:lnTo>
                  <a:pt x="271" y="374"/>
                </a:lnTo>
                <a:lnTo>
                  <a:pt x="286" y="373"/>
                </a:lnTo>
                <a:lnTo>
                  <a:pt x="278" y="363"/>
                </a:lnTo>
                <a:lnTo>
                  <a:pt x="271" y="351"/>
                </a:lnTo>
                <a:lnTo>
                  <a:pt x="172" y="351"/>
                </a:lnTo>
                <a:close/>
                <a:moveTo>
                  <a:pt x="433" y="68"/>
                </a:moveTo>
                <a:lnTo>
                  <a:pt x="433" y="68"/>
                </a:lnTo>
                <a:lnTo>
                  <a:pt x="432" y="72"/>
                </a:lnTo>
                <a:lnTo>
                  <a:pt x="429" y="76"/>
                </a:lnTo>
                <a:lnTo>
                  <a:pt x="425" y="79"/>
                </a:lnTo>
                <a:lnTo>
                  <a:pt x="421" y="80"/>
                </a:lnTo>
                <a:lnTo>
                  <a:pt x="406" y="80"/>
                </a:lnTo>
                <a:lnTo>
                  <a:pt x="406" y="317"/>
                </a:lnTo>
                <a:lnTo>
                  <a:pt x="405" y="329"/>
                </a:lnTo>
                <a:lnTo>
                  <a:pt x="402" y="340"/>
                </a:lnTo>
                <a:lnTo>
                  <a:pt x="396" y="350"/>
                </a:lnTo>
                <a:lnTo>
                  <a:pt x="389" y="358"/>
                </a:lnTo>
                <a:lnTo>
                  <a:pt x="381" y="365"/>
                </a:lnTo>
                <a:lnTo>
                  <a:pt x="370" y="370"/>
                </a:lnTo>
                <a:lnTo>
                  <a:pt x="361" y="374"/>
                </a:lnTo>
                <a:lnTo>
                  <a:pt x="348" y="376"/>
                </a:lnTo>
                <a:lnTo>
                  <a:pt x="340" y="376"/>
                </a:lnTo>
                <a:lnTo>
                  <a:pt x="329" y="374"/>
                </a:lnTo>
                <a:lnTo>
                  <a:pt x="318" y="370"/>
                </a:lnTo>
                <a:lnTo>
                  <a:pt x="308" y="365"/>
                </a:lnTo>
                <a:lnTo>
                  <a:pt x="299" y="358"/>
                </a:lnTo>
                <a:lnTo>
                  <a:pt x="292" y="350"/>
                </a:lnTo>
                <a:lnTo>
                  <a:pt x="286" y="340"/>
                </a:lnTo>
                <a:lnTo>
                  <a:pt x="284" y="329"/>
                </a:lnTo>
                <a:lnTo>
                  <a:pt x="282" y="317"/>
                </a:lnTo>
                <a:lnTo>
                  <a:pt x="282" y="79"/>
                </a:lnTo>
                <a:lnTo>
                  <a:pt x="267" y="79"/>
                </a:lnTo>
                <a:lnTo>
                  <a:pt x="263" y="79"/>
                </a:lnTo>
                <a:lnTo>
                  <a:pt x="259" y="76"/>
                </a:lnTo>
                <a:lnTo>
                  <a:pt x="256" y="72"/>
                </a:lnTo>
                <a:lnTo>
                  <a:pt x="256" y="68"/>
                </a:lnTo>
                <a:lnTo>
                  <a:pt x="256" y="64"/>
                </a:lnTo>
                <a:lnTo>
                  <a:pt x="259" y="60"/>
                </a:lnTo>
                <a:lnTo>
                  <a:pt x="263" y="57"/>
                </a:lnTo>
                <a:lnTo>
                  <a:pt x="267" y="57"/>
                </a:lnTo>
                <a:lnTo>
                  <a:pt x="295" y="57"/>
                </a:lnTo>
                <a:lnTo>
                  <a:pt x="299" y="57"/>
                </a:lnTo>
                <a:lnTo>
                  <a:pt x="303" y="60"/>
                </a:lnTo>
                <a:lnTo>
                  <a:pt x="304" y="64"/>
                </a:lnTo>
                <a:lnTo>
                  <a:pt x="306" y="68"/>
                </a:lnTo>
                <a:lnTo>
                  <a:pt x="306" y="72"/>
                </a:lnTo>
                <a:lnTo>
                  <a:pt x="306" y="132"/>
                </a:lnTo>
                <a:lnTo>
                  <a:pt x="383" y="132"/>
                </a:lnTo>
                <a:lnTo>
                  <a:pt x="383" y="72"/>
                </a:lnTo>
                <a:lnTo>
                  <a:pt x="383" y="68"/>
                </a:lnTo>
                <a:lnTo>
                  <a:pt x="384" y="64"/>
                </a:lnTo>
                <a:lnTo>
                  <a:pt x="387" y="60"/>
                </a:lnTo>
                <a:lnTo>
                  <a:pt x="389" y="57"/>
                </a:lnTo>
                <a:lnTo>
                  <a:pt x="395" y="57"/>
                </a:lnTo>
                <a:lnTo>
                  <a:pt x="421" y="57"/>
                </a:lnTo>
                <a:lnTo>
                  <a:pt x="425" y="57"/>
                </a:lnTo>
                <a:lnTo>
                  <a:pt x="429" y="60"/>
                </a:lnTo>
                <a:lnTo>
                  <a:pt x="432" y="64"/>
                </a:lnTo>
                <a:lnTo>
                  <a:pt x="433" y="68"/>
                </a:lnTo>
                <a:close/>
                <a:moveTo>
                  <a:pt x="383" y="317"/>
                </a:moveTo>
                <a:lnTo>
                  <a:pt x="383" y="156"/>
                </a:lnTo>
                <a:lnTo>
                  <a:pt x="306" y="156"/>
                </a:lnTo>
                <a:lnTo>
                  <a:pt x="306" y="317"/>
                </a:lnTo>
                <a:lnTo>
                  <a:pt x="306" y="325"/>
                </a:lnTo>
                <a:lnTo>
                  <a:pt x="308" y="330"/>
                </a:lnTo>
                <a:lnTo>
                  <a:pt x="311" y="337"/>
                </a:lnTo>
                <a:lnTo>
                  <a:pt x="315" y="341"/>
                </a:lnTo>
                <a:lnTo>
                  <a:pt x="321" y="346"/>
                </a:lnTo>
                <a:lnTo>
                  <a:pt x="326" y="350"/>
                </a:lnTo>
                <a:lnTo>
                  <a:pt x="333" y="351"/>
                </a:lnTo>
                <a:lnTo>
                  <a:pt x="340" y="352"/>
                </a:lnTo>
                <a:lnTo>
                  <a:pt x="348" y="352"/>
                </a:lnTo>
                <a:lnTo>
                  <a:pt x="355" y="351"/>
                </a:lnTo>
                <a:lnTo>
                  <a:pt x="362" y="350"/>
                </a:lnTo>
                <a:lnTo>
                  <a:pt x="367" y="346"/>
                </a:lnTo>
                <a:lnTo>
                  <a:pt x="373" y="341"/>
                </a:lnTo>
                <a:lnTo>
                  <a:pt x="377" y="337"/>
                </a:lnTo>
                <a:lnTo>
                  <a:pt x="380" y="330"/>
                </a:lnTo>
                <a:lnTo>
                  <a:pt x="383" y="325"/>
                </a:lnTo>
                <a:lnTo>
                  <a:pt x="383" y="317"/>
                </a:lnTo>
                <a:close/>
                <a:moveTo>
                  <a:pt x="355" y="183"/>
                </a:moveTo>
                <a:lnTo>
                  <a:pt x="355" y="183"/>
                </a:lnTo>
                <a:lnTo>
                  <a:pt x="348" y="185"/>
                </a:lnTo>
                <a:lnTo>
                  <a:pt x="344" y="187"/>
                </a:lnTo>
                <a:lnTo>
                  <a:pt x="341" y="193"/>
                </a:lnTo>
                <a:lnTo>
                  <a:pt x="340" y="198"/>
                </a:lnTo>
                <a:lnTo>
                  <a:pt x="341" y="204"/>
                </a:lnTo>
                <a:lnTo>
                  <a:pt x="344" y="209"/>
                </a:lnTo>
                <a:lnTo>
                  <a:pt x="348" y="212"/>
                </a:lnTo>
                <a:lnTo>
                  <a:pt x="355" y="214"/>
                </a:lnTo>
                <a:lnTo>
                  <a:pt x="361" y="212"/>
                </a:lnTo>
                <a:lnTo>
                  <a:pt x="365" y="209"/>
                </a:lnTo>
                <a:lnTo>
                  <a:pt x="367" y="204"/>
                </a:lnTo>
                <a:lnTo>
                  <a:pt x="369" y="198"/>
                </a:lnTo>
                <a:lnTo>
                  <a:pt x="367" y="193"/>
                </a:lnTo>
                <a:lnTo>
                  <a:pt x="365" y="187"/>
                </a:lnTo>
                <a:lnTo>
                  <a:pt x="361" y="185"/>
                </a:lnTo>
                <a:lnTo>
                  <a:pt x="355" y="183"/>
                </a:lnTo>
                <a:close/>
                <a:moveTo>
                  <a:pt x="334" y="225"/>
                </a:moveTo>
                <a:lnTo>
                  <a:pt x="334" y="225"/>
                </a:lnTo>
                <a:lnTo>
                  <a:pt x="329" y="226"/>
                </a:lnTo>
                <a:lnTo>
                  <a:pt x="323" y="229"/>
                </a:lnTo>
                <a:lnTo>
                  <a:pt x="321" y="234"/>
                </a:lnTo>
                <a:lnTo>
                  <a:pt x="319" y="240"/>
                </a:lnTo>
                <a:lnTo>
                  <a:pt x="321" y="245"/>
                </a:lnTo>
                <a:lnTo>
                  <a:pt x="323" y="251"/>
                </a:lnTo>
                <a:lnTo>
                  <a:pt x="329" y="253"/>
                </a:lnTo>
                <a:lnTo>
                  <a:pt x="334" y="255"/>
                </a:lnTo>
                <a:lnTo>
                  <a:pt x="340" y="253"/>
                </a:lnTo>
                <a:lnTo>
                  <a:pt x="345" y="251"/>
                </a:lnTo>
                <a:lnTo>
                  <a:pt x="348" y="245"/>
                </a:lnTo>
                <a:lnTo>
                  <a:pt x="350" y="240"/>
                </a:lnTo>
                <a:lnTo>
                  <a:pt x="348" y="234"/>
                </a:lnTo>
                <a:lnTo>
                  <a:pt x="345" y="229"/>
                </a:lnTo>
                <a:lnTo>
                  <a:pt x="340" y="226"/>
                </a:lnTo>
                <a:lnTo>
                  <a:pt x="334" y="225"/>
                </a:lnTo>
                <a:close/>
              </a:path>
            </a:pathLst>
          </a:custGeom>
          <a:solidFill>
            <a:schemeClr val="accent1"/>
          </a:solidFill>
          <a:ln>
            <a:noFill/>
          </a:ln>
        </p:spPr>
        <p:txBody>
          <a:bodyPr/>
          <a:lstStyle/>
          <a:p>
            <a:endParaRPr lang="en-US" dirty="0"/>
          </a:p>
        </p:txBody>
      </p:sp>
      <p:sp>
        <p:nvSpPr>
          <p:cNvPr id="307" name="Freeform 352"/>
          <p:cNvSpPr>
            <a:spLocks noEditPoints="1"/>
          </p:cNvSpPr>
          <p:nvPr/>
        </p:nvSpPr>
        <p:spPr bwMode="auto">
          <a:xfrm>
            <a:off x="10469950" y="4940973"/>
            <a:ext cx="387892" cy="314507"/>
          </a:xfrm>
          <a:custGeom>
            <a:avLst/>
            <a:gdLst>
              <a:gd name="T0" fmla="*/ 66525 w 445"/>
              <a:gd name="T1" fmla="*/ 115566 h 361"/>
              <a:gd name="T2" fmla="*/ 78669 w 445"/>
              <a:gd name="T3" fmla="*/ 63852 h 361"/>
              <a:gd name="T4" fmla="*/ 233366 w 445"/>
              <a:gd name="T5" fmla="*/ 156727 h 361"/>
              <a:gd name="T6" fmla="*/ 214887 w 445"/>
              <a:gd name="T7" fmla="*/ 169392 h 361"/>
              <a:gd name="T8" fmla="*/ 196408 w 445"/>
              <a:gd name="T9" fmla="*/ 184695 h 361"/>
              <a:gd name="T10" fmla="*/ 174761 w 445"/>
              <a:gd name="T11" fmla="*/ 189445 h 361"/>
              <a:gd name="T12" fmla="*/ 154169 w 445"/>
              <a:gd name="T13" fmla="*/ 173614 h 361"/>
              <a:gd name="T14" fmla="*/ 72861 w 445"/>
              <a:gd name="T15" fmla="*/ 181001 h 361"/>
              <a:gd name="T16" fmla="*/ 52798 w 445"/>
              <a:gd name="T17" fmla="*/ 190500 h 361"/>
              <a:gd name="T18" fmla="*/ 29567 w 445"/>
              <a:gd name="T19" fmla="*/ 177307 h 361"/>
              <a:gd name="T20" fmla="*/ 12143 w 445"/>
              <a:gd name="T21" fmla="*/ 167809 h 361"/>
              <a:gd name="T22" fmla="*/ 0 w 445"/>
              <a:gd name="T23" fmla="*/ 148812 h 361"/>
              <a:gd name="T24" fmla="*/ 5808 w 445"/>
              <a:gd name="T25" fmla="*/ 41688 h 361"/>
              <a:gd name="T26" fmla="*/ 142026 w 445"/>
              <a:gd name="T27" fmla="*/ 35884 h 361"/>
              <a:gd name="T28" fmla="*/ 161033 w 445"/>
              <a:gd name="T29" fmla="*/ 39578 h 361"/>
              <a:gd name="T30" fmla="*/ 201687 w 445"/>
              <a:gd name="T31" fmla="*/ 69129 h 361"/>
              <a:gd name="T32" fmla="*/ 234950 w 445"/>
              <a:gd name="T33" fmla="*/ 119260 h 361"/>
              <a:gd name="T34" fmla="*/ 66525 w 445"/>
              <a:gd name="T35" fmla="*/ 169392 h 361"/>
              <a:gd name="T36" fmla="*/ 65997 w 445"/>
              <a:gd name="T37" fmla="*/ 156727 h 361"/>
              <a:gd name="T38" fmla="*/ 48574 w 445"/>
              <a:gd name="T39" fmla="*/ 148812 h 361"/>
              <a:gd name="T40" fmla="*/ 37486 w 445"/>
              <a:gd name="T41" fmla="*/ 163587 h 361"/>
              <a:gd name="T42" fmla="*/ 44878 w 445"/>
              <a:gd name="T43" fmla="*/ 175724 h 361"/>
              <a:gd name="T44" fmla="*/ 64413 w 445"/>
              <a:gd name="T45" fmla="*/ 173086 h 361"/>
              <a:gd name="T46" fmla="*/ 194296 w 445"/>
              <a:gd name="T47" fmla="*/ 163587 h 361"/>
              <a:gd name="T48" fmla="*/ 187960 w 445"/>
              <a:gd name="T49" fmla="*/ 150922 h 361"/>
              <a:gd name="T50" fmla="*/ 168425 w 445"/>
              <a:gd name="T51" fmla="*/ 153033 h 361"/>
              <a:gd name="T52" fmla="*/ 165257 w 445"/>
              <a:gd name="T53" fmla="*/ 166226 h 361"/>
              <a:gd name="T54" fmla="*/ 180040 w 445"/>
              <a:gd name="T55" fmla="*/ 177835 h 361"/>
              <a:gd name="T56" fmla="*/ 192712 w 445"/>
              <a:gd name="T57" fmla="*/ 169392 h 361"/>
              <a:gd name="T58" fmla="*/ 216999 w 445"/>
              <a:gd name="T59" fmla="*/ 110289 h 361"/>
              <a:gd name="T60" fmla="*/ 147834 w 445"/>
              <a:gd name="T61" fmla="*/ 106068 h 361"/>
              <a:gd name="T62" fmla="*/ 139914 w 445"/>
              <a:gd name="T63" fmla="*/ 65435 h 361"/>
              <a:gd name="T64" fmla="*/ 146250 w 445"/>
              <a:gd name="T65" fmla="*/ 59630 h 361"/>
              <a:gd name="T66" fmla="*/ 152058 w 445"/>
              <a:gd name="T67" fmla="*/ 87071 h 361"/>
              <a:gd name="T68" fmla="*/ 162617 w 445"/>
              <a:gd name="T69" fmla="*/ 98680 h 361"/>
              <a:gd name="T70" fmla="*/ 184264 w 445"/>
              <a:gd name="T71" fmla="*/ 68601 h 361"/>
              <a:gd name="T72" fmla="*/ 149418 w 445"/>
              <a:gd name="T73" fmla="*/ 48548 h 361"/>
              <a:gd name="T74" fmla="*/ 142026 w 445"/>
              <a:gd name="T75" fmla="*/ 48021 h 361"/>
              <a:gd name="T76" fmla="*/ 12143 w 445"/>
              <a:gd name="T77" fmla="*/ 55936 h 361"/>
              <a:gd name="T78" fmla="*/ 19535 w 445"/>
              <a:gd name="T79" fmla="*/ 156727 h 361"/>
              <a:gd name="T80" fmla="*/ 35902 w 445"/>
              <a:gd name="T81" fmla="*/ 142479 h 361"/>
              <a:gd name="T82" fmla="*/ 57022 w 445"/>
              <a:gd name="T83" fmla="*/ 136675 h 361"/>
              <a:gd name="T84" fmla="*/ 77613 w 445"/>
              <a:gd name="T85" fmla="*/ 152506 h 361"/>
              <a:gd name="T86" fmla="*/ 159449 w 445"/>
              <a:gd name="T87" fmla="*/ 145118 h 361"/>
              <a:gd name="T88" fmla="*/ 180040 w 445"/>
              <a:gd name="T89" fmla="*/ 135619 h 361"/>
              <a:gd name="T90" fmla="*/ 202215 w 445"/>
              <a:gd name="T91" fmla="*/ 148812 h 361"/>
              <a:gd name="T92" fmla="*/ 220695 w 445"/>
              <a:gd name="T93" fmla="*/ 154616 h 361"/>
              <a:gd name="T94" fmla="*/ 121963 w 445"/>
              <a:gd name="T95" fmla="*/ 15303 h 361"/>
              <a:gd name="T96" fmla="*/ 130938 w 445"/>
              <a:gd name="T97" fmla="*/ 13193 h 361"/>
              <a:gd name="T98" fmla="*/ 146250 w 445"/>
              <a:gd name="T99" fmla="*/ 16886 h 361"/>
              <a:gd name="T100" fmla="*/ 138330 w 445"/>
              <a:gd name="T101" fmla="*/ 3166 h 361"/>
              <a:gd name="T102" fmla="*/ 122491 w 445"/>
              <a:gd name="T103" fmla="*/ 1055 h 361"/>
              <a:gd name="T104" fmla="*/ 109291 w 445"/>
              <a:gd name="T105" fmla="*/ 13720 h 36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45" h="361">
                <a:moveTo>
                  <a:pt x="149" y="158"/>
                </a:moveTo>
                <a:lnTo>
                  <a:pt x="187" y="158"/>
                </a:lnTo>
                <a:lnTo>
                  <a:pt x="187" y="182"/>
                </a:lnTo>
                <a:lnTo>
                  <a:pt x="149" y="182"/>
                </a:lnTo>
                <a:lnTo>
                  <a:pt x="149" y="219"/>
                </a:lnTo>
                <a:lnTo>
                  <a:pt x="126" y="219"/>
                </a:lnTo>
                <a:lnTo>
                  <a:pt x="126" y="182"/>
                </a:lnTo>
                <a:lnTo>
                  <a:pt x="89" y="182"/>
                </a:lnTo>
                <a:lnTo>
                  <a:pt x="89" y="158"/>
                </a:lnTo>
                <a:lnTo>
                  <a:pt x="126" y="158"/>
                </a:lnTo>
                <a:lnTo>
                  <a:pt x="126" y="121"/>
                </a:lnTo>
                <a:lnTo>
                  <a:pt x="149" y="121"/>
                </a:lnTo>
                <a:lnTo>
                  <a:pt x="149" y="158"/>
                </a:lnTo>
                <a:close/>
                <a:moveTo>
                  <a:pt x="445" y="231"/>
                </a:moveTo>
                <a:lnTo>
                  <a:pt x="445" y="282"/>
                </a:lnTo>
                <a:lnTo>
                  <a:pt x="444" y="290"/>
                </a:lnTo>
                <a:lnTo>
                  <a:pt x="442" y="297"/>
                </a:lnTo>
                <a:lnTo>
                  <a:pt x="438" y="304"/>
                </a:lnTo>
                <a:lnTo>
                  <a:pt x="434" y="310"/>
                </a:lnTo>
                <a:lnTo>
                  <a:pt x="429" y="314"/>
                </a:lnTo>
                <a:lnTo>
                  <a:pt x="422" y="318"/>
                </a:lnTo>
                <a:lnTo>
                  <a:pt x="415" y="319"/>
                </a:lnTo>
                <a:lnTo>
                  <a:pt x="407" y="321"/>
                </a:lnTo>
                <a:lnTo>
                  <a:pt x="390" y="321"/>
                </a:lnTo>
                <a:lnTo>
                  <a:pt x="387" y="329"/>
                </a:lnTo>
                <a:lnTo>
                  <a:pt x="383" y="336"/>
                </a:lnTo>
                <a:lnTo>
                  <a:pt x="378" y="343"/>
                </a:lnTo>
                <a:lnTo>
                  <a:pt x="372" y="350"/>
                </a:lnTo>
                <a:lnTo>
                  <a:pt x="365" y="354"/>
                </a:lnTo>
                <a:lnTo>
                  <a:pt x="357" y="358"/>
                </a:lnTo>
                <a:lnTo>
                  <a:pt x="349" y="359"/>
                </a:lnTo>
                <a:lnTo>
                  <a:pt x="341" y="361"/>
                </a:lnTo>
                <a:lnTo>
                  <a:pt x="331" y="359"/>
                </a:lnTo>
                <a:lnTo>
                  <a:pt x="323" y="358"/>
                </a:lnTo>
                <a:lnTo>
                  <a:pt x="314" y="354"/>
                </a:lnTo>
                <a:lnTo>
                  <a:pt x="308" y="350"/>
                </a:lnTo>
                <a:lnTo>
                  <a:pt x="302" y="343"/>
                </a:lnTo>
                <a:lnTo>
                  <a:pt x="297" y="336"/>
                </a:lnTo>
                <a:lnTo>
                  <a:pt x="292" y="329"/>
                </a:lnTo>
                <a:lnTo>
                  <a:pt x="290" y="321"/>
                </a:lnTo>
                <a:lnTo>
                  <a:pt x="149" y="321"/>
                </a:lnTo>
                <a:lnTo>
                  <a:pt x="147" y="329"/>
                </a:lnTo>
                <a:lnTo>
                  <a:pt x="143" y="336"/>
                </a:lnTo>
                <a:lnTo>
                  <a:pt x="138" y="343"/>
                </a:lnTo>
                <a:lnTo>
                  <a:pt x="132" y="350"/>
                </a:lnTo>
                <a:lnTo>
                  <a:pt x="125" y="354"/>
                </a:lnTo>
                <a:lnTo>
                  <a:pt x="118" y="358"/>
                </a:lnTo>
                <a:lnTo>
                  <a:pt x="108" y="359"/>
                </a:lnTo>
                <a:lnTo>
                  <a:pt x="100" y="361"/>
                </a:lnTo>
                <a:lnTo>
                  <a:pt x="90" y="359"/>
                </a:lnTo>
                <a:lnTo>
                  <a:pt x="82" y="358"/>
                </a:lnTo>
                <a:lnTo>
                  <a:pt x="75" y="354"/>
                </a:lnTo>
                <a:lnTo>
                  <a:pt x="68" y="350"/>
                </a:lnTo>
                <a:lnTo>
                  <a:pt x="61" y="343"/>
                </a:lnTo>
                <a:lnTo>
                  <a:pt x="56" y="336"/>
                </a:lnTo>
                <a:lnTo>
                  <a:pt x="53" y="329"/>
                </a:lnTo>
                <a:lnTo>
                  <a:pt x="50" y="321"/>
                </a:lnTo>
                <a:lnTo>
                  <a:pt x="37" y="321"/>
                </a:lnTo>
                <a:lnTo>
                  <a:pt x="30" y="319"/>
                </a:lnTo>
                <a:lnTo>
                  <a:pt x="23" y="318"/>
                </a:lnTo>
                <a:lnTo>
                  <a:pt x="16" y="314"/>
                </a:lnTo>
                <a:lnTo>
                  <a:pt x="11" y="310"/>
                </a:lnTo>
                <a:lnTo>
                  <a:pt x="5" y="304"/>
                </a:lnTo>
                <a:lnTo>
                  <a:pt x="2" y="297"/>
                </a:lnTo>
                <a:lnTo>
                  <a:pt x="0" y="290"/>
                </a:lnTo>
                <a:lnTo>
                  <a:pt x="0" y="282"/>
                </a:lnTo>
                <a:lnTo>
                  <a:pt x="0" y="106"/>
                </a:lnTo>
                <a:lnTo>
                  <a:pt x="0" y="98"/>
                </a:lnTo>
                <a:lnTo>
                  <a:pt x="2" y="91"/>
                </a:lnTo>
                <a:lnTo>
                  <a:pt x="5" y="84"/>
                </a:lnTo>
                <a:lnTo>
                  <a:pt x="11" y="79"/>
                </a:lnTo>
                <a:lnTo>
                  <a:pt x="16" y="75"/>
                </a:lnTo>
                <a:lnTo>
                  <a:pt x="23" y="70"/>
                </a:lnTo>
                <a:lnTo>
                  <a:pt x="30" y="69"/>
                </a:lnTo>
                <a:lnTo>
                  <a:pt x="37" y="68"/>
                </a:lnTo>
                <a:lnTo>
                  <a:pt x="269" y="68"/>
                </a:lnTo>
                <a:lnTo>
                  <a:pt x="270" y="68"/>
                </a:lnTo>
                <a:lnTo>
                  <a:pt x="276" y="68"/>
                </a:lnTo>
                <a:lnTo>
                  <a:pt x="287" y="69"/>
                </a:lnTo>
                <a:lnTo>
                  <a:pt x="295" y="72"/>
                </a:lnTo>
                <a:lnTo>
                  <a:pt x="305" y="75"/>
                </a:lnTo>
                <a:lnTo>
                  <a:pt x="316" y="79"/>
                </a:lnTo>
                <a:lnTo>
                  <a:pt x="328" y="84"/>
                </a:lnTo>
                <a:lnTo>
                  <a:pt x="341" y="92"/>
                </a:lnTo>
                <a:lnTo>
                  <a:pt x="353" y="103"/>
                </a:lnTo>
                <a:lnTo>
                  <a:pt x="368" y="116"/>
                </a:lnTo>
                <a:lnTo>
                  <a:pt x="382" y="131"/>
                </a:lnTo>
                <a:lnTo>
                  <a:pt x="397" y="149"/>
                </a:lnTo>
                <a:lnTo>
                  <a:pt x="412" y="169"/>
                </a:lnTo>
                <a:lnTo>
                  <a:pt x="429" y="194"/>
                </a:lnTo>
                <a:lnTo>
                  <a:pt x="444" y="222"/>
                </a:lnTo>
                <a:lnTo>
                  <a:pt x="445" y="226"/>
                </a:lnTo>
                <a:lnTo>
                  <a:pt x="445" y="229"/>
                </a:lnTo>
                <a:lnTo>
                  <a:pt x="445" y="231"/>
                </a:lnTo>
                <a:close/>
                <a:moveTo>
                  <a:pt x="126" y="321"/>
                </a:moveTo>
                <a:lnTo>
                  <a:pt x="126" y="321"/>
                </a:lnTo>
                <a:lnTo>
                  <a:pt x="127" y="315"/>
                </a:lnTo>
                <a:lnTo>
                  <a:pt x="127" y="310"/>
                </a:lnTo>
                <a:lnTo>
                  <a:pt x="127" y="303"/>
                </a:lnTo>
                <a:lnTo>
                  <a:pt x="125" y="297"/>
                </a:lnTo>
                <a:lnTo>
                  <a:pt x="121" y="290"/>
                </a:lnTo>
                <a:lnTo>
                  <a:pt x="115" y="286"/>
                </a:lnTo>
                <a:lnTo>
                  <a:pt x="108" y="282"/>
                </a:lnTo>
                <a:lnTo>
                  <a:pt x="100" y="281"/>
                </a:lnTo>
                <a:lnTo>
                  <a:pt x="92" y="282"/>
                </a:lnTo>
                <a:lnTo>
                  <a:pt x="85" y="286"/>
                </a:lnTo>
                <a:lnTo>
                  <a:pt x="79" y="290"/>
                </a:lnTo>
                <a:lnTo>
                  <a:pt x="74" y="297"/>
                </a:lnTo>
                <a:lnTo>
                  <a:pt x="72" y="303"/>
                </a:lnTo>
                <a:lnTo>
                  <a:pt x="71" y="310"/>
                </a:lnTo>
                <a:lnTo>
                  <a:pt x="72" y="315"/>
                </a:lnTo>
                <a:lnTo>
                  <a:pt x="74" y="321"/>
                </a:lnTo>
                <a:lnTo>
                  <a:pt x="78" y="328"/>
                </a:lnTo>
                <a:lnTo>
                  <a:pt x="85" y="333"/>
                </a:lnTo>
                <a:lnTo>
                  <a:pt x="92" y="336"/>
                </a:lnTo>
                <a:lnTo>
                  <a:pt x="100" y="337"/>
                </a:lnTo>
                <a:lnTo>
                  <a:pt x="108" y="336"/>
                </a:lnTo>
                <a:lnTo>
                  <a:pt x="115" y="333"/>
                </a:lnTo>
                <a:lnTo>
                  <a:pt x="122" y="328"/>
                </a:lnTo>
                <a:lnTo>
                  <a:pt x="126" y="321"/>
                </a:lnTo>
                <a:close/>
                <a:moveTo>
                  <a:pt x="365" y="321"/>
                </a:moveTo>
                <a:lnTo>
                  <a:pt x="365" y="321"/>
                </a:lnTo>
                <a:lnTo>
                  <a:pt x="368" y="315"/>
                </a:lnTo>
                <a:lnTo>
                  <a:pt x="368" y="310"/>
                </a:lnTo>
                <a:lnTo>
                  <a:pt x="367" y="303"/>
                </a:lnTo>
                <a:lnTo>
                  <a:pt x="365" y="297"/>
                </a:lnTo>
                <a:lnTo>
                  <a:pt x="361" y="290"/>
                </a:lnTo>
                <a:lnTo>
                  <a:pt x="356" y="286"/>
                </a:lnTo>
                <a:lnTo>
                  <a:pt x="347" y="282"/>
                </a:lnTo>
                <a:lnTo>
                  <a:pt x="341" y="281"/>
                </a:lnTo>
                <a:lnTo>
                  <a:pt x="332" y="282"/>
                </a:lnTo>
                <a:lnTo>
                  <a:pt x="324" y="286"/>
                </a:lnTo>
                <a:lnTo>
                  <a:pt x="319" y="290"/>
                </a:lnTo>
                <a:lnTo>
                  <a:pt x="314" y="297"/>
                </a:lnTo>
                <a:lnTo>
                  <a:pt x="313" y="303"/>
                </a:lnTo>
                <a:lnTo>
                  <a:pt x="312" y="310"/>
                </a:lnTo>
                <a:lnTo>
                  <a:pt x="313" y="315"/>
                </a:lnTo>
                <a:lnTo>
                  <a:pt x="314" y="321"/>
                </a:lnTo>
                <a:lnTo>
                  <a:pt x="319" y="328"/>
                </a:lnTo>
                <a:lnTo>
                  <a:pt x="324" y="333"/>
                </a:lnTo>
                <a:lnTo>
                  <a:pt x="332" y="336"/>
                </a:lnTo>
                <a:lnTo>
                  <a:pt x="341" y="337"/>
                </a:lnTo>
                <a:lnTo>
                  <a:pt x="349" y="336"/>
                </a:lnTo>
                <a:lnTo>
                  <a:pt x="356" y="333"/>
                </a:lnTo>
                <a:lnTo>
                  <a:pt x="361" y="328"/>
                </a:lnTo>
                <a:lnTo>
                  <a:pt x="365" y="321"/>
                </a:lnTo>
                <a:close/>
                <a:moveTo>
                  <a:pt x="422" y="231"/>
                </a:moveTo>
                <a:lnTo>
                  <a:pt x="422" y="231"/>
                </a:lnTo>
                <a:lnTo>
                  <a:pt x="411" y="209"/>
                </a:lnTo>
                <a:lnTo>
                  <a:pt x="308" y="209"/>
                </a:lnTo>
                <a:lnTo>
                  <a:pt x="297" y="209"/>
                </a:lnTo>
                <a:lnTo>
                  <a:pt x="288" y="205"/>
                </a:lnTo>
                <a:lnTo>
                  <a:pt x="280" y="201"/>
                </a:lnTo>
                <a:lnTo>
                  <a:pt x="275" y="194"/>
                </a:lnTo>
                <a:lnTo>
                  <a:pt x="270" y="187"/>
                </a:lnTo>
                <a:lnTo>
                  <a:pt x="268" y="180"/>
                </a:lnTo>
                <a:lnTo>
                  <a:pt x="266" y="172"/>
                </a:lnTo>
                <a:lnTo>
                  <a:pt x="265" y="165"/>
                </a:lnTo>
                <a:lnTo>
                  <a:pt x="265" y="124"/>
                </a:lnTo>
                <a:lnTo>
                  <a:pt x="266" y="120"/>
                </a:lnTo>
                <a:lnTo>
                  <a:pt x="269" y="116"/>
                </a:lnTo>
                <a:lnTo>
                  <a:pt x="272" y="114"/>
                </a:lnTo>
                <a:lnTo>
                  <a:pt x="277" y="113"/>
                </a:lnTo>
                <a:lnTo>
                  <a:pt x="281" y="114"/>
                </a:lnTo>
                <a:lnTo>
                  <a:pt x="286" y="116"/>
                </a:lnTo>
                <a:lnTo>
                  <a:pt x="287" y="120"/>
                </a:lnTo>
                <a:lnTo>
                  <a:pt x="288" y="124"/>
                </a:lnTo>
                <a:lnTo>
                  <a:pt x="288" y="165"/>
                </a:lnTo>
                <a:lnTo>
                  <a:pt x="288" y="171"/>
                </a:lnTo>
                <a:lnTo>
                  <a:pt x="291" y="178"/>
                </a:lnTo>
                <a:lnTo>
                  <a:pt x="294" y="182"/>
                </a:lnTo>
                <a:lnTo>
                  <a:pt x="298" y="185"/>
                </a:lnTo>
                <a:lnTo>
                  <a:pt x="302" y="186"/>
                </a:lnTo>
                <a:lnTo>
                  <a:pt x="308" y="187"/>
                </a:lnTo>
                <a:lnTo>
                  <a:pt x="396" y="187"/>
                </a:lnTo>
                <a:lnTo>
                  <a:pt x="385" y="169"/>
                </a:lnTo>
                <a:lnTo>
                  <a:pt x="372" y="154"/>
                </a:lnTo>
                <a:lnTo>
                  <a:pt x="360" y="141"/>
                </a:lnTo>
                <a:lnTo>
                  <a:pt x="349" y="130"/>
                </a:lnTo>
                <a:lnTo>
                  <a:pt x="339" y="120"/>
                </a:lnTo>
                <a:lnTo>
                  <a:pt x="328" y="113"/>
                </a:lnTo>
                <a:lnTo>
                  <a:pt x="319" y="106"/>
                </a:lnTo>
                <a:lnTo>
                  <a:pt x="310" y="101"/>
                </a:lnTo>
                <a:lnTo>
                  <a:pt x="295" y="95"/>
                </a:lnTo>
                <a:lnTo>
                  <a:pt x="283" y="92"/>
                </a:lnTo>
                <a:lnTo>
                  <a:pt x="275" y="91"/>
                </a:lnTo>
                <a:lnTo>
                  <a:pt x="272" y="91"/>
                </a:lnTo>
                <a:lnTo>
                  <a:pt x="270" y="91"/>
                </a:lnTo>
                <a:lnTo>
                  <a:pt x="269" y="91"/>
                </a:lnTo>
                <a:lnTo>
                  <a:pt x="37" y="91"/>
                </a:lnTo>
                <a:lnTo>
                  <a:pt x="31" y="92"/>
                </a:lnTo>
                <a:lnTo>
                  <a:pt x="27" y="95"/>
                </a:lnTo>
                <a:lnTo>
                  <a:pt x="23" y="99"/>
                </a:lnTo>
                <a:lnTo>
                  <a:pt x="23" y="106"/>
                </a:lnTo>
                <a:lnTo>
                  <a:pt x="23" y="282"/>
                </a:lnTo>
                <a:lnTo>
                  <a:pt x="23" y="289"/>
                </a:lnTo>
                <a:lnTo>
                  <a:pt x="27" y="293"/>
                </a:lnTo>
                <a:lnTo>
                  <a:pt x="31" y="296"/>
                </a:lnTo>
                <a:lnTo>
                  <a:pt x="37" y="297"/>
                </a:lnTo>
                <a:lnTo>
                  <a:pt x="50" y="297"/>
                </a:lnTo>
                <a:lnTo>
                  <a:pt x="53" y="289"/>
                </a:lnTo>
                <a:lnTo>
                  <a:pt x="57" y="282"/>
                </a:lnTo>
                <a:lnTo>
                  <a:pt x="61" y="275"/>
                </a:lnTo>
                <a:lnTo>
                  <a:pt x="68" y="270"/>
                </a:lnTo>
                <a:lnTo>
                  <a:pt x="75" y="264"/>
                </a:lnTo>
                <a:lnTo>
                  <a:pt x="82" y="262"/>
                </a:lnTo>
                <a:lnTo>
                  <a:pt x="90" y="259"/>
                </a:lnTo>
                <a:lnTo>
                  <a:pt x="100" y="257"/>
                </a:lnTo>
                <a:lnTo>
                  <a:pt x="108" y="259"/>
                </a:lnTo>
                <a:lnTo>
                  <a:pt x="116" y="262"/>
                </a:lnTo>
                <a:lnTo>
                  <a:pt x="125" y="264"/>
                </a:lnTo>
                <a:lnTo>
                  <a:pt x="132" y="270"/>
                </a:lnTo>
                <a:lnTo>
                  <a:pt x="138" y="275"/>
                </a:lnTo>
                <a:lnTo>
                  <a:pt x="143" y="282"/>
                </a:lnTo>
                <a:lnTo>
                  <a:pt x="147" y="289"/>
                </a:lnTo>
                <a:lnTo>
                  <a:pt x="149" y="297"/>
                </a:lnTo>
                <a:lnTo>
                  <a:pt x="290" y="297"/>
                </a:lnTo>
                <a:lnTo>
                  <a:pt x="292" y="289"/>
                </a:lnTo>
                <a:lnTo>
                  <a:pt x="297" y="282"/>
                </a:lnTo>
                <a:lnTo>
                  <a:pt x="302" y="275"/>
                </a:lnTo>
                <a:lnTo>
                  <a:pt x="308" y="270"/>
                </a:lnTo>
                <a:lnTo>
                  <a:pt x="314" y="264"/>
                </a:lnTo>
                <a:lnTo>
                  <a:pt x="323" y="262"/>
                </a:lnTo>
                <a:lnTo>
                  <a:pt x="331" y="259"/>
                </a:lnTo>
                <a:lnTo>
                  <a:pt x="341" y="257"/>
                </a:lnTo>
                <a:lnTo>
                  <a:pt x="349" y="259"/>
                </a:lnTo>
                <a:lnTo>
                  <a:pt x="357" y="262"/>
                </a:lnTo>
                <a:lnTo>
                  <a:pt x="365" y="264"/>
                </a:lnTo>
                <a:lnTo>
                  <a:pt x="372" y="270"/>
                </a:lnTo>
                <a:lnTo>
                  <a:pt x="378" y="275"/>
                </a:lnTo>
                <a:lnTo>
                  <a:pt x="383" y="282"/>
                </a:lnTo>
                <a:lnTo>
                  <a:pt x="387" y="289"/>
                </a:lnTo>
                <a:lnTo>
                  <a:pt x="390" y="297"/>
                </a:lnTo>
                <a:lnTo>
                  <a:pt x="407" y="297"/>
                </a:lnTo>
                <a:lnTo>
                  <a:pt x="412" y="296"/>
                </a:lnTo>
                <a:lnTo>
                  <a:pt x="418" y="293"/>
                </a:lnTo>
                <a:lnTo>
                  <a:pt x="420" y="289"/>
                </a:lnTo>
                <a:lnTo>
                  <a:pt x="422" y="282"/>
                </a:lnTo>
                <a:lnTo>
                  <a:pt x="422" y="231"/>
                </a:lnTo>
                <a:close/>
                <a:moveTo>
                  <a:pt x="229" y="32"/>
                </a:moveTo>
                <a:lnTo>
                  <a:pt x="229" y="32"/>
                </a:lnTo>
                <a:lnTo>
                  <a:pt x="231" y="29"/>
                </a:lnTo>
                <a:lnTo>
                  <a:pt x="232" y="26"/>
                </a:lnTo>
                <a:lnTo>
                  <a:pt x="235" y="25"/>
                </a:lnTo>
                <a:lnTo>
                  <a:pt x="237" y="24"/>
                </a:lnTo>
                <a:lnTo>
                  <a:pt x="246" y="24"/>
                </a:lnTo>
                <a:lnTo>
                  <a:pt x="248" y="25"/>
                </a:lnTo>
                <a:lnTo>
                  <a:pt x="251" y="26"/>
                </a:lnTo>
                <a:lnTo>
                  <a:pt x="253" y="29"/>
                </a:lnTo>
                <a:lnTo>
                  <a:pt x="254" y="32"/>
                </a:lnTo>
                <a:lnTo>
                  <a:pt x="254" y="48"/>
                </a:lnTo>
                <a:lnTo>
                  <a:pt x="277" y="48"/>
                </a:lnTo>
                <a:lnTo>
                  <a:pt x="277" y="32"/>
                </a:lnTo>
                <a:lnTo>
                  <a:pt x="276" y="26"/>
                </a:lnTo>
                <a:lnTo>
                  <a:pt x="275" y="20"/>
                </a:lnTo>
                <a:lnTo>
                  <a:pt x="272" y="14"/>
                </a:lnTo>
                <a:lnTo>
                  <a:pt x="268" y="10"/>
                </a:lnTo>
                <a:lnTo>
                  <a:pt x="262" y="6"/>
                </a:lnTo>
                <a:lnTo>
                  <a:pt x="258" y="3"/>
                </a:lnTo>
                <a:lnTo>
                  <a:pt x="251" y="2"/>
                </a:lnTo>
                <a:lnTo>
                  <a:pt x="246" y="0"/>
                </a:lnTo>
                <a:lnTo>
                  <a:pt x="237" y="0"/>
                </a:lnTo>
                <a:lnTo>
                  <a:pt x="232" y="2"/>
                </a:lnTo>
                <a:lnTo>
                  <a:pt x="225" y="3"/>
                </a:lnTo>
                <a:lnTo>
                  <a:pt x="221" y="6"/>
                </a:lnTo>
                <a:lnTo>
                  <a:pt x="215" y="10"/>
                </a:lnTo>
                <a:lnTo>
                  <a:pt x="211" y="14"/>
                </a:lnTo>
                <a:lnTo>
                  <a:pt x="209" y="20"/>
                </a:lnTo>
                <a:lnTo>
                  <a:pt x="207" y="26"/>
                </a:lnTo>
                <a:lnTo>
                  <a:pt x="207" y="32"/>
                </a:lnTo>
                <a:lnTo>
                  <a:pt x="207" y="48"/>
                </a:lnTo>
                <a:lnTo>
                  <a:pt x="229" y="48"/>
                </a:lnTo>
                <a:lnTo>
                  <a:pt x="229" y="32"/>
                </a:lnTo>
                <a:close/>
              </a:path>
            </a:pathLst>
          </a:custGeom>
          <a:solidFill>
            <a:schemeClr val="accent1"/>
          </a:solidFill>
          <a:ln>
            <a:noFill/>
          </a:ln>
        </p:spPr>
        <p:txBody>
          <a:bodyPr/>
          <a:lstStyle/>
          <a:p>
            <a:endParaRPr lang="en-US" dirty="0"/>
          </a:p>
        </p:txBody>
      </p:sp>
      <p:sp>
        <p:nvSpPr>
          <p:cNvPr id="308" name="Freeform 353"/>
          <p:cNvSpPr>
            <a:spLocks noEditPoints="1"/>
          </p:cNvSpPr>
          <p:nvPr/>
        </p:nvSpPr>
        <p:spPr bwMode="auto">
          <a:xfrm>
            <a:off x="1533613" y="4942563"/>
            <a:ext cx="406238" cy="306644"/>
          </a:xfrm>
          <a:custGeom>
            <a:avLst/>
            <a:gdLst>
              <a:gd name="T0" fmla="*/ 237067 w 465"/>
              <a:gd name="T1" fmla="*/ 33771 h 352"/>
              <a:gd name="T2" fmla="*/ 227013 w 465"/>
              <a:gd name="T3" fmla="*/ 32188 h 352"/>
              <a:gd name="T4" fmla="*/ 188913 w 465"/>
              <a:gd name="T5" fmla="*/ 31660 h 352"/>
              <a:gd name="T6" fmla="*/ 161925 w 465"/>
              <a:gd name="T7" fmla="*/ 37992 h 352"/>
              <a:gd name="T8" fmla="*/ 138642 w 465"/>
              <a:gd name="T9" fmla="*/ 61209 h 352"/>
              <a:gd name="T10" fmla="*/ 131763 w 465"/>
              <a:gd name="T11" fmla="*/ 88120 h 352"/>
              <a:gd name="T12" fmla="*/ 141817 w 465"/>
              <a:gd name="T13" fmla="*/ 119780 h 352"/>
              <a:gd name="T14" fmla="*/ 166688 w 465"/>
              <a:gd name="T15" fmla="*/ 140359 h 352"/>
              <a:gd name="T16" fmla="*/ 194734 w 465"/>
              <a:gd name="T17" fmla="*/ 144580 h 352"/>
              <a:gd name="T18" fmla="*/ 225425 w 465"/>
              <a:gd name="T19" fmla="*/ 132444 h 352"/>
              <a:gd name="T20" fmla="*/ 243417 w 465"/>
              <a:gd name="T21" fmla="*/ 104478 h 352"/>
              <a:gd name="T22" fmla="*/ 245005 w 465"/>
              <a:gd name="T23" fmla="*/ 76511 h 352"/>
              <a:gd name="T24" fmla="*/ 229659 w 465"/>
              <a:gd name="T25" fmla="*/ 48017 h 352"/>
              <a:gd name="T26" fmla="*/ 176213 w 465"/>
              <a:gd name="T27" fmla="*/ 130861 h 352"/>
              <a:gd name="T28" fmla="*/ 146050 w 465"/>
              <a:gd name="T29" fmla="*/ 101312 h 352"/>
              <a:gd name="T30" fmla="*/ 145521 w 465"/>
              <a:gd name="T31" fmla="*/ 79150 h 352"/>
              <a:gd name="T32" fmla="*/ 171450 w 465"/>
              <a:gd name="T33" fmla="*/ 46435 h 352"/>
              <a:gd name="T34" fmla="*/ 193675 w 465"/>
              <a:gd name="T35" fmla="*/ 43796 h 352"/>
              <a:gd name="T36" fmla="*/ 225955 w 465"/>
              <a:gd name="T37" fmla="*/ 63320 h 352"/>
              <a:gd name="T38" fmla="*/ 234421 w 465"/>
              <a:gd name="T39" fmla="*/ 88120 h 352"/>
              <a:gd name="T40" fmla="*/ 221192 w 465"/>
              <a:gd name="T41" fmla="*/ 119780 h 352"/>
              <a:gd name="T42" fmla="*/ 188913 w 465"/>
              <a:gd name="T43" fmla="*/ 132972 h 352"/>
              <a:gd name="T44" fmla="*/ 180975 w 465"/>
              <a:gd name="T45" fmla="*/ 179934 h 352"/>
              <a:gd name="T46" fmla="*/ 116946 w 465"/>
              <a:gd name="T47" fmla="*/ 185738 h 352"/>
              <a:gd name="T48" fmla="*/ 31750 w 465"/>
              <a:gd name="T49" fmla="*/ 185210 h 352"/>
              <a:gd name="T50" fmla="*/ 28046 w 465"/>
              <a:gd name="T51" fmla="*/ 97618 h 352"/>
              <a:gd name="T52" fmla="*/ 105834 w 465"/>
              <a:gd name="T53" fmla="*/ 31660 h 352"/>
              <a:gd name="T54" fmla="*/ 104775 w 465"/>
              <a:gd name="T55" fmla="*/ 45379 h 352"/>
              <a:gd name="T56" fmla="*/ 80433 w 465"/>
              <a:gd name="T57" fmla="*/ 132444 h 352"/>
              <a:gd name="T58" fmla="*/ 124884 w 465"/>
              <a:gd name="T59" fmla="*/ 128750 h 352"/>
              <a:gd name="T60" fmla="*/ 168805 w 465"/>
              <a:gd name="T61" fmla="*/ 154078 h 352"/>
              <a:gd name="T62" fmla="*/ 3704 w 465"/>
              <a:gd name="T63" fmla="*/ 97618 h 352"/>
              <a:gd name="T64" fmla="*/ 2117 w 465"/>
              <a:gd name="T65" fmla="*/ 87065 h 352"/>
              <a:gd name="T66" fmla="*/ 31221 w 465"/>
              <a:gd name="T67" fmla="*/ 15302 h 352"/>
              <a:gd name="T68" fmla="*/ 62442 w 465"/>
              <a:gd name="T69" fmla="*/ 18996 h 352"/>
              <a:gd name="T70" fmla="*/ 103717 w 465"/>
              <a:gd name="T71" fmla="*/ 0 h 352"/>
              <a:gd name="T72" fmla="*/ 137584 w 465"/>
              <a:gd name="T73" fmla="*/ 43269 h 352"/>
              <a:gd name="T74" fmla="*/ 171450 w 465"/>
              <a:gd name="T75" fmla="*/ 9498 h 352"/>
              <a:gd name="T76" fmla="*/ 176213 w 465"/>
              <a:gd name="T77" fmla="*/ 3166 h 352"/>
              <a:gd name="T78" fmla="*/ 206375 w 465"/>
              <a:gd name="T79" fmla="*/ 5804 h 352"/>
              <a:gd name="T80" fmla="*/ 194734 w 465"/>
              <a:gd name="T81" fmla="*/ 21107 h 352"/>
              <a:gd name="T82" fmla="*/ 171450 w 465"/>
              <a:gd name="T83" fmla="*/ 23217 h 352"/>
              <a:gd name="T84" fmla="*/ 217488 w 465"/>
              <a:gd name="T85" fmla="*/ 107644 h 352"/>
              <a:gd name="T86" fmla="*/ 188913 w 465"/>
              <a:gd name="T87" fmla="*/ 121891 h 352"/>
              <a:gd name="T88" fmla="*/ 178859 w 465"/>
              <a:gd name="T89" fmla="*/ 109754 h 352"/>
              <a:gd name="T90" fmla="*/ 198438 w 465"/>
              <a:gd name="T91" fmla="*/ 109754 h 352"/>
              <a:gd name="T92" fmla="*/ 213255 w 465"/>
              <a:gd name="T93" fmla="*/ 88120 h 352"/>
              <a:gd name="T94" fmla="*/ 202142 w 465"/>
              <a:gd name="T95" fmla="*/ 68596 h 352"/>
              <a:gd name="T96" fmla="*/ 188384 w 465"/>
              <a:gd name="T97" fmla="*/ 59098 h 352"/>
              <a:gd name="T98" fmla="*/ 202142 w 465"/>
              <a:gd name="T99" fmla="*/ 56988 h 352"/>
              <a:gd name="T100" fmla="*/ 223309 w 465"/>
              <a:gd name="T101" fmla="*/ 88120 h 352"/>
              <a:gd name="T102" fmla="*/ 178859 w 465"/>
              <a:gd name="T103" fmla="*/ 87065 h 352"/>
              <a:gd name="T104" fmla="*/ 192617 w 465"/>
              <a:gd name="T105" fmla="*/ 78622 h 352"/>
              <a:gd name="T106" fmla="*/ 196321 w 465"/>
              <a:gd name="T107" fmla="*/ 95507 h 352"/>
              <a:gd name="T108" fmla="*/ 184680 w 465"/>
              <a:gd name="T109" fmla="*/ 97618 h 3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5" h="352">
                <a:moveTo>
                  <a:pt x="434" y="91"/>
                </a:moveTo>
                <a:lnTo>
                  <a:pt x="447" y="76"/>
                </a:lnTo>
                <a:lnTo>
                  <a:pt x="448" y="72"/>
                </a:lnTo>
                <a:lnTo>
                  <a:pt x="449" y="68"/>
                </a:lnTo>
                <a:lnTo>
                  <a:pt x="448" y="64"/>
                </a:lnTo>
                <a:lnTo>
                  <a:pt x="445" y="60"/>
                </a:lnTo>
                <a:lnTo>
                  <a:pt x="441" y="58"/>
                </a:lnTo>
                <a:lnTo>
                  <a:pt x="436" y="57"/>
                </a:lnTo>
                <a:lnTo>
                  <a:pt x="432" y="58"/>
                </a:lnTo>
                <a:lnTo>
                  <a:pt x="429" y="61"/>
                </a:lnTo>
                <a:lnTo>
                  <a:pt x="415" y="76"/>
                </a:lnTo>
                <a:lnTo>
                  <a:pt x="403" y="69"/>
                </a:lnTo>
                <a:lnTo>
                  <a:pt x="388" y="64"/>
                </a:lnTo>
                <a:lnTo>
                  <a:pt x="372" y="61"/>
                </a:lnTo>
                <a:lnTo>
                  <a:pt x="357" y="60"/>
                </a:lnTo>
                <a:lnTo>
                  <a:pt x="346" y="60"/>
                </a:lnTo>
                <a:lnTo>
                  <a:pt x="335" y="61"/>
                </a:lnTo>
                <a:lnTo>
                  <a:pt x="326" y="64"/>
                </a:lnTo>
                <a:lnTo>
                  <a:pt x="315" y="68"/>
                </a:lnTo>
                <a:lnTo>
                  <a:pt x="306" y="72"/>
                </a:lnTo>
                <a:lnTo>
                  <a:pt x="297" y="77"/>
                </a:lnTo>
                <a:lnTo>
                  <a:pt x="289" y="84"/>
                </a:lnTo>
                <a:lnTo>
                  <a:pt x="280" y="91"/>
                </a:lnTo>
                <a:lnTo>
                  <a:pt x="273" y="98"/>
                </a:lnTo>
                <a:lnTo>
                  <a:pt x="268" y="106"/>
                </a:lnTo>
                <a:lnTo>
                  <a:pt x="262" y="116"/>
                </a:lnTo>
                <a:lnTo>
                  <a:pt x="258" y="126"/>
                </a:lnTo>
                <a:lnTo>
                  <a:pt x="254" y="135"/>
                </a:lnTo>
                <a:lnTo>
                  <a:pt x="251" y="145"/>
                </a:lnTo>
                <a:lnTo>
                  <a:pt x="250" y="156"/>
                </a:lnTo>
                <a:lnTo>
                  <a:pt x="249" y="167"/>
                </a:lnTo>
                <a:lnTo>
                  <a:pt x="250" y="178"/>
                </a:lnTo>
                <a:lnTo>
                  <a:pt x="251" y="189"/>
                </a:lnTo>
                <a:lnTo>
                  <a:pt x="254" y="198"/>
                </a:lnTo>
                <a:lnTo>
                  <a:pt x="258" y="209"/>
                </a:lnTo>
                <a:lnTo>
                  <a:pt x="262" y="218"/>
                </a:lnTo>
                <a:lnTo>
                  <a:pt x="268" y="227"/>
                </a:lnTo>
                <a:lnTo>
                  <a:pt x="273" y="236"/>
                </a:lnTo>
                <a:lnTo>
                  <a:pt x="280" y="244"/>
                </a:lnTo>
                <a:lnTo>
                  <a:pt x="289" y="251"/>
                </a:lnTo>
                <a:lnTo>
                  <a:pt x="297" y="256"/>
                </a:lnTo>
                <a:lnTo>
                  <a:pt x="306" y="262"/>
                </a:lnTo>
                <a:lnTo>
                  <a:pt x="315" y="266"/>
                </a:lnTo>
                <a:lnTo>
                  <a:pt x="326" y="270"/>
                </a:lnTo>
                <a:lnTo>
                  <a:pt x="335" y="273"/>
                </a:lnTo>
                <a:lnTo>
                  <a:pt x="346" y="274"/>
                </a:lnTo>
                <a:lnTo>
                  <a:pt x="357" y="275"/>
                </a:lnTo>
                <a:lnTo>
                  <a:pt x="368" y="274"/>
                </a:lnTo>
                <a:lnTo>
                  <a:pt x="379" y="273"/>
                </a:lnTo>
                <a:lnTo>
                  <a:pt x="389" y="270"/>
                </a:lnTo>
                <a:lnTo>
                  <a:pt x="399" y="266"/>
                </a:lnTo>
                <a:lnTo>
                  <a:pt x="408" y="262"/>
                </a:lnTo>
                <a:lnTo>
                  <a:pt x="418" y="256"/>
                </a:lnTo>
                <a:lnTo>
                  <a:pt x="426" y="251"/>
                </a:lnTo>
                <a:lnTo>
                  <a:pt x="433" y="244"/>
                </a:lnTo>
                <a:lnTo>
                  <a:pt x="441" y="236"/>
                </a:lnTo>
                <a:lnTo>
                  <a:pt x="447" y="227"/>
                </a:lnTo>
                <a:lnTo>
                  <a:pt x="452" y="218"/>
                </a:lnTo>
                <a:lnTo>
                  <a:pt x="456" y="209"/>
                </a:lnTo>
                <a:lnTo>
                  <a:pt x="460" y="198"/>
                </a:lnTo>
                <a:lnTo>
                  <a:pt x="463" y="189"/>
                </a:lnTo>
                <a:lnTo>
                  <a:pt x="465" y="178"/>
                </a:lnTo>
                <a:lnTo>
                  <a:pt x="465" y="167"/>
                </a:lnTo>
                <a:lnTo>
                  <a:pt x="465" y="156"/>
                </a:lnTo>
                <a:lnTo>
                  <a:pt x="463" y="145"/>
                </a:lnTo>
                <a:lnTo>
                  <a:pt x="460" y="135"/>
                </a:lnTo>
                <a:lnTo>
                  <a:pt x="456" y="126"/>
                </a:lnTo>
                <a:lnTo>
                  <a:pt x="452" y="116"/>
                </a:lnTo>
                <a:lnTo>
                  <a:pt x="447" y="106"/>
                </a:lnTo>
                <a:lnTo>
                  <a:pt x="441" y="98"/>
                </a:lnTo>
                <a:lnTo>
                  <a:pt x="434" y="91"/>
                </a:lnTo>
                <a:close/>
                <a:moveTo>
                  <a:pt x="357" y="252"/>
                </a:moveTo>
                <a:lnTo>
                  <a:pt x="357" y="252"/>
                </a:lnTo>
                <a:lnTo>
                  <a:pt x="349" y="251"/>
                </a:lnTo>
                <a:lnTo>
                  <a:pt x="341" y="251"/>
                </a:lnTo>
                <a:lnTo>
                  <a:pt x="333" y="248"/>
                </a:lnTo>
                <a:lnTo>
                  <a:pt x="324" y="245"/>
                </a:lnTo>
                <a:lnTo>
                  <a:pt x="309" y="237"/>
                </a:lnTo>
                <a:lnTo>
                  <a:pt x="297" y="227"/>
                </a:lnTo>
                <a:lnTo>
                  <a:pt x="287" y="215"/>
                </a:lnTo>
                <a:lnTo>
                  <a:pt x="279" y="200"/>
                </a:lnTo>
                <a:lnTo>
                  <a:pt x="276" y="192"/>
                </a:lnTo>
                <a:lnTo>
                  <a:pt x="275" y="185"/>
                </a:lnTo>
                <a:lnTo>
                  <a:pt x="273" y="175"/>
                </a:lnTo>
                <a:lnTo>
                  <a:pt x="272" y="167"/>
                </a:lnTo>
                <a:lnTo>
                  <a:pt x="273" y="159"/>
                </a:lnTo>
                <a:lnTo>
                  <a:pt x="275" y="150"/>
                </a:lnTo>
                <a:lnTo>
                  <a:pt x="276" y="142"/>
                </a:lnTo>
                <a:lnTo>
                  <a:pt x="279" y="134"/>
                </a:lnTo>
                <a:lnTo>
                  <a:pt x="287" y="120"/>
                </a:lnTo>
                <a:lnTo>
                  <a:pt x="297" y="108"/>
                </a:lnTo>
                <a:lnTo>
                  <a:pt x="309" y="97"/>
                </a:lnTo>
                <a:lnTo>
                  <a:pt x="324" y="88"/>
                </a:lnTo>
                <a:lnTo>
                  <a:pt x="333" y="86"/>
                </a:lnTo>
                <a:lnTo>
                  <a:pt x="341" y="84"/>
                </a:lnTo>
                <a:lnTo>
                  <a:pt x="349" y="83"/>
                </a:lnTo>
                <a:lnTo>
                  <a:pt x="357" y="82"/>
                </a:lnTo>
                <a:lnTo>
                  <a:pt x="366" y="83"/>
                </a:lnTo>
                <a:lnTo>
                  <a:pt x="374" y="84"/>
                </a:lnTo>
                <a:lnTo>
                  <a:pt x="382" y="86"/>
                </a:lnTo>
                <a:lnTo>
                  <a:pt x="390" y="88"/>
                </a:lnTo>
                <a:lnTo>
                  <a:pt x="404" y="97"/>
                </a:lnTo>
                <a:lnTo>
                  <a:pt x="418" y="108"/>
                </a:lnTo>
                <a:lnTo>
                  <a:pt x="427" y="120"/>
                </a:lnTo>
                <a:lnTo>
                  <a:pt x="436" y="134"/>
                </a:lnTo>
                <a:lnTo>
                  <a:pt x="438" y="142"/>
                </a:lnTo>
                <a:lnTo>
                  <a:pt x="440" y="150"/>
                </a:lnTo>
                <a:lnTo>
                  <a:pt x="441" y="159"/>
                </a:lnTo>
                <a:lnTo>
                  <a:pt x="443" y="167"/>
                </a:lnTo>
                <a:lnTo>
                  <a:pt x="441" y="175"/>
                </a:lnTo>
                <a:lnTo>
                  <a:pt x="440" y="185"/>
                </a:lnTo>
                <a:lnTo>
                  <a:pt x="438" y="192"/>
                </a:lnTo>
                <a:lnTo>
                  <a:pt x="436" y="200"/>
                </a:lnTo>
                <a:lnTo>
                  <a:pt x="427" y="215"/>
                </a:lnTo>
                <a:lnTo>
                  <a:pt x="418" y="227"/>
                </a:lnTo>
                <a:lnTo>
                  <a:pt x="404" y="237"/>
                </a:lnTo>
                <a:lnTo>
                  <a:pt x="390" y="245"/>
                </a:lnTo>
                <a:lnTo>
                  <a:pt x="382" y="248"/>
                </a:lnTo>
                <a:lnTo>
                  <a:pt x="374" y="251"/>
                </a:lnTo>
                <a:lnTo>
                  <a:pt x="366" y="251"/>
                </a:lnTo>
                <a:lnTo>
                  <a:pt x="357" y="252"/>
                </a:lnTo>
                <a:close/>
                <a:moveTo>
                  <a:pt x="319" y="292"/>
                </a:moveTo>
                <a:lnTo>
                  <a:pt x="319" y="292"/>
                </a:lnTo>
                <a:lnTo>
                  <a:pt x="331" y="295"/>
                </a:lnTo>
                <a:lnTo>
                  <a:pt x="342" y="296"/>
                </a:lnTo>
                <a:lnTo>
                  <a:pt x="342" y="341"/>
                </a:lnTo>
                <a:lnTo>
                  <a:pt x="341" y="346"/>
                </a:lnTo>
                <a:lnTo>
                  <a:pt x="339" y="350"/>
                </a:lnTo>
                <a:lnTo>
                  <a:pt x="335" y="351"/>
                </a:lnTo>
                <a:lnTo>
                  <a:pt x="331" y="352"/>
                </a:lnTo>
                <a:lnTo>
                  <a:pt x="221" y="352"/>
                </a:lnTo>
                <a:lnTo>
                  <a:pt x="221" y="266"/>
                </a:lnTo>
                <a:lnTo>
                  <a:pt x="174" y="266"/>
                </a:lnTo>
                <a:lnTo>
                  <a:pt x="174" y="352"/>
                </a:lnTo>
                <a:lnTo>
                  <a:pt x="64" y="352"/>
                </a:lnTo>
                <a:lnTo>
                  <a:pt x="60" y="351"/>
                </a:lnTo>
                <a:lnTo>
                  <a:pt x="56" y="350"/>
                </a:lnTo>
                <a:lnTo>
                  <a:pt x="53" y="346"/>
                </a:lnTo>
                <a:lnTo>
                  <a:pt x="52" y="341"/>
                </a:lnTo>
                <a:lnTo>
                  <a:pt x="52" y="189"/>
                </a:lnTo>
                <a:lnTo>
                  <a:pt x="53" y="185"/>
                </a:lnTo>
                <a:lnTo>
                  <a:pt x="56" y="181"/>
                </a:lnTo>
                <a:lnTo>
                  <a:pt x="189" y="61"/>
                </a:lnTo>
                <a:lnTo>
                  <a:pt x="194" y="60"/>
                </a:lnTo>
                <a:lnTo>
                  <a:pt x="198" y="58"/>
                </a:lnTo>
                <a:lnTo>
                  <a:pt x="200" y="60"/>
                </a:lnTo>
                <a:lnTo>
                  <a:pt x="205" y="61"/>
                </a:lnTo>
                <a:lnTo>
                  <a:pt x="247" y="98"/>
                </a:lnTo>
                <a:lnTo>
                  <a:pt x="240" y="109"/>
                </a:lnTo>
                <a:lnTo>
                  <a:pt x="236" y="120"/>
                </a:lnTo>
                <a:lnTo>
                  <a:pt x="198" y="86"/>
                </a:lnTo>
                <a:lnTo>
                  <a:pt x="75" y="194"/>
                </a:lnTo>
                <a:lnTo>
                  <a:pt x="75" y="329"/>
                </a:lnTo>
                <a:lnTo>
                  <a:pt x="151" y="329"/>
                </a:lnTo>
                <a:lnTo>
                  <a:pt x="151" y="255"/>
                </a:lnTo>
                <a:lnTo>
                  <a:pt x="152" y="251"/>
                </a:lnTo>
                <a:lnTo>
                  <a:pt x="155" y="247"/>
                </a:lnTo>
                <a:lnTo>
                  <a:pt x="158" y="244"/>
                </a:lnTo>
                <a:lnTo>
                  <a:pt x="163" y="242"/>
                </a:lnTo>
                <a:lnTo>
                  <a:pt x="232" y="242"/>
                </a:lnTo>
                <a:lnTo>
                  <a:pt x="236" y="244"/>
                </a:lnTo>
                <a:lnTo>
                  <a:pt x="240" y="247"/>
                </a:lnTo>
                <a:lnTo>
                  <a:pt x="243" y="251"/>
                </a:lnTo>
                <a:lnTo>
                  <a:pt x="243" y="255"/>
                </a:lnTo>
                <a:lnTo>
                  <a:pt x="243" y="329"/>
                </a:lnTo>
                <a:lnTo>
                  <a:pt x="319" y="329"/>
                </a:lnTo>
                <a:lnTo>
                  <a:pt x="319" y="292"/>
                </a:lnTo>
                <a:close/>
                <a:moveTo>
                  <a:pt x="75" y="134"/>
                </a:moveTo>
                <a:lnTo>
                  <a:pt x="19" y="183"/>
                </a:lnTo>
                <a:lnTo>
                  <a:pt x="15" y="186"/>
                </a:lnTo>
                <a:lnTo>
                  <a:pt x="11" y="186"/>
                </a:lnTo>
                <a:lnTo>
                  <a:pt x="7" y="185"/>
                </a:lnTo>
                <a:lnTo>
                  <a:pt x="2" y="182"/>
                </a:lnTo>
                <a:lnTo>
                  <a:pt x="0" y="178"/>
                </a:lnTo>
                <a:lnTo>
                  <a:pt x="0" y="174"/>
                </a:lnTo>
                <a:lnTo>
                  <a:pt x="1" y="170"/>
                </a:lnTo>
                <a:lnTo>
                  <a:pt x="4" y="165"/>
                </a:lnTo>
                <a:lnTo>
                  <a:pt x="52" y="123"/>
                </a:lnTo>
                <a:lnTo>
                  <a:pt x="52" y="40"/>
                </a:lnTo>
                <a:lnTo>
                  <a:pt x="53" y="36"/>
                </a:lnTo>
                <a:lnTo>
                  <a:pt x="56" y="32"/>
                </a:lnTo>
                <a:lnTo>
                  <a:pt x="59" y="29"/>
                </a:lnTo>
                <a:lnTo>
                  <a:pt x="63" y="29"/>
                </a:lnTo>
                <a:lnTo>
                  <a:pt x="107" y="29"/>
                </a:lnTo>
                <a:lnTo>
                  <a:pt x="111" y="29"/>
                </a:lnTo>
                <a:lnTo>
                  <a:pt x="115" y="32"/>
                </a:lnTo>
                <a:lnTo>
                  <a:pt x="118" y="36"/>
                </a:lnTo>
                <a:lnTo>
                  <a:pt x="118" y="40"/>
                </a:lnTo>
                <a:lnTo>
                  <a:pt x="118" y="65"/>
                </a:lnTo>
                <a:lnTo>
                  <a:pt x="189" y="3"/>
                </a:lnTo>
                <a:lnTo>
                  <a:pt x="192" y="2"/>
                </a:lnTo>
                <a:lnTo>
                  <a:pt x="196" y="0"/>
                </a:lnTo>
                <a:lnTo>
                  <a:pt x="200" y="2"/>
                </a:lnTo>
                <a:lnTo>
                  <a:pt x="205" y="3"/>
                </a:lnTo>
                <a:lnTo>
                  <a:pt x="276" y="65"/>
                </a:lnTo>
                <a:lnTo>
                  <a:pt x="267" y="73"/>
                </a:lnTo>
                <a:lnTo>
                  <a:pt x="260" y="82"/>
                </a:lnTo>
                <a:lnTo>
                  <a:pt x="196" y="28"/>
                </a:lnTo>
                <a:lnTo>
                  <a:pt x="96" y="116"/>
                </a:lnTo>
                <a:lnTo>
                  <a:pt x="96" y="53"/>
                </a:lnTo>
                <a:lnTo>
                  <a:pt x="75" y="53"/>
                </a:lnTo>
                <a:lnTo>
                  <a:pt x="75" y="134"/>
                </a:lnTo>
                <a:close/>
                <a:moveTo>
                  <a:pt x="324" y="18"/>
                </a:moveTo>
                <a:lnTo>
                  <a:pt x="324" y="18"/>
                </a:lnTo>
                <a:lnTo>
                  <a:pt x="324" y="17"/>
                </a:lnTo>
                <a:lnTo>
                  <a:pt x="326" y="13"/>
                </a:lnTo>
                <a:lnTo>
                  <a:pt x="328" y="9"/>
                </a:lnTo>
                <a:lnTo>
                  <a:pt x="333" y="6"/>
                </a:lnTo>
                <a:lnTo>
                  <a:pt x="338" y="6"/>
                </a:lnTo>
                <a:lnTo>
                  <a:pt x="378" y="6"/>
                </a:lnTo>
                <a:lnTo>
                  <a:pt x="383" y="6"/>
                </a:lnTo>
                <a:lnTo>
                  <a:pt x="388" y="9"/>
                </a:lnTo>
                <a:lnTo>
                  <a:pt x="390" y="11"/>
                </a:lnTo>
                <a:lnTo>
                  <a:pt x="392" y="16"/>
                </a:lnTo>
                <a:lnTo>
                  <a:pt x="392" y="44"/>
                </a:lnTo>
                <a:lnTo>
                  <a:pt x="381" y="42"/>
                </a:lnTo>
                <a:lnTo>
                  <a:pt x="368" y="40"/>
                </a:lnTo>
                <a:lnTo>
                  <a:pt x="368" y="28"/>
                </a:lnTo>
                <a:lnTo>
                  <a:pt x="348" y="28"/>
                </a:lnTo>
                <a:lnTo>
                  <a:pt x="348" y="40"/>
                </a:lnTo>
                <a:lnTo>
                  <a:pt x="337" y="42"/>
                </a:lnTo>
                <a:lnTo>
                  <a:pt x="324" y="44"/>
                </a:lnTo>
                <a:lnTo>
                  <a:pt x="324" y="18"/>
                </a:lnTo>
                <a:close/>
                <a:moveTo>
                  <a:pt x="422" y="167"/>
                </a:moveTo>
                <a:lnTo>
                  <a:pt x="422" y="167"/>
                </a:lnTo>
                <a:lnTo>
                  <a:pt x="421" y="181"/>
                </a:lnTo>
                <a:lnTo>
                  <a:pt x="418" y="193"/>
                </a:lnTo>
                <a:lnTo>
                  <a:pt x="411" y="204"/>
                </a:lnTo>
                <a:lnTo>
                  <a:pt x="403" y="214"/>
                </a:lnTo>
                <a:lnTo>
                  <a:pt x="393" y="220"/>
                </a:lnTo>
                <a:lnTo>
                  <a:pt x="382" y="227"/>
                </a:lnTo>
                <a:lnTo>
                  <a:pt x="370" y="230"/>
                </a:lnTo>
                <a:lnTo>
                  <a:pt x="357" y="231"/>
                </a:lnTo>
                <a:lnTo>
                  <a:pt x="346" y="231"/>
                </a:lnTo>
                <a:lnTo>
                  <a:pt x="335" y="229"/>
                </a:lnTo>
                <a:lnTo>
                  <a:pt x="326" y="223"/>
                </a:lnTo>
                <a:lnTo>
                  <a:pt x="317" y="218"/>
                </a:lnTo>
                <a:lnTo>
                  <a:pt x="327" y="214"/>
                </a:lnTo>
                <a:lnTo>
                  <a:pt x="338" y="208"/>
                </a:lnTo>
                <a:lnTo>
                  <a:pt x="346" y="211"/>
                </a:lnTo>
                <a:lnTo>
                  <a:pt x="357" y="212"/>
                </a:lnTo>
                <a:lnTo>
                  <a:pt x="367" y="211"/>
                </a:lnTo>
                <a:lnTo>
                  <a:pt x="375" y="208"/>
                </a:lnTo>
                <a:lnTo>
                  <a:pt x="382" y="204"/>
                </a:lnTo>
                <a:lnTo>
                  <a:pt x="389" y="198"/>
                </a:lnTo>
                <a:lnTo>
                  <a:pt x="394" y="193"/>
                </a:lnTo>
                <a:lnTo>
                  <a:pt x="399" y="185"/>
                </a:lnTo>
                <a:lnTo>
                  <a:pt x="401" y="176"/>
                </a:lnTo>
                <a:lnTo>
                  <a:pt x="403" y="167"/>
                </a:lnTo>
                <a:lnTo>
                  <a:pt x="401" y="157"/>
                </a:lnTo>
                <a:lnTo>
                  <a:pt x="399" y="149"/>
                </a:lnTo>
                <a:lnTo>
                  <a:pt x="394" y="142"/>
                </a:lnTo>
                <a:lnTo>
                  <a:pt x="389" y="135"/>
                </a:lnTo>
                <a:lnTo>
                  <a:pt x="382" y="130"/>
                </a:lnTo>
                <a:lnTo>
                  <a:pt x="375" y="126"/>
                </a:lnTo>
                <a:lnTo>
                  <a:pt x="367" y="123"/>
                </a:lnTo>
                <a:lnTo>
                  <a:pt x="357" y="121"/>
                </a:lnTo>
                <a:lnTo>
                  <a:pt x="356" y="121"/>
                </a:lnTo>
                <a:lnTo>
                  <a:pt x="356" y="112"/>
                </a:lnTo>
                <a:lnTo>
                  <a:pt x="356" y="102"/>
                </a:lnTo>
                <a:lnTo>
                  <a:pt x="357" y="102"/>
                </a:lnTo>
                <a:lnTo>
                  <a:pt x="370" y="104"/>
                </a:lnTo>
                <a:lnTo>
                  <a:pt x="382" y="108"/>
                </a:lnTo>
                <a:lnTo>
                  <a:pt x="393" y="113"/>
                </a:lnTo>
                <a:lnTo>
                  <a:pt x="403" y="121"/>
                </a:lnTo>
                <a:lnTo>
                  <a:pt x="411" y="131"/>
                </a:lnTo>
                <a:lnTo>
                  <a:pt x="418" y="142"/>
                </a:lnTo>
                <a:lnTo>
                  <a:pt x="421" y="154"/>
                </a:lnTo>
                <a:lnTo>
                  <a:pt x="422" y="167"/>
                </a:lnTo>
                <a:close/>
                <a:moveTo>
                  <a:pt x="349" y="185"/>
                </a:moveTo>
                <a:lnTo>
                  <a:pt x="302" y="207"/>
                </a:lnTo>
                <a:lnTo>
                  <a:pt x="301" y="204"/>
                </a:lnTo>
                <a:lnTo>
                  <a:pt x="338" y="165"/>
                </a:lnTo>
                <a:lnTo>
                  <a:pt x="341" y="159"/>
                </a:lnTo>
                <a:lnTo>
                  <a:pt x="345" y="153"/>
                </a:lnTo>
                <a:lnTo>
                  <a:pt x="350" y="149"/>
                </a:lnTo>
                <a:lnTo>
                  <a:pt x="357" y="148"/>
                </a:lnTo>
                <a:lnTo>
                  <a:pt x="364" y="149"/>
                </a:lnTo>
                <a:lnTo>
                  <a:pt x="371" y="153"/>
                </a:lnTo>
                <a:lnTo>
                  <a:pt x="375" y="160"/>
                </a:lnTo>
                <a:lnTo>
                  <a:pt x="377" y="167"/>
                </a:lnTo>
                <a:lnTo>
                  <a:pt x="375" y="174"/>
                </a:lnTo>
                <a:lnTo>
                  <a:pt x="371" y="181"/>
                </a:lnTo>
                <a:lnTo>
                  <a:pt x="364" y="185"/>
                </a:lnTo>
                <a:lnTo>
                  <a:pt x="357" y="186"/>
                </a:lnTo>
                <a:lnTo>
                  <a:pt x="353" y="185"/>
                </a:lnTo>
                <a:lnTo>
                  <a:pt x="349" y="185"/>
                </a:lnTo>
                <a:close/>
              </a:path>
            </a:pathLst>
          </a:custGeom>
          <a:solidFill>
            <a:schemeClr val="accent1"/>
          </a:solidFill>
          <a:ln>
            <a:noFill/>
          </a:ln>
        </p:spPr>
        <p:txBody>
          <a:bodyPr/>
          <a:lstStyle/>
          <a:p>
            <a:endParaRPr lang="en-US" dirty="0"/>
          </a:p>
        </p:txBody>
      </p:sp>
      <p:sp>
        <p:nvSpPr>
          <p:cNvPr id="309" name="Freeform 354"/>
          <p:cNvSpPr>
            <a:spLocks noEditPoints="1"/>
          </p:cNvSpPr>
          <p:nvPr/>
        </p:nvSpPr>
        <p:spPr bwMode="auto">
          <a:xfrm>
            <a:off x="10028244" y="4944149"/>
            <a:ext cx="390513" cy="304024"/>
          </a:xfrm>
          <a:custGeom>
            <a:avLst/>
            <a:gdLst>
              <a:gd name="T0" fmla="*/ 7902 w 449"/>
              <a:gd name="T1" fmla="*/ 47762 h 347"/>
              <a:gd name="T2" fmla="*/ 0 w 449"/>
              <a:gd name="T3" fmla="*/ 41925 h 347"/>
              <a:gd name="T4" fmla="*/ 117479 w 449"/>
              <a:gd name="T5" fmla="*/ 0 h 347"/>
              <a:gd name="T6" fmla="*/ 236538 w 449"/>
              <a:gd name="T7" fmla="*/ 41925 h 347"/>
              <a:gd name="T8" fmla="*/ 229689 w 449"/>
              <a:gd name="T9" fmla="*/ 48293 h 347"/>
              <a:gd name="T10" fmla="*/ 219153 w 449"/>
              <a:gd name="T11" fmla="*/ 162922 h 347"/>
              <a:gd name="T12" fmla="*/ 214412 w 449"/>
              <a:gd name="T13" fmla="*/ 159207 h 347"/>
              <a:gd name="T14" fmla="*/ 216519 w 449"/>
              <a:gd name="T15" fmla="*/ 148063 h 347"/>
              <a:gd name="T16" fmla="*/ 219680 w 449"/>
              <a:gd name="T17" fmla="*/ 133734 h 347"/>
              <a:gd name="T18" fmla="*/ 205983 w 449"/>
              <a:gd name="T19" fmla="*/ 118875 h 347"/>
              <a:gd name="T20" fmla="*/ 47413 w 449"/>
              <a:gd name="T21" fmla="*/ 105077 h 347"/>
              <a:gd name="T22" fmla="*/ 41618 w 449"/>
              <a:gd name="T23" fmla="*/ 97117 h 347"/>
              <a:gd name="T24" fmla="*/ 90085 w 449"/>
              <a:gd name="T25" fmla="*/ 67398 h 347"/>
              <a:gd name="T26" fmla="*/ 44779 w 449"/>
              <a:gd name="T27" fmla="*/ 79604 h 347"/>
              <a:gd name="T28" fmla="*/ 24233 w 449"/>
              <a:gd name="T29" fmla="*/ 125774 h 347"/>
              <a:gd name="T30" fmla="*/ 20546 w 449"/>
              <a:gd name="T31" fmla="*/ 143287 h 347"/>
              <a:gd name="T32" fmla="*/ 24760 w 449"/>
              <a:gd name="T33" fmla="*/ 159207 h 347"/>
              <a:gd name="T34" fmla="*/ 13697 w 449"/>
              <a:gd name="T35" fmla="*/ 157615 h 347"/>
              <a:gd name="T36" fmla="*/ 9483 w 449"/>
              <a:gd name="T37" fmla="*/ 131612 h 347"/>
              <a:gd name="T38" fmla="*/ 13697 w 449"/>
              <a:gd name="T39" fmla="*/ 96586 h 347"/>
              <a:gd name="T40" fmla="*/ 41618 w 449"/>
              <a:gd name="T41" fmla="*/ 67929 h 347"/>
              <a:gd name="T42" fmla="*/ 79022 w 449"/>
              <a:gd name="T43" fmla="*/ 56253 h 347"/>
              <a:gd name="T44" fmla="*/ 143293 w 449"/>
              <a:gd name="T45" fmla="*/ 58376 h 347"/>
              <a:gd name="T46" fmla="*/ 186491 w 449"/>
              <a:gd name="T47" fmla="*/ 95524 h 347"/>
              <a:gd name="T48" fmla="*/ 228109 w 449"/>
              <a:gd name="T49" fmla="*/ 123651 h 347"/>
              <a:gd name="T50" fmla="*/ 231270 w 449"/>
              <a:gd name="T51" fmla="*/ 145410 h 347"/>
              <a:gd name="T52" fmla="*/ 138551 w 449"/>
              <a:gd name="T53" fmla="*/ 69521 h 347"/>
              <a:gd name="T54" fmla="*/ 102201 w 449"/>
              <a:gd name="T55" fmla="*/ 92871 h 347"/>
              <a:gd name="T56" fmla="*/ 199134 w 449"/>
              <a:gd name="T57" fmla="*/ 173005 h 347"/>
              <a:gd name="T58" fmla="*/ 179116 w 449"/>
              <a:gd name="T59" fmla="*/ 184150 h 347"/>
              <a:gd name="T60" fmla="*/ 159624 w 449"/>
              <a:gd name="T61" fmla="*/ 174598 h 347"/>
              <a:gd name="T62" fmla="*/ 79022 w 449"/>
              <a:gd name="T63" fmla="*/ 174598 h 347"/>
              <a:gd name="T64" fmla="*/ 59530 w 449"/>
              <a:gd name="T65" fmla="*/ 184150 h 347"/>
              <a:gd name="T66" fmla="*/ 38984 w 449"/>
              <a:gd name="T67" fmla="*/ 173005 h 347"/>
              <a:gd name="T68" fmla="*/ 36350 w 449"/>
              <a:gd name="T69" fmla="*/ 149655 h 347"/>
              <a:gd name="T70" fmla="*/ 59530 w 449"/>
              <a:gd name="T71" fmla="*/ 134265 h 347"/>
              <a:gd name="T72" fmla="*/ 78495 w 449"/>
              <a:gd name="T73" fmla="*/ 143817 h 347"/>
              <a:gd name="T74" fmla="*/ 155936 w 449"/>
              <a:gd name="T75" fmla="*/ 151247 h 347"/>
              <a:gd name="T76" fmla="*/ 174901 w 449"/>
              <a:gd name="T77" fmla="*/ 135326 h 347"/>
              <a:gd name="T78" fmla="*/ 196500 w 449"/>
              <a:gd name="T79" fmla="*/ 141695 h 347"/>
              <a:gd name="T80" fmla="*/ 71646 w 449"/>
              <a:gd name="T81" fmla="*/ 159207 h 347"/>
              <a:gd name="T82" fmla="*/ 66905 w 449"/>
              <a:gd name="T83" fmla="*/ 149124 h 347"/>
              <a:gd name="T84" fmla="*/ 54262 w 449"/>
              <a:gd name="T85" fmla="*/ 147532 h 347"/>
              <a:gd name="T86" fmla="*/ 47413 w 449"/>
              <a:gd name="T87" fmla="*/ 159207 h 347"/>
              <a:gd name="T88" fmla="*/ 52154 w 449"/>
              <a:gd name="T89" fmla="*/ 170352 h 347"/>
              <a:gd name="T90" fmla="*/ 64798 w 449"/>
              <a:gd name="T91" fmla="*/ 170883 h 347"/>
              <a:gd name="T92" fmla="*/ 71646 w 449"/>
              <a:gd name="T93" fmla="*/ 159207 h 347"/>
              <a:gd name="T94" fmla="*/ 189125 w 449"/>
              <a:gd name="T95" fmla="*/ 151778 h 347"/>
              <a:gd name="T96" fmla="*/ 179116 w 449"/>
              <a:gd name="T97" fmla="*/ 147002 h 347"/>
              <a:gd name="T98" fmla="*/ 167526 w 449"/>
              <a:gd name="T99" fmla="*/ 153901 h 347"/>
              <a:gd name="T100" fmla="*/ 169106 w 449"/>
              <a:gd name="T101" fmla="*/ 166637 h 347"/>
              <a:gd name="T102" fmla="*/ 179116 w 449"/>
              <a:gd name="T103" fmla="*/ 171413 h 347"/>
              <a:gd name="T104" fmla="*/ 190705 w 449"/>
              <a:gd name="T105" fmla="*/ 164514 h 34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49" h="347">
                <a:moveTo>
                  <a:pt x="436" y="91"/>
                </a:moveTo>
                <a:lnTo>
                  <a:pt x="436" y="91"/>
                </a:lnTo>
                <a:lnTo>
                  <a:pt x="433" y="90"/>
                </a:lnTo>
                <a:lnTo>
                  <a:pt x="223" y="24"/>
                </a:lnTo>
                <a:lnTo>
                  <a:pt x="15" y="90"/>
                </a:lnTo>
                <a:lnTo>
                  <a:pt x="11" y="91"/>
                </a:lnTo>
                <a:lnTo>
                  <a:pt x="7" y="90"/>
                </a:lnTo>
                <a:lnTo>
                  <a:pt x="3" y="87"/>
                </a:lnTo>
                <a:lnTo>
                  <a:pt x="0" y="83"/>
                </a:lnTo>
                <a:lnTo>
                  <a:pt x="0" y="79"/>
                </a:lnTo>
                <a:lnTo>
                  <a:pt x="2" y="73"/>
                </a:lnTo>
                <a:lnTo>
                  <a:pt x="4" y="70"/>
                </a:lnTo>
                <a:lnTo>
                  <a:pt x="8" y="68"/>
                </a:lnTo>
                <a:lnTo>
                  <a:pt x="220" y="0"/>
                </a:lnTo>
                <a:lnTo>
                  <a:pt x="223" y="0"/>
                </a:lnTo>
                <a:lnTo>
                  <a:pt x="227" y="0"/>
                </a:lnTo>
                <a:lnTo>
                  <a:pt x="440" y="68"/>
                </a:lnTo>
                <a:lnTo>
                  <a:pt x="444" y="70"/>
                </a:lnTo>
                <a:lnTo>
                  <a:pt x="447" y="73"/>
                </a:lnTo>
                <a:lnTo>
                  <a:pt x="449" y="79"/>
                </a:lnTo>
                <a:lnTo>
                  <a:pt x="447" y="83"/>
                </a:lnTo>
                <a:lnTo>
                  <a:pt x="446" y="85"/>
                </a:lnTo>
                <a:lnTo>
                  <a:pt x="443" y="88"/>
                </a:lnTo>
                <a:lnTo>
                  <a:pt x="440" y="90"/>
                </a:lnTo>
                <a:lnTo>
                  <a:pt x="436" y="91"/>
                </a:lnTo>
                <a:close/>
                <a:moveTo>
                  <a:pt x="428" y="296"/>
                </a:moveTo>
                <a:lnTo>
                  <a:pt x="428" y="296"/>
                </a:lnTo>
                <a:lnTo>
                  <a:pt x="425" y="299"/>
                </a:lnTo>
                <a:lnTo>
                  <a:pt x="416" y="307"/>
                </a:lnTo>
                <a:lnTo>
                  <a:pt x="406" y="311"/>
                </a:lnTo>
                <a:lnTo>
                  <a:pt x="407" y="301"/>
                </a:lnTo>
                <a:lnTo>
                  <a:pt x="407" y="300"/>
                </a:lnTo>
                <a:lnTo>
                  <a:pt x="406" y="286"/>
                </a:lnTo>
                <a:lnTo>
                  <a:pt x="405" y="285"/>
                </a:lnTo>
                <a:lnTo>
                  <a:pt x="407" y="283"/>
                </a:lnTo>
                <a:lnTo>
                  <a:pt x="411" y="279"/>
                </a:lnTo>
                <a:lnTo>
                  <a:pt x="414" y="274"/>
                </a:lnTo>
                <a:lnTo>
                  <a:pt x="416" y="268"/>
                </a:lnTo>
                <a:lnTo>
                  <a:pt x="417" y="264"/>
                </a:lnTo>
                <a:lnTo>
                  <a:pt x="417" y="256"/>
                </a:lnTo>
                <a:lnTo>
                  <a:pt x="417" y="252"/>
                </a:lnTo>
                <a:lnTo>
                  <a:pt x="416" y="250"/>
                </a:lnTo>
                <a:lnTo>
                  <a:pt x="414" y="245"/>
                </a:lnTo>
                <a:lnTo>
                  <a:pt x="409" y="238"/>
                </a:lnTo>
                <a:lnTo>
                  <a:pt x="400" y="231"/>
                </a:lnTo>
                <a:lnTo>
                  <a:pt x="391" y="224"/>
                </a:lnTo>
                <a:lnTo>
                  <a:pt x="366" y="211"/>
                </a:lnTo>
                <a:lnTo>
                  <a:pt x="337" y="198"/>
                </a:lnTo>
                <a:lnTo>
                  <a:pt x="90" y="198"/>
                </a:lnTo>
                <a:lnTo>
                  <a:pt x="85" y="198"/>
                </a:lnTo>
                <a:lnTo>
                  <a:pt x="81" y="195"/>
                </a:lnTo>
                <a:lnTo>
                  <a:pt x="79" y="191"/>
                </a:lnTo>
                <a:lnTo>
                  <a:pt x="79" y="187"/>
                </a:lnTo>
                <a:lnTo>
                  <a:pt x="79" y="183"/>
                </a:lnTo>
                <a:lnTo>
                  <a:pt x="81" y="179"/>
                </a:lnTo>
                <a:lnTo>
                  <a:pt x="85" y="176"/>
                </a:lnTo>
                <a:lnTo>
                  <a:pt x="90" y="175"/>
                </a:lnTo>
                <a:lnTo>
                  <a:pt x="171" y="175"/>
                </a:lnTo>
                <a:lnTo>
                  <a:pt x="171" y="127"/>
                </a:lnTo>
                <a:lnTo>
                  <a:pt x="153" y="129"/>
                </a:lnTo>
                <a:lnTo>
                  <a:pt x="138" y="132"/>
                </a:lnTo>
                <a:lnTo>
                  <a:pt x="124" y="136"/>
                </a:lnTo>
                <a:lnTo>
                  <a:pt x="102" y="142"/>
                </a:lnTo>
                <a:lnTo>
                  <a:pt x="85" y="150"/>
                </a:lnTo>
                <a:lnTo>
                  <a:pt x="72" y="160"/>
                </a:lnTo>
                <a:lnTo>
                  <a:pt x="62" y="169"/>
                </a:lnTo>
                <a:lnTo>
                  <a:pt x="55" y="178"/>
                </a:lnTo>
                <a:lnTo>
                  <a:pt x="50" y="186"/>
                </a:lnTo>
                <a:lnTo>
                  <a:pt x="46" y="195"/>
                </a:lnTo>
                <a:lnTo>
                  <a:pt x="46" y="237"/>
                </a:lnTo>
                <a:lnTo>
                  <a:pt x="46" y="241"/>
                </a:lnTo>
                <a:lnTo>
                  <a:pt x="41" y="252"/>
                </a:lnTo>
                <a:lnTo>
                  <a:pt x="39" y="261"/>
                </a:lnTo>
                <a:lnTo>
                  <a:pt x="39" y="270"/>
                </a:lnTo>
                <a:lnTo>
                  <a:pt x="40" y="277"/>
                </a:lnTo>
                <a:lnTo>
                  <a:pt x="44" y="282"/>
                </a:lnTo>
                <a:lnTo>
                  <a:pt x="48" y="286"/>
                </a:lnTo>
                <a:lnTo>
                  <a:pt x="47" y="300"/>
                </a:lnTo>
                <a:lnTo>
                  <a:pt x="47" y="312"/>
                </a:lnTo>
                <a:lnTo>
                  <a:pt x="41" y="310"/>
                </a:lnTo>
                <a:lnTo>
                  <a:pt x="35" y="305"/>
                </a:lnTo>
                <a:lnTo>
                  <a:pt x="26" y="297"/>
                </a:lnTo>
                <a:lnTo>
                  <a:pt x="22" y="292"/>
                </a:lnTo>
                <a:lnTo>
                  <a:pt x="19" y="286"/>
                </a:lnTo>
                <a:lnTo>
                  <a:pt x="17" y="274"/>
                </a:lnTo>
                <a:lnTo>
                  <a:pt x="15" y="261"/>
                </a:lnTo>
                <a:lnTo>
                  <a:pt x="18" y="248"/>
                </a:lnTo>
                <a:lnTo>
                  <a:pt x="24" y="234"/>
                </a:lnTo>
                <a:lnTo>
                  <a:pt x="24" y="194"/>
                </a:lnTo>
                <a:lnTo>
                  <a:pt x="24" y="193"/>
                </a:lnTo>
                <a:lnTo>
                  <a:pt x="26" y="182"/>
                </a:lnTo>
                <a:lnTo>
                  <a:pt x="32" y="172"/>
                </a:lnTo>
                <a:lnTo>
                  <a:pt x="40" y="160"/>
                </a:lnTo>
                <a:lnTo>
                  <a:pt x="51" y="146"/>
                </a:lnTo>
                <a:lnTo>
                  <a:pt x="59" y="140"/>
                </a:lnTo>
                <a:lnTo>
                  <a:pt x="68" y="134"/>
                </a:lnTo>
                <a:lnTo>
                  <a:pt x="79" y="128"/>
                </a:lnTo>
                <a:lnTo>
                  <a:pt x="90" y="123"/>
                </a:lnTo>
                <a:lnTo>
                  <a:pt x="103" y="117"/>
                </a:lnTo>
                <a:lnTo>
                  <a:pt x="118" y="113"/>
                </a:lnTo>
                <a:lnTo>
                  <a:pt x="134" y="109"/>
                </a:lnTo>
                <a:lnTo>
                  <a:pt x="150" y="106"/>
                </a:lnTo>
                <a:lnTo>
                  <a:pt x="171" y="103"/>
                </a:lnTo>
                <a:lnTo>
                  <a:pt x="194" y="102"/>
                </a:lnTo>
                <a:lnTo>
                  <a:pt x="220" y="102"/>
                </a:lnTo>
                <a:lnTo>
                  <a:pt x="246" y="105"/>
                </a:lnTo>
                <a:lnTo>
                  <a:pt x="260" y="106"/>
                </a:lnTo>
                <a:lnTo>
                  <a:pt x="272" y="110"/>
                </a:lnTo>
                <a:lnTo>
                  <a:pt x="275" y="112"/>
                </a:lnTo>
                <a:lnTo>
                  <a:pt x="278" y="113"/>
                </a:lnTo>
                <a:lnTo>
                  <a:pt x="326" y="169"/>
                </a:lnTo>
                <a:lnTo>
                  <a:pt x="354" y="180"/>
                </a:lnTo>
                <a:lnTo>
                  <a:pt x="372" y="189"/>
                </a:lnTo>
                <a:lnTo>
                  <a:pt x="389" y="197"/>
                </a:lnTo>
                <a:lnTo>
                  <a:pt x="407" y="208"/>
                </a:lnTo>
                <a:lnTo>
                  <a:pt x="422" y="220"/>
                </a:lnTo>
                <a:lnTo>
                  <a:pt x="428" y="227"/>
                </a:lnTo>
                <a:lnTo>
                  <a:pt x="433" y="233"/>
                </a:lnTo>
                <a:lnTo>
                  <a:pt x="438" y="239"/>
                </a:lnTo>
                <a:lnTo>
                  <a:pt x="439" y="246"/>
                </a:lnTo>
                <a:lnTo>
                  <a:pt x="440" y="255"/>
                </a:lnTo>
                <a:lnTo>
                  <a:pt x="440" y="266"/>
                </a:lnTo>
                <a:lnTo>
                  <a:pt x="439" y="274"/>
                </a:lnTo>
                <a:lnTo>
                  <a:pt x="436" y="281"/>
                </a:lnTo>
                <a:lnTo>
                  <a:pt x="433" y="289"/>
                </a:lnTo>
                <a:lnTo>
                  <a:pt x="428" y="296"/>
                </a:lnTo>
                <a:close/>
                <a:moveTo>
                  <a:pt x="301" y="175"/>
                </a:moveTo>
                <a:lnTo>
                  <a:pt x="263" y="131"/>
                </a:lnTo>
                <a:lnTo>
                  <a:pt x="245" y="128"/>
                </a:lnTo>
                <a:lnTo>
                  <a:pt x="228" y="125"/>
                </a:lnTo>
                <a:lnTo>
                  <a:pt x="211" y="124"/>
                </a:lnTo>
                <a:lnTo>
                  <a:pt x="194" y="125"/>
                </a:lnTo>
                <a:lnTo>
                  <a:pt x="194" y="175"/>
                </a:lnTo>
                <a:lnTo>
                  <a:pt x="301" y="175"/>
                </a:lnTo>
                <a:close/>
                <a:moveTo>
                  <a:pt x="387" y="300"/>
                </a:moveTo>
                <a:lnTo>
                  <a:pt x="387" y="300"/>
                </a:lnTo>
                <a:lnTo>
                  <a:pt x="385" y="310"/>
                </a:lnTo>
                <a:lnTo>
                  <a:pt x="383" y="318"/>
                </a:lnTo>
                <a:lnTo>
                  <a:pt x="378" y="326"/>
                </a:lnTo>
                <a:lnTo>
                  <a:pt x="373" y="333"/>
                </a:lnTo>
                <a:lnTo>
                  <a:pt x="366" y="338"/>
                </a:lnTo>
                <a:lnTo>
                  <a:pt x="358" y="344"/>
                </a:lnTo>
                <a:lnTo>
                  <a:pt x="350" y="347"/>
                </a:lnTo>
                <a:lnTo>
                  <a:pt x="340" y="347"/>
                </a:lnTo>
                <a:lnTo>
                  <a:pt x="333" y="347"/>
                </a:lnTo>
                <a:lnTo>
                  <a:pt x="325" y="345"/>
                </a:lnTo>
                <a:lnTo>
                  <a:pt x="319" y="343"/>
                </a:lnTo>
                <a:lnTo>
                  <a:pt x="312" y="338"/>
                </a:lnTo>
                <a:lnTo>
                  <a:pt x="307" y="334"/>
                </a:lnTo>
                <a:lnTo>
                  <a:pt x="303" y="329"/>
                </a:lnTo>
                <a:lnTo>
                  <a:pt x="299" y="322"/>
                </a:lnTo>
                <a:lnTo>
                  <a:pt x="296" y="316"/>
                </a:lnTo>
                <a:lnTo>
                  <a:pt x="157" y="316"/>
                </a:lnTo>
                <a:lnTo>
                  <a:pt x="154" y="322"/>
                </a:lnTo>
                <a:lnTo>
                  <a:pt x="150" y="329"/>
                </a:lnTo>
                <a:lnTo>
                  <a:pt x="146" y="334"/>
                </a:lnTo>
                <a:lnTo>
                  <a:pt x="140" y="338"/>
                </a:lnTo>
                <a:lnTo>
                  <a:pt x="134" y="343"/>
                </a:lnTo>
                <a:lnTo>
                  <a:pt x="127" y="345"/>
                </a:lnTo>
                <a:lnTo>
                  <a:pt x="120" y="347"/>
                </a:lnTo>
                <a:lnTo>
                  <a:pt x="113" y="347"/>
                </a:lnTo>
                <a:lnTo>
                  <a:pt x="103" y="347"/>
                </a:lnTo>
                <a:lnTo>
                  <a:pt x="95" y="344"/>
                </a:lnTo>
                <a:lnTo>
                  <a:pt x="87" y="338"/>
                </a:lnTo>
                <a:lnTo>
                  <a:pt x="80" y="333"/>
                </a:lnTo>
                <a:lnTo>
                  <a:pt x="74" y="326"/>
                </a:lnTo>
                <a:lnTo>
                  <a:pt x="69" y="318"/>
                </a:lnTo>
                <a:lnTo>
                  <a:pt x="66" y="310"/>
                </a:lnTo>
                <a:lnTo>
                  <a:pt x="66" y="300"/>
                </a:lnTo>
                <a:lnTo>
                  <a:pt x="66" y="290"/>
                </a:lnTo>
                <a:lnTo>
                  <a:pt x="69" y="282"/>
                </a:lnTo>
                <a:lnTo>
                  <a:pt x="74" y="274"/>
                </a:lnTo>
                <a:lnTo>
                  <a:pt x="80" y="267"/>
                </a:lnTo>
                <a:lnTo>
                  <a:pt x="87" y="261"/>
                </a:lnTo>
                <a:lnTo>
                  <a:pt x="95" y="257"/>
                </a:lnTo>
                <a:lnTo>
                  <a:pt x="103" y="255"/>
                </a:lnTo>
                <a:lnTo>
                  <a:pt x="113" y="253"/>
                </a:lnTo>
                <a:lnTo>
                  <a:pt x="121" y="255"/>
                </a:lnTo>
                <a:lnTo>
                  <a:pt x="129" y="256"/>
                </a:lnTo>
                <a:lnTo>
                  <a:pt x="136" y="260"/>
                </a:lnTo>
                <a:lnTo>
                  <a:pt x="143" y="264"/>
                </a:lnTo>
                <a:lnTo>
                  <a:pt x="149" y="271"/>
                </a:lnTo>
                <a:lnTo>
                  <a:pt x="154" y="278"/>
                </a:lnTo>
                <a:lnTo>
                  <a:pt x="157" y="285"/>
                </a:lnTo>
                <a:lnTo>
                  <a:pt x="158" y="293"/>
                </a:lnTo>
                <a:lnTo>
                  <a:pt x="293" y="293"/>
                </a:lnTo>
                <a:lnTo>
                  <a:pt x="296" y="285"/>
                </a:lnTo>
                <a:lnTo>
                  <a:pt x="299" y="278"/>
                </a:lnTo>
                <a:lnTo>
                  <a:pt x="304" y="271"/>
                </a:lnTo>
                <a:lnTo>
                  <a:pt x="310" y="264"/>
                </a:lnTo>
                <a:lnTo>
                  <a:pt x="315" y="260"/>
                </a:lnTo>
                <a:lnTo>
                  <a:pt x="323" y="256"/>
                </a:lnTo>
                <a:lnTo>
                  <a:pt x="332" y="255"/>
                </a:lnTo>
                <a:lnTo>
                  <a:pt x="340" y="253"/>
                </a:lnTo>
                <a:lnTo>
                  <a:pt x="350" y="255"/>
                </a:lnTo>
                <a:lnTo>
                  <a:pt x="358" y="257"/>
                </a:lnTo>
                <a:lnTo>
                  <a:pt x="366" y="261"/>
                </a:lnTo>
                <a:lnTo>
                  <a:pt x="373" y="267"/>
                </a:lnTo>
                <a:lnTo>
                  <a:pt x="378" y="274"/>
                </a:lnTo>
                <a:lnTo>
                  <a:pt x="383" y="282"/>
                </a:lnTo>
                <a:lnTo>
                  <a:pt x="385" y="290"/>
                </a:lnTo>
                <a:lnTo>
                  <a:pt x="387" y="300"/>
                </a:lnTo>
                <a:close/>
                <a:moveTo>
                  <a:pt x="136" y="300"/>
                </a:moveTo>
                <a:lnTo>
                  <a:pt x="136" y="300"/>
                </a:lnTo>
                <a:lnTo>
                  <a:pt x="136" y="296"/>
                </a:lnTo>
                <a:lnTo>
                  <a:pt x="135" y="290"/>
                </a:lnTo>
                <a:lnTo>
                  <a:pt x="132" y="286"/>
                </a:lnTo>
                <a:lnTo>
                  <a:pt x="129" y="283"/>
                </a:lnTo>
                <a:lnTo>
                  <a:pt x="127" y="281"/>
                </a:lnTo>
                <a:lnTo>
                  <a:pt x="123" y="278"/>
                </a:lnTo>
                <a:lnTo>
                  <a:pt x="117" y="277"/>
                </a:lnTo>
                <a:lnTo>
                  <a:pt x="113" y="277"/>
                </a:lnTo>
                <a:lnTo>
                  <a:pt x="107" y="277"/>
                </a:lnTo>
                <a:lnTo>
                  <a:pt x="103" y="278"/>
                </a:lnTo>
                <a:lnTo>
                  <a:pt x="99" y="281"/>
                </a:lnTo>
                <a:lnTo>
                  <a:pt x="96" y="283"/>
                </a:lnTo>
                <a:lnTo>
                  <a:pt x="92" y="286"/>
                </a:lnTo>
                <a:lnTo>
                  <a:pt x="91" y="290"/>
                </a:lnTo>
                <a:lnTo>
                  <a:pt x="90" y="296"/>
                </a:lnTo>
                <a:lnTo>
                  <a:pt x="90" y="300"/>
                </a:lnTo>
                <a:lnTo>
                  <a:pt x="90" y="305"/>
                </a:lnTo>
                <a:lnTo>
                  <a:pt x="91" y="310"/>
                </a:lnTo>
                <a:lnTo>
                  <a:pt x="92" y="314"/>
                </a:lnTo>
                <a:lnTo>
                  <a:pt x="96" y="316"/>
                </a:lnTo>
                <a:lnTo>
                  <a:pt x="99" y="321"/>
                </a:lnTo>
                <a:lnTo>
                  <a:pt x="103" y="322"/>
                </a:lnTo>
                <a:lnTo>
                  <a:pt x="107" y="323"/>
                </a:lnTo>
                <a:lnTo>
                  <a:pt x="113" y="323"/>
                </a:lnTo>
                <a:lnTo>
                  <a:pt x="117" y="323"/>
                </a:lnTo>
                <a:lnTo>
                  <a:pt x="123" y="322"/>
                </a:lnTo>
                <a:lnTo>
                  <a:pt x="127" y="321"/>
                </a:lnTo>
                <a:lnTo>
                  <a:pt x="129" y="316"/>
                </a:lnTo>
                <a:lnTo>
                  <a:pt x="132" y="314"/>
                </a:lnTo>
                <a:lnTo>
                  <a:pt x="135" y="310"/>
                </a:lnTo>
                <a:lnTo>
                  <a:pt x="136" y="305"/>
                </a:lnTo>
                <a:lnTo>
                  <a:pt x="136" y="300"/>
                </a:lnTo>
                <a:close/>
                <a:moveTo>
                  <a:pt x="363" y="300"/>
                </a:moveTo>
                <a:lnTo>
                  <a:pt x="363" y="300"/>
                </a:lnTo>
                <a:lnTo>
                  <a:pt x="363" y="296"/>
                </a:lnTo>
                <a:lnTo>
                  <a:pt x="362" y="290"/>
                </a:lnTo>
                <a:lnTo>
                  <a:pt x="359" y="286"/>
                </a:lnTo>
                <a:lnTo>
                  <a:pt x="356" y="283"/>
                </a:lnTo>
                <a:lnTo>
                  <a:pt x="354" y="281"/>
                </a:lnTo>
                <a:lnTo>
                  <a:pt x="350" y="278"/>
                </a:lnTo>
                <a:lnTo>
                  <a:pt x="344" y="277"/>
                </a:lnTo>
                <a:lnTo>
                  <a:pt x="340" y="277"/>
                </a:lnTo>
                <a:lnTo>
                  <a:pt x="334" y="277"/>
                </a:lnTo>
                <a:lnTo>
                  <a:pt x="330" y="278"/>
                </a:lnTo>
                <a:lnTo>
                  <a:pt x="326" y="281"/>
                </a:lnTo>
                <a:lnTo>
                  <a:pt x="323" y="283"/>
                </a:lnTo>
                <a:lnTo>
                  <a:pt x="321" y="286"/>
                </a:lnTo>
                <a:lnTo>
                  <a:pt x="318" y="290"/>
                </a:lnTo>
                <a:lnTo>
                  <a:pt x="317" y="296"/>
                </a:lnTo>
                <a:lnTo>
                  <a:pt x="317" y="300"/>
                </a:lnTo>
                <a:lnTo>
                  <a:pt x="317" y="305"/>
                </a:lnTo>
                <a:lnTo>
                  <a:pt x="318" y="310"/>
                </a:lnTo>
                <a:lnTo>
                  <a:pt x="321" y="314"/>
                </a:lnTo>
                <a:lnTo>
                  <a:pt x="323" y="316"/>
                </a:lnTo>
                <a:lnTo>
                  <a:pt x="326" y="321"/>
                </a:lnTo>
                <a:lnTo>
                  <a:pt x="330" y="322"/>
                </a:lnTo>
                <a:lnTo>
                  <a:pt x="334" y="323"/>
                </a:lnTo>
                <a:lnTo>
                  <a:pt x="340" y="323"/>
                </a:lnTo>
                <a:lnTo>
                  <a:pt x="344" y="323"/>
                </a:lnTo>
                <a:lnTo>
                  <a:pt x="350" y="322"/>
                </a:lnTo>
                <a:lnTo>
                  <a:pt x="354" y="321"/>
                </a:lnTo>
                <a:lnTo>
                  <a:pt x="356" y="316"/>
                </a:lnTo>
                <a:lnTo>
                  <a:pt x="359" y="314"/>
                </a:lnTo>
                <a:lnTo>
                  <a:pt x="362" y="310"/>
                </a:lnTo>
                <a:lnTo>
                  <a:pt x="363" y="305"/>
                </a:lnTo>
                <a:lnTo>
                  <a:pt x="363" y="300"/>
                </a:lnTo>
                <a:close/>
              </a:path>
            </a:pathLst>
          </a:custGeom>
          <a:solidFill>
            <a:schemeClr val="accent1"/>
          </a:solidFill>
          <a:ln>
            <a:noFill/>
          </a:ln>
        </p:spPr>
        <p:txBody>
          <a:bodyPr/>
          <a:lstStyle/>
          <a:p>
            <a:endParaRPr lang="en-US" dirty="0"/>
          </a:p>
        </p:txBody>
      </p:sp>
      <p:sp>
        <p:nvSpPr>
          <p:cNvPr id="310" name="Freeform 355"/>
          <p:cNvSpPr>
            <a:spLocks noEditPoints="1"/>
          </p:cNvSpPr>
          <p:nvPr/>
        </p:nvSpPr>
        <p:spPr bwMode="auto">
          <a:xfrm>
            <a:off x="1006266" y="4453817"/>
            <a:ext cx="369545" cy="335474"/>
          </a:xfrm>
          <a:custGeom>
            <a:avLst/>
            <a:gdLst>
              <a:gd name="T0" fmla="*/ 108463 w 421"/>
              <a:gd name="T1" fmla="*/ 160867 h 384"/>
              <a:gd name="T2" fmla="*/ 108463 w 421"/>
              <a:gd name="T3" fmla="*/ 160867 h 384"/>
              <a:gd name="T4" fmla="*/ 160568 w 421"/>
              <a:gd name="T5" fmla="*/ 17463 h 384"/>
              <a:gd name="T6" fmla="*/ 157378 w 421"/>
              <a:gd name="T7" fmla="*/ 7937 h 384"/>
              <a:gd name="T8" fmla="*/ 149403 w 421"/>
              <a:gd name="T9" fmla="*/ 1588 h 384"/>
              <a:gd name="T10" fmla="*/ 52636 w 421"/>
              <a:gd name="T11" fmla="*/ 0 h 384"/>
              <a:gd name="T12" fmla="*/ 50510 w 421"/>
              <a:gd name="T13" fmla="*/ 1058 h 384"/>
              <a:gd name="T14" fmla="*/ 2658 w 421"/>
              <a:gd name="T15" fmla="*/ 40746 h 384"/>
              <a:gd name="T16" fmla="*/ 0 w 421"/>
              <a:gd name="T17" fmla="*/ 45508 h 384"/>
              <a:gd name="T18" fmla="*/ 1063 w 421"/>
              <a:gd name="T19" fmla="*/ 189442 h 384"/>
              <a:gd name="T20" fmla="*/ 5317 w 421"/>
              <a:gd name="T21" fmla="*/ 197908 h 384"/>
              <a:gd name="T22" fmla="*/ 14355 w 421"/>
              <a:gd name="T23" fmla="*/ 202671 h 384"/>
              <a:gd name="T24" fmla="*/ 143022 w 421"/>
              <a:gd name="T25" fmla="*/ 203200 h 384"/>
              <a:gd name="T26" fmla="*/ 152061 w 421"/>
              <a:gd name="T27" fmla="*/ 200025 h 384"/>
              <a:gd name="T28" fmla="*/ 158973 w 421"/>
              <a:gd name="T29" fmla="*/ 192088 h 384"/>
              <a:gd name="T30" fmla="*/ 160568 w 421"/>
              <a:gd name="T31" fmla="*/ 156633 h 384"/>
              <a:gd name="T32" fmla="*/ 147808 w 421"/>
              <a:gd name="T33" fmla="*/ 160867 h 384"/>
              <a:gd name="T34" fmla="*/ 147808 w 421"/>
              <a:gd name="T35" fmla="*/ 187854 h 384"/>
              <a:gd name="T36" fmla="*/ 143022 w 421"/>
              <a:gd name="T37" fmla="*/ 191029 h 384"/>
              <a:gd name="T38" fmla="*/ 15419 w 421"/>
              <a:gd name="T39" fmla="*/ 189971 h 384"/>
              <a:gd name="T40" fmla="*/ 12760 w 421"/>
              <a:gd name="T41" fmla="*/ 185738 h 384"/>
              <a:gd name="T42" fmla="*/ 51573 w 421"/>
              <a:gd name="T43" fmla="*/ 51858 h 384"/>
              <a:gd name="T44" fmla="*/ 63802 w 421"/>
              <a:gd name="T45" fmla="*/ 64029 h 384"/>
              <a:gd name="T46" fmla="*/ 143022 w 421"/>
              <a:gd name="T47" fmla="*/ 12700 h 384"/>
              <a:gd name="T48" fmla="*/ 147808 w 421"/>
              <a:gd name="T49" fmla="*/ 15346 h 384"/>
              <a:gd name="T50" fmla="*/ 160568 w 421"/>
              <a:gd name="T51" fmla="*/ 49742 h 384"/>
              <a:gd name="T52" fmla="*/ 37749 w 421"/>
              <a:gd name="T53" fmla="*/ 93133 h 384"/>
              <a:gd name="T54" fmla="*/ 32964 w 421"/>
              <a:gd name="T55" fmla="*/ 94721 h 384"/>
              <a:gd name="T56" fmla="*/ 30838 w 421"/>
              <a:gd name="T57" fmla="*/ 98954 h 384"/>
              <a:gd name="T58" fmla="*/ 34559 w 421"/>
              <a:gd name="T59" fmla="*/ 104775 h 384"/>
              <a:gd name="T60" fmla="*/ 106868 w 421"/>
              <a:gd name="T61" fmla="*/ 104775 h 384"/>
              <a:gd name="T62" fmla="*/ 111121 w 421"/>
              <a:gd name="T63" fmla="*/ 98954 h 384"/>
              <a:gd name="T64" fmla="*/ 61143 w 421"/>
              <a:gd name="T65" fmla="*/ 148696 h 384"/>
              <a:gd name="T66" fmla="*/ 56358 w 421"/>
              <a:gd name="T67" fmla="*/ 150813 h 384"/>
              <a:gd name="T68" fmla="*/ 54232 w 421"/>
              <a:gd name="T69" fmla="*/ 155046 h 384"/>
              <a:gd name="T70" fmla="*/ 57953 w 421"/>
              <a:gd name="T71" fmla="*/ 160867 h 384"/>
              <a:gd name="T72" fmla="*/ 90918 w 421"/>
              <a:gd name="T73" fmla="*/ 160867 h 384"/>
              <a:gd name="T74" fmla="*/ 90386 w 421"/>
              <a:gd name="T75" fmla="*/ 152400 h 384"/>
              <a:gd name="T76" fmla="*/ 37749 w 421"/>
              <a:gd name="T77" fmla="*/ 121179 h 384"/>
              <a:gd name="T78" fmla="*/ 32964 w 421"/>
              <a:gd name="T79" fmla="*/ 123296 h 384"/>
              <a:gd name="T80" fmla="*/ 30838 w 421"/>
              <a:gd name="T81" fmla="*/ 127000 h 384"/>
              <a:gd name="T82" fmla="*/ 34559 w 421"/>
              <a:gd name="T83" fmla="*/ 132821 h 384"/>
              <a:gd name="T84" fmla="*/ 101020 w 421"/>
              <a:gd name="T85" fmla="*/ 121179 h 384"/>
              <a:gd name="T86" fmla="*/ 108463 w 421"/>
              <a:gd name="T87" fmla="*/ 160867 h 384"/>
              <a:gd name="T88" fmla="*/ 108463 w 421"/>
              <a:gd name="T89" fmla="*/ 160867 h 384"/>
              <a:gd name="T90" fmla="*/ 136111 w 421"/>
              <a:gd name="T91" fmla="*/ 108479 h 384"/>
              <a:gd name="T92" fmla="*/ 206293 w 421"/>
              <a:gd name="T93" fmla="*/ 94721 h 384"/>
              <a:gd name="T94" fmla="*/ 153124 w 421"/>
              <a:gd name="T95" fmla="*/ 146579 h 384"/>
              <a:gd name="T96" fmla="*/ 108463 w 421"/>
              <a:gd name="T97" fmla="*/ 160867 h 384"/>
              <a:gd name="T98" fmla="*/ 103146 w 421"/>
              <a:gd name="T99" fmla="*/ 159279 h 384"/>
              <a:gd name="T100" fmla="*/ 102083 w 421"/>
              <a:gd name="T101" fmla="*/ 156104 h 384"/>
              <a:gd name="T102" fmla="*/ 118565 w 421"/>
              <a:gd name="T103" fmla="*/ 109537 h 384"/>
              <a:gd name="T104" fmla="*/ 188215 w 421"/>
              <a:gd name="T105" fmla="*/ 40217 h 384"/>
              <a:gd name="T106" fmla="*/ 188215 w 421"/>
              <a:gd name="T107" fmla="*/ 57150 h 384"/>
              <a:gd name="T108" fmla="*/ 126009 w 421"/>
              <a:gd name="T109" fmla="*/ 142875 h 38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21" h="384">
                <a:moveTo>
                  <a:pt x="204" y="304"/>
                </a:moveTo>
                <a:lnTo>
                  <a:pt x="204" y="304"/>
                </a:lnTo>
                <a:close/>
                <a:moveTo>
                  <a:pt x="302" y="94"/>
                </a:moveTo>
                <a:lnTo>
                  <a:pt x="302" y="33"/>
                </a:lnTo>
                <a:lnTo>
                  <a:pt x="302" y="26"/>
                </a:lnTo>
                <a:lnTo>
                  <a:pt x="299" y="21"/>
                </a:lnTo>
                <a:lnTo>
                  <a:pt x="296" y="15"/>
                </a:lnTo>
                <a:lnTo>
                  <a:pt x="292" y="10"/>
                </a:lnTo>
                <a:lnTo>
                  <a:pt x="286" y="6"/>
                </a:lnTo>
                <a:lnTo>
                  <a:pt x="281" y="3"/>
                </a:lnTo>
                <a:lnTo>
                  <a:pt x="275" y="2"/>
                </a:lnTo>
                <a:lnTo>
                  <a:pt x="269" y="0"/>
                </a:lnTo>
                <a:lnTo>
                  <a:pt x="99" y="0"/>
                </a:lnTo>
                <a:lnTo>
                  <a:pt x="95" y="2"/>
                </a:lnTo>
                <a:lnTo>
                  <a:pt x="93" y="3"/>
                </a:lnTo>
                <a:lnTo>
                  <a:pt x="5" y="77"/>
                </a:lnTo>
                <a:lnTo>
                  <a:pt x="2" y="81"/>
                </a:lnTo>
                <a:lnTo>
                  <a:pt x="0" y="86"/>
                </a:lnTo>
                <a:lnTo>
                  <a:pt x="0" y="351"/>
                </a:lnTo>
                <a:lnTo>
                  <a:pt x="2" y="358"/>
                </a:lnTo>
                <a:lnTo>
                  <a:pt x="3" y="363"/>
                </a:lnTo>
                <a:lnTo>
                  <a:pt x="6" y="369"/>
                </a:lnTo>
                <a:lnTo>
                  <a:pt x="10" y="374"/>
                </a:lnTo>
                <a:lnTo>
                  <a:pt x="16" y="378"/>
                </a:lnTo>
                <a:lnTo>
                  <a:pt x="21" y="381"/>
                </a:lnTo>
                <a:lnTo>
                  <a:pt x="27" y="383"/>
                </a:lnTo>
                <a:lnTo>
                  <a:pt x="33" y="384"/>
                </a:lnTo>
                <a:lnTo>
                  <a:pt x="269" y="384"/>
                </a:lnTo>
                <a:lnTo>
                  <a:pt x="275" y="383"/>
                </a:lnTo>
                <a:lnTo>
                  <a:pt x="281" y="381"/>
                </a:lnTo>
                <a:lnTo>
                  <a:pt x="286" y="378"/>
                </a:lnTo>
                <a:lnTo>
                  <a:pt x="292" y="374"/>
                </a:lnTo>
                <a:lnTo>
                  <a:pt x="296" y="369"/>
                </a:lnTo>
                <a:lnTo>
                  <a:pt x="299" y="363"/>
                </a:lnTo>
                <a:lnTo>
                  <a:pt x="302" y="358"/>
                </a:lnTo>
                <a:lnTo>
                  <a:pt x="302" y="351"/>
                </a:lnTo>
                <a:lnTo>
                  <a:pt x="302" y="296"/>
                </a:lnTo>
                <a:lnTo>
                  <a:pt x="295" y="299"/>
                </a:lnTo>
                <a:lnTo>
                  <a:pt x="278" y="304"/>
                </a:lnTo>
                <a:lnTo>
                  <a:pt x="278" y="351"/>
                </a:lnTo>
                <a:lnTo>
                  <a:pt x="278" y="355"/>
                </a:lnTo>
                <a:lnTo>
                  <a:pt x="275" y="358"/>
                </a:lnTo>
                <a:lnTo>
                  <a:pt x="273" y="359"/>
                </a:lnTo>
                <a:lnTo>
                  <a:pt x="269" y="361"/>
                </a:lnTo>
                <a:lnTo>
                  <a:pt x="33" y="361"/>
                </a:lnTo>
                <a:lnTo>
                  <a:pt x="29" y="359"/>
                </a:lnTo>
                <a:lnTo>
                  <a:pt x="27" y="358"/>
                </a:lnTo>
                <a:lnTo>
                  <a:pt x="25" y="355"/>
                </a:lnTo>
                <a:lnTo>
                  <a:pt x="24" y="351"/>
                </a:lnTo>
                <a:lnTo>
                  <a:pt x="24" y="92"/>
                </a:lnTo>
                <a:lnTo>
                  <a:pt x="97" y="31"/>
                </a:lnTo>
                <a:lnTo>
                  <a:pt x="97" y="98"/>
                </a:lnTo>
                <a:lnTo>
                  <a:pt x="60" y="98"/>
                </a:lnTo>
                <a:lnTo>
                  <a:pt x="60" y="121"/>
                </a:lnTo>
                <a:lnTo>
                  <a:pt x="120" y="121"/>
                </a:lnTo>
                <a:lnTo>
                  <a:pt x="120" y="24"/>
                </a:lnTo>
                <a:lnTo>
                  <a:pt x="269" y="24"/>
                </a:lnTo>
                <a:lnTo>
                  <a:pt x="273" y="25"/>
                </a:lnTo>
                <a:lnTo>
                  <a:pt x="275" y="26"/>
                </a:lnTo>
                <a:lnTo>
                  <a:pt x="278" y="29"/>
                </a:lnTo>
                <a:lnTo>
                  <a:pt x="278" y="33"/>
                </a:lnTo>
                <a:lnTo>
                  <a:pt x="278" y="117"/>
                </a:lnTo>
                <a:lnTo>
                  <a:pt x="302" y="94"/>
                </a:lnTo>
                <a:close/>
                <a:moveTo>
                  <a:pt x="209" y="187"/>
                </a:moveTo>
                <a:lnTo>
                  <a:pt x="220" y="176"/>
                </a:lnTo>
                <a:lnTo>
                  <a:pt x="71" y="176"/>
                </a:lnTo>
                <a:lnTo>
                  <a:pt x="65" y="176"/>
                </a:lnTo>
                <a:lnTo>
                  <a:pt x="62" y="179"/>
                </a:lnTo>
                <a:lnTo>
                  <a:pt x="60" y="183"/>
                </a:lnTo>
                <a:lnTo>
                  <a:pt x="58" y="187"/>
                </a:lnTo>
                <a:lnTo>
                  <a:pt x="60" y="191"/>
                </a:lnTo>
                <a:lnTo>
                  <a:pt x="62" y="196"/>
                </a:lnTo>
                <a:lnTo>
                  <a:pt x="65" y="198"/>
                </a:lnTo>
                <a:lnTo>
                  <a:pt x="71" y="200"/>
                </a:lnTo>
                <a:lnTo>
                  <a:pt x="201" y="200"/>
                </a:lnTo>
                <a:lnTo>
                  <a:pt x="201" y="198"/>
                </a:lnTo>
                <a:lnTo>
                  <a:pt x="205" y="193"/>
                </a:lnTo>
                <a:lnTo>
                  <a:pt x="209" y="187"/>
                </a:lnTo>
                <a:close/>
                <a:moveTo>
                  <a:pt x="171" y="281"/>
                </a:moveTo>
                <a:lnTo>
                  <a:pt x="115" y="281"/>
                </a:lnTo>
                <a:lnTo>
                  <a:pt x="109" y="282"/>
                </a:lnTo>
                <a:lnTo>
                  <a:pt x="106" y="285"/>
                </a:lnTo>
                <a:lnTo>
                  <a:pt x="104" y="288"/>
                </a:lnTo>
                <a:lnTo>
                  <a:pt x="102" y="293"/>
                </a:lnTo>
                <a:lnTo>
                  <a:pt x="104" y="297"/>
                </a:lnTo>
                <a:lnTo>
                  <a:pt x="106" y="301"/>
                </a:lnTo>
                <a:lnTo>
                  <a:pt x="109" y="304"/>
                </a:lnTo>
                <a:lnTo>
                  <a:pt x="115" y="304"/>
                </a:lnTo>
                <a:lnTo>
                  <a:pt x="171" y="304"/>
                </a:lnTo>
                <a:lnTo>
                  <a:pt x="170" y="299"/>
                </a:lnTo>
                <a:lnTo>
                  <a:pt x="168" y="293"/>
                </a:lnTo>
                <a:lnTo>
                  <a:pt x="170" y="288"/>
                </a:lnTo>
                <a:lnTo>
                  <a:pt x="171" y="281"/>
                </a:lnTo>
                <a:close/>
                <a:moveTo>
                  <a:pt x="71" y="229"/>
                </a:moveTo>
                <a:lnTo>
                  <a:pt x="71" y="229"/>
                </a:lnTo>
                <a:lnTo>
                  <a:pt x="65" y="230"/>
                </a:lnTo>
                <a:lnTo>
                  <a:pt x="62" y="233"/>
                </a:lnTo>
                <a:lnTo>
                  <a:pt x="60" y="235"/>
                </a:lnTo>
                <a:lnTo>
                  <a:pt x="58" y="240"/>
                </a:lnTo>
                <a:lnTo>
                  <a:pt x="60" y="245"/>
                </a:lnTo>
                <a:lnTo>
                  <a:pt x="62" y="248"/>
                </a:lnTo>
                <a:lnTo>
                  <a:pt x="65" y="251"/>
                </a:lnTo>
                <a:lnTo>
                  <a:pt x="71" y="252"/>
                </a:lnTo>
                <a:lnTo>
                  <a:pt x="182" y="252"/>
                </a:lnTo>
                <a:lnTo>
                  <a:pt x="190" y="229"/>
                </a:lnTo>
                <a:lnTo>
                  <a:pt x="71" y="229"/>
                </a:lnTo>
                <a:close/>
                <a:moveTo>
                  <a:pt x="204" y="304"/>
                </a:moveTo>
                <a:lnTo>
                  <a:pt x="204" y="304"/>
                </a:lnTo>
                <a:lnTo>
                  <a:pt x="205" y="304"/>
                </a:lnTo>
                <a:lnTo>
                  <a:pt x="204" y="304"/>
                </a:lnTo>
                <a:close/>
                <a:moveTo>
                  <a:pt x="354" y="108"/>
                </a:moveTo>
                <a:lnTo>
                  <a:pt x="256" y="205"/>
                </a:lnTo>
                <a:lnTo>
                  <a:pt x="292" y="242"/>
                </a:lnTo>
                <a:lnTo>
                  <a:pt x="372" y="163"/>
                </a:lnTo>
                <a:lnTo>
                  <a:pt x="388" y="179"/>
                </a:lnTo>
                <a:lnTo>
                  <a:pt x="292" y="274"/>
                </a:lnTo>
                <a:lnTo>
                  <a:pt x="288" y="277"/>
                </a:lnTo>
                <a:lnTo>
                  <a:pt x="207" y="304"/>
                </a:lnTo>
                <a:lnTo>
                  <a:pt x="204" y="304"/>
                </a:lnTo>
                <a:lnTo>
                  <a:pt x="198" y="303"/>
                </a:lnTo>
                <a:lnTo>
                  <a:pt x="194" y="301"/>
                </a:lnTo>
                <a:lnTo>
                  <a:pt x="193" y="299"/>
                </a:lnTo>
                <a:lnTo>
                  <a:pt x="192" y="295"/>
                </a:lnTo>
                <a:lnTo>
                  <a:pt x="192" y="292"/>
                </a:lnTo>
                <a:lnTo>
                  <a:pt x="193" y="289"/>
                </a:lnTo>
                <a:lnTo>
                  <a:pt x="223" y="207"/>
                </a:lnTo>
                <a:lnTo>
                  <a:pt x="226" y="202"/>
                </a:lnTo>
                <a:lnTo>
                  <a:pt x="354" y="76"/>
                </a:lnTo>
                <a:lnTo>
                  <a:pt x="421" y="145"/>
                </a:lnTo>
                <a:lnTo>
                  <a:pt x="406" y="160"/>
                </a:lnTo>
                <a:lnTo>
                  <a:pt x="354" y="108"/>
                </a:lnTo>
                <a:close/>
                <a:moveTo>
                  <a:pt x="241" y="224"/>
                </a:moveTo>
                <a:lnTo>
                  <a:pt x="227" y="260"/>
                </a:lnTo>
                <a:lnTo>
                  <a:pt x="237" y="270"/>
                </a:lnTo>
                <a:lnTo>
                  <a:pt x="274" y="257"/>
                </a:lnTo>
                <a:lnTo>
                  <a:pt x="241" y="224"/>
                </a:lnTo>
                <a:close/>
              </a:path>
            </a:pathLst>
          </a:custGeom>
          <a:solidFill>
            <a:schemeClr val="accent1"/>
          </a:solidFill>
          <a:ln>
            <a:noFill/>
          </a:ln>
        </p:spPr>
        <p:txBody>
          <a:bodyPr/>
          <a:lstStyle/>
          <a:p>
            <a:endParaRPr lang="en-US" dirty="0"/>
          </a:p>
        </p:txBody>
      </p:sp>
      <p:sp>
        <p:nvSpPr>
          <p:cNvPr id="311" name="Freeform 356"/>
          <p:cNvSpPr>
            <a:spLocks noEditPoints="1"/>
          </p:cNvSpPr>
          <p:nvPr/>
        </p:nvSpPr>
        <p:spPr bwMode="auto">
          <a:xfrm>
            <a:off x="2445855" y="4942563"/>
            <a:ext cx="406239" cy="309265"/>
          </a:xfrm>
          <a:custGeom>
            <a:avLst/>
            <a:gdLst>
              <a:gd name="T0" fmla="*/ 71438 w 465"/>
              <a:gd name="T1" fmla="*/ 36513 h 354"/>
              <a:gd name="T2" fmla="*/ 43921 w 465"/>
              <a:gd name="T3" fmla="*/ 59267 h 354"/>
              <a:gd name="T4" fmla="*/ 32808 w 465"/>
              <a:gd name="T5" fmla="*/ 94192 h 354"/>
              <a:gd name="T6" fmla="*/ 40746 w 465"/>
              <a:gd name="T7" fmla="*/ 123825 h 354"/>
              <a:gd name="T8" fmla="*/ 65617 w 465"/>
              <a:gd name="T9" fmla="*/ 149225 h 354"/>
              <a:gd name="T10" fmla="*/ 95779 w 465"/>
              <a:gd name="T11" fmla="*/ 156633 h 354"/>
              <a:gd name="T12" fmla="*/ 130704 w 465"/>
              <a:gd name="T13" fmla="*/ 146579 h 354"/>
              <a:gd name="T14" fmla="*/ 153988 w 465"/>
              <a:gd name="T15" fmla="*/ 119062 h 354"/>
              <a:gd name="T16" fmla="*/ 158221 w 465"/>
              <a:gd name="T17" fmla="*/ 88371 h 354"/>
              <a:gd name="T18" fmla="*/ 144463 w 465"/>
              <a:gd name="T19" fmla="*/ 55033 h 354"/>
              <a:gd name="T20" fmla="*/ 114300 w 465"/>
              <a:gd name="T21" fmla="*/ 34396 h 354"/>
              <a:gd name="T22" fmla="*/ 95779 w 465"/>
              <a:gd name="T23" fmla="*/ 144992 h 354"/>
              <a:gd name="T24" fmla="*/ 67733 w 465"/>
              <a:gd name="T25" fmla="*/ 136525 h 354"/>
              <a:gd name="T26" fmla="*/ 49742 w 465"/>
              <a:gd name="T27" fmla="*/ 113771 h 354"/>
              <a:gd name="T28" fmla="*/ 45508 w 465"/>
              <a:gd name="T29" fmla="*/ 88900 h 354"/>
              <a:gd name="T30" fmla="*/ 57150 w 465"/>
              <a:gd name="T31" fmla="*/ 61912 h 354"/>
              <a:gd name="T32" fmla="*/ 80963 w 465"/>
              <a:gd name="T33" fmla="*/ 46038 h 354"/>
              <a:gd name="T34" fmla="*/ 105834 w 465"/>
              <a:gd name="T35" fmla="*/ 45508 h 354"/>
              <a:gd name="T36" fmla="*/ 131234 w 465"/>
              <a:gd name="T37" fmla="*/ 58208 h 354"/>
              <a:gd name="T38" fmla="*/ 144992 w 465"/>
              <a:gd name="T39" fmla="*/ 84138 h 354"/>
              <a:gd name="T40" fmla="*/ 143404 w 465"/>
              <a:gd name="T41" fmla="*/ 109537 h 354"/>
              <a:gd name="T42" fmla="*/ 127529 w 465"/>
              <a:gd name="T43" fmla="*/ 133350 h 354"/>
              <a:gd name="T44" fmla="*/ 100542 w 465"/>
              <a:gd name="T45" fmla="*/ 144463 h 354"/>
              <a:gd name="T46" fmla="*/ 67204 w 465"/>
              <a:gd name="T47" fmla="*/ 0 h 354"/>
              <a:gd name="T48" fmla="*/ 28046 w 465"/>
              <a:gd name="T49" fmla="*/ 16933 h 354"/>
              <a:gd name="T50" fmla="*/ 3704 w 465"/>
              <a:gd name="T51" fmla="*/ 52387 h 354"/>
              <a:gd name="T52" fmla="*/ 1058 w 465"/>
              <a:gd name="T53" fmla="*/ 120121 h 354"/>
              <a:gd name="T54" fmla="*/ 17463 w 465"/>
              <a:gd name="T55" fmla="*/ 159808 h 354"/>
              <a:gd name="T56" fmla="*/ 52388 w 465"/>
              <a:gd name="T57" fmla="*/ 183621 h 354"/>
              <a:gd name="T58" fmla="*/ 164042 w 465"/>
              <a:gd name="T59" fmla="*/ 187325 h 354"/>
              <a:gd name="T60" fmla="*/ 183621 w 465"/>
              <a:gd name="T61" fmla="*/ 177271 h 354"/>
              <a:gd name="T62" fmla="*/ 187325 w 465"/>
              <a:gd name="T63" fmla="*/ 67204 h 354"/>
              <a:gd name="T64" fmla="*/ 170392 w 465"/>
              <a:gd name="T65" fmla="*/ 26987 h 354"/>
              <a:gd name="T66" fmla="*/ 134938 w 465"/>
              <a:gd name="T67" fmla="*/ 3175 h 354"/>
              <a:gd name="T68" fmla="*/ 174625 w 465"/>
              <a:gd name="T69" fmla="*/ 164042 h 354"/>
              <a:gd name="T70" fmla="*/ 164042 w 465"/>
              <a:gd name="T71" fmla="*/ 174625 h 354"/>
              <a:gd name="T72" fmla="*/ 62971 w 465"/>
              <a:gd name="T73" fmla="*/ 173567 h 354"/>
              <a:gd name="T74" fmla="*/ 30692 w 465"/>
              <a:gd name="T75" fmla="*/ 156633 h 354"/>
              <a:gd name="T76" fmla="*/ 14288 w 465"/>
              <a:gd name="T77" fmla="*/ 124883 h 354"/>
              <a:gd name="T78" fmla="*/ 14288 w 465"/>
              <a:gd name="T79" fmla="*/ 61912 h 354"/>
              <a:gd name="T80" fmla="*/ 30692 w 465"/>
              <a:gd name="T81" fmla="*/ 30692 h 354"/>
              <a:gd name="T82" fmla="*/ 62971 w 465"/>
              <a:gd name="T83" fmla="*/ 13229 h 354"/>
              <a:gd name="T84" fmla="*/ 125413 w 465"/>
              <a:gd name="T85" fmla="*/ 13229 h 354"/>
              <a:gd name="T86" fmla="*/ 156634 w 465"/>
              <a:gd name="T87" fmla="*/ 30692 h 354"/>
              <a:gd name="T88" fmla="*/ 174096 w 465"/>
              <a:gd name="T89" fmla="*/ 61912 h 354"/>
              <a:gd name="T90" fmla="*/ 233892 w 465"/>
              <a:gd name="T91" fmla="*/ 182033 h 354"/>
              <a:gd name="T92" fmla="*/ 203730 w 465"/>
              <a:gd name="T93" fmla="*/ 69321 h 354"/>
              <a:gd name="T94" fmla="*/ 195792 w 465"/>
              <a:gd name="T95" fmla="*/ 55562 h 354"/>
              <a:gd name="T96" fmla="*/ 184150 w 465"/>
              <a:gd name="T97" fmla="*/ 28046 h 354"/>
              <a:gd name="T98" fmla="*/ 187325 w 465"/>
              <a:gd name="T99" fmla="*/ 18521 h 354"/>
              <a:gd name="T100" fmla="*/ 200555 w 465"/>
              <a:gd name="T101" fmla="*/ 31750 h 354"/>
              <a:gd name="T102" fmla="*/ 209550 w 465"/>
              <a:gd name="T103" fmla="*/ 65087 h 354"/>
              <a:gd name="T104" fmla="*/ 203730 w 465"/>
              <a:gd name="T105" fmla="*/ 69321 h 354"/>
              <a:gd name="T106" fmla="*/ 110067 w 465"/>
              <a:gd name="T107" fmla="*/ 121179 h 354"/>
              <a:gd name="T108" fmla="*/ 91017 w 465"/>
              <a:gd name="T109" fmla="*/ 127000 h 354"/>
              <a:gd name="T110" fmla="*/ 78317 w 465"/>
              <a:gd name="T111" fmla="*/ 115358 h 354"/>
              <a:gd name="T112" fmla="*/ 92604 w 465"/>
              <a:gd name="T113" fmla="*/ 115358 h 354"/>
              <a:gd name="T114" fmla="*/ 98954 w 465"/>
              <a:gd name="T115" fmla="*/ 114300 h 354"/>
              <a:gd name="T116" fmla="*/ 100013 w 465"/>
              <a:gd name="T117" fmla="*/ 98425 h 354"/>
              <a:gd name="T118" fmla="*/ 93134 w 465"/>
              <a:gd name="T119" fmla="*/ 94192 h 354"/>
              <a:gd name="T120" fmla="*/ 111654 w 465"/>
              <a:gd name="T121" fmla="*/ 63500 h 354"/>
              <a:gd name="T122" fmla="*/ 94192 w 465"/>
              <a:gd name="T123" fmla="*/ 84138 h 354"/>
              <a:gd name="T124" fmla="*/ 110067 w 465"/>
              <a:gd name="T125" fmla="*/ 86783 h 35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65" h="354">
                <a:moveTo>
                  <a:pt x="181" y="60"/>
                </a:moveTo>
                <a:lnTo>
                  <a:pt x="181" y="60"/>
                </a:lnTo>
                <a:lnTo>
                  <a:pt x="170" y="61"/>
                </a:lnTo>
                <a:lnTo>
                  <a:pt x="157" y="62"/>
                </a:lnTo>
                <a:lnTo>
                  <a:pt x="146" y="65"/>
                </a:lnTo>
                <a:lnTo>
                  <a:pt x="135" y="69"/>
                </a:lnTo>
                <a:lnTo>
                  <a:pt x="124" y="75"/>
                </a:lnTo>
                <a:lnTo>
                  <a:pt x="115" y="80"/>
                </a:lnTo>
                <a:lnTo>
                  <a:pt x="106" y="87"/>
                </a:lnTo>
                <a:lnTo>
                  <a:pt x="98" y="95"/>
                </a:lnTo>
                <a:lnTo>
                  <a:pt x="90" y="104"/>
                </a:lnTo>
                <a:lnTo>
                  <a:pt x="83" y="112"/>
                </a:lnTo>
                <a:lnTo>
                  <a:pt x="77" y="121"/>
                </a:lnTo>
                <a:lnTo>
                  <a:pt x="72" y="132"/>
                </a:lnTo>
                <a:lnTo>
                  <a:pt x="68" y="143"/>
                </a:lnTo>
                <a:lnTo>
                  <a:pt x="65" y="154"/>
                </a:lnTo>
                <a:lnTo>
                  <a:pt x="64" y="167"/>
                </a:lnTo>
                <a:lnTo>
                  <a:pt x="62" y="178"/>
                </a:lnTo>
                <a:lnTo>
                  <a:pt x="64" y="190"/>
                </a:lnTo>
                <a:lnTo>
                  <a:pt x="65" y="203"/>
                </a:lnTo>
                <a:lnTo>
                  <a:pt x="68" y="214"/>
                </a:lnTo>
                <a:lnTo>
                  <a:pt x="72" y="225"/>
                </a:lnTo>
                <a:lnTo>
                  <a:pt x="77" y="234"/>
                </a:lnTo>
                <a:lnTo>
                  <a:pt x="83" y="244"/>
                </a:lnTo>
                <a:lnTo>
                  <a:pt x="90" y="253"/>
                </a:lnTo>
                <a:lnTo>
                  <a:pt x="98" y="262"/>
                </a:lnTo>
                <a:lnTo>
                  <a:pt x="106" y="270"/>
                </a:lnTo>
                <a:lnTo>
                  <a:pt x="115" y="277"/>
                </a:lnTo>
                <a:lnTo>
                  <a:pt x="124" y="282"/>
                </a:lnTo>
                <a:lnTo>
                  <a:pt x="135" y="288"/>
                </a:lnTo>
                <a:lnTo>
                  <a:pt x="146" y="292"/>
                </a:lnTo>
                <a:lnTo>
                  <a:pt x="157" y="295"/>
                </a:lnTo>
                <a:lnTo>
                  <a:pt x="170" y="296"/>
                </a:lnTo>
                <a:lnTo>
                  <a:pt x="181" y="296"/>
                </a:lnTo>
                <a:lnTo>
                  <a:pt x="193" y="296"/>
                </a:lnTo>
                <a:lnTo>
                  <a:pt x="205" y="295"/>
                </a:lnTo>
                <a:lnTo>
                  <a:pt x="216" y="292"/>
                </a:lnTo>
                <a:lnTo>
                  <a:pt x="227" y="288"/>
                </a:lnTo>
                <a:lnTo>
                  <a:pt x="237" y="282"/>
                </a:lnTo>
                <a:lnTo>
                  <a:pt x="247" y="277"/>
                </a:lnTo>
                <a:lnTo>
                  <a:pt x="256" y="270"/>
                </a:lnTo>
                <a:lnTo>
                  <a:pt x="264" y="262"/>
                </a:lnTo>
                <a:lnTo>
                  <a:pt x="273" y="253"/>
                </a:lnTo>
                <a:lnTo>
                  <a:pt x="280" y="244"/>
                </a:lnTo>
                <a:lnTo>
                  <a:pt x="285" y="234"/>
                </a:lnTo>
                <a:lnTo>
                  <a:pt x="291" y="225"/>
                </a:lnTo>
                <a:lnTo>
                  <a:pt x="293" y="214"/>
                </a:lnTo>
                <a:lnTo>
                  <a:pt x="297" y="203"/>
                </a:lnTo>
                <a:lnTo>
                  <a:pt x="299" y="190"/>
                </a:lnTo>
                <a:lnTo>
                  <a:pt x="299" y="178"/>
                </a:lnTo>
                <a:lnTo>
                  <a:pt x="299" y="167"/>
                </a:lnTo>
                <a:lnTo>
                  <a:pt x="297" y="154"/>
                </a:lnTo>
                <a:lnTo>
                  <a:pt x="293" y="143"/>
                </a:lnTo>
                <a:lnTo>
                  <a:pt x="291" y="132"/>
                </a:lnTo>
                <a:lnTo>
                  <a:pt x="285" y="121"/>
                </a:lnTo>
                <a:lnTo>
                  <a:pt x="280" y="112"/>
                </a:lnTo>
                <a:lnTo>
                  <a:pt x="273" y="104"/>
                </a:lnTo>
                <a:lnTo>
                  <a:pt x="264" y="95"/>
                </a:lnTo>
                <a:lnTo>
                  <a:pt x="256" y="87"/>
                </a:lnTo>
                <a:lnTo>
                  <a:pt x="247" y="80"/>
                </a:lnTo>
                <a:lnTo>
                  <a:pt x="237" y="75"/>
                </a:lnTo>
                <a:lnTo>
                  <a:pt x="227" y="69"/>
                </a:lnTo>
                <a:lnTo>
                  <a:pt x="216" y="65"/>
                </a:lnTo>
                <a:lnTo>
                  <a:pt x="205" y="62"/>
                </a:lnTo>
                <a:lnTo>
                  <a:pt x="193" y="61"/>
                </a:lnTo>
                <a:lnTo>
                  <a:pt x="181" y="60"/>
                </a:lnTo>
                <a:close/>
                <a:moveTo>
                  <a:pt x="181" y="274"/>
                </a:moveTo>
                <a:lnTo>
                  <a:pt x="181" y="274"/>
                </a:lnTo>
                <a:lnTo>
                  <a:pt x="171" y="273"/>
                </a:lnTo>
                <a:lnTo>
                  <a:pt x="161" y="271"/>
                </a:lnTo>
                <a:lnTo>
                  <a:pt x="153" y="269"/>
                </a:lnTo>
                <a:lnTo>
                  <a:pt x="143" y="266"/>
                </a:lnTo>
                <a:lnTo>
                  <a:pt x="135" y="262"/>
                </a:lnTo>
                <a:lnTo>
                  <a:pt x="128" y="258"/>
                </a:lnTo>
                <a:lnTo>
                  <a:pt x="120" y="252"/>
                </a:lnTo>
                <a:lnTo>
                  <a:pt x="113" y="245"/>
                </a:lnTo>
                <a:lnTo>
                  <a:pt x="108" y="238"/>
                </a:lnTo>
                <a:lnTo>
                  <a:pt x="102" y="231"/>
                </a:lnTo>
                <a:lnTo>
                  <a:pt x="97" y="223"/>
                </a:lnTo>
                <a:lnTo>
                  <a:pt x="94" y="215"/>
                </a:lnTo>
                <a:lnTo>
                  <a:pt x="90" y="207"/>
                </a:lnTo>
                <a:lnTo>
                  <a:pt x="88" y="197"/>
                </a:lnTo>
                <a:lnTo>
                  <a:pt x="86" y="187"/>
                </a:lnTo>
                <a:lnTo>
                  <a:pt x="86" y="178"/>
                </a:lnTo>
                <a:lnTo>
                  <a:pt x="86" y="168"/>
                </a:lnTo>
                <a:lnTo>
                  <a:pt x="88" y="159"/>
                </a:lnTo>
                <a:lnTo>
                  <a:pt x="90" y="150"/>
                </a:lnTo>
                <a:lnTo>
                  <a:pt x="94" y="141"/>
                </a:lnTo>
                <a:lnTo>
                  <a:pt x="97" y="132"/>
                </a:lnTo>
                <a:lnTo>
                  <a:pt x="102" y="126"/>
                </a:lnTo>
                <a:lnTo>
                  <a:pt x="108" y="117"/>
                </a:lnTo>
                <a:lnTo>
                  <a:pt x="113" y="110"/>
                </a:lnTo>
                <a:lnTo>
                  <a:pt x="120" y="105"/>
                </a:lnTo>
                <a:lnTo>
                  <a:pt x="128" y="99"/>
                </a:lnTo>
                <a:lnTo>
                  <a:pt x="135" y="95"/>
                </a:lnTo>
                <a:lnTo>
                  <a:pt x="143" y="91"/>
                </a:lnTo>
                <a:lnTo>
                  <a:pt x="153" y="87"/>
                </a:lnTo>
                <a:lnTo>
                  <a:pt x="161" y="86"/>
                </a:lnTo>
                <a:lnTo>
                  <a:pt x="171" y="84"/>
                </a:lnTo>
                <a:lnTo>
                  <a:pt x="181" y="83"/>
                </a:lnTo>
                <a:lnTo>
                  <a:pt x="190" y="84"/>
                </a:lnTo>
                <a:lnTo>
                  <a:pt x="200" y="86"/>
                </a:lnTo>
                <a:lnTo>
                  <a:pt x="209" y="87"/>
                </a:lnTo>
                <a:lnTo>
                  <a:pt x="218" y="91"/>
                </a:lnTo>
                <a:lnTo>
                  <a:pt x="226" y="95"/>
                </a:lnTo>
                <a:lnTo>
                  <a:pt x="234" y="99"/>
                </a:lnTo>
                <a:lnTo>
                  <a:pt x="241" y="105"/>
                </a:lnTo>
                <a:lnTo>
                  <a:pt x="248" y="110"/>
                </a:lnTo>
                <a:lnTo>
                  <a:pt x="255" y="117"/>
                </a:lnTo>
                <a:lnTo>
                  <a:pt x="260" y="126"/>
                </a:lnTo>
                <a:lnTo>
                  <a:pt x="264" y="132"/>
                </a:lnTo>
                <a:lnTo>
                  <a:pt x="269" y="141"/>
                </a:lnTo>
                <a:lnTo>
                  <a:pt x="271" y="150"/>
                </a:lnTo>
                <a:lnTo>
                  <a:pt x="274" y="159"/>
                </a:lnTo>
                <a:lnTo>
                  <a:pt x="275" y="168"/>
                </a:lnTo>
                <a:lnTo>
                  <a:pt x="277" y="178"/>
                </a:lnTo>
                <a:lnTo>
                  <a:pt x="275" y="187"/>
                </a:lnTo>
                <a:lnTo>
                  <a:pt x="274" y="197"/>
                </a:lnTo>
                <a:lnTo>
                  <a:pt x="271" y="207"/>
                </a:lnTo>
                <a:lnTo>
                  <a:pt x="269" y="215"/>
                </a:lnTo>
                <a:lnTo>
                  <a:pt x="264" y="223"/>
                </a:lnTo>
                <a:lnTo>
                  <a:pt x="260" y="231"/>
                </a:lnTo>
                <a:lnTo>
                  <a:pt x="255" y="238"/>
                </a:lnTo>
                <a:lnTo>
                  <a:pt x="248" y="245"/>
                </a:lnTo>
                <a:lnTo>
                  <a:pt x="241" y="252"/>
                </a:lnTo>
                <a:lnTo>
                  <a:pt x="234" y="258"/>
                </a:lnTo>
                <a:lnTo>
                  <a:pt x="226" y="262"/>
                </a:lnTo>
                <a:lnTo>
                  <a:pt x="218" y="266"/>
                </a:lnTo>
                <a:lnTo>
                  <a:pt x="209" y="269"/>
                </a:lnTo>
                <a:lnTo>
                  <a:pt x="200" y="271"/>
                </a:lnTo>
                <a:lnTo>
                  <a:pt x="190" y="273"/>
                </a:lnTo>
                <a:lnTo>
                  <a:pt x="181" y="274"/>
                </a:lnTo>
                <a:close/>
                <a:moveTo>
                  <a:pt x="214" y="0"/>
                </a:moveTo>
                <a:lnTo>
                  <a:pt x="142" y="0"/>
                </a:lnTo>
                <a:lnTo>
                  <a:pt x="127" y="0"/>
                </a:lnTo>
                <a:lnTo>
                  <a:pt x="113" y="3"/>
                </a:lnTo>
                <a:lnTo>
                  <a:pt x="99" y="6"/>
                </a:lnTo>
                <a:lnTo>
                  <a:pt x="87" y="11"/>
                </a:lnTo>
                <a:lnTo>
                  <a:pt x="75" y="17"/>
                </a:lnTo>
                <a:lnTo>
                  <a:pt x="64" y="24"/>
                </a:lnTo>
                <a:lnTo>
                  <a:pt x="53" y="32"/>
                </a:lnTo>
                <a:lnTo>
                  <a:pt x="42" y="42"/>
                </a:lnTo>
                <a:lnTo>
                  <a:pt x="33" y="51"/>
                </a:lnTo>
                <a:lnTo>
                  <a:pt x="25" y="62"/>
                </a:lnTo>
                <a:lnTo>
                  <a:pt x="18" y="73"/>
                </a:lnTo>
                <a:lnTo>
                  <a:pt x="11" y="86"/>
                </a:lnTo>
                <a:lnTo>
                  <a:pt x="7" y="99"/>
                </a:lnTo>
                <a:lnTo>
                  <a:pt x="3" y="113"/>
                </a:lnTo>
                <a:lnTo>
                  <a:pt x="2" y="127"/>
                </a:lnTo>
                <a:lnTo>
                  <a:pt x="0" y="141"/>
                </a:lnTo>
                <a:lnTo>
                  <a:pt x="0" y="212"/>
                </a:lnTo>
                <a:lnTo>
                  <a:pt x="2" y="227"/>
                </a:lnTo>
                <a:lnTo>
                  <a:pt x="3" y="241"/>
                </a:lnTo>
                <a:lnTo>
                  <a:pt x="7" y="255"/>
                </a:lnTo>
                <a:lnTo>
                  <a:pt x="11" y="267"/>
                </a:lnTo>
                <a:lnTo>
                  <a:pt x="18" y="280"/>
                </a:lnTo>
                <a:lnTo>
                  <a:pt x="25" y="291"/>
                </a:lnTo>
                <a:lnTo>
                  <a:pt x="33" y="302"/>
                </a:lnTo>
                <a:lnTo>
                  <a:pt x="42" y="313"/>
                </a:lnTo>
                <a:lnTo>
                  <a:pt x="53" y="321"/>
                </a:lnTo>
                <a:lnTo>
                  <a:pt x="64" y="329"/>
                </a:lnTo>
                <a:lnTo>
                  <a:pt x="75" y="336"/>
                </a:lnTo>
                <a:lnTo>
                  <a:pt x="87" y="343"/>
                </a:lnTo>
                <a:lnTo>
                  <a:pt x="99" y="347"/>
                </a:lnTo>
                <a:lnTo>
                  <a:pt x="113" y="351"/>
                </a:lnTo>
                <a:lnTo>
                  <a:pt x="127" y="352"/>
                </a:lnTo>
                <a:lnTo>
                  <a:pt x="142" y="354"/>
                </a:lnTo>
                <a:lnTo>
                  <a:pt x="171" y="354"/>
                </a:lnTo>
                <a:lnTo>
                  <a:pt x="187" y="354"/>
                </a:lnTo>
                <a:lnTo>
                  <a:pt x="310" y="354"/>
                </a:lnTo>
                <a:lnTo>
                  <a:pt x="319" y="352"/>
                </a:lnTo>
                <a:lnTo>
                  <a:pt x="328" y="350"/>
                </a:lnTo>
                <a:lnTo>
                  <a:pt x="335" y="346"/>
                </a:lnTo>
                <a:lnTo>
                  <a:pt x="341" y="340"/>
                </a:lnTo>
                <a:lnTo>
                  <a:pt x="347" y="335"/>
                </a:lnTo>
                <a:lnTo>
                  <a:pt x="351" y="326"/>
                </a:lnTo>
                <a:lnTo>
                  <a:pt x="352" y="318"/>
                </a:lnTo>
                <a:lnTo>
                  <a:pt x="354" y="310"/>
                </a:lnTo>
                <a:lnTo>
                  <a:pt x="354" y="141"/>
                </a:lnTo>
                <a:lnTo>
                  <a:pt x="354" y="127"/>
                </a:lnTo>
                <a:lnTo>
                  <a:pt x="351" y="113"/>
                </a:lnTo>
                <a:lnTo>
                  <a:pt x="348" y="99"/>
                </a:lnTo>
                <a:lnTo>
                  <a:pt x="343" y="86"/>
                </a:lnTo>
                <a:lnTo>
                  <a:pt x="337" y="73"/>
                </a:lnTo>
                <a:lnTo>
                  <a:pt x="330" y="62"/>
                </a:lnTo>
                <a:lnTo>
                  <a:pt x="322" y="51"/>
                </a:lnTo>
                <a:lnTo>
                  <a:pt x="313" y="42"/>
                </a:lnTo>
                <a:lnTo>
                  <a:pt x="303" y="32"/>
                </a:lnTo>
                <a:lnTo>
                  <a:pt x="292" y="24"/>
                </a:lnTo>
                <a:lnTo>
                  <a:pt x="280" y="17"/>
                </a:lnTo>
                <a:lnTo>
                  <a:pt x="267" y="11"/>
                </a:lnTo>
                <a:lnTo>
                  <a:pt x="255" y="6"/>
                </a:lnTo>
                <a:lnTo>
                  <a:pt x="241" y="3"/>
                </a:lnTo>
                <a:lnTo>
                  <a:pt x="227" y="0"/>
                </a:lnTo>
                <a:lnTo>
                  <a:pt x="214" y="0"/>
                </a:lnTo>
                <a:close/>
                <a:moveTo>
                  <a:pt x="330" y="310"/>
                </a:moveTo>
                <a:lnTo>
                  <a:pt x="330" y="310"/>
                </a:lnTo>
                <a:lnTo>
                  <a:pt x="330" y="314"/>
                </a:lnTo>
                <a:lnTo>
                  <a:pt x="329" y="318"/>
                </a:lnTo>
                <a:lnTo>
                  <a:pt x="325" y="324"/>
                </a:lnTo>
                <a:lnTo>
                  <a:pt x="318" y="329"/>
                </a:lnTo>
                <a:lnTo>
                  <a:pt x="314" y="329"/>
                </a:lnTo>
                <a:lnTo>
                  <a:pt x="310" y="330"/>
                </a:lnTo>
                <a:lnTo>
                  <a:pt x="187" y="330"/>
                </a:lnTo>
                <a:lnTo>
                  <a:pt x="171" y="330"/>
                </a:lnTo>
                <a:lnTo>
                  <a:pt x="142" y="330"/>
                </a:lnTo>
                <a:lnTo>
                  <a:pt x="130" y="329"/>
                </a:lnTo>
                <a:lnTo>
                  <a:pt x="119" y="328"/>
                </a:lnTo>
                <a:lnTo>
                  <a:pt x="106" y="325"/>
                </a:lnTo>
                <a:lnTo>
                  <a:pt x="95" y="321"/>
                </a:lnTo>
                <a:lnTo>
                  <a:pt x="86" y="315"/>
                </a:lnTo>
                <a:lnTo>
                  <a:pt x="76" y="310"/>
                </a:lnTo>
                <a:lnTo>
                  <a:pt x="66" y="303"/>
                </a:lnTo>
                <a:lnTo>
                  <a:pt x="58" y="296"/>
                </a:lnTo>
                <a:lnTo>
                  <a:pt x="51" y="288"/>
                </a:lnTo>
                <a:lnTo>
                  <a:pt x="44" y="278"/>
                </a:lnTo>
                <a:lnTo>
                  <a:pt x="38" y="269"/>
                </a:lnTo>
                <a:lnTo>
                  <a:pt x="33" y="258"/>
                </a:lnTo>
                <a:lnTo>
                  <a:pt x="29" y="248"/>
                </a:lnTo>
                <a:lnTo>
                  <a:pt x="27" y="236"/>
                </a:lnTo>
                <a:lnTo>
                  <a:pt x="24" y="225"/>
                </a:lnTo>
                <a:lnTo>
                  <a:pt x="24" y="212"/>
                </a:lnTo>
                <a:lnTo>
                  <a:pt x="24" y="141"/>
                </a:lnTo>
                <a:lnTo>
                  <a:pt x="24" y="128"/>
                </a:lnTo>
                <a:lnTo>
                  <a:pt x="27" y="117"/>
                </a:lnTo>
                <a:lnTo>
                  <a:pt x="29" y="106"/>
                </a:lnTo>
                <a:lnTo>
                  <a:pt x="33" y="95"/>
                </a:lnTo>
                <a:lnTo>
                  <a:pt x="38" y="84"/>
                </a:lnTo>
                <a:lnTo>
                  <a:pt x="44" y="75"/>
                </a:lnTo>
                <a:lnTo>
                  <a:pt x="51" y="66"/>
                </a:lnTo>
                <a:lnTo>
                  <a:pt x="58" y="58"/>
                </a:lnTo>
                <a:lnTo>
                  <a:pt x="66" y="50"/>
                </a:lnTo>
                <a:lnTo>
                  <a:pt x="76" y="43"/>
                </a:lnTo>
                <a:lnTo>
                  <a:pt x="86" y="38"/>
                </a:lnTo>
                <a:lnTo>
                  <a:pt x="95" y="32"/>
                </a:lnTo>
                <a:lnTo>
                  <a:pt x="106" y="28"/>
                </a:lnTo>
                <a:lnTo>
                  <a:pt x="119" y="25"/>
                </a:lnTo>
                <a:lnTo>
                  <a:pt x="130" y="24"/>
                </a:lnTo>
                <a:lnTo>
                  <a:pt x="142" y="22"/>
                </a:lnTo>
                <a:lnTo>
                  <a:pt x="214" y="22"/>
                </a:lnTo>
                <a:lnTo>
                  <a:pt x="225" y="24"/>
                </a:lnTo>
                <a:lnTo>
                  <a:pt x="237" y="25"/>
                </a:lnTo>
                <a:lnTo>
                  <a:pt x="248" y="28"/>
                </a:lnTo>
                <a:lnTo>
                  <a:pt x="259" y="32"/>
                </a:lnTo>
                <a:lnTo>
                  <a:pt x="269" y="38"/>
                </a:lnTo>
                <a:lnTo>
                  <a:pt x="278" y="43"/>
                </a:lnTo>
                <a:lnTo>
                  <a:pt x="288" y="50"/>
                </a:lnTo>
                <a:lnTo>
                  <a:pt x="296" y="58"/>
                </a:lnTo>
                <a:lnTo>
                  <a:pt x="304" y="66"/>
                </a:lnTo>
                <a:lnTo>
                  <a:pt x="311" y="75"/>
                </a:lnTo>
                <a:lnTo>
                  <a:pt x="317" y="84"/>
                </a:lnTo>
                <a:lnTo>
                  <a:pt x="322" y="95"/>
                </a:lnTo>
                <a:lnTo>
                  <a:pt x="325" y="106"/>
                </a:lnTo>
                <a:lnTo>
                  <a:pt x="329" y="117"/>
                </a:lnTo>
                <a:lnTo>
                  <a:pt x="330" y="128"/>
                </a:lnTo>
                <a:lnTo>
                  <a:pt x="330" y="141"/>
                </a:lnTo>
                <a:lnTo>
                  <a:pt x="330" y="310"/>
                </a:lnTo>
                <a:close/>
                <a:moveTo>
                  <a:pt x="465" y="291"/>
                </a:moveTo>
                <a:lnTo>
                  <a:pt x="465" y="344"/>
                </a:lnTo>
                <a:lnTo>
                  <a:pt x="442" y="344"/>
                </a:lnTo>
                <a:lnTo>
                  <a:pt x="442" y="314"/>
                </a:lnTo>
                <a:lnTo>
                  <a:pt x="374" y="314"/>
                </a:lnTo>
                <a:lnTo>
                  <a:pt x="374" y="291"/>
                </a:lnTo>
                <a:lnTo>
                  <a:pt x="465" y="291"/>
                </a:lnTo>
                <a:close/>
                <a:moveTo>
                  <a:pt x="385" y="131"/>
                </a:moveTo>
                <a:lnTo>
                  <a:pt x="385" y="131"/>
                </a:lnTo>
                <a:lnTo>
                  <a:pt x="381" y="131"/>
                </a:lnTo>
                <a:lnTo>
                  <a:pt x="377" y="128"/>
                </a:lnTo>
                <a:lnTo>
                  <a:pt x="374" y="126"/>
                </a:lnTo>
                <a:lnTo>
                  <a:pt x="373" y="121"/>
                </a:lnTo>
                <a:lnTo>
                  <a:pt x="370" y="105"/>
                </a:lnTo>
                <a:lnTo>
                  <a:pt x="368" y="91"/>
                </a:lnTo>
                <a:lnTo>
                  <a:pt x="363" y="80"/>
                </a:lnTo>
                <a:lnTo>
                  <a:pt x="359" y="71"/>
                </a:lnTo>
                <a:lnTo>
                  <a:pt x="352" y="58"/>
                </a:lnTo>
                <a:lnTo>
                  <a:pt x="348" y="53"/>
                </a:lnTo>
                <a:lnTo>
                  <a:pt x="347" y="50"/>
                </a:lnTo>
                <a:lnTo>
                  <a:pt x="346" y="44"/>
                </a:lnTo>
                <a:lnTo>
                  <a:pt x="347" y="40"/>
                </a:lnTo>
                <a:lnTo>
                  <a:pt x="350" y="38"/>
                </a:lnTo>
                <a:lnTo>
                  <a:pt x="354" y="35"/>
                </a:lnTo>
                <a:lnTo>
                  <a:pt x="358" y="35"/>
                </a:lnTo>
                <a:lnTo>
                  <a:pt x="363" y="36"/>
                </a:lnTo>
                <a:lnTo>
                  <a:pt x="366" y="39"/>
                </a:lnTo>
                <a:lnTo>
                  <a:pt x="370" y="44"/>
                </a:lnTo>
                <a:lnTo>
                  <a:pt x="379" y="60"/>
                </a:lnTo>
                <a:lnTo>
                  <a:pt x="384" y="71"/>
                </a:lnTo>
                <a:lnTo>
                  <a:pt x="388" y="84"/>
                </a:lnTo>
                <a:lnTo>
                  <a:pt x="394" y="99"/>
                </a:lnTo>
                <a:lnTo>
                  <a:pt x="396" y="119"/>
                </a:lnTo>
                <a:lnTo>
                  <a:pt x="396" y="123"/>
                </a:lnTo>
                <a:lnTo>
                  <a:pt x="394" y="127"/>
                </a:lnTo>
                <a:lnTo>
                  <a:pt x="391" y="130"/>
                </a:lnTo>
                <a:lnTo>
                  <a:pt x="387" y="131"/>
                </a:lnTo>
                <a:lnTo>
                  <a:pt x="385" y="131"/>
                </a:lnTo>
                <a:close/>
                <a:moveTo>
                  <a:pt x="216" y="198"/>
                </a:moveTo>
                <a:lnTo>
                  <a:pt x="216" y="198"/>
                </a:lnTo>
                <a:lnTo>
                  <a:pt x="216" y="207"/>
                </a:lnTo>
                <a:lnTo>
                  <a:pt x="215" y="215"/>
                </a:lnTo>
                <a:lnTo>
                  <a:pt x="212" y="222"/>
                </a:lnTo>
                <a:lnTo>
                  <a:pt x="208" y="229"/>
                </a:lnTo>
                <a:lnTo>
                  <a:pt x="204" y="233"/>
                </a:lnTo>
                <a:lnTo>
                  <a:pt x="197" y="237"/>
                </a:lnTo>
                <a:lnTo>
                  <a:pt x="189" y="238"/>
                </a:lnTo>
                <a:lnTo>
                  <a:pt x="181" y="240"/>
                </a:lnTo>
                <a:lnTo>
                  <a:pt x="172" y="240"/>
                </a:lnTo>
                <a:lnTo>
                  <a:pt x="167" y="238"/>
                </a:lnTo>
                <a:lnTo>
                  <a:pt x="161" y="236"/>
                </a:lnTo>
                <a:lnTo>
                  <a:pt x="157" y="233"/>
                </a:lnTo>
                <a:lnTo>
                  <a:pt x="153" y="229"/>
                </a:lnTo>
                <a:lnTo>
                  <a:pt x="150" y="223"/>
                </a:lnTo>
                <a:lnTo>
                  <a:pt x="148" y="218"/>
                </a:lnTo>
                <a:lnTo>
                  <a:pt x="146" y="211"/>
                </a:lnTo>
                <a:lnTo>
                  <a:pt x="146" y="201"/>
                </a:lnTo>
                <a:lnTo>
                  <a:pt x="171" y="201"/>
                </a:lnTo>
                <a:lnTo>
                  <a:pt x="172" y="212"/>
                </a:lnTo>
                <a:lnTo>
                  <a:pt x="175" y="218"/>
                </a:lnTo>
                <a:lnTo>
                  <a:pt x="176" y="219"/>
                </a:lnTo>
                <a:lnTo>
                  <a:pt x="179" y="219"/>
                </a:lnTo>
                <a:lnTo>
                  <a:pt x="183" y="219"/>
                </a:lnTo>
                <a:lnTo>
                  <a:pt x="186" y="218"/>
                </a:lnTo>
                <a:lnTo>
                  <a:pt x="187" y="216"/>
                </a:lnTo>
                <a:lnTo>
                  <a:pt x="189" y="212"/>
                </a:lnTo>
                <a:lnTo>
                  <a:pt x="190" y="205"/>
                </a:lnTo>
                <a:lnTo>
                  <a:pt x="190" y="200"/>
                </a:lnTo>
                <a:lnTo>
                  <a:pt x="190" y="193"/>
                </a:lnTo>
                <a:lnTo>
                  <a:pt x="189" y="186"/>
                </a:lnTo>
                <a:lnTo>
                  <a:pt x="187" y="182"/>
                </a:lnTo>
                <a:lnTo>
                  <a:pt x="186" y="179"/>
                </a:lnTo>
                <a:lnTo>
                  <a:pt x="183" y="178"/>
                </a:lnTo>
                <a:lnTo>
                  <a:pt x="179" y="176"/>
                </a:lnTo>
                <a:lnTo>
                  <a:pt x="176" y="178"/>
                </a:lnTo>
                <a:lnTo>
                  <a:pt x="174" y="179"/>
                </a:lnTo>
                <a:lnTo>
                  <a:pt x="171" y="182"/>
                </a:lnTo>
                <a:lnTo>
                  <a:pt x="171" y="185"/>
                </a:lnTo>
                <a:lnTo>
                  <a:pt x="148" y="185"/>
                </a:lnTo>
                <a:lnTo>
                  <a:pt x="150" y="120"/>
                </a:lnTo>
                <a:lnTo>
                  <a:pt x="211" y="120"/>
                </a:lnTo>
                <a:lnTo>
                  <a:pt x="211" y="142"/>
                </a:lnTo>
                <a:lnTo>
                  <a:pt x="170" y="142"/>
                </a:lnTo>
                <a:lnTo>
                  <a:pt x="170" y="164"/>
                </a:lnTo>
                <a:lnTo>
                  <a:pt x="174" y="161"/>
                </a:lnTo>
                <a:lnTo>
                  <a:pt x="178" y="159"/>
                </a:lnTo>
                <a:lnTo>
                  <a:pt x="182" y="157"/>
                </a:lnTo>
                <a:lnTo>
                  <a:pt x="187" y="157"/>
                </a:lnTo>
                <a:lnTo>
                  <a:pt x="196" y="157"/>
                </a:lnTo>
                <a:lnTo>
                  <a:pt x="203" y="160"/>
                </a:lnTo>
                <a:lnTo>
                  <a:pt x="208" y="164"/>
                </a:lnTo>
                <a:lnTo>
                  <a:pt x="211" y="170"/>
                </a:lnTo>
                <a:lnTo>
                  <a:pt x="214" y="176"/>
                </a:lnTo>
                <a:lnTo>
                  <a:pt x="215" y="183"/>
                </a:lnTo>
                <a:lnTo>
                  <a:pt x="216" y="198"/>
                </a:lnTo>
                <a:close/>
              </a:path>
            </a:pathLst>
          </a:custGeom>
          <a:solidFill>
            <a:schemeClr val="accent1"/>
          </a:solidFill>
          <a:ln>
            <a:noFill/>
          </a:ln>
        </p:spPr>
        <p:txBody>
          <a:bodyPr/>
          <a:lstStyle/>
          <a:p>
            <a:endParaRPr lang="en-US" dirty="0"/>
          </a:p>
        </p:txBody>
      </p:sp>
      <p:sp>
        <p:nvSpPr>
          <p:cNvPr id="312" name="Freeform 357"/>
          <p:cNvSpPr>
            <a:spLocks noEditPoints="1"/>
          </p:cNvSpPr>
          <p:nvPr/>
        </p:nvSpPr>
        <p:spPr bwMode="auto">
          <a:xfrm>
            <a:off x="631734" y="5446430"/>
            <a:ext cx="477450" cy="306644"/>
          </a:xfrm>
          <a:custGeom>
            <a:avLst/>
            <a:gdLst>
              <a:gd name="T0" fmla="*/ 180975 w 492"/>
              <a:gd name="T1" fmla="*/ 179934 h 352"/>
              <a:gd name="T2" fmla="*/ 174625 w 492"/>
              <a:gd name="T3" fmla="*/ 185738 h 352"/>
              <a:gd name="T4" fmla="*/ 92075 w 492"/>
              <a:gd name="T5" fmla="*/ 185738 h 352"/>
              <a:gd name="T6" fmla="*/ 29633 w 492"/>
              <a:gd name="T7" fmla="*/ 184155 h 352"/>
              <a:gd name="T8" fmla="*/ 27517 w 492"/>
              <a:gd name="T9" fmla="*/ 99729 h 352"/>
              <a:gd name="T10" fmla="*/ 100542 w 492"/>
              <a:gd name="T11" fmla="*/ 32188 h 352"/>
              <a:gd name="T12" fmla="*/ 108479 w 492"/>
              <a:gd name="T13" fmla="*/ 32188 h 352"/>
              <a:gd name="T14" fmla="*/ 122767 w 492"/>
              <a:gd name="T15" fmla="*/ 61209 h 352"/>
              <a:gd name="T16" fmla="*/ 79904 w 492"/>
              <a:gd name="T17" fmla="*/ 173602 h 352"/>
              <a:gd name="T18" fmla="*/ 81492 w 492"/>
              <a:gd name="T19" fmla="*/ 129806 h 352"/>
              <a:gd name="T20" fmla="*/ 122767 w 492"/>
              <a:gd name="T21" fmla="*/ 127695 h 352"/>
              <a:gd name="T22" fmla="*/ 128587 w 492"/>
              <a:gd name="T23" fmla="*/ 134555 h 352"/>
              <a:gd name="T24" fmla="*/ 168804 w 492"/>
              <a:gd name="T25" fmla="*/ 140886 h 352"/>
              <a:gd name="T26" fmla="*/ 108479 w 492"/>
              <a:gd name="T27" fmla="*/ 1583 h 352"/>
              <a:gd name="T28" fmla="*/ 101600 w 492"/>
              <a:gd name="T29" fmla="*/ 528 h 352"/>
              <a:gd name="T30" fmla="*/ 62442 w 492"/>
              <a:gd name="T31" fmla="*/ 21107 h 352"/>
              <a:gd name="T32" fmla="*/ 56621 w 492"/>
              <a:gd name="T33" fmla="*/ 15302 h 352"/>
              <a:gd name="T34" fmla="*/ 29104 w 492"/>
              <a:gd name="T35" fmla="*/ 16885 h 352"/>
              <a:gd name="T36" fmla="*/ 2117 w 492"/>
              <a:gd name="T37" fmla="*/ 87065 h 352"/>
              <a:gd name="T38" fmla="*/ 0 w 492"/>
              <a:gd name="T39" fmla="*/ 93924 h 352"/>
              <a:gd name="T40" fmla="*/ 4763 w 492"/>
              <a:gd name="T41" fmla="*/ 98146 h 352"/>
              <a:gd name="T42" fmla="*/ 39688 w 492"/>
              <a:gd name="T43" fmla="*/ 27439 h 352"/>
              <a:gd name="T44" fmla="*/ 134408 w 492"/>
              <a:gd name="T45" fmla="*/ 40630 h 352"/>
              <a:gd name="T46" fmla="*/ 108479 w 492"/>
              <a:gd name="T47" fmla="*/ 1583 h 352"/>
              <a:gd name="T48" fmla="*/ 168804 w 492"/>
              <a:gd name="T49" fmla="*/ 141414 h 352"/>
              <a:gd name="T50" fmla="*/ 240242 w 492"/>
              <a:gd name="T51" fmla="*/ 42213 h 352"/>
              <a:gd name="T52" fmla="*/ 219604 w 492"/>
              <a:gd name="T53" fmla="*/ 40630 h 352"/>
              <a:gd name="T54" fmla="*/ 186796 w 492"/>
              <a:gd name="T55" fmla="*/ 65430 h 352"/>
              <a:gd name="T56" fmla="*/ 186267 w 492"/>
              <a:gd name="T57" fmla="*/ 65958 h 352"/>
              <a:gd name="T58" fmla="*/ 186796 w 492"/>
              <a:gd name="T59" fmla="*/ 73345 h 352"/>
              <a:gd name="T60" fmla="*/ 191029 w 492"/>
              <a:gd name="T61" fmla="*/ 74928 h 352"/>
              <a:gd name="T62" fmla="*/ 207433 w 492"/>
              <a:gd name="T63" fmla="*/ 60154 h 352"/>
              <a:gd name="T64" fmla="*/ 217487 w 492"/>
              <a:gd name="T65" fmla="*/ 53822 h 352"/>
              <a:gd name="T66" fmla="*/ 231246 w 492"/>
              <a:gd name="T67" fmla="*/ 52239 h 352"/>
              <a:gd name="T68" fmla="*/ 242358 w 492"/>
              <a:gd name="T69" fmla="*/ 58043 h 352"/>
              <a:gd name="T70" fmla="*/ 248708 w 492"/>
              <a:gd name="T71" fmla="*/ 73873 h 352"/>
              <a:gd name="T72" fmla="*/ 244475 w 492"/>
              <a:gd name="T73" fmla="*/ 88120 h 352"/>
              <a:gd name="T74" fmla="*/ 152929 w 492"/>
              <a:gd name="T75" fmla="*/ 91286 h 352"/>
              <a:gd name="T76" fmla="*/ 145521 w 492"/>
              <a:gd name="T77" fmla="*/ 73873 h 352"/>
              <a:gd name="T78" fmla="*/ 148167 w 492"/>
              <a:gd name="T79" fmla="*/ 61209 h 352"/>
              <a:gd name="T80" fmla="*/ 158750 w 492"/>
              <a:gd name="T81" fmla="*/ 52766 h 352"/>
              <a:gd name="T82" fmla="*/ 170921 w 492"/>
              <a:gd name="T83" fmla="*/ 51711 h 352"/>
              <a:gd name="T84" fmla="*/ 188913 w 492"/>
              <a:gd name="T85" fmla="*/ 46962 h 352"/>
              <a:gd name="T86" fmla="*/ 173038 w 492"/>
              <a:gd name="T87" fmla="*/ 40103 h 352"/>
              <a:gd name="T88" fmla="*/ 153988 w 492"/>
              <a:gd name="T89" fmla="*/ 42213 h 352"/>
              <a:gd name="T90" fmla="*/ 138642 w 492"/>
              <a:gd name="T91" fmla="*/ 54349 h 352"/>
              <a:gd name="T92" fmla="*/ 132821 w 492"/>
              <a:gd name="T93" fmla="*/ 74928 h 352"/>
              <a:gd name="T94" fmla="*/ 144463 w 492"/>
              <a:gd name="T95" fmla="*/ 99729 h 352"/>
              <a:gd name="T96" fmla="*/ 190500 w 492"/>
              <a:gd name="T97" fmla="*/ 146163 h 352"/>
              <a:gd name="T98" fmla="*/ 196850 w 492"/>
              <a:gd name="T99" fmla="*/ 148801 h 352"/>
              <a:gd name="T100" fmla="*/ 249237 w 492"/>
              <a:gd name="T101" fmla="*/ 99729 h 352"/>
              <a:gd name="T102" fmla="*/ 260350 w 492"/>
              <a:gd name="T103" fmla="*/ 74928 h 352"/>
              <a:gd name="T104" fmla="*/ 255058 w 492"/>
              <a:gd name="T105" fmla="*/ 54349 h 3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2" h="352">
                <a:moveTo>
                  <a:pt x="319" y="268"/>
                </a:moveTo>
                <a:lnTo>
                  <a:pt x="342" y="290"/>
                </a:lnTo>
                <a:lnTo>
                  <a:pt x="342" y="341"/>
                </a:lnTo>
                <a:lnTo>
                  <a:pt x="341" y="345"/>
                </a:lnTo>
                <a:lnTo>
                  <a:pt x="338" y="349"/>
                </a:lnTo>
                <a:lnTo>
                  <a:pt x="335" y="351"/>
                </a:lnTo>
                <a:lnTo>
                  <a:pt x="330" y="352"/>
                </a:lnTo>
                <a:lnTo>
                  <a:pt x="220" y="352"/>
                </a:lnTo>
                <a:lnTo>
                  <a:pt x="220" y="266"/>
                </a:lnTo>
                <a:lnTo>
                  <a:pt x="174" y="266"/>
                </a:lnTo>
                <a:lnTo>
                  <a:pt x="174" y="352"/>
                </a:lnTo>
                <a:lnTo>
                  <a:pt x="64" y="352"/>
                </a:lnTo>
                <a:lnTo>
                  <a:pt x="59" y="351"/>
                </a:lnTo>
                <a:lnTo>
                  <a:pt x="56" y="349"/>
                </a:lnTo>
                <a:lnTo>
                  <a:pt x="53" y="345"/>
                </a:lnTo>
                <a:lnTo>
                  <a:pt x="52" y="341"/>
                </a:lnTo>
                <a:lnTo>
                  <a:pt x="52" y="189"/>
                </a:lnTo>
                <a:lnTo>
                  <a:pt x="53" y="184"/>
                </a:lnTo>
                <a:lnTo>
                  <a:pt x="56" y="180"/>
                </a:lnTo>
                <a:lnTo>
                  <a:pt x="190" y="61"/>
                </a:lnTo>
                <a:lnTo>
                  <a:pt x="192" y="59"/>
                </a:lnTo>
                <a:lnTo>
                  <a:pt x="196" y="58"/>
                </a:lnTo>
                <a:lnTo>
                  <a:pt x="201" y="59"/>
                </a:lnTo>
                <a:lnTo>
                  <a:pt x="205" y="61"/>
                </a:lnTo>
                <a:lnTo>
                  <a:pt x="242" y="94"/>
                </a:lnTo>
                <a:lnTo>
                  <a:pt x="236" y="105"/>
                </a:lnTo>
                <a:lnTo>
                  <a:pt x="232" y="116"/>
                </a:lnTo>
                <a:lnTo>
                  <a:pt x="196" y="85"/>
                </a:lnTo>
                <a:lnTo>
                  <a:pt x="75" y="194"/>
                </a:lnTo>
                <a:lnTo>
                  <a:pt x="75" y="329"/>
                </a:lnTo>
                <a:lnTo>
                  <a:pt x="151" y="329"/>
                </a:lnTo>
                <a:lnTo>
                  <a:pt x="151" y="255"/>
                </a:lnTo>
                <a:lnTo>
                  <a:pt x="152" y="250"/>
                </a:lnTo>
                <a:lnTo>
                  <a:pt x="154" y="246"/>
                </a:lnTo>
                <a:lnTo>
                  <a:pt x="158" y="244"/>
                </a:lnTo>
                <a:lnTo>
                  <a:pt x="162" y="242"/>
                </a:lnTo>
                <a:lnTo>
                  <a:pt x="232" y="242"/>
                </a:lnTo>
                <a:lnTo>
                  <a:pt x="236" y="244"/>
                </a:lnTo>
                <a:lnTo>
                  <a:pt x="240" y="246"/>
                </a:lnTo>
                <a:lnTo>
                  <a:pt x="243" y="250"/>
                </a:lnTo>
                <a:lnTo>
                  <a:pt x="243" y="255"/>
                </a:lnTo>
                <a:lnTo>
                  <a:pt x="243" y="329"/>
                </a:lnTo>
                <a:lnTo>
                  <a:pt x="319" y="329"/>
                </a:lnTo>
                <a:lnTo>
                  <a:pt x="319" y="268"/>
                </a:lnTo>
                <a:close/>
                <a:moveTo>
                  <a:pt x="319" y="267"/>
                </a:moveTo>
                <a:lnTo>
                  <a:pt x="319" y="267"/>
                </a:lnTo>
                <a:close/>
                <a:moveTo>
                  <a:pt x="205" y="3"/>
                </a:moveTo>
                <a:lnTo>
                  <a:pt x="205" y="3"/>
                </a:lnTo>
                <a:lnTo>
                  <a:pt x="201" y="1"/>
                </a:lnTo>
                <a:lnTo>
                  <a:pt x="196" y="0"/>
                </a:lnTo>
                <a:lnTo>
                  <a:pt x="192" y="1"/>
                </a:lnTo>
                <a:lnTo>
                  <a:pt x="190" y="3"/>
                </a:lnTo>
                <a:lnTo>
                  <a:pt x="118" y="65"/>
                </a:lnTo>
                <a:lnTo>
                  <a:pt x="118" y="40"/>
                </a:lnTo>
                <a:lnTo>
                  <a:pt x="118" y="36"/>
                </a:lnTo>
                <a:lnTo>
                  <a:pt x="115" y="32"/>
                </a:lnTo>
                <a:lnTo>
                  <a:pt x="111" y="29"/>
                </a:lnTo>
                <a:lnTo>
                  <a:pt x="107" y="29"/>
                </a:lnTo>
                <a:lnTo>
                  <a:pt x="63" y="29"/>
                </a:lnTo>
                <a:lnTo>
                  <a:pt x="59" y="29"/>
                </a:lnTo>
                <a:lnTo>
                  <a:pt x="55" y="32"/>
                </a:lnTo>
                <a:lnTo>
                  <a:pt x="52" y="36"/>
                </a:lnTo>
                <a:lnTo>
                  <a:pt x="52" y="40"/>
                </a:lnTo>
                <a:lnTo>
                  <a:pt x="52" y="122"/>
                </a:lnTo>
                <a:lnTo>
                  <a:pt x="4" y="165"/>
                </a:lnTo>
                <a:lnTo>
                  <a:pt x="1" y="169"/>
                </a:lnTo>
                <a:lnTo>
                  <a:pt x="0" y="173"/>
                </a:lnTo>
                <a:lnTo>
                  <a:pt x="0" y="178"/>
                </a:lnTo>
                <a:lnTo>
                  <a:pt x="3" y="182"/>
                </a:lnTo>
                <a:lnTo>
                  <a:pt x="5" y="184"/>
                </a:lnTo>
                <a:lnTo>
                  <a:pt x="9" y="186"/>
                </a:lnTo>
                <a:lnTo>
                  <a:pt x="15" y="186"/>
                </a:lnTo>
                <a:lnTo>
                  <a:pt x="19" y="183"/>
                </a:lnTo>
                <a:lnTo>
                  <a:pt x="75" y="133"/>
                </a:lnTo>
                <a:lnTo>
                  <a:pt x="75" y="52"/>
                </a:lnTo>
                <a:lnTo>
                  <a:pt x="95" y="52"/>
                </a:lnTo>
                <a:lnTo>
                  <a:pt x="95" y="116"/>
                </a:lnTo>
                <a:lnTo>
                  <a:pt x="196" y="28"/>
                </a:lnTo>
                <a:lnTo>
                  <a:pt x="254" y="77"/>
                </a:lnTo>
                <a:lnTo>
                  <a:pt x="264" y="69"/>
                </a:lnTo>
                <a:lnTo>
                  <a:pt x="273" y="63"/>
                </a:lnTo>
                <a:lnTo>
                  <a:pt x="205" y="3"/>
                </a:lnTo>
                <a:close/>
                <a:moveTo>
                  <a:pt x="319" y="268"/>
                </a:moveTo>
                <a:lnTo>
                  <a:pt x="319" y="267"/>
                </a:lnTo>
                <a:lnTo>
                  <a:pt x="317" y="268"/>
                </a:lnTo>
                <a:lnTo>
                  <a:pt x="319" y="268"/>
                </a:lnTo>
                <a:close/>
                <a:moveTo>
                  <a:pt x="474" y="94"/>
                </a:moveTo>
                <a:lnTo>
                  <a:pt x="474" y="94"/>
                </a:lnTo>
                <a:lnTo>
                  <a:pt x="465" y="85"/>
                </a:lnTo>
                <a:lnTo>
                  <a:pt x="454" y="80"/>
                </a:lnTo>
                <a:lnTo>
                  <a:pt x="441" y="77"/>
                </a:lnTo>
                <a:lnTo>
                  <a:pt x="429" y="76"/>
                </a:lnTo>
                <a:lnTo>
                  <a:pt x="415" y="77"/>
                </a:lnTo>
                <a:lnTo>
                  <a:pt x="401" y="81"/>
                </a:lnTo>
                <a:lnTo>
                  <a:pt x="389" y="88"/>
                </a:lnTo>
                <a:lnTo>
                  <a:pt x="379" y="96"/>
                </a:lnTo>
                <a:lnTo>
                  <a:pt x="353" y="124"/>
                </a:lnTo>
                <a:lnTo>
                  <a:pt x="352" y="125"/>
                </a:lnTo>
                <a:lnTo>
                  <a:pt x="350" y="129"/>
                </a:lnTo>
                <a:lnTo>
                  <a:pt x="350" y="133"/>
                </a:lnTo>
                <a:lnTo>
                  <a:pt x="352" y="136"/>
                </a:lnTo>
                <a:lnTo>
                  <a:pt x="353" y="139"/>
                </a:lnTo>
                <a:lnTo>
                  <a:pt x="357" y="142"/>
                </a:lnTo>
                <a:lnTo>
                  <a:pt x="361" y="142"/>
                </a:lnTo>
                <a:lnTo>
                  <a:pt x="364" y="142"/>
                </a:lnTo>
                <a:lnTo>
                  <a:pt x="370" y="139"/>
                </a:lnTo>
                <a:lnTo>
                  <a:pt x="392" y="114"/>
                </a:lnTo>
                <a:lnTo>
                  <a:pt x="394" y="111"/>
                </a:lnTo>
                <a:lnTo>
                  <a:pt x="401" y="106"/>
                </a:lnTo>
                <a:lnTo>
                  <a:pt x="411" y="102"/>
                </a:lnTo>
                <a:lnTo>
                  <a:pt x="419" y="99"/>
                </a:lnTo>
                <a:lnTo>
                  <a:pt x="429" y="98"/>
                </a:lnTo>
                <a:lnTo>
                  <a:pt x="437" y="99"/>
                </a:lnTo>
                <a:lnTo>
                  <a:pt x="445" y="100"/>
                </a:lnTo>
                <a:lnTo>
                  <a:pt x="452" y="105"/>
                </a:lnTo>
                <a:lnTo>
                  <a:pt x="458" y="110"/>
                </a:lnTo>
                <a:lnTo>
                  <a:pt x="463" y="116"/>
                </a:lnTo>
                <a:lnTo>
                  <a:pt x="467" y="124"/>
                </a:lnTo>
                <a:lnTo>
                  <a:pt x="470" y="132"/>
                </a:lnTo>
                <a:lnTo>
                  <a:pt x="470" y="140"/>
                </a:lnTo>
                <a:lnTo>
                  <a:pt x="469" y="150"/>
                </a:lnTo>
                <a:lnTo>
                  <a:pt x="466" y="158"/>
                </a:lnTo>
                <a:lnTo>
                  <a:pt x="462" y="167"/>
                </a:lnTo>
                <a:lnTo>
                  <a:pt x="455" y="173"/>
                </a:lnTo>
                <a:lnTo>
                  <a:pt x="372" y="257"/>
                </a:lnTo>
                <a:lnTo>
                  <a:pt x="289" y="173"/>
                </a:lnTo>
                <a:lnTo>
                  <a:pt x="283" y="167"/>
                </a:lnTo>
                <a:lnTo>
                  <a:pt x="278" y="158"/>
                </a:lnTo>
                <a:lnTo>
                  <a:pt x="275" y="150"/>
                </a:lnTo>
                <a:lnTo>
                  <a:pt x="275" y="140"/>
                </a:lnTo>
                <a:lnTo>
                  <a:pt x="275" y="132"/>
                </a:lnTo>
                <a:lnTo>
                  <a:pt x="278" y="124"/>
                </a:lnTo>
                <a:lnTo>
                  <a:pt x="280" y="116"/>
                </a:lnTo>
                <a:lnTo>
                  <a:pt x="286" y="110"/>
                </a:lnTo>
                <a:lnTo>
                  <a:pt x="293" y="105"/>
                </a:lnTo>
                <a:lnTo>
                  <a:pt x="300" y="100"/>
                </a:lnTo>
                <a:lnTo>
                  <a:pt x="306" y="99"/>
                </a:lnTo>
                <a:lnTo>
                  <a:pt x="316" y="98"/>
                </a:lnTo>
                <a:lnTo>
                  <a:pt x="323" y="98"/>
                </a:lnTo>
                <a:lnTo>
                  <a:pt x="330" y="100"/>
                </a:lnTo>
                <a:lnTo>
                  <a:pt x="335" y="103"/>
                </a:lnTo>
                <a:lnTo>
                  <a:pt x="342" y="106"/>
                </a:lnTo>
                <a:lnTo>
                  <a:pt x="357" y="89"/>
                </a:lnTo>
                <a:lnTo>
                  <a:pt x="348" y="84"/>
                </a:lnTo>
                <a:lnTo>
                  <a:pt x="338" y="78"/>
                </a:lnTo>
                <a:lnTo>
                  <a:pt x="327" y="76"/>
                </a:lnTo>
                <a:lnTo>
                  <a:pt x="316" y="76"/>
                </a:lnTo>
                <a:lnTo>
                  <a:pt x="302" y="77"/>
                </a:lnTo>
                <a:lnTo>
                  <a:pt x="291" y="80"/>
                </a:lnTo>
                <a:lnTo>
                  <a:pt x="280" y="85"/>
                </a:lnTo>
                <a:lnTo>
                  <a:pt x="271" y="94"/>
                </a:lnTo>
                <a:lnTo>
                  <a:pt x="262" y="103"/>
                </a:lnTo>
                <a:lnTo>
                  <a:pt x="256" y="116"/>
                </a:lnTo>
                <a:lnTo>
                  <a:pt x="253" y="128"/>
                </a:lnTo>
                <a:lnTo>
                  <a:pt x="251" y="142"/>
                </a:lnTo>
                <a:lnTo>
                  <a:pt x="254" y="154"/>
                </a:lnTo>
                <a:lnTo>
                  <a:pt x="258" y="167"/>
                </a:lnTo>
                <a:lnTo>
                  <a:pt x="264" y="179"/>
                </a:lnTo>
                <a:lnTo>
                  <a:pt x="273" y="189"/>
                </a:lnTo>
                <a:lnTo>
                  <a:pt x="360" y="275"/>
                </a:lnTo>
                <a:lnTo>
                  <a:pt x="359" y="275"/>
                </a:lnTo>
                <a:lnTo>
                  <a:pt x="360" y="277"/>
                </a:lnTo>
                <a:lnTo>
                  <a:pt x="366" y="279"/>
                </a:lnTo>
                <a:lnTo>
                  <a:pt x="368" y="282"/>
                </a:lnTo>
                <a:lnTo>
                  <a:pt x="372" y="282"/>
                </a:lnTo>
                <a:lnTo>
                  <a:pt x="378" y="281"/>
                </a:lnTo>
                <a:lnTo>
                  <a:pt x="383" y="277"/>
                </a:lnTo>
                <a:lnTo>
                  <a:pt x="471" y="189"/>
                </a:lnTo>
                <a:lnTo>
                  <a:pt x="480" y="179"/>
                </a:lnTo>
                <a:lnTo>
                  <a:pt x="487" y="167"/>
                </a:lnTo>
                <a:lnTo>
                  <a:pt x="491" y="154"/>
                </a:lnTo>
                <a:lnTo>
                  <a:pt x="492" y="142"/>
                </a:lnTo>
                <a:lnTo>
                  <a:pt x="491" y="128"/>
                </a:lnTo>
                <a:lnTo>
                  <a:pt x="488" y="116"/>
                </a:lnTo>
                <a:lnTo>
                  <a:pt x="482" y="103"/>
                </a:lnTo>
                <a:lnTo>
                  <a:pt x="474" y="94"/>
                </a:lnTo>
                <a:close/>
              </a:path>
            </a:pathLst>
          </a:custGeom>
          <a:solidFill>
            <a:schemeClr val="accent1"/>
          </a:solidFill>
          <a:ln>
            <a:noFill/>
          </a:ln>
        </p:spPr>
        <p:txBody>
          <a:bodyPr/>
          <a:lstStyle/>
          <a:p>
            <a:endParaRPr lang="en-US" dirty="0"/>
          </a:p>
        </p:txBody>
      </p:sp>
      <p:sp>
        <p:nvSpPr>
          <p:cNvPr id="313" name="Freeform 358"/>
          <p:cNvSpPr>
            <a:spLocks noEditPoints="1"/>
          </p:cNvSpPr>
          <p:nvPr/>
        </p:nvSpPr>
        <p:spPr bwMode="auto">
          <a:xfrm>
            <a:off x="5632149" y="4942563"/>
            <a:ext cx="400996" cy="306644"/>
          </a:xfrm>
          <a:custGeom>
            <a:avLst/>
            <a:gdLst>
              <a:gd name="T0" fmla="*/ 139780 w 457"/>
              <a:gd name="T1" fmla="*/ 42213 h 352"/>
              <a:gd name="T2" fmla="*/ 40393 w 457"/>
              <a:gd name="T3" fmla="*/ 27966 h 352"/>
              <a:gd name="T4" fmla="*/ 5315 w 457"/>
              <a:gd name="T5" fmla="*/ 98146 h 352"/>
              <a:gd name="T6" fmla="*/ 0 w 457"/>
              <a:gd name="T7" fmla="*/ 91814 h 352"/>
              <a:gd name="T8" fmla="*/ 27637 w 457"/>
              <a:gd name="T9" fmla="*/ 21107 h 352"/>
              <a:gd name="T10" fmla="*/ 56869 w 457"/>
              <a:gd name="T11" fmla="*/ 15302 h 352"/>
              <a:gd name="T12" fmla="*/ 62715 w 457"/>
              <a:gd name="T13" fmla="*/ 21107 h 352"/>
              <a:gd name="T14" fmla="*/ 104702 w 457"/>
              <a:gd name="T15" fmla="*/ 0 h 352"/>
              <a:gd name="T16" fmla="*/ 169543 w 457"/>
              <a:gd name="T17" fmla="*/ 173602 h 352"/>
              <a:gd name="T18" fmla="*/ 128088 w 457"/>
              <a:gd name="T19" fmla="*/ 130333 h 352"/>
              <a:gd name="T20" fmla="*/ 83974 w 457"/>
              <a:gd name="T21" fmla="*/ 128750 h 352"/>
              <a:gd name="T22" fmla="*/ 40393 w 457"/>
              <a:gd name="T23" fmla="*/ 173602 h 352"/>
              <a:gd name="T24" fmla="*/ 128619 w 457"/>
              <a:gd name="T25" fmla="*/ 58043 h 352"/>
              <a:gd name="T26" fmla="*/ 104702 w 457"/>
              <a:gd name="T27" fmla="*/ 30605 h 352"/>
              <a:gd name="T28" fmla="*/ 28700 w 457"/>
              <a:gd name="T29" fmla="*/ 97618 h 352"/>
              <a:gd name="T30" fmla="*/ 29763 w 457"/>
              <a:gd name="T31" fmla="*/ 184683 h 352"/>
              <a:gd name="T32" fmla="*/ 93010 w 457"/>
              <a:gd name="T33" fmla="*/ 140359 h 352"/>
              <a:gd name="T34" fmla="*/ 176453 w 457"/>
              <a:gd name="T35" fmla="*/ 185738 h 352"/>
              <a:gd name="T36" fmla="*/ 182299 w 457"/>
              <a:gd name="T37" fmla="*/ 148274 h 352"/>
              <a:gd name="T38" fmla="*/ 240762 w 457"/>
              <a:gd name="T39" fmla="*/ 148801 h 352"/>
              <a:gd name="T40" fmla="*/ 233853 w 457"/>
              <a:gd name="T41" fmla="*/ 149857 h 352"/>
              <a:gd name="T42" fmla="*/ 203027 w 457"/>
              <a:gd name="T43" fmla="*/ 133499 h 352"/>
              <a:gd name="T44" fmla="*/ 187082 w 457"/>
              <a:gd name="T45" fmla="*/ 136665 h 352"/>
              <a:gd name="T46" fmla="*/ 163165 w 457"/>
              <a:gd name="T47" fmla="*/ 130861 h 352"/>
              <a:gd name="T48" fmla="*/ 145627 w 457"/>
              <a:gd name="T49" fmla="*/ 115031 h 352"/>
              <a:gd name="T50" fmla="*/ 136060 w 457"/>
              <a:gd name="T51" fmla="*/ 92341 h 352"/>
              <a:gd name="T52" fmla="*/ 136591 w 457"/>
              <a:gd name="T53" fmla="*/ 72290 h 352"/>
              <a:gd name="T54" fmla="*/ 149347 w 457"/>
              <a:gd name="T55" fmla="*/ 50128 h 352"/>
              <a:gd name="T56" fmla="*/ 169543 w 457"/>
              <a:gd name="T57" fmla="*/ 36409 h 352"/>
              <a:gd name="T58" fmla="*/ 190271 w 457"/>
              <a:gd name="T59" fmla="*/ 33771 h 352"/>
              <a:gd name="T60" fmla="*/ 214188 w 457"/>
              <a:gd name="T61" fmla="*/ 40630 h 352"/>
              <a:gd name="T62" fmla="*/ 231727 w 457"/>
              <a:gd name="T63" fmla="*/ 58043 h 352"/>
              <a:gd name="T64" fmla="*/ 239168 w 457"/>
              <a:gd name="T65" fmla="*/ 82316 h 352"/>
              <a:gd name="T66" fmla="*/ 235979 w 457"/>
              <a:gd name="T67" fmla="*/ 102367 h 352"/>
              <a:gd name="T68" fmla="*/ 225881 w 457"/>
              <a:gd name="T69" fmla="*/ 119780 h 352"/>
              <a:gd name="T70" fmla="*/ 242888 w 457"/>
              <a:gd name="T71" fmla="*/ 144580 h 352"/>
              <a:gd name="T72" fmla="*/ 216314 w 457"/>
              <a:gd name="T73" fmla="*/ 111337 h 352"/>
              <a:gd name="T74" fmla="*/ 226412 w 457"/>
              <a:gd name="T75" fmla="*/ 82843 h 352"/>
              <a:gd name="T76" fmla="*/ 208342 w 457"/>
              <a:gd name="T77" fmla="*/ 52239 h 352"/>
              <a:gd name="T78" fmla="*/ 184956 w 457"/>
              <a:gd name="T79" fmla="*/ 45907 h 352"/>
              <a:gd name="T80" fmla="*/ 157851 w 457"/>
              <a:gd name="T81" fmla="*/ 59098 h 352"/>
              <a:gd name="T82" fmla="*/ 147752 w 457"/>
              <a:gd name="T83" fmla="*/ 87065 h 352"/>
              <a:gd name="T84" fmla="*/ 166886 w 457"/>
              <a:gd name="T85" fmla="*/ 118725 h 352"/>
              <a:gd name="T86" fmla="*/ 196649 w 457"/>
              <a:gd name="T87" fmla="*/ 122946 h 352"/>
              <a:gd name="T88" fmla="*/ 176453 w 457"/>
              <a:gd name="T89" fmla="*/ 60681 h 352"/>
              <a:gd name="T90" fmla="*/ 164760 w 457"/>
              <a:gd name="T91" fmla="*/ 71235 h 352"/>
              <a:gd name="T92" fmla="*/ 159977 w 457"/>
              <a:gd name="T93" fmla="*/ 86537 h 352"/>
              <a:gd name="T94" fmla="*/ 165291 w 457"/>
              <a:gd name="T95" fmla="*/ 91814 h 352"/>
              <a:gd name="T96" fmla="*/ 170606 w 457"/>
              <a:gd name="T97" fmla="*/ 88120 h 352"/>
              <a:gd name="T98" fmla="*/ 176453 w 457"/>
              <a:gd name="T99" fmla="*/ 72818 h 352"/>
              <a:gd name="T100" fmla="*/ 183362 w 457"/>
              <a:gd name="T101" fmla="*/ 65430 h 352"/>
              <a:gd name="T102" fmla="*/ 178578 w 457"/>
              <a:gd name="T103" fmla="*/ 60681 h 3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57" h="352">
                <a:moveTo>
                  <a:pt x="278" y="66"/>
                </a:moveTo>
                <a:lnTo>
                  <a:pt x="278" y="66"/>
                </a:lnTo>
                <a:lnTo>
                  <a:pt x="270" y="73"/>
                </a:lnTo>
                <a:lnTo>
                  <a:pt x="263" y="80"/>
                </a:lnTo>
                <a:lnTo>
                  <a:pt x="261" y="83"/>
                </a:lnTo>
                <a:lnTo>
                  <a:pt x="197" y="28"/>
                </a:lnTo>
                <a:lnTo>
                  <a:pt x="96" y="116"/>
                </a:lnTo>
                <a:lnTo>
                  <a:pt x="96" y="53"/>
                </a:lnTo>
                <a:lnTo>
                  <a:pt x="76" y="53"/>
                </a:lnTo>
                <a:lnTo>
                  <a:pt x="76" y="134"/>
                </a:lnTo>
                <a:lnTo>
                  <a:pt x="19" y="183"/>
                </a:lnTo>
                <a:lnTo>
                  <a:pt x="15" y="186"/>
                </a:lnTo>
                <a:lnTo>
                  <a:pt x="10" y="186"/>
                </a:lnTo>
                <a:lnTo>
                  <a:pt x="6" y="185"/>
                </a:lnTo>
                <a:lnTo>
                  <a:pt x="3" y="182"/>
                </a:lnTo>
                <a:lnTo>
                  <a:pt x="0" y="178"/>
                </a:lnTo>
                <a:lnTo>
                  <a:pt x="0" y="174"/>
                </a:lnTo>
                <a:lnTo>
                  <a:pt x="1" y="170"/>
                </a:lnTo>
                <a:lnTo>
                  <a:pt x="4" y="165"/>
                </a:lnTo>
                <a:lnTo>
                  <a:pt x="52" y="123"/>
                </a:lnTo>
                <a:lnTo>
                  <a:pt x="52" y="40"/>
                </a:lnTo>
                <a:lnTo>
                  <a:pt x="54" y="36"/>
                </a:lnTo>
                <a:lnTo>
                  <a:pt x="55" y="32"/>
                </a:lnTo>
                <a:lnTo>
                  <a:pt x="59" y="29"/>
                </a:lnTo>
                <a:lnTo>
                  <a:pt x="63" y="29"/>
                </a:lnTo>
                <a:lnTo>
                  <a:pt x="107" y="29"/>
                </a:lnTo>
                <a:lnTo>
                  <a:pt x="111" y="29"/>
                </a:lnTo>
                <a:lnTo>
                  <a:pt x="116" y="32"/>
                </a:lnTo>
                <a:lnTo>
                  <a:pt x="118" y="36"/>
                </a:lnTo>
                <a:lnTo>
                  <a:pt x="118" y="40"/>
                </a:lnTo>
                <a:lnTo>
                  <a:pt x="118" y="65"/>
                </a:lnTo>
                <a:lnTo>
                  <a:pt x="190" y="3"/>
                </a:lnTo>
                <a:lnTo>
                  <a:pt x="193" y="2"/>
                </a:lnTo>
                <a:lnTo>
                  <a:pt x="197" y="0"/>
                </a:lnTo>
                <a:lnTo>
                  <a:pt x="201" y="2"/>
                </a:lnTo>
                <a:lnTo>
                  <a:pt x="205" y="3"/>
                </a:lnTo>
                <a:lnTo>
                  <a:pt x="278" y="66"/>
                </a:lnTo>
                <a:close/>
                <a:moveTo>
                  <a:pt x="319" y="277"/>
                </a:moveTo>
                <a:lnTo>
                  <a:pt x="319" y="329"/>
                </a:lnTo>
                <a:lnTo>
                  <a:pt x="244" y="329"/>
                </a:lnTo>
                <a:lnTo>
                  <a:pt x="244" y="255"/>
                </a:lnTo>
                <a:lnTo>
                  <a:pt x="244" y="251"/>
                </a:lnTo>
                <a:lnTo>
                  <a:pt x="241" y="247"/>
                </a:lnTo>
                <a:lnTo>
                  <a:pt x="237" y="244"/>
                </a:lnTo>
                <a:lnTo>
                  <a:pt x="233" y="242"/>
                </a:lnTo>
                <a:lnTo>
                  <a:pt x="162" y="242"/>
                </a:lnTo>
                <a:lnTo>
                  <a:pt x="158" y="244"/>
                </a:lnTo>
                <a:lnTo>
                  <a:pt x="154" y="247"/>
                </a:lnTo>
                <a:lnTo>
                  <a:pt x="153" y="251"/>
                </a:lnTo>
                <a:lnTo>
                  <a:pt x="151" y="255"/>
                </a:lnTo>
                <a:lnTo>
                  <a:pt x="151" y="329"/>
                </a:lnTo>
                <a:lnTo>
                  <a:pt x="76" y="329"/>
                </a:lnTo>
                <a:lnTo>
                  <a:pt x="76" y="194"/>
                </a:lnTo>
                <a:lnTo>
                  <a:pt x="197" y="86"/>
                </a:lnTo>
                <a:lnTo>
                  <a:pt x="238" y="121"/>
                </a:lnTo>
                <a:lnTo>
                  <a:pt x="242" y="110"/>
                </a:lnTo>
                <a:lnTo>
                  <a:pt x="249" y="99"/>
                </a:lnTo>
                <a:lnTo>
                  <a:pt x="205" y="61"/>
                </a:lnTo>
                <a:lnTo>
                  <a:pt x="201" y="60"/>
                </a:lnTo>
                <a:lnTo>
                  <a:pt x="197" y="58"/>
                </a:lnTo>
                <a:lnTo>
                  <a:pt x="193" y="60"/>
                </a:lnTo>
                <a:lnTo>
                  <a:pt x="190" y="61"/>
                </a:lnTo>
                <a:lnTo>
                  <a:pt x="56" y="181"/>
                </a:lnTo>
                <a:lnTo>
                  <a:pt x="54" y="185"/>
                </a:lnTo>
                <a:lnTo>
                  <a:pt x="52" y="189"/>
                </a:lnTo>
                <a:lnTo>
                  <a:pt x="52" y="341"/>
                </a:lnTo>
                <a:lnTo>
                  <a:pt x="54" y="346"/>
                </a:lnTo>
                <a:lnTo>
                  <a:pt x="56" y="350"/>
                </a:lnTo>
                <a:lnTo>
                  <a:pt x="59" y="351"/>
                </a:lnTo>
                <a:lnTo>
                  <a:pt x="65" y="352"/>
                </a:lnTo>
                <a:lnTo>
                  <a:pt x="175" y="352"/>
                </a:lnTo>
                <a:lnTo>
                  <a:pt x="175" y="266"/>
                </a:lnTo>
                <a:lnTo>
                  <a:pt x="222" y="266"/>
                </a:lnTo>
                <a:lnTo>
                  <a:pt x="222" y="352"/>
                </a:lnTo>
                <a:lnTo>
                  <a:pt x="332" y="352"/>
                </a:lnTo>
                <a:lnTo>
                  <a:pt x="336" y="351"/>
                </a:lnTo>
                <a:lnTo>
                  <a:pt x="338" y="350"/>
                </a:lnTo>
                <a:lnTo>
                  <a:pt x="341" y="346"/>
                </a:lnTo>
                <a:lnTo>
                  <a:pt x="343" y="341"/>
                </a:lnTo>
                <a:lnTo>
                  <a:pt x="343" y="281"/>
                </a:lnTo>
                <a:lnTo>
                  <a:pt x="330" y="280"/>
                </a:lnTo>
                <a:lnTo>
                  <a:pt x="319" y="277"/>
                </a:lnTo>
                <a:close/>
                <a:moveTo>
                  <a:pt x="453" y="282"/>
                </a:moveTo>
                <a:lnTo>
                  <a:pt x="453" y="282"/>
                </a:lnTo>
                <a:lnTo>
                  <a:pt x="450" y="284"/>
                </a:lnTo>
                <a:lnTo>
                  <a:pt x="446" y="285"/>
                </a:lnTo>
                <a:lnTo>
                  <a:pt x="440" y="284"/>
                </a:lnTo>
                <a:lnTo>
                  <a:pt x="437" y="281"/>
                </a:lnTo>
                <a:lnTo>
                  <a:pt x="404" y="244"/>
                </a:lnTo>
                <a:lnTo>
                  <a:pt x="393" y="249"/>
                </a:lnTo>
                <a:lnTo>
                  <a:pt x="382" y="253"/>
                </a:lnTo>
                <a:lnTo>
                  <a:pt x="370" y="258"/>
                </a:lnTo>
                <a:lnTo>
                  <a:pt x="358" y="259"/>
                </a:lnTo>
                <a:lnTo>
                  <a:pt x="352" y="259"/>
                </a:lnTo>
                <a:lnTo>
                  <a:pt x="343" y="258"/>
                </a:lnTo>
                <a:lnTo>
                  <a:pt x="333" y="256"/>
                </a:lnTo>
                <a:lnTo>
                  <a:pt x="325" y="255"/>
                </a:lnTo>
                <a:lnTo>
                  <a:pt x="315" y="252"/>
                </a:lnTo>
                <a:lnTo>
                  <a:pt x="307" y="248"/>
                </a:lnTo>
                <a:lnTo>
                  <a:pt x="300" y="242"/>
                </a:lnTo>
                <a:lnTo>
                  <a:pt x="292" y="238"/>
                </a:lnTo>
                <a:lnTo>
                  <a:pt x="285" y="231"/>
                </a:lnTo>
                <a:lnTo>
                  <a:pt x="279" y="226"/>
                </a:lnTo>
                <a:lnTo>
                  <a:pt x="274" y="218"/>
                </a:lnTo>
                <a:lnTo>
                  <a:pt x="268" y="211"/>
                </a:lnTo>
                <a:lnTo>
                  <a:pt x="264" y="203"/>
                </a:lnTo>
                <a:lnTo>
                  <a:pt x="260" y="194"/>
                </a:lnTo>
                <a:lnTo>
                  <a:pt x="257" y="185"/>
                </a:lnTo>
                <a:lnTo>
                  <a:pt x="256" y="175"/>
                </a:lnTo>
                <a:lnTo>
                  <a:pt x="255" y="165"/>
                </a:lnTo>
                <a:lnTo>
                  <a:pt x="255" y="156"/>
                </a:lnTo>
                <a:lnTo>
                  <a:pt x="256" y="146"/>
                </a:lnTo>
                <a:lnTo>
                  <a:pt x="257" y="137"/>
                </a:lnTo>
                <a:lnTo>
                  <a:pt x="261" y="128"/>
                </a:lnTo>
                <a:lnTo>
                  <a:pt x="264" y="119"/>
                </a:lnTo>
                <a:lnTo>
                  <a:pt x="268" y="110"/>
                </a:lnTo>
                <a:lnTo>
                  <a:pt x="274" y="104"/>
                </a:lnTo>
                <a:lnTo>
                  <a:pt x="281" y="95"/>
                </a:lnTo>
                <a:lnTo>
                  <a:pt x="286" y="90"/>
                </a:lnTo>
                <a:lnTo>
                  <a:pt x="294" y="83"/>
                </a:lnTo>
                <a:lnTo>
                  <a:pt x="301" y="77"/>
                </a:lnTo>
                <a:lnTo>
                  <a:pt x="310" y="73"/>
                </a:lnTo>
                <a:lnTo>
                  <a:pt x="319" y="69"/>
                </a:lnTo>
                <a:lnTo>
                  <a:pt x="327" y="66"/>
                </a:lnTo>
                <a:lnTo>
                  <a:pt x="337" y="65"/>
                </a:lnTo>
                <a:lnTo>
                  <a:pt x="348" y="64"/>
                </a:lnTo>
                <a:lnTo>
                  <a:pt x="358" y="64"/>
                </a:lnTo>
                <a:lnTo>
                  <a:pt x="367" y="65"/>
                </a:lnTo>
                <a:lnTo>
                  <a:pt x="377" y="66"/>
                </a:lnTo>
                <a:lnTo>
                  <a:pt x="387" y="69"/>
                </a:lnTo>
                <a:lnTo>
                  <a:pt x="395" y="73"/>
                </a:lnTo>
                <a:lnTo>
                  <a:pt x="403" y="77"/>
                </a:lnTo>
                <a:lnTo>
                  <a:pt x="411" y="83"/>
                </a:lnTo>
                <a:lnTo>
                  <a:pt x="418" y="90"/>
                </a:lnTo>
                <a:lnTo>
                  <a:pt x="425" y="95"/>
                </a:lnTo>
                <a:lnTo>
                  <a:pt x="431" y="104"/>
                </a:lnTo>
                <a:lnTo>
                  <a:pt x="436" y="110"/>
                </a:lnTo>
                <a:lnTo>
                  <a:pt x="440" y="119"/>
                </a:lnTo>
                <a:lnTo>
                  <a:pt x="444" y="128"/>
                </a:lnTo>
                <a:lnTo>
                  <a:pt x="447" y="137"/>
                </a:lnTo>
                <a:lnTo>
                  <a:pt x="448" y="146"/>
                </a:lnTo>
                <a:lnTo>
                  <a:pt x="450" y="156"/>
                </a:lnTo>
                <a:lnTo>
                  <a:pt x="450" y="167"/>
                </a:lnTo>
                <a:lnTo>
                  <a:pt x="448" y="175"/>
                </a:lnTo>
                <a:lnTo>
                  <a:pt x="447" y="185"/>
                </a:lnTo>
                <a:lnTo>
                  <a:pt x="444" y="194"/>
                </a:lnTo>
                <a:lnTo>
                  <a:pt x="440" y="203"/>
                </a:lnTo>
                <a:lnTo>
                  <a:pt x="436" y="211"/>
                </a:lnTo>
                <a:lnTo>
                  <a:pt x="431" y="219"/>
                </a:lnTo>
                <a:lnTo>
                  <a:pt x="425" y="227"/>
                </a:lnTo>
                <a:lnTo>
                  <a:pt x="422" y="229"/>
                </a:lnTo>
                <a:lnTo>
                  <a:pt x="454" y="266"/>
                </a:lnTo>
                <a:lnTo>
                  <a:pt x="457" y="270"/>
                </a:lnTo>
                <a:lnTo>
                  <a:pt x="457" y="274"/>
                </a:lnTo>
                <a:lnTo>
                  <a:pt x="455" y="278"/>
                </a:lnTo>
                <a:lnTo>
                  <a:pt x="453" y="282"/>
                </a:lnTo>
                <a:close/>
                <a:moveTo>
                  <a:pt x="407" y="211"/>
                </a:moveTo>
                <a:lnTo>
                  <a:pt x="407" y="211"/>
                </a:lnTo>
                <a:lnTo>
                  <a:pt x="415" y="200"/>
                </a:lnTo>
                <a:lnTo>
                  <a:pt x="422" y="186"/>
                </a:lnTo>
                <a:lnTo>
                  <a:pt x="425" y="172"/>
                </a:lnTo>
                <a:lnTo>
                  <a:pt x="426" y="157"/>
                </a:lnTo>
                <a:lnTo>
                  <a:pt x="424" y="143"/>
                </a:lnTo>
                <a:lnTo>
                  <a:pt x="420" y="130"/>
                </a:lnTo>
                <a:lnTo>
                  <a:pt x="413" y="117"/>
                </a:lnTo>
                <a:lnTo>
                  <a:pt x="403" y="108"/>
                </a:lnTo>
                <a:lnTo>
                  <a:pt x="392" y="99"/>
                </a:lnTo>
                <a:lnTo>
                  <a:pt x="380" y="93"/>
                </a:lnTo>
                <a:lnTo>
                  <a:pt x="367" y="88"/>
                </a:lnTo>
                <a:lnTo>
                  <a:pt x="352" y="87"/>
                </a:lnTo>
                <a:lnTo>
                  <a:pt x="348" y="87"/>
                </a:lnTo>
                <a:lnTo>
                  <a:pt x="334" y="90"/>
                </a:lnTo>
                <a:lnTo>
                  <a:pt x="321" y="94"/>
                </a:lnTo>
                <a:lnTo>
                  <a:pt x="308" y="102"/>
                </a:lnTo>
                <a:lnTo>
                  <a:pt x="297" y="112"/>
                </a:lnTo>
                <a:lnTo>
                  <a:pt x="289" y="123"/>
                </a:lnTo>
                <a:lnTo>
                  <a:pt x="282" y="135"/>
                </a:lnTo>
                <a:lnTo>
                  <a:pt x="279" y="150"/>
                </a:lnTo>
                <a:lnTo>
                  <a:pt x="278" y="165"/>
                </a:lnTo>
                <a:lnTo>
                  <a:pt x="281" y="179"/>
                </a:lnTo>
                <a:lnTo>
                  <a:pt x="285" y="193"/>
                </a:lnTo>
                <a:lnTo>
                  <a:pt x="293" y="205"/>
                </a:lnTo>
                <a:lnTo>
                  <a:pt x="303" y="216"/>
                </a:lnTo>
                <a:lnTo>
                  <a:pt x="314" y="225"/>
                </a:lnTo>
                <a:lnTo>
                  <a:pt x="326" y="231"/>
                </a:lnTo>
                <a:lnTo>
                  <a:pt x="341" y="234"/>
                </a:lnTo>
                <a:lnTo>
                  <a:pt x="356" y="236"/>
                </a:lnTo>
                <a:lnTo>
                  <a:pt x="370" y="233"/>
                </a:lnTo>
                <a:lnTo>
                  <a:pt x="384" y="229"/>
                </a:lnTo>
                <a:lnTo>
                  <a:pt x="396" y="220"/>
                </a:lnTo>
                <a:lnTo>
                  <a:pt x="407" y="211"/>
                </a:lnTo>
                <a:close/>
                <a:moveTo>
                  <a:pt x="332" y="115"/>
                </a:moveTo>
                <a:lnTo>
                  <a:pt x="332" y="115"/>
                </a:lnTo>
                <a:lnTo>
                  <a:pt x="325" y="119"/>
                </a:lnTo>
                <a:lnTo>
                  <a:pt x="319" y="123"/>
                </a:lnTo>
                <a:lnTo>
                  <a:pt x="314" y="128"/>
                </a:lnTo>
                <a:lnTo>
                  <a:pt x="310" y="135"/>
                </a:lnTo>
                <a:lnTo>
                  <a:pt x="305" y="142"/>
                </a:lnTo>
                <a:lnTo>
                  <a:pt x="303" y="149"/>
                </a:lnTo>
                <a:lnTo>
                  <a:pt x="301" y="156"/>
                </a:lnTo>
                <a:lnTo>
                  <a:pt x="301" y="164"/>
                </a:lnTo>
                <a:lnTo>
                  <a:pt x="303" y="167"/>
                </a:lnTo>
                <a:lnTo>
                  <a:pt x="304" y="171"/>
                </a:lnTo>
                <a:lnTo>
                  <a:pt x="308" y="172"/>
                </a:lnTo>
                <a:lnTo>
                  <a:pt x="311" y="174"/>
                </a:lnTo>
                <a:lnTo>
                  <a:pt x="312" y="174"/>
                </a:lnTo>
                <a:lnTo>
                  <a:pt x="315" y="172"/>
                </a:lnTo>
                <a:lnTo>
                  <a:pt x="319" y="170"/>
                </a:lnTo>
                <a:lnTo>
                  <a:pt x="321" y="167"/>
                </a:lnTo>
                <a:lnTo>
                  <a:pt x="322" y="163"/>
                </a:lnTo>
                <a:lnTo>
                  <a:pt x="322" y="153"/>
                </a:lnTo>
                <a:lnTo>
                  <a:pt x="326" y="145"/>
                </a:lnTo>
                <a:lnTo>
                  <a:pt x="332" y="138"/>
                </a:lnTo>
                <a:lnTo>
                  <a:pt x="340" y="132"/>
                </a:lnTo>
                <a:lnTo>
                  <a:pt x="343" y="131"/>
                </a:lnTo>
                <a:lnTo>
                  <a:pt x="345" y="127"/>
                </a:lnTo>
                <a:lnTo>
                  <a:pt x="345" y="124"/>
                </a:lnTo>
                <a:lnTo>
                  <a:pt x="345" y="120"/>
                </a:lnTo>
                <a:lnTo>
                  <a:pt x="343" y="117"/>
                </a:lnTo>
                <a:lnTo>
                  <a:pt x="340" y="115"/>
                </a:lnTo>
                <a:lnTo>
                  <a:pt x="336" y="115"/>
                </a:lnTo>
                <a:lnTo>
                  <a:pt x="332" y="115"/>
                </a:lnTo>
                <a:close/>
              </a:path>
            </a:pathLst>
          </a:custGeom>
          <a:solidFill>
            <a:schemeClr val="accent1"/>
          </a:solidFill>
          <a:ln>
            <a:noFill/>
          </a:ln>
        </p:spPr>
        <p:txBody>
          <a:bodyPr/>
          <a:lstStyle/>
          <a:p>
            <a:endParaRPr lang="en-US" dirty="0"/>
          </a:p>
        </p:txBody>
      </p:sp>
      <p:sp>
        <p:nvSpPr>
          <p:cNvPr id="314" name="Freeform 359"/>
          <p:cNvSpPr>
            <a:spLocks noEditPoints="1"/>
          </p:cNvSpPr>
          <p:nvPr/>
        </p:nvSpPr>
        <p:spPr bwMode="auto">
          <a:xfrm>
            <a:off x="4270340" y="4933038"/>
            <a:ext cx="403617" cy="340716"/>
          </a:xfrm>
          <a:custGeom>
            <a:avLst/>
            <a:gdLst>
              <a:gd name="T0" fmla="*/ 30692 w 462"/>
              <a:gd name="T1" fmla="*/ 87089 h 391"/>
              <a:gd name="T2" fmla="*/ 20638 w 462"/>
              <a:gd name="T3" fmla="*/ 82867 h 391"/>
              <a:gd name="T4" fmla="*/ 24871 w 462"/>
              <a:gd name="T5" fmla="*/ 73366 h 391"/>
              <a:gd name="T6" fmla="*/ 34396 w 462"/>
              <a:gd name="T7" fmla="*/ 77061 h 391"/>
              <a:gd name="T8" fmla="*/ 109537 w 462"/>
              <a:gd name="T9" fmla="*/ 155177 h 391"/>
              <a:gd name="T10" fmla="*/ 11113 w 462"/>
              <a:gd name="T11" fmla="*/ 158872 h 391"/>
              <a:gd name="T12" fmla="*/ 1058 w 462"/>
              <a:gd name="T13" fmla="*/ 146204 h 391"/>
              <a:gd name="T14" fmla="*/ 1588 w 462"/>
              <a:gd name="T15" fmla="*/ 11084 h 391"/>
              <a:gd name="T16" fmla="*/ 13758 w 462"/>
              <a:gd name="T17" fmla="*/ 1056 h 391"/>
              <a:gd name="T18" fmla="*/ 204787 w 462"/>
              <a:gd name="T19" fmla="*/ 1583 h 391"/>
              <a:gd name="T20" fmla="*/ 214842 w 462"/>
              <a:gd name="T21" fmla="*/ 13723 h 391"/>
              <a:gd name="T22" fmla="*/ 203200 w 462"/>
              <a:gd name="T23" fmla="*/ 17418 h 391"/>
              <a:gd name="T24" fmla="*/ 53975 w 462"/>
              <a:gd name="T25" fmla="*/ 12668 h 391"/>
              <a:gd name="T26" fmla="*/ 108479 w 462"/>
              <a:gd name="T27" fmla="*/ 150427 h 391"/>
              <a:gd name="T28" fmla="*/ 13758 w 462"/>
              <a:gd name="T29" fmla="*/ 13723 h 391"/>
              <a:gd name="T30" fmla="*/ 13229 w 462"/>
              <a:gd name="T31" fmla="*/ 144621 h 391"/>
              <a:gd name="T32" fmla="*/ 42333 w 462"/>
              <a:gd name="T33" fmla="*/ 12668 h 391"/>
              <a:gd name="T34" fmla="*/ 191558 w 462"/>
              <a:gd name="T35" fmla="*/ 81283 h 391"/>
              <a:gd name="T36" fmla="*/ 181504 w 462"/>
              <a:gd name="T37" fmla="*/ 69671 h 391"/>
              <a:gd name="T38" fmla="*/ 170392 w 462"/>
              <a:gd name="T39" fmla="*/ 69144 h 391"/>
              <a:gd name="T40" fmla="*/ 158750 w 462"/>
              <a:gd name="T41" fmla="*/ 78644 h 391"/>
              <a:gd name="T42" fmla="*/ 148696 w 462"/>
              <a:gd name="T43" fmla="*/ 137759 h 391"/>
              <a:gd name="T44" fmla="*/ 137054 w 462"/>
              <a:gd name="T45" fmla="*/ 133009 h 391"/>
              <a:gd name="T46" fmla="*/ 123825 w 462"/>
              <a:gd name="T47" fmla="*/ 138815 h 391"/>
              <a:gd name="T48" fmla="*/ 119592 w 462"/>
              <a:gd name="T49" fmla="*/ 150427 h 391"/>
              <a:gd name="T50" fmla="*/ 166158 w 462"/>
              <a:gd name="T51" fmla="*/ 204792 h 391"/>
              <a:gd name="T52" fmla="*/ 172508 w 462"/>
              <a:gd name="T53" fmla="*/ 206375 h 391"/>
              <a:gd name="T54" fmla="*/ 176213 w 462"/>
              <a:gd name="T55" fmla="*/ 198458 h 391"/>
              <a:gd name="T56" fmla="*/ 131233 w 462"/>
              <a:gd name="T57" fmla="*/ 150427 h 391"/>
              <a:gd name="T58" fmla="*/ 135467 w 462"/>
              <a:gd name="T59" fmla="*/ 145149 h 391"/>
              <a:gd name="T60" fmla="*/ 154517 w 462"/>
              <a:gd name="T61" fmla="*/ 160983 h 391"/>
              <a:gd name="T62" fmla="*/ 162983 w 462"/>
              <a:gd name="T63" fmla="*/ 163622 h 391"/>
              <a:gd name="T64" fmla="*/ 168275 w 462"/>
              <a:gd name="T65" fmla="*/ 157816 h 391"/>
              <a:gd name="T66" fmla="*/ 169863 w 462"/>
              <a:gd name="T67" fmla="*/ 150427 h 391"/>
              <a:gd name="T68" fmla="*/ 170921 w 462"/>
              <a:gd name="T69" fmla="*/ 82339 h 391"/>
              <a:gd name="T70" fmla="*/ 176742 w 462"/>
              <a:gd name="T71" fmla="*/ 80755 h 391"/>
              <a:gd name="T72" fmla="*/ 224367 w 462"/>
              <a:gd name="T73" fmla="*/ 136704 h 391"/>
              <a:gd name="T74" fmla="*/ 231775 w 462"/>
              <a:gd name="T75" fmla="*/ 143037 h 391"/>
              <a:gd name="T76" fmla="*/ 229129 w 462"/>
              <a:gd name="T77" fmla="*/ 200569 h 391"/>
              <a:gd name="T78" fmla="*/ 234950 w 462"/>
              <a:gd name="T79" fmla="*/ 204792 h 391"/>
              <a:gd name="T80" fmla="*/ 241300 w 462"/>
              <a:gd name="T81" fmla="*/ 198986 h 391"/>
              <a:gd name="T82" fmla="*/ 244475 w 462"/>
              <a:gd name="T83" fmla="*/ 144621 h 391"/>
              <a:gd name="T84" fmla="*/ 232304 w 462"/>
              <a:gd name="T85" fmla="*/ 127203 h 391"/>
              <a:gd name="T86" fmla="*/ 74613 w 462"/>
              <a:gd name="T87" fmla="*/ 73894 h 391"/>
              <a:gd name="T88" fmla="*/ 74613 w 462"/>
              <a:gd name="T89" fmla="*/ 81283 h 391"/>
              <a:gd name="T90" fmla="*/ 81492 w 462"/>
              <a:gd name="T91" fmla="*/ 82339 h 391"/>
              <a:gd name="T92" fmla="*/ 88371 w 462"/>
              <a:gd name="T93" fmla="*/ 120341 h 391"/>
              <a:gd name="T94" fmla="*/ 130175 w 462"/>
              <a:gd name="T95" fmla="*/ 100285 h 391"/>
              <a:gd name="T96" fmla="*/ 140758 w 462"/>
              <a:gd name="T97" fmla="*/ 95006 h 391"/>
              <a:gd name="T98" fmla="*/ 135467 w 462"/>
              <a:gd name="T99" fmla="*/ 90256 h 391"/>
              <a:gd name="T100" fmla="*/ 110067 w 462"/>
              <a:gd name="T101" fmla="*/ 92895 h 391"/>
              <a:gd name="T102" fmla="*/ 125412 w 462"/>
              <a:gd name="T103" fmla="*/ 44336 h 391"/>
              <a:gd name="T104" fmla="*/ 129117 w 462"/>
              <a:gd name="T105" fmla="*/ 33252 h 391"/>
              <a:gd name="T106" fmla="*/ 121708 w 462"/>
              <a:gd name="T107" fmla="*/ 33252 h 3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2" h="391">
                <a:moveTo>
                  <a:pt x="66" y="151"/>
                </a:moveTo>
                <a:lnTo>
                  <a:pt x="66" y="151"/>
                </a:lnTo>
                <a:lnTo>
                  <a:pt x="65" y="157"/>
                </a:lnTo>
                <a:lnTo>
                  <a:pt x="62" y="162"/>
                </a:lnTo>
                <a:lnTo>
                  <a:pt x="58" y="165"/>
                </a:lnTo>
                <a:lnTo>
                  <a:pt x="53" y="165"/>
                </a:lnTo>
                <a:lnTo>
                  <a:pt x="47" y="165"/>
                </a:lnTo>
                <a:lnTo>
                  <a:pt x="42" y="162"/>
                </a:lnTo>
                <a:lnTo>
                  <a:pt x="39" y="157"/>
                </a:lnTo>
                <a:lnTo>
                  <a:pt x="39" y="151"/>
                </a:lnTo>
                <a:lnTo>
                  <a:pt x="39" y="146"/>
                </a:lnTo>
                <a:lnTo>
                  <a:pt x="42" y="142"/>
                </a:lnTo>
                <a:lnTo>
                  <a:pt x="47" y="139"/>
                </a:lnTo>
                <a:lnTo>
                  <a:pt x="53" y="138"/>
                </a:lnTo>
                <a:lnTo>
                  <a:pt x="58" y="139"/>
                </a:lnTo>
                <a:lnTo>
                  <a:pt x="62" y="142"/>
                </a:lnTo>
                <a:lnTo>
                  <a:pt x="65" y="146"/>
                </a:lnTo>
                <a:lnTo>
                  <a:pt x="66" y="151"/>
                </a:lnTo>
                <a:close/>
                <a:moveTo>
                  <a:pt x="205" y="285"/>
                </a:moveTo>
                <a:lnTo>
                  <a:pt x="205" y="285"/>
                </a:lnTo>
                <a:lnTo>
                  <a:pt x="207" y="294"/>
                </a:lnTo>
                <a:lnTo>
                  <a:pt x="209" y="304"/>
                </a:lnTo>
                <a:lnTo>
                  <a:pt x="33" y="304"/>
                </a:lnTo>
                <a:lnTo>
                  <a:pt x="26" y="303"/>
                </a:lnTo>
                <a:lnTo>
                  <a:pt x="21" y="301"/>
                </a:lnTo>
                <a:lnTo>
                  <a:pt x="15" y="297"/>
                </a:lnTo>
                <a:lnTo>
                  <a:pt x="10" y="293"/>
                </a:lnTo>
                <a:lnTo>
                  <a:pt x="6" y="289"/>
                </a:lnTo>
                <a:lnTo>
                  <a:pt x="3" y="283"/>
                </a:lnTo>
                <a:lnTo>
                  <a:pt x="2" y="277"/>
                </a:lnTo>
                <a:lnTo>
                  <a:pt x="0" y="271"/>
                </a:lnTo>
                <a:lnTo>
                  <a:pt x="0" y="33"/>
                </a:lnTo>
                <a:lnTo>
                  <a:pt x="2" y="26"/>
                </a:lnTo>
                <a:lnTo>
                  <a:pt x="3" y="21"/>
                </a:lnTo>
                <a:lnTo>
                  <a:pt x="6" y="15"/>
                </a:lnTo>
                <a:lnTo>
                  <a:pt x="10" y="10"/>
                </a:lnTo>
                <a:lnTo>
                  <a:pt x="15" y="6"/>
                </a:lnTo>
                <a:lnTo>
                  <a:pt x="21" y="3"/>
                </a:lnTo>
                <a:lnTo>
                  <a:pt x="26" y="2"/>
                </a:lnTo>
                <a:lnTo>
                  <a:pt x="33" y="0"/>
                </a:lnTo>
                <a:lnTo>
                  <a:pt x="374" y="0"/>
                </a:lnTo>
                <a:lnTo>
                  <a:pt x="380" y="2"/>
                </a:lnTo>
                <a:lnTo>
                  <a:pt x="387" y="3"/>
                </a:lnTo>
                <a:lnTo>
                  <a:pt x="392" y="6"/>
                </a:lnTo>
                <a:lnTo>
                  <a:pt x="398" y="10"/>
                </a:lnTo>
                <a:lnTo>
                  <a:pt x="400" y="15"/>
                </a:lnTo>
                <a:lnTo>
                  <a:pt x="405" y="21"/>
                </a:lnTo>
                <a:lnTo>
                  <a:pt x="406" y="26"/>
                </a:lnTo>
                <a:lnTo>
                  <a:pt x="407" y="33"/>
                </a:lnTo>
                <a:lnTo>
                  <a:pt x="407" y="213"/>
                </a:lnTo>
                <a:lnTo>
                  <a:pt x="384" y="209"/>
                </a:lnTo>
                <a:lnTo>
                  <a:pt x="384" y="33"/>
                </a:lnTo>
                <a:lnTo>
                  <a:pt x="383" y="29"/>
                </a:lnTo>
                <a:lnTo>
                  <a:pt x="381" y="26"/>
                </a:lnTo>
                <a:lnTo>
                  <a:pt x="377" y="25"/>
                </a:lnTo>
                <a:lnTo>
                  <a:pt x="374" y="24"/>
                </a:lnTo>
                <a:lnTo>
                  <a:pt x="102" y="24"/>
                </a:lnTo>
                <a:lnTo>
                  <a:pt x="102" y="281"/>
                </a:lnTo>
                <a:lnTo>
                  <a:pt x="205" y="281"/>
                </a:lnTo>
                <a:lnTo>
                  <a:pt x="205" y="285"/>
                </a:lnTo>
                <a:close/>
                <a:moveTo>
                  <a:pt x="80" y="24"/>
                </a:moveTo>
                <a:lnTo>
                  <a:pt x="33" y="24"/>
                </a:lnTo>
                <a:lnTo>
                  <a:pt x="31" y="25"/>
                </a:lnTo>
                <a:lnTo>
                  <a:pt x="26" y="26"/>
                </a:lnTo>
                <a:lnTo>
                  <a:pt x="25" y="29"/>
                </a:lnTo>
                <a:lnTo>
                  <a:pt x="24" y="33"/>
                </a:lnTo>
                <a:lnTo>
                  <a:pt x="24" y="271"/>
                </a:lnTo>
                <a:lnTo>
                  <a:pt x="25" y="274"/>
                </a:lnTo>
                <a:lnTo>
                  <a:pt x="26" y="278"/>
                </a:lnTo>
                <a:lnTo>
                  <a:pt x="31" y="279"/>
                </a:lnTo>
                <a:lnTo>
                  <a:pt x="33" y="281"/>
                </a:lnTo>
                <a:lnTo>
                  <a:pt x="80" y="281"/>
                </a:lnTo>
                <a:lnTo>
                  <a:pt x="80" y="24"/>
                </a:lnTo>
                <a:close/>
                <a:moveTo>
                  <a:pt x="428" y="237"/>
                </a:moveTo>
                <a:lnTo>
                  <a:pt x="362" y="226"/>
                </a:lnTo>
                <a:lnTo>
                  <a:pt x="362" y="161"/>
                </a:lnTo>
                <a:lnTo>
                  <a:pt x="362" y="154"/>
                </a:lnTo>
                <a:lnTo>
                  <a:pt x="359" y="149"/>
                </a:lnTo>
                <a:lnTo>
                  <a:pt x="356" y="143"/>
                </a:lnTo>
                <a:lnTo>
                  <a:pt x="352" y="139"/>
                </a:lnTo>
                <a:lnTo>
                  <a:pt x="348" y="135"/>
                </a:lnTo>
                <a:lnTo>
                  <a:pt x="343" y="132"/>
                </a:lnTo>
                <a:lnTo>
                  <a:pt x="337" y="131"/>
                </a:lnTo>
                <a:lnTo>
                  <a:pt x="330" y="129"/>
                </a:lnTo>
                <a:lnTo>
                  <a:pt x="329" y="129"/>
                </a:lnTo>
                <a:lnTo>
                  <a:pt x="322" y="131"/>
                </a:lnTo>
                <a:lnTo>
                  <a:pt x="317" y="132"/>
                </a:lnTo>
                <a:lnTo>
                  <a:pt x="311" y="135"/>
                </a:lnTo>
                <a:lnTo>
                  <a:pt x="307" y="139"/>
                </a:lnTo>
                <a:lnTo>
                  <a:pt x="303" y="143"/>
                </a:lnTo>
                <a:lnTo>
                  <a:pt x="300" y="149"/>
                </a:lnTo>
                <a:lnTo>
                  <a:pt x="299" y="154"/>
                </a:lnTo>
                <a:lnTo>
                  <a:pt x="297" y="161"/>
                </a:lnTo>
                <a:lnTo>
                  <a:pt x="297" y="278"/>
                </a:lnTo>
                <a:lnTo>
                  <a:pt x="281" y="261"/>
                </a:lnTo>
                <a:lnTo>
                  <a:pt x="277" y="257"/>
                </a:lnTo>
                <a:lnTo>
                  <a:pt x="271" y="255"/>
                </a:lnTo>
                <a:lnTo>
                  <a:pt x="266" y="253"/>
                </a:lnTo>
                <a:lnTo>
                  <a:pt x="259" y="252"/>
                </a:lnTo>
                <a:lnTo>
                  <a:pt x="253" y="253"/>
                </a:lnTo>
                <a:lnTo>
                  <a:pt x="246" y="255"/>
                </a:lnTo>
                <a:lnTo>
                  <a:pt x="241" y="257"/>
                </a:lnTo>
                <a:lnTo>
                  <a:pt x="237" y="261"/>
                </a:lnTo>
                <a:lnTo>
                  <a:pt x="234" y="263"/>
                </a:lnTo>
                <a:lnTo>
                  <a:pt x="230" y="268"/>
                </a:lnTo>
                <a:lnTo>
                  <a:pt x="227" y="274"/>
                </a:lnTo>
                <a:lnTo>
                  <a:pt x="226" y="279"/>
                </a:lnTo>
                <a:lnTo>
                  <a:pt x="226" y="285"/>
                </a:lnTo>
                <a:lnTo>
                  <a:pt x="226" y="292"/>
                </a:lnTo>
                <a:lnTo>
                  <a:pt x="227" y="297"/>
                </a:lnTo>
                <a:lnTo>
                  <a:pt x="230" y="303"/>
                </a:lnTo>
                <a:lnTo>
                  <a:pt x="234" y="308"/>
                </a:lnTo>
                <a:lnTo>
                  <a:pt x="314" y="388"/>
                </a:lnTo>
                <a:lnTo>
                  <a:pt x="318" y="391"/>
                </a:lnTo>
                <a:lnTo>
                  <a:pt x="322" y="391"/>
                </a:lnTo>
                <a:lnTo>
                  <a:pt x="326" y="391"/>
                </a:lnTo>
                <a:lnTo>
                  <a:pt x="330" y="388"/>
                </a:lnTo>
                <a:lnTo>
                  <a:pt x="333" y="384"/>
                </a:lnTo>
                <a:lnTo>
                  <a:pt x="334" y="380"/>
                </a:lnTo>
                <a:lnTo>
                  <a:pt x="333" y="376"/>
                </a:lnTo>
                <a:lnTo>
                  <a:pt x="330" y="371"/>
                </a:lnTo>
                <a:lnTo>
                  <a:pt x="251" y="292"/>
                </a:lnTo>
                <a:lnTo>
                  <a:pt x="249" y="289"/>
                </a:lnTo>
                <a:lnTo>
                  <a:pt x="248" y="285"/>
                </a:lnTo>
                <a:lnTo>
                  <a:pt x="249" y="282"/>
                </a:lnTo>
                <a:lnTo>
                  <a:pt x="251" y="279"/>
                </a:lnTo>
                <a:lnTo>
                  <a:pt x="253" y="278"/>
                </a:lnTo>
                <a:lnTo>
                  <a:pt x="256" y="275"/>
                </a:lnTo>
                <a:lnTo>
                  <a:pt x="259" y="275"/>
                </a:lnTo>
                <a:lnTo>
                  <a:pt x="262" y="275"/>
                </a:lnTo>
                <a:lnTo>
                  <a:pt x="264" y="278"/>
                </a:lnTo>
                <a:lnTo>
                  <a:pt x="292" y="305"/>
                </a:lnTo>
                <a:lnTo>
                  <a:pt x="297" y="308"/>
                </a:lnTo>
                <a:lnTo>
                  <a:pt x="304" y="310"/>
                </a:lnTo>
                <a:lnTo>
                  <a:pt x="308" y="310"/>
                </a:lnTo>
                <a:lnTo>
                  <a:pt x="311" y="307"/>
                </a:lnTo>
                <a:lnTo>
                  <a:pt x="314" y="305"/>
                </a:lnTo>
                <a:lnTo>
                  <a:pt x="318" y="299"/>
                </a:lnTo>
                <a:lnTo>
                  <a:pt x="319" y="293"/>
                </a:lnTo>
                <a:lnTo>
                  <a:pt x="321" y="289"/>
                </a:lnTo>
                <a:lnTo>
                  <a:pt x="321" y="285"/>
                </a:lnTo>
                <a:lnTo>
                  <a:pt x="321" y="161"/>
                </a:lnTo>
                <a:lnTo>
                  <a:pt x="321" y="158"/>
                </a:lnTo>
                <a:lnTo>
                  <a:pt x="323" y="156"/>
                </a:lnTo>
                <a:lnTo>
                  <a:pt x="326" y="153"/>
                </a:lnTo>
                <a:lnTo>
                  <a:pt x="329" y="153"/>
                </a:lnTo>
                <a:lnTo>
                  <a:pt x="330" y="153"/>
                </a:lnTo>
                <a:lnTo>
                  <a:pt x="334" y="153"/>
                </a:lnTo>
                <a:lnTo>
                  <a:pt x="336" y="156"/>
                </a:lnTo>
                <a:lnTo>
                  <a:pt x="339" y="158"/>
                </a:lnTo>
                <a:lnTo>
                  <a:pt x="339" y="161"/>
                </a:lnTo>
                <a:lnTo>
                  <a:pt x="339" y="245"/>
                </a:lnTo>
                <a:lnTo>
                  <a:pt x="424" y="259"/>
                </a:lnTo>
                <a:lnTo>
                  <a:pt x="427" y="260"/>
                </a:lnTo>
                <a:lnTo>
                  <a:pt x="432" y="264"/>
                </a:lnTo>
                <a:lnTo>
                  <a:pt x="435" y="267"/>
                </a:lnTo>
                <a:lnTo>
                  <a:pt x="438" y="271"/>
                </a:lnTo>
                <a:lnTo>
                  <a:pt x="439" y="278"/>
                </a:lnTo>
                <a:lnTo>
                  <a:pt x="439" y="285"/>
                </a:lnTo>
                <a:lnTo>
                  <a:pt x="432" y="376"/>
                </a:lnTo>
                <a:lnTo>
                  <a:pt x="433" y="380"/>
                </a:lnTo>
                <a:lnTo>
                  <a:pt x="435" y="384"/>
                </a:lnTo>
                <a:lnTo>
                  <a:pt x="439" y="387"/>
                </a:lnTo>
                <a:lnTo>
                  <a:pt x="443" y="388"/>
                </a:lnTo>
                <a:lnTo>
                  <a:pt x="444" y="388"/>
                </a:lnTo>
                <a:lnTo>
                  <a:pt x="449" y="387"/>
                </a:lnTo>
                <a:lnTo>
                  <a:pt x="451" y="385"/>
                </a:lnTo>
                <a:lnTo>
                  <a:pt x="454" y="381"/>
                </a:lnTo>
                <a:lnTo>
                  <a:pt x="456" y="377"/>
                </a:lnTo>
                <a:lnTo>
                  <a:pt x="462" y="286"/>
                </a:lnTo>
                <a:lnTo>
                  <a:pt x="462" y="285"/>
                </a:lnTo>
                <a:lnTo>
                  <a:pt x="462" y="274"/>
                </a:lnTo>
                <a:lnTo>
                  <a:pt x="460" y="264"/>
                </a:lnTo>
                <a:lnTo>
                  <a:pt x="456" y="256"/>
                </a:lnTo>
                <a:lnTo>
                  <a:pt x="450" y="249"/>
                </a:lnTo>
                <a:lnTo>
                  <a:pt x="444" y="244"/>
                </a:lnTo>
                <a:lnTo>
                  <a:pt x="439" y="241"/>
                </a:lnTo>
                <a:lnTo>
                  <a:pt x="433" y="238"/>
                </a:lnTo>
                <a:lnTo>
                  <a:pt x="428" y="237"/>
                </a:lnTo>
                <a:close/>
                <a:moveTo>
                  <a:pt x="230" y="63"/>
                </a:moveTo>
                <a:lnTo>
                  <a:pt x="141" y="140"/>
                </a:lnTo>
                <a:lnTo>
                  <a:pt x="139" y="143"/>
                </a:lnTo>
                <a:lnTo>
                  <a:pt x="138" y="147"/>
                </a:lnTo>
                <a:lnTo>
                  <a:pt x="138" y="151"/>
                </a:lnTo>
                <a:lnTo>
                  <a:pt x="141" y="154"/>
                </a:lnTo>
                <a:lnTo>
                  <a:pt x="143" y="157"/>
                </a:lnTo>
                <a:lnTo>
                  <a:pt x="147" y="158"/>
                </a:lnTo>
                <a:lnTo>
                  <a:pt x="150" y="157"/>
                </a:lnTo>
                <a:lnTo>
                  <a:pt x="154" y="156"/>
                </a:lnTo>
                <a:lnTo>
                  <a:pt x="163" y="147"/>
                </a:lnTo>
                <a:lnTo>
                  <a:pt x="163" y="222"/>
                </a:lnTo>
                <a:lnTo>
                  <a:pt x="164" y="226"/>
                </a:lnTo>
                <a:lnTo>
                  <a:pt x="167" y="228"/>
                </a:lnTo>
                <a:lnTo>
                  <a:pt x="169" y="231"/>
                </a:lnTo>
                <a:lnTo>
                  <a:pt x="174" y="231"/>
                </a:lnTo>
                <a:lnTo>
                  <a:pt x="227" y="231"/>
                </a:lnTo>
                <a:lnTo>
                  <a:pt x="227" y="190"/>
                </a:lnTo>
                <a:lnTo>
                  <a:pt x="246" y="190"/>
                </a:lnTo>
                <a:lnTo>
                  <a:pt x="246" y="231"/>
                </a:lnTo>
                <a:lnTo>
                  <a:pt x="278" y="231"/>
                </a:lnTo>
                <a:lnTo>
                  <a:pt x="278" y="212"/>
                </a:lnTo>
                <a:lnTo>
                  <a:pt x="266" y="212"/>
                </a:lnTo>
                <a:lnTo>
                  <a:pt x="266" y="180"/>
                </a:lnTo>
                <a:lnTo>
                  <a:pt x="266" y="176"/>
                </a:lnTo>
                <a:lnTo>
                  <a:pt x="263" y="173"/>
                </a:lnTo>
                <a:lnTo>
                  <a:pt x="260" y="171"/>
                </a:lnTo>
                <a:lnTo>
                  <a:pt x="256" y="171"/>
                </a:lnTo>
                <a:lnTo>
                  <a:pt x="218" y="171"/>
                </a:lnTo>
                <a:lnTo>
                  <a:pt x="213" y="171"/>
                </a:lnTo>
                <a:lnTo>
                  <a:pt x="211" y="173"/>
                </a:lnTo>
                <a:lnTo>
                  <a:pt x="208" y="176"/>
                </a:lnTo>
                <a:lnTo>
                  <a:pt x="208" y="180"/>
                </a:lnTo>
                <a:lnTo>
                  <a:pt x="208" y="212"/>
                </a:lnTo>
                <a:lnTo>
                  <a:pt x="183" y="212"/>
                </a:lnTo>
                <a:lnTo>
                  <a:pt x="183" y="129"/>
                </a:lnTo>
                <a:lnTo>
                  <a:pt x="237" y="84"/>
                </a:lnTo>
                <a:lnTo>
                  <a:pt x="289" y="129"/>
                </a:lnTo>
                <a:lnTo>
                  <a:pt x="296" y="121"/>
                </a:lnTo>
                <a:lnTo>
                  <a:pt x="304" y="116"/>
                </a:lnTo>
                <a:lnTo>
                  <a:pt x="244" y="63"/>
                </a:lnTo>
                <a:lnTo>
                  <a:pt x="240" y="61"/>
                </a:lnTo>
                <a:lnTo>
                  <a:pt x="237" y="61"/>
                </a:lnTo>
                <a:lnTo>
                  <a:pt x="233" y="61"/>
                </a:lnTo>
                <a:lnTo>
                  <a:pt x="230" y="63"/>
                </a:lnTo>
                <a:close/>
              </a:path>
            </a:pathLst>
          </a:custGeom>
          <a:solidFill>
            <a:schemeClr val="accent1"/>
          </a:solidFill>
          <a:ln>
            <a:noFill/>
          </a:ln>
        </p:spPr>
        <p:txBody>
          <a:bodyPr/>
          <a:lstStyle/>
          <a:p>
            <a:endParaRPr lang="en-US" dirty="0"/>
          </a:p>
        </p:txBody>
      </p:sp>
      <p:sp>
        <p:nvSpPr>
          <p:cNvPr id="315" name="Freeform 360"/>
          <p:cNvSpPr>
            <a:spLocks noEditPoints="1"/>
          </p:cNvSpPr>
          <p:nvPr/>
        </p:nvSpPr>
        <p:spPr bwMode="auto">
          <a:xfrm>
            <a:off x="5179960" y="4915574"/>
            <a:ext cx="400996" cy="398376"/>
          </a:xfrm>
          <a:custGeom>
            <a:avLst/>
            <a:gdLst>
              <a:gd name="T0" fmla="*/ 165461 w 458"/>
              <a:gd name="T1" fmla="*/ 0 h 458"/>
              <a:gd name="T2" fmla="*/ 144248 w 458"/>
              <a:gd name="T3" fmla="*/ 6849 h 458"/>
              <a:gd name="T4" fmla="*/ 0 w 458"/>
              <a:gd name="T5" fmla="*/ 160164 h 458"/>
              <a:gd name="T6" fmla="*/ 64169 w 458"/>
              <a:gd name="T7" fmla="*/ 233924 h 458"/>
              <a:gd name="T8" fmla="*/ 85382 w 458"/>
              <a:gd name="T9" fmla="*/ 240773 h 458"/>
              <a:gd name="T10" fmla="*/ 238645 w 458"/>
              <a:gd name="T11" fmla="*/ 93780 h 458"/>
              <a:gd name="T12" fmla="*/ 238645 w 458"/>
              <a:gd name="T13" fmla="*/ 67438 h 458"/>
              <a:gd name="T14" fmla="*/ 145309 w 458"/>
              <a:gd name="T15" fmla="*/ 152788 h 458"/>
              <a:gd name="T16" fmla="*/ 81139 w 458"/>
              <a:gd name="T17" fmla="*/ 229182 h 458"/>
              <a:gd name="T18" fmla="*/ 13788 w 458"/>
              <a:gd name="T19" fmla="*/ 166486 h 458"/>
              <a:gd name="T20" fmla="*/ 80079 w 458"/>
              <a:gd name="T21" fmla="*/ 87985 h 458"/>
              <a:gd name="T22" fmla="*/ 154854 w 458"/>
              <a:gd name="T23" fmla="*/ 13698 h 458"/>
              <a:gd name="T24" fmla="*/ 169173 w 458"/>
              <a:gd name="T25" fmla="*/ 15279 h 458"/>
              <a:gd name="T26" fmla="*/ 229630 w 458"/>
              <a:gd name="T27" fmla="*/ 84824 h 458"/>
              <a:gd name="T28" fmla="*/ 112959 w 458"/>
              <a:gd name="T29" fmla="*/ 121177 h 458"/>
              <a:gd name="T30" fmla="*/ 123565 w 458"/>
              <a:gd name="T31" fmla="*/ 131187 h 458"/>
              <a:gd name="T32" fmla="*/ 56745 w 458"/>
              <a:gd name="T33" fmla="*/ 128553 h 458"/>
              <a:gd name="T34" fmla="*/ 39244 w 458"/>
              <a:gd name="T35" fmla="*/ 161745 h 458"/>
              <a:gd name="T36" fmla="*/ 50911 w 458"/>
              <a:gd name="T37" fmla="*/ 189668 h 458"/>
              <a:gd name="T38" fmla="*/ 87503 w 458"/>
              <a:gd name="T39" fmla="*/ 201259 h 458"/>
              <a:gd name="T40" fmla="*/ 117732 w 458"/>
              <a:gd name="T41" fmla="*/ 177024 h 458"/>
              <a:gd name="T42" fmla="*/ 108186 w 458"/>
              <a:gd name="T43" fmla="*/ 133295 h 458"/>
              <a:gd name="T44" fmla="*/ 79548 w 458"/>
              <a:gd name="T45" fmla="*/ 121704 h 458"/>
              <a:gd name="T46" fmla="*/ 79548 w 458"/>
              <a:gd name="T47" fmla="*/ 189668 h 458"/>
              <a:gd name="T48" fmla="*/ 59927 w 458"/>
              <a:gd name="T49" fmla="*/ 181238 h 458"/>
              <a:gd name="T50" fmla="*/ 51972 w 458"/>
              <a:gd name="T51" fmla="*/ 155949 h 458"/>
              <a:gd name="T52" fmla="*/ 68412 w 458"/>
              <a:gd name="T53" fmla="*/ 135402 h 458"/>
              <a:gd name="T54" fmla="*/ 95458 w 458"/>
              <a:gd name="T55" fmla="*/ 138563 h 458"/>
              <a:gd name="T56" fmla="*/ 108186 w 458"/>
              <a:gd name="T57" fmla="*/ 161745 h 458"/>
              <a:gd name="T58" fmla="*/ 75836 w 458"/>
              <a:gd name="T59" fmla="*/ 175443 h 458"/>
              <a:gd name="T60" fmla="*/ 68412 w 458"/>
              <a:gd name="T61" fmla="*/ 177024 h 458"/>
              <a:gd name="T62" fmla="*/ 60457 w 458"/>
              <a:gd name="T63" fmla="*/ 161745 h 458"/>
              <a:gd name="T64" fmla="*/ 65760 w 458"/>
              <a:gd name="T65" fmla="*/ 150154 h 458"/>
              <a:gd name="T66" fmla="*/ 73715 w 458"/>
              <a:gd name="T67" fmla="*/ 152788 h 458"/>
              <a:gd name="T68" fmla="*/ 71594 w 458"/>
              <a:gd name="T69" fmla="*/ 161745 h 458"/>
              <a:gd name="T70" fmla="*/ 75306 w 458"/>
              <a:gd name="T71" fmla="*/ 168067 h 458"/>
              <a:gd name="T72" fmla="*/ 161749 w 458"/>
              <a:gd name="T73" fmla="*/ 40041 h 458"/>
              <a:gd name="T74" fmla="*/ 133641 w 458"/>
              <a:gd name="T75" fmla="*/ 51632 h 458"/>
              <a:gd name="T76" fmla="*/ 124626 w 458"/>
              <a:gd name="T77" fmla="*/ 94834 h 458"/>
              <a:gd name="T78" fmla="*/ 153794 w 458"/>
              <a:gd name="T79" fmla="*/ 119596 h 458"/>
              <a:gd name="T80" fmla="*/ 190386 w 458"/>
              <a:gd name="T81" fmla="*/ 108005 h 458"/>
              <a:gd name="T82" fmla="*/ 201523 w 458"/>
              <a:gd name="T83" fmla="*/ 72706 h 458"/>
              <a:gd name="T84" fmla="*/ 177128 w 458"/>
              <a:gd name="T85" fmla="*/ 42675 h 458"/>
              <a:gd name="T86" fmla="*/ 177128 w 458"/>
              <a:gd name="T87" fmla="*/ 102737 h 458"/>
              <a:gd name="T88" fmla="*/ 151142 w 458"/>
              <a:gd name="T89" fmla="*/ 105898 h 458"/>
              <a:gd name="T90" fmla="*/ 134172 w 458"/>
              <a:gd name="T91" fmla="*/ 85351 h 458"/>
              <a:gd name="T92" fmla="*/ 142127 w 458"/>
              <a:gd name="T93" fmla="*/ 60062 h 458"/>
              <a:gd name="T94" fmla="*/ 167582 w 458"/>
              <a:gd name="T95" fmla="*/ 52159 h 458"/>
              <a:gd name="T96" fmla="*/ 188265 w 458"/>
              <a:gd name="T97" fmla="*/ 69545 h 458"/>
              <a:gd name="T98" fmla="*/ 181901 w 458"/>
              <a:gd name="T99" fmla="*/ 100103 h 458"/>
              <a:gd name="T100" fmla="*/ 153794 w 458"/>
              <a:gd name="T101" fmla="*/ 96415 h 458"/>
              <a:gd name="T102" fmla="*/ 145839 w 458"/>
              <a:gd name="T103" fmla="*/ 89039 h 458"/>
              <a:gd name="T104" fmla="*/ 146900 w 458"/>
              <a:gd name="T105" fmla="*/ 69545 h 458"/>
              <a:gd name="T106" fmla="*/ 153794 w 458"/>
              <a:gd name="T107" fmla="*/ 67964 h 458"/>
              <a:gd name="T108" fmla="*/ 153794 w 458"/>
              <a:gd name="T109" fmla="*/ 77448 h 458"/>
              <a:gd name="T110" fmla="*/ 155915 w 458"/>
              <a:gd name="T111" fmla="*/ 85351 h 458"/>
              <a:gd name="T112" fmla="*/ 158567 w 458"/>
              <a:gd name="T113" fmla="*/ 94307 h 4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58" h="458">
                <a:moveTo>
                  <a:pt x="444" y="121"/>
                </a:moveTo>
                <a:lnTo>
                  <a:pt x="336" y="13"/>
                </a:lnTo>
                <a:lnTo>
                  <a:pt x="329" y="7"/>
                </a:lnTo>
                <a:lnTo>
                  <a:pt x="321" y="3"/>
                </a:lnTo>
                <a:lnTo>
                  <a:pt x="312" y="0"/>
                </a:lnTo>
                <a:lnTo>
                  <a:pt x="304" y="0"/>
                </a:lnTo>
                <a:lnTo>
                  <a:pt x="296" y="0"/>
                </a:lnTo>
                <a:lnTo>
                  <a:pt x="288" y="3"/>
                </a:lnTo>
                <a:lnTo>
                  <a:pt x="279" y="7"/>
                </a:lnTo>
                <a:lnTo>
                  <a:pt x="272" y="13"/>
                </a:lnTo>
                <a:lnTo>
                  <a:pt x="13" y="272"/>
                </a:lnTo>
                <a:lnTo>
                  <a:pt x="7" y="279"/>
                </a:lnTo>
                <a:lnTo>
                  <a:pt x="3" y="288"/>
                </a:lnTo>
                <a:lnTo>
                  <a:pt x="2" y="296"/>
                </a:lnTo>
                <a:lnTo>
                  <a:pt x="0" y="304"/>
                </a:lnTo>
                <a:lnTo>
                  <a:pt x="2" y="312"/>
                </a:lnTo>
                <a:lnTo>
                  <a:pt x="3" y="321"/>
                </a:lnTo>
                <a:lnTo>
                  <a:pt x="7" y="329"/>
                </a:lnTo>
                <a:lnTo>
                  <a:pt x="13" y="336"/>
                </a:lnTo>
                <a:lnTo>
                  <a:pt x="121" y="444"/>
                </a:lnTo>
                <a:lnTo>
                  <a:pt x="128" y="450"/>
                </a:lnTo>
                <a:lnTo>
                  <a:pt x="136" y="454"/>
                </a:lnTo>
                <a:lnTo>
                  <a:pt x="145" y="457"/>
                </a:lnTo>
                <a:lnTo>
                  <a:pt x="153" y="458"/>
                </a:lnTo>
                <a:lnTo>
                  <a:pt x="161" y="457"/>
                </a:lnTo>
                <a:lnTo>
                  <a:pt x="171" y="454"/>
                </a:lnTo>
                <a:lnTo>
                  <a:pt x="178" y="450"/>
                </a:lnTo>
                <a:lnTo>
                  <a:pt x="184" y="444"/>
                </a:lnTo>
                <a:lnTo>
                  <a:pt x="444" y="184"/>
                </a:lnTo>
                <a:lnTo>
                  <a:pt x="450" y="178"/>
                </a:lnTo>
                <a:lnTo>
                  <a:pt x="454" y="169"/>
                </a:lnTo>
                <a:lnTo>
                  <a:pt x="457" y="161"/>
                </a:lnTo>
                <a:lnTo>
                  <a:pt x="458" y="153"/>
                </a:lnTo>
                <a:lnTo>
                  <a:pt x="457" y="145"/>
                </a:lnTo>
                <a:lnTo>
                  <a:pt x="454" y="136"/>
                </a:lnTo>
                <a:lnTo>
                  <a:pt x="450" y="128"/>
                </a:lnTo>
                <a:lnTo>
                  <a:pt x="444" y="121"/>
                </a:lnTo>
                <a:close/>
                <a:moveTo>
                  <a:pt x="428" y="168"/>
                </a:moveTo>
                <a:lnTo>
                  <a:pt x="307" y="290"/>
                </a:lnTo>
                <a:lnTo>
                  <a:pt x="290" y="274"/>
                </a:lnTo>
                <a:lnTo>
                  <a:pt x="274" y="290"/>
                </a:lnTo>
                <a:lnTo>
                  <a:pt x="290" y="307"/>
                </a:lnTo>
                <a:lnTo>
                  <a:pt x="168" y="428"/>
                </a:lnTo>
                <a:lnTo>
                  <a:pt x="165" y="431"/>
                </a:lnTo>
                <a:lnTo>
                  <a:pt x="161" y="433"/>
                </a:lnTo>
                <a:lnTo>
                  <a:pt x="153" y="435"/>
                </a:lnTo>
                <a:lnTo>
                  <a:pt x="145" y="433"/>
                </a:lnTo>
                <a:lnTo>
                  <a:pt x="140" y="431"/>
                </a:lnTo>
                <a:lnTo>
                  <a:pt x="138" y="428"/>
                </a:lnTo>
                <a:lnTo>
                  <a:pt x="29" y="319"/>
                </a:lnTo>
                <a:lnTo>
                  <a:pt x="26" y="316"/>
                </a:lnTo>
                <a:lnTo>
                  <a:pt x="25" y="312"/>
                </a:lnTo>
                <a:lnTo>
                  <a:pt x="24" y="304"/>
                </a:lnTo>
                <a:lnTo>
                  <a:pt x="25" y="296"/>
                </a:lnTo>
                <a:lnTo>
                  <a:pt x="26" y="293"/>
                </a:lnTo>
                <a:lnTo>
                  <a:pt x="29" y="289"/>
                </a:lnTo>
                <a:lnTo>
                  <a:pt x="151" y="167"/>
                </a:lnTo>
                <a:lnTo>
                  <a:pt x="168" y="184"/>
                </a:lnTo>
                <a:lnTo>
                  <a:pt x="184" y="169"/>
                </a:lnTo>
                <a:lnTo>
                  <a:pt x="167" y="151"/>
                </a:lnTo>
                <a:lnTo>
                  <a:pt x="289" y="29"/>
                </a:lnTo>
                <a:lnTo>
                  <a:pt x="292" y="26"/>
                </a:lnTo>
                <a:lnTo>
                  <a:pt x="296" y="25"/>
                </a:lnTo>
                <a:lnTo>
                  <a:pt x="304" y="22"/>
                </a:lnTo>
                <a:lnTo>
                  <a:pt x="312" y="25"/>
                </a:lnTo>
                <a:lnTo>
                  <a:pt x="316" y="26"/>
                </a:lnTo>
                <a:lnTo>
                  <a:pt x="319" y="29"/>
                </a:lnTo>
                <a:lnTo>
                  <a:pt x="428" y="138"/>
                </a:lnTo>
                <a:lnTo>
                  <a:pt x="431" y="142"/>
                </a:lnTo>
                <a:lnTo>
                  <a:pt x="433" y="145"/>
                </a:lnTo>
                <a:lnTo>
                  <a:pt x="435" y="153"/>
                </a:lnTo>
                <a:lnTo>
                  <a:pt x="433" y="161"/>
                </a:lnTo>
                <a:lnTo>
                  <a:pt x="431" y="165"/>
                </a:lnTo>
                <a:lnTo>
                  <a:pt x="428" y="168"/>
                </a:lnTo>
                <a:close/>
                <a:moveTo>
                  <a:pt x="204" y="189"/>
                </a:moveTo>
                <a:lnTo>
                  <a:pt x="230" y="213"/>
                </a:lnTo>
                <a:lnTo>
                  <a:pt x="213" y="230"/>
                </a:lnTo>
                <a:lnTo>
                  <a:pt x="187" y="204"/>
                </a:lnTo>
                <a:lnTo>
                  <a:pt x="204" y="189"/>
                </a:lnTo>
                <a:close/>
                <a:moveTo>
                  <a:pt x="249" y="233"/>
                </a:moveTo>
                <a:lnTo>
                  <a:pt x="274" y="257"/>
                </a:lnTo>
                <a:lnTo>
                  <a:pt x="257" y="274"/>
                </a:lnTo>
                <a:lnTo>
                  <a:pt x="233" y="249"/>
                </a:lnTo>
                <a:lnTo>
                  <a:pt x="249" y="233"/>
                </a:lnTo>
                <a:close/>
                <a:moveTo>
                  <a:pt x="150" y="231"/>
                </a:moveTo>
                <a:lnTo>
                  <a:pt x="150" y="231"/>
                </a:lnTo>
                <a:lnTo>
                  <a:pt x="135" y="233"/>
                </a:lnTo>
                <a:lnTo>
                  <a:pt x="121" y="237"/>
                </a:lnTo>
                <a:lnTo>
                  <a:pt x="107" y="244"/>
                </a:lnTo>
                <a:lnTo>
                  <a:pt x="96" y="253"/>
                </a:lnTo>
                <a:lnTo>
                  <a:pt x="87" y="264"/>
                </a:lnTo>
                <a:lnTo>
                  <a:pt x="80" y="278"/>
                </a:lnTo>
                <a:lnTo>
                  <a:pt x="76" y="292"/>
                </a:lnTo>
                <a:lnTo>
                  <a:pt x="74" y="307"/>
                </a:lnTo>
                <a:lnTo>
                  <a:pt x="76" y="322"/>
                </a:lnTo>
                <a:lnTo>
                  <a:pt x="80" y="336"/>
                </a:lnTo>
                <a:lnTo>
                  <a:pt x="87" y="349"/>
                </a:lnTo>
                <a:lnTo>
                  <a:pt x="96" y="360"/>
                </a:lnTo>
                <a:lnTo>
                  <a:pt x="107" y="370"/>
                </a:lnTo>
                <a:lnTo>
                  <a:pt x="121" y="377"/>
                </a:lnTo>
                <a:lnTo>
                  <a:pt x="135" y="382"/>
                </a:lnTo>
                <a:lnTo>
                  <a:pt x="150" y="384"/>
                </a:lnTo>
                <a:lnTo>
                  <a:pt x="165" y="382"/>
                </a:lnTo>
                <a:lnTo>
                  <a:pt x="179" y="377"/>
                </a:lnTo>
                <a:lnTo>
                  <a:pt x="193" y="370"/>
                </a:lnTo>
                <a:lnTo>
                  <a:pt x="204" y="360"/>
                </a:lnTo>
                <a:lnTo>
                  <a:pt x="215" y="349"/>
                </a:lnTo>
                <a:lnTo>
                  <a:pt x="222" y="336"/>
                </a:lnTo>
                <a:lnTo>
                  <a:pt x="226" y="322"/>
                </a:lnTo>
                <a:lnTo>
                  <a:pt x="227" y="307"/>
                </a:lnTo>
                <a:lnTo>
                  <a:pt x="226" y="292"/>
                </a:lnTo>
                <a:lnTo>
                  <a:pt x="222" y="278"/>
                </a:lnTo>
                <a:lnTo>
                  <a:pt x="215" y="266"/>
                </a:lnTo>
                <a:lnTo>
                  <a:pt x="204" y="253"/>
                </a:lnTo>
                <a:lnTo>
                  <a:pt x="193" y="244"/>
                </a:lnTo>
                <a:lnTo>
                  <a:pt x="179" y="237"/>
                </a:lnTo>
                <a:lnTo>
                  <a:pt x="165" y="233"/>
                </a:lnTo>
                <a:lnTo>
                  <a:pt x="150" y="231"/>
                </a:lnTo>
                <a:close/>
                <a:moveTo>
                  <a:pt x="189" y="344"/>
                </a:moveTo>
                <a:lnTo>
                  <a:pt x="189" y="344"/>
                </a:lnTo>
                <a:lnTo>
                  <a:pt x="180" y="351"/>
                </a:lnTo>
                <a:lnTo>
                  <a:pt x="171" y="356"/>
                </a:lnTo>
                <a:lnTo>
                  <a:pt x="161" y="359"/>
                </a:lnTo>
                <a:lnTo>
                  <a:pt x="150" y="360"/>
                </a:lnTo>
                <a:lnTo>
                  <a:pt x="140" y="359"/>
                </a:lnTo>
                <a:lnTo>
                  <a:pt x="129" y="356"/>
                </a:lnTo>
                <a:lnTo>
                  <a:pt x="121" y="351"/>
                </a:lnTo>
                <a:lnTo>
                  <a:pt x="113" y="344"/>
                </a:lnTo>
                <a:lnTo>
                  <a:pt x="106" y="337"/>
                </a:lnTo>
                <a:lnTo>
                  <a:pt x="101" y="327"/>
                </a:lnTo>
                <a:lnTo>
                  <a:pt x="98" y="318"/>
                </a:lnTo>
                <a:lnTo>
                  <a:pt x="98" y="307"/>
                </a:lnTo>
                <a:lnTo>
                  <a:pt x="98" y="296"/>
                </a:lnTo>
                <a:lnTo>
                  <a:pt x="101" y="286"/>
                </a:lnTo>
                <a:lnTo>
                  <a:pt x="106" y="278"/>
                </a:lnTo>
                <a:lnTo>
                  <a:pt x="113" y="270"/>
                </a:lnTo>
                <a:lnTo>
                  <a:pt x="121" y="263"/>
                </a:lnTo>
                <a:lnTo>
                  <a:pt x="129" y="257"/>
                </a:lnTo>
                <a:lnTo>
                  <a:pt x="140" y="255"/>
                </a:lnTo>
                <a:lnTo>
                  <a:pt x="150" y="253"/>
                </a:lnTo>
                <a:lnTo>
                  <a:pt x="161" y="255"/>
                </a:lnTo>
                <a:lnTo>
                  <a:pt x="171" y="257"/>
                </a:lnTo>
                <a:lnTo>
                  <a:pt x="180" y="263"/>
                </a:lnTo>
                <a:lnTo>
                  <a:pt x="189" y="270"/>
                </a:lnTo>
                <a:lnTo>
                  <a:pt x="194" y="278"/>
                </a:lnTo>
                <a:lnTo>
                  <a:pt x="200" y="288"/>
                </a:lnTo>
                <a:lnTo>
                  <a:pt x="202" y="297"/>
                </a:lnTo>
                <a:lnTo>
                  <a:pt x="204" y="307"/>
                </a:lnTo>
                <a:lnTo>
                  <a:pt x="202" y="316"/>
                </a:lnTo>
                <a:lnTo>
                  <a:pt x="200" y="327"/>
                </a:lnTo>
                <a:lnTo>
                  <a:pt x="194" y="336"/>
                </a:lnTo>
                <a:lnTo>
                  <a:pt x="189" y="344"/>
                </a:lnTo>
                <a:close/>
                <a:moveTo>
                  <a:pt x="143" y="333"/>
                </a:moveTo>
                <a:lnTo>
                  <a:pt x="143" y="333"/>
                </a:lnTo>
                <a:lnTo>
                  <a:pt x="140" y="337"/>
                </a:lnTo>
                <a:lnTo>
                  <a:pt x="135" y="337"/>
                </a:lnTo>
                <a:lnTo>
                  <a:pt x="132" y="337"/>
                </a:lnTo>
                <a:lnTo>
                  <a:pt x="129" y="336"/>
                </a:lnTo>
                <a:lnTo>
                  <a:pt x="125" y="332"/>
                </a:lnTo>
                <a:lnTo>
                  <a:pt x="120" y="325"/>
                </a:lnTo>
                <a:lnTo>
                  <a:pt x="116" y="316"/>
                </a:lnTo>
                <a:lnTo>
                  <a:pt x="114" y="307"/>
                </a:lnTo>
                <a:lnTo>
                  <a:pt x="116" y="299"/>
                </a:lnTo>
                <a:lnTo>
                  <a:pt x="118" y="292"/>
                </a:lnTo>
                <a:lnTo>
                  <a:pt x="121" y="286"/>
                </a:lnTo>
                <a:lnTo>
                  <a:pt x="124" y="285"/>
                </a:lnTo>
                <a:lnTo>
                  <a:pt x="128" y="282"/>
                </a:lnTo>
                <a:lnTo>
                  <a:pt x="131" y="283"/>
                </a:lnTo>
                <a:lnTo>
                  <a:pt x="135" y="285"/>
                </a:lnTo>
                <a:lnTo>
                  <a:pt x="138" y="288"/>
                </a:lnTo>
                <a:lnTo>
                  <a:pt x="139" y="290"/>
                </a:lnTo>
                <a:lnTo>
                  <a:pt x="139" y="294"/>
                </a:lnTo>
                <a:lnTo>
                  <a:pt x="138" y="299"/>
                </a:lnTo>
                <a:lnTo>
                  <a:pt x="135" y="303"/>
                </a:lnTo>
                <a:lnTo>
                  <a:pt x="135" y="307"/>
                </a:lnTo>
                <a:lnTo>
                  <a:pt x="135" y="311"/>
                </a:lnTo>
                <a:lnTo>
                  <a:pt x="136" y="315"/>
                </a:lnTo>
                <a:lnTo>
                  <a:pt x="139" y="318"/>
                </a:lnTo>
                <a:lnTo>
                  <a:pt x="142" y="319"/>
                </a:lnTo>
                <a:lnTo>
                  <a:pt x="145" y="322"/>
                </a:lnTo>
                <a:lnTo>
                  <a:pt x="146" y="326"/>
                </a:lnTo>
                <a:lnTo>
                  <a:pt x="145" y="330"/>
                </a:lnTo>
                <a:lnTo>
                  <a:pt x="143" y="333"/>
                </a:lnTo>
                <a:close/>
                <a:moveTo>
                  <a:pt x="305" y="76"/>
                </a:moveTo>
                <a:lnTo>
                  <a:pt x="305" y="76"/>
                </a:lnTo>
                <a:lnTo>
                  <a:pt x="290" y="77"/>
                </a:lnTo>
                <a:lnTo>
                  <a:pt x="277" y="81"/>
                </a:lnTo>
                <a:lnTo>
                  <a:pt x="263" y="88"/>
                </a:lnTo>
                <a:lnTo>
                  <a:pt x="252" y="98"/>
                </a:lnTo>
                <a:lnTo>
                  <a:pt x="242" y="110"/>
                </a:lnTo>
                <a:lnTo>
                  <a:pt x="235" y="123"/>
                </a:lnTo>
                <a:lnTo>
                  <a:pt x="231" y="138"/>
                </a:lnTo>
                <a:lnTo>
                  <a:pt x="230" y="151"/>
                </a:lnTo>
                <a:lnTo>
                  <a:pt x="231" y="167"/>
                </a:lnTo>
                <a:lnTo>
                  <a:pt x="235" y="180"/>
                </a:lnTo>
                <a:lnTo>
                  <a:pt x="242" y="194"/>
                </a:lnTo>
                <a:lnTo>
                  <a:pt x="252" y="205"/>
                </a:lnTo>
                <a:lnTo>
                  <a:pt x="263" y="215"/>
                </a:lnTo>
                <a:lnTo>
                  <a:pt x="277" y="223"/>
                </a:lnTo>
                <a:lnTo>
                  <a:pt x="290" y="227"/>
                </a:lnTo>
                <a:lnTo>
                  <a:pt x="305" y="228"/>
                </a:lnTo>
                <a:lnTo>
                  <a:pt x="321" y="227"/>
                </a:lnTo>
                <a:lnTo>
                  <a:pt x="334" y="223"/>
                </a:lnTo>
                <a:lnTo>
                  <a:pt x="348" y="215"/>
                </a:lnTo>
                <a:lnTo>
                  <a:pt x="359" y="205"/>
                </a:lnTo>
                <a:lnTo>
                  <a:pt x="369" y="194"/>
                </a:lnTo>
                <a:lnTo>
                  <a:pt x="376" y="180"/>
                </a:lnTo>
                <a:lnTo>
                  <a:pt x="380" y="167"/>
                </a:lnTo>
                <a:lnTo>
                  <a:pt x="381" y="151"/>
                </a:lnTo>
                <a:lnTo>
                  <a:pt x="380" y="138"/>
                </a:lnTo>
                <a:lnTo>
                  <a:pt x="376" y="123"/>
                </a:lnTo>
                <a:lnTo>
                  <a:pt x="369" y="110"/>
                </a:lnTo>
                <a:lnTo>
                  <a:pt x="359" y="98"/>
                </a:lnTo>
                <a:lnTo>
                  <a:pt x="348" y="88"/>
                </a:lnTo>
                <a:lnTo>
                  <a:pt x="334" y="81"/>
                </a:lnTo>
                <a:lnTo>
                  <a:pt x="321" y="77"/>
                </a:lnTo>
                <a:lnTo>
                  <a:pt x="305" y="76"/>
                </a:lnTo>
                <a:close/>
                <a:moveTo>
                  <a:pt x="343" y="190"/>
                </a:moveTo>
                <a:lnTo>
                  <a:pt x="343" y="190"/>
                </a:lnTo>
                <a:lnTo>
                  <a:pt x="334" y="195"/>
                </a:lnTo>
                <a:lnTo>
                  <a:pt x="326" y="201"/>
                </a:lnTo>
                <a:lnTo>
                  <a:pt x="316" y="204"/>
                </a:lnTo>
                <a:lnTo>
                  <a:pt x="305" y="205"/>
                </a:lnTo>
                <a:lnTo>
                  <a:pt x="294" y="204"/>
                </a:lnTo>
                <a:lnTo>
                  <a:pt x="285" y="201"/>
                </a:lnTo>
                <a:lnTo>
                  <a:pt x="277" y="195"/>
                </a:lnTo>
                <a:lnTo>
                  <a:pt x="268" y="190"/>
                </a:lnTo>
                <a:lnTo>
                  <a:pt x="261" y="182"/>
                </a:lnTo>
                <a:lnTo>
                  <a:pt x="256" y="172"/>
                </a:lnTo>
                <a:lnTo>
                  <a:pt x="253" y="162"/>
                </a:lnTo>
                <a:lnTo>
                  <a:pt x="252" y="151"/>
                </a:lnTo>
                <a:lnTo>
                  <a:pt x="253" y="142"/>
                </a:lnTo>
                <a:lnTo>
                  <a:pt x="256" y="132"/>
                </a:lnTo>
                <a:lnTo>
                  <a:pt x="261" y="123"/>
                </a:lnTo>
                <a:lnTo>
                  <a:pt x="268" y="114"/>
                </a:lnTo>
                <a:lnTo>
                  <a:pt x="277" y="107"/>
                </a:lnTo>
                <a:lnTo>
                  <a:pt x="285" y="102"/>
                </a:lnTo>
                <a:lnTo>
                  <a:pt x="294" y="99"/>
                </a:lnTo>
                <a:lnTo>
                  <a:pt x="305" y="99"/>
                </a:lnTo>
                <a:lnTo>
                  <a:pt x="316" y="99"/>
                </a:lnTo>
                <a:lnTo>
                  <a:pt x="326" y="102"/>
                </a:lnTo>
                <a:lnTo>
                  <a:pt x="334" y="107"/>
                </a:lnTo>
                <a:lnTo>
                  <a:pt x="343" y="114"/>
                </a:lnTo>
                <a:lnTo>
                  <a:pt x="349" y="123"/>
                </a:lnTo>
                <a:lnTo>
                  <a:pt x="355" y="132"/>
                </a:lnTo>
                <a:lnTo>
                  <a:pt x="358" y="142"/>
                </a:lnTo>
                <a:lnTo>
                  <a:pt x="359" y="151"/>
                </a:lnTo>
                <a:lnTo>
                  <a:pt x="358" y="162"/>
                </a:lnTo>
                <a:lnTo>
                  <a:pt x="355" y="172"/>
                </a:lnTo>
                <a:lnTo>
                  <a:pt x="349" y="182"/>
                </a:lnTo>
                <a:lnTo>
                  <a:pt x="343" y="190"/>
                </a:lnTo>
                <a:close/>
                <a:moveTo>
                  <a:pt x="299" y="179"/>
                </a:moveTo>
                <a:lnTo>
                  <a:pt x="299" y="179"/>
                </a:lnTo>
                <a:lnTo>
                  <a:pt x="296" y="182"/>
                </a:lnTo>
                <a:lnTo>
                  <a:pt x="290" y="183"/>
                </a:lnTo>
                <a:lnTo>
                  <a:pt x="288" y="182"/>
                </a:lnTo>
                <a:lnTo>
                  <a:pt x="285" y="180"/>
                </a:lnTo>
                <a:lnTo>
                  <a:pt x="281" y="176"/>
                </a:lnTo>
                <a:lnTo>
                  <a:pt x="275" y="169"/>
                </a:lnTo>
                <a:lnTo>
                  <a:pt x="271" y="161"/>
                </a:lnTo>
                <a:lnTo>
                  <a:pt x="270" y="153"/>
                </a:lnTo>
                <a:lnTo>
                  <a:pt x="271" y="143"/>
                </a:lnTo>
                <a:lnTo>
                  <a:pt x="274" y="138"/>
                </a:lnTo>
                <a:lnTo>
                  <a:pt x="277" y="132"/>
                </a:lnTo>
                <a:lnTo>
                  <a:pt x="279" y="129"/>
                </a:lnTo>
                <a:lnTo>
                  <a:pt x="282" y="128"/>
                </a:lnTo>
                <a:lnTo>
                  <a:pt x="286" y="128"/>
                </a:lnTo>
                <a:lnTo>
                  <a:pt x="290" y="129"/>
                </a:lnTo>
                <a:lnTo>
                  <a:pt x="293" y="132"/>
                </a:lnTo>
                <a:lnTo>
                  <a:pt x="294" y="135"/>
                </a:lnTo>
                <a:lnTo>
                  <a:pt x="294" y="139"/>
                </a:lnTo>
                <a:lnTo>
                  <a:pt x="293" y="143"/>
                </a:lnTo>
                <a:lnTo>
                  <a:pt x="290" y="147"/>
                </a:lnTo>
                <a:lnTo>
                  <a:pt x="290" y="151"/>
                </a:lnTo>
                <a:lnTo>
                  <a:pt x="290" y="156"/>
                </a:lnTo>
                <a:lnTo>
                  <a:pt x="292" y="160"/>
                </a:lnTo>
                <a:lnTo>
                  <a:pt x="294" y="162"/>
                </a:lnTo>
                <a:lnTo>
                  <a:pt x="296" y="165"/>
                </a:lnTo>
                <a:lnTo>
                  <a:pt x="299" y="168"/>
                </a:lnTo>
                <a:lnTo>
                  <a:pt x="300" y="171"/>
                </a:lnTo>
                <a:lnTo>
                  <a:pt x="300" y="175"/>
                </a:lnTo>
                <a:lnTo>
                  <a:pt x="299" y="179"/>
                </a:lnTo>
                <a:close/>
              </a:path>
            </a:pathLst>
          </a:custGeom>
          <a:solidFill>
            <a:schemeClr val="accent1"/>
          </a:solidFill>
          <a:ln>
            <a:noFill/>
          </a:ln>
        </p:spPr>
        <p:txBody>
          <a:bodyPr/>
          <a:lstStyle/>
          <a:p>
            <a:endParaRPr lang="en-US" dirty="0"/>
          </a:p>
        </p:txBody>
      </p:sp>
      <p:sp>
        <p:nvSpPr>
          <p:cNvPr id="316" name="Freeform 361"/>
          <p:cNvSpPr>
            <a:spLocks noEditPoints="1"/>
          </p:cNvSpPr>
          <p:nvPr/>
        </p:nvSpPr>
        <p:spPr bwMode="auto">
          <a:xfrm>
            <a:off x="10101308" y="4427237"/>
            <a:ext cx="369546" cy="361683"/>
          </a:xfrm>
          <a:custGeom>
            <a:avLst/>
            <a:gdLst>
              <a:gd name="T0" fmla="*/ 188467 w 424"/>
              <a:gd name="T1" fmla="*/ 108479 h 414"/>
              <a:gd name="T2" fmla="*/ 223310 w 424"/>
              <a:gd name="T3" fmla="*/ 85725 h 414"/>
              <a:gd name="T4" fmla="*/ 188467 w 424"/>
              <a:gd name="T5" fmla="*/ 24342 h 414"/>
              <a:gd name="T6" fmla="*/ 150457 w 424"/>
              <a:gd name="T7" fmla="*/ 5821 h 414"/>
              <a:gd name="T8" fmla="*/ 144650 w 424"/>
              <a:gd name="T9" fmla="*/ 0 h 414"/>
              <a:gd name="T10" fmla="*/ 74437 w 424"/>
              <a:gd name="T11" fmla="*/ 3704 h 414"/>
              <a:gd name="T12" fmla="*/ 38538 w 424"/>
              <a:gd name="T13" fmla="*/ 24342 h 414"/>
              <a:gd name="T14" fmla="*/ 1056 w 424"/>
              <a:gd name="T15" fmla="*/ 83608 h 414"/>
              <a:gd name="T16" fmla="*/ 3168 w 424"/>
              <a:gd name="T17" fmla="*/ 91546 h 414"/>
              <a:gd name="T18" fmla="*/ 1056 w 424"/>
              <a:gd name="T19" fmla="*/ 133350 h 414"/>
              <a:gd name="T20" fmla="*/ 34843 w 424"/>
              <a:gd name="T21" fmla="*/ 193675 h 414"/>
              <a:gd name="T22" fmla="*/ 43289 w 424"/>
              <a:gd name="T23" fmla="*/ 195792 h 414"/>
              <a:gd name="T24" fmla="*/ 75493 w 424"/>
              <a:gd name="T25" fmla="*/ 217487 h 414"/>
              <a:gd name="T26" fmla="*/ 146762 w 424"/>
              <a:gd name="T27" fmla="*/ 218546 h 414"/>
              <a:gd name="T28" fmla="*/ 183188 w 424"/>
              <a:gd name="T29" fmla="*/ 194204 h 414"/>
              <a:gd name="T30" fmla="*/ 191107 w 424"/>
              <a:gd name="T31" fmla="*/ 191558 h 414"/>
              <a:gd name="T32" fmla="*/ 223838 w 424"/>
              <a:gd name="T33" fmla="*/ 131233 h 414"/>
              <a:gd name="T34" fmla="*/ 140955 w 424"/>
              <a:gd name="T35" fmla="*/ 159279 h 414"/>
              <a:gd name="T36" fmla="*/ 86051 w 424"/>
              <a:gd name="T37" fmla="*/ 206904 h 414"/>
              <a:gd name="T38" fmla="*/ 82883 w 424"/>
              <a:gd name="T39" fmla="*/ 160867 h 414"/>
              <a:gd name="T40" fmla="*/ 51208 w 424"/>
              <a:gd name="T41" fmla="*/ 115887 h 414"/>
              <a:gd name="T42" fmla="*/ 53320 w 424"/>
              <a:gd name="T43" fmla="*/ 106892 h 414"/>
              <a:gd name="T44" fmla="*/ 77076 w 424"/>
              <a:gd name="T45" fmla="*/ 59796 h 414"/>
              <a:gd name="T46" fmla="*/ 86051 w 424"/>
              <a:gd name="T47" fmla="*/ 53975 h 414"/>
              <a:gd name="T48" fmla="*/ 138843 w 424"/>
              <a:gd name="T49" fmla="*/ 55562 h 414"/>
              <a:gd name="T50" fmla="*/ 182660 w 424"/>
              <a:gd name="T51" fmla="*/ 37042 h 414"/>
              <a:gd name="T52" fmla="*/ 169990 w 424"/>
              <a:gd name="T53" fmla="*/ 109008 h 414"/>
              <a:gd name="T54" fmla="*/ 183716 w 424"/>
              <a:gd name="T55" fmla="*/ 180446 h 414"/>
              <a:gd name="T56" fmla="*/ 136731 w 424"/>
              <a:gd name="T57" fmla="*/ 127529 h 414"/>
              <a:gd name="T58" fmla="*/ 121422 w 424"/>
              <a:gd name="T59" fmla="*/ 133350 h 414"/>
              <a:gd name="T60" fmla="*/ 100305 w 424"/>
              <a:gd name="T61" fmla="*/ 143933 h 414"/>
              <a:gd name="T62" fmla="*/ 104000 w 424"/>
              <a:gd name="T63" fmla="*/ 152400 h 414"/>
              <a:gd name="T64" fmla="*/ 117198 w 424"/>
              <a:gd name="T65" fmla="*/ 162454 h 414"/>
              <a:gd name="T66" fmla="*/ 130396 w 424"/>
              <a:gd name="T67" fmla="*/ 175683 h 414"/>
              <a:gd name="T68" fmla="*/ 125117 w 424"/>
              <a:gd name="T69" fmla="*/ 179917 h 414"/>
              <a:gd name="T70" fmla="*/ 117198 w 424"/>
              <a:gd name="T71" fmla="*/ 183621 h 414"/>
              <a:gd name="T72" fmla="*/ 111919 w 424"/>
              <a:gd name="T73" fmla="*/ 188383 h 414"/>
              <a:gd name="T74" fmla="*/ 107168 w 424"/>
              <a:gd name="T75" fmla="*/ 183621 h 414"/>
              <a:gd name="T76" fmla="*/ 96081 w 424"/>
              <a:gd name="T77" fmla="*/ 159279 h 414"/>
              <a:gd name="T78" fmla="*/ 89746 w 424"/>
              <a:gd name="T79" fmla="*/ 142875 h 414"/>
              <a:gd name="T80" fmla="*/ 100305 w 424"/>
              <a:gd name="T81" fmla="*/ 131233 h 414"/>
              <a:gd name="T82" fmla="*/ 111391 w 424"/>
              <a:gd name="T83" fmla="*/ 83079 h 414"/>
              <a:gd name="T84" fmla="*/ 127757 w 424"/>
              <a:gd name="T85" fmla="*/ 120121 h 414"/>
              <a:gd name="T86" fmla="*/ 126701 w 424"/>
              <a:gd name="T87" fmla="*/ 104775 h 414"/>
              <a:gd name="T88" fmla="*/ 140955 w 424"/>
              <a:gd name="T89" fmla="*/ 115887 h 414"/>
              <a:gd name="T90" fmla="*/ 84995 w 424"/>
              <a:gd name="T91" fmla="*/ 91017 h 414"/>
              <a:gd name="T92" fmla="*/ 92914 w 424"/>
              <a:gd name="T93" fmla="*/ 73025 h 414"/>
              <a:gd name="T94" fmla="*/ 107168 w 424"/>
              <a:gd name="T95" fmla="*/ 65087 h 414"/>
              <a:gd name="T96" fmla="*/ 101889 w 424"/>
              <a:gd name="T97" fmla="*/ 48683 h 414"/>
              <a:gd name="T98" fmla="*/ 107696 w 424"/>
              <a:gd name="T99" fmla="*/ 36513 h 414"/>
              <a:gd name="T100" fmla="*/ 121422 w 424"/>
              <a:gd name="T101" fmla="*/ 42333 h 414"/>
              <a:gd name="T102" fmla="*/ 119310 w 424"/>
              <a:gd name="T103" fmla="*/ 53446 h 414"/>
              <a:gd name="T104" fmla="*/ 130924 w 424"/>
              <a:gd name="T105" fmla="*/ 64029 h 414"/>
              <a:gd name="T106" fmla="*/ 140427 w 424"/>
              <a:gd name="T107" fmla="*/ 70908 h 414"/>
              <a:gd name="T108" fmla="*/ 135147 w 424"/>
              <a:gd name="T109" fmla="*/ 75671 h 414"/>
              <a:gd name="T110" fmla="*/ 120894 w 424"/>
              <a:gd name="T111" fmla="*/ 73554 h 414"/>
              <a:gd name="T112" fmla="*/ 100305 w 424"/>
              <a:gd name="T113" fmla="*/ 79904 h 414"/>
              <a:gd name="T114" fmla="*/ 96081 w 424"/>
              <a:gd name="T115" fmla="*/ 90488 h 414"/>
              <a:gd name="T116" fmla="*/ 98193 w 424"/>
              <a:gd name="T117" fmla="*/ 107950 h 414"/>
              <a:gd name="T118" fmla="*/ 86051 w 424"/>
              <a:gd name="T119" fmla="*/ 94721 h 41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24" h="414">
                <a:moveTo>
                  <a:pt x="424" y="248"/>
                </a:moveTo>
                <a:lnTo>
                  <a:pt x="424" y="248"/>
                </a:lnTo>
                <a:lnTo>
                  <a:pt x="423" y="244"/>
                </a:lnTo>
                <a:lnTo>
                  <a:pt x="418" y="241"/>
                </a:lnTo>
                <a:lnTo>
                  <a:pt x="357" y="205"/>
                </a:lnTo>
                <a:lnTo>
                  <a:pt x="418" y="169"/>
                </a:lnTo>
                <a:lnTo>
                  <a:pt x="421" y="167"/>
                </a:lnTo>
                <a:lnTo>
                  <a:pt x="423" y="162"/>
                </a:lnTo>
                <a:lnTo>
                  <a:pt x="424" y="158"/>
                </a:lnTo>
                <a:lnTo>
                  <a:pt x="421" y="153"/>
                </a:lnTo>
                <a:lnTo>
                  <a:pt x="359" y="48"/>
                </a:lnTo>
                <a:lnTo>
                  <a:pt x="357" y="46"/>
                </a:lnTo>
                <a:lnTo>
                  <a:pt x="352" y="43"/>
                </a:lnTo>
                <a:lnTo>
                  <a:pt x="348" y="43"/>
                </a:lnTo>
                <a:lnTo>
                  <a:pt x="343" y="44"/>
                </a:lnTo>
                <a:lnTo>
                  <a:pt x="285" y="79"/>
                </a:lnTo>
                <a:lnTo>
                  <a:pt x="285" y="11"/>
                </a:lnTo>
                <a:lnTo>
                  <a:pt x="284" y="7"/>
                </a:lnTo>
                <a:lnTo>
                  <a:pt x="282" y="3"/>
                </a:lnTo>
                <a:lnTo>
                  <a:pt x="278" y="0"/>
                </a:lnTo>
                <a:lnTo>
                  <a:pt x="274" y="0"/>
                </a:lnTo>
                <a:lnTo>
                  <a:pt x="152" y="0"/>
                </a:lnTo>
                <a:lnTo>
                  <a:pt x="148" y="0"/>
                </a:lnTo>
                <a:lnTo>
                  <a:pt x="143" y="3"/>
                </a:lnTo>
                <a:lnTo>
                  <a:pt x="141" y="7"/>
                </a:lnTo>
                <a:lnTo>
                  <a:pt x="139" y="11"/>
                </a:lnTo>
                <a:lnTo>
                  <a:pt x="139" y="83"/>
                </a:lnTo>
                <a:lnTo>
                  <a:pt x="79" y="47"/>
                </a:lnTo>
                <a:lnTo>
                  <a:pt x="73" y="46"/>
                </a:lnTo>
                <a:lnTo>
                  <a:pt x="69" y="47"/>
                </a:lnTo>
                <a:lnTo>
                  <a:pt x="65" y="48"/>
                </a:lnTo>
                <a:lnTo>
                  <a:pt x="62" y="51"/>
                </a:lnTo>
                <a:lnTo>
                  <a:pt x="2" y="158"/>
                </a:lnTo>
                <a:lnTo>
                  <a:pt x="0" y="162"/>
                </a:lnTo>
                <a:lnTo>
                  <a:pt x="2" y="167"/>
                </a:lnTo>
                <a:lnTo>
                  <a:pt x="3" y="171"/>
                </a:lnTo>
                <a:lnTo>
                  <a:pt x="6" y="173"/>
                </a:lnTo>
                <a:lnTo>
                  <a:pt x="68" y="209"/>
                </a:lnTo>
                <a:lnTo>
                  <a:pt x="7" y="245"/>
                </a:lnTo>
                <a:lnTo>
                  <a:pt x="5" y="248"/>
                </a:lnTo>
                <a:lnTo>
                  <a:pt x="2" y="252"/>
                </a:lnTo>
                <a:lnTo>
                  <a:pt x="2" y="256"/>
                </a:lnTo>
                <a:lnTo>
                  <a:pt x="3" y="260"/>
                </a:lnTo>
                <a:lnTo>
                  <a:pt x="66" y="366"/>
                </a:lnTo>
                <a:lnTo>
                  <a:pt x="69" y="369"/>
                </a:lnTo>
                <a:lnTo>
                  <a:pt x="73" y="371"/>
                </a:lnTo>
                <a:lnTo>
                  <a:pt x="77" y="371"/>
                </a:lnTo>
                <a:lnTo>
                  <a:pt x="82" y="370"/>
                </a:lnTo>
                <a:lnTo>
                  <a:pt x="139" y="334"/>
                </a:lnTo>
                <a:lnTo>
                  <a:pt x="139" y="403"/>
                </a:lnTo>
                <a:lnTo>
                  <a:pt x="141" y="407"/>
                </a:lnTo>
                <a:lnTo>
                  <a:pt x="143" y="411"/>
                </a:lnTo>
                <a:lnTo>
                  <a:pt x="148" y="413"/>
                </a:lnTo>
                <a:lnTo>
                  <a:pt x="152" y="414"/>
                </a:lnTo>
                <a:lnTo>
                  <a:pt x="274" y="414"/>
                </a:lnTo>
                <a:lnTo>
                  <a:pt x="278" y="413"/>
                </a:lnTo>
                <a:lnTo>
                  <a:pt x="282" y="411"/>
                </a:lnTo>
                <a:lnTo>
                  <a:pt x="284" y="407"/>
                </a:lnTo>
                <a:lnTo>
                  <a:pt x="285" y="403"/>
                </a:lnTo>
                <a:lnTo>
                  <a:pt x="285" y="332"/>
                </a:lnTo>
                <a:lnTo>
                  <a:pt x="347" y="367"/>
                </a:lnTo>
                <a:lnTo>
                  <a:pt x="351" y="369"/>
                </a:lnTo>
                <a:lnTo>
                  <a:pt x="355" y="367"/>
                </a:lnTo>
                <a:lnTo>
                  <a:pt x="359" y="366"/>
                </a:lnTo>
                <a:lnTo>
                  <a:pt x="362" y="362"/>
                </a:lnTo>
                <a:lnTo>
                  <a:pt x="423" y="256"/>
                </a:lnTo>
                <a:lnTo>
                  <a:pt x="424" y="252"/>
                </a:lnTo>
                <a:lnTo>
                  <a:pt x="424" y="248"/>
                </a:lnTo>
                <a:close/>
                <a:moveTo>
                  <a:pt x="348" y="341"/>
                </a:moveTo>
                <a:lnTo>
                  <a:pt x="280" y="301"/>
                </a:lnTo>
                <a:lnTo>
                  <a:pt x="274" y="300"/>
                </a:lnTo>
                <a:lnTo>
                  <a:pt x="267" y="301"/>
                </a:lnTo>
                <a:lnTo>
                  <a:pt x="263" y="307"/>
                </a:lnTo>
                <a:lnTo>
                  <a:pt x="262" y="312"/>
                </a:lnTo>
                <a:lnTo>
                  <a:pt x="262" y="391"/>
                </a:lnTo>
                <a:lnTo>
                  <a:pt x="163" y="391"/>
                </a:lnTo>
                <a:lnTo>
                  <a:pt x="163" y="315"/>
                </a:lnTo>
                <a:lnTo>
                  <a:pt x="161" y="308"/>
                </a:lnTo>
                <a:lnTo>
                  <a:pt x="157" y="304"/>
                </a:lnTo>
                <a:lnTo>
                  <a:pt x="152" y="303"/>
                </a:lnTo>
                <a:lnTo>
                  <a:pt x="146" y="304"/>
                </a:lnTo>
                <a:lnTo>
                  <a:pt x="80" y="344"/>
                </a:lnTo>
                <a:lnTo>
                  <a:pt x="29" y="259"/>
                </a:lnTo>
                <a:lnTo>
                  <a:pt x="97" y="219"/>
                </a:lnTo>
                <a:lnTo>
                  <a:pt x="101" y="215"/>
                </a:lnTo>
                <a:lnTo>
                  <a:pt x="102" y="208"/>
                </a:lnTo>
                <a:lnTo>
                  <a:pt x="101" y="202"/>
                </a:lnTo>
                <a:lnTo>
                  <a:pt x="97" y="198"/>
                </a:lnTo>
                <a:lnTo>
                  <a:pt x="28" y="160"/>
                </a:lnTo>
                <a:lnTo>
                  <a:pt x="77" y="73"/>
                </a:lnTo>
                <a:lnTo>
                  <a:pt x="146" y="113"/>
                </a:lnTo>
                <a:lnTo>
                  <a:pt x="152" y="114"/>
                </a:lnTo>
                <a:lnTo>
                  <a:pt x="157" y="112"/>
                </a:lnTo>
                <a:lnTo>
                  <a:pt x="161" y="107"/>
                </a:lnTo>
                <a:lnTo>
                  <a:pt x="163" y="102"/>
                </a:lnTo>
                <a:lnTo>
                  <a:pt x="163" y="24"/>
                </a:lnTo>
                <a:lnTo>
                  <a:pt x="262" y="24"/>
                </a:lnTo>
                <a:lnTo>
                  <a:pt x="262" y="99"/>
                </a:lnTo>
                <a:lnTo>
                  <a:pt x="263" y="105"/>
                </a:lnTo>
                <a:lnTo>
                  <a:pt x="269" y="110"/>
                </a:lnTo>
                <a:lnTo>
                  <a:pt x="274" y="112"/>
                </a:lnTo>
                <a:lnTo>
                  <a:pt x="280" y="109"/>
                </a:lnTo>
                <a:lnTo>
                  <a:pt x="346" y="70"/>
                </a:lnTo>
                <a:lnTo>
                  <a:pt x="396" y="156"/>
                </a:lnTo>
                <a:lnTo>
                  <a:pt x="328" y="195"/>
                </a:lnTo>
                <a:lnTo>
                  <a:pt x="324" y="200"/>
                </a:lnTo>
                <a:lnTo>
                  <a:pt x="322" y="206"/>
                </a:lnTo>
                <a:lnTo>
                  <a:pt x="324" y="212"/>
                </a:lnTo>
                <a:lnTo>
                  <a:pt x="328" y="216"/>
                </a:lnTo>
                <a:lnTo>
                  <a:pt x="396" y="255"/>
                </a:lnTo>
                <a:lnTo>
                  <a:pt x="348" y="341"/>
                </a:lnTo>
                <a:close/>
                <a:moveTo>
                  <a:pt x="269" y="223"/>
                </a:moveTo>
                <a:lnTo>
                  <a:pt x="269" y="223"/>
                </a:lnTo>
                <a:lnTo>
                  <a:pt x="267" y="228"/>
                </a:lnTo>
                <a:lnTo>
                  <a:pt x="264" y="235"/>
                </a:lnTo>
                <a:lnTo>
                  <a:pt x="259" y="241"/>
                </a:lnTo>
                <a:lnTo>
                  <a:pt x="249" y="245"/>
                </a:lnTo>
                <a:lnTo>
                  <a:pt x="230" y="252"/>
                </a:lnTo>
                <a:lnTo>
                  <a:pt x="214" y="259"/>
                </a:lnTo>
                <a:lnTo>
                  <a:pt x="198" y="266"/>
                </a:lnTo>
                <a:lnTo>
                  <a:pt x="193" y="270"/>
                </a:lnTo>
                <a:lnTo>
                  <a:pt x="190" y="272"/>
                </a:lnTo>
                <a:lnTo>
                  <a:pt x="189" y="277"/>
                </a:lnTo>
                <a:lnTo>
                  <a:pt x="190" y="279"/>
                </a:lnTo>
                <a:lnTo>
                  <a:pt x="193" y="283"/>
                </a:lnTo>
                <a:lnTo>
                  <a:pt x="197" y="288"/>
                </a:lnTo>
                <a:lnTo>
                  <a:pt x="203" y="292"/>
                </a:lnTo>
                <a:lnTo>
                  <a:pt x="203" y="281"/>
                </a:lnTo>
                <a:lnTo>
                  <a:pt x="222" y="272"/>
                </a:lnTo>
                <a:lnTo>
                  <a:pt x="222" y="307"/>
                </a:lnTo>
                <a:lnTo>
                  <a:pt x="242" y="322"/>
                </a:lnTo>
                <a:lnTo>
                  <a:pt x="245" y="325"/>
                </a:lnTo>
                <a:lnTo>
                  <a:pt x="247" y="327"/>
                </a:lnTo>
                <a:lnTo>
                  <a:pt x="247" y="332"/>
                </a:lnTo>
                <a:lnTo>
                  <a:pt x="245" y="336"/>
                </a:lnTo>
                <a:lnTo>
                  <a:pt x="241" y="338"/>
                </a:lnTo>
                <a:lnTo>
                  <a:pt x="237" y="340"/>
                </a:lnTo>
                <a:lnTo>
                  <a:pt x="234" y="338"/>
                </a:lnTo>
                <a:lnTo>
                  <a:pt x="231" y="337"/>
                </a:lnTo>
                <a:lnTo>
                  <a:pt x="222" y="332"/>
                </a:lnTo>
                <a:lnTo>
                  <a:pt x="222" y="347"/>
                </a:lnTo>
                <a:lnTo>
                  <a:pt x="222" y="351"/>
                </a:lnTo>
                <a:lnTo>
                  <a:pt x="219" y="354"/>
                </a:lnTo>
                <a:lnTo>
                  <a:pt x="216" y="356"/>
                </a:lnTo>
                <a:lnTo>
                  <a:pt x="212" y="356"/>
                </a:lnTo>
                <a:lnTo>
                  <a:pt x="208" y="356"/>
                </a:lnTo>
                <a:lnTo>
                  <a:pt x="205" y="354"/>
                </a:lnTo>
                <a:lnTo>
                  <a:pt x="204" y="351"/>
                </a:lnTo>
                <a:lnTo>
                  <a:pt x="203" y="347"/>
                </a:lnTo>
                <a:lnTo>
                  <a:pt x="203" y="316"/>
                </a:lnTo>
                <a:lnTo>
                  <a:pt x="192" y="308"/>
                </a:lnTo>
                <a:lnTo>
                  <a:pt x="182" y="301"/>
                </a:lnTo>
                <a:lnTo>
                  <a:pt x="175" y="293"/>
                </a:lnTo>
                <a:lnTo>
                  <a:pt x="171" y="285"/>
                </a:lnTo>
                <a:lnTo>
                  <a:pt x="170" y="275"/>
                </a:lnTo>
                <a:lnTo>
                  <a:pt x="170" y="270"/>
                </a:lnTo>
                <a:lnTo>
                  <a:pt x="172" y="264"/>
                </a:lnTo>
                <a:lnTo>
                  <a:pt x="175" y="260"/>
                </a:lnTo>
                <a:lnTo>
                  <a:pt x="179" y="256"/>
                </a:lnTo>
                <a:lnTo>
                  <a:pt x="186" y="250"/>
                </a:lnTo>
                <a:lnTo>
                  <a:pt x="190" y="248"/>
                </a:lnTo>
                <a:lnTo>
                  <a:pt x="203" y="242"/>
                </a:lnTo>
                <a:lnTo>
                  <a:pt x="203" y="162"/>
                </a:lnTo>
                <a:lnTo>
                  <a:pt x="211" y="157"/>
                </a:lnTo>
                <a:lnTo>
                  <a:pt x="216" y="156"/>
                </a:lnTo>
                <a:lnTo>
                  <a:pt x="222" y="156"/>
                </a:lnTo>
                <a:lnTo>
                  <a:pt x="222" y="234"/>
                </a:lnTo>
                <a:lnTo>
                  <a:pt x="242" y="227"/>
                </a:lnTo>
                <a:lnTo>
                  <a:pt x="247" y="224"/>
                </a:lnTo>
                <a:lnTo>
                  <a:pt x="240" y="219"/>
                </a:lnTo>
                <a:lnTo>
                  <a:pt x="240" y="198"/>
                </a:lnTo>
                <a:lnTo>
                  <a:pt x="251" y="202"/>
                </a:lnTo>
                <a:lnTo>
                  <a:pt x="259" y="208"/>
                </a:lnTo>
                <a:lnTo>
                  <a:pt x="266" y="215"/>
                </a:lnTo>
                <a:lnTo>
                  <a:pt x="267" y="219"/>
                </a:lnTo>
                <a:lnTo>
                  <a:pt x="269" y="223"/>
                </a:lnTo>
                <a:close/>
                <a:moveTo>
                  <a:pt x="163" y="179"/>
                </a:moveTo>
                <a:lnTo>
                  <a:pt x="163" y="179"/>
                </a:lnTo>
                <a:lnTo>
                  <a:pt x="161" y="172"/>
                </a:lnTo>
                <a:lnTo>
                  <a:pt x="163" y="165"/>
                </a:lnTo>
                <a:lnTo>
                  <a:pt x="164" y="158"/>
                </a:lnTo>
                <a:lnTo>
                  <a:pt x="167" y="153"/>
                </a:lnTo>
                <a:lnTo>
                  <a:pt x="172" y="143"/>
                </a:lnTo>
                <a:lnTo>
                  <a:pt x="176" y="138"/>
                </a:lnTo>
                <a:lnTo>
                  <a:pt x="182" y="132"/>
                </a:lnTo>
                <a:lnTo>
                  <a:pt x="189" y="128"/>
                </a:lnTo>
                <a:lnTo>
                  <a:pt x="196" y="124"/>
                </a:lnTo>
                <a:lnTo>
                  <a:pt x="203" y="123"/>
                </a:lnTo>
                <a:lnTo>
                  <a:pt x="203" y="105"/>
                </a:lnTo>
                <a:lnTo>
                  <a:pt x="198" y="102"/>
                </a:lnTo>
                <a:lnTo>
                  <a:pt x="196" y="98"/>
                </a:lnTo>
                <a:lnTo>
                  <a:pt x="193" y="92"/>
                </a:lnTo>
                <a:lnTo>
                  <a:pt x="193" y="87"/>
                </a:lnTo>
                <a:lnTo>
                  <a:pt x="194" y="80"/>
                </a:lnTo>
                <a:lnTo>
                  <a:pt x="198" y="73"/>
                </a:lnTo>
                <a:lnTo>
                  <a:pt x="204" y="69"/>
                </a:lnTo>
                <a:lnTo>
                  <a:pt x="212" y="68"/>
                </a:lnTo>
                <a:lnTo>
                  <a:pt x="220" y="69"/>
                </a:lnTo>
                <a:lnTo>
                  <a:pt x="226" y="73"/>
                </a:lnTo>
                <a:lnTo>
                  <a:pt x="230" y="80"/>
                </a:lnTo>
                <a:lnTo>
                  <a:pt x="231" y="87"/>
                </a:lnTo>
                <a:lnTo>
                  <a:pt x="231" y="92"/>
                </a:lnTo>
                <a:lnTo>
                  <a:pt x="229" y="98"/>
                </a:lnTo>
                <a:lnTo>
                  <a:pt x="226" y="101"/>
                </a:lnTo>
                <a:lnTo>
                  <a:pt x="222" y="105"/>
                </a:lnTo>
                <a:lnTo>
                  <a:pt x="222" y="118"/>
                </a:lnTo>
                <a:lnTo>
                  <a:pt x="236" y="120"/>
                </a:lnTo>
                <a:lnTo>
                  <a:pt x="248" y="121"/>
                </a:lnTo>
                <a:lnTo>
                  <a:pt x="259" y="124"/>
                </a:lnTo>
                <a:lnTo>
                  <a:pt x="263" y="127"/>
                </a:lnTo>
                <a:lnTo>
                  <a:pt x="264" y="129"/>
                </a:lnTo>
                <a:lnTo>
                  <a:pt x="266" y="134"/>
                </a:lnTo>
                <a:lnTo>
                  <a:pt x="266" y="136"/>
                </a:lnTo>
                <a:lnTo>
                  <a:pt x="263" y="140"/>
                </a:lnTo>
                <a:lnTo>
                  <a:pt x="260" y="143"/>
                </a:lnTo>
                <a:lnTo>
                  <a:pt x="256" y="143"/>
                </a:lnTo>
                <a:lnTo>
                  <a:pt x="253" y="143"/>
                </a:lnTo>
                <a:lnTo>
                  <a:pt x="245" y="142"/>
                </a:lnTo>
                <a:lnTo>
                  <a:pt x="238" y="140"/>
                </a:lnTo>
                <a:lnTo>
                  <a:pt x="229" y="139"/>
                </a:lnTo>
                <a:lnTo>
                  <a:pt x="219" y="139"/>
                </a:lnTo>
                <a:lnTo>
                  <a:pt x="208" y="140"/>
                </a:lnTo>
                <a:lnTo>
                  <a:pt x="198" y="145"/>
                </a:lnTo>
                <a:lnTo>
                  <a:pt x="194" y="147"/>
                </a:lnTo>
                <a:lnTo>
                  <a:pt x="190" y="151"/>
                </a:lnTo>
                <a:lnTo>
                  <a:pt x="187" y="156"/>
                </a:lnTo>
                <a:lnTo>
                  <a:pt x="185" y="161"/>
                </a:lnTo>
                <a:lnTo>
                  <a:pt x="182" y="168"/>
                </a:lnTo>
                <a:lnTo>
                  <a:pt x="182" y="171"/>
                </a:lnTo>
                <a:lnTo>
                  <a:pt x="182" y="175"/>
                </a:lnTo>
                <a:lnTo>
                  <a:pt x="183" y="178"/>
                </a:lnTo>
                <a:lnTo>
                  <a:pt x="186" y="180"/>
                </a:lnTo>
                <a:lnTo>
                  <a:pt x="186" y="204"/>
                </a:lnTo>
                <a:lnTo>
                  <a:pt x="178" y="200"/>
                </a:lnTo>
                <a:lnTo>
                  <a:pt x="171" y="193"/>
                </a:lnTo>
                <a:lnTo>
                  <a:pt x="165" y="187"/>
                </a:lnTo>
                <a:lnTo>
                  <a:pt x="163" y="179"/>
                </a:lnTo>
                <a:close/>
              </a:path>
            </a:pathLst>
          </a:custGeom>
          <a:solidFill>
            <a:schemeClr val="accent1"/>
          </a:solidFill>
          <a:ln>
            <a:noFill/>
          </a:ln>
        </p:spPr>
        <p:txBody>
          <a:bodyPr/>
          <a:lstStyle/>
          <a:p>
            <a:endParaRPr lang="en-US" dirty="0"/>
          </a:p>
        </p:txBody>
      </p:sp>
      <p:sp>
        <p:nvSpPr>
          <p:cNvPr id="317" name="Freeform 362"/>
          <p:cNvSpPr>
            <a:spLocks noEditPoints="1"/>
          </p:cNvSpPr>
          <p:nvPr/>
        </p:nvSpPr>
        <p:spPr bwMode="auto">
          <a:xfrm>
            <a:off x="4147753" y="4417712"/>
            <a:ext cx="374789" cy="393134"/>
          </a:xfrm>
          <a:custGeom>
            <a:avLst/>
            <a:gdLst>
              <a:gd name="T0" fmla="*/ 224896 w 429"/>
              <a:gd name="T1" fmla="*/ 98425 h 450"/>
              <a:gd name="T2" fmla="*/ 194205 w 429"/>
              <a:gd name="T3" fmla="*/ 88900 h 450"/>
              <a:gd name="T4" fmla="*/ 165100 w 429"/>
              <a:gd name="T5" fmla="*/ 109537 h 450"/>
              <a:gd name="T6" fmla="*/ 146579 w 429"/>
              <a:gd name="T7" fmla="*/ 149225 h 450"/>
              <a:gd name="T8" fmla="*/ 128059 w 429"/>
              <a:gd name="T9" fmla="*/ 129646 h 450"/>
              <a:gd name="T10" fmla="*/ 155575 w 429"/>
              <a:gd name="T11" fmla="*/ 84667 h 450"/>
              <a:gd name="T12" fmla="*/ 146579 w 429"/>
              <a:gd name="T13" fmla="*/ 56092 h 450"/>
              <a:gd name="T14" fmla="*/ 119063 w 429"/>
              <a:gd name="T15" fmla="*/ 35983 h 450"/>
              <a:gd name="T16" fmla="*/ 89429 w 429"/>
              <a:gd name="T17" fmla="*/ 35983 h 450"/>
              <a:gd name="T18" fmla="*/ 61913 w 429"/>
              <a:gd name="T19" fmla="*/ 56092 h 450"/>
              <a:gd name="T20" fmla="*/ 52917 w 429"/>
              <a:gd name="T21" fmla="*/ 84667 h 450"/>
              <a:gd name="T22" fmla="*/ 72496 w 429"/>
              <a:gd name="T23" fmla="*/ 125412 h 450"/>
              <a:gd name="T24" fmla="*/ 98954 w 429"/>
              <a:gd name="T25" fmla="*/ 216429 h 450"/>
              <a:gd name="T26" fmla="*/ 126471 w 429"/>
              <a:gd name="T27" fmla="*/ 238125 h 450"/>
              <a:gd name="T28" fmla="*/ 147638 w 429"/>
              <a:gd name="T29" fmla="*/ 228071 h 450"/>
              <a:gd name="T30" fmla="*/ 173567 w 429"/>
              <a:gd name="T31" fmla="*/ 197908 h 450"/>
              <a:gd name="T32" fmla="*/ 188384 w 429"/>
              <a:gd name="T33" fmla="*/ 186267 h 450"/>
              <a:gd name="T34" fmla="*/ 220134 w 429"/>
              <a:gd name="T35" fmla="*/ 159279 h 450"/>
              <a:gd name="T36" fmla="*/ 225425 w 429"/>
              <a:gd name="T37" fmla="*/ 123296 h 450"/>
              <a:gd name="T38" fmla="*/ 100013 w 429"/>
              <a:gd name="T39" fmla="*/ 110596 h 450"/>
              <a:gd name="T40" fmla="*/ 81492 w 429"/>
              <a:gd name="T41" fmla="*/ 116417 h 450"/>
              <a:gd name="T42" fmla="*/ 74083 w 429"/>
              <a:gd name="T43" fmla="*/ 89429 h 450"/>
              <a:gd name="T44" fmla="*/ 78317 w 429"/>
              <a:gd name="T45" fmla="*/ 80963 h 450"/>
              <a:gd name="T46" fmla="*/ 72496 w 429"/>
              <a:gd name="T47" fmla="*/ 61912 h 450"/>
              <a:gd name="T48" fmla="*/ 98954 w 429"/>
              <a:gd name="T49" fmla="*/ 54504 h 450"/>
              <a:gd name="T50" fmla="*/ 108479 w 429"/>
              <a:gd name="T51" fmla="*/ 58208 h 450"/>
              <a:gd name="T52" fmla="*/ 127000 w 429"/>
              <a:gd name="T53" fmla="*/ 53446 h 450"/>
              <a:gd name="T54" fmla="*/ 134409 w 429"/>
              <a:gd name="T55" fmla="*/ 79375 h 450"/>
              <a:gd name="T56" fmla="*/ 130704 w 429"/>
              <a:gd name="T57" fmla="*/ 88371 h 450"/>
              <a:gd name="T58" fmla="*/ 135996 w 429"/>
              <a:gd name="T59" fmla="*/ 106892 h 450"/>
              <a:gd name="T60" fmla="*/ 109538 w 429"/>
              <a:gd name="T61" fmla="*/ 114300 h 450"/>
              <a:gd name="T62" fmla="*/ 140759 w 429"/>
              <a:gd name="T63" fmla="*/ 215371 h 450"/>
              <a:gd name="T64" fmla="*/ 130704 w 429"/>
              <a:gd name="T65" fmla="*/ 224896 h 450"/>
              <a:gd name="T66" fmla="*/ 113242 w 429"/>
              <a:gd name="T67" fmla="*/ 219075 h 450"/>
              <a:gd name="T68" fmla="*/ 151871 w 429"/>
              <a:gd name="T69" fmla="*/ 171979 h 450"/>
              <a:gd name="T70" fmla="*/ 150284 w 429"/>
              <a:gd name="T71" fmla="*/ 187325 h 450"/>
              <a:gd name="T72" fmla="*/ 198967 w 429"/>
              <a:gd name="T73" fmla="*/ 166158 h 450"/>
              <a:gd name="T74" fmla="*/ 177271 w 429"/>
              <a:gd name="T75" fmla="*/ 176213 h 450"/>
              <a:gd name="T76" fmla="*/ 164042 w 429"/>
              <a:gd name="T77" fmla="*/ 174096 h 450"/>
              <a:gd name="T78" fmla="*/ 159809 w 429"/>
              <a:gd name="T79" fmla="*/ 160338 h 450"/>
              <a:gd name="T80" fmla="*/ 164042 w 429"/>
              <a:gd name="T81" fmla="*/ 130175 h 450"/>
              <a:gd name="T82" fmla="*/ 189971 w 429"/>
              <a:gd name="T83" fmla="*/ 108479 h 450"/>
              <a:gd name="T84" fmla="*/ 202142 w 429"/>
              <a:gd name="T85" fmla="*/ 100542 h 450"/>
              <a:gd name="T86" fmla="*/ 209550 w 429"/>
              <a:gd name="T87" fmla="*/ 116417 h 450"/>
              <a:gd name="T88" fmla="*/ 213255 w 429"/>
              <a:gd name="T89" fmla="*/ 143404 h 450"/>
              <a:gd name="T90" fmla="*/ 97896 w 429"/>
              <a:gd name="T91" fmla="*/ 91017 h 450"/>
              <a:gd name="T92" fmla="*/ 103717 w 429"/>
              <a:gd name="T93" fmla="*/ 75671 h 450"/>
              <a:gd name="T94" fmla="*/ 112713 w 429"/>
              <a:gd name="T95" fmla="*/ 88371 h 450"/>
              <a:gd name="T96" fmla="*/ 87842 w 429"/>
              <a:gd name="T97" fmla="*/ 168804 h 450"/>
              <a:gd name="T98" fmla="*/ 23813 w 429"/>
              <a:gd name="T99" fmla="*/ 161925 h 450"/>
              <a:gd name="T100" fmla="*/ 13758 w 429"/>
              <a:gd name="T101" fmla="*/ 12700 h 450"/>
              <a:gd name="T102" fmla="*/ 11642 w 429"/>
              <a:gd name="T103" fmla="*/ 151342 h 450"/>
              <a:gd name="T104" fmla="*/ 5821 w 429"/>
              <a:gd name="T105" fmla="*/ 157163 h 450"/>
              <a:gd name="T106" fmla="*/ 0 w 429"/>
              <a:gd name="T107" fmla="*/ 11113 h 450"/>
              <a:gd name="T108" fmla="*/ 13758 w 429"/>
              <a:gd name="T109" fmla="*/ 0 h 450"/>
              <a:gd name="T110" fmla="*/ 184150 w 429"/>
              <a:gd name="T111" fmla="*/ 6879 h 450"/>
              <a:gd name="T112" fmla="*/ 184150 w 429"/>
              <a:gd name="T113" fmla="*/ 86783 h 450"/>
              <a:gd name="T114" fmla="*/ 173567 w 429"/>
              <a:gd name="T115" fmla="*/ 13229 h 450"/>
              <a:gd name="T116" fmla="*/ 33867 w 429"/>
              <a:gd name="T117" fmla="*/ 155046 h 45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29" h="450">
                <a:moveTo>
                  <a:pt x="419" y="212"/>
                </a:moveTo>
                <a:lnTo>
                  <a:pt x="426" y="198"/>
                </a:lnTo>
                <a:lnTo>
                  <a:pt x="427" y="194"/>
                </a:lnTo>
                <a:lnTo>
                  <a:pt x="426" y="190"/>
                </a:lnTo>
                <a:lnTo>
                  <a:pt x="425" y="186"/>
                </a:lnTo>
                <a:lnTo>
                  <a:pt x="420" y="183"/>
                </a:lnTo>
                <a:lnTo>
                  <a:pt x="382" y="164"/>
                </a:lnTo>
                <a:lnTo>
                  <a:pt x="378" y="163"/>
                </a:lnTo>
                <a:lnTo>
                  <a:pt x="374" y="163"/>
                </a:lnTo>
                <a:lnTo>
                  <a:pt x="370" y="165"/>
                </a:lnTo>
                <a:lnTo>
                  <a:pt x="367" y="168"/>
                </a:lnTo>
                <a:lnTo>
                  <a:pt x="360" y="182"/>
                </a:lnTo>
                <a:lnTo>
                  <a:pt x="349" y="185"/>
                </a:lnTo>
                <a:lnTo>
                  <a:pt x="339" y="187"/>
                </a:lnTo>
                <a:lnTo>
                  <a:pt x="330" y="193"/>
                </a:lnTo>
                <a:lnTo>
                  <a:pt x="320" y="198"/>
                </a:lnTo>
                <a:lnTo>
                  <a:pt x="312" y="207"/>
                </a:lnTo>
                <a:lnTo>
                  <a:pt x="304" y="215"/>
                </a:lnTo>
                <a:lnTo>
                  <a:pt x="295" y="224"/>
                </a:lnTo>
                <a:lnTo>
                  <a:pt x="290" y="235"/>
                </a:lnTo>
                <a:lnTo>
                  <a:pt x="283" y="251"/>
                </a:lnTo>
                <a:lnTo>
                  <a:pt x="279" y="267"/>
                </a:lnTo>
                <a:lnTo>
                  <a:pt x="277" y="282"/>
                </a:lnTo>
                <a:lnTo>
                  <a:pt x="277" y="296"/>
                </a:lnTo>
                <a:lnTo>
                  <a:pt x="209" y="296"/>
                </a:lnTo>
                <a:lnTo>
                  <a:pt x="209" y="256"/>
                </a:lnTo>
                <a:lnTo>
                  <a:pt x="217" y="255"/>
                </a:lnTo>
                <a:lnTo>
                  <a:pt x="227" y="252"/>
                </a:lnTo>
                <a:lnTo>
                  <a:pt x="242" y="245"/>
                </a:lnTo>
                <a:lnTo>
                  <a:pt x="257" y="235"/>
                </a:lnTo>
                <a:lnTo>
                  <a:pt x="269" y="224"/>
                </a:lnTo>
                <a:lnTo>
                  <a:pt x="280" y="211"/>
                </a:lnTo>
                <a:lnTo>
                  <a:pt x="287" y="196"/>
                </a:lnTo>
                <a:lnTo>
                  <a:pt x="293" y="178"/>
                </a:lnTo>
                <a:lnTo>
                  <a:pt x="294" y="169"/>
                </a:lnTo>
                <a:lnTo>
                  <a:pt x="294" y="160"/>
                </a:lnTo>
                <a:lnTo>
                  <a:pt x="294" y="150"/>
                </a:lnTo>
                <a:lnTo>
                  <a:pt x="293" y="141"/>
                </a:lnTo>
                <a:lnTo>
                  <a:pt x="290" y="131"/>
                </a:lnTo>
                <a:lnTo>
                  <a:pt x="286" y="123"/>
                </a:lnTo>
                <a:lnTo>
                  <a:pt x="282" y="114"/>
                </a:lnTo>
                <a:lnTo>
                  <a:pt x="277" y="106"/>
                </a:lnTo>
                <a:lnTo>
                  <a:pt x="272" y="98"/>
                </a:lnTo>
                <a:lnTo>
                  <a:pt x="265" y="91"/>
                </a:lnTo>
                <a:lnTo>
                  <a:pt x="258" y="86"/>
                </a:lnTo>
                <a:lnTo>
                  <a:pt x="251" y="80"/>
                </a:lnTo>
                <a:lnTo>
                  <a:pt x="243" y="75"/>
                </a:lnTo>
                <a:lnTo>
                  <a:pt x="235" y="70"/>
                </a:lnTo>
                <a:lnTo>
                  <a:pt x="225" y="68"/>
                </a:lnTo>
                <a:lnTo>
                  <a:pt x="217" y="65"/>
                </a:lnTo>
                <a:lnTo>
                  <a:pt x="207" y="64"/>
                </a:lnTo>
                <a:lnTo>
                  <a:pt x="198" y="64"/>
                </a:lnTo>
                <a:lnTo>
                  <a:pt x="187" y="64"/>
                </a:lnTo>
                <a:lnTo>
                  <a:pt x="177" y="65"/>
                </a:lnTo>
                <a:lnTo>
                  <a:pt x="169" y="68"/>
                </a:lnTo>
                <a:lnTo>
                  <a:pt x="159" y="70"/>
                </a:lnTo>
                <a:lnTo>
                  <a:pt x="151" y="75"/>
                </a:lnTo>
                <a:lnTo>
                  <a:pt x="143" y="80"/>
                </a:lnTo>
                <a:lnTo>
                  <a:pt x="136" y="86"/>
                </a:lnTo>
                <a:lnTo>
                  <a:pt x="129" y="91"/>
                </a:lnTo>
                <a:lnTo>
                  <a:pt x="122" y="98"/>
                </a:lnTo>
                <a:lnTo>
                  <a:pt x="117" y="106"/>
                </a:lnTo>
                <a:lnTo>
                  <a:pt x="112" y="114"/>
                </a:lnTo>
                <a:lnTo>
                  <a:pt x="108" y="123"/>
                </a:lnTo>
                <a:lnTo>
                  <a:pt x="104" y="131"/>
                </a:lnTo>
                <a:lnTo>
                  <a:pt x="103" y="141"/>
                </a:lnTo>
                <a:lnTo>
                  <a:pt x="100" y="150"/>
                </a:lnTo>
                <a:lnTo>
                  <a:pt x="100" y="160"/>
                </a:lnTo>
                <a:lnTo>
                  <a:pt x="100" y="169"/>
                </a:lnTo>
                <a:lnTo>
                  <a:pt x="101" y="178"/>
                </a:lnTo>
                <a:lnTo>
                  <a:pt x="104" y="187"/>
                </a:lnTo>
                <a:lnTo>
                  <a:pt x="107" y="196"/>
                </a:lnTo>
                <a:lnTo>
                  <a:pt x="115" y="211"/>
                </a:lnTo>
                <a:lnTo>
                  <a:pt x="125" y="224"/>
                </a:lnTo>
                <a:lnTo>
                  <a:pt x="137" y="237"/>
                </a:lnTo>
                <a:lnTo>
                  <a:pt x="152" y="245"/>
                </a:lnTo>
                <a:lnTo>
                  <a:pt x="169" y="252"/>
                </a:lnTo>
                <a:lnTo>
                  <a:pt x="177" y="255"/>
                </a:lnTo>
                <a:lnTo>
                  <a:pt x="185" y="256"/>
                </a:lnTo>
                <a:lnTo>
                  <a:pt x="185" y="399"/>
                </a:lnTo>
                <a:lnTo>
                  <a:pt x="187" y="409"/>
                </a:lnTo>
                <a:lnTo>
                  <a:pt x="191" y="418"/>
                </a:lnTo>
                <a:lnTo>
                  <a:pt x="195" y="428"/>
                </a:lnTo>
                <a:lnTo>
                  <a:pt x="202" y="435"/>
                </a:lnTo>
                <a:lnTo>
                  <a:pt x="210" y="442"/>
                </a:lnTo>
                <a:lnTo>
                  <a:pt x="218" y="446"/>
                </a:lnTo>
                <a:lnTo>
                  <a:pt x="228" y="449"/>
                </a:lnTo>
                <a:lnTo>
                  <a:pt x="239" y="450"/>
                </a:lnTo>
                <a:lnTo>
                  <a:pt x="247" y="449"/>
                </a:lnTo>
                <a:lnTo>
                  <a:pt x="254" y="447"/>
                </a:lnTo>
                <a:lnTo>
                  <a:pt x="261" y="444"/>
                </a:lnTo>
                <a:lnTo>
                  <a:pt x="268" y="442"/>
                </a:lnTo>
                <a:lnTo>
                  <a:pt x="273" y="436"/>
                </a:lnTo>
                <a:lnTo>
                  <a:pt x="279" y="431"/>
                </a:lnTo>
                <a:lnTo>
                  <a:pt x="284" y="425"/>
                </a:lnTo>
                <a:lnTo>
                  <a:pt x="287" y="418"/>
                </a:lnTo>
                <a:lnTo>
                  <a:pt x="313" y="369"/>
                </a:lnTo>
                <a:lnTo>
                  <a:pt x="323" y="373"/>
                </a:lnTo>
                <a:lnTo>
                  <a:pt x="328" y="374"/>
                </a:lnTo>
                <a:lnTo>
                  <a:pt x="331" y="374"/>
                </a:lnTo>
                <a:lnTo>
                  <a:pt x="334" y="373"/>
                </a:lnTo>
                <a:lnTo>
                  <a:pt x="337" y="372"/>
                </a:lnTo>
                <a:lnTo>
                  <a:pt x="338" y="369"/>
                </a:lnTo>
                <a:lnTo>
                  <a:pt x="345" y="355"/>
                </a:lnTo>
                <a:lnTo>
                  <a:pt x="356" y="352"/>
                </a:lnTo>
                <a:lnTo>
                  <a:pt x="365" y="350"/>
                </a:lnTo>
                <a:lnTo>
                  <a:pt x="375" y="344"/>
                </a:lnTo>
                <a:lnTo>
                  <a:pt x="385" y="339"/>
                </a:lnTo>
                <a:lnTo>
                  <a:pt x="394" y="330"/>
                </a:lnTo>
                <a:lnTo>
                  <a:pt x="403" y="322"/>
                </a:lnTo>
                <a:lnTo>
                  <a:pt x="409" y="311"/>
                </a:lnTo>
                <a:lnTo>
                  <a:pt x="416" y="301"/>
                </a:lnTo>
                <a:lnTo>
                  <a:pt x="420" y="289"/>
                </a:lnTo>
                <a:lnTo>
                  <a:pt x="425" y="278"/>
                </a:lnTo>
                <a:lnTo>
                  <a:pt x="427" y="266"/>
                </a:lnTo>
                <a:lnTo>
                  <a:pt x="429" y="255"/>
                </a:lnTo>
                <a:lnTo>
                  <a:pt x="427" y="244"/>
                </a:lnTo>
                <a:lnTo>
                  <a:pt x="426" y="233"/>
                </a:lnTo>
                <a:lnTo>
                  <a:pt x="423" y="222"/>
                </a:lnTo>
                <a:lnTo>
                  <a:pt x="419" y="212"/>
                </a:lnTo>
                <a:close/>
                <a:moveTo>
                  <a:pt x="198" y="207"/>
                </a:moveTo>
                <a:lnTo>
                  <a:pt x="198" y="207"/>
                </a:lnTo>
                <a:lnTo>
                  <a:pt x="194" y="207"/>
                </a:lnTo>
                <a:lnTo>
                  <a:pt x="189" y="209"/>
                </a:lnTo>
                <a:lnTo>
                  <a:pt x="188" y="212"/>
                </a:lnTo>
                <a:lnTo>
                  <a:pt x="187" y="216"/>
                </a:lnTo>
                <a:lnTo>
                  <a:pt x="187" y="233"/>
                </a:lnTo>
                <a:lnTo>
                  <a:pt x="176" y="230"/>
                </a:lnTo>
                <a:lnTo>
                  <a:pt x="165" y="226"/>
                </a:lnTo>
                <a:lnTo>
                  <a:pt x="154" y="220"/>
                </a:lnTo>
                <a:lnTo>
                  <a:pt x="145" y="212"/>
                </a:lnTo>
                <a:lnTo>
                  <a:pt x="137" y="202"/>
                </a:lnTo>
                <a:lnTo>
                  <a:pt x="132" y="193"/>
                </a:lnTo>
                <a:lnTo>
                  <a:pt x="126" y="182"/>
                </a:lnTo>
                <a:lnTo>
                  <a:pt x="123" y="169"/>
                </a:lnTo>
                <a:lnTo>
                  <a:pt x="140" y="169"/>
                </a:lnTo>
                <a:lnTo>
                  <a:pt x="144" y="169"/>
                </a:lnTo>
                <a:lnTo>
                  <a:pt x="148" y="167"/>
                </a:lnTo>
                <a:lnTo>
                  <a:pt x="150" y="164"/>
                </a:lnTo>
                <a:lnTo>
                  <a:pt x="151" y="160"/>
                </a:lnTo>
                <a:lnTo>
                  <a:pt x="150" y="156"/>
                </a:lnTo>
                <a:lnTo>
                  <a:pt x="148" y="153"/>
                </a:lnTo>
                <a:lnTo>
                  <a:pt x="144" y="150"/>
                </a:lnTo>
                <a:lnTo>
                  <a:pt x="140" y="150"/>
                </a:lnTo>
                <a:lnTo>
                  <a:pt x="123" y="150"/>
                </a:lnTo>
                <a:lnTo>
                  <a:pt x="126" y="138"/>
                </a:lnTo>
                <a:lnTo>
                  <a:pt x="132" y="127"/>
                </a:lnTo>
                <a:lnTo>
                  <a:pt x="137" y="117"/>
                </a:lnTo>
                <a:lnTo>
                  <a:pt x="145" y="108"/>
                </a:lnTo>
                <a:lnTo>
                  <a:pt x="154" y="101"/>
                </a:lnTo>
                <a:lnTo>
                  <a:pt x="165" y="94"/>
                </a:lnTo>
                <a:lnTo>
                  <a:pt x="176" y="90"/>
                </a:lnTo>
                <a:lnTo>
                  <a:pt x="187" y="87"/>
                </a:lnTo>
                <a:lnTo>
                  <a:pt x="187" y="103"/>
                </a:lnTo>
                <a:lnTo>
                  <a:pt x="188" y="108"/>
                </a:lnTo>
                <a:lnTo>
                  <a:pt x="189" y="110"/>
                </a:lnTo>
                <a:lnTo>
                  <a:pt x="194" y="113"/>
                </a:lnTo>
                <a:lnTo>
                  <a:pt x="198" y="114"/>
                </a:lnTo>
                <a:lnTo>
                  <a:pt x="200" y="113"/>
                </a:lnTo>
                <a:lnTo>
                  <a:pt x="205" y="110"/>
                </a:lnTo>
                <a:lnTo>
                  <a:pt x="206" y="108"/>
                </a:lnTo>
                <a:lnTo>
                  <a:pt x="207" y="103"/>
                </a:lnTo>
                <a:lnTo>
                  <a:pt x="207" y="87"/>
                </a:lnTo>
                <a:lnTo>
                  <a:pt x="218" y="90"/>
                </a:lnTo>
                <a:lnTo>
                  <a:pt x="229" y="94"/>
                </a:lnTo>
                <a:lnTo>
                  <a:pt x="240" y="101"/>
                </a:lnTo>
                <a:lnTo>
                  <a:pt x="249" y="108"/>
                </a:lnTo>
                <a:lnTo>
                  <a:pt x="257" y="117"/>
                </a:lnTo>
                <a:lnTo>
                  <a:pt x="262" y="127"/>
                </a:lnTo>
                <a:lnTo>
                  <a:pt x="268" y="138"/>
                </a:lnTo>
                <a:lnTo>
                  <a:pt x="271" y="150"/>
                </a:lnTo>
                <a:lnTo>
                  <a:pt x="254" y="150"/>
                </a:lnTo>
                <a:lnTo>
                  <a:pt x="250" y="150"/>
                </a:lnTo>
                <a:lnTo>
                  <a:pt x="247" y="153"/>
                </a:lnTo>
                <a:lnTo>
                  <a:pt x="244" y="156"/>
                </a:lnTo>
                <a:lnTo>
                  <a:pt x="243" y="160"/>
                </a:lnTo>
                <a:lnTo>
                  <a:pt x="244" y="164"/>
                </a:lnTo>
                <a:lnTo>
                  <a:pt x="247" y="167"/>
                </a:lnTo>
                <a:lnTo>
                  <a:pt x="250" y="169"/>
                </a:lnTo>
                <a:lnTo>
                  <a:pt x="254" y="169"/>
                </a:lnTo>
                <a:lnTo>
                  <a:pt x="271" y="169"/>
                </a:lnTo>
                <a:lnTo>
                  <a:pt x="268" y="182"/>
                </a:lnTo>
                <a:lnTo>
                  <a:pt x="262" y="193"/>
                </a:lnTo>
                <a:lnTo>
                  <a:pt x="257" y="202"/>
                </a:lnTo>
                <a:lnTo>
                  <a:pt x="249" y="212"/>
                </a:lnTo>
                <a:lnTo>
                  <a:pt x="240" y="220"/>
                </a:lnTo>
                <a:lnTo>
                  <a:pt x="229" y="226"/>
                </a:lnTo>
                <a:lnTo>
                  <a:pt x="218" y="230"/>
                </a:lnTo>
                <a:lnTo>
                  <a:pt x="207" y="233"/>
                </a:lnTo>
                <a:lnTo>
                  <a:pt x="207" y="216"/>
                </a:lnTo>
                <a:lnTo>
                  <a:pt x="206" y="212"/>
                </a:lnTo>
                <a:lnTo>
                  <a:pt x="205" y="209"/>
                </a:lnTo>
                <a:lnTo>
                  <a:pt x="200" y="207"/>
                </a:lnTo>
                <a:lnTo>
                  <a:pt x="198" y="207"/>
                </a:lnTo>
                <a:close/>
                <a:moveTo>
                  <a:pt x="266" y="407"/>
                </a:moveTo>
                <a:lnTo>
                  <a:pt x="266" y="407"/>
                </a:lnTo>
                <a:lnTo>
                  <a:pt x="265" y="410"/>
                </a:lnTo>
                <a:lnTo>
                  <a:pt x="261" y="417"/>
                </a:lnTo>
                <a:lnTo>
                  <a:pt x="254" y="422"/>
                </a:lnTo>
                <a:lnTo>
                  <a:pt x="247" y="425"/>
                </a:lnTo>
                <a:lnTo>
                  <a:pt x="239" y="427"/>
                </a:lnTo>
                <a:lnTo>
                  <a:pt x="233" y="427"/>
                </a:lnTo>
                <a:lnTo>
                  <a:pt x="228" y="424"/>
                </a:lnTo>
                <a:lnTo>
                  <a:pt x="222" y="421"/>
                </a:lnTo>
                <a:lnTo>
                  <a:pt x="218" y="418"/>
                </a:lnTo>
                <a:lnTo>
                  <a:pt x="214" y="414"/>
                </a:lnTo>
                <a:lnTo>
                  <a:pt x="211" y="409"/>
                </a:lnTo>
                <a:lnTo>
                  <a:pt x="210" y="403"/>
                </a:lnTo>
                <a:lnTo>
                  <a:pt x="209" y="398"/>
                </a:lnTo>
                <a:lnTo>
                  <a:pt x="209" y="319"/>
                </a:lnTo>
                <a:lnTo>
                  <a:pt x="284" y="319"/>
                </a:lnTo>
                <a:lnTo>
                  <a:pt x="287" y="325"/>
                </a:lnTo>
                <a:lnTo>
                  <a:pt x="279" y="339"/>
                </a:lnTo>
                <a:lnTo>
                  <a:pt x="279" y="343"/>
                </a:lnTo>
                <a:lnTo>
                  <a:pt x="279" y="347"/>
                </a:lnTo>
                <a:lnTo>
                  <a:pt x="282" y="351"/>
                </a:lnTo>
                <a:lnTo>
                  <a:pt x="284" y="354"/>
                </a:lnTo>
                <a:lnTo>
                  <a:pt x="293" y="358"/>
                </a:lnTo>
                <a:lnTo>
                  <a:pt x="266" y="407"/>
                </a:lnTo>
                <a:close/>
                <a:moveTo>
                  <a:pt x="396" y="290"/>
                </a:moveTo>
                <a:lnTo>
                  <a:pt x="396" y="290"/>
                </a:lnTo>
                <a:lnTo>
                  <a:pt x="390" y="299"/>
                </a:lnTo>
                <a:lnTo>
                  <a:pt x="383" y="307"/>
                </a:lnTo>
                <a:lnTo>
                  <a:pt x="376" y="314"/>
                </a:lnTo>
                <a:lnTo>
                  <a:pt x="370" y="321"/>
                </a:lnTo>
                <a:lnTo>
                  <a:pt x="363" y="325"/>
                </a:lnTo>
                <a:lnTo>
                  <a:pt x="354" y="329"/>
                </a:lnTo>
                <a:lnTo>
                  <a:pt x="346" y="332"/>
                </a:lnTo>
                <a:lnTo>
                  <a:pt x="338" y="332"/>
                </a:lnTo>
                <a:lnTo>
                  <a:pt x="335" y="333"/>
                </a:lnTo>
                <a:lnTo>
                  <a:pt x="332" y="333"/>
                </a:lnTo>
                <a:lnTo>
                  <a:pt x="330" y="336"/>
                </a:lnTo>
                <a:lnTo>
                  <a:pt x="328" y="339"/>
                </a:lnTo>
                <a:lnTo>
                  <a:pt x="323" y="347"/>
                </a:lnTo>
                <a:lnTo>
                  <a:pt x="305" y="339"/>
                </a:lnTo>
                <a:lnTo>
                  <a:pt x="310" y="329"/>
                </a:lnTo>
                <a:lnTo>
                  <a:pt x="312" y="326"/>
                </a:lnTo>
                <a:lnTo>
                  <a:pt x="312" y="323"/>
                </a:lnTo>
                <a:lnTo>
                  <a:pt x="310" y="319"/>
                </a:lnTo>
                <a:lnTo>
                  <a:pt x="309" y="317"/>
                </a:lnTo>
                <a:lnTo>
                  <a:pt x="305" y="310"/>
                </a:lnTo>
                <a:lnTo>
                  <a:pt x="302" y="303"/>
                </a:lnTo>
                <a:lnTo>
                  <a:pt x="301" y="293"/>
                </a:lnTo>
                <a:lnTo>
                  <a:pt x="301" y="285"/>
                </a:lnTo>
                <a:lnTo>
                  <a:pt x="301" y="275"/>
                </a:lnTo>
                <a:lnTo>
                  <a:pt x="302" y="266"/>
                </a:lnTo>
                <a:lnTo>
                  <a:pt x="306" y="256"/>
                </a:lnTo>
                <a:lnTo>
                  <a:pt x="310" y="246"/>
                </a:lnTo>
                <a:lnTo>
                  <a:pt x="316" y="238"/>
                </a:lnTo>
                <a:lnTo>
                  <a:pt x="321" y="230"/>
                </a:lnTo>
                <a:lnTo>
                  <a:pt x="328" y="223"/>
                </a:lnTo>
                <a:lnTo>
                  <a:pt x="335" y="216"/>
                </a:lnTo>
                <a:lnTo>
                  <a:pt x="343" y="212"/>
                </a:lnTo>
                <a:lnTo>
                  <a:pt x="350" y="208"/>
                </a:lnTo>
                <a:lnTo>
                  <a:pt x="359" y="205"/>
                </a:lnTo>
                <a:lnTo>
                  <a:pt x="367" y="205"/>
                </a:lnTo>
                <a:lnTo>
                  <a:pt x="370" y="204"/>
                </a:lnTo>
                <a:lnTo>
                  <a:pt x="374" y="204"/>
                </a:lnTo>
                <a:lnTo>
                  <a:pt x="375" y="201"/>
                </a:lnTo>
                <a:lnTo>
                  <a:pt x="378" y="198"/>
                </a:lnTo>
                <a:lnTo>
                  <a:pt x="382" y="190"/>
                </a:lnTo>
                <a:lnTo>
                  <a:pt x="400" y="198"/>
                </a:lnTo>
                <a:lnTo>
                  <a:pt x="396" y="208"/>
                </a:lnTo>
                <a:lnTo>
                  <a:pt x="394" y="211"/>
                </a:lnTo>
                <a:lnTo>
                  <a:pt x="394" y="213"/>
                </a:lnTo>
                <a:lnTo>
                  <a:pt x="394" y="218"/>
                </a:lnTo>
                <a:lnTo>
                  <a:pt x="396" y="220"/>
                </a:lnTo>
                <a:lnTo>
                  <a:pt x="400" y="227"/>
                </a:lnTo>
                <a:lnTo>
                  <a:pt x="403" y="234"/>
                </a:lnTo>
                <a:lnTo>
                  <a:pt x="404" y="244"/>
                </a:lnTo>
                <a:lnTo>
                  <a:pt x="405" y="252"/>
                </a:lnTo>
                <a:lnTo>
                  <a:pt x="404" y="262"/>
                </a:lnTo>
                <a:lnTo>
                  <a:pt x="403" y="271"/>
                </a:lnTo>
                <a:lnTo>
                  <a:pt x="400" y="281"/>
                </a:lnTo>
                <a:lnTo>
                  <a:pt x="396" y="290"/>
                </a:lnTo>
                <a:close/>
                <a:moveTo>
                  <a:pt x="198" y="176"/>
                </a:moveTo>
                <a:lnTo>
                  <a:pt x="198" y="176"/>
                </a:lnTo>
                <a:lnTo>
                  <a:pt x="191" y="175"/>
                </a:lnTo>
                <a:lnTo>
                  <a:pt x="185" y="172"/>
                </a:lnTo>
                <a:lnTo>
                  <a:pt x="181" y="167"/>
                </a:lnTo>
                <a:lnTo>
                  <a:pt x="180" y="160"/>
                </a:lnTo>
                <a:lnTo>
                  <a:pt x="181" y="153"/>
                </a:lnTo>
                <a:lnTo>
                  <a:pt x="185" y="149"/>
                </a:lnTo>
                <a:lnTo>
                  <a:pt x="191" y="145"/>
                </a:lnTo>
                <a:lnTo>
                  <a:pt x="196" y="143"/>
                </a:lnTo>
                <a:lnTo>
                  <a:pt x="236" y="120"/>
                </a:lnTo>
                <a:lnTo>
                  <a:pt x="239" y="121"/>
                </a:lnTo>
                <a:lnTo>
                  <a:pt x="214" y="160"/>
                </a:lnTo>
                <a:lnTo>
                  <a:pt x="213" y="167"/>
                </a:lnTo>
                <a:lnTo>
                  <a:pt x="209" y="172"/>
                </a:lnTo>
                <a:lnTo>
                  <a:pt x="203" y="175"/>
                </a:lnTo>
                <a:lnTo>
                  <a:pt x="198" y="176"/>
                </a:lnTo>
                <a:close/>
                <a:moveTo>
                  <a:pt x="68" y="296"/>
                </a:moveTo>
                <a:lnTo>
                  <a:pt x="166" y="296"/>
                </a:lnTo>
                <a:lnTo>
                  <a:pt x="166" y="319"/>
                </a:lnTo>
                <a:lnTo>
                  <a:pt x="68" y="319"/>
                </a:lnTo>
                <a:lnTo>
                  <a:pt x="61" y="318"/>
                </a:lnTo>
                <a:lnTo>
                  <a:pt x="55" y="315"/>
                </a:lnTo>
                <a:lnTo>
                  <a:pt x="49" y="311"/>
                </a:lnTo>
                <a:lnTo>
                  <a:pt x="45" y="306"/>
                </a:lnTo>
                <a:lnTo>
                  <a:pt x="42" y="300"/>
                </a:lnTo>
                <a:lnTo>
                  <a:pt x="42" y="293"/>
                </a:lnTo>
                <a:lnTo>
                  <a:pt x="42" y="26"/>
                </a:lnTo>
                <a:lnTo>
                  <a:pt x="42" y="24"/>
                </a:lnTo>
                <a:lnTo>
                  <a:pt x="26" y="24"/>
                </a:lnTo>
                <a:lnTo>
                  <a:pt x="23" y="25"/>
                </a:lnTo>
                <a:lnTo>
                  <a:pt x="22" y="26"/>
                </a:lnTo>
                <a:lnTo>
                  <a:pt x="22" y="285"/>
                </a:lnTo>
                <a:lnTo>
                  <a:pt x="22" y="286"/>
                </a:lnTo>
                <a:lnTo>
                  <a:pt x="22" y="290"/>
                </a:lnTo>
                <a:lnTo>
                  <a:pt x="19" y="295"/>
                </a:lnTo>
                <a:lnTo>
                  <a:pt x="15" y="296"/>
                </a:lnTo>
                <a:lnTo>
                  <a:pt x="11" y="297"/>
                </a:lnTo>
                <a:lnTo>
                  <a:pt x="6" y="296"/>
                </a:lnTo>
                <a:lnTo>
                  <a:pt x="2" y="293"/>
                </a:lnTo>
                <a:lnTo>
                  <a:pt x="0" y="290"/>
                </a:lnTo>
                <a:lnTo>
                  <a:pt x="0" y="285"/>
                </a:lnTo>
                <a:lnTo>
                  <a:pt x="0" y="26"/>
                </a:lnTo>
                <a:lnTo>
                  <a:pt x="0" y="21"/>
                </a:lnTo>
                <a:lnTo>
                  <a:pt x="1" y="17"/>
                </a:lnTo>
                <a:lnTo>
                  <a:pt x="4" y="13"/>
                </a:lnTo>
                <a:lnTo>
                  <a:pt x="6" y="9"/>
                </a:lnTo>
                <a:lnTo>
                  <a:pt x="11" y="4"/>
                </a:lnTo>
                <a:lnTo>
                  <a:pt x="15" y="3"/>
                </a:lnTo>
                <a:lnTo>
                  <a:pt x="20" y="0"/>
                </a:lnTo>
                <a:lnTo>
                  <a:pt x="26" y="0"/>
                </a:lnTo>
                <a:lnTo>
                  <a:pt x="326" y="0"/>
                </a:lnTo>
                <a:lnTo>
                  <a:pt x="331" y="0"/>
                </a:lnTo>
                <a:lnTo>
                  <a:pt x="337" y="3"/>
                </a:lnTo>
                <a:lnTo>
                  <a:pt x="341" y="4"/>
                </a:lnTo>
                <a:lnTo>
                  <a:pt x="345" y="9"/>
                </a:lnTo>
                <a:lnTo>
                  <a:pt x="348" y="13"/>
                </a:lnTo>
                <a:lnTo>
                  <a:pt x="350" y="17"/>
                </a:lnTo>
                <a:lnTo>
                  <a:pt x="352" y="21"/>
                </a:lnTo>
                <a:lnTo>
                  <a:pt x="353" y="26"/>
                </a:lnTo>
                <a:lnTo>
                  <a:pt x="353" y="156"/>
                </a:lnTo>
                <a:lnTo>
                  <a:pt x="350" y="158"/>
                </a:lnTo>
                <a:lnTo>
                  <a:pt x="348" y="164"/>
                </a:lnTo>
                <a:lnTo>
                  <a:pt x="341" y="167"/>
                </a:lnTo>
                <a:lnTo>
                  <a:pt x="330" y="171"/>
                </a:lnTo>
                <a:lnTo>
                  <a:pt x="330" y="26"/>
                </a:lnTo>
                <a:lnTo>
                  <a:pt x="328" y="25"/>
                </a:lnTo>
                <a:lnTo>
                  <a:pt x="326" y="24"/>
                </a:lnTo>
                <a:lnTo>
                  <a:pt x="68" y="24"/>
                </a:lnTo>
                <a:lnTo>
                  <a:pt x="66" y="25"/>
                </a:lnTo>
                <a:lnTo>
                  <a:pt x="64" y="26"/>
                </a:lnTo>
                <a:lnTo>
                  <a:pt x="64" y="293"/>
                </a:lnTo>
                <a:lnTo>
                  <a:pt x="66" y="296"/>
                </a:lnTo>
                <a:lnTo>
                  <a:pt x="68" y="296"/>
                </a:lnTo>
                <a:close/>
              </a:path>
            </a:pathLst>
          </a:custGeom>
          <a:solidFill>
            <a:schemeClr val="accent1"/>
          </a:solidFill>
          <a:ln>
            <a:noFill/>
          </a:ln>
        </p:spPr>
        <p:txBody>
          <a:bodyPr/>
          <a:lstStyle/>
          <a:p>
            <a:endParaRPr lang="en-US" dirty="0"/>
          </a:p>
        </p:txBody>
      </p:sp>
      <p:sp>
        <p:nvSpPr>
          <p:cNvPr id="318" name="Freeform 363"/>
          <p:cNvSpPr>
            <a:spLocks noEditPoints="1"/>
          </p:cNvSpPr>
          <p:nvPr/>
        </p:nvSpPr>
        <p:spPr bwMode="auto">
          <a:xfrm>
            <a:off x="8779132" y="4915575"/>
            <a:ext cx="395754" cy="395756"/>
          </a:xfrm>
          <a:custGeom>
            <a:avLst/>
            <a:gdLst>
              <a:gd name="T0" fmla="*/ 236545 w 454"/>
              <a:gd name="T1" fmla="*/ 66675 h 453"/>
              <a:gd name="T2" fmla="*/ 212257 w 454"/>
              <a:gd name="T3" fmla="*/ 27517 h 453"/>
              <a:gd name="T4" fmla="*/ 180049 w 454"/>
              <a:gd name="T5" fmla="*/ 5821 h 453"/>
              <a:gd name="T6" fmla="*/ 1584 w 454"/>
              <a:gd name="T7" fmla="*/ 165630 h 453"/>
              <a:gd name="T8" fmla="*/ 21648 w 454"/>
              <a:gd name="T9" fmla="*/ 206375 h 453"/>
              <a:gd name="T10" fmla="*/ 53328 w 454"/>
              <a:gd name="T11" fmla="*/ 231246 h 453"/>
              <a:gd name="T12" fmla="*/ 82368 w 454"/>
              <a:gd name="T13" fmla="*/ 239713 h 453"/>
              <a:gd name="T14" fmla="*/ 44880 w 454"/>
              <a:gd name="T15" fmla="*/ 212196 h 453"/>
              <a:gd name="T16" fmla="*/ 12672 w 454"/>
              <a:gd name="T17" fmla="*/ 163513 h 453"/>
              <a:gd name="T18" fmla="*/ 204337 w 454"/>
              <a:gd name="T19" fmla="*/ 35454 h 453"/>
              <a:gd name="T20" fmla="*/ 77088 w 454"/>
              <a:gd name="T21" fmla="*/ 227542 h 453"/>
              <a:gd name="T22" fmla="*/ 70752 w 454"/>
              <a:gd name="T23" fmla="*/ 126471 h 453"/>
              <a:gd name="T24" fmla="*/ 79200 w 454"/>
              <a:gd name="T25" fmla="*/ 120650 h 453"/>
              <a:gd name="T26" fmla="*/ 160513 w 454"/>
              <a:gd name="T27" fmla="*/ 107950 h 453"/>
              <a:gd name="T28" fmla="*/ 168433 w 454"/>
              <a:gd name="T29" fmla="*/ 113771 h 453"/>
              <a:gd name="T30" fmla="*/ 113520 w 454"/>
              <a:gd name="T31" fmla="*/ 169334 h 453"/>
              <a:gd name="T32" fmla="*/ 49632 w 454"/>
              <a:gd name="T33" fmla="*/ 184680 h 453"/>
              <a:gd name="T34" fmla="*/ 36432 w 454"/>
              <a:gd name="T35" fmla="*/ 182563 h 453"/>
              <a:gd name="T36" fmla="*/ 43824 w 454"/>
              <a:gd name="T37" fmla="*/ 171450 h 453"/>
              <a:gd name="T38" fmla="*/ 50688 w 454"/>
              <a:gd name="T39" fmla="*/ 182563 h 453"/>
              <a:gd name="T40" fmla="*/ 60192 w 454"/>
              <a:gd name="T41" fmla="*/ 204259 h 453"/>
              <a:gd name="T42" fmla="*/ 53856 w 454"/>
              <a:gd name="T43" fmla="*/ 193146 h 453"/>
              <a:gd name="T44" fmla="*/ 66000 w 454"/>
              <a:gd name="T45" fmla="*/ 191030 h 453"/>
              <a:gd name="T46" fmla="*/ 66000 w 454"/>
              <a:gd name="T47" fmla="*/ 202142 h 453"/>
              <a:gd name="T48" fmla="*/ 48048 w 454"/>
              <a:gd name="T49" fmla="*/ 157692 h 453"/>
              <a:gd name="T50" fmla="*/ 48048 w 454"/>
              <a:gd name="T51" fmla="*/ 146579 h 453"/>
              <a:gd name="T52" fmla="*/ 61248 w 454"/>
              <a:gd name="T53" fmla="*/ 149754 h 453"/>
              <a:gd name="T54" fmla="*/ 92928 w 454"/>
              <a:gd name="T55" fmla="*/ 192088 h 453"/>
              <a:gd name="T56" fmla="*/ 79728 w 454"/>
              <a:gd name="T57" fmla="*/ 188913 h 453"/>
              <a:gd name="T58" fmla="*/ 87120 w 454"/>
              <a:gd name="T59" fmla="*/ 178859 h 453"/>
              <a:gd name="T60" fmla="*/ 94512 w 454"/>
              <a:gd name="T61" fmla="*/ 188913 h 453"/>
              <a:gd name="T62" fmla="*/ 70752 w 454"/>
              <a:gd name="T63" fmla="*/ 177271 h 453"/>
              <a:gd name="T64" fmla="*/ 63360 w 454"/>
              <a:gd name="T65" fmla="*/ 166159 h 453"/>
              <a:gd name="T66" fmla="*/ 76560 w 454"/>
              <a:gd name="T67" fmla="*/ 164042 h 453"/>
              <a:gd name="T68" fmla="*/ 76560 w 454"/>
              <a:gd name="T69" fmla="*/ 175155 h 453"/>
              <a:gd name="T70" fmla="*/ 201697 w 454"/>
              <a:gd name="T71" fmla="*/ 55033 h 453"/>
              <a:gd name="T72" fmla="*/ 201697 w 454"/>
              <a:gd name="T73" fmla="*/ 66146 h 453"/>
              <a:gd name="T74" fmla="*/ 189025 w 454"/>
              <a:gd name="T75" fmla="*/ 64029 h 453"/>
              <a:gd name="T76" fmla="*/ 173713 w 454"/>
              <a:gd name="T77" fmla="*/ 37571 h 453"/>
              <a:gd name="T78" fmla="*/ 186913 w 454"/>
              <a:gd name="T79" fmla="*/ 40746 h 453"/>
              <a:gd name="T80" fmla="*/ 179521 w 454"/>
              <a:gd name="T81" fmla="*/ 50800 h 453"/>
              <a:gd name="T82" fmla="*/ 172129 w 454"/>
              <a:gd name="T83" fmla="*/ 40746 h 453"/>
              <a:gd name="T84" fmla="*/ 185857 w 454"/>
              <a:gd name="T85" fmla="*/ 79904 h 453"/>
              <a:gd name="T86" fmla="*/ 193249 w 454"/>
              <a:gd name="T87" fmla="*/ 89959 h 453"/>
              <a:gd name="T88" fmla="*/ 181105 w 454"/>
              <a:gd name="T89" fmla="*/ 93134 h 453"/>
              <a:gd name="T90" fmla="*/ 181105 w 454"/>
              <a:gd name="T91" fmla="*/ 82021 h 453"/>
              <a:gd name="T92" fmla="*/ 157873 w 454"/>
              <a:gd name="T93" fmla="*/ 47625 h 453"/>
              <a:gd name="T94" fmla="*/ 157873 w 454"/>
              <a:gd name="T95" fmla="*/ 58738 h 453"/>
              <a:gd name="T96" fmla="*/ 145201 w 454"/>
              <a:gd name="T97" fmla="*/ 56621 h 453"/>
              <a:gd name="T98" fmla="*/ 164209 w 454"/>
              <a:gd name="T99" fmla="*/ 65088 h 453"/>
              <a:gd name="T100" fmla="*/ 176353 w 454"/>
              <a:gd name="T101" fmla="*/ 67204 h 453"/>
              <a:gd name="T102" fmla="*/ 169489 w 454"/>
              <a:gd name="T103" fmla="*/ 78317 h 453"/>
              <a:gd name="T104" fmla="*/ 162097 w 454"/>
              <a:gd name="T105" fmla="*/ 67204 h 45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54" h="453">
                <a:moveTo>
                  <a:pt x="454" y="154"/>
                </a:moveTo>
                <a:lnTo>
                  <a:pt x="454" y="154"/>
                </a:lnTo>
                <a:lnTo>
                  <a:pt x="451" y="140"/>
                </a:lnTo>
                <a:lnTo>
                  <a:pt x="448" y="126"/>
                </a:lnTo>
                <a:lnTo>
                  <a:pt x="443" y="112"/>
                </a:lnTo>
                <a:lnTo>
                  <a:pt x="437" y="100"/>
                </a:lnTo>
                <a:lnTo>
                  <a:pt x="431" y="86"/>
                </a:lnTo>
                <a:lnTo>
                  <a:pt x="422" y="74"/>
                </a:lnTo>
                <a:lnTo>
                  <a:pt x="413" y="63"/>
                </a:lnTo>
                <a:lnTo>
                  <a:pt x="402" y="52"/>
                </a:lnTo>
                <a:lnTo>
                  <a:pt x="391" y="41"/>
                </a:lnTo>
                <a:lnTo>
                  <a:pt x="380" y="33"/>
                </a:lnTo>
                <a:lnTo>
                  <a:pt x="367" y="24"/>
                </a:lnTo>
                <a:lnTo>
                  <a:pt x="354" y="16"/>
                </a:lnTo>
                <a:lnTo>
                  <a:pt x="341" y="11"/>
                </a:lnTo>
                <a:lnTo>
                  <a:pt x="327" y="6"/>
                </a:lnTo>
                <a:lnTo>
                  <a:pt x="314" y="2"/>
                </a:lnTo>
                <a:lnTo>
                  <a:pt x="300" y="0"/>
                </a:lnTo>
                <a:lnTo>
                  <a:pt x="0" y="299"/>
                </a:lnTo>
                <a:lnTo>
                  <a:pt x="3" y="313"/>
                </a:lnTo>
                <a:lnTo>
                  <a:pt x="7" y="327"/>
                </a:lnTo>
                <a:lnTo>
                  <a:pt x="11" y="341"/>
                </a:lnTo>
                <a:lnTo>
                  <a:pt x="17" y="354"/>
                </a:lnTo>
                <a:lnTo>
                  <a:pt x="25" y="367"/>
                </a:lnTo>
                <a:lnTo>
                  <a:pt x="33" y="379"/>
                </a:lnTo>
                <a:lnTo>
                  <a:pt x="41" y="390"/>
                </a:lnTo>
                <a:lnTo>
                  <a:pt x="52" y="401"/>
                </a:lnTo>
                <a:lnTo>
                  <a:pt x="63" y="412"/>
                </a:lnTo>
                <a:lnTo>
                  <a:pt x="76" y="422"/>
                </a:lnTo>
                <a:lnTo>
                  <a:pt x="87" y="430"/>
                </a:lnTo>
                <a:lnTo>
                  <a:pt x="101" y="437"/>
                </a:lnTo>
                <a:lnTo>
                  <a:pt x="113" y="442"/>
                </a:lnTo>
                <a:lnTo>
                  <a:pt x="127" y="448"/>
                </a:lnTo>
                <a:lnTo>
                  <a:pt x="140" y="451"/>
                </a:lnTo>
                <a:lnTo>
                  <a:pt x="154" y="453"/>
                </a:lnTo>
                <a:lnTo>
                  <a:pt x="156" y="453"/>
                </a:lnTo>
                <a:lnTo>
                  <a:pt x="454" y="154"/>
                </a:lnTo>
                <a:close/>
                <a:moveTo>
                  <a:pt x="146" y="430"/>
                </a:moveTo>
                <a:lnTo>
                  <a:pt x="146" y="430"/>
                </a:lnTo>
                <a:lnTo>
                  <a:pt x="125" y="423"/>
                </a:lnTo>
                <a:lnTo>
                  <a:pt x="105" y="413"/>
                </a:lnTo>
                <a:lnTo>
                  <a:pt x="85" y="401"/>
                </a:lnTo>
                <a:lnTo>
                  <a:pt x="68" y="386"/>
                </a:lnTo>
                <a:lnTo>
                  <a:pt x="52" y="368"/>
                </a:lnTo>
                <a:lnTo>
                  <a:pt x="40" y="349"/>
                </a:lnTo>
                <a:lnTo>
                  <a:pt x="30" y="330"/>
                </a:lnTo>
                <a:lnTo>
                  <a:pt x="24" y="309"/>
                </a:lnTo>
                <a:lnTo>
                  <a:pt x="310" y="23"/>
                </a:lnTo>
                <a:lnTo>
                  <a:pt x="330" y="30"/>
                </a:lnTo>
                <a:lnTo>
                  <a:pt x="349" y="39"/>
                </a:lnTo>
                <a:lnTo>
                  <a:pt x="369" y="52"/>
                </a:lnTo>
                <a:lnTo>
                  <a:pt x="387" y="67"/>
                </a:lnTo>
                <a:lnTo>
                  <a:pt x="402" y="85"/>
                </a:lnTo>
                <a:lnTo>
                  <a:pt x="414" y="104"/>
                </a:lnTo>
                <a:lnTo>
                  <a:pt x="424" y="125"/>
                </a:lnTo>
                <a:lnTo>
                  <a:pt x="431" y="145"/>
                </a:lnTo>
                <a:lnTo>
                  <a:pt x="146" y="430"/>
                </a:lnTo>
                <a:close/>
                <a:moveTo>
                  <a:pt x="206" y="316"/>
                </a:moveTo>
                <a:lnTo>
                  <a:pt x="206" y="316"/>
                </a:lnTo>
                <a:lnTo>
                  <a:pt x="138" y="247"/>
                </a:lnTo>
                <a:lnTo>
                  <a:pt x="135" y="243"/>
                </a:lnTo>
                <a:lnTo>
                  <a:pt x="134" y="239"/>
                </a:lnTo>
                <a:lnTo>
                  <a:pt x="135" y="235"/>
                </a:lnTo>
                <a:lnTo>
                  <a:pt x="138" y="231"/>
                </a:lnTo>
                <a:lnTo>
                  <a:pt x="142" y="228"/>
                </a:lnTo>
                <a:lnTo>
                  <a:pt x="146" y="228"/>
                </a:lnTo>
                <a:lnTo>
                  <a:pt x="150" y="228"/>
                </a:lnTo>
                <a:lnTo>
                  <a:pt x="154" y="231"/>
                </a:lnTo>
                <a:lnTo>
                  <a:pt x="215" y="292"/>
                </a:lnTo>
                <a:lnTo>
                  <a:pt x="300" y="207"/>
                </a:lnTo>
                <a:lnTo>
                  <a:pt x="304" y="204"/>
                </a:lnTo>
                <a:lnTo>
                  <a:pt x="308" y="203"/>
                </a:lnTo>
                <a:lnTo>
                  <a:pt x="312" y="204"/>
                </a:lnTo>
                <a:lnTo>
                  <a:pt x="316" y="207"/>
                </a:lnTo>
                <a:lnTo>
                  <a:pt x="319" y="211"/>
                </a:lnTo>
                <a:lnTo>
                  <a:pt x="319" y="215"/>
                </a:lnTo>
                <a:lnTo>
                  <a:pt x="319" y="220"/>
                </a:lnTo>
                <a:lnTo>
                  <a:pt x="316" y="224"/>
                </a:lnTo>
                <a:lnTo>
                  <a:pt x="223" y="316"/>
                </a:lnTo>
                <a:lnTo>
                  <a:pt x="219" y="319"/>
                </a:lnTo>
                <a:lnTo>
                  <a:pt x="215" y="320"/>
                </a:lnTo>
                <a:lnTo>
                  <a:pt x="211" y="319"/>
                </a:lnTo>
                <a:lnTo>
                  <a:pt x="206" y="316"/>
                </a:lnTo>
                <a:close/>
                <a:moveTo>
                  <a:pt x="94" y="349"/>
                </a:moveTo>
                <a:lnTo>
                  <a:pt x="94" y="349"/>
                </a:lnTo>
                <a:lnTo>
                  <a:pt x="88" y="352"/>
                </a:lnTo>
                <a:lnTo>
                  <a:pt x="83" y="353"/>
                </a:lnTo>
                <a:lnTo>
                  <a:pt x="77" y="352"/>
                </a:lnTo>
                <a:lnTo>
                  <a:pt x="73" y="349"/>
                </a:lnTo>
                <a:lnTo>
                  <a:pt x="69" y="345"/>
                </a:lnTo>
                <a:lnTo>
                  <a:pt x="68" y="339"/>
                </a:lnTo>
                <a:lnTo>
                  <a:pt x="69" y="334"/>
                </a:lnTo>
                <a:lnTo>
                  <a:pt x="73" y="328"/>
                </a:lnTo>
                <a:lnTo>
                  <a:pt x="77" y="325"/>
                </a:lnTo>
                <a:lnTo>
                  <a:pt x="83" y="324"/>
                </a:lnTo>
                <a:lnTo>
                  <a:pt x="88" y="325"/>
                </a:lnTo>
                <a:lnTo>
                  <a:pt x="94" y="328"/>
                </a:lnTo>
                <a:lnTo>
                  <a:pt x="96" y="334"/>
                </a:lnTo>
                <a:lnTo>
                  <a:pt x="98" y="339"/>
                </a:lnTo>
                <a:lnTo>
                  <a:pt x="96" y="345"/>
                </a:lnTo>
                <a:lnTo>
                  <a:pt x="94" y="349"/>
                </a:lnTo>
                <a:close/>
                <a:moveTo>
                  <a:pt x="125" y="382"/>
                </a:moveTo>
                <a:lnTo>
                  <a:pt x="125" y="382"/>
                </a:lnTo>
                <a:lnTo>
                  <a:pt x="120" y="385"/>
                </a:lnTo>
                <a:lnTo>
                  <a:pt x="114" y="386"/>
                </a:lnTo>
                <a:lnTo>
                  <a:pt x="109" y="385"/>
                </a:lnTo>
                <a:lnTo>
                  <a:pt x="105" y="382"/>
                </a:lnTo>
                <a:lnTo>
                  <a:pt x="102" y="376"/>
                </a:lnTo>
                <a:lnTo>
                  <a:pt x="101" y="371"/>
                </a:lnTo>
                <a:lnTo>
                  <a:pt x="102" y="365"/>
                </a:lnTo>
                <a:lnTo>
                  <a:pt x="105" y="361"/>
                </a:lnTo>
                <a:lnTo>
                  <a:pt x="109" y="357"/>
                </a:lnTo>
                <a:lnTo>
                  <a:pt x="114" y="357"/>
                </a:lnTo>
                <a:lnTo>
                  <a:pt x="120" y="357"/>
                </a:lnTo>
                <a:lnTo>
                  <a:pt x="125" y="361"/>
                </a:lnTo>
                <a:lnTo>
                  <a:pt x="128" y="365"/>
                </a:lnTo>
                <a:lnTo>
                  <a:pt x="129" y="371"/>
                </a:lnTo>
                <a:lnTo>
                  <a:pt x="128" y="376"/>
                </a:lnTo>
                <a:lnTo>
                  <a:pt x="125" y="382"/>
                </a:lnTo>
                <a:close/>
                <a:moveTo>
                  <a:pt x="112" y="298"/>
                </a:moveTo>
                <a:lnTo>
                  <a:pt x="112" y="298"/>
                </a:lnTo>
                <a:lnTo>
                  <a:pt x="107" y="302"/>
                </a:lnTo>
                <a:lnTo>
                  <a:pt x="102" y="303"/>
                </a:lnTo>
                <a:lnTo>
                  <a:pt x="96" y="302"/>
                </a:lnTo>
                <a:lnTo>
                  <a:pt x="91" y="298"/>
                </a:lnTo>
                <a:lnTo>
                  <a:pt x="88" y="294"/>
                </a:lnTo>
                <a:lnTo>
                  <a:pt x="87" y="288"/>
                </a:lnTo>
                <a:lnTo>
                  <a:pt x="88" y="283"/>
                </a:lnTo>
                <a:lnTo>
                  <a:pt x="91" y="277"/>
                </a:lnTo>
                <a:lnTo>
                  <a:pt x="96" y="275"/>
                </a:lnTo>
                <a:lnTo>
                  <a:pt x="102" y="273"/>
                </a:lnTo>
                <a:lnTo>
                  <a:pt x="107" y="275"/>
                </a:lnTo>
                <a:lnTo>
                  <a:pt x="112" y="277"/>
                </a:lnTo>
                <a:lnTo>
                  <a:pt x="116" y="283"/>
                </a:lnTo>
                <a:lnTo>
                  <a:pt x="116" y="288"/>
                </a:lnTo>
                <a:lnTo>
                  <a:pt x="116" y="294"/>
                </a:lnTo>
                <a:lnTo>
                  <a:pt x="112" y="298"/>
                </a:lnTo>
                <a:close/>
                <a:moveTo>
                  <a:pt x="176" y="363"/>
                </a:moveTo>
                <a:lnTo>
                  <a:pt x="176" y="363"/>
                </a:lnTo>
                <a:lnTo>
                  <a:pt x="171" y="365"/>
                </a:lnTo>
                <a:lnTo>
                  <a:pt x="165" y="367"/>
                </a:lnTo>
                <a:lnTo>
                  <a:pt x="160" y="365"/>
                </a:lnTo>
                <a:lnTo>
                  <a:pt x="156" y="363"/>
                </a:lnTo>
                <a:lnTo>
                  <a:pt x="151" y="357"/>
                </a:lnTo>
                <a:lnTo>
                  <a:pt x="151" y="352"/>
                </a:lnTo>
                <a:lnTo>
                  <a:pt x="151" y="346"/>
                </a:lnTo>
                <a:lnTo>
                  <a:pt x="156" y="342"/>
                </a:lnTo>
                <a:lnTo>
                  <a:pt x="160" y="338"/>
                </a:lnTo>
                <a:lnTo>
                  <a:pt x="165" y="338"/>
                </a:lnTo>
                <a:lnTo>
                  <a:pt x="171" y="338"/>
                </a:lnTo>
                <a:lnTo>
                  <a:pt x="176" y="342"/>
                </a:lnTo>
                <a:lnTo>
                  <a:pt x="179" y="346"/>
                </a:lnTo>
                <a:lnTo>
                  <a:pt x="180" y="352"/>
                </a:lnTo>
                <a:lnTo>
                  <a:pt x="179" y="357"/>
                </a:lnTo>
                <a:lnTo>
                  <a:pt x="176" y="363"/>
                </a:lnTo>
                <a:close/>
                <a:moveTo>
                  <a:pt x="145" y="331"/>
                </a:moveTo>
                <a:lnTo>
                  <a:pt x="145" y="331"/>
                </a:lnTo>
                <a:lnTo>
                  <a:pt x="139" y="334"/>
                </a:lnTo>
                <a:lnTo>
                  <a:pt x="134" y="335"/>
                </a:lnTo>
                <a:lnTo>
                  <a:pt x="128" y="334"/>
                </a:lnTo>
                <a:lnTo>
                  <a:pt x="124" y="331"/>
                </a:lnTo>
                <a:lnTo>
                  <a:pt x="120" y="325"/>
                </a:lnTo>
                <a:lnTo>
                  <a:pt x="118" y="320"/>
                </a:lnTo>
                <a:lnTo>
                  <a:pt x="120" y="314"/>
                </a:lnTo>
                <a:lnTo>
                  <a:pt x="124" y="310"/>
                </a:lnTo>
                <a:lnTo>
                  <a:pt x="128" y="306"/>
                </a:lnTo>
                <a:lnTo>
                  <a:pt x="134" y="306"/>
                </a:lnTo>
                <a:lnTo>
                  <a:pt x="139" y="306"/>
                </a:lnTo>
                <a:lnTo>
                  <a:pt x="145" y="310"/>
                </a:lnTo>
                <a:lnTo>
                  <a:pt x="147" y="314"/>
                </a:lnTo>
                <a:lnTo>
                  <a:pt x="149" y="320"/>
                </a:lnTo>
                <a:lnTo>
                  <a:pt x="147" y="325"/>
                </a:lnTo>
                <a:lnTo>
                  <a:pt x="145" y="331"/>
                </a:lnTo>
                <a:close/>
                <a:moveTo>
                  <a:pt x="362" y="104"/>
                </a:moveTo>
                <a:lnTo>
                  <a:pt x="362" y="104"/>
                </a:lnTo>
                <a:lnTo>
                  <a:pt x="366" y="101"/>
                </a:lnTo>
                <a:lnTo>
                  <a:pt x="371" y="100"/>
                </a:lnTo>
                <a:lnTo>
                  <a:pt x="377" y="101"/>
                </a:lnTo>
                <a:lnTo>
                  <a:pt x="382" y="104"/>
                </a:lnTo>
                <a:lnTo>
                  <a:pt x="385" y="110"/>
                </a:lnTo>
                <a:lnTo>
                  <a:pt x="387" y="115"/>
                </a:lnTo>
                <a:lnTo>
                  <a:pt x="385" y="121"/>
                </a:lnTo>
                <a:lnTo>
                  <a:pt x="382" y="125"/>
                </a:lnTo>
                <a:lnTo>
                  <a:pt x="377" y="127"/>
                </a:lnTo>
                <a:lnTo>
                  <a:pt x="371" y="129"/>
                </a:lnTo>
                <a:lnTo>
                  <a:pt x="366" y="127"/>
                </a:lnTo>
                <a:lnTo>
                  <a:pt x="362" y="125"/>
                </a:lnTo>
                <a:lnTo>
                  <a:pt x="358" y="121"/>
                </a:lnTo>
                <a:lnTo>
                  <a:pt x="356" y="115"/>
                </a:lnTo>
                <a:lnTo>
                  <a:pt x="358" y="110"/>
                </a:lnTo>
                <a:lnTo>
                  <a:pt x="362" y="104"/>
                </a:lnTo>
                <a:close/>
                <a:moveTo>
                  <a:pt x="329" y="71"/>
                </a:moveTo>
                <a:lnTo>
                  <a:pt x="329" y="71"/>
                </a:lnTo>
                <a:lnTo>
                  <a:pt x="334" y="68"/>
                </a:lnTo>
                <a:lnTo>
                  <a:pt x="340" y="67"/>
                </a:lnTo>
                <a:lnTo>
                  <a:pt x="345" y="68"/>
                </a:lnTo>
                <a:lnTo>
                  <a:pt x="349" y="71"/>
                </a:lnTo>
                <a:lnTo>
                  <a:pt x="354" y="77"/>
                </a:lnTo>
                <a:lnTo>
                  <a:pt x="354" y="82"/>
                </a:lnTo>
                <a:lnTo>
                  <a:pt x="354" y="88"/>
                </a:lnTo>
                <a:lnTo>
                  <a:pt x="349" y="92"/>
                </a:lnTo>
                <a:lnTo>
                  <a:pt x="345" y="96"/>
                </a:lnTo>
                <a:lnTo>
                  <a:pt x="340" y="96"/>
                </a:lnTo>
                <a:lnTo>
                  <a:pt x="334" y="96"/>
                </a:lnTo>
                <a:lnTo>
                  <a:pt x="329" y="92"/>
                </a:lnTo>
                <a:lnTo>
                  <a:pt x="326" y="88"/>
                </a:lnTo>
                <a:lnTo>
                  <a:pt x="325" y="82"/>
                </a:lnTo>
                <a:lnTo>
                  <a:pt x="326" y="77"/>
                </a:lnTo>
                <a:lnTo>
                  <a:pt x="329" y="71"/>
                </a:lnTo>
                <a:close/>
                <a:moveTo>
                  <a:pt x="343" y="155"/>
                </a:moveTo>
                <a:lnTo>
                  <a:pt x="343" y="155"/>
                </a:lnTo>
                <a:lnTo>
                  <a:pt x="347" y="151"/>
                </a:lnTo>
                <a:lnTo>
                  <a:pt x="352" y="151"/>
                </a:lnTo>
                <a:lnTo>
                  <a:pt x="358" y="151"/>
                </a:lnTo>
                <a:lnTo>
                  <a:pt x="363" y="155"/>
                </a:lnTo>
                <a:lnTo>
                  <a:pt x="366" y="159"/>
                </a:lnTo>
                <a:lnTo>
                  <a:pt x="367" y="165"/>
                </a:lnTo>
                <a:lnTo>
                  <a:pt x="366" y="170"/>
                </a:lnTo>
                <a:lnTo>
                  <a:pt x="363" y="176"/>
                </a:lnTo>
                <a:lnTo>
                  <a:pt x="358" y="178"/>
                </a:lnTo>
                <a:lnTo>
                  <a:pt x="352" y="180"/>
                </a:lnTo>
                <a:lnTo>
                  <a:pt x="347" y="178"/>
                </a:lnTo>
                <a:lnTo>
                  <a:pt x="343" y="176"/>
                </a:lnTo>
                <a:lnTo>
                  <a:pt x="338" y="170"/>
                </a:lnTo>
                <a:lnTo>
                  <a:pt x="338" y="165"/>
                </a:lnTo>
                <a:lnTo>
                  <a:pt x="338" y="159"/>
                </a:lnTo>
                <a:lnTo>
                  <a:pt x="343" y="155"/>
                </a:lnTo>
                <a:close/>
                <a:moveTo>
                  <a:pt x="278" y="90"/>
                </a:moveTo>
                <a:lnTo>
                  <a:pt x="278" y="90"/>
                </a:lnTo>
                <a:lnTo>
                  <a:pt x="283" y="88"/>
                </a:lnTo>
                <a:lnTo>
                  <a:pt x="289" y="86"/>
                </a:lnTo>
                <a:lnTo>
                  <a:pt x="294" y="88"/>
                </a:lnTo>
                <a:lnTo>
                  <a:pt x="299" y="90"/>
                </a:lnTo>
                <a:lnTo>
                  <a:pt x="303" y="96"/>
                </a:lnTo>
                <a:lnTo>
                  <a:pt x="304" y="101"/>
                </a:lnTo>
                <a:lnTo>
                  <a:pt x="303" y="107"/>
                </a:lnTo>
                <a:lnTo>
                  <a:pt x="299" y="111"/>
                </a:lnTo>
                <a:lnTo>
                  <a:pt x="294" y="115"/>
                </a:lnTo>
                <a:lnTo>
                  <a:pt x="289" y="116"/>
                </a:lnTo>
                <a:lnTo>
                  <a:pt x="283" y="115"/>
                </a:lnTo>
                <a:lnTo>
                  <a:pt x="278" y="111"/>
                </a:lnTo>
                <a:lnTo>
                  <a:pt x="275" y="107"/>
                </a:lnTo>
                <a:lnTo>
                  <a:pt x="274" y="101"/>
                </a:lnTo>
                <a:lnTo>
                  <a:pt x="275" y="96"/>
                </a:lnTo>
                <a:lnTo>
                  <a:pt x="278" y="90"/>
                </a:lnTo>
                <a:close/>
                <a:moveTo>
                  <a:pt x="311" y="123"/>
                </a:moveTo>
                <a:lnTo>
                  <a:pt x="311" y="123"/>
                </a:lnTo>
                <a:lnTo>
                  <a:pt x="315" y="119"/>
                </a:lnTo>
                <a:lnTo>
                  <a:pt x="321" y="118"/>
                </a:lnTo>
                <a:lnTo>
                  <a:pt x="326" y="119"/>
                </a:lnTo>
                <a:lnTo>
                  <a:pt x="332" y="123"/>
                </a:lnTo>
                <a:lnTo>
                  <a:pt x="334" y="127"/>
                </a:lnTo>
                <a:lnTo>
                  <a:pt x="336" y="133"/>
                </a:lnTo>
                <a:lnTo>
                  <a:pt x="334" y="138"/>
                </a:lnTo>
                <a:lnTo>
                  <a:pt x="332" y="144"/>
                </a:lnTo>
                <a:lnTo>
                  <a:pt x="326" y="147"/>
                </a:lnTo>
                <a:lnTo>
                  <a:pt x="321" y="148"/>
                </a:lnTo>
                <a:lnTo>
                  <a:pt x="315" y="147"/>
                </a:lnTo>
                <a:lnTo>
                  <a:pt x="311" y="144"/>
                </a:lnTo>
                <a:lnTo>
                  <a:pt x="307" y="138"/>
                </a:lnTo>
                <a:lnTo>
                  <a:pt x="305" y="133"/>
                </a:lnTo>
                <a:lnTo>
                  <a:pt x="307" y="127"/>
                </a:lnTo>
                <a:lnTo>
                  <a:pt x="311" y="123"/>
                </a:lnTo>
                <a:close/>
              </a:path>
            </a:pathLst>
          </a:custGeom>
          <a:solidFill>
            <a:schemeClr val="accent1"/>
          </a:solidFill>
          <a:ln>
            <a:noFill/>
          </a:ln>
        </p:spPr>
        <p:txBody>
          <a:bodyPr/>
          <a:lstStyle/>
          <a:p>
            <a:endParaRPr lang="en-US" dirty="0"/>
          </a:p>
        </p:txBody>
      </p:sp>
      <p:sp>
        <p:nvSpPr>
          <p:cNvPr id="319" name="Freeform 364"/>
          <p:cNvSpPr>
            <a:spLocks noEditPoints="1"/>
          </p:cNvSpPr>
          <p:nvPr/>
        </p:nvSpPr>
        <p:spPr bwMode="auto">
          <a:xfrm>
            <a:off x="7880229" y="4444699"/>
            <a:ext cx="372167" cy="301402"/>
          </a:xfrm>
          <a:custGeom>
            <a:avLst/>
            <a:gdLst>
              <a:gd name="T0" fmla="*/ 127000 w 426"/>
              <a:gd name="T1" fmla="*/ 177271 h 345"/>
              <a:gd name="T2" fmla="*/ 117475 w 426"/>
              <a:gd name="T3" fmla="*/ 182563 h 345"/>
              <a:gd name="T4" fmla="*/ 109008 w 426"/>
              <a:gd name="T5" fmla="*/ 177271 h 345"/>
              <a:gd name="T6" fmla="*/ 49742 w 426"/>
              <a:gd name="T7" fmla="*/ 118534 h 345"/>
              <a:gd name="T8" fmla="*/ 200554 w 426"/>
              <a:gd name="T9" fmla="*/ 86254 h 345"/>
              <a:gd name="T10" fmla="*/ 212196 w 426"/>
              <a:gd name="T11" fmla="*/ 64559 h 345"/>
              <a:gd name="T12" fmla="*/ 206375 w 426"/>
              <a:gd name="T13" fmla="*/ 32279 h 345"/>
              <a:gd name="T14" fmla="*/ 198967 w 426"/>
              <a:gd name="T15" fmla="*/ 24342 h 345"/>
              <a:gd name="T16" fmla="*/ 169333 w 426"/>
              <a:gd name="T17" fmla="*/ 12171 h 345"/>
              <a:gd name="T18" fmla="*/ 145521 w 426"/>
              <a:gd name="T19" fmla="*/ 19579 h 345"/>
              <a:gd name="T20" fmla="*/ 126471 w 426"/>
              <a:gd name="T21" fmla="*/ 37042 h 345"/>
              <a:gd name="T22" fmla="*/ 122767 w 426"/>
              <a:gd name="T23" fmla="*/ 39688 h 345"/>
              <a:gd name="T24" fmla="*/ 115358 w 426"/>
              <a:gd name="T25" fmla="*/ 40746 h 345"/>
              <a:gd name="T26" fmla="*/ 109008 w 426"/>
              <a:gd name="T27" fmla="*/ 37042 h 345"/>
              <a:gd name="T28" fmla="*/ 83608 w 426"/>
              <a:gd name="T29" fmla="*/ 15875 h 345"/>
              <a:gd name="T30" fmla="*/ 58737 w 426"/>
              <a:gd name="T31" fmla="*/ 12700 h 345"/>
              <a:gd name="T32" fmla="*/ 35454 w 426"/>
              <a:gd name="T33" fmla="*/ 25929 h 345"/>
              <a:gd name="T34" fmla="*/ 23813 w 426"/>
              <a:gd name="T35" fmla="*/ 46567 h 345"/>
              <a:gd name="T36" fmla="*/ 27517 w 426"/>
              <a:gd name="T37" fmla="*/ 75671 h 345"/>
              <a:gd name="T38" fmla="*/ 13758 w 426"/>
              <a:gd name="T39" fmla="*/ 74084 h 345"/>
              <a:gd name="T40" fmla="*/ 12700 w 426"/>
              <a:gd name="T41" fmla="*/ 39688 h 345"/>
              <a:gd name="T42" fmla="*/ 28046 w 426"/>
              <a:gd name="T43" fmla="*/ 15875 h 345"/>
              <a:gd name="T44" fmla="*/ 41275 w 426"/>
              <a:gd name="T45" fmla="*/ 6350 h 345"/>
              <a:gd name="T46" fmla="*/ 61912 w 426"/>
              <a:gd name="T47" fmla="*/ 529 h 345"/>
              <a:gd name="T48" fmla="*/ 77788 w 426"/>
              <a:gd name="T49" fmla="*/ 1058 h 345"/>
              <a:gd name="T50" fmla="*/ 97367 w 426"/>
              <a:gd name="T51" fmla="*/ 8996 h 345"/>
              <a:gd name="T52" fmla="*/ 130175 w 426"/>
              <a:gd name="T53" fmla="*/ 15875 h 345"/>
              <a:gd name="T54" fmla="*/ 143404 w 426"/>
              <a:gd name="T55" fmla="*/ 6350 h 345"/>
              <a:gd name="T56" fmla="*/ 163513 w 426"/>
              <a:gd name="T57" fmla="*/ 529 h 345"/>
              <a:gd name="T58" fmla="*/ 180446 w 426"/>
              <a:gd name="T59" fmla="*/ 1058 h 345"/>
              <a:gd name="T60" fmla="*/ 200025 w 426"/>
              <a:gd name="T61" fmla="*/ 8996 h 345"/>
              <a:gd name="T62" fmla="*/ 209550 w 426"/>
              <a:gd name="T63" fmla="*/ 17463 h 345"/>
              <a:gd name="T64" fmla="*/ 221721 w 426"/>
              <a:gd name="T65" fmla="*/ 35454 h 345"/>
              <a:gd name="T66" fmla="*/ 225425 w 426"/>
              <a:gd name="T67" fmla="*/ 56621 h 345"/>
              <a:gd name="T68" fmla="*/ 221721 w 426"/>
              <a:gd name="T69" fmla="*/ 76729 h 345"/>
              <a:gd name="T70" fmla="*/ 209550 w 426"/>
              <a:gd name="T71" fmla="*/ 95250 h 345"/>
              <a:gd name="T72" fmla="*/ 101071 w 426"/>
              <a:gd name="T73" fmla="*/ 127000 h 345"/>
              <a:gd name="T74" fmla="*/ 118533 w 426"/>
              <a:gd name="T75" fmla="*/ 78846 h 345"/>
              <a:gd name="T76" fmla="*/ 128587 w 426"/>
              <a:gd name="T77" fmla="*/ 105304 h 345"/>
              <a:gd name="T78" fmla="*/ 156104 w 426"/>
              <a:gd name="T79" fmla="*/ 106892 h 345"/>
              <a:gd name="T80" fmla="*/ 161925 w 426"/>
              <a:gd name="T81" fmla="*/ 101071 h 345"/>
              <a:gd name="T82" fmla="*/ 158221 w 426"/>
              <a:gd name="T83" fmla="*/ 95250 h 345"/>
              <a:gd name="T84" fmla="*/ 123296 w 426"/>
              <a:gd name="T85" fmla="*/ 58208 h 345"/>
              <a:gd name="T86" fmla="*/ 117475 w 426"/>
              <a:gd name="T87" fmla="*/ 53446 h 345"/>
              <a:gd name="T88" fmla="*/ 112712 w 426"/>
              <a:gd name="T89" fmla="*/ 56621 h 345"/>
              <a:gd name="T90" fmla="*/ 85196 w 426"/>
              <a:gd name="T91" fmla="*/ 78317 h 345"/>
              <a:gd name="T92" fmla="*/ 76729 w 426"/>
              <a:gd name="T93" fmla="*/ 76200 h 345"/>
              <a:gd name="T94" fmla="*/ 6350 w 426"/>
              <a:gd name="T95" fmla="*/ 94192 h 345"/>
              <a:gd name="T96" fmla="*/ 0 w 426"/>
              <a:gd name="T97" fmla="*/ 100013 h 345"/>
              <a:gd name="T98" fmla="*/ 4233 w 426"/>
              <a:gd name="T99" fmla="*/ 105834 h 345"/>
              <a:gd name="T100" fmla="*/ 68263 w 426"/>
              <a:gd name="T101" fmla="*/ 105834 h 345"/>
              <a:gd name="T102" fmla="*/ 93663 w 426"/>
              <a:gd name="T103" fmla="*/ 124355 h 345"/>
              <a:gd name="T104" fmla="*/ 98954 w 426"/>
              <a:gd name="T105" fmla="*/ 127000 h 3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26" h="345">
                <a:moveTo>
                  <a:pt x="396" y="180"/>
                </a:moveTo>
                <a:lnTo>
                  <a:pt x="240" y="335"/>
                </a:lnTo>
                <a:lnTo>
                  <a:pt x="232" y="342"/>
                </a:lnTo>
                <a:lnTo>
                  <a:pt x="228" y="343"/>
                </a:lnTo>
                <a:lnTo>
                  <a:pt x="222" y="345"/>
                </a:lnTo>
                <a:lnTo>
                  <a:pt x="218" y="343"/>
                </a:lnTo>
                <a:lnTo>
                  <a:pt x="214" y="341"/>
                </a:lnTo>
                <a:lnTo>
                  <a:pt x="206" y="335"/>
                </a:lnTo>
                <a:lnTo>
                  <a:pt x="94" y="224"/>
                </a:lnTo>
                <a:lnTo>
                  <a:pt x="126" y="224"/>
                </a:lnTo>
                <a:lnTo>
                  <a:pt x="222" y="320"/>
                </a:lnTo>
                <a:lnTo>
                  <a:pt x="379" y="163"/>
                </a:lnTo>
                <a:lnTo>
                  <a:pt x="385" y="158"/>
                </a:lnTo>
                <a:lnTo>
                  <a:pt x="390" y="151"/>
                </a:lnTo>
                <a:lnTo>
                  <a:pt x="397" y="137"/>
                </a:lnTo>
                <a:lnTo>
                  <a:pt x="401" y="122"/>
                </a:lnTo>
                <a:lnTo>
                  <a:pt x="403" y="107"/>
                </a:lnTo>
                <a:lnTo>
                  <a:pt x="401" y="92"/>
                </a:lnTo>
                <a:lnTo>
                  <a:pt x="397" y="77"/>
                </a:lnTo>
                <a:lnTo>
                  <a:pt x="390" y="61"/>
                </a:lnTo>
                <a:lnTo>
                  <a:pt x="385" y="56"/>
                </a:lnTo>
                <a:lnTo>
                  <a:pt x="379" y="49"/>
                </a:lnTo>
                <a:lnTo>
                  <a:pt x="376" y="46"/>
                </a:lnTo>
                <a:lnTo>
                  <a:pt x="364" y="37"/>
                </a:lnTo>
                <a:lnTo>
                  <a:pt x="350" y="30"/>
                </a:lnTo>
                <a:lnTo>
                  <a:pt x="335" y="24"/>
                </a:lnTo>
                <a:lnTo>
                  <a:pt x="320" y="23"/>
                </a:lnTo>
                <a:lnTo>
                  <a:pt x="304" y="24"/>
                </a:lnTo>
                <a:lnTo>
                  <a:pt x="288" y="30"/>
                </a:lnTo>
                <a:lnTo>
                  <a:pt x="275" y="37"/>
                </a:lnTo>
                <a:lnTo>
                  <a:pt x="262" y="46"/>
                </a:lnTo>
                <a:lnTo>
                  <a:pt x="246" y="63"/>
                </a:lnTo>
                <a:lnTo>
                  <a:pt x="246" y="64"/>
                </a:lnTo>
                <a:lnTo>
                  <a:pt x="239" y="70"/>
                </a:lnTo>
                <a:lnTo>
                  <a:pt x="232" y="75"/>
                </a:lnTo>
                <a:lnTo>
                  <a:pt x="228" y="77"/>
                </a:lnTo>
                <a:lnTo>
                  <a:pt x="222" y="78"/>
                </a:lnTo>
                <a:lnTo>
                  <a:pt x="218" y="77"/>
                </a:lnTo>
                <a:lnTo>
                  <a:pt x="214" y="75"/>
                </a:lnTo>
                <a:lnTo>
                  <a:pt x="207" y="70"/>
                </a:lnTo>
                <a:lnTo>
                  <a:pt x="206" y="70"/>
                </a:lnTo>
                <a:lnTo>
                  <a:pt x="184" y="46"/>
                </a:lnTo>
                <a:lnTo>
                  <a:pt x="172" y="37"/>
                </a:lnTo>
                <a:lnTo>
                  <a:pt x="158" y="30"/>
                </a:lnTo>
                <a:lnTo>
                  <a:pt x="143" y="24"/>
                </a:lnTo>
                <a:lnTo>
                  <a:pt x="126" y="23"/>
                </a:lnTo>
                <a:lnTo>
                  <a:pt x="111" y="24"/>
                </a:lnTo>
                <a:lnTo>
                  <a:pt x="96" y="30"/>
                </a:lnTo>
                <a:lnTo>
                  <a:pt x="82" y="37"/>
                </a:lnTo>
                <a:lnTo>
                  <a:pt x="70" y="46"/>
                </a:lnTo>
                <a:lnTo>
                  <a:pt x="67" y="49"/>
                </a:lnTo>
                <a:lnTo>
                  <a:pt x="57" y="61"/>
                </a:lnTo>
                <a:lnTo>
                  <a:pt x="50" y="74"/>
                </a:lnTo>
                <a:lnTo>
                  <a:pt x="45" y="88"/>
                </a:lnTo>
                <a:lnTo>
                  <a:pt x="44" y="101"/>
                </a:lnTo>
                <a:lnTo>
                  <a:pt x="44" y="115"/>
                </a:lnTo>
                <a:lnTo>
                  <a:pt x="46" y="129"/>
                </a:lnTo>
                <a:lnTo>
                  <a:pt x="52" y="143"/>
                </a:lnTo>
                <a:lnTo>
                  <a:pt x="59" y="155"/>
                </a:lnTo>
                <a:lnTo>
                  <a:pt x="33" y="155"/>
                </a:lnTo>
                <a:lnTo>
                  <a:pt x="26" y="140"/>
                </a:lnTo>
                <a:lnTo>
                  <a:pt x="22" y="125"/>
                </a:lnTo>
                <a:lnTo>
                  <a:pt x="20" y="108"/>
                </a:lnTo>
                <a:lnTo>
                  <a:pt x="22" y="92"/>
                </a:lnTo>
                <a:lnTo>
                  <a:pt x="24" y="75"/>
                </a:lnTo>
                <a:lnTo>
                  <a:pt x="31" y="60"/>
                </a:lnTo>
                <a:lnTo>
                  <a:pt x="39" y="46"/>
                </a:lnTo>
                <a:lnTo>
                  <a:pt x="50" y="33"/>
                </a:lnTo>
                <a:lnTo>
                  <a:pt x="53" y="30"/>
                </a:lnTo>
                <a:lnTo>
                  <a:pt x="60" y="23"/>
                </a:lnTo>
                <a:lnTo>
                  <a:pt x="68" y="17"/>
                </a:lnTo>
                <a:lnTo>
                  <a:pt x="78" y="12"/>
                </a:lnTo>
                <a:lnTo>
                  <a:pt x="86" y="8"/>
                </a:lnTo>
                <a:lnTo>
                  <a:pt x="96" y="5"/>
                </a:lnTo>
                <a:lnTo>
                  <a:pt x="105" y="2"/>
                </a:lnTo>
                <a:lnTo>
                  <a:pt x="117" y="1"/>
                </a:lnTo>
                <a:lnTo>
                  <a:pt x="126" y="0"/>
                </a:lnTo>
                <a:lnTo>
                  <a:pt x="137" y="1"/>
                </a:lnTo>
                <a:lnTo>
                  <a:pt x="147" y="2"/>
                </a:lnTo>
                <a:lnTo>
                  <a:pt x="156" y="5"/>
                </a:lnTo>
                <a:lnTo>
                  <a:pt x="166" y="8"/>
                </a:lnTo>
                <a:lnTo>
                  <a:pt x="176" y="12"/>
                </a:lnTo>
                <a:lnTo>
                  <a:pt x="184" y="17"/>
                </a:lnTo>
                <a:lnTo>
                  <a:pt x="192" y="23"/>
                </a:lnTo>
                <a:lnTo>
                  <a:pt x="200" y="30"/>
                </a:lnTo>
                <a:lnTo>
                  <a:pt x="222" y="53"/>
                </a:lnTo>
                <a:lnTo>
                  <a:pt x="246" y="30"/>
                </a:lnTo>
                <a:lnTo>
                  <a:pt x="254" y="23"/>
                </a:lnTo>
                <a:lnTo>
                  <a:pt x="262" y="17"/>
                </a:lnTo>
                <a:lnTo>
                  <a:pt x="271" y="12"/>
                </a:lnTo>
                <a:lnTo>
                  <a:pt x="280" y="8"/>
                </a:lnTo>
                <a:lnTo>
                  <a:pt x="290" y="5"/>
                </a:lnTo>
                <a:lnTo>
                  <a:pt x="299" y="2"/>
                </a:lnTo>
                <a:lnTo>
                  <a:pt x="309" y="1"/>
                </a:lnTo>
                <a:lnTo>
                  <a:pt x="320" y="0"/>
                </a:lnTo>
                <a:lnTo>
                  <a:pt x="330" y="1"/>
                </a:lnTo>
                <a:lnTo>
                  <a:pt x="341" y="2"/>
                </a:lnTo>
                <a:lnTo>
                  <a:pt x="350" y="5"/>
                </a:lnTo>
                <a:lnTo>
                  <a:pt x="360" y="8"/>
                </a:lnTo>
                <a:lnTo>
                  <a:pt x="368" y="12"/>
                </a:lnTo>
                <a:lnTo>
                  <a:pt x="378" y="17"/>
                </a:lnTo>
                <a:lnTo>
                  <a:pt x="386" y="23"/>
                </a:lnTo>
                <a:lnTo>
                  <a:pt x="393" y="30"/>
                </a:lnTo>
                <a:lnTo>
                  <a:pt x="396" y="33"/>
                </a:lnTo>
                <a:lnTo>
                  <a:pt x="403" y="41"/>
                </a:lnTo>
                <a:lnTo>
                  <a:pt x="409" y="49"/>
                </a:lnTo>
                <a:lnTo>
                  <a:pt x="414" y="59"/>
                </a:lnTo>
                <a:lnTo>
                  <a:pt x="419" y="67"/>
                </a:lnTo>
                <a:lnTo>
                  <a:pt x="422" y="77"/>
                </a:lnTo>
                <a:lnTo>
                  <a:pt x="425" y="86"/>
                </a:lnTo>
                <a:lnTo>
                  <a:pt x="426" y="97"/>
                </a:lnTo>
                <a:lnTo>
                  <a:pt x="426" y="107"/>
                </a:lnTo>
                <a:lnTo>
                  <a:pt x="426" y="116"/>
                </a:lnTo>
                <a:lnTo>
                  <a:pt x="425" y="126"/>
                </a:lnTo>
                <a:lnTo>
                  <a:pt x="422" y="136"/>
                </a:lnTo>
                <a:lnTo>
                  <a:pt x="419" y="145"/>
                </a:lnTo>
                <a:lnTo>
                  <a:pt x="414" y="155"/>
                </a:lnTo>
                <a:lnTo>
                  <a:pt x="409" y="163"/>
                </a:lnTo>
                <a:lnTo>
                  <a:pt x="403" y="173"/>
                </a:lnTo>
                <a:lnTo>
                  <a:pt x="396" y="180"/>
                </a:lnTo>
                <a:close/>
                <a:moveTo>
                  <a:pt x="188" y="240"/>
                </a:moveTo>
                <a:lnTo>
                  <a:pt x="188" y="240"/>
                </a:lnTo>
                <a:lnTo>
                  <a:pt x="191" y="240"/>
                </a:lnTo>
                <a:lnTo>
                  <a:pt x="194" y="239"/>
                </a:lnTo>
                <a:lnTo>
                  <a:pt x="196" y="236"/>
                </a:lnTo>
                <a:lnTo>
                  <a:pt x="198" y="233"/>
                </a:lnTo>
                <a:lnTo>
                  <a:pt x="224" y="149"/>
                </a:lnTo>
                <a:lnTo>
                  <a:pt x="239" y="193"/>
                </a:lnTo>
                <a:lnTo>
                  <a:pt x="242" y="198"/>
                </a:lnTo>
                <a:lnTo>
                  <a:pt x="243" y="199"/>
                </a:lnTo>
                <a:lnTo>
                  <a:pt x="247" y="202"/>
                </a:lnTo>
                <a:lnTo>
                  <a:pt x="250" y="202"/>
                </a:lnTo>
                <a:lnTo>
                  <a:pt x="295" y="202"/>
                </a:lnTo>
                <a:lnTo>
                  <a:pt x="299" y="200"/>
                </a:lnTo>
                <a:lnTo>
                  <a:pt x="302" y="199"/>
                </a:lnTo>
                <a:lnTo>
                  <a:pt x="305" y="195"/>
                </a:lnTo>
                <a:lnTo>
                  <a:pt x="306" y="191"/>
                </a:lnTo>
                <a:lnTo>
                  <a:pt x="305" y="185"/>
                </a:lnTo>
                <a:lnTo>
                  <a:pt x="302" y="182"/>
                </a:lnTo>
                <a:lnTo>
                  <a:pt x="299" y="180"/>
                </a:lnTo>
                <a:lnTo>
                  <a:pt x="295" y="178"/>
                </a:lnTo>
                <a:lnTo>
                  <a:pt x="258" y="178"/>
                </a:lnTo>
                <a:lnTo>
                  <a:pt x="233" y="110"/>
                </a:lnTo>
                <a:lnTo>
                  <a:pt x="232" y="105"/>
                </a:lnTo>
                <a:lnTo>
                  <a:pt x="229" y="103"/>
                </a:lnTo>
                <a:lnTo>
                  <a:pt x="225" y="101"/>
                </a:lnTo>
                <a:lnTo>
                  <a:pt x="222" y="101"/>
                </a:lnTo>
                <a:lnTo>
                  <a:pt x="218" y="103"/>
                </a:lnTo>
                <a:lnTo>
                  <a:pt x="216" y="104"/>
                </a:lnTo>
                <a:lnTo>
                  <a:pt x="213" y="107"/>
                </a:lnTo>
                <a:lnTo>
                  <a:pt x="211" y="110"/>
                </a:lnTo>
                <a:lnTo>
                  <a:pt x="184" y="198"/>
                </a:lnTo>
                <a:lnTo>
                  <a:pt x="161" y="148"/>
                </a:lnTo>
                <a:lnTo>
                  <a:pt x="156" y="144"/>
                </a:lnTo>
                <a:lnTo>
                  <a:pt x="151" y="143"/>
                </a:lnTo>
                <a:lnTo>
                  <a:pt x="145" y="144"/>
                </a:lnTo>
                <a:lnTo>
                  <a:pt x="140" y="147"/>
                </a:lnTo>
                <a:lnTo>
                  <a:pt x="118" y="178"/>
                </a:lnTo>
                <a:lnTo>
                  <a:pt x="12" y="178"/>
                </a:lnTo>
                <a:lnTo>
                  <a:pt x="8" y="178"/>
                </a:lnTo>
                <a:lnTo>
                  <a:pt x="4" y="181"/>
                </a:lnTo>
                <a:lnTo>
                  <a:pt x="1" y="185"/>
                </a:lnTo>
                <a:lnTo>
                  <a:pt x="0" y="189"/>
                </a:lnTo>
                <a:lnTo>
                  <a:pt x="1" y="193"/>
                </a:lnTo>
                <a:lnTo>
                  <a:pt x="4" y="198"/>
                </a:lnTo>
                <a:lnTo>
                  <a:pt x="8" y="200"/>
                </a:lnTo>
                <a:lnTo>
                  <a:pt x="12" y="202"/>
                </a:lnTo>
                <a:lnTo>
                  <a:pt x="123" y="202"/>
                </a:lnTo>
                <a:lnTo>
                  <a:pt x="129" y="200"/>
                </a:lnTo>
                <a:lnTo>
                  <a:pt x="133" y="196"/>
                </a:lnTo>
                <a:lnTo>
                  <a:pt x="148" y="176"/>
                </a:lnTo>
                <a:lnTo>
                  <a:pt x="177" y="235"/>
                </a:lnTo>
                <a:lnTo>
                  <a:pt x="178" y="237"/>
                </a:lnTo>
                <a:lnTo>
                  <a:pt x="181" y="239"/>
                </a:lnTo>
                <a:lnTo>
                  <a:pt x="184" y="240"/>
                </a:lnTo>
                <a:lnTo>
                  <a:pt x="187" y="240"/>
                </a:lnTo>
                <a:lnTo>
                  <a:pt x="188" y="240"/>
                </a:lnTo>
                <a:close/>
              </a:path>
            </a:pathLst>
          </a:custGeom>
          <a:solidFill>
            <a:schemeClr val="accent1"/>
          </a:solidFill>
          <a:ln>
            <a:noFill/>
          </a:ln>
        </p:spPr>
        <p:txBody>
          <a:bodyPr/>
          <a:lstStyle/>
          <a:p>
            <a:endParaRPr lang="en-US" dirty="0"/>
          </a:p>
        </p:txBody>
      </p:sp>
      <p:sp>
        <p:nvSpPr>
          <p:cNvPr id="320" name="Freeform 365"/>
          <p:cNvSpPr>
            <a:spLocks noEditPoints="1"/>
          </p:cNvSpPr>
          <p:nvPr/>
        </p:nvSpPr>
        <p:spPr bwMode="auto">
          <a:xfrm>
            <a:off x="9658141" y="4424062"/>
            <a:ext cx="369545" cy="372167"/>
          </a:xfrm>
          <a:custGeom>
            <a:avLst/>
            <a:gdLst>
              <a:gd name="T0" fmla="*/ 142346 w 423"/>
              <a:gd name="T1" fmla="*/ 49328 h 425"/>
              <a:gd name="T2" fmla="*/ 173038 w 423"/>
              <a:gd name="T3" fmla="*/ 80092 h 425"/>
              <a:gd name="T4" fmla="*/ 182034 w 423"/>
              <a:gd name="T5" fmla="*/ 60467 h 425"/>
              <a:gd name="T6" fmla="*/ 133879 w 423"/>
              <a:gd name="T7" fmla="*/ 68954 h 425"/>
              <a:gd name="T8" fmla="*/ 111125 w 423"/>
              <a:gd name="T9" fmla="*/ 224364 h 425"/>
              <a:gd name="T10" fmla="*/ 71967 w 423"/>
              <a:gd name="T11" fmla="*/ 199435 h 425"/>
              <a:gd name="T12" fmla="*/ 34925 w 423"/>
              <a:gd name="T13" fmla="*/ 152228 h 425"/>
              <a:gd name="T14" fmla="*/ 25400 w 423"/>
              <a:gd name="T15" fmla="*/ 136846 h 425"/>
              <a:gd name="T16" fmla="*/ 0 w 423"/>
              <a:gd name="T17" fmla="*/ 64180 h 425"/>
              <a:gd name="T18" fmla="*/ 5821 w 423"/>
              <a:gd name="T19" fmla="*/ 41372 h 425"/>
              <a:gd name="T20" fmla="*/ 33338 w 423"/>
              <a:gd name="T21" fmla="*/ 25460 h 425"/>
              <a:gd name="T22" fmla="*/ 43392 w 423"/>
              <a:gd name="T23" fmla="*/ 24399 h 425"/>
              <a:gd name="T24" fmla="*/ 66675 w 423"/>
              <a:gd name="T25" fmla="*/ 67893 h 425"/>
              <a:gd name="T26" fmla="*/ 64029 w 423"/>
              <a:gd name="T27" fmla="*/ 87518 h 425"/>
              <a:gd name="T28" fmla="*/ 68792 w 423"/>
              <a:gd name="T29" fmla="*/ 128890 h 425"/>
              <a:gd name="T30" fmla="*/ 69850 w 423"/>
              <a:gd name="T31" fmla="*/ 129420 h 425"/>
              <a:gd name="T32" fmla="*/ 105304 w 423"/>
              <a:gd name="T33" fmla="*/ 152228 h 425"/>
              <a:gd name="T34" fmla="*/ 122238 w 423"/>
              <a:gd name="T35" fmla="*/ 155941 h 425"/>
              <a:gd name="T36" fmla="*/ 153459 w 423"/>
              <a:gd name="T37" fmla="*/ 196252 h 425"/>
              <a:gd name="T38" fmla="*/ 137584 w 423"/>
              <a:gd name="T39" fmla="*/ 214817 h 425"/>
              <a:gd name="T40" fmla="*/ 115359 w 423"/>
              <a:gd name="T41" fmla="*/ 225425 h 425"/>
              <a:gd name="T42" fmla="*/ 115359 w 423"/>
              <a:gd name="T43" fmla="*/ 212695 h 425"/>
              <a:gd name="T44" fmla="*/ 141288 w 423"/>
              <a:gd name="T45" fmla="*/ 194661 h 425"/>
              <a:gd name="T46" fmla="*/ 114829 w 423"/>
              <a:gd name="T47" fmla="*/ 165488 h 425"/>
              <a:gd name="T48" fmla="*/ 110596 w 423"/>
              <a:gd name="T49" fmla="*/ 163367 h 425"/>
              <a:gd name="T50" fmla="*/ 85196 w 423"/>
              <a:gd name="T51" fmla="*/ 169732 h 425"/>
              <a:gd name="T52" fmla="*/ 58738 w 423"/>
              <a:gd name="T53" fmla="*/ 136316 h 425"/>
              <a:gd name="T54" fmla="*/ 39688 w 423"/>
              <a:gd name="T55" fmla="*/ 101839 h 425"/>
              <a:gd name="T56" fmla="*/ 54504 w 423"/>
              <a:gd name="T57" fmla="*/ 79562 h 425"/>
              <a:gd name="T58" fmla="*/ 55033 w 423"/>
              <a:gd name="T59" fmla="*/ 72666 h 425"/>
              <a:gd name="T60" fmla="*/ 39688 w 423"/>
              <a:gd name="T61" fmla="*/ 36068 h 425"/>
              <a:gd name="T62" fmla="*/ 15346 w 423"/>
              <a:gd name="T63" fmla="*/ 49328 h 425"/>
              <a:gd name="T64" fmla="*/ 12171 w 423"/>
              <a:gd name="T65" fmla="*/ 54632 h 425"/>
              <a:gd name="T66" fmla="*/ 29104 w 423"/>
              <a:gd name="T67" fmla="*/ 118812 h 425"/>
              <a:gd name="T68" fmla="*/ 46567 w 423"/>
              <a:gd name="T69" fmla="*/ 147985 h 425"/>
              <a:gd name="T70" fmla="*/ 93134 w 423"/>
              <a:gd name="T71" fmla="*/ 201026 h 425"/>
              <a:gd name="T72" fmla="*/ 114300 w 423"/>
              <a:gd name="T73" fmla="*/ 212695 h 425"/>
              <a:gd name="T74" fmla="*/ 132821 w 423"/>
              <a:gd name="T75" fmla="*/ 4774 h 425"/>
              <a:gd name="T76" fmla="*/ 103717 w 423"/>
              <a:gd name="T77" fmla="*/ 29173 h 425"/>
              <a:gd name="T78" fmla="*/ 92075 w 423"/>
              <a:gd name="T79" fmla="*/ 65241 h 425"/>
              <a:gd name="T80" fmla="*/ 100542 w 423"/>
              <a:gd name="T81" fmla="*/ 97065 h 425"/>
              <a:gd name="T82" fmla="*/ 140229 w 423"/>
              <a:gd name="T83" fmla="*/ 150107 h 425"/>
              <a:gd name="T84" fmla="*/ 143404 w 423"/>
              <a:gd name="T85" fmla="*/ 155941 h 425"/>
              <a:gd name="T86" fmla="*/ 195792 w 423"/>
              <a:gd name="T87" fmla="*/ 120403 h 425"/>
              <a:gd name="T88" fmla="*/ 216959 w 423"/>
              <a:gd name="T89" fmla="*/ 97065 h 425"/>
              <a:gd name="T90" fmla="*/ 223838 w 423"/>
              <a:gd name="T91" fmla="*/ 58876 h 425"/>
              <a:gd name="T92" fmla="*/ 209550 w 423"/>
              <a:gd name="T93" fmla="*/ 23869 h 425"/>
              <a:gd name="T94" fmla="*/ 178330 w 423"/>
              <a:gd name="T95" fmla="*/ 2652 h 425"/>
              <a:gd name="T96" fmla="*/ 151871 w 423"/>
              <a:gd name="T97" fmla="*/ 137907 h 425"/>
              <a:gd name="T98" fmla="*/ 133879 w 423"/>
              <a:gd name="T99" fmla="*/ 113508 h 425"/>
              <a:gd name="T100" fmla="*/ 106892 w 423"/>
              <a:gd name="T101" fmla="*/ 80623 h 425"/>
              <a:gd name="T102" fmla="*/ 106363 w 423"/>
              <a:gd name="T103" fmla="*/ 54632 h 425"/>
              <a:gd name="T104" fmla="*/ 120650 w 423"/>
              <a:gd name="T105" fmla="*/ 27581 h 425"/>
              <a:gd name="T106" fmla="*/ 147638 w 423"/>
              <a:gd name="T107" fmla="*/ 12730 h 425"/>
              <a:gd name="T108" fmla="*/ 174625 w 423"/>
              <a:gd name="T109" fmla="*/ 14321 h 425"/>
              <a:gd name="T110" fmla="*/ 200025 w 423"/>
              <a:gd name="T111" fmla="*/ 31294 h 425"/>
              <a:gd name="T112" fmla="*/ 211667 w 423"/>
              <a:gd name="T113" fmla="*/ 60467 h 425"/>
              <a:gd name="T114" fmla="*/ 205317 w 423"/>
              <a:gd name="T115" fmla="*/ 91761 h 4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23" h="425">
                <a:moveTo>
                  <a:pt x="327" y="187"/>
                </a:moveTo>
                <a:lnTo>
                  <a:pt x="269" y="187"/>
                </a:lnTo>
                <a:lnTo>
                  <a:pt x="269" y="151"/>
                </a:lnTo>
                <a:lnTo>
                  <a:pt x="234" y="151"/>
                </a:lnTo>
                <a:lnTo>
                  <a:pt x="234" y="93"/>
                </a:lnTo>
                <a:lnTo>
                  <a:pt x="269" y="93"/>
                </a:lnTo>
                <a:lnTo>
                  <a:pt x="269" y="57"/>
                </a:lnTo>
                <a:lnTo>
                  <a:pt x="327" y="57"/>
                </a:lnTo>
                <a:lnTo>
                  <a:pt x="327" y="93"/>
                </a:lnTo>
                <a:lnTo>
                  <a:pt x="363" y="93"/>
                </a:lnTo>
                <a:lnTo>
                  <a:pt x="363" y="151"/>
                </a:lnTo>
                <a:lnTo>
                  <a:pt x="327" y="151"/>
                </a:lnTo>
                <a:lnTo>
                  <a:pt x="327" y="187"/>
                </a:lnTo>
                <a:close/>
                <a:moveTo>
                  <a:pt x="290" y="167"/>
                </a:moveTo>
                <a:lnTo>
                  <a:pt x="306" y="167"/>
                </a:lnTo>
                <a:lnTo>
                  <a:pt x="306" y="130"/>
                </a:lnTo>
                <a:lnTo>
                  <a:pt x="344" y="130"/>
                </a:lnTo>
                <a:lnTo>
                  <a:pt x="344" y="114"/>
                </a:lnTo>
                <a:lnTo>
                  <a:pt x="306" y="114"/>
                </a:lnTo>
                <a:lnTo>
                  <a:pt x="306" y="77"/>
                </a:lnTo>
                <a:lnTo>
                  <a:pt x="290" y="77"/>
                </a:lnTo>
                <a:lnTo>
                  <a:pt x="290" y="114"/>
                </a:lnTo>
                <a:lnTo>
                  <a:pt x="253" y="114"/>
                </a:lnTo>
                <a:lnTo>
                  <a:pt x="253" y="130"/>
                </a:lnTo>
                <a:lnTo>
                  <a:pt x="290" y="130"/>
                </a:lnTo>
                <a:lnTo>
                  <a:pt x="290" y="167"/>
                </a:lnTo>
                <a:close/>
                <a:moveTo>
                  <a:pt x="218" y="425"/>
                </a:moveTo>
                <a:lnTo>
                  <a:pt x="218" y="425"/>
                </a:lnTo>
                <a:lnTo>
                  <a:pt x="210" y="423"/>
                </a:lnTo>
                <a:lnTo>
                  <a:pt x="206" y="422"/>
                </a:lnTo>
                <a:lnTo>
                  <a:pt x="188" y="415"/>
                </a:lnTo>
                <a:lnTo>
                  <a:pt x="170" y="404"/>
                </a:lnTo>
                <a:lnTo>
                  <a:pt x="154" y="392"/>
                </a:lnTo>
                <a:lnTo>
                  <a:pt x="136" y="376"/>
                </a:lnTo>
                <a:lnTo>
                  <a:pt x="119" y="359"/>
                </a:lnTo>
                <a:lnTo>
                  <a:pt x="102" y="338"/>
                </a:lnTo>
                <a:lnTo>
                  <a:pt x="85" y="316"/>
                </a:lnTo>
                <a:lnTo>
                  <a:pt x="69" y="291"/>
                </a:lnTo>
                <a:lnTo>
                  <a:pt x="66" y="287"/>
                </a:lnTo>
                <a:lnTo>
                  <a:pt x="66" y="286"/>
                </a:lnTo>
                <a:lnTo>
                  <a:pt x="63" y="283"/>
                </a:lnTo>
                <a:lnTo>
                  <a:pt x="48" y="258"/>
                </a:lnTo>
                <a:lnTo>
                  <a:pt x="34" y="233"/>
                </a:lnTo>
                <a:lnTo>
                  <a:pt x="23" y="209"/>
                </a:lnTo>
                <a:lnTo>
                  <a:pt x="14" y="185"/>
                </a:lnTo>
                <a:lnTo>
                  <a:pt x="7" y="163"/>
                </a:lnTo>
                <a:lnTo>
                  <a:pt x="3" y="141"/>
                </a:lnTo>
                <a:lnTo>
                  <a:pt x="0" y="121"/>
                </a:lnTo>
                <a:lnTo>
                  <a:pt x="0" y="101"/>
                </a:lnTo>
                <a:lnTo>
                  <a:pt x="1" y="96"/>
                </a:lnTo>
                <a:lnTo>
                  <a:pt x="4" y="88"/>
                </a:lnTo>
                <a:lnTo>
                  <a:pt x="7" y="82"/>
                </a:lnTo>
                <a:lnTo>
                  <a:pt x="11" y="78"/>
                </a:lnTo>
                <a:lnTo>
                  <a:pt x="18" y="73"/>
                </a:lnTo>
                <a:lnTo>
                  <a:pt x="25" y="67"/>
                </a:lnTo>
                <a:lnTo>
                  <a:pt x="36" y="62"/>
                </a:lnTo>
                <a:lnTo>
                  <a:pt x="49" y="55"/>
                </a:lnTo>
                <a:lnTo>
                  <a:pt x="63" y="48"/>
                </a:lnTo>
                <a:lnTo>
                  <a:pt x="70" y="46"/>
                </a:lnTo>
                <a:lnTo>
                  <a:pt x="75" y="45"/>
                </a:lnTo>
                <a:lnTo>
                  <a:pt x="78" y="46"/>
                </a:lnTo>
                <a:lnTo>
                  <a:pt x="82" y="46"/>
                </a:lnTo>
                <a:lnTo>
                  <a:pt x="89" y="49"/>
                </a:lnTo>
                <a:lnTo>
                  <a:pt x="95" y="55"/>
                </a:lnTo>
                <a:lnTo>
                  <a:pt x="99" y="59"/>
                </a:lnTo>
                <a:lnTo>
                  <a:pt x="102" y="64"/>
                </a:lnTo>
                <a:lnTo>
                  <a:pt x="126" y="128"/>
                </a:lnTo>
                <a:lnTo>
                  <a:pt x="129" y="134"/>
                </a:lnTo>
                <a:lnTo>
                  <a:pt x="129" y="144"/>
                </a:lnTo>
                <a:lnTo>
                  <a:pt x="129" y="148"/>
                </a:lnTo>
                <a:lnTo>
                  <a:pt x="126" y="154"/>
                </a:lnTo>
                <a:lnTo>
                  <a:pt x="125" y="159"/>
                </a:lnTo>
                <a:lnTo>
                  <a:pt x="121" y="165"/>
                </a:lnTo>
                <a:lnTo>
                  <a:pt x="99" y="188"/>
                </a:lnTo>
                <a:lnTo>
                  <a:pt x="113" y="214"/>
                </a:lnTo>
                <a:lnTo>
                  <a:pt x="121" y="229"/>
                </a:lnTo>
                <a:lnTo>
                  <a:pt x="130" y="243"/>
                </a:lnTo>
                <a:lnTo>
                  <a:pt x="132" y="244"/>
                </a:lnTo>
                <a:lnTo>
                  <a:pt x="141" y="260"/>
                </a:lnTo>
                <a:lnTo>
                  <a:pt x="151" y="273"/>
                </a:lnTo>
                <a:lnTo>
                  <a:pt x="168" y="295"/>
                </a:lnTo>
                <a:lnTo>
                  <a:pt x="199" y="287"/>
                </a:lnTo>
                <a:lnTo>
                  <a:pt x="209" y="286"/>
                </a:lnTo>
                <a:lnTo>
                  <a:pt x="218" y="287"/>
                </a:lnTo>
                <a:lnTo>
                  <a:pt x="227" y="290"/>
                </a:lnTo>
                <a:lnTo>
                  <a:pt x="231" y="294"/>
                </a:lnTo>
                <a:lnTo>
                  <a:pt x="235" y="297"/>
                </a:lnTo>
                <a:lnTo>
                  <a:pt x="282" y="346"/>
                </a:lnTo>
                <a:lnTo>
                  <a:pt x="287" y="354"/>
                </a:lnTo>
                <a:lnTo>
                  <a:pt x="290" y="363"/>
                </a:lnTo>
                <a:lnTo>
                  <a:pt x="290" y="370"/>
                </a:lnTo>
                <a:lnTo>
                  <a:pt x="289" y="375"/>
                </a:lnTo>
                <a:lnTo>
                  <a:pt x="287" y="379"/>
                </a:lnTo>
                <a:lnTo>
                  <a:pt x="283" y="385"/>
                </a:lnTo>
                <a:lnTo>
                  <a:pt x="272" y="394"/>
                </a:lnTo>
                <a:lnTo>
                  <a:pt x="260" y="405"/>
                </a:lnTo>
                <a:lnTo>
                  <a:pt x="247" y="415"/>
                </a:lnTo>
                <a:lnTo>
                  <a:pt x="238" y="419"/>
                </a:lnTo>
                <a:lnTo>
                  <a:pt x="231" y="423"/>
                </a:lnTo>
                <a:lnTo>
                  <a:pt x="224" y="425"/>
                </a:lnTo>
                <a:lnTo>
                  <a:pt x="218" y="425"/>
                </a:lnTo>
                <a:close/>
                <a:moveTo>
                  <a:pt x="216" y="401"/>
                </a:moveTo>
                <a:lnTo>
                  <a:pt x="216" y="401"/>
                </a:lnTo>
                <a:lnTo>
                  <a:pt x="218" y="401"/>
                </a:lnTo>
                <a:lnTo>
                  <a:pt x="224" y="400"/>
                </a:lnTo>
                <a:lnTo>
                  <a:pt x="234" y="396"/>
                </a:lnTo>
                <a:lnTo>
                  <a:pt x="256" y="379"/>
                </a:lnTo>
                <a:lnTo>
                  <a:pt x="264" y="372"/>
                </a:lnTo>
                <a:lnTo>
                  <a:pt x="267" y="367"/>
                </a:lnTo>
                <a:lnTo>
                  <a:pt x="268" y="367"/>
                </a:lnTo>
                <a:lnTo>
                  <a:pt x="267" y="365"/>
                </a:lnTo>
                <a:lnTo>
                  <a:pt x="265" y="361"/>
                </a:lnTo>
                <a:lnTo>
                  <a:pt x="217" y="312"/>
                </a:lnTo>
                <a:lnTo>
                  <a:pt x="216" y="310"/>
                </a:lnTo>
                <a:lnTo>
                  <a:pt x="214" y="309"/>
                </a:lnTo>
                <a:lnTo>
                  <a:pt x="213" y="309"/>
                </a:lnTo>
                <a:lnTo>
                  <a:pt x="209" y="308"/>
                </a:lnTo>
                <a:lnTo>
                  <a:pt x="206" y="309"/>
                </a:lnTo>
                <a:lnTo>
                  <a:pt x="168" y="320"/>
                </a:lnTo>
                <a:lnTo>
                  <a:pt x="163" y="320"/>
                </a:lnTo>
                <a:lnTo>
                  <a:pt x="161" y="320"/>
                </a:lnTo>
                <a:lnTo>
                  <a:pt x="158" y="319"/>
                </a:lnTo>
                <a:lnTo>
                  <a:pt x="155" y="316"/>
                </a:lnTo>
                <a:lnTo>
                  <a:pt x="139" y="295"/>
                </a:lnTo>
                <a:lnTo>
                  <a:pt x="125" y="276"/>
                </a:lnTo>
                <a:lnTo>
                  <a:pt x="111" y="257"/>
                </a:lnTo>
                <a:lnTo>
                  <a:pt x="99" y="236"/>
                </a:lnTo>
                <a:lnTo>
                  <a:pt x="88" y="216"/>
                </a:lnTo>
                <a:lnTo>
                  <a:pt x="75" y="192"/>
                </a:lnTo>
                <a:lnTo>
                  <a:pt x="74" y="188"/>
                </a:lnTo>
                <a:lnTo>
                  <a:pt x="74" y="185"/>
                </a:lnTo>
                <a:lnTo>
                  <a:pt x="75" y="183"/>
                </a:lnTo>
                <a:lnTo>
                  <a:pt x="77" y="178"/>
                </a:lnTo>
                <a:lnTo>
                  <a:pt x="103" y="150"/>
                </a:lnTo>
                <a:lnTo>
                  <a:pt x="106" y="145"/>
                </a:lnTo>
                <a:lnTo>
                  <a:pt x="106" y="141"/>
                </a:lnTo>
                <a:lnTo>
                  <a:pt x="106" y="139"/>
                </a:lnTo>
                <a:lnTo>
                  <a:pt x="104" y="137"/>
                </a:lnTo>
                <a:lnTo>
                  <a:pt x="80" y="73"/>
                </a:lnTo>
                <a:lnTo>
                  <a:pt x="78" y="70"/>
                </a:lnTo>
                <a:lnTo>
                  <a:pt x="77" y="68"/>
                </a:lnTo>
                <a:lnTo>
                  <a:pt x="75" y="68"/>
                </a:lnTo>
                <a:lnTo>
                  <a:pt x="70" y="70"/>
                </a:lnTo>
                <a:lnTo>
                  <a:pt x="60" y="74"/>
                </a:lnTo>
                <a:lnTo>
                  <a:pt x="36" y="88"/>
                </a:lnTo>
                <a:lnTo>
                  <a:pt x="29" y="93"/>
                </a:lnTo>
                <a:lnTo>
                  <a:pt x="25" y="97"/>
                </a:lnTo>
                <a:lnTo>
                  <a:pt x="23" y="100"/>
                </a:lnTo>
                <a:lnTo>
                  <a:pt x="23" y="101"/>
                </a:lnTo>
                <a:lnTo>
                  <a:pt x="23" y="103"/>
                </a:lnTo>
                <a:lnTo>
                  <a:pt x="23" y="119"/>
                </a:lnTo>
                <a:lnTo>
                  <a:pt x="26" y="139"/>
                </a:lnTo>
                <a:lnTo>
                  <a:pt x="30" y="159"/>
                </a:lnTo>
                <a:lnTo>
                  <a:pt x="36" y="180"/>
                </a:lnTo>
                <a:lnTo>
                  <a:pt x="45" y="202"/>
                </a:lnTo>
                <a:lnTo>
                  <a:pt x="55" y="224"/>
                </a:lnTo>
                <a:lnTo>
                  <a:pt x="69" y="247"/>
                </a:lnTo>
                <a:lnTo>
                  <a:pt x="82" y="271"/>
                </a:lnTo>
                <a:lnTo>
                  <a:pt x="85" y="273"/>
                </a:lnTo>
                <a:lnTo>
                  <a:pt x="88" y="279"/>
                </a:lnTo>
                <a:lnTo>
                  <a:pt x="107" y="306"/>
                </a:lnTo>
                <a:lnTo>
                  <a:pt x="125" y="330"/>
                </a:lnTo>
                <a:lnTo>
                  <a:pt x="143" y="350"/>
                </a:lnTo>
                <a:lnTo>
                  <a:pt x="159" y="365"/>
                </a:lnTo>
                <a:lnTo>
                  <a:pt x="176" y="379"/>
                </a:lnTo>
                <a:lnTo>
                  <a:pt x="190" y="389"/>
                </a:lnTo>
                <a:lnTo>
                  <a:pt x="203" y="396"/>
                </a:lnTo>
                <a:lnTo>
                  <a:pt x="214" y="401"/>
                </a:lnTo>
                <a:lnTo>
                  <a:pt x="216" y="401"/>
                </a:lnTo>
                <a:close/>
                <a:moveTo>
                  <a:pt x="300" y="0"/>
                </a:moveTo>
                <a:lnTo>
                  <a:pt x="300" y="0"/>
                </a:lnTo>
                <a:lnTo>
                  <a:pt x="287" y="0"/>
                </a:lnTo>
                <a:lnTo>
                  <a:pt x="275" y="2"/>
                </a:lnTo>
                <a:lnTo>
                  <a:pt x="262" y="5"/>
                </a:lnTo>
                <a:lnTo>
                  <a:pt x="251" y="9"/>
                </a:lnTo>
                <a:lnTo>
                  <a:pt x="240" y="15"/>
                </a:lnTo>
                <a:lnTo>
                  <a:pt x="229" y="20"/>
                </a:lnTo>
                <a:lnTo>
                  <a:pt x="220" y="27"/>
                </a:lnTo>
                <a:lnTo>
                  <a:pt x="212" y="35"/>
                </a:lnTo>
                <a:lnTo>
                  <a:pt x="203" y="45"/>
                </a:lnTo>
                <a:lnTo>
                  <a:pt x="196" y="55"/>
                </a:lnTo>
                <a:lnTo>
                  <a:pt x="190" y="64"/>
                </a:lnTo>
                <a:lnTo>
                  <a:pt x="184" y="75"/>
                </a:lnTo>
                <a:lnTo>
                  <a:pt x="180" y="86"/>
                </a:lnTo>
                <a:lnTo>
                  <a:pt x="177" y="99"/>
                </a:lnTo>
                <a:lnTo>
                  <a:pt x="176" y="111"/>
                </a:lnTo>
                <a:lnTo>
                  <a:pt x="174" y="123"/>
                </a:lnTo>
                <a:lnTo>
                  <a:pt x="176" y="134"/>
                </a:lnTo>
                <a:lnTo>
                  <a:pt x="177" y="144"/>
                </a:lnTo>
                <a:lnTo>
                  <a:pt x="179" y="155"/>
                </a:lnTo>
                <a:lnTo>
                  <a:pt x="181" y="165"/>
                </a:lnTo>
                <a:lnTo>
                  <a:pt x="190" y="183"/>
                </a:lnTo>
                <a:lnTo>
                  <a:pt x="201" y="199"/>
                </a:lnTo>
                <a:lnTo>
                  <a:pt x="213" y="214"/>
                </a:lnTo>
                <a:lnTo>
                  <a:pt x="228" y="227"/>
                </a:lnTo>
                <a:lnTo>
                  <a:pt x="246" y="236"/>
                </a:lnTo>
                <a:lnTo>
                  <a:pt x="265" y="243"/>
                </a:lnTo>
                <a:lnTo>
                  <a:pt x="265" y="283"/>
                </a:lnTo>
                <a:lnTo>
                  <a:pt x="265" y="286"/>
                </a:lnTo>
                <a:lnTo>
                  <a:pt x="267" y="290"/>
                </a:lnTo>
                <a:lnTo>
                  <a:pt x="268" y="291"/>
                </a:lnTo>
                <a:lnTo>
                  <a:pt x="271" y="294"/>
                </a:lnTo>
                <a:lnTo>
                  <a:pt x="276" y="294"/>
                </a:lnTo>
                <a:lnTo>
                  <a:pt x="280" y="294"/>
                </a:lnTo>
                <a:lnTo>
                  <a:pt x="283" y="293"/>
                </a:lnTo>
                <a:lnTo>
                  <a:pt x="370" y="227"/>
                </a:lnTo>
                <a:lnTo>
                  <a:pt x="382" y="217"/>
                </a:lnTo>
                <a:lnTo>
                  <a:pt x="392" y="206"/>
                </a:lnTo>
                <a:lnTo>
                  <a:pt x="401" y="195"/>
                </a:lnTo>
                <a:lnTo>
                  <a:pt x="410" y="183"/>
                </a:lnTo>
                <a:lnTo>
                  <a:pt x="415" y="169"/>
                </a:lnTo>
                <a:lnTo>
                  <a:pt x="419" y="155"/>
                </a:lnTo>
                <a:lnTo>
                  <a:pt x="423" y="140"/>
                </a:lnTo>
                <a:lnTo>
                  <a:pt x="423" y="123"/>
                </a:lnTo>
                <a:lnTo>
                  <a:pt x="423" y="111"/>
                </a:lnTo>
                <a:lnTo>
                  <a:pt x="421" y="99"/>
                </a:lnTo>
                <a:lnTo>
                  <a:pt x="418" y="86"/>
                </a:lnTo>
                <a:lnTo>
                  <a:pt x="414" y="75"/>
                </a:lnTo>
                <a:lnTo>
                  <a:pt x="408" y="64"/>
                </a:lnTo>
                <a:lnTo>
                  <a:pt x="403" y="55"/>
                </a:lnTo>
                <a:lnTo>
                  <a:pt x="396" y="45"/>
                </a:lnTo>
                <a:lnTo>
                  <a:pt x="388" y="35"/>
                </a:lnTo>
                <a:lnTo>
                  <a:pt x="378" y="27"/>
                </a:lnTo>
                <a:lnTo>
                  <a:pt x="368" y="20"/>
                </a:lnTo>
                <a:lnTo>
                  <a:pt x="359" y="15"/>
                </a:lnTo>
                <a:lnTo>
                  <a:pt x="348" y="9"/>
                </a:lnTo>
                <a:lnTo>
                  <a:pt x="337" y="5"/>
                </a:lnTo>
                <a:lnTo>
                  <a:pt x="324" y="2"/>
                </a:lnTo>
                <a:lnTo>
                  <a:pt x="312" y="0"/>
                </a:lnTo>
                <a:lnTo>
                  <a:pt x="300" y="0"/>
                </a:lnTo>
                <a:close/>
                <a:moveTo>
                  <a:pt x="355" y="209"/>
                </a:moveTo>
                <a:lnTo>
                  <a:pt x="287" y="260"/>
                </a:lnTo>
                <a:lnTo>
                  <a:pt x="287" y="224"/>
                </a:lnTo>
                <a:lnTo>
                  <a:pt x="279" y="222"/>
                </a:lnTo>
                <a:lnTo>
                  <a:pt x="269" y="221"/>
                </a:lnTo>
                <a:lnTo>
                  <a:pt x="261" y="217"/>
                </a:lnTo>
                <a:lnTo>
                  <a:pt x="253" y="214"/>
                </a:lnTo>
                <a:lnTo>
                  <a:pt x="238" y="203"/>
                </a:lnTo>
                <a:lnTo>
                  <a:pt x="224" y="191"/>
                </a:lnTo>
                <a:lnTo>
                  <a:pt x="213" y="177"/>
                </a:lnTo>
                <a:lnTo>
                  <a:pt x="209" y="169"/>
                </a:lnTo>
                <a:lnTo>
                  <a:pt x="205" y="161"/>
                </a:lnTo>
                <a:lnTo>
                  <a:pt x="202" y="152"/>
                </a:lnTo>
                <a:lnTo>
                  <a:pt x="199" y="143"/>
                </a:lnTo>
                <a:lnTo>
                  <a:pt x="198" y="133"/>
                </a:lnTo>
                <a:lnTo>
                  <a:pt x="198" y="123"/>
                </a:lnTo>
                <a:lnTo>
                  <a:pt x="198" y="114"/>
                </a:lnTo>
                <a:lnTo>
                  <a:pt x="201" y="103"/>
                </a:lnTo>
                <a:lnTo>
                  <a:pt x="202" y="93"/>
                </a:lnTo>
                <a:lnTo>
                  <a:pt x="206" y="85"/>
                </a:lnTo>
                <a:lnTo>
                  <a:pt x="210" y="75"/>
                </a:lnTo>
                <a:lnTo>
                  <a:pt x="216" y="67"/>
                </a:lnTo>
                <a:lnTo>
                  <a:pt x="221" y="59"/>
                </a:lnTo>
                <a:lnTo>
                  <a:pt x="228" y="52"/>
                </a:lnTo>
                <a:lnTo>
                  <a:pt x="235" y="45"/>
                </a:lnTo>
                <a:lnTo>
                  <a:pt x="243" y="40"/>
                </a:lnTo>
                <a:lnTo>
                  <a:pt x="251" y="34"/>
                </a:lnTo>
                <a:lnTo>
                  <a:pt x="260" y="30"/>
                </a:lnTo>
                <a:lnTo>
                  <a:pt x="269" y="27"/>
                </a:lnTo>
                <a:lnTo>
                  <a:pt x="279" y="24"/>
                </a:lnTo>
                <a:lnTo>
                  <a:pt x="289" y="23"/>
                </a:lnTo>
                <a:lnTo>
                  <a:pt x="300" y="23"/>
                </a:lnTo>
                <a:lnTo>
                  <a:pt x="309" y="23"/>
                </a:lnTo>
                <a:lnTo>
                  <a:pt x="320" y="24"/>
                </a:lnTo>
                <a:lnTo>
                  <a:pt x="330" y="27"/>
                </a:lnTo>
                <a:lnTo>
                  <a:pt x="338" y="30"/>
                </a:lnTo>
                <a:lnTo>
                  <a:pt x="348" y="34"/>
                </a:lnTo>
                <a:lnTo>
                  <a:pt x="356" y="40"/>
                </a:lnTo>
                <a:lnTo>
                  <a:pt x="364" y="45"/>
                </a:lnTo>
                <a:lnTo>
                  <a:pt x="371" y="52"/>
                </a:lnTo>
                <a:lnTo>
                  <a:pt x="378" y="59"/>
                </a:lnTo>
                <a:lnTo>
                  <a:pt x="384" y="67"/>
                </a:lnTo>
                <a:lnTo>
                  <a:pt x="389" y="75"/>
                </a:lnTo>
                <a:lnTo>
                  <a:pt x="393" y="85"/>
                </a:lnTo>
                <a:lnTo>
                  <a:pt x="396" y="93"/>
                </a:lnTo>
                <a:lnTo>
                  <a:pt x="399" y="103"/>
                </a:lnTo>
                <a:lnTo>
                  <a:pt x="400" y="114"/>
                </a:lnTo>
                <a:lnTo>
                  <a:pt x="400" y="123"/>
                </a:lnTo>
                <a:lnTo>
                  <a:pt x="400" y="137"/>
                </a:lnTo>
                <a:lnTo>
                  <a:pt x="397" y="150"/>
                </a:lnTo>
                <a:lnTo>
                  <a:pt x="393" y="162"/>
                </a:lnTo>
                <a:lnTo>
                  <a:pt x="388" y="173"/>
                </a:lnTo>
                <a:lnTo>
                  <a:pt x="381" y="184"/>
                </a:lnTo>
                <a:lnTo>
                  <a:pt x="373" y="194"/>
                </a:lnTo>
                <a:lnTo>
                  <a:pt x="364" y="202"/>
                </a:lnTo>
                <a:lnTo>
                  <a:pt x="355" y="209"/>
                </a:lnTo>
                <a:close/>
              </a:path>
            </a:pathLst>
          </a:custGeom>
          <a:solidFill>
            <a:schemeClr val="accent1"/>
          </a:solidFill>
          <a:ln>
            <a:noFill/>
          </a:ln>
        </p:spPr>
        <p:txBody>
          <a:bodyPr/>
          <a:lstStyle/>
          <a:p>
            <a:endParaRPr lang="en-US" dirty="0"/>
          </a:p>
        </p:txBody>
      </p:sp>
      <p:sp>
        <p:nvSpPr>
          <p:cNvPr id="321" name="Freeform 367"/>
          <p:cNvSpPr>
            <a:spLocks noEditPoints="1"/>
          </p:cNvSpPr>
          <p:nvPr/>
        </p:nvSpPr>
        <p:spPr bwMode="auto">
          <a:xfrm>
            <a:off x="4725150" y="4928275"/>
            <a:ext cx="403617" cy="353821"/>
          </a:xfrm>
          <a:custGeom>
            <a:avLst/>
            <a:gdLst>
              <a:gd name="T0" fmla="*/ 75835 w 461"/>
              <a:gd name="T1" fmla="*/ 76729 h 405"/>
              <a:gd name="T2" fmla="*/ 67880 w 461"/>
              <a:gd name="T3" fmla="*/ 68792 h 405"/>
              <a:gd name="T4" fmla="*/ 79017 w 461"/>
              <a:gd name="T5" fmla="*/ 61383 h 405"/>
              <a:gd name="T6" fmla="*/ 150609 w 461"/>
              <a:gd name="T7" fmla="*/ 50271 h 405"/>
              <a:gd name="T8" fmla="*/ 118260 w 461"/>
              <a:gd name="T9" fmla="*/ 44450 h 405"/>
              <a:gd name="T10" fmla="*/ 112427 w 461"/>
              <a:gd name="T11" fmla="*/ 53446 h 405"/>
              <a:gd name="T12" fmla="*/ 146897 w 461"/>
              <a:gd name="T13" fmla="*/ 56092 h 405"/>
              <a:gd name="T14" fmla="*/ 221141 w 461"/>
              <a:gd name="T15" fmla="*/ 80963 h 405"/>
              <a:gd name="T16" fmla="*/ 224853 w 461"/>
              <a:gd name="T17" fmla="*/ 104775 h 405"/>
              <a:gd name="T18" fmla="*/ 211065 w 461"/>
              <a:gd name="T19" fmla="*/ 149225 h 405"/>
              <a:gd name="T20" fmla="*/ 176064 w 461"/>
              <a:gd name="T21" fmla="*/ 201084 h 405"/>
              <a:gd name="T22" fmla="*/ 168110 w 461"/>
              <a:gd name="T23" fmla="*/ 213255 h 405"/>
              <a:gd name="T24" fmla="*/ 142655 w 461"/>
              <a:gd name="T25" fmla="*/ 213255 h 405"/>
              <a:gd name="T26" fmla="*/ 134170 w 461"/>
              <a:gd name="T27" fmla="*/ 201084 h 405"/>
              <a:gd name="T28" fmla="*/ 115609 w 461"/>
              <a:gd name="T29" fmla="*/ 189971 h 405"/>
              <a:gd name="T30" fmla="*/ 110836 w 461"/>
              <a:gd name="T31" fmla="*/ 210609 h 405"/>
              <a:gd name="T32" fmla="*/ 86972 w 461"/>
              <a:gd name="T33" fmla="*/ 214313 h 405"/>
              <a:gd name="T34" fmla="*/ 74774 w 461"/>
              <a:gd name="T35" fmla="*/ 205846 h 405"/>
              <a:gd name="T36" fmla="*/ 61516 w 461"/>
              <a:gd name="T37" fmla="*/ 172509 h 405"/>
              <a:gd name="T38" fmla="*/ 33940 w 461"/>
              <a:gd name="T39" fmla="*/ 141817 h 405"/>
              <a:gd name="T40" fmla="*/ 11137 w 461"/>
              <a:gd name="T41" fmla="*/ 131234 h 405"/>
              <a:gd name="T42" fmla="*/ 1061 w 461"/>
              <a:gd name="T43" fmla="*/ 70908 h 405"/>
              <a:gd name="T44" fmla="*/ 9546 w 461"/>
              <a:gd name="T45" fmla="*/ 63500 h 405"/>
              <a:gd name="T46" fmla="*/ 33940 w 461"/>
              <a:gd name="T47" fmla="*/ 67733 h 405"/>
              <a:gd name="T48" fmla="*/ 65759 w 461"/>
              <a:gd name="T49" fmla="*/ 6879 h 405"/>
              <a:gd name="T50" fmla="*/ 72653 w 461"/>
              <a:gd name="T51" fmla="*/ 0 h 405"/>
              <a:gd name="T52" fmla="*/ 98639 w 461"/>
              <a:gd name="T53" fmla="*/ 12700 h 405"/>
              <a:gd name="T54" fmla="*/ 131518 w 461"/>
              <a:gd name="T55" fmla="*/ 19579 h 405"/>
              <a:gd name="T56" fmla="*/ 170761 w 461"/>
              <a:gd name="T57" fmla="*/ 28046 h 405"/>
              <a:gd name="T58" fmla="*/ 213186 w 461"/>
              <a:gd name="T59" fmla="*/ 64029 h 405"/>
              <a:gd name="T60" fmla="*/ 242354 w 461"/>
              <a:gd name="T61" fmla="*/ 60325 h 405"/>
              <a:gd name="T62" fmla="*/ 240763 w 461"/>
              <a:gd name="T63" fmla="*/ 70908 h 405"/>
              <a:gd name="T64" fmla="*/ 208944 w 461"/>
              <a:gd name="T65" fmla="*/ 83609 h 405"/>
              <a:gd name="T66" fmla="*/ 183489 w 461"/>
              <a:gd name="T67" fmla="*/ 48683 h 405"/>
              <a:gd name="T68" fmla="*/ 139473 w 461"/>
              <a:gd name="T69" fmla="*/ 32808 h 405"/>
              <a:gd name="T70" fmla="*/ 100760 w 461"/>
              <a:gd name="T71" fmla="*/ 33867 h 405"/>
              <a:gd name="T72" fmla="*/ 96517 w 461"/>
              <a:gd name="T73" fmla="*/ 28575 h 405"/>
              <a:gd name="T74" fmla="*/ 78487 w 461"/>
              <a:gd name="T75" fmla="*/ 13758 h 405"/>
              <a:gd name="T76" fmla="*/ 47728 w 461"/>
              <a:gd name="T77" fmla="*/ 67733 h 405"/>
              <a:gd name="T78" fmla="*/ 44016 w 461"/>
              <a:gd name="T79" fmla="*/ 74613 h 405"/>
              <a:gd name="T80" fmla="*/ 34470 w 461"/>
              <a:gd name="T81" fmla="*/ 79375 h 405"/>
              <a:gd name="T82" fmla="*/ 12728 w 461"/>
              <a:gd name="T83" fmla="*/ 76729 h 405"/>
              <a:gd name="T84" fmla="*/ 22804 w 461"/>
              <a:gd name="T85" fmla="*/ 127529 h 405"/>
              <a:gd name="T86" fmla="*/ 39774 w 461"/>
              <a:gd name="T87" fmla="*/ 130175 h 405"/>
              <a:gd name="T88" fmla="*/ 44546 w 461"/>
              <a:gd name="T89" fmla="*/ 135996 h 405"/>
              <a:gd name="T90" fmla="*/ 73183 w 461"/>
              <a:gd name="T91" fmla="*/ 166159 h 405"/>
              <a:gd name="T92" fmla="*/ 85381 w 461"/>
              <a:gd name="T93" fmla="*/ 185209 h 405"/>
              <a:gd name="T94" fmla="*/ 102351 w 461"/>
              <a:gd name="T95" fmla="*/ 201613 h 405"/>
              <a:gd name="T96" fmla="*/ 102881 w 461"/>
              <a:gd name="T97" fmla="*/ 176213 h 405"/>
              <a:gd name="T98" fmla="*/ 134170 w 461"/>
              <a:gd name="T99" fmla="*/ 177800 h 405"/>
              <a:gd name="T100" fmla="*/ 145836 w 461"/>
              <a:gd name="T101" fmla="*/ 201084 h 405"/>
              <a:gd name="T102" fmla="*/ 163337 w 461"/>
              <a:gd name="T103" fmla="*/ 201084 h 405"/>
              <a:gd name="T104" fmla="*/ 176064 w 461"/>
              <a:gd name="T105" fmla="*/ 166159 h 405"/>
              <a:gd name="T106" fmla="*/ 210005 w 461"/>
              <a:gd name="T107" fmla="*/ 123825 h 40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1" h="405">
                <a:moveTo>
                  <a:pt x="157" y="130"/>
                </a:moveTo>
                <a:lnTo>
                  <a:pt x="157" y="130"/>
                </a:lnTo>
                <a:lnTo>
                  <a:pt x="157" y="135"/>
                </a:lnTo>
                <a:lnTo>
                  <a:pt x="153" y="141"/>
                </a:lnTo>
                <a:lnTo>
                  <a:pt x="149" y="143"/>
                </a:lnTo>
                <a:lnTo>
                  <a:pt x="143" y="145"/>
                </a:lnTo>
                <a:lnTo>
                  <a:pt x="137" y="143"/>
                </a:lnTo>
                <a:lnTo>
                  <a:pt x="132" y="141"/>
                </a:lnTo>
                <a:lnTo>
                  <a:pt x="130" y="135"/>
                </a:lnTo>
                <a:lnTo>
                  <a:pt x="128" y="130"/>
                </a:lnTo>
                <a:lnTo>
                  <a:pt x="130" y="124"/>
                </a:lnTo>
                <a:lnTo>
                  <a:pt x="132" y="119"/>
                </a:lnTo>
                <a:lnTo>
                  <a:pt x="137" y="116"/>
                </a:lnTo>
                <a:lnTo>
                  <a:pt x="143" y="114"/>
                </a:lnTo>
                <a:lnTo>
                  <a:pt x="149" y="116"/>
                </a:lnTo>
                <a:lnTo>
                  <a:pt x="153" y="119"/>
                </a:lnTo>
                <a:lnTo>
                  <a:pt x="157" y="124"/>
                </a:lnTo>
                <a:lnTo>
                  <a:pt x="157" y="130"/>
                </a:lnTo>
                <a:close/>
                <a:moveTo>
                  <a:pt x="284" y="95"/>
                </a:moveTo>
                <a:lnTo>
                  <a:pt x="284" y="95"/>
                </a:lnTo>
                <a:lnTo>
                  <a:pt x="282" y="91"/>
                </a:lnTo>
                <a:lnTo>
                  <a:pt x="280" y="87"/>
                </a:lnTo>
                <a:lnTo>
                  <a:pt x="277" y="86"/>
                </a:lnTo>
                <a:lnTo>
                  <a:pt x="271" y="84"/>
                </a:lnTo>
                <a:lnTo>
                  <a:pt x="223" y="84"/>
                </a:lnTo>
                <a:lnTo>
                  <a:pt x="219" y="86"/>
                </a:lnTo>
                <a:lnTo>
                  <a:pt x="215" y="87"/>
                </a:lnTo>
                <a:lnTo>
                  <a:pt x="212" y="91"/>
                </a:lnTo>
                <a:lnTo>
                  <a:pt x="212" y="95"/>
                </a:lnTo>
                <a:lnTo>
                  <a:pt x="212" y="101"/>
                </a:lnTo>
                <a:lnTo>
                  <a:pt x="215" y="103"/>
                </a:lnTo>
                <a:lnTo>
                  <a:pt x="219" y="106"/>
                </a:lnTo>
                <a:lnTo>
                  <a:pt x="223" y="108"/>
                </a:lnTo>
                <a:lnTo>
                  <a:pt x="271" y="108"/>
                </a:lnTo>
                <a:lnTo>
                  <a:pt x="277" y="106"/>
                </a:lnTo>
                <a:lnTo>
                  <a:pt x="280" y="103"/>
                </a:lnTo>
                <a:lnTo>
                  <a:pt x="282" y="101"/>
                </a:lnTo>
                <a:lnTo>
                  <a:pt x="284" y="95"/>
                </a:lnTo>
                <a:close/>
                <a:moveTo>
                  <a:pt x="454" y="134"/>
                </a:moveTo>
                <a:lnTo>
                  <a:pt x="417" y="153"/>
                </a:lnTo>
                <a:lnTo>
                  <a:pt x="420" y="164"/>
                </a:lnTo>
                <a:lnTo>
                  <a:pt x="423" y="175"/>
                </a:lnTo>
                <a:lnTo>
                  <a:pt x="424" y="187"/>
                </a:lnTo>
                <a:lnTo>
                  <a:pt x="424" y="198"/>
                </a:lnTo>
                <a:lnTo>
                  <a:pt x="424" y="209"/>
                </a:lnTo>
                <a:lnTo>
                  <a:pt x="423" y="222"/>
                </a:lnTo>
                <a:lnTo>
                  <a:pt x="420" y="231"/>
                </a:lnTo>
                <a:lnTo>
                  <a:pt x="417" y="242"/>
                </a:lnTo>
                <a:lnTo>
                  <a:pt x="409" y="263"/>
                </a:lnTo>
                <a:lnTo>
                  <a:pt x="398" y="282"/>
                </a:lnTo>
                <a:lnTo>
                  <a:pt x="385" y="300"/>
                </a:lnTo>
                <a:lnTo>
                  <a:pt x="369" y="315"/>
                </a:lnTo>
                <a:lnTo>
                  <a:pt x="351" y="329"/>
                </a:lnTo>
                <a:lnTo>
                  <a:pt x="332" y="340"/>
                </a:lnTo>
                <a:lnTo>
                  <a:pt x="332" y="380"/>
                </a:lnTo>
                <a:lnTo>
                  <a:pt x="330" y="385"/>
                </a:lnTo>
                <a:lnTo>
                  <a:pt x="329" y="389"/>
                </a:lnTo>
                <a:lnTo>
                  <a:pt x="326" y="394"/>
                </a:lnTo>
                <a:lnTo>
                  <a:pt x="324" y="398"/>
                </a:lnTo>
                <a:lnTo>
                  <a:pt x="321" y="400"/>
                </a:lnTo>
                <a:lnTo>
                  <a:pt x="317" y="403"/>
                </a:lnTo>
                <a:lnTo>
                  <a:pt x="311" y="405"/>
                </a:lnTo>
                <a:lnTo>
                  <a:pt x="307" y="405"/>
                </a:lnTo>
                <a:lnTo>
                  <a:pt x="278" y="405"/>
                </a:lnTo>
                <a:lnTo>
                  <a:pt x="273" y="405"/>
                </a:lnTo>
                <a:lnTo>
                  <a:pt x="269" y="403"/>
                </a:lnTo>
                <a:lnTo>
                  <a:pt x="263" y="400"/>
                </a:lnTo>
                <a:lnTo>
                  <a:pt x="260" y="398"/>
                </a:lnTo>
                <a:lnTo>
                  <a:pt x="258" y="394"/>
                </a:lnTo>
                <a:lnTo>
                  <a:pt x="255" y="389"/>
                </a:lnTo>
                <a:lnTo>
                  <a:pt x="253" y="385"/>
                </a:lnTo>
                <a:lnTo>
                  <a:pt x="253" y="380"/>
                </a:lnTo>
                <a:lnTo>
                  <a:pt x="253" y="359"/>
                </a:lnTo>
                <a:lnTo>
                  <a:pt x="248" y="359"/>
                </a:lnTo>
                <a:lnTo>
                  <a:pt x="222" y="359"/>
                </a:lnTo>
                <a:lnTo>
                  <a:pt x="218" y="359"/>
                </a:lnTo>
                <a:lnTo>
                  <a:pt x="218" y="380"/>
                </a:lnTo>
                <a:lnTo>
                  <a:pt x="216" y="385"/>
                </a:lnTo>
                <a:lnTo>
                  <a:pt x="215" y="389"/>
                </a:lnTo>
                <a:lnTo>
                  <a:pt x="212" y="394"/>
                </a:lnTo>
                <a:lnTo>
                  <a:pt x="209" y="398"/>
                </a:lnTo>
                <a:lnTo>
                  <a:pt x="207" y="400"/>
                </a:lnTo>
                <a:lnTo>
                  <a:pt x="203" y="403"/>
                </a:lnTo>
                <a:lnTo>
                  <a:pt x="197" y="405"/>
                </a:lnTo>
                <a:lnTo>
                  <a:pt x="193" y="405"/>
                </a:lnTo>
                <a:lnTo>
                  <a:pt x="164" y="405"/>
                </a:lnTo>
                <a:lnTo>
                  <a:pt x="159" y="405"/>
                </a:lnTo>
                <a:lnTo>
                  <a:pt x="153" y="403"/>
                </a:lnTo>
                <a:lnTo>
                  <a:pt x="149" y="400"/>
                </a:lnTo>
                <a:lnTo>
                  <a:pt x="146" y="398"/>
                </a:lnTo>
                <a:lnTo>
                  <a:pt x="143" y="394"/>
                </a:lnTo>
                <a:lnTo>
                  <a:pt x="141" y="389"/>
                </a:lnTo>
                <a:lnTo>
                  <a:pt x="139" y="385"/>
                </a:lnTo>
                <a:lnTo>
                  <a:pt x="138" y="380"/>
                </a:lnTo>
                <a:lnTo>
                  <a:pt x="138" y="340"/>
                </a:lnTo>
                <a:lnTo>
                  <a:pt x="127" y="333"/>
                </a:lnTo>
                <a:lnTo>
                  <a:pt x="116" y="326"/>
                </a:lnTo>
                <a:lnTo>
                  <a:pt x="105" y="318"/>
                </a:lnTo>
                <a:lnTo>
                  <a:pt x="95" y="310"/>
                </a:lnTo>
                <a:lnTo>
                  <a:pt x="86" y="300"/>
                </a:lnTo>
                <a:lnTo>
                  <a:pt x="77" y="290"/>
                </a:lnTo>
                <a:lnTo>
                  <a:pt x="69" y="279"/>
                </a:lnTo>
                <a:lnTo>
                  <a:pt x="64" y="268"/>
                </a:lnTo>
                <a:lnTo>
                  <a:pt x="49" y="268"/>
                </a:lnTo>
                <a:lnTo>
                  <a:pt x="40" y="267"/>
                </a:lnTo>
                <a:lnTo>
                  <a:pt x="32" y="263"/>
                </a:lnTo>
                <a:lnTo>
                  <a:pt x="25" y="256"/>
                </a:lnTo>
                <a:lnTo>
                  <a:pt x="21" y="248"/>
                </a:lnTo>
                <a:lnTo>
                  <a:pt x="11" y="211"/>
                </a:lnTo>
                <a:lnTo>
                  <a:pt x="3" y="175"/>
                </a:lnTo>
                <a:lnTo>
                  <a:pt x="2" y="160"/>
                </a:lnTo>
                <a:lnTo>
                  <a:pt x="0" y="145"/>
                </a:lnTo>
                <a:lnTo>
                  <a:pt x="2" y="134"/>
                </a:lnTo>
                <a:lnTo>
                  <a:pt x="3" y="130"/>
                </a:lnTo>
                <a:lnTo>
                  <a:pt x="5" y="127"/>
                </a:lnTo>
                <a:lnTo>
                  <a:pt x="9" y="123"/>
                </a:lnTo>
                <a:lnTo>
                  <a:pt x="13" y="120"/>
                </a:lnTo>
                <a:lnTo>
                  <a:pt x="18" y="120"/>
                </a:lnTo>
                <a:lnTo>
                  <a:pt x="24" y="121"/>
                </a:lnTo>
                <a:lnTo>
                  <a:pt x="40" y="125"/>
                </a:lnTo>
                <a:lnTo>
                  <a:pt x="53" y="128"/>
                </a:lnTo>
                <a:lnTo>
                  <a:pt x="60" y="128"/>
                </a:lnTo>
                <a:lnTo>
                  <a:pt x="64" y="128"/>
                </a:lnTo>
                <a:lnTo>
                  <a:pt x="76" y="109"/>
                </a:lnTo>
                <a:lnTo>
                  <a:pt x="90" y="92"/>
                </a:lnTo>
                <a:lnTo>
                  <a:pt x="106" y="77"/>
                </a:lnTo>
                <a:lnTo>
                  <a:pt x="126" y="65"/>
                </a:lnTo>
                <a:lnTo>
                  <a:pt x="124" y="13"/>
                </a:lnTo>
                <a:lnTo>
                  <a:pt x="126" y="7"/>
                </a:lnTo>
                <a:lnTo>
                  <a:pt x="128" y="4"/>
                </a:lnTo>
                <a:lnTo>
                  <a:pt x="132" y="2"/>
                </a:lnTo>
                <a:lnTo>
                  <a:pt x="137" y="0"/>
                </a:lnTo>
                <a:lnTo>
                  <a:pt x="149" y="2"/>
                </a:lnTo>
                <a:lnTo>
                  <a:pt x="160" y="6"/>
                </a:lnTo>
                <a:lnTo>
                  <a:pt x="170" y="10"/>
                </a:lnTo>
                <a:lnTo>
                  <a:pt x="178" y="17"/>
                </a:lnTo>
                <a:lnTo>
                  <a:pt x="186" y="24"/>
                </a:lnTo>
                <a:lnTo>
                  <a:pt x="192" y="29"/>
                </a:lnTo>
                <a:lnTo>
                  <a:pt x="200" y="39"/>
                </a:lnTo>
                <a:lnTo>
                  <a:pt x="222" y="37"/>
                </a:lnTo>
                <a:lnTo>
                  <a:pt x="248" y="37"/>
                </a:lnTo>
                <a:lnTo>
                  <a:pt x="260" y="39"/>
                </a:lnTo>
                <a:lnTo>
                  <a:pt x="274" y="40"/>
                </a:lnTo>
                <a:lnTo>
                  <a:pt x="286" y="42"/>
                </a:lnTo>
                <a:lnTo>
                  <a:pt x="299" y="44"/>
                </a:lnTo>
                <a:lnTo>
                  <a:pt x="311" y="48"/>
                </a:lnTo>
                <a:lnTo>
                  <a:pt x="322" y="53"/>
                </a:lnTo>
                <a:lnTo>
                  <a:pt x="344" y="64"/>
                </a:lnTo>
                <a:lnTo>
                  <a:pt x="363" y="77"/>
                </a:lnTo>
                <a:lnTo>
                  <a:pt x="381" y="94"/>
                </a:lnTo>
                <a:lnTo>
                  <a:pt x="388" y="102"/>
                </a:lnTo>
                <a:lnTo>
                  <a:pt x="396" y="112"/>
                </a:lnTo>
                <a:lnTo>
                  <a:pt x="402" y="121"/>
                </a:lnTo>
                <a:lnTo>
                  <a:pt x="407" y="131"/>
                </a:lnTo>
                <a:lnTo>
                  <a:pt x="445" y="113"/>
                </a:lnTo>
                <a:lnTo>
                  <a:pt x="449" y="112"/>
                </a:lnTo>
                <a:lnTo>
                  <a:pt x="453" y="113"/>
                </a:lnTo>
                <a:lnTo>
                  <a:pt x="457" y="114"/>
                </a:lnTo>
                <a:lnTo>
                  <a:pt x="460" y="119"/>
                </a:lnTo>
                <a:lnTo>
                  <a:pt x="461" y="123"/>
                </a:lnTo>
                <a:lnTo>
                  <a:pt x="461" y="127"/>
                </a:lnTo>
                <a:lnTo>
                  <a:pt x="458" y="131"/>
                </a:lnTo>
                <a:lnTo>
                  <a:pt x="454" y="134"/>
                </a:lnTo>
                <a:close/>
                <a:moveTo>
                  <a:pt x="401" y="198"/>
                </a:moveTo>
                <a:lnTo>
                  <a:pt x="401" y="198"/>
                </a:lnTo>
                <a:lnTo>
                  <a:pt x="401" y="185"/>
                </a:lnTo>
                <a:lnTo>
                  <a:pt x="398" y="171"/>
                </a:lnTo>
                <a:lnTo>
                  <a:pt x="394" y="158"/>
                </a:lnTo>
                <a:lnTo>
                  <a:pt x="390" y="145"/>
                </a:lnTo>
                <a:lnTo>
                  <a:pt x="383" y="134"/>
                </a:lnTo>
                <a:lnTo>
                  <a:pt x="374" y="121"/>
                </a:lnTo>
                <a:lnTo>
                  <a:pt x="366" y="112"/>
                </a:lnTo>
                <a:lnTo>
                  <a:pt x="357" y="102"/>
                </a:lnTo>
                <a:lnTo>
                  <a:pt x="346" y="92"/>
                </a:lnTo>
                <a:lnTo>
                  <a:pt x="333" y="84"/>
                </a:lnTo>
                <a:lnTo>
                  <a:pt x="321" y="77"/>
                </a:lnTo>
                <a:lnTo>
                  <a:pt x="307" y="72"/>
                </a:lnTo>
                <a:lnTo>
                  <a:pt x="293" y="68"/>
                </a:lnTo>
                <a:lnTo>
                  <a:pt x="278" y="64"/>
                </a:lnTo>
                <a:lnTo>
                  <a:pt x="263" y="62"/>
                </a:lnTo>
                <a:lnTo>
                  <a:pt x="248" y="61"/>
                </a:lnTo>
                <a:lnTo>
                  <a:pt x="222" y="61"/>
                </a:lnTo>
                <a:lnTo>
                  <a:pt x="205" y="62"/>
                </a:lnTo>
                <a:lnTo>
                  <a:pt x="190" y="64"/>
                </a:lnTo>
                <a:lnTo>
                  <a:pt x="183" y="54"/>
                </a:lnTo>
                <a:lnTo>
                  <a:pt x="182" y="54"/>
                </a:lnTo>
                <a:lnTo>
                  <a:pt x="181" y="51"/>
                </a:lnTo>
                <a:lnTo>
                  <a:pt x="175" y="46"/>
                </a:lnTo>
                <a:lnTo>
                  <a:pt x="168" y="39"/>
                </a:lnTo>
                <a:lnTo>
                  <a:pt x="159" y="31"/>
                </a:lnTo>
                <a:lnTo>
                  <a:pt x="148" y="26"/>
                </a:lnTo>
                <a:lnTo>
                  <a:pt x="149" y="77"/>
                </a:lnTo>
                <a:lnTo>
                  <a:pt x="131" y="88"/>
                </a:lnTo>
                <a:lnTo>
                  <a:pt x="116" y="99"/>
                </a:lnTo>
                <a:lnTo>
                  <a:pt x="102" y="113"/>
                </a:lnTo>
                <a:lnTo>
                  <a:pt x="90" y="128"/>
                </a:lnTo>
                <a:lnTo>
                  <a:pt x="83" y="141"/>
                </a:lnTo>
                <a:lnTo>
                  <a:pt x="77" y="146"/>
                </a:lnTo>
                <a:lnTo>
                  <a:pt x="75" y="147"/>
                </a:lnTo>
                <a:lnTo>
                  <a:pt x="72" y="149"/>
                </a:lnTo>
                <a:lnTo>
                  <a:pt x="65" y="150"/>
                </a:lnTo>
                <a:lnTo>
                  <a:pt x="58" y="152"/>
                </a:lnTo>
                <a:lnTo>
                  <a:pt x="53" y="152"/>
                </a:lnTo>
                <a:lnTo>
                  <a:pt x="39" y="149"/>
                </a:lnTo>
                <a:lnTo>
                  <a:pt x="24" y="145"/>
                </a:lnTo>
                <a:lnTo>
                  <a:pt x="25" y="163"/>
                </a:lnTo>
                <a:lnTo>
                  <a:pt x="29" y="186"/>
                </a:lnTo>
                <a:lnTo>
                  <a:pt x="36" y="213"/>
                </a:lnTo>
                <a:lnTo>
                  <a:pt x="43" y="241"/>
                </a:lnTo>
                <a:lnTo>
                  <a:pt x="46" y="244"/>
                </a:lnTo>
                <a:lnTo>
                  <a:pt x="49" y="245"/>
                </a:lnTo>
                <a:lnTo>
                  <a:pt x="53" y="245"/>
                </a:lnTo>
                <a:lnTo>
                  <a:pt x="71" y="245"/>
                </a:lnTo>
                <a:lnTo>
                  <a:pt x="75" y="246"/>
                </a:lnTo>
                <a:lnTo>
                  <a:pt x="77" y="249"/>
                </a:lnTo>
                <a:lnTo>
                  <a:pt x="80" y="252"/>
                </a:lnTo>
                <a:lnTo>
                  <a:pt x="84" y="256"/>
                </a:lnTo>
                <a:lnTo>
                  <a:pt x="84" y="257"/>
                </a:lnTo>
                <a:lnTo>
                  <a:pt x="90" y="268"/>
                </a:lnTo>
                <a:lnTo>
                  <a:pt x="99" y="282"/>
                </a:lnTo>
                <a:lnTo>
                  <a:pt x="112" y="293"/>
                </a:lnTo>
                <a:lnTo>
                  <a:pt x="124" y="304"/>
                </a:lnTo>
                <a:lnTo>
                  <a:pt x="138" y="314"/>
                </a:lnTo>
                <a:lnTo>
                  <a:pt x="150" y="319"/>
                </a:lnTo>
                <a:lnTo>
                  <a:pt x="161" y="325"/>
                </a:lnTo>
                <a:lnTo>
                  <a:pt x="161" y="350"/>
                </a:lnTo>
                <a:lnTo>
                  <a:pt x="161" y="380"/>
                </a:lnTo>
                <a:lnTo>
                  <a:pt x="163" y="381"/>
                </a:lnTo>
                <a:lnTo>
                  <a:pt x="164" y="381"/>
                </a:lnTo>
                <a:lnTo>
                  <a:pt x="193" y="381"/>
                </a:lnTo>
                <a:lnTo>
                  <a:pt x="194" y="380"/>
                </a:lnTo>
                <a:lnTo>
                  <a:pt x="194" y="333"/>
                </a:lnTo>
                <a:lnTo>
                  <a:pt x="218" y="336"/>
                </a:lnTo>
                <a:lnTo>
                  <a:pt x="222" y="336"/>
                </a:lnTo>
                <a:lnTo>
                  <a:pt x="248" y="336"/>
                </a:lnTo>
                <a:lnTo>
                  <a:pt x="253" y="336"/>
                </a:lnTo>
                <a:lnTo>
                  <a:pt x="275" y="333"/>
                </a:lnTo>
                <a:lnTo>
                  <a:pt x="275" y="380"/>
                </a:lnTo>
                <a:lnTo>
                  <a:pt x="277" y="381"/>
                </a:lnTo>
                <a:lnTo>
                  <a:pt x="278" y="381"/>
                </a:lnTo>
                <a:lnTo>
                  <a:pt x="307" y="381"/>
                </a:lnTo>
                <a:lnTo>
                  <a:pt x="308" y="380"/>
                </a:lnTo>
                <a:lnTo>
                  <a:pt x="308" y="325"/>
                </a:lnTo>
                <a:lnTo>
                  <a:pt x="319" y="319"/>
                </a:lnTo>
                <a:lnTo>
                  <a:pt x="332" y="314"/>
                </a:lnTo>
                <a:lnTo>
                  <a:pt x="347" y="304"/>
                </a:lnTo>
                <a:lnTo>
                  <a:pt x="359" y="292"/>
                </a:lnTo>
                <a:lnTo>
                  <a:pt x="372" y="279"/>
                </a:lnTo>
                <a:lnTo>
                  <a:pt x="381" y="266"/>
                </a:lnTo>
                <a:lnTo>
                  <a:pt x="390" y="249"/>
                </a:lnTo>
                <a:lnTo>
                  <a:pt x="396" y="234"/>
                </a:lnTo>
                <a:lnTo>
                  <a:pt x="399" y="216"/>
                </a:lnTo>
                <a:lnTo>
                  <a:pt x="401" y="198"/>
                </a:lnTo>
                <a:close/>
              </a:path>
            </a:pathLst>
          </a:custGeom>
          <a:solidFill>
            <a:schemeClr val="accent1"/>
          </a:solidFill>
          <a:ln>
            <a:noFill/>
          </a:ln>
        </p:spPr>
        <p:txBody>
          <a:bodyPr/>
          <a:lstStyle/>
          <a:p>
            <a:endParaRPr lang="en-US" dirty="0"/>
          </a:p>
        </p:txBody>
      </p:sp>
      <p:sp>
        <p:nvSpPr>
          <p:cNvPr id="322" name="Freeform 369"/>
          <p:cNvSpPr>
            <a:spLocks noEditPoints="1"/>
          </p:cNvSpPr>
          <p:nvPr/>
        </p:nvSpPr>
        <p:spPr bwMode="auto">
          <a:xfrm>
            <a:off x="10909027" y="4915574"/>
            <a:ext cx="387892" cy="311887"/>
          </a:xfrm>
          <a:custGeom>
            <a:avLst/>
            <a:gdLst>
              <a:gd name="T0" fmla="*/ 188383 w 444"/>
              <a:gd name="T1" fmla="*/ 2117 h 357"/>
              <a:gd name="T2" fmla="*/ 174625 w 444"/>
              <a:gd name="T3" fmla="*/ 15346 h 357"/>
              <a:gd name="T4" fmla="*/ 173038 w 444"/>
              <a:gd name="T5" fmla="*/ 29633 h 357"/>
              <a:gd name="T6" fmla="*/ 184150 w 444"/>
              <a:gd name="T7" fmla="*/ 45508 h 357"/>
              <a:gd name="T8" fmla="*/ 197908 w 444"/>
              <a:gd name="T9" fmla="*/ 50271 h 357"/>
              <a:gd name="T10" fmla="*/ 215371 w 444"/>
              <a:gd name="T11" fmla="*/ 42863 h 357"/>
              <a:gd name="T12" fmla="*/ 222779 w 444"/>
              <a:gd name="T13" fmla="*/ 25400 h 357"/>
              <a:gd name="T14" fmla="*/ 218546 w 444"/>
              <a:gd name="T15" fmla="*/ 11642 h 357"/>
              <a:gd name="T16" fmla="*/ 203200 w 444"/>
              <a:gd name="T17" fmla="*/ 529 h 357"/>
              <a:gd name="T18" fmla="*/ 197908 w 444"/>
              <a:gd name="T19" fmla="*/ 37571 h 357"/>
              <a:gd name="T20" fmla="*/ 189442 w 444"/>
              <a:gd name="T21" fmla="*/ 33867 h 357"/>
              <a:gd name="T22" fmla="*/ 185738 w 444"/>
              <a:gd name="T23" fmla="*/ 25400 h 357"/>
              <a:gd name="T24" fmla="*/ 187325 w 444"/>
              <a:gd name="T25" fmla="*/ 17992 h 357"/>
              <a:gd name="T26" fmla="*/ 195263 w 444"/>
              <a:gd name="T27" fmla="*/ 12700 h 357"/>
              <a:gd name="T28" fmla="*/ 203200 w 444"/>
              <a:gd name="T29" fmla="*/ 13758 h 357"/>
              <a:gd name="T30" fmla="*/ 209550 w 444"/>
              <a:gd name="T31" fmla="*/ 20108 h 357"/>
              <a:gd name="T32" fmla="*/ 210608 w 444"/>
              <a:gd name="T33" fmla="*/ 27517 h 357"/>
              <a:gd name="T34" fmla="*/ 205317 w 444"/>
              <a:gd name="T35" fmla="*/ 35454 h 357"/>
              <a:gd name="T36" fmla="*/ 197908 w 444"/>
              <a:gd name="T37" fmla="*/ 37571 h 357"/>
              <a:gd name="T38" fmla="*/ 117475 w 444"/>
              <a:gd name="T39" fmla="*/ 143405 h 357"/>
              <a:gd name="T40" fmla="*/ 34396 w 444"/>
              <a:gd name="T41" fmla="*/ 188913 h 357"/>
              <a:gd name="T42" fmla="*/ 28575 w 444"/>
              <a:gd name="T43" fmla="*/ 182563 h 357"/>
              <a:gd name="T44" fmla="*/ 30162 w 444"/>
              <a:gd name="T45" fmla="*/ 97896 h 357"/>
              <a:gd name="T46" fmla="*/ 104775 w 444"/>
              <a:gd name="T47" fmla="*/ 33338 h 357"/>
              <a:gd name="T48" fmla="*/ 152400 w 444"/>
              <a:gd name="T49" fmla="*/ 73554 h 357"/>
              <a:gd name="T50" fmla="*/ 104775 w 444"/>
              <a:gd name="T51" fmla="*/ 47625 h 357"/>
              <a:gd name="T52" fmla="*/ 79904 w 444"/>
              <a:gd name="T53" fmla="*/ 137584 h 357"/>
              <a:gd name="T54" fmla="*/ 83608 w 444"/>
              <a:gd name="T55" fmla="*/ 131763 h 357"/>
              <a:gd name="T56" fmla="*/ 125412 w 444"/>
              <a:gd name="T57" fmla="*/ 131763 h 357"/>
              <a:gd name="T58" fmla="*/ 129117 w 444"/>
              <a:gd name="T59" fmla="*/ 176742 h 357"/>
              <a:gd name="T60" fmla="*/ 50800 w 444"/>
              <a:gd name="T61" fmla="*/ 64029 h 357"/>
              <a:gd name="T62" fmla="*/ 10054 w 444"/>
              <a:gd name="T63" fmla="*/ 99484 h 357"/>
              <a:gd name="T64" fmla="*/ 3704 w 444"/>
              <a:gd name="T65" fmla="*/ 100013 h 357"/>
              <a:gd name="T66" fmla="*/ 0 w 444"/>
              <a:gd name="T67" fmla="*/ 94192 h 357"/>
              <a:gd name="T68" fmla="*/ 27517 w 444"/>
              <a:gd name="T69" fmla="*/ 25929 h 357"/>
              <a:gd name="T70" fmla="*/ 31221 w 444"/>
              <a:gd name="T71" fmla="*/ 20108 h 357"/>
              <a:gd name="T72" fmla="*/ 59267 w 444"/>
              <a:gd name="T73" fmla="*/ 20108 h 357"/>
              <a:gd name="T74" fmla="*/ 63500 w 444"/>
              <a:gd name="T75" fmla="*/ 37042 h 357"/>
              <a:gd name="T76" fmla="*/ 104246 w 444"/>
              <a:gd name="T77" fmla="*/ 2646 h 357"/>
              <a:gd name="T78" fmla="*/ 166688 w 444"/>
              <a:gd name="T79" fmla="*/ 55033 h 357"/>
              <a:gd name="T80" fmla="*/ 234950 w 444"/>
              <a:gd name="T81" fmla="*/ 85196 h 357"/>
              <a:gd name="T82" fmla="*/ 233892 w 444"/>
              <a:gd name="T83" fmla="*/ 126471 h 357"/>
              <a:gd name="T84" fmla="*/ 226483 w 444"/>
              <a:gd name="T85" fmla="*/ 138113 h 357"/>
              <a:gd name="T86" fmla="*/ 207962 w 444"/>
              <a:gd name="T87" fmla="*/ 188913 h 357"/>
              <a:gd name="T88" fmla="*/ 212725 w 444"/>
              <a:gd name="T89" fmla="*/ 131763 h 357"/>
              <a:gd name="T90" fmla="*/ 220662 w 444"/>
              <a:gd name="T91" fmla="*/ 125942 h 357"/>
              <a:gd name="T92" fmla="*/ 222779 w 444"/>
              <a:gd name="T93" fmla="*/ 85196 h 357"/>
              <a:gd name="T94" fmla="*/ 220662 w 444"/>
              <a:gd name="T95" fmla="*/ 77788 h 357"/>
              <a:gd name="T96" fmla="*/ 212725 w 444"/>
              <a:gd name="T97" fmla="*/ 72496 h 357"/>
              <a:gd name="T98" fmla="*/ 183621 w 444"/>
              <a:gd name="T99" fmla="*/ 72496 h 357"/>
              <a:gd name="T100" fmla="*/ 175683 w 444"/>
              <a:gd name="T101" fmla="*/ 77788 h 357"/>
              <a:gd name="T102" fmla="*/ 173038 w 444"/>
              <a:gd name="T103" fmla="*/ 119063 h 357"/>
              <a:gd name="T104" fmla="*/ 175683 w 444"/>
              <a:gd name="T105" fmla="*/ 125942 h 357"/>
              <a:gd name="T106" fmla="*/ 183621 w 444"/>
              <a:gd name="T107" fmla="*/ 131763 h 357"/>
              <a:gd name="T108" fmla="*/ 175683 w 444"/>
              <a:gd name="T109" fmla="*/ 188913 h 357"/>
              <a:gd name="T110" fmla="*/ 169863 w 444"/>
              <a:gd name="T111" fmla="*/ 138113 h 357"/>
              <a:gd name="T112" fmla="*/ 161396 w 444"/>
              <a:gd name="T113" fmla="*/ 126471 h 357"/>
              <a:gd name="T114" fmla="*/ 160867 w 444"/>
              <a:gd name="T115" fmla="*/ 85196 h 357"/>
              <a:gd name="T116" fmla="*/ 168275 w 444"/>
              <a:gd name="T117" fmla="*/ 67734 h 357"/>
              <a:gd name="T118" fmla="*/ 185738 w 444"/>
              <a:gd name="T119" fmla="*/ 60325 h 357"/>
              <a:gd name="T120" fmla="*/ 219604 w 444"/>
              <a:gd name="T121" fmla="*/ 62442 h 357"/>
              <a:gd name="T122" fmla="*/ 232833 w 444"/>
              <a:gd name="T123" fmla="*/ 75671 h 35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44" h="357">
                <a:moveTo>
                  <a:pt x="374" y="0"/>
                </a:moveTo>
                <a:lnTo>
                  <a:pt x="374" y="0"/>
                </a:lnTo>
                <a:lnTo>
                  <a:pt x="365" y="1"/>
                </a:lnTo>
                <a:lnTo>
                  <a:pt x="356" y="4"/>
                </a:lnTo>
                <a:lnTo>
                  <a:pt x="348" y="8"/>
                </a:lnTo>
                <a:lnTo>
                  <a:pt x="341" y="13"/>
                </a:lnTo>
                <a:lnTo>
                  <a:pt x="336" y="22"/>
                </a:lnTo>
                <a:lnTo>
                  <a:pt x="330" y="29"/>
                </a:lnTo>
                <a:lnTo>
                  <a:pt x="327" y="38"/>
                </a:lnTo>
                <a:lnTo>
                  <a:pt x="327" y="48"/>
                </a:lnTo>
                <a:lnTo>
                  <a:pt x="327" y="56"/>
                </a:lnTo>
                <a:lnTo>
                  <a:pt x="330" y="66"/>
                </a:lnTo>
                <a:lnTo>
                  <a:pt x="336" y="74"/>
                </a:lnTo>
                <a:lnTo>
                  <a:pt x="341" y="81"/>
                </a:lnTo>
                <a:lnTo>
                  <a:pt x="348" y="86"/>
                </a:lnTo>
                <a:lnTo>
                  <a:pt x="356" y="90"/>
                </a:lnTo>
                <a:lnTo>
                  <a:pt x="365" y="93"/>
                </a:lnTo>
                <a:lnTo>
                  <a:pt x="374" y="95"/>
                </a:lnTo>
                <a:lnTo>
                  <a:pt x="384" y="93"/>
                </a:lnTo>
                <a:lnTo>
                  <a:pt x="392" y="90"/>
                </a:lnTo>
                <a:lnTo>
                  <a:pt x="400" y="86"/>
                </a:lnTo>
                <a:lnTo>
                  <a:pt x="407" y="81"/>
                </a:lnTo>
                <a:lnTo>
                  <a:pt x="413" y="74"/>
                </a:lnTo>
                <a:lnTo>
                  <a:pt x="417" y="66"/>
                </a:lnTo>
                <a:lnTo>
                  <a:pt x="420" y="56"/>
                </a:lnTo>
                <a:lnTo>
                  <a:pt x="421" y="48"/>
                </a:lnTo>
                <a:lnTo>
                  <a:pt x="420" y="38"/>
                </a:lnTo>
                <a:lnTo>
                  <a:pt x="417" y="29"/>
                </a:lnTo>
                <a:lnTo>
                  <a:pt x="413" y="22"/>
                </a:lnTo>
                <a:lnTo>
                  <a:pt x="407" y="13"/>
                </a:lnTo>
                <a:lnTo>
                  <a:pt x="400" y="8"/>
                </a:lnTo>
                <a:lnTo>
                  <a:pt x="392" y="4"/>
                </a:lnTo>
                <a:lnTo>
                  <a:pt x="384" y="1"/>
                </a:lnTo>
                <a:lnTo>
                  <a:pt x="374" y="0"/>
                </a:lnTo>
                <a:close/>
                <a:moveTo>
                  <a:pt x="374" y="71"/>
                </a:moveTo>
                <a:lnTo>
                  <a:pt x="374" y="71"/>
                </a:lnTo>
                <a:lnTo>
                  <a:pt x="369" y="71"/>
                </a:lnTo>
                <a:lnTo>
                  <a:pt x="365" y="70"/>
                </a:lnTo>
                <a:lnTo>
                  <a:pt x="360" y="67"/>
                </a:lnTo>
                <a:lnTo>
                  <a:pt x="358" y="64"/>
                </a:lnTo>
                <a:lnTo>
                  <a:pt x="354" y="60"/>
                </a:lnTo>
                <a:lnTo>
                  <a:pt x="352" y="56"/>
                </a:lnTo>
                <a:lnTo>
                  <a:pt x="351" y="52"/>
                </a:lnTo>
                <a:lnTo>
                  <a:pt x="351" y="48"/>
                </a:lnTo>
                <a:lnTo>
                  <a:pt x="351" y="42"/>
                </a:lnTo>
                <a:lnTo>
                  <a:pt x="352" y="38"/>
                </a:lnTo>
                <a:lnTo>
                  <a:pt x="354" y="34"/>
                </a:lnTo>
                <a:lnTo>
                  <a:pt x="358" y="30"/>
                </a:lnTo>
                <a:lnTo>
                  <a:pt x="360" y="27"/>
                </a:lnTo>
                <a:lnTo>
                  <a:pt x="365" y="26"/>
                </a:lnTo>
                <a:lnTo>
                  <a:pt x="369" y="24"/>
                </a:lnTo>
                <a:lnTo>
                  <a:pt x="374" y="23"/>
                </a:lnTo>
                <a:lnTo>
                  <a:pt x="378" y="24"/>
                </a:lnTo>
                <a:lnTo>
                  <a:pt x="384" y="26"/>
                </a:lnTo>
                <a:lnTo>
                  <a:pt x="388" y="27"/>
                </a:lnTo>
                <a:lnTo>
                  <a:pt x="391" y="30"/>
                </a:lnTo>
                <a:lnTo>
                  <a:pt x="393" y="34"/>
                </a:lnTo>
                <a:lnTo>
                  <a:pt x="396" y="38"/>
                </a:lnTo>
                <a:lnTo>
                  <a:pt x="398" y="42"/>
                </a:lnTo>
                <a:lnTo>
                  <a:pt x="398" y="48"/>
                </a:lnTo>
                <a:lnTo>
                  <a:pt x="398" y="52"/>
                </a:lnTo>
                <a:lnTo>
                  <a:pt x="396" y="56"/>
                </a:lnTo>
                <a:lnTo>
                  <a:pt x="393" y="60"/>
                </a:lnTo>
                <a:lnTo>
                  <a:pt x="391" y="64"/>
                </a:lnTo>
                <a:lnTo>
                  <a:pt x="388" y="67"/>
                </a:lnTo>
                <a:lnTo>
                  <a:pt x="384" y="70"/>
                </a:lnTo>
                <a:lnTo>
                  <a:pt x="378" y="71"/>
                </a:lnTo>
                <a:lnTo>
                  <a:pt x="374" y="71"/>
                </a:lnTo>
                <a:close/>
                <a:moveTo>
                  <a:pt x="312" y="334"/>
                </a:moveTo>
                <a:lnTo>
                  <a:pt x="312" y="357"/>
                </a:lnTo>
                <a:lnTo>
                  <a:pt x="222" y="357"/>
                </a:lnTo>
                <a:lnTo>
                  <a:pt x="222" y="271"/>
                </a:lnTo>
                <a:lnTo>
                  <a:pt x="175" y="271"/>
                </a:lnTo>
                <a:lnTo>
                  <a:pt x="175" y="357"/>
                </a:lnTo>
                <a:lnTo>
                  <a:pt x="65" y="357"/>
                </a:lnTo>
                <a:lnTo>
                  <a:pt x="61" y="356"/>
                </a:lnTo>
                <a:lnTo>
                  <a:pt x="57" y="353"/>
                </a:lnTo>
                <a:lnTo>
                  <a:pt x="54" y="350"/>
                </a:lnTo>
                <a:lnTo>
                  <a:pt x="54" y="345"/>
                </a:lnTo>
                <a:lnTo>
                  <a:pt x="54" y="194"/>
                </a:lnTo>
                <a:lnTo>
                  <a:pt x="54" y="189"/>
                </a:lnTo>
                <a:lnTo>
                  <a:pt x="57" y="185"/>
                </a:lnTo>
                <a:lnTo>
                  <a:pt x="190" y="66"/>
                </a:lnTo>
                <a:lnTo>
                  <a:pt x="194" y="64"/>
                </a:lnTo>
                <a:lnTo>
                  <a:pt x="198" y="63"/>
                </a:lnTo>
                <a:lnTo>
                  <a:pt x="202" y="63"/>
                </a:lnTo>
                <a:lnTo>
                  <a:pt x="205" y="66"/>
                </a:lnTo>
                <a:lnTo>
                  <a:pt x="288" y="139"/>
                </a:lnTo>
                <a:lnTo>
                  <a:pt x="285" y="150"/>
                </a:lnTo>
                <a:lnTo>
                  <a:pt x="285" y="161"/>
                </a:lnTo>
                <a:lnTo>
                  <a:pt x="285" y="167"/>
                </a:lnTo>
                <a:lnTo>
                  <a:pt x="198" y="90"/>
                </a:lnTo>
                <a:lnTo>
                  <a:pt x="76" y="199"/>
                </a:lnTo>
                <a:lnTo>
                  <a:pt x="76" y="334"/>
                </a:lnTo>
                <a:lnTo>
                  <a:pt x="151" y="334"/>
                </a:lnTo>
                <a:lnTo>
                  <a:pt x="151" y="260"/>
                </a:lnTo>
                <a:lnTo>
                  <a:pt x="153" y="254"/>
                </a:lnTo>
                <a:lnTo>
                  <a:pt x="156" y="251"/>
                </a:lnTo>
                <a:lnTo>
                  <a:pt x="158" y="249"/>
                </a:lnTo>
                <a:lnTo>
                  <a:pt x="164" y="247"/>
                </a:lnTo>
                <a:lnTo>
                  <a:pt x="233" y="247"/>
                </a:lnTo>
                <a:lnTo>
                  <a:pt x="237" y="249"/>
                </a:lnTo>
                <a:lnTo>
                  <a:pt x="241" y="251"/>
                </a:lnTo>
                <a:lnTo>
                  <a:pt x="244" y="254"/>
                </a:lnTo>
                <a:lnTo>
                  <a:pt x="244" y="260"/>
                </a:lnTo>
                <a:lnTo>
                  <a:pt x="244" y="334"/>
                </a:lnTo>
                <a:lnTo>
                  <a:pt x="312" y="334"/>
                </a:lnTo>
                <a:close/>
                <a:moveTo>
                  <a:pt x="299" y="119"/>
                </a:moveTo>
                <a:lnTo>
                  <a:pt x="197" y="33"/>
                </a:lnTo>
                <a:lnTo>
                  <a:pt x="96" y="121"/>
                </a:lnTo>
                <a:lnTo>
                  <a:pt x="96" y="62"/>
                </a:lnTo>
                <a:lnTo>
                  <a:pt x="76" y="62"/>
                </a:lnTo>
                <a:lnTo>
                  <a:pt x="76" y="139"/>
                </a:lnTo>
                <a:lnTo>
                  <a:pt x="19" y="188"/>
                </a:lnTo>
                <a:lnTo>
                  <a:pt x="15" y="189"/>
                </a:lnTo>
                <a:lnTo>
                  <a:pt x="11" y="191"/>
                </a:lnTo>
                <a:lnTo>
                  <a:pt x="7" y="189"/>
                </a:lnTo>
                <a:lnTo>
                  <a:pt x="3" y="187"/>
                </a:lnTo>
                <a:lnTo>
                  <a:pt x="0" y="183"/>
                </a:lnTo>
                <a:lnTo>
                  <a:pt x="0" y="178"/>
                </a:lnTo>
                <a:lnTo>
                  <a:pt x="2" y="174"/>
                </a:lnTo>
                <a:lnTo>
                  <a:pt x="4" y="170"/>
                </a:lnTo>
                <a:lnTo>
                  <a:pt x="52" y="128"/>
                </a:lnTo>
                <a:lnTo>
                  <a:pt x="52" y="49"/>
                </a:lnTo>
                <a:lnTo>
                  <a:pt x="54" y="45"/>
                </a:lnTo>
                <a:lnTo>
                  <a:pt x="57" y="41"/>
                </a:lnTo>
                <a:lnTo>
                  <a:pt x="59" y="38"/>
                </a:lnTo>
                <a:lnTo>
                  <a:pt x="65" y="38"/>
                </a:lnTo>
                <a:lnTo>
                  <a:pt x="107" y="38"/>
                </a:lnTo>
                <a:lnTo>
                  <a:pt x="112" y="38"/>
                </a:lnTo>
                <a:lnTo>
                  <a:pt x="116" y="41"/>
                </a:lnTo>
                <a:lnTo>
                  <a:pt x="118" y="45"/>
                </a:lnTo>
                <a:lnTo>
                  <a:pt x="120" y="49"/>
                </a:lnTo>
                <a:lnTo>
                  <a:pt x="120" y="70"/>
                </a:lnTo>
                <a:lnTo>
                  <a:pt x="190" y="8"/>
                </a:lnTo>
                <a:lnTo>
                  <a:pt x="194" y="7"/>
                </a:lnTo>
                <a:lnTo>
                  <a:pt x="197" y="5"/>
                </a:lnTo>
                <a:lnTo>
                  <a:pt x="201" y="7"/>
                </a:lnTo>
                <a:lnTo>
                  <a:pt x="205" y="8"/>
                </a:lnTo>
                <a:lnTo>
                  <a:pt x="315" y="104"/>
                </a:lnTo>
                <a:lnTo>
                  <a:pt x="307" y="111"/>
                </a:lnTo>
                <a:lnTo>
                  <a:pt x="299" y="119"/>
                </a:lnTo>
                <a:close/>
                <a:moveTo>
                  <a:pt x="444" y="161"/>
                </a:moveTo>
                <a:lnTo>
                  <a:pt x="444" y="225"/>
                </a:lnTo>
                <a:lnTo>
                  <a:pt x="443" y="232"/>
                </a:lnTo>
                <a:lnTo>
                  <a:pt x="442" y="239"/>
                </a:lnTo>
                <a:lnTo>
                  <a:pt x="439" y="244"/>
                </a:lnTo>
                <a:lnTo>
                  <a:pt x="436" y="251"/>
                </a:lnTo>
                <a:lnTo>
                  <a:pt x="432" y="255"/>
                </a:lnTo>
                <a:lnTo>
                  <a:pt x="428" y="261"/>
                </a:lnTo>
                <a:lnTo>
                  <a:pt x="422" y="265"/>
                </a:lnTo>
                <a:lnTo>
                  <a:pt x="415" y="268"/>
                </a:lnTo>
                <a:lnTo>
                  <a:pt x="415" y="357"/>
                </a:lnTo>
                <a:lnTo>
                  <a:pt x="393" y="357"/>
                </a:lnTo>
                <a:lnTo>
                  <a:pt x="393" y="249"/>
                </a:lnTo>
                <a:lnTo>
                  <a:pt x="398" y="249"/>
                </a:lnTo>
                <a:lnTo>
                  <a:pt x="402" y="249"/>
                </a:lnTo>
                <a:lnTo>
                  <a:pt x="406" y="247"/>
                </a:lnTo>
                <a:lnTo>
                  <a:pt x="410" y="244"/>
                </a:lnTo>
                <a:lnTo>
                  <a:pt x="414" y="242"/>
                </a:lnTo>
                <a:lnTo>
                  <a:pt x="417" y="238"/>
                </a:lnTo>
                <a:lnTo>
                  <a:pt x="420" y="233"/>
                </a:lnTo>
                <a:lnTo>
                  <a:pt x="421" y="229"/>
                </a:lnTo>
                <a:lnTo>
                  <a:pt x="421" y="225"/>
                </a:lnTo>
                <a:lnTo>
                  <a:pt x="421" y="161"/>
                </a:lnTo>
                <a:lnTo>
                  <a:pt x="421" y="156"/>
                </a:lnTo>
                <a:lnTo>
                  <a:pt x="420" y="151"/>
                </a:lnTo>
                <a:lnTo>
                  <a:pt x="417" y="147"/>
                </a:lnTo>
                <a:lnTo>
                  <a:pt x="414" y="144"/>
                </a:lnTo>
                <a:lnTo>
                  <a:pt x="410" y="141"/>
                </a:lnTo>
                <a:lnTo>
                  <a:pt x="406" y="139"/>
                </a:lnTo>
                <a:lnTo>
                  <a:pt x="402" y="137"/>
                </a:lnTo>
                <a:lnTo>
                  <a:pt x="398" y="137"/>
                </a:lnTo>
                <a:lnTo>
                  <a:pt x="351" y="137"/>
                </a:lnTo>
                <a:lnTo>
                  <a:pt x="347" y="137"/>
                </a:lnTo>
                <a:lnTo>
                  <a:pt x="341" y="139"/>
                </a:lnTo>
                <a:lnTo>
                  <a:pt x="337" y="141"/>
                </a:lnTo>
                <a:lnTo>
                  <a:pt x="334" y="144"/>
                </a:lnTo>
                <a:lnTo>
                  <a:pt x="332" y="147"/>
                </a:lnTo>
                <a:lnTo>
                  <a:pt x="329" y="151"/>
                </a:lnTo>
                <a:lnTo>
                  <a:pt x="327" y="156"/>
                </a:lnTo>
                <a:lnTo>
                  <a:pt x="327" y="161"/>
                </a:lnTo>
                <a:lnTo>
                  <a:pt x="327" y="225"/>
                </a:lnTo>
                <a:lnTo>
                  <a:pt x="327" y="229"/>
                </a:lnTo>
                <a:lnTo>
                  <a:pt x="329" y="233"/>
                </a:lnTo>
                <a:lnTo>
                  <a:pt x="332" y="238"/>
                </a:lnTo>
                <a:lnTo>
                  <a:pt x="334" y="242"/>
                </a:lnTo>
                <a:lnTo>
                  <a:pt x="337" y="244"/>
                </a:lnTo>
                <a:lnTo>
                  <a:pt x="341" y="247"/>
                </a:lnTo>
                <a:lnTo>
                  <a:pt x="347" y="249"/>
                </a:lnTo>
                <a:lnTo>
                  <a:pt x="351" y="249"/>
                </a:lnTo>
                <a:lnTo>
                  <a:pt x="355" y="249"/>
                </a:lnTo>
                <a:lnTo>
                  <a:pt x="355" y="357"/>
                </a:lnTo>
                <a:lnTo>
                  <a:pt x="332" y="357"/>
                </a:lnTo>
                <a:lnTo>
                  <a:pt x="332" y="268"/>
                </a:lnTo>
                <a:lnTo>
                  <a:pt x="326" y="265"/>
                </a:lnTo>
                <a:lnTo>
                  <a:pt x="321" y="261"/>
                </a:lnTo>
                <a:lnTo>
                  <a:pt x="316" y="255"/>
                </a:lnTo>
                <a:lnTo>
                  <a:pt x="312" y="251"/>
                </a:lnTo>
                <a:lnTo>
                  <a:pt x="308" y="244"/>
                </a:lnTo>
                <a:lnTo>
                  <a:pt x="305" y="239"/>
                </a:lnTo>
                <a:lnTo>
                  <a:pt x="304" y="232"/>
                </a:lnTo>
                <a:lnTo>
                  <a:pt x="304" y="225"/>
                </a:lnTo>
                <a:lnTo>
                  <a:pt x="304" y="161"/>
                </a:lnTo>
                <a:lnTo>
                  <a:pt x="305" y="151"/>
                </a:lnTo>
                <a:lnTo>
                  <a:pt x="308" y="143"/>
                </a:lnTo>
                <a:lnTo>
                  <a:pt x="312" y="134"/>
                </a:lnTo>
                <a:lnTo>
                  <a:pt x="318" y="128"/>
                </a:lnTo>
                <a:lnTo>
                  <a:pt x="325" y="122"/>
                </a:lnTo>
                <a:lnTo>
                  <a:pt x="333" y="118"/>
                </a:lnTo>
                <a:lnTo>
                  <a:pt x="341" y="115"/>
                </a:lnTo>
                <a:lnTo>
                  <a:pt x="351" y="114"/>
                </a:lnTo>
                <a:lnTo>
                  <a:pt x="398" y="114"/>
                </a:lnTo>
                <a:lnTo>
                  <a:pt x="407" y="115"/>
                </a:lnTo>
                <a:lnTo>
                  <a:pt x="415" y="118"/>
                </a:lnTo>
                <a:lnTo>
                  <a:pt x="424" y="122"/>
                </a:lnTo>
                <a:lnTo>
                  <a:pt x="431" y="128"/>
                </a:lnTo>
                <a:lnTo>
                  <a:pt x="436" y="134"/>
                </a:lnTo>
                <a:lnTo>
                  <a:pt x="440" y="143"/>
                </a:lnTo>
                <a:lnTo>
                  <a:pt x="443" y="151"/>
                </a:lnTo>
                <a:lnTo>
                  <a:pt x="444" y="161"/>
                </a:lnTo>
                <a:close/>
              </a:path>
            </a:pathLst>
          </a:custGeom>
          <a:solidFill>
            <a:schemeClr val="accent1"/>
          </a:solidFill>
          <a:ln>
            <a:noFill/>
          </a:ln>
        </p:spPr>
        <p:txBody>
          <a:bodyPr/>
          <a:lstStyle/>
          <a:p>
            <a:endParaRPr lang="en-US" dirty="0"/>
          </a:p>
        </p:txBody>
      </p:sp>
      <p:sp>
        <p:nvSpPr>
          <p:cNvPr id="323" name="Freeform 371"/>
          <p:cNvSpPr>
            <a:spLocks noEditPoints="1"/>
          </p:cNvSpPr>
          <p:nvPr/>
        </p:nvSpPr>
        <p:spPr bwMode="auto">
          <a:xfrm>
            <a:off x="158697" y="4921925"/>
            <a:ext cx="406238" cy="374789"/>
          </a:xfrm>
          <a:custGeom>
            <a:avLst/>
            <a:gdLst>
              <a:gd name="T0" fmla="*/ 219191 w 467"/>
              <a:gd name="T1" fmla="*/ 95779 h 429"/>
              <a:gd name="T2" fmla="*/ 123822 w 467"/>
              <a:gd name="T3" fmla="*/ 14288 h 429"/>
              <a:gd name="T4" fmla="*/ 62174 w 467"/>
              <a:gd name="T5" fmla="*/ 69321 h 429"/>
              <a:gd name="T6" fmla="*/ 27926 w 467"/>
              <a:gd name="T7" fmla="*/ 95779 h 429"/>
              <a:gd name="T8" fmla="*/ 23184 w 467"/>
              <a:gd name="T9" fmla="*/ 91546 h 429"/>
              <a:gd name="T10" fmla="*/ 50056 w 467"/>
              <a:gd name="T11" fmla="*/ 63500 h 429"/>
              <a:gd name="T12" fmla="*/ 51109 w 467"/>
              <a:gd name="T13" fmla="*/ 16933 h 429"/>
              <a:gd name="T14" fmla="*/ 77981 w 467"/>
              <a:gd name="T15" fmla="*/ 14288 h 429"/>
              <a:gd name="T16" fmla="*/ 83777 w 467"/>
              <a:gd name="T17" fmla="*/ 21167 h 429"/>
              <a:gd name="T18" fmla="*/ 121714 w 467"/>
              <a:gd name="T19" fmla="*/ 529 h 429"/>
              <a:gd name="T20" fmla="*/ 222879 w 467"/>
              <a:gd name="T21" fmla="*/ 85196 h 429"/>
              <a:gd name="T22" fmla="*/ 224987 w 467"/>
              <a:gd name="T23" fmla="*/ 91546 h 429"/>
              <a:gd name="T24" fmla="*/ 110649 w 467"/>
              <a:gd name="T25" fmla="*/ 136525 h 429"/>
              <a:gd name="T26" fmla="*/ 82197 w 467"/>
              <a:gd name="T27" fmla="*/ 133879 h 429"/>
              <a:gd name="T28" fmla="*/ 67443 w 467"/>
              <a:gd name="T29" fmla="*/ 131763 h 429"/>
              <a:gd name="T30" fmla="*/ 37410 w 467"/>
              <a:gd name="T31" fmla="*/ 140229 h 429"/>
              <a:gd name="T32" fmla="*/ 44787 w 467"/>
              <a:gd name="T33" fmla="*/ 149754 h 429"/>
              <a:gd name="T34" fmla="*/ 67443 w 467"/>
              <a:gd name="T35" fmla="*/ 143934 h 429"/>
              <a:gd name="T36" fmla="*/ 87993 w 467"/>
              <a:gd name="T37" fmla="*/ 147638 h 429"/>
              <a:gd name="T38" fmla="*/ 142790 w 467"/>
              <a:gd name="T39" fmla="*/ 149225 h 429"/>
              <a:gd name="T40" fmla="*/ 153328 w 467"/>
              <a:gd name="T41" fmla="*/ 156634 h 429"/>
              <a:gd name="T42" fmla="*/ 152801 w 467"/>
              <a:gd name="T43" fmla="*/ 162455 h 429"/>
              <a:gd name="T44" fmla="*/ 98531 w 467"/>
              <a:gd name="T45" fmla="*/ 167217 h 429"/>
              <a:gd name="T46" fmla="*/ 147532 w 467"/>
              <a:gd name="T47" fmla="*/ 179917 h 429"/>
              <a:gd name="T48" fmla="*/ 162286 w 467"/>
              <a:gd name="T49" fmla="*/ 170392 h 429"/>
              <a:gd name="T50" fmla="*/ 165974 w 467"/>
              <a:gd name="T51" fmla="*/ 158750 h 429"/>
              <a:gd name="T52" fmla="*/ 159124 w 467"/>
              <a:gd name="T53" fmla="*/ 143404 h 429"/>
              <a:gd name="T54" fmla="*/ 142790 w 467"/>
              <a:gd name="T55" fmla="*/ 136525 h 429"/>
              <a:gd name="T56" fmla="*/ 140156 w 467"/>
              <a:gd name="T57" fmla="*/ 209021 h 429"/>
              <a:gd name="T58" fmla="*/ 139629 w 467"/>
              <a:gd name="T59" fmla="*/ 209550 h 429"/>
              <a:gd name="T60" fmla="*/ 140156 w 467"/>
              <a:gd name="T61" fmla="*/ 209021 h 429"/>
              <a:gd name="T62" fmla="*/ 185996 w 467"/>
              <a:gd name="T63" fmla="*/ 99484 h 429"/>
              <a:gd name="T64" fmla="*/ 198115 w 467"/>
              <a:gd name="T65" fmla="*/ 96838 h 429"/>
              <a:gd name="T66" fmla="*/ 128037 w 467"/>
              <a:gd name="T67" fmla="*/ 31221 h 429"/>
              <a:gd name="T68" fmla="*/ 120134 w 467"/>
              <a:gd name="T69" fmla="*/ 31221 h 429"/>
              <a:gd name="T70" fmla="*/ 50056 w 467"/>
              <a:gd name="T71" fmla="*/ 97367 h 429"/>
              <a:gd name="T72" fmla="*/ 62174 w 467"/>
              <a:gd name="T73" fmla="*/ 121709 h 429"/>
              <a:gd name="T74" fmla="*/ 241321 w 467"/>
              <a:gd name="T75" fmla="*/ 127529 h 429"/>
              <a:gd name="T76" fmla="*/ 226568 w 467"/>
              <a:gd name="T77" fmla="*/ 120121 h 429"/>
              <a:gd name="T78" fmla="*/ 172824 w 467"/>
              <a:gd name="T79" fmla="*/ 144992 h 429"/>
              <a:gd name="T80" fmla="*/ 219191 w 467"/>
              <a:gd name="T81" fmla="*/ 133879 h 429"/>
              <a:gd name="T82" fmla="*/ 230256 w 467"/>
              <a:gd name="T83" fmla="*/ 133879 h 429"/>
              <a:gd name="T84" fmla="*/ 233944 w 467"/>
              <a:gd name="T85" fmla="*/ 139700 h 429"/>
              <a:gd name="T86" fmla="*/ 139102 w 467"/>
              <a:gd name="T87" fmla="*/ 197380 h 429"/>
              <a:gd name="T88" fmla="*/ 54798 w 467"/>
              <a:gd name="T89" fmla="*/ 199496 h 429"/>
              <a:gd name="T90" fmla="*/ 33195 w 467"/>
              <a:gd name="T91" fmla="*/ 213784 h 429"/>
              <a:gd name="T92" fmla="*/ 44260 w 467"/>
              <a:gd name="T93" fmla="*/ 219605 h 429"/>
              <a:gd name="T94" fmla="*/ 139102 w 467"/>
              <a:gd name="T95" fmla="*/ 209550 h 429"/>
              <a:gd name="T96" fmla="*/ 140156 w 467"/>
              <a:gd name="T97" fmla="*/ 209021 h 429"/>
              <a:gd name="T98" fmla="*/ 232890 w 467"/>
              <a:gd name="T99" fmla="*/ 159809 h 429"/>
              <a:gd name="T100" fmla="*/ 244482 w 467"/>
              <a:gd name="T101" fmla="*/ 147109 h 429"/>
              <a:gd name="T102" fmla="*/ 243428 w 467"/>
              <a:gd name="T103" fmla="*/ 130175 h 42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67" h="429">
                <a:moveTo>
                  <a:pt x="425" y="177"/>
                </a:moveTo>
                <a:lnTo>
                  <a:pt x="425" y="177"/>
                </a:lnTo>
                <a:lnTo>
                  <a:pt x="420" y="180"/>
                </a:lnTo>
                <a:lnTo>
                  <a:pt x="416" y="181"/>
                </a:lnTo>
                <a:lnTo>
                  <a:pt x="412" y="180"/>
                </a:lnTo>
                <a:lnTo>
                  <a:pt x="408" y="179"/>
                </a:lnTo>
                <a:lnTo>
                  <a:pt x="235" y="27"/>
                </a:lnTo>
                <a:lnTo>
                  <a:pt x="136" y="114"/>
                </a:lnTo>
                <a:lnTo>
                  <a:pt x="136" y="51"/>
                </a:lnTo>
                <a:lnTo>
                  <a:pt x="118" y="51"/>
                </a:lnTo>
                <a:lnTo>
                  <a:pt x="118" y="131"/>
                </a:lnTo>
                <a:lnTo>
                  <a:pt x="63" y="179"/>
                </a:lnTo>
                <a:lnTo>
                  <a:pt x="59" y="180"/>
                </a:lnTo>
                <a:lnTo>
                  <a:pt x="53" y="181"/>
                </a:lnTo>
                <a:lnTo>
                  <a:pt x="49" y="180"/>
                </a:lnTo>
                <a:lnTo>
                  <a:pt x="46" y="177"/>
                </a:lnTo>
                <a:lnTo>
                  <a:pt x="44" y="173"/>
                </a:lnTo>
                <a:lnTo>
                  <a:pt x="44" y="169"/>
                </a:lnTo>
                <a:lnTo>
                  <a:pt x="44" y="165"/>
                </a:lnTo>
                <a:lnTo>
                  <a:pt x="46" y="161"/>
                </a:lnTo>
                <a:lnTo>
                  <a:pt x="95" y="120"/>
                </a:lnTo>
                <a:lnTo>
                  <a:pt x="95" y="40"/>
                </a:lnTo>
                <a:lnTo>
                  <a:pt x="95" y="36"/>
                </a:lnTo>
                <a:lnTo>
                  <a:pt x="97" y="32"/>
                </a:lnTo>
                <a:lnTo>
                  <a:pt x="101" y="29"/>
                </a:lnTo>
                <a:lnTo>
                  <a:pt x="106" y="27"/>
                </a:lnTo>
                <a:lnTo>
                  <a:pt x="148" y="27"/>
                </a:lnTo>
                <a:lnTo>
                  <a:pt x="152" y="29"/>
                </a:lnTo>
                <a:lnTo>
                  <a:pt x="156" y="32"/>
                </a:lnTo>
                <a:lnTo>
                  <a:pt x="159" y="36"/>
                </a:lnTo>
                <a:lnTo>
                  <a:pt x="159" y="40"/>
                </a:lnTo>
                <a:lnTo>
                  <a:pt x="159" y="63"/>
                </a:lnTo>
                <a:lnTo>
                  <a:pt x="228" y="4"/>
                </a:lnTo>
                <a:lnTo>
                  <a:pt x="231" y="1"/>
                </a:lnTo>
                <a:lnTo>
                  <a:pt x="235" y="0"/>
                </a:lnTo>
                <a:lnTo>
                  <a:pt x="239" y="1"/>
                </a:lnTo>
                <a:lnTo>
                  <a:pt x="243" y="4"/>
                </a:lnTo>
                <a:lnTo>
                  <a:pt x="423" y="161"/>
                </a:lnTo>
                <a:lnTo>
                  <a:pt x="427" y="165"/>
                </a:lnTo>
                <a:lnTo>
                  <a:pt x="427" y="169"/>
                </a:lnTo>
                <a:lnTo>
                  <a:pt x="427" y="173"/>
                </a:lnTo>
                <a:lnTo>
                  <a:pt x="425" y="177"/>
                </a:lnTo>
                <a:close/>
                <a:moveTo>
                  <a:pt x="271" y="258"/>
                </a:moveTo>
                <a:lnTo>
                  <a:pt x="210" y="258"/>
                </a:lnTo>
                <a:lnTo>
                  <a:pt x="185" y="257"/>
                </a:lnTo>
                <a:lnTo>
                  <a:pt x="170" y="256"/>
                </a:lnTo>
                <a:lnTo>
                  <a:pt x="156" y="253"/>
                </a:lnTo>
                <a:lnTo>
                  <a:pt x="148" y="252"/>
                </a:lnTo>
                <a:lnTo>
                  <a:pt x="139" y="250"/>
                </a:lnTo>
                <a:lnTo>
                  <a:pt x="128" y="249"/>
                </a:lnTo>
                <a:lnTo>
                  <a:pt x="115" y="250"/>
                </a:lnTo>
                <a:lnTo>
                  <a:pt x="101" y="252"/>
                </a:lnTo>
                <a:lnTo>
                  <a:pt x="86" y="257"/>
                </a:lnTo>
                <a:lnTo>
                  <a:pt x="71" y="265"/>
                </a:lnTo>
                <a:lnTo>
                  <a:pt x="0" y="331"/>
                </a:lnTo>
                <a:lnTo>
                  <a:pt x="15" y="348"/>
                </a:lnTo>
                <a:lnTo>
                  <a:pt x="85" y="283"/>
                </a:lnTo>
                <a:lnTo>
                  <a:pt x="96" y="278"/>
                </a:lnTo>
                <a:lnTo>
                  <a:pt x="107" y="275"/>
                </a:lnTo>
                <a:lnTo>
                  <a:pt x="118" y="272"/>
                </a:lnTo>
                <a:lnTo>
                  <a:pt x="128" y="272"/>
                </a:lnTo>
                <a:lnTo>
                  <a:pt x="144" y="274"/>
                </a:lnTo>
                <a:lnTo>
                  <a:pt x="150" y="275"/>
                </a:lnTo>
                <a:lnTo>
                  <a:pt x="167" y="279"/>
                </a:lnTo>
                <a:lnTo>
                  <a:pt x="187" y="280"/>
                </a:lnTo>
                <a:lnTo>
                  <a:pt x="209" y="282"/>
                </a:lnTo>
                <a:lnTo>
                  <a:pt x="271" y="282"/>
                </a:lnTo>
                <a:lnTo>
                  <a:pt x="279" y="283"/>
                </a:lnTo>
                <a:lnTo>
                  <a:pt x="286" y="287"/>
                </a:lnTo>
                <a:lnTo>
                  <a:pt x="290" y="293"/>
                </a:lnTo>
                <a:lnTo>
                  <a:pt x="291" y="296"/>
                </a:lnTo>
                <a:lnTo>
                  <a:pt x="293" y="300"/>
                </a:lnTo>
                <a:lnTo>
                  <a:pt x="291" y="302"/>
                </a:lnTo>
                <a:lnTo>
                  <a:pt x="290" y="307"/>
                </a:lnTo>
                <a:lnTo>
                  <a:pt x="286" y="312"/>
                </a:lnTo>
                <a:lnTo>
                  <a:pt x="279" y="315"/>
                </a:lnTo>
                <a:lnTo>
                  <a:pt x="271" y="316"/>
                </a:lnTo>
                <a:lnTo>
                  <a:pt x="187" y="316"/>
                </a:lnTo>
                <a:lnTo>
                  <a:pt x="187" y="340"/>
                </a:lnTo>
                <a:lnTo>
                  <a:pt x="271" y="340"/>
                </a:lnTo>
                <a:lnTo>
                  <a:pt x="280" y="340"/>
                </a:lnTo>
                <a:lnTo>
                  <a:pt x="288" y="337"/>
                </a:lnTo>
                <a:lnTo>
                  <a:pt x="295" y="333"/>
                </a:lnTo>
                <a:lnTo>
                  <a:pt x="302" y="329"/>
                </a:lnTo>
                <a:lnTo>
                  <a:pt x="308" y="322"/>
                </a:lnTo>
                <a:lnTo>
                  <a:pt x="312" y="315"/>
                </a:lnTo>
                <a:lnTo>
                  <a:pt x="315" y="308"/>
                </a:lnTo>
                <a:lnTo>
                  <a:pt x="315" y="300"/>
                </a:lnTo>
                <a:lnTo>
                  <a:pt x="315" y="291"/>
                </a:lnTo>
                <a:lnTo>
                  <a:pt x="312" y="283"/>
                </a:lnTo>
                <a:lnTo>
                  <a:pt x="308" y="276"/>
                </a:lnTo>
                <a:lnTo>
                  <a:pt x="302" y="271"/>
                </a:lnTo>
                <a:lnTo>
                  <a:pt x="295" y="265"/>
                </a:lnTo>
                <a:lnTo>
                  <a:pt x="288" y="263"/>
                </a:lnTo>
                <a:lnTo>
                  <a:pt x="280" y="260"/>
                </a:lnTo>
                <a:lnTo>
                  <a:pt x="271" y="258"/>
                </a:lnTo>
                <a:close/>
                <a:moveTo>
                  <a:pt x="265" y="396"/>
                </a:moveTo>
                <a:lnTo>
                  <a:pt x="265" y="396"/>
                </a:lnTo>
                <a:lnTo>
                  <a:pt x="266" y="395"/>
                </a:lnTo>
                <a:lnTo>
                  <a:pt x="264" y="396"/>
                </a:lnTo>
                <a:lnTo>
                  <a:pt x="265" y="396"/>
                </a:lnTo>
                <a:close/>
                <a:moveTo>
                  <a:pt x="266" y="395"/>
                </a:moveTo>
                <a:lnTo>
                  <a:pt x="266" y="395"/>
                </a:lnTo>
                <a:close/>
                <a:moveTo>
                  <a:pt x="118" y="188"/>
                </a:moveTo>
                <a:lnTo>
                  <a:pt x="235" y="84"/>
                </a:lnTo>
                <a:lnTo>
                  <a:pt x="353" y="188"/>
                </a:lnTo>
                <a:lnTo>
                  <a:pt x="353" y="238"/>
                </a:lnTo>
                <a:lnTo>
                  <a:pt x="376" y="225"/>
                </a:lnTo>
                <a:lnTo>
                  <a:pt x="376" y="183"/>
                </a:lnTo>
                <a:lnTo>
                  <a:pt x="375" y="179"/>
                </a:lnTo>
                <a:lnTo>
                  <a:pt x="372" y="175"/>
                </a:lnTo>
                <a:lnTo>
                  <a:pt x="243" y="59"/>
                </a:lnTo>
                <a:lnTo>
                  <a:pt x="239" y="58"/>
                </a:lnTo>
                <a:lnTo>
                  <a:pt x="235" y="56"/>
                </a:lnTo>
                <a:lnTo>
                  <a:pt x="231" y="58"/>
                </a:lnTo>
                <a:lnTo>
                  <a:pt x="228" y="59"/>
                </a:lnTo>
                <a:lnTo>
                  <a:pt x="99" y="175"/>
                </a:lnTo>
                <a:lnTo>
                  <a:pt x="96" y="179"/>
                </a:lnTo>
                <a:lnTo>
                  <a:pt x="95" y="184"/>
                </a:lnTo>
                <a:lnTo>
                  <a:pt x="95" y="234"/>
                </a:lnTo>
                <a:lnTo>
                  <a:pt x="106" y="231"/>
                </a:lnTo>
                <a:lnTo>
                  <a:pt x="118" y="230"/>
                </a:lnTo>
                <a:lnTo>
                  <a:pt x="118" y="188"/>
                </a:lnTo>
                <a:close/>
                <a:moveTo>
                  <a:pt x="462" y="246"/>
                </a:moveTo>
                <a:lnTo>
                  <a:pt x="462" y="246"/>
                </a:lnTo>
                <a:lnTo>
                  <a:pt x="458" y="241"/>
                </a:lnTo>
                <a:lnTo>
                  <a:pt x="452" y="235"/>
                </a:lnTo>
                <a:lnTo>
                  <a:pt x="445" y="231"/>
                </a:lnTo>
                <a:lnTo>
                  <a:pt x="438" y="228"/>
                </a:lnTo>
                <a:lnTo>
                  <a:pt x="430" y="227"/>
                </a:lnTo>
                <a:lnTo>
                  <a:pt x="422" y="227"/>
                </a:lnTo>
                <a:lnTo>
                  <a:pt x="414" y="230"/>
                </a:lnTo>
                <a:lnTo>
                  <a:pt x="405" y="232"/>
                </a:lnTo>
                <a:lnTo>
                  <a:pt x="328" y="274"/>
                </a:lnTo>
                <a:lnTo>
                  <a:pt x="332" y="285"/>
                </a:lnTo>
                <a:lnTo>
                  <a:pt x="335" y="296"/>
                </a:lnTo>
                <a:lnTo>
                  <a:pt x="416" y="253"/>
                </a:lnTo>
                <a:lnTo>
                  <a:pt x="425" y="250"/>
                </a:lnTo>
                <a:lnTo>
                  <a:pt x="431" y="250"/>
                </a:lnTo>
                <a:lnTo>
                  <a:pt x="437" y="253"/>
                </a:lnTo>
                <a:lnTo>
                  <a:pt x="442" y="257"/>
                </a:lnTo>
                <a:lnTo>
                  <a:pt x="442" y="261"/>
                </a:lnTo>
                <a:lnTo>
                  <a:pt x="444" y="264"/>
                </a:lnTo>
                <a:lnTo>
                  <a:pt x="442" y="271"/>
                </a:lnTo>
                <a:lnTo>
                  <a:pt x="438" y="278"/>
                </a:lnTo>
                <a:lnTo>
                  <a:pt x="431" y="282"/>
                </a:lnTo>
                <a:lnTo>
                  <a:pt x="264" y="373"/>
                </a:lnTo>
                <a:lnTo>
                  <a:pt x="250" y="373"/>
                </a:lnTo>
                <a:lnTo>
                  <a:pt x="106" y="377"/>
                </a:lnTo>
                <a:lnTo>
                  <a:pt x="104" y="377"/>
                </a:lnTo>
                <a:lnTo>
                  <a:pt x="99" y="379"/>
                </a:lnTo>
                <a:lnTo>
                  <a:pt x="88" y="385"/>
                </a:lnTo>
                <a:lnTo>
                  <a:pt x="73" y="396"/>
                </a:lnTo>
                <a:lnTo>
                  <a:pt x="63" y="404"/>
                </a:lnTo>
                <a:lnTo>
                  <a:pt x="55" y="414"/>
                </a:lnTo>
                <a:lnTo>
                  <a:pt x="71" y="429"/>
                </a:lnTo>
                <a:lnTo>
                  <a:pt x="84" y="415"/>
                </a:lnTo>
                <a:lnTo>
                  <a:pt x="96" y="407"/>
                </a:lnTo>
                <a:lnTo>
                  <a:pt x="104" y="401"/>
                </a:lnTo>
                <a:lnTo>
                  <a:pt x="108" y="400"/>
                </a:lnTo>
                <a:lnTo>
                  <a:pt x="264" y="396"/>
                </a:lnTo>
                <a:lnTo>
                  <a:pt x="266" y="395"/>
                </a:lnTo>
                <a:lnTo>
                  <a:pt x="272" y="393"/>
                </a:lnTo>
                <a:lnTo>
                  <a:pt x="276" y="392"/>
                </a:lnTo>
                <a:lnTo>
                  <a:pt x="442" y="302"/>
                </a:lnTo>
                <a:lnTo>
                  <a:pt x="451" y="298"/>
                </a:lnTo>
                <a:lnTo>
                  <a:pt x="456" y="291"/>
                </a:lnTo>
                <a:lnTo>
                  <a:pt x="462" y="285"/>
                </a:lnTo>
                <a:lnTo>
                  <a:pt x="464" y="278"/>
                </a:lnTo>
                <a:lnTo>
                  <a:pt x="466" y="269"/>
                </a:lnTo>
                <a:lnTo>
                  <a:pt x="467" y="263"/>
                </a:lnTo>
                <a:lnTo>
                  <a:pt x="466" y="254"/>
                </a:lnTo>
                <a:lnTo>
                  <a:pt x="462" y="246"/>
                </a:lnTo>
                <a:close/>
              </a:path>
            </a:pathLst>
          </a:custGeom>
          <a:solidFill>
            <a:schemeClr val="accent1"/>
          </a:solidFill>
          <a:ln>
            <a:noFill/>
          </a:ln>
        </p:spPr>
        <p:txBody>
          <a:bodyPr/>
          <a:lstStyle/>
          <a:p>
            <a:endParaRPr lang="en-US" dirty="0"/>
          </a:p>
        </p:txBody>
      </p:sp>
      <p:sp>
        <p:nvSpPr>
          <p:cNvPr id="324" name="Freeform 372"/>
          <p:cNvSpPr>
            <a:spLocks noEditPoints="1"/>
          </p:cNvSpPr>
          <p:nvPr/>
        </p:nvSpPr>
        <p:spPr bwMode="auto">
          <a:xfrm>
            <a:off x="10478223" y="5429394"/>
            <a:ext cx="411481" cy="340716"/>
          </a:xfrm>
          <a:custGeom>
            <a:avLst/>
            <a:gdLst>
              <a:gd name="T0" fmla="*/ 210444 w 469"/>
              <a:gd name="T1" fmla="*/ 175154 h 390"/>
              <a:gd name="T2" fmla="*/ 212038 w 469"/>
              <a:gd name="T3" fmla="*/ 186796 h 390"/>
              <a:gd name="T4" fmla="*/ 202473 w 469"/>
              <a:gd name="T5" fmla="*/ 200554 h 390"/>
              <a:gd name="T6" fmla="*/ 192376 w 469"/>
              <a:gd name="T7" fmla="*/ 206375 h 390"/>
              <a:gd name="T8" fmla="*/ 180684 w 469"/>
              <a:gd name="T9" fmla="*/ 205317 h 390"/>
              <a:gd name="T10" fmla="*/ 155176 w 469"/>
              <a:gd name="T11" fmla="*/ 164571 h 390"/>
              <a:gd name="T12" fmla="*/ 188656 w 469"/>
              <a:gd name="T13" fmla="*/ 194204 h 390"/>
              <a:gd name="T14" fmla="*/ 198221 w 469"/>
              <a:gd name="T15" fmla="*/ 188383 h 390"/>
              <a:gd name="T16" fmla="*/ 199284 w 469"/>
              <a:gd name="T17" fmla="*/ 179917 h 390"/>
              <a:gd name="T18" fmla="*/ 178559 w 469"/>
              <a:gd name="T19" fmla="*/ 140229 h 390"/>
              <a:gd name="T20" fmla="*/ 53142 w 469"/>
              <a:gd name="T21" fmla="*/ 103187 h 390"/>
              <a:gd name="T22" fmla="*/ 42514 w 469"/>
              <a:gd name="T23" fmla="*/ 107421 h 390"/>
              <a:gd name="T24" fmla="*/ 35074 w 469"/>
              <a:gd name="T25" fmla="*/ 105304 h 390"/>
              <a:gd name="T26" fmla="*/ 1594 w 469"/>
              <a:gd name="T27" fmla="*/ 71967 h 390"/>
              <a:gd name="T28" fmla="*/ 0 w 469"/>
              <a:gd name="T29" fmla="*/ 61912 h 390"/>
              <a:gd name="T30" fmla="*/ 49954 w 469"/>
              <a:gd name="T31" fmla="*/ 9525 h 390"/>
              <a:gd name="T32" fmla="*/ 58988 w 469"/>
              <a:gd name="T33" fmla="*/ 4233 h 390"/>
              <a:gd name="T34" fmla="*/ 67491 w 469"/>
              <a:gd name="T35" fmla="*/ 5821 h 390"/>
              <a:gd name="T36" fmla="*/ 82371 w 469"/>
              <a:gd name="T37" fmla="*/ 13229 h 390"/>
              <a:gd name="T38" fmla="*/ 132325 w 469"/>
              <a:gd name="T39" fmla="*/ 529 h 390"/>
              <a:gd name="T40" fmla="*/ 138170 w 469"/>
              <a:gd name="T41" fmla="*/ 529 h 390"/>
              <a:gd name="T42" fmla="*/ 142422 w 469"/>
              <a:gd name="T43" fmla="*/ 4763 h 390"/>
              <a:gd name="T44" fmla="*/ 141890 w 469"/>
              <a:gd name="T45" fmla="*/ 14287 h 390"/>
              <a:gd name="T46" fmla="*/ 122759 w 469"/>
              <a:gd name="T47" fmla="*/ 85196 h 390"/>
              <a:gd name="T48" fmla="*/ 73337 w 469"/>
              <a:gd name="T49" fmla="*/ 83079 h 390"/>
              <a:gd name="T50" fmla="*/ 124353 w 469"/>
              <a:gd name="T51" fmla="*/ 15346 h 390"/>
              <a:gd name="T52" fmla="*/ 85559 w 469"/>
              <a:gd name="T53" fmla="*/ 24871 h 390"/>
              <a:gd name="T54" fmla="*/ 60582 w 469"/>
              <a:gd name="T55" fmla="*/ 16404 h 390"/>
              <a:gd name="T56" fmla="*/ 13286 w 469"/>
              <a:gd name="T57" fmla="*/ 62971 h 390"/>
              <a:gd name="T58" fmla="*/ 41451 w 469"/>
              <a:gd name="T59" fmla="*/ 95250 h 390"/>
              <a:gd name="T60" fmla="*/ 43045 w 469"/>
              <a:gd name="T61" fmla="*/ 95250 h 390"/>
              <a:gd name="T62" fmla="*/ 225855 w 469"/>
              <a:gd name="T63" fmla="*/ 72496 h 390"/>
              <a:gd name="T64" fmla="*/ 175901 w 469"/>
              <a:gd name="T65" fmla="*/ 99483 h 390"/>
              <a:gd name="T66" fmla="*/ 179621 w 469"/>
              <a:gd name="T67" fmla="*/ 112712 h 390"/>
              <a:gd name="T68" fmla="*/ 171650 w 469"/>
              <a:gd name="T69" fmla="*/ 132292 h 390"/>
              <a:gd name="T70" fmla="*/ 96719 w 469"/>
              <a:gd name="T71" fmla="*/ 203729 h 390"/>
              <a:gd name="T72" fmla="*/ 81308 w 469"/>
              <a:gd name="T73" fmla="*/ 205317 h 390"/>
              <a:gd name="T74" fmla="*/ 64834 w 469"/>
              <a:gd name="T75" fmla="*/ 195792 h 390"/>
              <a:gd name="T76" fmla="*/ 56862 w 469"/>
              <a:gd name="T77" fmla="*/ 180975 h 390"/>
              <a:gd name="T78" fmla="*/ 61645 w 469"/>
              <a:gd name="T79" fmla="*/ 161396 h 390"/>
              <a:gd name="T80" fmla="*/ 134982 w 469"/>
              <a:gd name="T81" fmla="*/ 87842 h 390"/>
              <a:gd name="T82" fmla="*/ 149862 w 469"/>
              <a:gd name="T83" fmla="*/ 83608 h 390"/>
              <a:gd name="T84" fmla="*/ 165804 w 469"/>
              <a:gd name="T85" fmla="*/ 88900 h 390"/>
              <a:gd name="T86" fmla="*/ 241267 w 469"/>
              <a:gd name="T87" fmla="*/ 25929 h 390"/>
              <a:gd name="T88" fmla="*/ 166867 w 469"/>
              <a:gd name="T89" fmla="*/ 110067 h 390"/>
              <a:gd name="T90" fmla="*/ 161022 w 469"/>
              <a:gd name="T91" fmla="*/ 100542 h 390"/>
              <a:gd name="T92" fmla="*/ 152519 w 469"/>
              <a:gd name="T93" fmla="*/ 95779 h 390"/>
              <a:gd name="T94" fmla="*/ 144016 w 469"/>
              <a:gd name="T95" fmla="*/ 96838 h 390"/>
              <a:gd name="T96" fmla="*/ 73868 w 469"/>
              <a:gd name="T97" fmla="*/ 165629 h 390"/>
              <a:gd name="T98" fmla="*/ 69617 w 469"/>
              <a:gd name="T99" fmla="*/ 176213 h 390"/>
              <a:gd name="T100" fmla="*/ 73868 w 469"/>
              <a:gd name="T101" fmla="*/ 186796 h 390"/>
              <a:gd name="T102" fmla="*/ 80245 w 469"/>
              <a:gd name="T103" fmla="*/ 192088 h 390"/>
              <a:gd name="T104" fmla="*/ 89279 w 469"/>
              <a:gd name="T105" fmla="*/ 193675 h 390"/>
              <a:gd name="T106" fmla="*/ 163147 w 469"/>
              <a:gd name="T107" fmla="*/ 123825 h 390"/>
              <a:gd name="T108" fmla="*/ 166867 w 469"/>
              <a:gd name="T109" fmla="*/ 115887 h 390"/>
              <a:gd name="T110" fmla="*/ 230107 w 469"/>
              <a:gd name="T111" fmla="*/ 30692 h 390"/>
              <a:gd name="T112" fmla="*/ 204067 w 469"/>
              <a:gd name="T113" fmla="*/ 59796 h 390"/>
              <a:gd name="T114" fmla="*/ 86091 w 469"/>
              <a:gd name="T115" fmla="*/ 168804 h 390"/>
              <a:gd name="T116" fmla="*/ 85559 w 469"/>
              <a:gd name="T117" fmla="*/ 174625 h 390"/>
              <a:gd name="T118" fmla="*/ 90874 w 469"/>
              <a:gd name="T119" fmla="*/ 177271 h 390"/>
              <a:gd name="T120" fmla="*/ 150393 w 469"/>
              <a:gd name="T121" fmla="*/ 120121 h 390"/>
              <a:gd name="T122" fmla="*/ 151456 w 469"/>
              <a:gd name="T123" fmla="*/ 114300 h 390"/>
              <a:gd name="T124" fmla="*/ 146142 w 469"/>
              <a:gd name="T125" fmla="*/ 111125 h 39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69" h="390">
                <a:moveTo>
                  <a:pt x="389" y="319"/>
                </a:moveTo>
                <a:lnTo>
                  <a:pt x="389" y="319"/>
                </a:lnTo>
                <a:lnTo>
                  <a:pt x="393" y="324"/>
                </a:lnTo>
                <a:lnTo>
                  <a:pt x="396" y="331"/>
                </a:lnTo>
                <a:lnTo>
                  <a:pt x="399" y="338"/>
                </a:lnTo>
                <a:lnTo>
                  <a:pt x="400" y="345"/>
                </a:lnTo>
                <a:lnTo>
                  <a:pt x="399" y="353"/>
                </a:lnTo>
                <a:lnTo>
                  <a:pt x="396" y="360"/>
                </a:lnTo>
                <a:lnTo>
                  <a:pt x="393" y="366"/>
                </a:lnTo>
                <a:lnTo>
                  <a:pt x="389" y="373"/>
                </a:lnTo>
                <a:lnTo>
                  <a:pt x="381" y="379"/>
                </a:lnTo>
                <a:lnTo>
                  <a:pt x="375" y="384"/>
                </a:lnTo>
                <a:lnTo>
                  <a:pt x="369" y="388"/>
                </a:lnTo>
                <a:lnTo>
                  <a:pt x="362" y="390"/>
                </a:lnTo>
                <a:lnTo>
                  <a:pt x="355" y="390"/>
                </a:lnTo>
                <a:lnTo>
                  <a:pt x="347" y="390"/>
                </a:lnTo>
                <a:lnTo>
                  <a:pt x="340" y="388"/>
                </a:lnTo>
                <a:lnTo>
                  <a:pt x="333" y="384"/>
                </a:lnTo>
                <a:lnTo>
                  <a:pt x="327" y="379"/>
                </a:lnTo>
                <a:lnTo>
                  <a:pt x="275" y="327"/>
                </a:lnTo>
                <a:lnTo>
                  <a:pt x="292" y="311"/>
                </a:lnTo>
                <a:lnTo>
                  <a:pt x="344" y="363"/>
                </a:lnTo>
                <a:lnTo>
                  <a:pt x="349" y="366"/>
                </a:lnTo>
                <a:lnTo>
                  <a:pt x="355" y="367"/>
                </a:lnTo>
                <a:lnTo>
                  <a:pt x="360" y="366"/>
                </a:lnTo>
                <a:lnTo>
                  <a:pt x="364" y="363"/>
                </a:lnTo>
                <a:lnTo>
                  <a:pt x="373" y="356"/>
                </a:lnTo>
                <a:lnTo>
                  <a:pt x="375" y="351"/>
                </a:lnTo>
                <a:lnTo>
                  <a:pt x="377" y="345"/>
                </a:lnTo>
                <a:lnTo>
                  <a:pt x="375" y="340"/>
                </a:lnTo>
                <a:lnTo>
                  <a:pt x="373" y="335"/>
                </a:lnTo>
                <a:lnTo>
                  <a:pt x="319" y="282"/>
                </a:lnTo>
                <a:lnTo>
                  <a:pt x="336" y="265"/>
                </a:lnTo>
                <a:lnTo>
                  <a:pt x="389" y="319"/>
                </a:lnTo>
                <a:close/>
                <a:moveTo>
                  <a:pt x="121" y="173"/>
                </a:moveTo>
                <a:lnTo>
                  <a:pt x="100" y="195"/>
                </a:lnTo>
                <a:lnTo>
                  <a:pt x="96" y="198"/>
                </a:lnTo>
                <a:lnTo>
                  <a:pt x="91" y="201"/>
                </a:lnTo>
                <a:lnTo>
                  <a:pt x="85" y="203"/>
                </a:lnTo>
                <a:lnTo>
                  <a:pt x="80" y="203"/>
                </a:lnTo>
                <a:lnTo>
                  <a:pt x="76" y="203"/>
                </a:lnTo>
                <a:lnTo>
                  <a:pt x="70" y="202"/>
                </a:lnTo>
                <a:lnTo>
                  <a:pt x="66" y="199"/>
                </a:lnTo>
                <a:lnTo>
                  <a:pt x="63" y="197"/>
                </a:lnTo>
                <a:lnTo>
                  <a:pt x="7" y="140"/>
                </a:lnTo>
                <a:lnTo>
                  <a:pt x="3" y="136"/>
                </a:lnTo>
                <a:lnTo>
                  <a:pt x="1" y="132"/>
                </a:lnTo>
                <a:lnTo>
                  <a:pt x="0" y="126"/>
                </a:lnTo>
                <a:lnTo>
                  <a:pt x="0" y="122"/>
                </a:lnTo>
                <a:lnTo>
                  <a:pt x="0" y="117"/>
                </a:lnTo>
                <a:lnTo>
                  <a:pt x="3" y="111"/>
                </a:lnTo>
                <a:lnTo>
                  <a:pt x="4" y="107"/>
                </a:lnTo>
                <a:lnTo>
                  <a:pt x="8" y="103"/>
                </a:lnTo>
                <a:lnTo>
                  <a:pt x="94" y="18"/>
                </a:lnTo>
                <a:lnTo>
                  <a:pt x="99" y="12"/>
                </a:lnTo>
                <a:lnTo>
                  <a:pt x="105" y="9"/>
                </a:lnTo>
                <a:lnTo>
                  <a:pt x="111" y="8"/>
                </a:lnTo>
                <a:lnTo>
                  <a:pt x="117" y="8"/>
                </a:lnTo>
                <a:lnTo>
                  <a:pt x="121" y="8"/>
                </a:lnTo>
                <a:lnTo>
                  <a:pt x="127" y="11"/>
                </a:lnTo>
                <a:lnTo>
                  <a:pt x="143" y="22"/>
                </a:lnTo>
                <a:lnTo>
                  <a:pt x="147" y="23"/>
                </a:lnTo>
                <a:lnTo>
                  <a:pt x="155" y="25"/>
                </a:lnTo>
                <a:lnTo>
                  <a:pt x="166" y="23"/>
                </a:lnTo>
                <a:lnTo>
                  <a:pt x="249" y="1"/>
                </a:lnTo>
                <a:lnTo>
                  <a:pt x="253" y="0"/>
                </a:lnTo>
                <a:lnTo>
                  <a:pt x="260" y="1"/>
                </a:lnTo>
                <a:lnTo>
                  <a:pt x="263" y="4"/>
                </a:lnTo>
                <a:lnTo>
                  <a:pt x="264" y="4"/>
                </a:lnTo>
                <a:lnTo>
                  <a:pt x="268" y="9"/>
                </a:lnTo>
                <a:lnTo>
                  <a:pt x="270" y="16"/>
                </a:lnTo>
                <a:lnTo>
                  <a:pt x="270" y="22"/>
                </a:lnTo>
                <a:lnTo>
                  <a:pt x="267" y="27"/>
                </a:lnTo>
                <a:lnTo>
                  <a:pt x="257" y="37"/>
                </a:lnTo>
                <a:lnTo>
                  <a:pt x="183" y="113"/>
                </a:lnTo>
                <a:lnTo>
                  <a:pt x="231" y="161"/>
                </a:lnTo>
                <a:lnTo>
                  <a:pt x="215" y="177"/>
                </a:lnTo>
                <a:lnTo>
                  <a:pt x="166" y="129"/>
                </a:lnTo>
                <a:lnTo>
                  <a:pt x="138" y="157"/>
                </a:lnTo>
                <a:lnTo>
                  <a:pt x="186" y="205"/>
                </a:lnTo>
                <a:lnTo>
                  <a:pt x="171" y="221"/>
                </a:lnTo>
                <a:lnTo>
                  <a:pt x="121" y="173"/>
                </a:lnTo>
                <a:close/>
                <a:moveTo>
                  <a:pt x="234" y="29"/>
                </a:moveTo>
                <a:lnTo>
                  <a:pt x="234" y="29"/>
                </a:lnTo>
                <a:lnTo>
                  <a:pt x="172" y="45"/>
                </a:lnTo>
                <a:lnTo>
                  <a:pt x="161" y="47"/>
                </a:lnTo>
                <a:lnTo>
                  <a:pt x="150" y="47"/>
                </a:lnTo>
                <a:lnTo>
                  <a:pt x="139" y="45"/>
                </a:lnTo>
                <a:lnTo>
                  <a:pt x="131" y="41"/>
                </a:lnTo>
                <a:lnTo>
                  <a:pt x="114" y="31"/>
                </a:lnTo>
                <a:lnTo>
                  <a:pt x="110" y="33"/>
                </a:lnTo>
                <a:lnTo>
                  <a:pt x="25" y="119"/>
                </a:lnTo>
                <a:lnTo>
                  <a:pt x="23" y="122"/>
                </a:lnTo>
                <a:lnTo>
                  <a:pt x="23" y="124"/>
                </a:lnTo>
                <a:lnTo>
                  <a:pt x="78" y="180"/>
                </a:lnTo>
                <a:lnTo>
                  <a:pt x="80" y="180"/>
                </a:lnTo>
                <a:lnTo>
                  <a:pt x="81" y="180"/>
                </a:lnTo>
                <a:lnTo>
                  <a:pt x="84" y="179"/>
                </a:lnTo>
                <a:lnTo>
                  <a:pt x="234" y="29"/>
                </a:lnTo>
                <a:close/>
                <a:moveTo>
                  <a:pt x="469" y="64"/>
                </a:moveTo>
                <a:lnTo>
                  <a:pt x="425" y="137"/>
                </a:lnTo>
                <a:lnTo>
                  <a:pt x="377" y="132"/>
                </a:lnTo>
                <a:lnTo>
                  <a:pt x="327" y="181"/>
                </a:lnTo>
                <a:lnTo>
                  <a:pt x="331" y="188"/>
                </a:lnTo>
                <a:lnTo>
                  <a:pt x="336" y="197"/>
                </a:lnTo>
                <a:lnTo>
                  <a:pt x="337" y="205"/>
                </a:lnTo>
                <a:lnTo>
                  <a:pt x="338" y="213"/>
                </a:lnTo>
                <a:lnTo>
                  <a:pt x="337" y="224"/>
                </a:lnTo>
                <a:lnTo>
                  <a:pt x="334" y="234"/>
                </a:lnTo>
                <a:lnTo>
                  <a:pt x="329" y="242"/>
                </a:lnTo>
                <a:lnTo>
                  <a:pt x="323" y="250"/>
                </a:lnTo>
                <a:lnTo>
                  <a:pt x="199" y="374"/>
                </a:lnTo>
                <a:lnTo>
                  <a:pt x="191" y="381"/>
                </a:lnTo>
                <a:lnTo>
                  <a:pt x="182" y="385"/>
                </a:lnTo>
                <a:lnTo>
                  <a:pt x="173" y="388"/>
                </a:lnTo>
                <a:lnTo>
                  <a:pt x="162" y="389"/>
                </a:lnTo>
                <a:lnTo>
                  <a:pt x="153" y="388"/>
                </a:lnTo>
                <a:lnTo>
                  <a:pt x="143" y="385"/>
                </a:lnTo>
                <a:lnTo>
                  <a:pt x="135" y="381"/>
                </a:lnTo>
                <a:lnTo>
                  <a:pt x="127" y="374"/>
                </a:lnTo>
                <a:lnTo>
                  <a:pt x="122" y="370"/>
                </a:lnTo>
                <a:lnTo>
                  <a:pt x="116" y="362"/>
                </a:lnTo>
                <a:lnTo>
                  <a:pt x="110" y="352"/>
                </a:lnTo>
                <a:lnTo>
                  <a:pt x="107" y="342"/>
                </a:lnTo>
                <a:lnTo>
                  <a:pt x="107" y="333"/>
                </a:lnTo>
                <a:lnTo>
                  <a:pt x="107" y="323"/>
                </a:lnTo>
                <a:lnTo>
                  <a:pt x="110" y="313"/>
                </a:lnTo>
                <a:lnTo>
                  <a:pt x="116" y="305"/>
                </a:lnTo>
                <a:lnTo>
                  <a:pt x="122" y="297"/>
                </a:lnTo>
                <a:lnTo>
                  <a:pt x="246" y="173"/>
                </a:lnTo>
                <a:lnTo>
                  <a:pt x="254" y="166"/>
                </a:lnTo>
                <a:lnTo>
                  <a:pt x="263" y="162"/>
                </a:lnTo>
                <a:lnTo>
                  <a:pt x="272" y="159"/>
                </a:lnTo>
                <a:lnTo>
                  <a:pt x="282" y="158"/>
                </a:lnTo>
                <a:lnTo>
                  <a:pt x="290" y="158"/>
                </a:lnTo>
                <a:lnTo>
                  <a:pt x="298" y="161"/>
                </a:lnTo>
                <a:lnTo>
                  <a:pt x="305" y="163"/>
                </a:lnTo>
                <a:lnTo>
                  <a:pt x="312" y="168"/>
                </a:lnTo>
                <a:lnTo>
                  <a:pt x="364" y="117"/>
                </a:lnTo>
                <a:lnTo>
                  <a:pt x="359" y="73"/>
                </a:lnTo>
                <a:lnTo>
                  <a:pt x="432" y="29"/>
                </a:lnTo>
                <a:lnTo>
                  <a:pt x="454" y="49"/>
                </a:lnTo>
                <a:lnTo>
                  <a:pt x="469" y="64"/>
                </a:lnTo>
                <a:close/>
                <a:moveTo>
                  <a:pt x="315" y="213"/>
                </a:moveTo>
                <a:lnTo>
                  <a:pt x="315" y="213"/>
                </a:lnTo>
                <a:lnTo>
                  <a:pt x="314" y="208"/>
                </a:lnTo>
                <a:lnTo>
                  <a:pt x="312" y="202"/>
                </a:lnTo>
                <a:lnTo>
                  <a:pt x="309" y="198"/>
                </a:lnTo>
                <a:lnTo>
                  <a:pt x="307" y="194"/>
                </a:lnTo>
                <a:lnTo>
                  <a:pt x="303" y="190"/>
                </a:lnTo>
                <a:lnTo>
                  <a:pt x="298" y="186"/>
                </a:lnTo>
                <a:lnTo>
                  <a:pt x="293" y="183"/>
                </a:lnTo>
                <a:lnTo>
                  <a:pt x="287" y="181"/>
                </a:lnTo>
                <a:lnTo>
                  <a:pt x="282" y="181"/>
                </a:lnTo>
                <a:lnTo>
                  <a:pt x="276" y="181"/>
                </a:lnTo>
                <a:lnTo>
                  <a:pt x="271" y="183"/>
                </a:lnTo>
                <a:lnTo>
                  <a:pt x="267" y="186"/>
                </a:lnTo>
                <a:lnTo>
                  <a:pt x="263" y="190"/>
                </a:lnTo>
                <a:lnTo>
                  <a:pt x="139" y="313"/>
                </a:lnTo>
                <a:lnTo>
                  <a:pt x="135" y="318"/>
                </a:lnTo>
                <a:lnTo>
                  <a:pt x="132" y="323"/>
                </a:lnTo>
                <a:lnTo>
                  <a:pt x="131" y="327"/>
                </a:lnTo>
                <a:lnTo>
                  <a:pt x="131" y="333"/>
                </a:lnTo>
                <a:lnTo>
                  <a:pt x="131" y="338"/>
                </a:lnTo>
                <a:lnTo>
                  <a:pt x="132" y="344"/>
                </a:lnTo>
                <a:lnTo>
                  <a:pt x="135" y="349"/>
                </a:lnTo>
                <a:lnTo>
                  <a:pt x="139" y="353"/>
                </a:lnTo>
                <a:lnTo>
                  <a:pt x="143" y="357"/>
                </a:lnTo>
                <a:lnTo>
                  <a:pt x="147" y="362"/>
                </a:lnTo>
                <a:lnTo>
                  <a:pt x="151" y="363"/>
                </a:lnTo>
                <a:lnTo>
                  <a:pt x="157" y="366"/>
                </a:lnTo>
                <a:lnTo>
                  <a:pt x="162" y="366"/>
                </a:lnTo>
                <a:lnTo>
                  <a:pt x="168" y="366"/>
                </a:lnTo>
                <a:lnTo>
                  <a:pt x="173" y="363"/>
                </a:lnTo>
                <a:lnTo>
                  <a:pt x="179" y="362"/>
                </a:lnTo>
                <a:lnTo>
                  <a:pt x="183" y="357"/>
                </a:lnTo>
                <a:lnTo>
                  <a:pt x="307" y="234"/>
                </a:lnTo>
                <a:lnTo>
                  <a:pt x="309" y="230"/>
                </a:lnTo>
                <a:lnTo>
                  <a:pt x="312" y="224"/>
                </a:lnTo>
                <a:lnTo>
                  <a:pt x="314" y="219"/>
                </a:lnTo>
                <a:lnTo>
                  <a:pt x="315" y="213"/>
                </a:lnTo>
                <a:close/>
                <a:moveTo>
                  <a:pt x="444" y="69"/>
                </a:moveTo>
                <a:lnTo>
                  <a:pt x="433" y="58"/>
                </a:lnTo>
                <a:lnTo>
                  <a:pt x="429" y="53"/>
                </a:lnTo>
                <a:lnTo>
                  <a:pt x="381" y="82"/>
                </a:lnTo>
                <a:lnTo>
                  <a:pt x="384" y="113"/>
                </a:lnTo>
                <a:lnTo>
                  <a:pt x="414" y="117"/>
                </a:lnTo>
                <a:lnTo>
                  <a:pt x="444" y="69"/>
                </a:lnTo>
                <a:close/>
                <a:moveTo>
                  <a:pt x="268" y="213"/>
                </a:moveTo>
                <a:lnTo>
                  <a:pt x="162" y="319"/>
                </a:lnTo>
                <a:lnTo>
                  <a:pt x="161" y="322"/>
                </a:lnTo>
                <a:lnTo>
                  <a:pt x="160" y="326"/>
                </a:lnTo>
                <a:lnTo>
                  <a:pt x="161" y="330"/>
                </a:lnTo>
                <a:lnTo>
                  <a:pt x="162" y="333"/>
                </a:lnTo>
                <a:lnTo>
                  <a:pt x="166" y="335"/>
                </a:lnTo>
                <a:lnTo>
                  <a:pt x="171" y="335"/>
                </a:lnTo>
                <a:lnTo>
                  <a:pt x="173" y="335"/>
                </a:lnTo>
                <a:lnTo>
                  <a:pt x="177" y="333"/>
                </a:lnTo>
                <a:lnTo>
                  <a:pt x="283" y="227"/>
                </a:lnTo>
                <a:lnTo>
                  <a:pt x="285" y="224"/>
                </a:lnTo>
                <a:lnTo>
                  <a:pt x="286" y="220"/>
                </a:lnTo>
                <a:lnTo>
                  <a:pt x="285" y="216"/>
                </a:lnTo>
                <a:lnTo>
                  <a:pt x="283" y="213"/>
                </a:lnTo>
                <a:lnTo>
                  <a:pt x="279" y="210"/>
                </a:lnTo>
                <a:lnTo>
                  <a:pt x="275" y="210"/>
                </a:lnTo>
                <a:lnTo>
                  <a:pt x="272" y="210"/>
                </a:lnTo>
                <a:lnTo>
                  <a:pt x="268" y="213"/>
                </a:lnTo>
                <a:close/>
              </a:path>
            </a:pathLst>
          </a:custGeom>
          <a:solidFill>
            <a:schemeClr val="accent1"/>
          </a:solidFill>
          <a:ln>
            <a:noFill/>
          </a:ln>
        </p:spPr>
        <p:txBody>
          <a:bodyPr/>
          <a:lstStyle/>
          <a:p>
            <a:endParaRPr lang="en-US" dirty="0"/>
          </a:p>
        </p:txBody>
      </p:sp>
      <p:sp>
        <p:nvSpPr>
          <p:cNvPr id="325" name="Freeform 373"/>
          <p:cNvSpPr>
            <a:spLocks noEditPoints="1"/>
          </p:cNvSpPr>
          <p:nvPr/>
        </p:nvSpPr>
        <p:spPr bwMode="auto">
          <a:xfrm>
            <a:off x="7689893" y="5401572"/>
            <a:ext cx="451246" cy="369545"/>
          </a:xfrm>
          <a:custGeom>
            <a:avLst/>
            <a:gdLst>
              <a:gd name="T0" fmla="*/ 210761 w 467"/>
              <a:gd name="T1" fmla="*/ 87955 h 425"/>
              <a:gd name="T2" fmla="*/ 216557 w 467"/>
              <a:gd name="T3" fmla="*/ 61621 h 425"/>
              <a:gd name="T4" fmla="*/ 221299 w 467"/>
              <a:gd name="T5" fmla="*/ 55828 h 425"/>
              <a:gd name="T6" fmla="*/ 180727 w 467"/>
              <a:gd name="T7" fmla="*/ 20540 h 425"/>
              <a:gd name="T8" fmla="*/ 140156 w 467"/>
              <a:gd name="T9" fmla="*/ 55828 h 425"/>
              <a:gd name="T10" fmla="*/ 147532 w 467"/>
              <a:gd name="T11" fmla="*/ 61095 h 425"/>
              <a:gd name="T12" fmla="*/ 153328 w 467"/>
              <a:gd name="T13" fmla="*/ 89009 h 425"/>
              <a:gd name="T14" fmla="*/ 200223 w 467"/>
              <a:gd name="T15" fmla="*/ 80582 h 425"/>
              <a:gd name="T16" fmla="*/ 162286 w 467"/>
              <a:gd name="T17" fmla="*/ 49508 h 425"/>
              <a:gd name="T18" fmla="*/ 243955 w 467"/>
              <a:gd name="T19" fmla="*/ 95855 h 425"/>
              <a:gd name="T20" fmla="*/ 215503 w 467"/>
              <a:gd name="T21" fmla="*/ 114816 h 425"/>
              <a:gd name="T22" fmla="*/ 222879 w 467"/>
              <a:gd name="T23" fmla="*/ 101122 h 425"/>
              <a:gd name="T24" fmla="*/ 233944 w 467"/>
              <a:gd name="T25" fmla="*/ 84268 h 425"/>
              <a:gd name="T26" fmla="*/ 228675 w 467"/>
              <a:gd name="T27" fmla="*/ 17380 h 425"/>
              <a:gd name="T28" fmla="*/ 145425 w 467"/>
              <a:gd name="T29" fmla="*/ 12640 h 425"/>
              <a:gd name="T30" fmla="*/ 128564 w 467"/>
              <a:gd name="T31" fmla="*/ 23174 h 425"/>
              <a:gd name="T32" fmla="*/ 128564 w 467"/>
              <a:gd name="T33" fmla="*/ 91642 h 425"/>
              <a:gd name="T34" fmla="*/ 145425 w 467"/>
              <a:gd name="T35" fmla="*/ 102175 h 425"/>
              <a:gd name="T36" fmla="*/ 135414 w 467"/>
              <a:gd name="T37" fmla="*/ 141676 h 425"/>
              <a:gd name="T38" fmla="*/ 129618 w 467"/>
              <a:gd name="T39" fmla="*/ 132723 h 425"/>
              <a:gd name="T40" fmla="*/ 133833 w 467"/>
              <a:gd name="T41" fmla="*/ 112709 h 425"/>
              <a:gd name="T42" fmla="*/ 114865 w 467"/>
              <a:gd name="T43" fmla="*/ 84268 h 425"/>
              <a:gd name="T44" fmla="*/ 123822 w 467"/>
              <a:gd name="T45" fmla="*/ 8954 h 425"/>
              <a:gd name="T46" fmla="*/ 215503 w 467"/>
              <a:gd name="T47" fmla="*/ 0 h 425"/>
              <a:gd name="T48" fmla="*/ 243955 w 467"/>
              <a:gd name="T49" fmla="*/ 18434 h 425"/>
              <a:gd name="T50" fmla="*/ 69551 w 467"/>
              <a:gd name="T51" fmla="*/ 153790 h 425"/>
              <a:gd name="T52" fmla="*/ 99584 w 467"/>
              <a:gd name="T53" fmla="*/ 120609 h 425"/>
              <a:gd name="T54" fmla="*/ 98531 w 467"/>
              <a:gd name="T55" fmla="*/ 90589 h 425"/>
              <a:gd name="T56" fmla="*/ 62701 w 467"/>
              <a:gd name="T57" fmla="*/ 68995 h 425"/>
              <a:gd name="T58" fmla="*/ 31087 w 467"/>
              <a:gd name="T59" fmla="*/ 84795 h 425"/>
              <a:gd name="T60" fmla="*/ 25818 w 467"/>
              <a:gd name="T61" fmla="*/ 115869 h 425"/>
              <a:gd name="T62" fmla="*/ 49529 w 467"/>
              <a:gd name="T63" fmla="*/ 150630 h 425"/>
              <a:gd name="T64" fmla="*/ 37937 w 467"/>
              <a:gd name="T65" fmla="*/ 97962 h 425"/>
              <a:gd name="T66" fmla="*/ 57959 w 467"/>
              <a:gd name="T67" fmla="*/ 81108 h 425"/>
              <a:gd name="T68" fmla="*/ 78508 w 467"/>
              <a:gd name="T69" fmla="*/ 84268 h 425"/>
              <a:gd name="T70" fmla="*/ 63755 w 467"/>
              <a:gd name="T71" fmla="*/ 96382 h 425"/>
              <a:gd name="T72" fmla="*/ 46367 w 467"/>
              <a:gd name="T73" fmla="*/ 103755 h 425"/>
              <a:gd name="T74" fmla="*/ 51109 w 467"/>
              <a:gd name="T75" fmla="*/ 110076 h 425"/>
              <a:gd name="T76" fmla="*/ 70605 w 467"/>
              <a:gd name="T77" fmla="*/ 104282 h 425"/>
              <a:gd name="T78" fmla="*/ 87466 w 467"/>
              <a:gd name="T79" fmla="*/ 97435 h 425"/>
              <a:gd name="T80" fmla="*/ 83250 w 467"/>
              <a:gd name="T81" fmla="*/ 129036 h 425"/>
              <a:gd name="T82" fmla="*/ 62701 w 467"/>
              <a:gd name="T83" fmla="*/ 142203 h 425"/>
              <a:gd name="T84" fmla="*/ 40571 w 467"/>
              <a:gd name="T85" fmla="*/ 123243 h 425"/>
              <a:gd name="T86" fmla="*/ 56905 w 467"/>
              <a:gd name="T87" fmla="*/ 223838 h 425"/>
              <a:gd name="T88" fmla="*/ 62701 w 467"/>
              <a:gd name="T89" fmla="*/ 162217 h 425"/>
              <a:gd name="T90" fmla="*/ 69551 w 467"/>
              <a:gd name="T91" fmla="*/ 169064 h 425"/>
              <a:gd name="T92" fmla="*/ 28980 w 467"/>
              <a:gd name="T93" fmla="*/ 172750 h 425"/>
              <a:gd name="T94" fmla="*/ 12119 w 467"/>
              <a:gd name="T95" fmla="*/ 189077 h 425"/>
              <a:gd name="T96" fmla="*/ 1054 w 467"/>
              <a:gd name="T97" fmla="*/ 182230 h 425"/>
              <a:gd name="T98" fmla="*/ 20022 w 467"/>
              <a:gd name="T99" fmla="*/ 162217 h 425"/>
              <a:gd name="T100" fmla="*/ 37410 w 467"/>
              <a:gd name="T101" fmla="*/ 156423 h 425"/>
              <a:gd name="T102" fmla="*/ 43733 w 467"/>
              <a:gd name="T103" fmla="*/ 162217 h 425"/>
              <a:gd name="T104" fmla="*/ 113284 w 467"/>
              <a:gd name="T105" fmla="*/ 184864 h 425"/>
              <a:gd name="T106" fmla="*/ 96950 w 467"/>
              <a:gd name="T107" fmla="*/ 171697 h 425"/>
              <a:gd name="T108" fmla="*/ 82197 w 467"/>
              <a:gd name="T109" fmla="*/ 162217 h 425"/>
              <a:gd name="T110" fmla="*/ 91154 w 467"/>
              <a:gd name="T111" fmla="*/ 157477 h 425"/>
              <a:gd name="T112" fmla="*/ 118553 w 467"/>
              <a:gd name="T113" fmla="*/ 171170 h 425"/>
              <a:gd name="T114" fmla="*/ 125929 w 467"/>
              <a:gd name="T115" fmla="*/ 189077 h 4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67" h="425">
                <a:moveTo>
                  <a:pt x="298" y="172"/>
                </a:moveTo>
                <a:lnTo>
                  <a:pt x="390" y="172"/>
                </a:lnTo>
                <a:lnTo>
                  <a:pt x="394" y="172"/>
                </a:lnTo>
                <a:lnTo>
                  <a:pt x="397" y="169"/>
                </a:lnTo>
                <a:lnTo>
                  <a:pt x="400" y="167"/>
                </a:lnTo>
                <a:lnTo>
                  <a:pt x="400" y="163"/>
                </a:lnTo>
                <a:lnTo>
                  <a:pt x="400" y="110"/>
                </a:lnTo>
                <a:lnTo>
                  <a:pt x="404" y="114"/>
                </a:lnTo>
                <a:lnTo>
                  <a:pt x="408" y="116"/>
                </a:lnTo>
                <a:lnTo>
                  <a:pt x="411" y="117"/>
                </a:lnTo>
                <a:lnTo>
                  <a:pt x="415" y="116"/>
                </a:lnTo>
                <a:lnTo>
                  <a:pt x="418" y="113"/>
                </a:lnTo>
                <a:lnTo>
                  <a:pt x="420" y="110"/>
                </a:lnTo>
                <a:lnTo>
                  <a:pt x="420" y="106"/>
                </a:lnTo>
                <a:lnTo>
                  <a:pt x="419" y="102"/>
                </a:lnTo>
                <a:lnTo>
                  <a:pt x="418" y="99"/>
                </a:lnTo>
                <a:lnTo>
                  <a:pt x="350" y="42"/>
                </a:lnTo>
                <a:lnTo>
                  <a:pt x="347" y="39"/>
                </a:lnTo>
                <a:lnTo>
                  <a:pt x="343" y="39"/>
                </a:lnTo>
                <a:lnTo>
                  <a:pt x="341" y="39"/>
                </a:lnTo>
                <a:lnTo>
                  <a:pt x="336" y="42"/>
                </a:lnTo>
                <a:lnTo>
                  <a:pt x="270" y="99"/>
                </a:lnTo>
                <a:lnTo>
                  <a:pt x="268" y="102"/>
                </a:lnTo>
                <a:lnTo>
                  <a:pt x="266" y="106"/>
                </a:lnTo>
                <a:lnTo>
                  <a:pt x="268" y="110"/>
                </a:lnTo>
                <a:lnTo>
                  <a:pt x="269" y="113"/>
                </a:lnTo>
                <a:lnTo>
                  <a:pt x="272" y="116"/>
                </a:lnTo>
                <a:lnTo>
                  <a:pt x="276" y="117"/>
                </a:lnTo>
                <a:lnTo>
                  <a:pt x="280" y="116"/>
                </a:lnTo>
                <a:lnTo>
                  <a:pt x="283" y="114"/>
                </a:lnTo>
                <a:lnTo>
                  <a:pt x="287" y="110"/>
                </a:lnTo>
                <a:lnTo>
                  <a:pt x="287" y="163"/>
                </a:lnTo>
                <a:lnTo>
                  <a:pt x="288" y="167"/>
                </a:lnTo>
                <a:lnTo>
                  <a:pt x="291" y="169"/>
                </a:lnTo>
                <a:lnTo>
                  <a:pt x="294" y="172"/>
                </a:lnTo>
                <a:lnTo>
                  <a:pt x="298" y="172"/>
                </a:lnTo>
                <a:close/>
                <a:moveTo>
                  <a:pt x="343" y="62"/>
                </a:moveTo>
                <a:lnTo>
                  <a:pt x="380" y="94"/>
                </a:lnTo>
                <a:lnTo>
                  <a:pt x="380" y="153"/>
                </a:lnTo>
                <a:lnTo>
                  <a:pt x="356" y="153"/>
                </a:lnTo>
                <a:lnTo>
                  <a:pt x="356" y="124"/>
                </a:lnTo>
                <a:lnTo>
                  <a:pt x="332" y="124"/>
                </a:lnTo>
                <a:lnTo>
                  <a:pt x="332" y="153"/>
                </a:lnTo>
                <a:lnTo>
                  <a:pt x="308" y="153"/>
                </a:lnTo>
                <a:lnTo>
                  <a:pt x="308" y="94"/>
                </a:lnTo>
                <a:lnTo>
                  <a:pt x="343" y="62"/>
                </a:lnTo>
                <a:close/>
                <a:moveTo>
                  <a:pt x="467" y="58"/>
                </a:moveTo>
                <a:lnTo>
                  <a:pt x="467" y="160"/>
                </a:lnTo>
                <a:lnTo>
                  <a:pt x="466" y="171"/>
                </a:lnTo>
                <a:lnTo>
                  <a:pt x="463" y="182"/>
                </a:lnTo>
                <a:lnTo>
                  <a:pt x="457" y="192"/>
                </a:lnTo>
                <a:lnTo>
                  <a:pt x="451" y="201"/>
                </a:lnTo>
                <a:lnTo>
                  <a:pt x="441" y="208"/>
                </a:lnTo>
                <a:lnTo>
                  <a:pt x="431" y="214"/>
                </a:lnTo>
                <a:lnTo>
                  <a:pt x="420" y="216"/>
                </a:lnTo>
                <a:lnTo>
                  <a:pt x="409" y="218"/>
                </a:lnTo>
                <a:lnTo>
                  <a:pt x="350" y="218"/>
                </a:lnTo>
                <a:lnTo>
                  <a:pt x="375" y="194"/>
                </a:lnTo>
                <a:lnTo>
                  <a:pt x="409" y="194"/>
                </a:lnTo>
                <a:lnTo>
                  <a:pt x="416" y="194"/>
                </a:lnTo>
                <a:lnTo>
                  <a:pt x="423" y="192"/>
                </a:lnTo>
                <a:lnTo>
                  <a:pt x="429" y="189"/>
                </a:lnTo>
                <a:lnTo>
                  <a:pt x="434" y="185"/>
                </a:lnTo>
                <a:lnTo>
                  <a:pt x="438" y="179"/>
                </a:lnTo>
                <a:lnTo>
                  <a:pt x="441" y="174"/>
                </a:lnTo>
                <a:lnTo>
                  <a:pt x="444" y="167"/>
                </a:lnTo>
                <a:lnTo>
                  <a:pt x="444" y="160"/>
                </a:lnTo>
                <a:lnTo>
                  <a:pt x="444" y="58"/>
                </a:lnTo>
                <a:lnTo>
                  <a:pt x="444" y="51"/>
                </a:lnTo>
                <a:lnTo>
                  <a:pt x="441" y="44"/>
                </a:lnTo>
                <a:lnTo>
                  <a:pt x="438" y="39"/>
                </a:lnTo>
                <a:lnTo>
                  <a:pt x="434" y="33"/>
                </a:lnTo>
                <a:lnTo>
                  <a:pt x="429" y="29"/>
                </a:lnTo>
                <a:lnTo>
                  <a:pt x="423" y="26"/>
                </a:lnTo>
                <a:lnTo>
                  <a:pt x="416" y="24"/>
                </a:lnTo>
                <a:lnTo>
                  <a:pt x="409" y="24"/>
                </a:lnTo>
                <a:lnTo>
                  <a:pt x="276" y="24"/>
                </a:lnTo>
                <a:lnTo>
                  <a:pt x="269" y="24"/>
                </a:lnTo>
                <a:lnTo>
                  <a:pt x="262" y="26"/>
                </a:lnTo>
                <a:lnTo>
                  <a:pt x="257" y="29"/>
                </a:lnTo>
                <a:lnTo>
                  <a:pt x="251" y="33"/>
                </a:lnTo>
                <a:lnTo>
                  <a:pt x="247" y="39"/>
                </a:lnTo>
                <a:lnTo>
                  <a:pt x="244" y="44"/>
                </a:lnTo>
                <a:lnTo>
                  <a:pt x="242" y="51"/>
                </a:lnTo>
                <a:lnTo>
                  <a:pt x="242" y="58"/>
                </a:lnTo>
                <a:lnTo>
                  <a:pt x="242" y="160"/>
                </a:lnTo>
                <a:lnTo>
                  <a:pt x="242" y="167"/>
                </a:lnTo>
                <a:lnTo>
                  <a:pt x="244" y="174"/>
                </a:lnTo>
                <a:lnTo>
                  <a:pt x="247" y="179"/>
                </a:lnTo>
                <a:lnTo>
                  <a:pt x="251" y="185"/>
                </a:lnTo>
                <a:lnTo>
                  <a:pt x="257" y="189"/>
                </a:lnTo>
                <a:lnTo>
                  <a:pt x="262" y="192"/>
                </a:lnTo>
                <a:lnTo>
                  <a:pt x="269" y="194"/>
                </a:lnTo>
                <a:lnTo>
                  <a:pt x="276" y="194"/>
                </a:lnTo>
                <a:lnTo>
                  <a:pt x="341" y="194"/>
                </a:lnTo>
                <a:lnTo>
                  <a:pt x="264" y="266"/>
                </a:lnTo>
                <a:lnTo>
                  <a:pt x="261" y="269"/>
                </a:lnTo>
                <a:lnTo>
                  <a:pt x="257" y="269"/>
                </a:lnTo>
                <a:lnTo>
                  <a:pt x="251" y="269"/>
                </a:lnTo>
                <a:lnTo>
                  <a:pt x="247" y="266"/>
                </a:lnTo>
                <a:lnTo>
                  <a:pt x="246" y="262"/>
                </a:lnTo>
                <a:lnTo>
                  <a:pt x="244" y="258"/>
                </a:lnTo>
                <a:lnTo>
                  <a:pt x="246" y="252"/>
                </a:lnTo>
                <a:lnTo>
                  <a:pt x="248" y="249"/>
                </a:lnTo>
                <a:lnTo>
                  <a:pt x="281" y="218"/>
                </a:lnTo>
                <a:lnTo>
                  <a:pt x="276" y="218"/>
                </a:lnTo>
                <a:lnTo>
                  <a:pt x="265" y="216"/>
                </a:lnTo>
                <a:lnTo>
                  <a:pt x="254" y="214"/>
                </a:lnTo>
                <a:lnTo>
                  <a:pt x="244" y="208"/>
                </a:lnTo>
                <a:lnTo>
                  <a:pt x="235" y="201"/>
                </a:lnTo>
                <a:lnTo>
                  <a:pt x="228" y="192"/>
                </a:lnTo>
                <a:lnTo>
                  <a:pt x="222" y="182"/>
                </a:lnTo>
                <a:lnTo>
                  <a:pt x="220" y="171"/>
                </a:lnTo>
                <a:lnTo>
                  <a:pt x="218" y="160"/>
                </a:lnTo>
                <a:lnTo>
                  <a:pt x="218" y="58"/>
                </a:lnTo>
                <a:lnTo>
                  <a:pt x="220" y="46"/>
                </a:lnTo>
                <a:lnTo>
                  <a:pt x="222" y="35"/>
                </a:lnTo>
                <a:lnTo>
                  <a:pt x="228" y="25"/>
                </a:lnTo>
                <a:lnTo>
                  <a:pt x="235" y="17"/>
                </a:lnTo>
                <a:lnTo>
                  <a:pt x="244" y="10"/>
                </a:lnTo>
                <a:lnTo>
                  <a:pt x="254" y="4"/>
                </a:lnTo>
                <a:lnTo>
                  <a:pt x="265" y="2"/>
                </a:lnTo>
                <a:lnTo>
                  <a:pt x="276" y="0"/>
                </a:lnTo>
                <a:lnTo>
                  <a:pt x="409" y="0"/>
                </a:lnTo>
                <a:lnTo>
                  <a:pt x="420" y="2"/>
                </a:lnTo>
                <a:lnTo>
                  <a:pt x="431" y="4"/>
                </a:lnTo>
                <a:lnTo>
                  <a:pt x="441" y="10"/>
                </a:lnTo>
                <a:lnTo>
                  <a:pt x="451" y="17"/>
                </a:lnTo>
                <a:lnTo>
                  <a:pt x="457" y="25"/>
                </a:lnTo>
                <a:lnTo>
                  <a:pt x="463" y="35"/>
                </a:lnTo>
                <a:lnTo>
                  <a:pt x="466" y="46"/>
                </a:lnTo>
                <a:lnTo>
                  <a:pt x="467" y="58"/>
                </a:lnTo>
                <a:close/>
                <a:moveTo>
                  <a:pt x="119" y="293"/>
                </a:moveTo>
                <a:lnTo>
                  <a:pt x="119" y="293"/>
                </a:lnTo>
                <a:lnTo>
                  <a:pt x="132" y="292"/>
                </a:lnTo>
                <a:lnTo>
                  <a:pt x="144" y="286"/>
                </a:lnTo>
                <a:lnTo>
                  <a:pt x="156" y="280"/>
                </a:lnTo>
                <a:lnTo>
                  <a:pt x="167" y="270"/>
                </a:lnTo>
                <a:lnTo>
                  <a:pt x="177" y="258"/>
                </a:lnTo>
                <a:lnTo>
                  <a:pt x="184" y="244"/>
                </a:lnTo>
                <a:lnTo>
                  <a:pt x="189" y="229"/>
                </a:lnTo>
                <a:lnTo>
                  <a:pt x="191" y="220"/>
                </a:lnTo>
                <a:lnTo>
                  <a:pt x="191" y="212"/>
                </a:lnTo>
                <a:lnTo>
                  <a:pt x="191" y="196"/>
                </a:lnTo>
                <a:lnTo>
                  <a:pt x="189" y="183"/>
                </a:lnTo>
                <a:lnTo>
                  <a:pt x="187" y="172"/>
                </a:lnTo>
                <a:lnTo>
                  <a:pt x="182" y="161"/>
                </a:lnTo>
                <a:lnTo>
                  <a:pt x="174" y="152"/>
                </a:lnTo>
                <a:lnTo>
                  <a:pt x="165" y="142"/>
                </a:lnTo>
                <a:lnTo>
                  <a:pt x="152" y="136"/>
                </a:lnTo>
                <a:lnTo>
                  <a:pt x="137" y="132"/>
                </a:lnTo>
                <a:lnTo>
                  <a:pt x="119" y="131"/>
                </a:lnTo>
                <a:lnTo>
                  <a:pt x="103" y="132"/>
                </a:lnTo>
                <a:lnTo>
                  <a:pt x="88" y="136"/>
                </a:lnTo>
                <a:lnTo>
                  <a:pt x="75" y="142"/>
                </a:lnTo>
                <a:lnTo>
                  <a:pt x="66" y="150"/>
                </a:lnTo>
                <a:lnTo>
                  <a:pt x="59" y="161"/>
                </a:lnTo>
                <a:lnTo>
                  <a:pt x="53" y="172"/>
                </a:lnTo>
                <a:lnTo>
                  <a:pt x="49" y="183"/>
                </a:lnTo>
                <a:lnTo>
                  <a:pt x="49" y="196"/>
                </a:lnTo>
                <a:lnTo>
                  <a:pt x="49" y="212"/>
                </a:lnTo>
                <a:lnTo>
                  <a:pt x="49" y="220"/>
                </a:lnTo>
                <a:lnTo>
                  <a:pt x="50" y="229"/>
                </a:lnTo>
                <a:lnTo>
                  <a:pt x="55" y="244"/>
                </a:lnTo>
                <a:lnTo>
                  <a:pt x="63" y="258"/>
                </a:lnTo>
                <a:lnTo>
                  <a:pt x="72" y="270"/>
                </a:lnTo>
                <a:lnTo>
                  <a:pt x="83" y="280"/>
                </a:lnTo>
                <a:lnTo>
                  <a:pt x="94" y="286"/>
                </a:lnTo>
                <a:lnTo>
                  <a:pt x="107" y="292"/>
                </a:lnTo>
                <a:lnTo>
                  <a:pt x="119" y="293"/>
                </a:lnTo>
                <a:close/>
                <a:moveTo>
                  <a:pt x="71" y="196"/>
                </a:moveTo>
                <a:lnTo>
                  <a:pt x="71" y="196"/>
                </a:lnTo>
                <a:lnTo>
                  <a:pt x="72" y="186"/>
                </a:lnTo>
                <a:lnTo>
                  <a:pt x="75" y="178"/>
                </a:lnTo>
                <a:lnTo>
                  <a:pt x="79" y="171"/>
                </a:lnTo>
                <a:lnTo>
                  <a:pt x="85" y="165"/>
                </a:lnTo>
                <a:lnTo>
                  <a:pt x="92" y="160"/>
                </a:lnTo>
                <a:lnTo>
                  <a:pt x="100" y="156"/>
                </a:lnTo>
                <a:lnTo>
                  <a:pt x="110" y="154"/>
                </a:lnTo>
                <a:lnTo>
                  <a:pt x="119" y="153"/>
                </a:lnTo>
                <a:lnTo>
                  <a:pt x="127" y="154"/>
                </a:lnTo>
                <a:lnTo>
                  <a:pt x="136" y="156"/>
                </a:lnTo>
                <a:lnTo>
                  <a:pt x="143" y="157"/>
                </a:lnTo>
                <a:lnTo>
                  <a:pt x="149" y="160"/>
                </a:lnTo>
                <a:lnTo>
                  <a:pt x="145" y="167"/>
                </a:lnTo>
                <a:lnTo>
                  <a:pt x="141" y="169"/>
                </a:lnTo>
                <a:lnTo>
                  <a:pt x="137" y="174"/>
                </a:lnTo>
                <a:lnTo>
                  <a:pt x="130" y="179"/>
                </a:lnTo>
                <a:lnTo>
                  <a:pt x="121" y="183"/>
                </a:lnTo>
                <a:lnTo>
                  <a:pt x="110" y="186"/>
                </a:lnTo>
                <a:lnTo>
                  <a:pt x="94" y="189"/>
                </a:lnTo>
                <a:lnTo>
                  <a:pt x="92" y="190"/>
                </a:lnTo>
                <a:lnTo>
                  <a:pt x="89" y="193"/>
                </a:lnTo>
                <a:lnTo>
                  <a:pt x="88" y="197"/>
                </a:lnTo>
                <a:lnTo>
                  <a:pt x="86" y="201"/>
                </a:lnTo>
                <a:lnTo>
                  <a:pt x="88" y="204"/>
                </a:lnTo>
                <a:lnTo>
                  <a:pt x="90" y="207"/>
                </a:lnTo>
                <a:lnTo>
                  <a:pt x="93" y="208"/>
                </a:lnTo>
                <a:lnTo>
                  <a:pt x="97" y="209"/>
                </a:lnTo>
                <a:lnTo>
                  <a:pt x="99" y="209"/>
                </a:lnTo>
                <a:lnTo>
                  <a:pt x="112" y="205"/>
                </a:lnTo>
                <a:lnTo>
                  <a:pt x="123" y="203"/>
                </a:lnTo>
                <a:lnTo>
                  <a:pt x="134" y="198"/>
                </a:lnTo>
                <a:lnTo>
                  <a:pt x="143" y="194"/>
                </a:lnTo>
                <a:lnTo>
                  <a:pt x="149" y="189"/>
                </a:lnTo>
                <a:lnTo>
                  <a:pt x="155" y="185"/>
                </a:lnTo>
                <a:lnTo>
                  <a:pt x="163" y="175"/>
                </a:lnTo>
                <a:lnTo>
                  <a:pt x="166" y="185"/>
                </a:lnTo>
                <a:lnTo>
                  <a:pt x="167" y="196"/>
                </a:lnTo>
                <a:lnTo>
                  <a:pt x="167" y="212"/>
                </a:lnTo>
                <a:lnTo>
                  <a:pt x="166" y="225"/>
                </a:lnTo>
                <a:lnTo>
                  <a:pt x="163" y="236"/>
                </a:lnTo>
                <a:lnTo>
                  <a:pt x="158" y="245"/>
                </a:lnTo>
                <a:lnTo>
                  <a:pt x="151" y="253"/>
                </a:lnTo>
                <a:lnTo>
                  <a:pt x="143" y="260"/>
                </a:lnTo>
                <a:lnTo>
                  <a:pt x="136" y="266"/>
                </a:lnTo>
                <a:lnTo>
                  <a:pt x="127" y="269"/>
                </a:lnTo>
                <a:lnTo>
                  <a:pt x="119" y="270"/>
                </a:lnTo>
                <a:lnTo>
                  <a:pt x="112" y="269"/>
                </a:lnTo>
                <a:lnTo>
                  <a:pt x="104" y="266"/>
                </a:lnTo>
                <a:lnTo>
                  <a:pt x="96" y="260"/>
                </a:lnTo>
                <a:lnTo>
                  <a:pt x="89" y="253"/>
                </a:lnTo>
                <a:lnTo>
                  <a:pt x="82" y="245"/>
                </a:lnTo>
                <a:lnTo>
                  <a:pt x="77" y="234"/>
                </a:lnTo>
                <a:lnTo>
                  <a:pt x="72" y="223"/>
                </a:lnTo>
                <a:lnTo>
                  <a:pt x="71" y="212"/>
                </a:lnTo>
                <a:lnTo>
                  <a:pt x="71" y="196"/>
                </a:lnTo>
                <a:close/>
                <a:moveTo>
                  <a:pt x="132" y="321"/>
                </a:moveTo>
                <a:lnTo>
                  <a:pt x="132" y="425"/>
                </a:lnTo>
                <a:lnTo>
                  <a:pt x="108" y="425"/>
                </a:lnTo>
                <a:lnTo>
                  <a:pt x="108" y="321"/>
                </a:lnTo>
                <a:lnTo>
                  <a:pt x="108" y="315"/>
                </a:lnTo>
                <a:lnTo>
                  <a:pt x="111" y="313"/>
                </a:lnTo>
                <a:lnTo>
                  <a:pt x="115" y="310"/>
                </a:lnTo>
                <a:lnTo>
                  <a:pt x="119" y="308"/>
                </a:lnTo>
                <a:lnTo>
                  <a:pt x="123" y="310"/>
                </a:lnTo>
                <a:lnTo>
                  <a:pt x="127" y="313"/>
                </a:lnTo>
                <a:lnTo>
                  <a:pt x="130" y="315"/>
                </a:lnTo>
                <a:lnTo>
                  <a:pt x="132" y="321"/>
                </a:lnTo>
                <a:close/>
                <a:moveTo>
                  <a:pt x="83" y="308"/>
                </a:moveTo>
                <a:lnTo>
                  <a:pt x="93" y="425"/>
                </a:lnTo>
                <a:lnTo>
                  <a:pt x="70" y="425"/>
                </a:lnTo>
                <a:lnTo>
                  <a:pt x="61" y="325"/>
                </a:lnTo>
                <a:lnTo>
                  <a:pt x="55" y="328"/>
                </a:lnTo>
                <a:lnTo>
                  <a:pt x="49" y="329"/>
                </a:lnTo>
                <a:lnTo>
                  <a:pt x="38" y="335"/>
                </a:lnTo>
                <a:lnTo>
                  <a:pt x="33" y="339"/>
                </a:lnTo>
                <a:lnTo>
                  <a:pt x="27" y="344"/>
                </a:lnTo>
                <a:lnTo>
                  <a:pt x="24" y="351"/>
                </a:lnTo>
                <a:lnTo>
                  <a:pt x="23" y="359"/>
                </a:lnTo>
                <a:lnTo>
                  <a:pt x="23" y="425"/>
                </a:lnTo>
                <a:lnTo>
                  <a:pt x="0" y="425"/>
                </a:lnTo>
                <a:lnTo>
                  <a:pt x="0" y="359"/>
                </a:lnTo>
                <a:lnTo>
                  <a:pt x="1" y="352"/>
                </a:lnTo>
                <a:lnTo>
                  <a:pt x="2" y="346"/>
                </a:lnTo>
                <a:lnTo>
                  <a:pt x="4" y="339"/>
                </a:lnTo>
                <a:lnTo>
                  <a:pt x="6" y="335"/>
                </a:lnTo>
                <a:lnTo>
                  <a:pt x="13" y="325"/>
                </a:lnTo>
                <a:lnTo>
                  <a:pt x="22" y="318"/>
                </a:lnTo>
                <a:lnTo>
                  <a:pt x="30" y="313"/>
                </a:lnTo>
                <a:lnTo>
                  <a:pt x="38" y="308"/>
                </a:lnTo>
                <a:lnTo>
                  <a:pt x="48" y="304"/>
                </a:lnTo>
                <a:lnTo>
                  <a:pt x="67" y="299"/>
                </a:lnTo>
                <a:lnTo>
                  <a:pt x="70" y="297"/>
                </a:lnTo>
                <a:lnTo>
                  <a:pt x="71" y="297"/>
                </a:lnTo>
                <a:lnTo>
                  <a:pt x="75" y="297"/>
                </a:lnTo>
                <a:lnTo>
                  <a:pt x="79" y="300"/>
                </a:lnTo>
                <a:lnTo>
                  <a:pt x="82" y="303"/>
                </a:lnTo>
                <a:lnTo>
                  <a:pt x="83" y="308"/>
                </a:lnTo>
                <a:close/>
                <a:moveTo>
                  <a:pt x="239" y="359"/>
                </a:moveTo>
                <a:lnTo>
                  <a:pt x="239" y="425"/>
                </a:lnTo>
                <a:lnTo>
                  <a:pt x="217" y="425"/>
                </a:lnTo>
                <a:lnTo>
                  <a:pt x="217" y="359"/>
                </a:lnTo>
                <a:lnTo>
                  <a:pt x="215" y="351"/>
                </a:lnTo>
                <a:lnTo>
                  <a:pt x="211" y="344"/>
                </a:lnTo>
                <a:lnTo>
                  <a:pt x="207" y="339"/>
                </a:lnTo>
                <a:lnTo>
                  <a:pt x="202" y="335"/>
                </a:lnTo>
                <a:lnTo>
                  <a:pt x="191" y="329"/>
                </a:lnTo>
                <a:lnTo>
                  <a:pt x="185" y="328"/>
                </a:lnTo>
                <a:lnTo>
                  <a:pt x="184" y="326"/>
                </a:lnTo>
                <a:lnTo>
                  <a:pt x="178" y="325"/>
                </a:lnTo>
                <a:lnTo>
                  <a:pt x="169" y="425"/>
                </a:lnTo>
                <a:lnTo>
                  <a:pt x="145" y="425"/>
                </a:lnTo>
                <a:lnTo>
                  <a:pt x="156" y="308"/>
                </a:lnTo>
                <a:lnTo>
                  <a:pt x="158" y="303"/>
                </a:lnTo>
                <a:lnTo>
                  <a:pt x="160" y="300"/>
                </a:lnTo>
                <a:lnTo>
                  <a:pt x="163" y="297"/>
                </a:lnTo>
                <a:lnTo>
                  <a:pt x="169" y="297"/>
                </a:lnTo>
                <a:lnTo>
                  <a:pt x="170" y="297"/>
                </a:lnTo>
                <a:lnTo>
                  <a:pt x="173" y="299"/>
                </a:lnTo>
                <a:lnTo>
                  <a:pt x="191" y="304"/>
                </a:lnTo>
                <a:lnTo>
                  <a:pt x="200" y="308"/>
                </a:lnTo>
                <a:lnTo>
                  <a:pt x="209" y="313"/>
                </a:lnTo>
                <a:lnTo>
                  <a:pt x="217" y="318"/>
                </a:lnTo>
                <a:lnTo>
                  <a:pt x="225" y="325"/>
                </a:lnTo>
                <a:lnTo>
                  <a:pt x="232" y="335"/>
                </a:lnTo>
                <a:lnTo>
                  <a:pt x="235" y="339"/>
                </a:lnTo>
                <a:lnTo>
                  <a:pt x="237" y="346"/>
                </a:lnTo>
                <a:lnTo>
                  <a:pt x="239" y="352"/>
                </a:lnTo>
                <a:lnTo>
                  <a:pt x="239" y="359"/>
                </a:lnTo>
                <a:close/>
              </a:path>
            </a:pathLst>
          </a:custGeom>
          <a:solidFill>
            <a:schemeClr val="accent1"/>
          </a:solidFill>
          <a:ln>
            <a:noFill/>
          </a:ln>
        </p:spPr>
        <p:txBody>
          <a:bodyPr/>
          <a:lstStyle/>
          <a:p>
            <a:endParaRPr lang="en-US" dirty="0"/>
          </a:p>
        </p:txBody>
      </p:sp>
      <p:sp>
        <p:nvSpPr>
          <p:cNvPr id="326" name="Freeform 374"/>
          <p:cNvSpPr>
            <a:spLocks noEditPoints="1"/>
          </p:cNvSpPr>
          <p:nvPr/>
        </p:nvSpPr>
        <p:spPr bwMode="auto">
          <a:xfrm>
            <a:off x="6986031" y="4436762"/>
            <a:ext cx="374787" cy="330233"/>
          </a:xfrm>
          <a:custGeom>
            <a:avLst/>
            <a:gdLst>
              <a:gd name="T0" fmla="*/ 127827 w 428"/>
              <a:gd name="T1" fmla="*/ 9525 h 378"/>
              <a:gd name="T2" fmla="*/ 124645 w 428"/>
              <a:gd name="T3" fmla="*/ 5821 h 378"/>
              <a:gd name="T4" fmla="*/ 117219 w 428"/>
              <a:gd name="T5" fmla="*/ 529 h 378"/>
              <a:gd name="T6" fmla="*/ 113507 w 428"/>
              <a:gd name="T7" fmla="*/ 0 h 378"/>
              <a:gd name="T8" fmla="*/ 105550 w 428"/>
              <a:gd name="T9" fmla="*/ 3175 h 378"/>
              <a:gd name="T10" fmla="*/ 99186 w 428"/>
              <a:gd name="T11" fmla="*/ 9525 h 378"/>
              <a:gd name="T12" fmla="*/ 2652 w 428"/>
              <a:gd name="T13" fmla="*/ 175154 h 378"/>
              <a:gd name="T14" fmla="*/ 0 w 428"/>
              <a:gd name="T15" fmla="*/ 184150 h 378"/>
              <a:gd name="T16" fmla="*/ 2122 w 428"/>
              <a:gd name="T17" fmla="*/ 192088 h 378"/>
              <a:gd name="T18" fmla="*/ 4243 w 428"/>
              <a:gd name="T19" fmla="*/ 195792 h 378"/>
              <a:gd name="T20" fmla="*/ 12199 w 428"/>
              <a:gd name="T21" fmla="*/ 199496 h 378"/>
              <a:gd name="T22" fmla="*/ 209510 w 428"/>
              <a:gd name="T23" fmla="*/ 200025 h 378"/>
              <a:gd name="T24" fmla="*/ 214283 w 428"/>
              <a:gd name="T25" fmla="*/ 199496 h 378"/>
              <a:gd name="T26" fmla="*/ 222239 w 428"/>
              <a:gd name="T27" fmla="*/ 195792 h 378"/>
              <a:gd name="T28" fmla="*/ 224361 w 428"/>
              <a:gd name="T29" fmla="*/ 192088 h 378"/>
              <a:gd name="T30" fmla="*/ 227013 w 428"/>
              <a:gd name="T31" fmla="*/ 184150 h 378"/>
              <a:gd name="T32" fmla="*/ 223831 w 428"/>
              <a:gd name="T33" fmla="*/ 175154 h 378"/>
              <a:gd name="T34" fmla="*/ 110324 w 428"/>
              <a:gd name="T35" fmla="*/ 15875 h 378"/>
              <a:gd name="T36" fmla="*/ 112446 w 428"/>
              <a:gd name="T37" fmla="*/ 13229 h 378"/>
              <a:gd name="T38" fmla="*/ 113507 w 428"/>
              <a:gd name="T39" fmla="*/ 12171 h 378"/>
              <a:gd name="T40" fmla="*/ 116689 w 428"/>
              <a:gd name="T41" fmla="*/ 15875 h 378"/>
              <a:gd name="T42" fmla="*/ 79561 w 428"/>
              <a:gd name="T43" fmla="*/ 68263 h 378"/>
              <a:gd name="T44" fmla="*/ 214283 w 428"/>
              <a:gd name="T45" fmla="*/ 186267 h 378"/>
              <a:gd name="T46" fmla="*/ 212692 w 428"/>
              <a:gd name="T47" fmla="*/ 186796 h 378"/>
              <a:gd name="T48" fmla="*/ 119341 w 428"/>
              <a:gd name="T49" fmla="*/ 187854 h 378"/>
              <a:gd name="T50" fmla="*/ 128888 w 428"/>
              <a:gd name="T51" fmla="*/ 120121 h 378"/>
              <a:gd name="T52" fmla="*/ 131010 w 428"/>
              <a:gd name="T53" fmla="*/ 121708 h 378"/>
              <a:gd name="T54" fmla="*/ 133662 w 428"/>
              <a:gd name="T55" fmla="*/ 122237 h 378"/>
              <a:gd name="T56" fmla="*/ 137905 w 428"/>
              <a:gd name="T57" fmla="*/ 120121 h 378"/>
              <a:gd name="T58" fmla="*/ 139496 w 428"/>
              <a:gd name="T59" fmla="*/ 118004 h 378"/>
              <a:gd name="T60" fmla="*/ 139496 w 428"/>
              <a:gd name="T61" fmla="*/ 113771 h 378"/>
              <a:gd name="T62" fmla="*/ 118280 w 428"/>
              <a:gd name="T63" fmla="*/ 91546 h 378"/>
              <a:gd name="T64" fmla="*/ 116159 w 428"/>
              <a:gd name="T65" fmla="*/ 91017 h 378"/>
              <a:gd name="T66" fmla="*/ 111385 w 428"/>
              <a:gd name="T67" fmla="*/ 90488 h 378"/>
              <a:gd name="T68" fmla="*/ 110324 w 428"/>
              <a:gd name="T69" fmla="*/ 91546 h 378"/>
              <a:gd name="T70" fmla="*/ 89108 w 428"/>
              <a:gd name="T71" fmla="*/ 112183 h 378"/>
              <a:gd name="T72" fmla="*/ 87517 w 428"/>
              <a:gd name="T73" fmla="*/ 114300 h 378"/>
              <a:gd name="T74" fmla="*/ 87517 w 428"/>
              <a:gd name="T75" fmla="*/ 118533 h 378"/>
              <a:gd name="T76" fmla="*/ 89108 w 428"/>
              <a:gd name="T77" fmla="*/ 120650 h 378"/>
              <a:gd name="T78" fmla="*/ 93351 w 428"/>
              <a:gd name="T79" fmla="*/ 122237 h 378"/>
              <a:gd name="T80" fmla="*/ 95473 w 428"/>
              <a:gd name="T81" fmla="*/ 122237 h 378"/>
              <a:gd name="T82" fmla="*/ 107672 w 428"/>
              <a:gd name="T83" fmla="*/ 111125 h 378"/>
              <a:gd name="T84" fmla="*/ 17503 w 428"/>
              <a:gd name="T85" fmla="*/ 187854 h 378"/>
              <a:gd name="T86" fmla="*/ 13791 w 428"/>
              <a:gd name="T87" fmla="*/ 186796 h 378"/>
              <a:gd name="T88" fmla="*/ 13260 w 428"/>
              <a:gd name="T89" fmla="*/ 186267 h 378"/>
              <a:gd name="T90" fmla="*/ 13791 w 428"/>
              <a:gd name="T91" fmla="*/ 182033 h 378"/>
              <a:gd name="T92" fmla="*/ 95473 w 428"/>
              <a:gd name="T93" fmla="*/ 142875 h 378"/>
              <a:gd name="T94" fmla="*/ 42963 w 428"/>
              <a:gd name="T95" fmla="*/ 130175 h 378"/>
              <a:gd name="T96" fmla="*/ 154348 w 428"/>
              <a:gd name="T97" fmla="*/ 80963 h 378"/>
              <a:gd name="T98" fmla="*/ 132071 w 428"/>
              <a:gd name="T99" fmla="*/ 130175 h 378"/>
              <a:gd name="T100" fmla="*/ 190415 w 428"/>
              <a:gd name="T101" fmla="*/ 142875 h 378"/>
              <a:gd name="T102" fmla="*/ 212692 w 428"/>
              <a:gd name="T103" fmla="*/ 182033 h 378"/>
              <a:gd name="T104" fmla="*/ 214283 w 428"/>
              <a:gd name="T105" fmla="*/ 186267 h 37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28" h="378">
                <a:moveTo>
                  <a:pt x="422" y="331"/>
                </a:moveTo>
                <a:lnTo>
                  <a:pt x="241" y="18"/>
                </a:lnTo>
                <a:lnTo>
                  <a:pt x="235" y="11"/>
                </a:lnTo>
                <a:lnTo>
                  <a:pt x="228" y="6"/>
                </a:lnTo>
                <a:lnTo>
                  <a:pt x="221" y="1"/>
                </a:lnTo>
                <a:lnTo>
                  <a:pt x="214" y="0"/>
                </a:lnTo>
                <a:lnTo>
                  <a:pt x="206" y="1"/>
                </a:lnTo>
                <a:lnTo>
                  <a:pt x="199" y="6"/>
                </a:lnTo>
                <a:lnTo>
                  <a:pt x="192" y="11"/>
                </a:lnTo>
                <a:lnTo>
                  <a:pt x="187" y="18"/>
                </a:lnTo>
                <a:lnTo>
                  <a:pt x="5" y="331"/>
                </a:lnTo>
                <a:lnTo>
                  <a:pt x="3" y="340"/>
                </a:lnTo>
                <a:lnTo>
                  <a:pt x="0" y="348"/>
                </a:lnTo>
                <a:lnTo>
                  <a:pt x="1" y="356"/>
                </a:lnTo>
                <a:lnTo>
                  <a:pt x="4" y="363"/>
                </a:lnTo>
                <a:lnTo>
                  <a:pt x="8" y="370"/>
                </a:lnTo>
                <a:lnTo>
                  <a:pt x="15" y="374"/>
                </a:lnTo>
                <a:lnTo>
                  <a:pt x="23" y="377"/>
                </a:lnTo>
                <a:lnTo>
                  <a:pt x="33" y="378"/>
                </a:lnTo>
                <a:lnTo>
                  <a:pt x="395" y="378"/>
                </a:lnTo>
                <a:lnTo>
                  <a:pt x="404" y="377"/>
                </a:lnTo>
                <a:lnTo>
                  <a:pt x="412" y="374"/>
                </a:lnTo>
                <a:lnTo>
                  <a:pt x="419" y="370"/>
                </a:lnTo>
                <a:lnTo>
                  <a:pt x="423" y="363"/>
                </a:lnTo>
                <a:lnTo>
                  <a:pt x="426" y="356"/>
                </a:lnTo>
                <a:lnTo>
                  <a:pt x="428" y="348"/>
                </a:lnTo>
                <a:lnTo>
                  <a:pt x="425" y="340"/>
                </a:lnTo>
                <a:lnTo>
                  <a:pt x="422" y="331"/>
                </a:lnTo>
                <a:close/>
                <a:moveTo>
                  <a:pt x="208" y="30"/>
                </a:moveTo>
                <a:lnTo>
                  <a:pt x="208" y="30"/>
                </a:lnTo>
                <a:lnTo>
                  <a:pt x="212" y="25"/>
                </a:lnTo>
                <a:lnTo>
                  <a:pt x="214" y="23"/>
                </a:lnTo>
                <a:lnTo>
                  <a:pt x="217" y="25"/>
                </a:lnTo>
                <a:lnTo>
                  <a:pt x="220" y="30"/>
                </a:lnTo>
                <a:lnTo>
                  <a:pt x="278" y="129"/>
                </a:lnTo>
                <a:lnTo>
                  <a:pt x="150" y="129"/>
                </a:lnTo>
                <a:lnTo>
                  <a:pt x="208" y="30"/>
                </a:lnTo>
                <a:close/>
                <a:moveTo>
                  <a:pt x="404" y="352"/>
                </a:moveTo>
                <a:lnTo>
                  <a:pt x="404" y="352"/>
                </a:lnTo>
                <a:lnTo>
                  <a:pt x="401" y="353"/>
                </a:lnTo>
                <a:lnTo>
                  <a:pt x="395" y="355"/>
                </a:lnTo>
                <a:lnTo>
                  <a:pt x="225" y="355"/>
                </a:lnTo>
                <a:lnTo>
                  <a:pt x="225" y="210"/>
                </a:lnTo>
                <a:lnTo>
                  <a:pt x="243" y="227"/>
                </a:lnTo>
                <a:lnTo>
                  <a:pt x="247" y="230"/>
                </a:lnTo>
                <a:lnTo>
                  <a:pt x="252" y="231"/>
                </a:lnTo>
                <a:lnTo>
                  <a:pt x="256" y="230"/>
                </a:lnTo>
                <a:lnTo>
                  <a:pt x="260" y="227"/>
                </a:lnTo>
                <a:lnTo>
                  <a:pt x="263" y="223"/>
                </a:lnTo>
                <a:lnTo>
                  <a:pt x="263" y="219"/>
                </a:lnTo>
                <a:lnTo>
                  <a:pt x="263" y="215"/>
                </a:lnTo>
                <a:lnTo>
                  <a:pt x="260" y="210"/>
                </a:lnTo>
                <a:lnTo>
                  <a:pt x="223" y="173"/>
                </a:lnTo>
                <a:lnTo>
                  <a:pt x="219" y="172"/>
                </a:lnTo>
                <a:lnTo>
                  <a:pt x="214" y="171"/>
                </a:lnTo>
                <a:lnTo>
                  <a:pt x="210" y="171"/>
                </a:lnTo>
                <a:lnTo>
                  <a:pt x="208" y="173"/>
                </a:lnTo>
                <a:lnTo>
                  <a:pt x="205" y="175"/>
                </a:lnTo>
                <a:lnTo>
                  <a:pt x="168" y="212"/>
                </a:lnTo>
                <a:lnTo>
                  <a:pt x="165" y="216"/>
                </a:lnTo>
                <a:lnTo>
                  <a:pt x="165" y="220"/>
                </a:lnTo>
                <a:lnTo>
                  <a:pt x="165" y="224"/>
                </a:lnTo>
                <a:lnTo>
                  <a:pt x="168" y="228"/>
                </a:lnTo>
                <a:lnTo>
                  <a:pt x="172" y="231"/>
                </a:lnTo>
                <a:lnTo>
                  <a:pt x="176" y="231"/>
                </a:lnTo>
                <a:lnTo>
                  <a:pt x="180" y="231"/>
                </a:lnTo>
                <a:lnTo>
                  <a:pt x="184" y="228"/>
                </a:lnTo>
                <a:lnTo>
                  <a:pt x="203" y="210"/>
                </a:lnTo>
                <a:lnTo>
                  <a:pt x="203" y="355"/>
                </a:lnTo>
                <a:lnTo>
                  <a:pt x="33" y="355"/>
                </a:lnTo>
                <a:lnTo>
                  <a:pt x="26" y="353"/>
                </a:lnTo>
                <a:lnTo>
                  <a:pt x="25" y="352"/>
                </a:lnTo>
                <a:lnTo>
                  <a:pt x="23" y="348"/>
                </a:lnTo>
                <a:lnTo>
                  <a:pt x="26" y="344"/>
                </a:lnTo>
                <a:lnTo>
                  <a:pt x="69" y="270"/>
                </a:lnTo>
                <a:lnTo>
                  <a:pt x="180" y="270"/>
                </a:lnTo>
                <a:lnTo>
                  <a:pt x="180" y="246"/>
                </a:lnTo>
                <a:lnTo>
                  <a:pt x="81" y="246"/>
                </a:lnTo>
                <a:lnTo>
                  <a:pt x="136" y="153"/>
                </a:lnTo>
                <a:lnTo>
                  <a:pt x="291" y="153"/>
                </a:lnTo>
                <a:lnTo>
                  <a:pt x="346" y="246"/>
                </a:lnTo>
                <a:lnTo>
                  <a:pt x="249" y="246"/>
                </a:lnTo>
                <a:lnTo>
                  <a:pt x="249" y="270"/>
                </a:lnTo>
                <a:lnTo>
                  <a:pt x="359" y="270"/>
                </a:lnTo>
                <a:lnTo>
                  <a:pt x="401" y="344"/>
                </a:lnTo>
                <a:lnTo>
                  <a:pt x="404" y="348"/>
                </a:lnTo>
                <a:lnTo>
                  <a:pt x="404" y="352"/>
                </a:lnTo>
                <a:close/>
              </a:path>
            </a:pathLst>
          </a:custGeom>
          <a:solidFill>
            <a:schemeClr val="accent1"/>
          </a:solidFill>
          <a:ln>
            <a:noFill/>
          </a:ln>
        </p:spPr>
        <p:txBody>
          <a:bodyPr/>
          <a:lstStyle/>
          <a:p>
            <a:endParaRPr lang="en-US" dirty="0"/>
          </a:p>
        </p:txBody>
      </p:sp>
      <p:sp>
        <p:nvSpPr>
          <p:cNvPr id="327" name="Freeform 375"/>
          <p:cNvSpPr>
            <a:spLocks noEditPoints="1"/>
          </p:cNvSpPr>
          <p:nvPr/>
        </p:nvSpPr>
        <p:spPr bwMode="auto">
          <a:xfrm>
            <a:off x="3468838" y="3940982"/>
            <a:ext cx="364305" cy="366925"/>
          </a:xfrm>
          <a:custGeom>
            <a:avLst/>
            <a:gdLst>
              <a:gd name="T0" fmla="*/ 70739 w 418"/>
              <a:gd name="T1" fmla="*/ 71796 h 421"/>
              <a:gd name="T2" fmla="*/ 129864 w 418"/>
              <a:gd name="T3" fmla="*/ 60710 h 421"/>
              <a:gd name="T4" fmla="*/ 154147 w 418"/>
              <a:gd name="T5" fmla="*/ 80242 h 421"/>
              <a:gd name="T6" fmla="*/ 141478 w 418"/>
              <a:gd name="T7" fmla="*/ 80242 h 421"/>
              <a:gd name="T8" fmla="*/ 90799 w 418"/>
              <a:gd name="T9" fmla="*/ 73379 h 421"/>
              <a:gd name="T10" fmla="*/ 79185 w 418"/>
              <a:gd name="T11" fmla="*/ 80242 h 421"/>
              <a:gd name="T12" fmla="*/ 13198 w 418"/>
              <a:gd name="T13" fmla="*/ 201662 h 421"/>
              <a:gd name="T14" fmla="*/ 63876 w 418"/>
              <a:gd name="T15" fmla="*/ 194271 h 421"/>
              <a:gd name="T16" fmla="*/ 74962 w 418"/>
              <a:gd name="T17" fmla="*/ 201662 h 421"/>
              <a:gd name="T18" fmla="*/ 88160 w 418"/>
              <a:gd name="T19" fmla="*/ 201662 h 421"/>
              <a:gd name="T20" fmla="*/ 63876 w 418"/>
              <a:gd name="T21" fmla="*/ 182129 h 421"/>
              <a:gd name="T22" fmla="*/ 4223 w 418"/>
              <a:gd name="T23" fmla="*/ 193215 h 421"/>
              <a:gd name="T24" fmla="*/ 140950 w 418"/>
              <a:gd name="T25" fmla="*/ 147287 h 421"/>
              <a:gd name="T26" fmla="*/ 116138 w 418"/>
              <a:gd name="T27" fmla="*/ 103470 h 421"/>
              <a:gd name="T28" fmla="*/ 108220 w 418"/>
              <a:gd name="T29" fmla="*/ 97663 h 421"/>
              <a:gd name="T30" fmla="*/ 82881 w 418"/>
              <a:gd name="T31" fmla="*/ 143591 h 421"/>
              <a:gd name="T32" fmla="*/ 80769 w 418"/>
              <a:gd name="T33" fmla="*/ 151510 h 421"/>
              <a:gd name="T34" fmla="*/ 111387 w 418"/>
              <a:gd name="T35" fmla="*/ 139368 h 421"/>
              <a:gd name="T36" fmla="*/ 139366 w 418"/>
              <a:gd name="T37" fmla="*/ 151510 h 421"/>
              <a:gd name="T38" fmla="*/ 145173 w 418"/>
              <a:gd name="T39" fmla="*/ 203773 h 421"/>
              <a:gd name="T40" fmla="*/ 156787 w 418"/>
              <a:gd name="T41" fmla="*/ 194271 h 421"/>
              <a:gd name="T42" fmla="*/ 206410 w 418"/>
              <a:gd name="T43" fmla="*/ 199550 h 421"/>
              <a:gd name="T44" fmla="*/ 220663 w 418"/>
              <a:gd name="T45" fmla="*/ 206941 h 421"/>
              <a:gd name="T46" fmla="*/ 201131 w 418"/>
              <a:gd name="T47" fmla="*/ 182657 h 421"/>
              <a:gd name="T48" fmla="*/ 139366 w 418"/>
              <a:gd name="T49" fmla="*/ 189520 h 421"/>
              <a:gd name="T50" fmla="*/ 144645 w 418"/>
              <a:gd name="T51" fmla="*/ 206941 h 421"/>
              <a:gd name="T52" fmla="*/ 124057 w 418"/>
              <a:gd name="T53" fmla="*/ 46456 h 421"/>
              <a:gd name="T54" fmla="*/ 96078 w 418"/>
              <a:gd name="T55" fmla="*/ 46456 h 421"/>
              <a:gd name="T56" fmla="*/ 84992 w 418"/>
              <a:gd name="T57" fmla="*/ 20061 h 421"/>
              <a:gd name="T58" fmla="*/ 109804 w 418"/>
              <a:gd name="T59" fmla="*/ 0 h 421"/>
              <a:gd name="T60" fmla="*/ 133031 w 418"/>
              <a:gd name="T61" fmla="*/ 15837 h 421"/>
              <a:gd name="T62" fmla="*/ 121945 w 418"/>
              <a:gd name="T63" fmla="*/ 20061 h 421"/>
              <a:gd name="T64" fmla="*/ 109804 w 418"/>
              <a:gd name="T65" fmla="*/ 12142 h 421"/>
              <a:gd name="T66" fmla="*/ 97134 w 418"/>
              <a:gd name="T67" fmla="*/ 23228 h 421"/>
              <a:gd name="T68" fmla="*/ 102413 w 418"/>
              <a:gd name="T69" fmla="*/ 36426 h 421"/>
              <a:gd name="T70" fmla="*/ 117194 w 418"/>
              <a:gd name="T71" fmla="*/ 36426 h 421"/>
              <a:gd name="T72" fmla="*/ 201131 w 418"/>
              <a:gd name="T73" fmla="*/ 146759 h 421"/>
              <a:gd name="T74" fmla="*/ 185821 w 418"/>
              <a:gd name="T75" fmla="*/ 169987 h 421"/>
              <a:gd name="T76" fmla="*/ 158371 w 418"/>
              <a:gd name="T77" fmla="*/ 164708 h 421"/>
              <a:gd name="T78" fmla="*/ 152564 w 418"/>
              <a:gd name="T79" fmla="*/ 136201 h 421"/>
              <a:gd name="T80" fmla="*/ 175791 w 418"/>
              <a:gd name="T81" fmla="*/ 120891 h 421"/>
              <a:gd name="T82" fmla="*/ 200603 w 418"/>
              <a:gd name="T83" fmla="*/ 141480 h 421"/>
              <a:gd name="T84" fmla="*/ 186877 w 418"/>
              <a:gd name="T85" fmla="*/ 139368 h 421"/>
              <a:gd name="T86" fmla="*/ 173680 w 418"/>
              <a:gd name="T87" fmla="*/ 133561 h 421"/>
              <a:gd name="T88" fmla="*/ 163650 w 418"/>
              <a:gd name="T89" fmla="*/ 146759 h 421"/>
              <a:gd name="T90" fmla="*/ 170512 w 418"/>
              <a:gd name="T91" fmla="*/ 158373 h 421"/>
              <a:gd name="T92" fmla="*/ 185294 w 418"/>
              <a:gd name="T93" fmla="*/ 156261 h 421"/>
              <a:gd name="T94" fmla="*/ 17949 w 418"/>
              <a:gd name="T95" fmla="*/ 146759 h 421"/>
              <a:gd name="T96" fmla="*/ 38537 w 418"/>
              <a:gd name="T97" fmla="*/ 121947 h 421"/>
              <a:gd name="T98" fmla="*/ 64932 w 418"/>
              <a:gd name="T99" fmla="*/ 132505 h 421"/>
              <a:gd name="T100" fmla="*/ 64932 w 418"/>
              <a:gd name="T101" fmla="*/ 160485 h 421"/>
              <a:gd name="T102" fmla="*/ 38537 w 418"/>
              <a:gd name="T103" fmla="*/ 171043 h 421"/>
              <a:gd name="T104" fmla="*/ 17949 w 418"/>
              <a:gd name="T105" fmla="*/ 146759 h 421"/>
              <a:gd name="T106" fmla="*/ 34314 w 418"/>
              <a:gd name="T107" fmla="*/ 156261 h 421"/>
              <a:gd name="T108" fmla="*/ 48567 w 418"/>
              <a:gd name="T109" fmla="*/ 158373 h 421"/>
              <a:gd name="T110" fmla="*/ 56486 w 418"/>
              <a:gd name="T111" fmla="*/ 146759 h 421"/>
              <a:gd name="T112" fmla="*/ 46455 w 418"/>
              <a:gd name="T113" fmla="*/ 133561 h 421"/>
              <a:gd name="T114" fmla="*/ 32730 w 418"/>
              <a:gd name="T115" fmla="*/ 139368 h 42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8" h="421">
                <a:moveTo>
                  <a:pt x="149" y="188"/>
                </a:moveTo>
                <a:lnTo>
                  <a:pt x="125" y="188"/>
                </a:lnTo>
                <a:lnTo>
                  <a:pt x="125" y="162"/>
                </a:lnTo>
                <a:lnTo>
                  <a:pt x="127" y="152"/>
                </a:lnTo>
                <a:lnTo>
                  <a:pt x="129" y="144"/>
                </a:lnTo>
                <a:lnTo>
                  <a:pt x="134" y="136"/>
                </a:lnTo>
                <a:lnTo>
                  <a:pt x="139" y="129"/>
                </a:lnTo>
                <a:lnTo>
                  <a:pt x="146" y="124"/>
                </a:lnTo>
                <a:lnTo>
                  <a:pt x="154" y="119"/>
                </a:lnTo>
                <a:lnTo>
                  <a:pt x="162" y="117"/>
                </a:lnTo>
                <a:lnTo>
                  <a:pt x="172" y="115"/>
                </a:lnTo>
                <a:lnTo>
                  <a:pt x="246" y="115"/>
                </a:lnTo>
                <a:lnTo>
                  <a:pt x="256" y="117"/>
                </a:lnTo>
                <a:lnTo>
                  <a:pt x="264" y="119"/>
                </a:lnTo>
                <a:lnTo>
                  <a:pt x="272" y="124"/>
                </a:lnTo>
                <a:lnTo>
                  <a:pt x="279" y="129"/>
                </a:lnTo>
                <a:lnTo>
                  <a:pt x="285" y="136"/>
                </a:lnTo>
                <a:lnTo>
                  <a:pt x="289" y="144"/>
                </a:lnTo>
                <a:lnTo>
                  <a:pt x="292" y="152"/>
                </a:lnTo>
                <a:lnTo>
                  <a:pt x="293" y="162"/>
                </a:lnTo>
                <a:lnTo>
                  <a:pt x="293" y="188"/>
                </a:lnTo>
                <a:lnTo>
                  <a:pt x="270" y="188"/>
                </a:lnTo>
                <a:lnTo>
                  <a:pt x="270" y="162"/>
                </a:lnTo>
                <a:lnTo>
                  <a:pt x="270" y="157"/>
                </a:lnTo>
                <a:lnTo>
                  <a:pt x="268" y="152"/>
                </a:lnTo>
                <a:lnTo>
                  <a:pt x="266" y="148"/>
                </a:lnTo>
                <a:lnTo>
                  <a:pt x="263" y="146"/>
                </a:lnTo>
                <a:lnTo>
                  <a:pt x="259" y="143"/>
                </a:lnTo>
                <a:lnTo>
                  <a:pt x="256" y="140"/>
                </a:lnTo>
                <a:lnTo>
                  <a:pt x="250" y="139"/>
                </a:lnTo>
                <a:lnTo>
                  <a:pt x="246" y="139"/>
                </a:lnTo>
                <a:lnTo>
                  <a:pt x="172" y="139"/>
                </a:lnTo>
                <a:lnTo>
                  <a:pt x="167" y="139"/>
                </a:lnTo>
                <a:lnTo>
                  <a:pt x="162" y="140"/>
                </a:lnTo>
                <a:lnTo>
                  <a:pt x="158" y="143"/>
                </a:lnTo>
                <a:lnTo>
                  <a:pt x="156" y="146"/>
                </a:lnTo>
                <a:lnTo>
                  <a:pt x="153" y="148"/>
                </a:lnTo>
                <a:lnTo>
                  <a:pt x="150" y="152"/>
                </a:lnTo>
                <a:lnTo>
                  <a:pt x="149" y="157"/>
                </a:lnTo>
                <a:lnTo>
                  <a:pt x="149" y="162"/>
                </a:lnTo>
                <a:lnTo>
                  <a:pt x="149" y="188"/>
                </a:lnTo>
                <a:close/>
                <a:moveTo>
                  <a:pt x="23" y="392"/>
                </a:moveTo>
                <a:lnTo>
                  <a:pt x="23" y="392"/>
                </a:lnTo>
                <a:lnTo>
                  <a:pt x="23" y="386"/>
                </a:lnTo>
                <a:lnTo>
                  <a:pt x="25" y="382"/>
                </a:lnTo>
                <a:lnTo>
                  <a:pt x="28" y="378"/>
                </a:lnTo>
                <a:lnTo>
                  <a:pt x="30" y="375"/>
                </a:lnTo>
                <a:lnTo>
                  <a:pt x="33" y="373"/>
                </a:lnTo>
                <a:lnTo>
                  <a:pt x="37" y="370"/>
                </a:lnTo>
                <a:lnTo>
                  <a:pt x="41" y="368"/>
                </a:lnTo>
                <a:lnTo>
                  <a:pt x="47" y="368"/>
                </a:lnTo>
                <a:lnTo>
                  <a:pt x="121" y="368"/>
                </a:lnTo>
                <a:lnTo>
                  <a:pt x="125" y="368"/>
                </a:lnTo>
                <a:lnTo>
                  <a:pt x="129" y="370"/>
                </a:lnTo>
                <a:lnTo>
                  <a:pt x="134" y="373"/>
                </a:lnTo>
                <a:lnTo>
                  <a:pt x="138" y="375"/>
                </a:lnTo>
                <a:lnTo>
                  <a:pt x="140" y="378"/>
                </a:lnTo>
                <a:lnTo>
                  <a:pt x="142" y="382"/>
                </a:lnTo>
                <a:lnTo>
                  <a:pt x="143" y="386"/>
                </a:lnTo>
                <a:lnTo>
                  <a:pt x="145" y="392"/>
                </a:lnTo>
                <a:lnTo>
                  <a:pt x="145" y="421"/>
                </a:lnTo>
                <a:lnTo>
                  <a:pt x="167" y="421"/>
                </a:lnTo>
                <a:lnTo>
                  <a:pt x="167" y="392"/>
                </a:lnTo>
                <a:lnTo>
                  <a:pt x="167" y="382"/>
                </a:lnTo>
                <a:lnTo>
                  <a:pt x="164" y="374"/>
                </a:lnTo>
                <a:lnTo>
                  <a:pt x="160" y="366"/>
                </a:lnTo>
                <a:lnTo>
                  <a:pt x="154" y="359"/>
                </a:lnTo>
                <a:lnTo>
                  <a:pt x="147" y="353"/>
                </a:lnTo>
                <a:lnTo>
                  <a:pt x="139" y="349"/>
                </a:lnTo>
                <a:lnTo>
                  <a:pt x="131" y="346"/>
                </a:lnTo>
                <a:lnTo>
                  <a:pt x="121" y="345"/>
                </a:lnTo>
                <a:lnTo>
                  <a:pt x="47" y="345"/>
                </a:lnTo>
                <a:lnTo>
                  <a:pt x="37" y="346"/>
                </a:lnTo>
                <a:lnTo>
                  <a:pt x="29" y="349"/>
                </a:lnTo>
                <a:lnTo>
                  <a:pt x="21" y="353"/>
                </a:lnTo>
                <a:lnTo>
                  <a:pt x="14" y="359"/>
                </a:lnTo>
                <a:lnTo>
                  <a:pt x="8" y="366"/>
                </a:lnTo>
                <a:lnTo>
                  <a:pt x="4" y="374"/>
                </a:lnTo>
                <a:lnTo>
                  <a:pt x="1" y="382"/>
                </a:lnTo>
                <a:lnTo>
                  <a:pt x="0" y="392"/>
                </a:lnTo>
                <a:lnTo>
                  <a:pt x="0" y="421"/>
                </a:lnTo>
                <a:lnTo>
                  <a:pt x="23" y="421"/>
                </a:lnTo>
                <a:lnTo>
                  <a:pt x="23" y="392"/>
                </a:lnTo>
                <a:close/>
                <a:moveTo>
                  <a:pt x="267" y="279"/>
                </a:moveTo>
                <a:lnTo>
                  <a:pt x="267" y="279"/>
                </a:lnTo>
                <a:lnTo>
                  <a:pt x="264" y="275"/>
                </a:lnTo>
                <a:lnTo>
                  <a:pt x="261" y="272"/>
                </a:lnTo>
                <a:lnTo>
                  <a:pt x="222" y="243"/>
                </a:lnTo>
                <a:lnTo>
                  <a:pt x="220" y="242"/>
                </a:lnTo>
                <a:lnTo>
                  <a:pt x="220" y="196"/>
                </a:lnTo>
                <a:lnTo>
                  <a:pt x="219" y="191"/>
                </a:lnTo>
                <a:lnTo>
                  <a:pt x="217" y="188"/>
                </a:lnTo>
                <a:lnTo>
                  <a:pt x="213" y="185"/>
                </a:lnTo>
                <a:lnTo>
                  <a:pt x="209" y="184"/>
                </a:lnTo>
                <a:lnTo>
                  <a:pt x="205" y="185"/>
                </a:lnTo>
                <a:lnTo>
                  <a:pt x="201" y="188"/>
                </a:lnTo>
                <a:lnTo>
                  <a:pt x="198" y="191"/>
                </a:lnTo>
                <a:lnTo>
                  <a:pt x="198" y="196"/>
                </a:lnTo>
                <a:lnTo>
                  <a:pt x="198" y="243"/>
                </a:lnTo>
                <a:lnTo>
                  <a:pt x="197" y="245"/>
                </a:lnTo>
                <a:lnTo>
                  <a:pt x="157" y="272"/>
                </a:lnTo>
                <a:lnTo>
                  <a:pt x="154" y="275"/>
                </a:lnTo>
                <a:lnTo>
                  <a:pt x="151" y="279"/>
                </a:lnTo>
                <a:lnTo>
                  <a:pt x="151" y="283"/>
                </a:lnTo>
                <a:lnTo>
                  <a:pt x="153" y="287"/>
                </a:lnTo>
                <a:lnTo>
                  <a:pt x="157" y="290"/>
                </a:lnTo>
                <a:lnTo>
                  <a:pt x="161" y="293"/>
                </a:lnTo>
                <a:lnTo>
                  <a:pt x="165" y="293"/>
                </a:lnTo>
                <a:lnTo>
                  <a:pt x="169" y="291"/>
                </a:lnTo>
                <a:lnTo>
                  <a:pt x="208" y="264"/>
                </a:lnTo>
                <a:lnTo>
                  <a:pt x="211" y="264"/>
                </a:lnTo>
                <a:lnTo>
                  <a:pt x="249" y="291"/>
                </a:lnTo>
                <a:lnTo>
                  <a:pt x="252" y="293"/>
                </a:lnTo>
                <a:lnTo>
                  <a:pt x="255" y="293"/>
                </a:lnTo>
                <a:lnTo>
                  <a:pt x="260" y="291"/>
                </a:lnTo>
                <a:lnTo>
                  <a:pt x="264" y="287"/>
                </a:lnTo>
                <a:lnTo>
                  <a:pt x="267" y="283"/>
                </a:lnTo>
                <a:lnTo>
                  <a:pt x="267" y="279"/>
                </a:lnTo>
                <a:close/>
                <a:moveTo>
                  <a:pt x="274" y="392"/>
                </a:moveTo>
                <a:lnTo>
                  <a:pt x="274" y="392"/>
                </a:lnTo>
                <a:lnTo>
                  <a:pt x="275" y="386"/>
                </a:lnTo>
                <a:lnTo>
                  <a:pt x="277" y="382"/>
                </a:lnTo>
                <a:lnTo>
                  <a:pt x="278" y="378"/>
                </a:lnTo>
                <a:lnTo>
                  <a:pt x="281" y="375"/>
                </a:lnTo>
                <a:lnTo>
                  <a:pt x="285" y="373"/>
                </a:lnTo>
                <a:lnTo>
                  <a:pt x="289" y="370"/>
                </a:lnTo>
                <a:lnTo>
                  <a:pt x="293" y="368"/>
                </a:lnTo>
                <a:lnTo>
                  <a:pt x="297" y="368"/>
                </a:lnTo>
                <a:lnTo>
                  <a:pt x="371" y="368"/>
                </a:lnTo>
                <a:lnTo>
                  <a:pt x="377" y="368"/>
                </a:lnTo>
                <a:lnTo>
                  <a:pt x="381" y="370"/>
                </a:lnTo>
                <a:lnTo>
                  <a:pt x="385" y="373"/>
                </a:lnTo>
                <a:lnTo>
                  <a:pt x="388" y="375"/>
                </a:lnTo>
                <a:lnTo>
                  <a:pt x="391" y="378"/>
                </a:lnTo>
                <a:lnTo>
                  <a:pt x="393" y="382"/>
                </a:lnTo>
                <a:lnTo>
                  <a:pt x="395" y="386"/>
                </a:lnTo>
                <a:lnTo>
                  <a:pt x="395" y="392"/>
                </a:lnTo>
                <a:lnTo>
                  <a:pt x="395" y="421"/>
                </a:lnTo>
                <a:lnTo>
                  <a:pt x="418" y="421"/>
                </a:lnTo>
                <a:lnTo>
                  <a:pt x="418" y="392"/>
                </a:lnTo>
                <a:lnTo>
                  <a:pt x="417" y="382"/>
                </a:lnTo>
                <a:lnTo>
                  <a:pt x="414" y="374"/>
                </a:lnTo>
                <a:lnTo>
                  <a:pt x="410" y="366"/>
                </a:lnTo>
                <a:lnTo>
                  <a:pt x="404" y="359"/>
                </a:lnTo>
                <a:lnTo>
                  <a:pt x="398" y="353"/>
                </a:lnTo>
                <a:lnTo>
                  <a:pt x="389" y="349"/>
                </a:lnTo>
                <a:lnTo>
                  <a:pt x="381" y="346"/>
                </a:lnTo>
                <a:lnTo>
                  <a:pt x="371" y="345"/>
                </a:lnTo>
                <a:lnTo>
                  <a:pt x="297" y="345"/>
                </a:lnTo>
                <a:lnTo>
                  <a:pt x="288" y="346"/>
                </a:lnTo>
                <a:lnTo>
                  <a:pt x="279" y="349"/>
                </a:lnTo>
                <a:lnTo>
                  <a:pt x="271" y="353"/>
                </a:lnTo>
                <a:lnTo>
                  <a:pt x="264" y="359"/>
                </a:lnTo>
                <a:lnTo>
                  <a:pt x="259" y="366"/>
                </a:lnTo>
                <a:lnTo>
                  <a:pt x="255" y="374"/>
                </a:lnTo>
                <a:lnTo>
                  <a:pt x="252" y="382"/>
                </a:lnTo>
                <a:lnTo>
                  <a:pt x="250" y="392"/>
                </a:lnTo>
                <a:lnTo>
                  <a:pt x="250" y="421"/>
                </a:lnTo>
                <a:lnTo>
                  <a:pt x="274" y="421"/>
                </a:lnTo>
                <a:lnTo>
                  <a:pt x="274" y="392"/>
                </a:lnTo>
                <a:close/>
                <a:moveTo>
                  <a:pt x="256" y="48"/>
                </a:moveTo>
                <a:lnTo>
                  <a:pt x="256" y="48"/>
                </a:lnTo>
                <a:lnTo>
                  <a:pt x="255" y="58"/>
                </a:lnTo>
                <a:lnTo>
                  <a:pt x="252" y="67"/>
                </a:lnTo>
                <a:lnTo>
                  <a:pt x="248" y="75"/>
                </a:lnTo>
                <a:lnTo>
                  <a:pt x="242" y="82"/>
                </a:lnTo>
                <a:lnTo>
                  <a:pt x="235" y="88"/>
                </a:lnTo>
                <a:lnTo>
                  <a:pt x="227" y="92"/>
                </a:lnTo>
                <a:lnTo>
                  <a:pt x="217" y="95"/>
                </a:lnTo>
                <a:lnTo>
                  <a:pt x="208" y="96"/>
                </a:lnTo>
                <a:lnTo>
                  <a:pt x="198" y="95"/>
                </a:lnTo>
                <a:lnTo>
                  <a:pt x="190" y="92"/>
                </a:lnTo>
                <a:lnTo>
                  <a:pt x="182" y="88"/>
                </a:lnTo>
                <a:lnTo>
                  <a:pt x="175" y="82"/>
                </a:lnTo>
                <a:lnTo>
                  <a:pt x="168" y="75"/>
                </a:lnTo>
                <a:lnTo>
                  <a:pt x="164" y="67"/>
                </a:lnTo>
                <a:lnTo>
                  <a:pt x="161" y="58"/>
                </a:lnTo>
                <a:lnTo>
                  <a:pt x="161" y="48"/>
                </a:lnTo>
                <a:lnTo>
                  <a:pt x="161" y="38"/>
                </a:lnTo>
                <a:lnTo>
                  <a:pt x="164" y="30"/>
                </a:lnTo>
                <a:lnTo>
                  <a:pt x="168" y="22"/>
                </a:lnTo>
                <a:lnTo>
                  <a:pt x="175" y="15"/>
                </a:lnTo>
                <a:lnTo>
                  <a:pt x="182" y="8"/>
                </a:lnTo>
                <a:lnTo>
                  <a:pt x="190" y="4"/>
                </a:lnTo>
                <a:lnTo>
                  <a:pt x="198" y="1"/>
                </a:lnTo>
                <a:lnTo>
                  <a:pt x="208" y="0"/>
                </a:lnTo>
                <a:lnTo>
                  <a:pt x="217" y="1"/>
                </a:lnTo>
                <a:lnTo>
                  <a:pt x="227" y="4"/>
                </a:lnTo>
                <a:lnTo>
                  <a:pt x="235" y="8"/>
                </a:lnTo>
                <a:lnTo>
                  <a:pt x="242" y="15"/>
                </a:lnTo>
                <a:lnTo>
                  <a:pt x="248" y="22"/>
                </a:lnTo>
                <a:lnTo>
                  <a:pt x="252" y="30"/>
                </a:lnTo>
                <a:lnTo>
                  <a:pt x="255" y="38"/>
                </a:lnTo>
                <a:lnTo>
                  <a:pt x="256" y="48"/>
                </a:lnTo>
                <a:close/>
                <a:moveTo>
                  <a:pt x="233" y="48"/>
                </a:moveTo>
                <a:lnTo>
                  <a:pt x="233" y="48"/>
                </a:lnTo>
                <a:lnTo>
                  <a:pt x="233" y="44"/>
                </a:lnTo>
                <a:lnTo>
                  <a:pt x="231" y="38"/>
                </a:lnTo>
                <a:lnTo>
                  <a:pt x="228" y="34"/>
                </a:lnTo>
                <a:lnTo>
                  <a:pt x="226" y="31"/>
                </a:lnTo>
                <a:lnTo>
                  <a:pt x="222" y="27"/>
                </a:lnTo>
                <a:lnTo>
                  <a:pt x="217" y="26"/>
                </a:lnTo>
                <a:lnTo>
                  <a:pt x="213" y="25"/>
                </a:lnTo>
                <a:lnTo>
                  <a:pt x="208" y="23"/>
                </a:lnTo>
                <a:lnTo>
                  <a:pt x="204" y="25"/>
                </a:lnTo>
                <a:lnTo>
                  <a:pt x="198" y="26"/>
                </a:lnTo>
                <a:lnTo>
                  <a:pt x="194" y="27"/>
                </a:lnTo>
                <a:lnTo>
                  <a:pt x="191" y="31"/>
                </a:lnTo>
                <a:lnTo>
                  <a:pt x="187" y="34"/>
                </a:lnTo>
                <a:lnTo>
                  <a:pt x="186" y="38"/>
                </a:lnTo>
                <a:lnTo>
                  <a:pt x="184" y="44"/>
                </a:lnTo>
                <a:lnTo>
                  <a:pt x="183" y="48"/>
                </a:lnTo>
                <a:lnTo>
                  <a:pt x="184" y="53"/>
                </a:lnTo>
                <a:lnTo>
                  <a:pt x="186" y="58"/>
                </a:lnTo>
                <a:lnTo>
                  <a:pt x="187" y="62"/>
                </a:lnTo>
                <a:lnTo>
                  <a:pt x="191" y="66"/>
                </a:lnTo>
                <a:lnTo>
                  <a:pt x="194" y="69"/>
                </a:lnTo>
                <a:lnTo>
                  <a:pt x="198" y="71"/>
                </a:lnTo>
                <a:lnTo>
                  <a:pt x="204" y="73"/>
                </a:lnTo>
                <a:lnTo>
                  <a:pt x="208" y="73"/>
                </a:lnTo>
                <a:lnTo>
                  <a:pt x="213" y="73"/>
                </a:lnTo>
                <a:lnTo>
                  <a:pt x="217" y="71"/>
                </a:lnTo>
                <a:lnTo>
                  <a:pt x="222" y="69"/>
                </a:lnTo>
                <a:lnTo>
                  <a:pt x="226" y="66"/>
                </a:lnTo>
                <a:lnTo>
                  <a:pt x="228" y="62"/>
                </a:lnTo>
                <a:lnTo>
                  <a:pt x="231" y="58"/>
                </a:lnTo>
                <a:lnTo>
                  <a:pt x="233" y="53"/>
                </a:lnTo>
                <a:lnTo>
                  <a:pt x="233" y="48"/>
                </a:lnTo>
                <a:close/>
                <a:moveTo>
                  <a:pt x="381" y="278"/>
                </a:moveTo>
                <a:lnTo>
                  <a:pt x="381" y="278"/>
                </a:lnTo>
                <a:lnTo>
                  <a:pt x="380" y="287"/>
                </a:lnTo>
                <a:lnTo>
                  <a:pt x="377" y="297"/>
                </a:lnTo>
                <a:lnTo>
                  <a:pt x="373" y="304"/>
                </a:lnTo>
                <a:lnTo>
                  <a:pt x="367" y="312"/>
                </a:lnTo>
                <a:lnTo>
                  <a:pt x="360" y="318"/>
                </a:lnTo>
                <a:lnTo>
                  <a:pt x="352" y="322"/>
                </a:lnTo>
                <a:lnTo>
                  <a:pt x="343" y="324"/>
                </a:lnTo>
                <a:lnTo>
                  <a:pt x="333" y="326"/>
                </a:lnTo>
                <a:lnTo>
                  <a:pt x="323" y="324"/>
                </a:lnTo>
                <a:lnTo>
                  <a:pt x="315" y="322"/>
                </a:lnTo>
                <a:lnTo>
                  <a:pt x="307" y="318"/>
                </a:lnTo>
                <a:lnTo>
                  <a:pt x="300" y="312"/>
                </a:lnTo>
                <a:lnTo>
                  <a:pt x="294" y="304"/>
                </a:lnTo>
                <a:lnTo>
                  <a:pt x="289" y="297"/>
                </a:lnTo>
                <a:lnTo>
                  <a:pt x="286" y="287"/>
                </a:lnTo>
                <a:lnTo>
                  <a:pt x="286" y="278"/>
                </a:lnTo>
                <a:lnTo>
                  <a:pt x="286" y="268"/>
                </a:lnTo>
                <a:lnTo>
                  <a:pt x="289" y="258"/>
                </a:lnTo>
                <a:lnTo>
                  <a:pt x="294" y="251"/>
                </a:lnTo>
                <a:lnTo>
                  <a:pt x="300" y="243"/>
                </a:lnTo>
                <a:lnTo>
                  <a:pt x="307" y="238"/>
                </a:lnTo>
                <a:lnTo>
                  <a:pt x="315" y="234"/>
                </a:lnTo>
                <a:lnTo>
                  <a:pt x="323" y="231"/>
                </a:lnTo>
                <a:lnTo>
                  <a:pt x="333" y="229"/>
                </a:lnTo>
                <a:lnTo>
                  <a:pt x="343" y="231"/>
                </a:lnTo>
                <a:lnTo>
                  <a:pt x="352" y="234"/>
                </a:lnTo>
                <a:lnTo>
                  <a:pt x="360" y="238"/>
                </a:lnTo>
                <a:lnTo>
                  <a:pt x="367" y="243"/>
                </a:lnTo>
                <a:lnTo>
                  <a:pt x="373" y="251"/>
                </a:lnTo>
                <a:lnTo>
                  <a:pt x="377" y="258"/>
                </a:lnTo>
                <a:lnTo>
                  <a:pt x="380" y="268"/>
                </a:lnTo>
                <a:lnTo>
                  <a:pt x="381" y="278"/>
                </a:lnTo>
                <a:close/>
                <a:moveTo>
                  <a:pt x="358" y="278"/>
                </a:moveTo>
                <a:lnTo>
                  <a:pt x="358" y="278"/>
                </a:lnTo>
                <a:lnTo>
                  <a:pt x="358" y="272"/>
                </a:lnTo>
                <a:lnTo>
                  <a:pt x="356" y="268"/>
                </a:lnTo>
                <a:lnTo>
                  <a:pt x="354" y="264"/>
                </a:lnTo>
                <a:lnTo>
                  <a:pt x="351" y="260"/>
                </a:lnTo>
                <a:lnTo>
                  <a:pt x="347" y="257"/>
                </a:lnTo>
                <a:lnTo>
                  <a:pt x="343" y="256"/>
                </a:lnTo>
                <a:lnTo>
                  <a:pt x="338" y="253"/>
                </a:lnTo>
                <a:lnTo>
                  <a:pt x="333" y="253"/>
                </a:lnTo>
                <a:lnTo>
                  <a:pt x="329" y="253"/>
                </a:lnTo>
                <a:lnTo>
                  <a:pt x="323" y="256"/>
                </a:lnTo>
                <a:lnTo>
                  <a:pt x="319" y="257"/>
                </a:lnTo>
                <a:lnTo>
                  <a:pt x="316" y="260"/>
                </a:lnTo>
                <a:lnTo>
                  <a:pt x="314" y="264"/>
                </a:lnTo>
                <a:lnTo>
                  <a:pt x="311" y="268"/>
                </a:lnTo>
                <a:lnTo>
                  <a:pt x="310" y="272"/>
                </a:lnTo>
                <a:lnTo>
                  <a:pt x="310" y="278"/>
                </a:lnTo>
                <a:lnTo>
                  <a:pt x="310" y="283"/>
                </a:lnTo>
                <a:lnTo>
                  <a:pt x="311" y="287"/>
                </a:lnTo>
                <a:lnTo>
                  <a:pt x="314" y="291"/>
                </a:lnTo>
                <a:lnTo>
                  <a:pt x="316" y="296"/>
                </a:lnTo>
                <a:lnTo>
                  <a:pt x="319" y="298"/>
                </a:lnTo>
                <a:lnTo>
                  <a:pt x="323" y="300"/>
                </a:lnTo>
                <a:lnTo>
                  <a:pt x="329" y="302"/>
                </a:lnTo>
                <a:lnTo>
                  <a:pt x="333" y="302"/>
                </a:lnTo>
                <a:lnTo>
                  <a:pt x="338" y="302"/>
                </a:lnTo>
                <a:lnTo>
                  <a:pt x="343" y="300"/>
                </a:lnTo>
                <a:lnTo>
                  <a:pt x="347" y="298"/>
                </a:lnTo>
                <a:lnTo>
                  <a:pt x="351" y="296"/>
                </a:lnTo>
                <a:lnTo>
                  <a:pt x="354" y="291"/>
                </a:lnTo>
                <a:lnTo>
                  <a:pt x="356" y="287"/>
                </a:lnTo>
                <a:lnTo>
                  <a:pt x="358" y="283"/>
                </a:lnTo>
                <a:lnTo>
                  <a:pt x="358" y="278"/>
                </a:lnTo>
                <a:close/>
                <a:moveTo>
                  <a:pt x="34" y="278"/>
                </a:moveTo>
                <a:lnTo>
                  <a:pt x="34" y="278"/>
                </a:lnTo>
                <a:lnTo>
                  <a:pt x="36" y="268"/>
                </a:lnTo>
                <a:lnTo>
                  <a:pt x="39" y="258"/>
                </a:lnTo>
                <a:lnTo>
                  <a:pt x="43" y="251"/>
                </a:lnTo>
                <a:lnTo>
                  <a:pt x="48" y="243"/>
                </a:lnTo>
                <a:lnTo>
                  <a:pt x="56" y="238"/>
                </a:lnTo>
                <a:lnTo>
                  <a:pt x="63" y="234"/>
                </a:lnTo>
                <a:lnTo>
                  <a:pt x="73" y="231"/>
                </a:lnTo>
                <a:lnTo>
                  <a:pt x="83" y="229"/>
                </a:lnTo>
                <a:lnTo>
                  <a:pt x="92" y="231"/>
                </a:lnTo>
                <a:lnTo>
                  <a:pt x="101" y="234"/>
                </a:lnTo>
                <a:lnTo>
                  <a:pt x="109" y="238"/>
                </a:lnTo>
                <a:lnTo>
                  <a:pt x="117" y="243"/>
                </a:lnTo>
                <a:lnTo>
                  <a:pt x="123" y="251"/>
                </a:lnTo>
                <a:lnTo>
                  <a:pt x="127" y="258"/>
                </a:lnTo>
                <a:lnTo>
                  <a:pt x="129" y="268"/>
                </a:lnTo>
                <a:lnTo>
                  <a:pt x="131" y="278"/>
                </a:lnTo>
                <a:lnTo>
                  <a:pt x="129" y="287"/>
                </a:lnTo>
                <a:lnTo>
                  <a:pt x="127" y="297"/>
                </a:lnTo>
                <a:lnTo>
                  <a:pt x="123" y="304"/>
                </a:lnTo>
                <a:lnTo>
                  <a:pt x="117" y="312"/>
                </a:lnTo>
                <a:lnTo>
                  <a:pt x="109" y="318"/>
                </a:lnTo>
                <a:lnTo>
                  <a:pt x="101" y="322"/>
                </a:lnTo>
                <a:lnTo>
                  <a:pt x="92" y="324"/>
                </a:lnTo>
                <a:lnTo>
                  <a:pt x="83" y="326"/>
                </a:lnTo>
                <a:lnTo>
                  <a:pt x="73" y="324"/>
                </a:lnTo>
                <a:lnTo>
                  <a:pt x="63" y="322"/>
                </a:lnTo>
                <a:lnTo>
                  <a:pt x="56" y="318"/>
                </a:lnTo>
                <a:lnTo>
                  <a:pt x="48" y="312"/>
                </a:lnTo>
                <a:lnTo>
                  <a:pt x="43" y="304"/>
                </a:lnTo>
                <a:lnTo>
                  <a:pt x="39" y="297"/>
                </a:lnTo>
                <a:lnTo>
                  <a:pt x="36" y="287"/>
                </a:lnTo>
                <a:lnTo>
                  <a:pt x="34" y="278"/>
                </a:lnTo>
                <a:close/>
                <a:moveTo>
                  <a:pt x="58" y="278"/>
                </a:moveTo>
                <a:lnTo>
                  <a:pt x="58" y="278"/>
                </a:lnTo>
                <a:lnTo>
                  <a:pt x="58" y="283"/>
                </a:lnTo>
                <a:lnTo>
                  <a:pt x="59" y="287"/>
                </a:lnTo>
                <a:lnTo>
                  <a:pt x="62" y="291"/>
                </a:lnTo>
                <a:lnTo>
                  <a:pt x="65" y="296"/>
                </a:lnTo>
                <a:lnTo>
                  <a:pt x="69" y="298"/>
                </a:lnTo>
                <a:lnTo>
                  <a:pt x="73" y="300"/>
                </a:lnTo>
                <a:lnTo>
                  <a:pt x="77" y="302"/>
                </a:lnTo>
                <a:lnTo>
                  <a:pt x="83" y="302"/>
                </a:lnTo>
                <a:lnTo>
                  <a:pt x="88" y="302"/>
                </a:lnTo>
                <a:lnTo>
                  <a:pt x="92" y="300"/>
                </a:lnTo>
                <a:lnTo>
                  <a:pt x="96" y="298"/>
                </a:lnTo>
                <a:lnTo>
                  <a:pt x="101" y="296"/>
                </a:lnTo>
                <a:lnTo>
                  <a:pt x="103" y="291"/>
                </a:lnTo>
                <a:lnTo>
                  <a:pt x="105" y="287"/>
                </a:lnTo>
                <a:lnTo>
                  <a:pt x="106" y="283"/>
                </a:lnTo>
                <a:lnTo>
                  <a:pt x="107" y="278"/>
                </a:lnTo>
                <a:lnTo>
                  <a:pt x="106" y="272"/>
                </a:lnTo>
                <a:lnTo>
                  <a:pt x="105" y="268"/>
                </a:lnTo>
                <a:lnTo>
                  <a:pt x="103" y="264"/>
                </a:lnTo>
                <a:lnTo>
                  <a:pt x="101" y="260"/>
                </a:lnTo>
                <a:lnTo>
                  <a:pt x="96" y="257"/>
                </a:lnTo>
                <a:lnTo>
                  <a:pt x="92" y="256"/>
                </a:lnTo>
                <a:lnTo>
                  <a:pt x="88" y="253"/>
                </a:lnTo>
                <a:lnTo>
                  <a:pt x="83" y="253"/>
                </a:lnTo>
                <a:lnTo>
                  <a:pt x="77" y="253"/>
                </a:lnTo>
                <a:lnTo>
                  <a:pt x="73" y="256"/>
                </a:lnTo>
                <a:lnTo>
                  <a:pt x="69" y="257"/>
                </a:lnTo>
                <a:lnTo>
                  <a:pt x="65" y="260"/>
                </a:lnTo>
                <a:lnTo>
                  <a:pt x="62" y="264"/>
                </a:lnTo>
                <a:lnTo>
                  <a:pt x="59" y="268"/>
                </a:lnTo>
                <a:lnTo>
                  <a:pt x="58" y="272"/>
                </a:lnTo>
                <a:lnTo>
                  <a:pt x="58" y="278"/>
                </a:lnTo>
                <a:close/>
              </a:path>
            </a:pathLst>
          </a:custGeom>
          <a:solidFill>
            <a:schemeClr val="accent1"/>
          </a:solidFill>
          <a:ln>
            <a:noFill/>
          </a:ln>
        </p:spPr>
        <p:txBody>
          <a:bodyPr/>
          <a:lstStyle/>
          <a:p>
            <a:endParaRPr lang="en-US" dirty="0"/>
          </a:p>
        </p:txBody>
      </p:sp>
      <p:sp>
        <p:nvSpPr>
          <p:cNvPr id="328" name="Freeform 376"/>
          <p:cNvSpPr>
            <a:spLocks noEditPoints="1"/>
          </p:cNvSpPr>
          <p:nvPr/>
        </p:nvSpPr>
        <p:spPr bwMode="auto">
          <a:xfrm>
            <a:off x="9033089" y="3960033"/>
            <a:ext cx="364303" cy="301402"/>
          </a:xfrm>
          <a:custGeom>
            <a:avLst/>
            <a:gdLst>
              <a:gd name="T0" fmla="*/ 46679 w 416"/>
              <a:gd name="T1" fmla="*/ 127900 h 344"/>
              <a:gd name="T2" fmla="*/ 42966 w 416"/>
              <a:gd name="T3" fmla="*/ 125777 h 344"/>
              <a:gd name="T4" fmla="*/ 42966 w 416"/>
              <a:gd name="T5" fmla="*/ 119409 h 344"/>
              <a:gd name="T6" fmla="*/ 72140 w 416"/>
              <a:gd name="T7" fmla="*/ 73768 h 344"/>
              <a:gd name="T8" fmla="*/ 77975 w 416"/>
              <a:gd name="T9" fmla="*/ 73768 h 344"/>
              <a:gd name="T10" fmla="*/ 118819 w 416"/>
              <a:gd name="T11" fmla="*/ 78014 h 344"/>
              <a:gd name="T12" fmla="*/ 123592 w 416"/>
              <a:gd name="T13" fmla="*/ 76952 h 344"/>
              <a:gd name="T14" fmla="*/ 141627 w 416"/>
              <a:gd name="T15" fmla="*/ 92343 h 344"/>
              <a:gd name="T16" fmla="*/ 167089 w 416"/>
              <a:gd name="T17" fmla="*/ 29189 h 344"/>
              <a:gd name="T18" fmla="*/ 173984 w 416"/>
              <a:gd name="T19" fmla="*/ 28127 h 344"/>
              <a:gd name="T20" fmla="*/ 177167 w 416"/>
              <a:gd name="T21" fmla="*/ 30781 h 344"/>
              <a:gd name="T22" fmla="*/ 149584 w 416"/>
              <a:gd name="T23" fmla="*/ 104549 h 344"/>
              <a:gd name="T24" fmla="*/ 145341 w 416"/>
              <a:gd name="T25" fmla="*/ 108264 h 344"/>
              <a:gd name="T26" fmla="*/ 139506 w 416"/>
              <a:gd name="T27" fmla="*/ 106672 h 344"/>
              <a:gd name="T28" fmla="*/ 100784 w 416"/>
              <a:gd name="T29" fmla="*/ 113040 h 344"/>
              <a:gd name="T30" fmla="*/ 95479 w 416"/>
              <a:gd name="T31" fmla="*/ 114633 h 344"/>
              <a:gd name="T32" fmla="*/ 75853 w 416"/>
              <a:gd name="T33" fmla="*/ 90751 h 344"/>
              <a:gd name="T34" fmla="*/ 51453 w 416"/>
              <a:gd name="T35" fmla="*/ 127900 h 344"/>
              <a:gd name="T36" fmla="*/ 220663 w 416"/>
              <a:gd name="T37" fmla="*/ 170357 h 344"/>
              <a:gd name="T38" fmla="*/ 220663 w 416"/>
              <a:gd name="T39" fmla="*/ 182563 h 344"/>
              <a:gd name="T40" fmla="*/ 220663 w 416"/>
              <a:gd name="T41" fmla="*/ 131615 h 344"/>
              <a:gd name="T42" fmla="*/ 218011 w 416"/>
              <a:gd name="T43" fmla="*/ 141168 h 344"/>
              <a:gd name="T44" fmla="*/ 209524 w 416"/>
              <a:gd name="T45" fmla="*/ 151251 h 344"/>
              <a:gd name="T46" fmla="*/ 195732 w 416"/>
              <a:gd name="T47" fmla="*/ 155497 h 344"/>
              <a:gd name="T48" fmla="*/ 19626 w 416"/>
              <a:gd name="T49" fmla="*/ 155497 h 344"/>
              <a:gd name="T50" fmla="*/ 7426 w 416"/>
              <a:gd name="T51" fmla="*/ 148598 h 344"/>
              <a:gd name="T52" fmla="*/ 0 w 416"/>
              <a:gd name="T53" fmla="*/ 135861 h 344"/>
              <a:gd name="T54" fmla="*/ 0 w 416"/>
              <a:gd name="T55" fmla="*/ 24943 h 344"/>
              <a:gd name="T56" fmla="*/ 4774 w 416"/>
              <a:gd name="T57" fmla="*/ 11145 h 344"/>
              <a:gd name="T58" fmla="*/ 14852 w 416"/>
              <a:gd name="T59" fmla="*/ 2123 h 344"/>
              <a:gd name="T60" fmla="*/ 195732 w 416"/>
              <a:gd name="T61" fmla="*/ 0 h 344"/>
              <a:gd name="T62" fmla="*/ 205280 w 416"/>
              <a:gd name="T63" fmla="*/ 2123 h 344"/>
              <a:gd name="T64" fmla="*/ 215889 w 416"/>
              <a:gd name="T65" fmla="*/ 11145 h 344"/>
              <a:gd name="T66" fmla="*/ 220663 w 416"/>
              <a:gd name="T67" fmla="*/ 24943 h 344"/>
              <a:gd name="T68" fmla="*/ 207932 w 416"/>
              <a:gd name="T69" fmla="*/ 24943 h 344"/>
              <a:gd name="T70" fmla="*/ 205811 w 416"/>
              <a:gd name="T71" fmla="*/ 17513 h 344"/>
              <a:gd name="T72" fmla="*/ 199976 w 416"/>
              <a:gd name="T73" fmla="*/ 13268 h 344"/>
              <a:gd name="T74" fmla="*/ 24400 w 416"/>
              <a:gd name="T75" fmla="*/ 12737 h 344"/>
              <a:gd name="T76" fmla="*/ 19626 w 416"/>
              <a:gd name="T77" fmla="*/ 13268 h 344"/>
              <a:gd name="T78" fmla="*/ 13791 w 416"/>
              <a:gd name="T79" fmla="*/ 17513 h 344"/>
              <a:gd name="T80" fmla="*/ 12731 w 416"/>
              <a:gd name="T81" fmla="*/ 24943 h 344"/>
              <a:gd name="T82" fmla="*/ 12731 w 416"/>
              <a:gd name="T83" fmla="*/ 133738 h 344"/>
              <a:gd name="T84" fmla="*/ 16444 w 416"/>
              <a:gd name="T85" fmla="*/ 139576 h 344"/>
              <a:gd name="T86" fmla="*/ 22278 w 416"/>
              <a:gd name="T87" fmla="*/ 143291 h 344"/>
              <a:gd name="T88" fmla="*/ 195732 w 416"/>
              <a:gd name="T89" fmla="*/ 143291 h 344"/>
              <a:gd name="T90" fmla="*/ 202098 w 416"/>
              <a:gd name="T91" fmla="*/ 141699 h 344"/>
              <a:gd name="T92" fmla="*/ 206341 w 416"/>
              <a:gd name="T93" fmla="*/ 135861 h 344"/>
              <a:gd name="T94" fmla="*/ 207932 w 416"/>
              <a:gd name="T95" fmla="*/ 24943 h 34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16" h="344">
                <a:moveTo>
                  <a:pt x="91" y="242"/>
                </a:moveTo>
                <a:lnTo>
                  <a:pt x="91" y="242"/>
                </a:lnTo>
                <a:lnTo>
                  <a:pt x="88" y="241"/>
                </a:lnTo>
                <a:lnTo>
                  <a:pt x="86" y="240"/>
                </a:lnTo>
                <a:lnTo>
                  <a:pt x="81" y="237"/>
                </a:lnTo>
                <a:lnTo>
                  <a:pt x="80" y="233"/>
                </a:lnTo>
                <a:lnTo>
                  <a:pt x="80" y="229"/>
                </a:lnTo>
                <a:lnTo>
                  <a:pt x="81" y="225"/>
                </a:lnTo>
                <a:lnTo>
                  <a:pt x="132" y="143"/>
                </a:lnTo>
                <a:lnTo>
                  <a:pt x="136" y="139"/>
                </a:lnTo>
                <a:lnTo>
                  <a:pt x="142" y="138"/>
                </a:lnTo>
                <a:lnTo>
                  <a:pt x="147" y="139"/>
                </a:lnTo>
                <a:lnTo>
                  <a:pt x="152" y="143"/>
                </a:lnTo>
                <a:lnTo>
                  <a:pt x="183" y="187"/>
                </a:lnTo>
                <a:lnTo>
                  <a:pt x="224" y="147"/>
                </a:lnTo>
                <a:lnTo>
                  <a:pt x="229" y="146"/>
                </a:lnTo>
                <a:lnTo>
                  <a:pt x="233" y="145"/>
                </a:lnTo>
                <a:lnTo>
                  <a:pt x="237" y="146"/>
                </a:lnTo>
                <a:lnTo>
                  <a:pt x="241" y="147"/>
                </a:lnTo>
                <a:lnTo>
                  <a:pt x="267" y="174"/>
                </a:lnTo>
                <a:lnTo>
                  <a:pt x="312" y="59"/>
                </a:lnTo>
                <a:lnTo>
                  <a:pt x="315" y="55"/>
                </a:lnTo>
                <a:lnTo>
                  <a:pt x="319" y="53"/>
                </a:lnTo>
                <a:lnTo>
                  <a:pt x="323" y="51"/>
                </a:lnTo>
                <a:lnTo>
                  <a:pt x="328" y="53"/>
                </a:lnTo>
                <a:lnTo>
                  <a:pt x="332" y="55"/>
                </a:lnTo>
                <a:lnTo>
                  <a:pt x="334" y="58"/>
                </a:lnTo>
                <a:lnTo>
                  <a:pt x="334" y="64"/>
                </a:lnTo>
                <a:lnTo>
                  <a:pt x="334" y="68"/>
                </a:lnTo>
                <a:lnTo>
                  <a:pt x="282" y="197"/>
                </a:lnTo>
                <a:lnTo>
                  <a:pt x="279" y="202"/>
                </a:lnTo>
                <a:lnTo>
                  <a:pt x="274" y="204"/>
                </a:lnTo>
                <a:lnTo>
                  <a:pt x="268" y="204"/>
                </a:lnTo>
                <a:lnTo>
                  <a:pt x="263" y="201"/>
                </a:lnTo>
                <a:lnTo>
                  <a:pt x="233" y="172"/>
                </a:lnTo>
                <a:lnTo>
                  <a:pt x="190" y="213"/>
                </a:lnTo>
                <a:lnTo>
                  <a:pt x="186" y="216"/>
                </a:lnTo>
                <a:lnTo>
                  <a:pt x="180" y="216"/>
                </a:lnTo>
                <a:lnTo>
                  <a:pt x="176" y="215"/>
                </a:lnTo>
                <a:lnTo>
                  <a:pt x="172" y="212"/>
                </a:lnTo>
                <a:lnTo>
                  <a:pt x="143" y="171"/>
                </a:lnTo>
                <a:lnTo>
                  <a:pt x="101" y="237"/>
                </a:lnTo>
                <a:lnTo>
                  <a:pt x="97" y="241"/>
                </a:lnTo>
                <a:lnTo>
                  <a:pt x="91" y="242"/>
                </a:lnTo>
                <a:close/>
                <a:moveTo>
                  <a:pt x="416" y="321"/>
                </a:moveTo>
                <a:lnTo>
                  <a:pt x="0" y="321"/>
                </a:lnTo>
                <a:lnTo>
                  <a:pt x="0" y="344"/>
                </a:lnTo>
                <a:lnTo>
                  <a:pt x="416" y="344"/>
                </a:lnTo>
                <a:lnTo>
                  <a:pt x="416" y="321"/>
                </a:lnTo>
                <a:close/>
                <a:moveTo>
                  <a:pt x="416" y="47"/>
                </a:moveTo>
                <a:lnTo>
                  <a:pt x="416" y="248"/>
                </a:lnTo>
                <a:lnTo>
                  <a:pt x="414" y="256"/>
                </a:lnTo>
                <a:lnTo>
                  <a:pt x="411" y="266"/>
                </a:lnTo>
                <a:lnTo>
                  <a:pt x="407" y="273"/>
                </a:lnTo>
                <a:lnTo>
                  <a:pt x="402" y="280"/>
                </a:lnTo>
                <a:lnTo>
                  <a:pt x="395" y="285"/>
                </a:lnTo>
                <a:lnTo>
                  <a:pt x="387" y="291"/>
                </a:lnTo>
                <a:lnTo>
                  <a:pt x="378" y="293"/>
                </a:lnTo>
                <a:lnTo>
                  <a:pt x="369" y="293"/>
                </a:lnTo>
                <a:lnTo>
                  <a:pt x="46" y="293"/>
                </a:lnTo>
                <a:lnTo>
                  <a:pt x="37" y="293"/>
                </a:lnTo>
                <a:lnTo>
                  <a:pt x="28" y="291"/>
                </a:lnTo>
                <a:lnTo>
                  <a:pt x="21" y="285"/>
                </a:lnTo>
                <a:lnTo>
                  <a:pt x="14" y="280"/>
                </a:lnTo>
                <a:lnTo>
                  <a:pt x="9" y="273"/>
                </a:lnTo>
                <a:lnTo>
                  <a:pt x="3" y="266"/>
                </a:lnTo>
                <a:lnTo>
                  <a:pt x="0" y="256"/>
                </a:lnTo>
                <a:lnTo>
                  <a:pt x="0" y="248"/>
                </a:lnTo>
                <a:lnTo>
                  <a:pt x="0" y="47"/>
                </a:lnTo>
                <a:lnTo>
                  <a:pt x="0" y="37"/>
                </a:lnTo>
                <a:lnTo>
                  <a:pt x="3" y="29"/>
                </a:lnTo>
                <a:lnTo>
                  <a:pt x="9" y="21"/>
                </a:lnTo>
                <a:lnTo>
                  <a:pt x="14" y="14"/>
                </a:lnTo>
                <a:lnTo>
                  <a:pt x="21" y="9"/>
                </a:lnTo>
                <a:lnTo>
                  <a:pt x="28" y="4"/>
                </a:lnTo>
                <a:lnTo>
                  <a:pt x="37" y="2"/>
                </a:lnTo>
                <a:lnTo>
                  <a:pt x="46" y="0"/>
                </a:lnTo>
                <a:lnTo>
                  <a:pt x="369" y="0"/>
                </a:lnTo>
                <a:lnTo>
                  <a:pt x="378" y="2"/>
                </a:lnTo>
                <a:lnTo>
                  <a:pt x="387" y="4"/>
                </a:lnTo>
                <a:lnTo>
                  <a:pt x="395" y="9"/>
                </a:lnTo>
                <a:lnTo>
                  <a:pt x="402" y="14"/>
                </a:lnTo>
                <a:lnTo>
                  <a:pt x="407" y="21"/>
                </a:lnTo>
                <a:lnTo>
                  <a:pt x="411" y="29"/>
                </a:lnTo>
                <a:lnTo>
                  <a:pt x="414" y="37"/>
                </a:lnTo>
                <a:lnTo>
                  <a:pt x="416" y="47"/>
                </a:lnTo>
                <a:close/>
                <a:moveTo>
                  <a:pt x="392" y="47"/>
                </a:moveTo>
                <a:lnTo>
                  <a:pt x="392" y="47"/>
                </a:lnTo>
                <a:lnTo>
                  <a:pt x="391" y="42"/>
                </a:lnTo>
                <a:lnTo>
                  <a:pt x="389" y="37"/>
                </a:lnTo>
                <a:lnTo>
                  <a:pt x="388" y="33"/>
                </a:lnTo>
                <a:lnTo>
                  <a:pt x="385" y="31"/>
                </a:lnTo>
                <a:lnTo>
                  <a:pt x="381" y="28"/>
                </a:lnTo>
                <a:lnTo>
                  <a:pt x="377" y="25"/>
                </a:lnTo>
                <a:lnTo>
                  <a:pt x="373" y="24"/>
                </a:lnTo>
                <a:lnTo>
                  <a:pt x="369" y="24"/>
                </a:lnTo>
                <a:lnTo>
                  <a:pt x="46" y="24"/>
                </a:lnTo>
                <a:lnTo>
                  <a:pt x="42" y="24"/>
                </a:lnTo>
                <a:lnTo>
                  <a:pt x="37" y="25"/>
                </a:lnTo>
                <a:lnTo>
                  <a:pt x="33" y="28"/>
                </a:lnTo>
                <a:lnTo>
                  <a:pt x="31" y="31"/>
                </a:lnTo>
                <a:lnTo>
                  <a:pt x="26" y="33"/>
                </a:lnTo>
                <a:lnTo>
                  <a:pt x="25" y="37"/>
                </a:lnTo>
                <a:lnTo>
                  <a:pt x="24" y="42"/>
                </a:lnTo>
                <a:lnTo>
                  <a:pt x="24" y="47"/>
                </a:lnTo>
                <a:lnTo>
                  <a:pt x="24" y="248"/>
                </a:lnTo>
                <a:lnTo>
                  <a:pt x="24" y="252"/>
                </a:lnTo>
                <a:lnTo>
                  <a:pt x="25" y="256"/>
                </a:lnTo>
                <a:lnTo>
                  <a:pt x="26" y="260"/>
                </a:lnTo>
                <a:lnTo>
                  <a:pt x="31" y="263"/>
                </a:lnTo>
                <a:lnTo>
                  <a:pt x="33" y="267"/>
                </a:lnTo>
                <a:lnTo>
                  <a:pt x="37" y="269"/>
                </a:lnTo>
                <a:lnTo>
                  <a:pt x="42" y="270"/>
                </a:lnTo>
                <a:lnTo>
                  <a:pt x="46" y="270"/>
                </a:lnTo>
                <a:lnTo>
                  <a:pt x="369" y="270"/>
                </a:lnTo>
                <a:lnTo>
                  <a:pt x="373" y="270"/>
                </a:lnTo>
                <a:lnTo>
                  <a:pt x="377" y="269"/>
                </a:lnTo>
                <a:lnTo>
                  <a:pt x="381" y="267"/>
                </a:lnTo>
                <a:lnTo>
                  <a:pt x="385" y="263"/>
                </a:lnTo>
                <a:lnTo>
                  <a:pt x="388" y="260"/>
                </a:lnTo>
                <a:lnTo>
                  <a:pt x="389" y="256"/>
                </a:lnTo>
                <a:lnTo>
                  <a:pt x="391" y="252"/>
                </a:lnTo>
                <a:lnTo>
                  <a:pt x="392" y="248"/>
                </a:lnTo>
                <a:lnTo>
                  <a:pt x="392" y="47"/>
                </a:lnTo>
                <a:close/>
              </a:path>
            </a:pathLst>
          </a:custGeom>
          <a:solidFill>
            <a:schemeClr val="accent1"/>
          </a:solidFill>
          <a:ln>
            <a:noFill/>
          </a:ln>
        </p:spPr>
        <p:txBody>
          <a:bodyPr/>
          <a:lstStyle/>
          <a:p>
            <a:endParaRPr lang="en-US" dirty="0"/>
          </a:p>
        </p:txBody>
      </p:sp>
      <p:sp>
        <p:nvSpPr>
          <p:cNvPr id="329" name="Freeform 377"/>
          <p:cNvSpPr>
            <a:spLocks noEditPoints="1"/>
          </p:cNvSpPr>
          <p:nvPr/>
        </p:nvSpPr>
        <p:spPr bwMode="auto">
          <a:xfrm>
            <a:off x="9527429" y="5438491"/>
            <a:ext cx="454160" cy="335474"/>
          </a:xfrm>
          <a:custGeom>
            <a:avLst/>
            <a:gdLst>
              <a:gd name="T0" fmla="*/ 21650 w 469"/>
              <a:gd name="T1" fmla="*/ 201613 h 384"/>
              <a:gd name="T2" fmla="*/ 12673 w 469"/>
              <a:gd name="T3" fmla="*/ 195792 h 384"/>
              <a:gd name="T4" fmla="*/ 163164 w 469"/>
              <a:gd name="T5" fmla="*/ 174625 h 384"/>
              <a:gd name="T6" fmla="*/ 165276 w 469"/>
              <a:gd name="T7" fmla="*/ 201613 h 384"/>
              <a:gd name="T8" fmla="*/ 174253 w 469"/>
              <a:gd name="T9" fmla="*/ 195792 h 384"/>
              <a:gd name="T10" fmla="*/ 69701 w 469"/>
              <a:gd name="T11" fmla="*/ 172508 h 384"/>
              <a:gd name="T12" fmla="*/ 25874 w 469"/>
              <a:gd name="T13" fmla="*/ 139700 h 384"/>
              <a:gd name="T14" fmla="*/ 12145 w 469"/>
              <a:gd name="T15" fmla="*/ 93663 h 384"/>
              <a:gd name="T16" fmla="*/ 30098 w 469"/>
              <a:gd name="T17" fmla="*/ 42333 h 384"/>
              <a:gd name="T18" fmla="*/ 77622 w 469"/>
              <a:gd name="T19" fmla="*/ 13758 h 384"/>
              <a:gd name="T20" fmla="*/ 121977 w 469"/>
              <a:gd name="T21" fmla="*/ 16933 h 384"/>
              <a:gd name="T22" fmla="*/ 160524 w 469"/>
              <a:gd name="T23" fmla="*/ 46038 h 384"/>
              <a:gd name="T24" fmla="*/ 186398 w 469"/>
              <a:gd name="T25" fmla="*/ 77788 h 384"/>
              <a:gd name="T26" fmla="*/ 161052 w 469"/>
              <a:gd name="T27" fmla="*/ 27517 h 384"/>
              <a:gd name="T28" fmla="*/ 110888 w 469"/>
              <a:gd name="T29" fmla="*/ 1588 h 384"/>
              <a:gd name="T30" fmla="*/ 57028 w 469"/>
              <a:gd name="T31" fmla="*/ 7408 h 384"/>
              <a:gd name="T32" fmla="*/ 10561 w 469"/>
              <a:gd name="T33" fmla="*/ 49213 h 384"/>
              <a:gd name="T34" fmla="*/ 0 w 469"/>
              <a:gd name="T35" fmla="*/ 104246 h 384"/>
              <a:gd name="T36" fmla="*/ 27458 w 469"/>
              <a:gd name="T37" fmla="*/ 160867 h 384"/>
              <a:gd name="T38" fmla="*/ 83958 w 469"/>
              <a:gd name="T39" fmla="*/ 187854 h 384"/>
              <a:gd name="T40" fmla="*/ 134650 w 469"/>
              <a:gd name="T41" fmla="*/ 178858 h 384"/>
              <a:gd name="T42" fmla="*/ 175837 w 469"/>
              <a:gd name="T43" fmla="*/ 141288 h 384"/>
              <a:gd name="T44" fmla="*/ 172669 w 469"/>
              <a:gd name="T45" fmla="*/ 116417 h 384"/>
              <a:gd name="T46" fmla="*/ 146267 w 469"/>
              <a:gd name="T47" fmla="*/ 157163 h 384"/>
              <a:gd name="T48" fmla="*/ 101383 w 469"/>
              <a:gd name="T49" fmla="*/ 176213 h 384"/>
              <a:gd name="T50" fmla="*/ 143098 w 469"/>
              <a:gd name="T51" fmla="*/ 60854 h 384"/>
              <a:gd name="T52" fmla="*/ 93463 w 469"/>
              <a:gd name="T53" fmla="*/ 34925 h 384"/>
              <a:gd name="T54" fmla="*/ 55972 w 469"/>
              <a:gd name="T55" fmla="*/ 48154 h 384"/>
              <a:gd name="T56" fmla="*/ 35379 w 469"/>
              <a:gd name="T57" fmla="*/ 82021 h 384"/>
              <a:gd name="T58" fmla="*/ 39075 w 469"/>
              <a:gd name="T59" fmla="*/ 116946 h 384"/>
              <a:gd name="T60" fmla="*/ 64949 w 469"/>
              <a:gd name="T61" fmla="*/ 146050 h 384"/>
              <a:gd name="T62" fmla="*/ 103496 w 469"/>
              <a:gd name="T63" fmla="*/ 152929 h 384"/>
              <a:gd name="T64" fmla="*/ 151019 w 469"/>
              <a:gd name="T65" fmla="*/ 110067 h 384"/>
              <a:gd name="T66" fmla="*/ 115112 w 469"/>
              <a:gd name="T67" fmla="*/ 135996 h 384"/>
              <a:gd name="T68" fmla="*/ 79734 w 469"/>
              <a:gd name="T69" fmla="*/ 139171 h 384"/>
              <a:gd name="T70" fmla="*/ 50692 w 469"/>
              <a:gd name="T71" fmla="*/ 112712 h 384"/>
              <a:gd name="T72" fmla="*/ 47523 w 469"/>
              <a:gd name="T73" fmla="*/ 84138 h 384"/>
              <a:gd name="T74" fmla="*/ 70757 w 469"/>
              <a:gd name="T75" fmla="*/ 52387 h 384"/>
              <a:gd name="T76" fmla="*/ 101383 w 469"/>
              <a:gd name="T77" fmla="*/ 47096 h 384"/>
              <a:gd name="T78" fmla="*/ 137818 w 469"/>
              <a:gd name="T79" fmla="*/ 77788 h 384"/>
              <a:gd name="T80" fmla="*/ 247650 w 469"/>
              <a:gd name="T81" fmla="*/ 72496 h 384"/>
              <a:gd name="T82" fmla="*/ 236561 w 469"/>
              <a:gd name="T83" fmla="*/ 69850 h 384"/>
              <a:gd name="T84" fmla="*/ 217024 w 469"/>
              <a:gd name="T85" fmla="*/ 75671 h 384"/>
              <a:gd name="T86" fmla="*/ 208047 w 469"/>
              <a:gd name="T87" fmla="*/ 68263 h 384"/>
              <a:gd name="T88" fmla="*/ 97159 w 469"/>
              <a:gd name="T89" fmla="*/ 87842 h 384"/>
              <a:gd name="T90" fmla="*/ 97159 w 469"/>
              <a:gd name="T91" fmla="*/ 99483 h 384"/>
              <a:gd name="T92" fmla="*/ 209103 w 469"/>
              <a:gd name="T93" fmla="*/ 121708 h 384"/>
              <a:gd name="T94" fmla="*/ 217552 w 469"/>
              <a:gd name="T95" fmla="*/ 116417 h 384"/>
              <a:gd name="T96" fmla="*/ 236561 w 469"/>
              <a:gd name="T97" fmla="*/ 119592 h 384"/>
              <a:gd name="T98" fmla="*/ 245538 w 469"/>
              <a:gd name="T99" fmla="*/ 120121 h 384"/>
              <a:gd name="T100" fmla="*/ 114056 w 469"/>
              <a:gd name="T101" fmla="*/ 77788 h 384"/>
              <a:gd name="T102" fmla="*/ 88182 w 469"/>
              <a:gd name="T103" fmla="*/ 69321 h 384"/>
              <a:gd name="T104" fmla="*/ 68117 w 469"/>
              <a:gd name="T105" fmla="*/ 93663 h 384"/>
              <a:gd name="T106" fmla="*/ 83958 w 469"/>
              <a:gd name="T107" fmla="*/ 118004 h 384"/>
              <a:gd name="T108" fmla="*/ 114056 w 469"/>
              <a:gd name="T109" fmla="*/ 110067 h 384"/>
              <a:gd name="T110" fmla="*/ 88182 w 469"/>
              <a:gd name="T111" fmla="*/ 104775 h 384"/>
              <a:gd name="T112" fmla="*/ 83958 w 469"/>
              <a:gd name="T113" fmla="*/ 91546 h 384"/>
              <a:gd name="T114" fmla="*/ 97159 w 469"/>
              <a:gd name="T115" fmla="*/ 78317 h 38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69" h="384">
                <a:moveTo>
                  <a:pt x="46" y="329"/>
                </a:moveTo>
                <a:lnTo>
                  <a:pt x="46" y="329"/>
                </a:lnTo>
                <a:lnTo>
                  <a:pt x="64" y="342"/>
                </a:lnTo>
                <a:lnTo>
                  <a:pt x="45" y="377"/>
                </a:lnTo>
                <a:lnTo>
                  <a:pt x="44" y="380"/>
                </a:lnTo>
                <a:lnTo>
                  <a:pt x="41" y="381"/>
                </a:lnTo>
                <a:lnTo>
                  <a:pt x="35" y="384"/>
                </a:lnTo>
                <a:lnTo>
                  <a:pt x="30" y="382"/>
                </a:lnTo>
                <a:lnTo>
                  <a:pt x="26" y="378"/>
                </a:lnTo>
                <a:lnTo>
                  <a:pt x="24" y="374"/>
                </a:lnTo>
                <a:lnTo>
                  <a:pt x="24" y="370"/>
                </a:lnTo>
                <a:lnTo>
                  <a:pt x="26" y="366"/>
                </a:lnTo>
                <a:lnTo>
                  <a:pt x="45" y="330"/>
                </a:lnTo>
                <a:lnTo>
                  <a:pt x="46" y="329"/>
                </a:lnTo>
                <a:close/>
                <a:moveTo>
                  <a:pt x="309" y="330"/>
                </a:moveTo>
                <a:lnTo>
                  <a:pt x="309" y="330"/>
                </a:lnTo>
                <a:lnTo>
                  <a:pt x="308" y="330"/>
                </a:lnTo>
                <a:lnTo>
                  <a:pt x="290" y="344"/>
                </a:lnTo>
                <a:lnTo>
                  <a:pt x="308" y="377"/>
                </a:lnTo>
                <a:lnTo>
                  <a:pt x="311" y="380"/>
                </a:lnTo>
                <a:lnTo>
                  <a:pt x="313" y="381"/>
                </a:lnTo>
                <a:lnTo>
                  <a:pt x="319" y="384"/>
                </a:lnTo>
                <a:lnTo>
                  <a:pt x="324" y="382"/>
                </a:lnTo>
                <a:lnTo>
                  <a:pt x="327" y="378"/>
                </a:lnTo>
                <a:lnTo>
                  <a:pt x="330" y="374"/>
                </a:lnTo>
                <a:lnTo>
                  <a:pt x="330" y="370"/>
                </a:lnTo>
                <a:lnTo>
                  <a:pt x="328" y="366"/>
                </a:lnTo>
                <a:lnTo>
                  <a:pt x="309" y="330"/>
                </a:lnTo>
                <a:close/>
                <a:moveTo>
                  <a:pt x="177" y="333"/>
                </a:moveTo>
                <a:lnTo>
                  <a:pt x="177" y="333"/>
                </a:lnTo>
                <a:lnTo>
                  <a:pt x="162" y="333"/>
                </a:lnTo>
                <a:lnTo>
                  <a:pt x="147" y="330"/>
                </a:lnTo>
                <a:lnTo>
                  <a:pt x="132" y="326"/>
                </a:lnTo>
                <a:lnTo>
                  <a:pt x="117" y="320"/>
                </a:lnTo>
                <a:lnTo>
                  <a:pt x="104" y="315"/>
                </a:lnTo>
                <a:lnTo>
                  <a:pt x="90" y="307"/>
                </a:lnTo>
                <a:lnTo>
                  <a:pt x="79" y="297"/>
                </a:lnTo>
                <a:lnTo>
                  <a:pt x="68" y="287"/>
                </a:lnTo>
                <a:lnTo>
                  <a:pt x="57" y="276"/>
                </a:lnTo>
                <a:lnTo>
                  <a:pt x="49" y="264"/>
                </a:lnTo>
                <a:lnTo>
                  <a:pt x="41" y="252"/>
                </a:lnTo>
                <a:lnTo>
                  <a:pt x="34" y="238"/>
                </a:lnTo>
                <a:lnTo>
                  <a:pt x="30" y="224"/>
                </a:lnTo>
                <a:lnTo>
                  <a:pt x="26" y="209"/>
                </a:lnTo>
                <a:lnTo>
                  <a:pt x="23" y="194"/>
                </a:lnTo>
                <a:lnTo>
                  <a:pt x="23" y="177"/>
                </a:lnTo>
                <a:lnTo>
                  <a:pt x="23" y="162"/>
                </a:lnTo>
                <a:lnTo>
                  <a:pt x="26" y="147"/>
                </a:lnTo>
                <a:lnTo>
                  <a:pt x="30" y="132"/>
                </a:lnTo>
                <a:lnTo>
                  <a:pt x="34" y="118"/>
                </a:lnTo>
                <a:lnTo>
                  <a:pt x="41" y="104"/>
                </a:lnTo>
                <a:lnTo>
                  <a:pt x="49" y="91"/>
                </a:lnTo>
                <a:lnTo>
                  <a:pt x="57" y="80"/>
                </a:lnTo>
                <a:lnTo>
                  <a:pt x="68" y="69"/>
                </a:lnTo>
                <a:lnTo>
                  <a:pt x="79" y="58"/>
                </a:lnTo>
                <a:lnTo>
                  <a:pt x="90" y="49"/>
                </a:lnTo>
                <a:lnTo>
                  <a:pt x="104" y="41"/>
                </a:lnTo>
                <a:lnTo>
                  <a:pt x="117" y="34"/>
                </a:lnTo>
                <a:lnTo>
                  <a:pt x="132" y="30"/>
                </a:lnTo>
                <a:lnTo>
                  <a:pt x="147" y="26"/>
                </a:lnTo>
                <a:lnTo>
                  <a:pt x="162" y="23"/>
                </a:lnTo>
                <a:lnTo>
                  <a:pt x="177" y="23"/>
                </a:lnTo>
                <a:lnTo>
                  <a:pt x="192" y="23"/>
                </a:lnTo>
                <a:lnTo>
                  <a:pt x="205" y="25"/>
                </a:lnTo>
                <a:lnTo>
                  <a:pt x="218" y="29"/>
                </a:lnTo>
                <a:lnTo>
                  <a:pt x="231" y="32"/>
                </a:lnTo>
                <a:lnTo>
                  <a:pt x="243" y="37"/>
                </a:lnTo>
                <a:lnTo>
                  <a:pt x="255" y="44"/>
                </a:lnTo>
                <a:lnTo>
                  <a:pt x="266" y="51"/>
                </a:lnTo>
                <a:lnTo>
                  <a:pt x="276" y="59"/>
                </a:lnTo>
                <a:lnTo>
                  <a:pt x="286" y="67"/>
                </a:lnTo>
                <a:lnTo>
                  <a:pt x="295" y="77"/>
                </a:lnTo>
                <a:lnTo>
                  <a:pt x="304" y="87"/>
                </a:lnTo>
                <a:lnTo>
                  <a:pt x="311" y="98"/>
                </a:lnTo>
                <a:lnTo>
                  <a:pt x="317" y="110"/>
                </a:lnTo>
                <a:lnTo>
                  <a:pt x="323" y="122"/>
                </a:lnTo>
                <a:lnTo>
                  <a:pt x="327" y="135"/>
                </a:lnTo>
                <a:lnTo>
                  <a:pt x="330" y="147"/>
                </a:lnTo>
                <a:lnTo>
                  <a:pt x="353" y="147"/>
                </a:lnTo>
                <a:lnTo>
                  <a:pt x="350" y="132"/>
                </a:lnTo>
                <a:lnTo>
                  <a:pt x="345" y="117"/>
                </a:lnTo>
                <a:lnTo>
                  <a:pt x="339" y="103"/>
                </a:lnTo>
                <a:lnTo>
                  <a:pt x="333" y="89"/>
                </a:lnTo>
                <a:lnTo>
                  <a:pt x="324" y="76"/>
                </a:lnTo>
                <a:lnTo>
                  <a:pt x="315" y="65"/>
                </a:lnTo>
                <a:lnTo>
                  <a:pt x="305" y="52"/>
                </a:lnTo>
                <a:lnTo>
                  <a:pt x="293" y="43"/>
                </a:lnTo>
                <a:lnTo>
                  <a:pt x="282" y="33"/>
                </a:lnTo>
                <a:lnTo>
                  <a:pt x="268" y="25"/>
                </a:lnTo>
                <a:lnTo>
                  <a:pt x="254" y="16"/>
                </a:lnTo>
                <a:lnTo>
                  <a:pt x="240" y="11"/>
                </a:lnTo>
                <a:lnTo>
                  <a:pt x="225" y="5"/>
                </a:lnTo>
                <a:lnTo>
                  <a:pt x="210" y="3"/>
                </a:lnTo>
                <a:lnTo>
                  <a:pt x="194" y="0"/>
                </a:lnTo>
                <a:lnTo>
                  <a:pt x="177" y="0"/>
                </a:lnTo>
                <a:lnTo>
                  <a:pt x="159" y="0"/>
                </a:lnTo>
                <a:lnTo>
                  <a:pt x="141" y="3"/>
                </a:lnTo>
                <a:lnTo>
                  <a:pt x="125" y="8"/>
                </a:lnTo>
                <a:lnTo>
                  <a:pt x="108" y="14"/>
                </a:lnTo>
                <a:lnTo>
                  <a:pt x="93" y="21"/>
                </a:lnTo>
                <a:lnTo>
                  <a:pt x="78" y="30"/>
                </a:lnTo>
                <a:lnTo>
                  <a:pt x="64" y="40"/>
                </a:lnTo>
                <a:lnTo>
                  <a:pt x="52" y="52"/>
                </a:lnTo>
                <a:lnTo>
                  <a:pt x="40" y="65"/>
                </a:lnTo>
                <a:lnTo>
                  <a:pt x="30" y="78"/>
                </a:lnTo>
                <a:lnTo>
                  <a:pt x="20" y="93"/>
                </a:lnTo>
                <a:lnTo>
                  <a:pt x="13" y="109"/>
                </a:lnTo>
                <a:lnTo>
                  <a:pt x="8" y="125"/>
                </a:lnTo>
                <a:lnTo>
                  <a:pt x="2" y="142"/>
                </a:lnTo>
                <a:lnTo>
                  <a:pt x="0" y="159"/>
                </a:lnTo>
                <a:lnTo>
                  <a:pt x="0" y="177"/>
                </a:lnTo>
                <a:lnTo>
                  <a:pt x="0" y="197"/>
                </a:lnTo>
                <a:lnTo>
                  <a:pt x="2" y="215"/>
                </a:lnTo>
                <a:lnTo>
                  <a:pt x="8" y="231"/>
                </a:lnTo>
                <a:lnTo>
                  <a:pt x="13" y="248"/>
                </a:lnTo>
                <a:lnTo>
                  <a:pt x="20" y="263"/>
                </a:lnTo>
                <a:lnTo>
                  <a:pt x="30" y="278"/>
                </a:lnTo>
                <a:lnTo>
                  <a:pt x="40" y="292"/>
                </a:lnTo>
                <a:lnTo>
                  <a:pt x="52" y="304"/>
                </a:lnTo>
                <a:lnTo>
                  <a:pt x="64" y="315"/>
                </a:lnTo>
                <a:lnTo>
                  <a:pt x="78" y="326"/>
                </a:lnTo>
                <a:lnTo>
                  <a:pt x="93" y="334"/>
                </a:lnTo>
                <a:lnTo>
                  <a:pt x="108" y="342"/>
                </a:lnTo>
                <a:lnTo>
                  <a:pt x="125" y="348"/>
                </a:lnTo>
                <a:lnTo>
                  <a:pt x="141" y="352"/>
                </a:lnTo>
                <a:lnTo>
                  <a:pt x="159" y="355"/>
                </a:lnTo>
                <a:lnTo>
                  <a:pt x="177" y="356"/>
                </a:lnTo>
                <a:lnTo>
                  <a:pt x="194" y="356"/>
                </a:lnTo>
                <a:lnTo>
                  <a:pt x="210" y="353"/>
                </a:lnTo>
                <a:lnTo>
                  <a:pt x="225" y="349"/>
                </a:lnTo>
                <a:lnTo>
                  <a:pt x="240" y="345"/>
                </a:lnTo>
                <a:lnTo>
                  <a:pt x="255" y="338"/>
                </a:lnTo>
                <a:lnTo>
                  <a:pt x="268" y="331"/>
                </a:lnTo>
                <a:lnTo>
                  <a:pt x="282" y="323"/>
                </a:lnTo>
                <a:lnTo>
                  <a:pt x="294" y="314"/>
                </a:lnTo>
                <a:lnTo>
                  <a:pt x="305" y="303"/>
                </a:lnTo>
                <a:lnTo>
                  <a:pt x="315" y="292"/>
                </a:lnTo>
                <a:lnTo>
                  <a:pt x="324" y="279"/>
                </a:lnTo>
                <a:lnTo>
                  <a:pt x="333" y="267"/>
                </a:lnTo>
                <a:lnTo>
                  <a:pt x="339" y="253"/>
                </a:lnTo>
                <a:lnTo>
                  <a:pt x="345" y="238"/>
                </a:lnTo>
                <a:lnTo>
                  <a:pt x="350" y="223"/>
                </a:lnTo>
                <a:lnTo>
                  <a:pt x="353" y="208"/>
                </a:lnTo>
                <a:lnTo>
                  <a:pt x="330" y="208"/>
                </a:lnTo>
                <a:lnTo>
                  <a:pt x="327" y="220"/>
                </a:lnTo>
                <a:lnTo>
                  <a:pt x="323" y="234"/>
                </a:lnTo>
                <a:lnTo>
                  <a:pt x="317" y="245"/>
                </a:lnTo>
                <a:lnTo>
                  <a:pt x="311" y="257"/>
                </a:lnTo>
                <a:lnTo>
                  <a:pt x="304" y="268"/>
                </a:lnTo>
                <a:lnTo>
                  <a:pt x="295" y="279"/>
                </a:lnTo>
                <a:lnTo>
                  <a:pt x="287" y="289"/>
                </a:lnTo>
                <a:lnTo>
                  <a:pt x="277" y="297"/>
                </a:lnTo>
                <a:lnTo>
                  <a:pt x="266" y="305"/>
                </a:lnTo>
                <a:lnTo>
                  <a:pt x="255" y="312"/>
                </a:lnTo>
                <a:lnTo>
                  <a:pt x="243" y="319"/>
                </a:lnTo>
                <a:lnTo>
                  <a:pt x="231" y="323"/>
                </a:lnTo>
                <a:lnTo>
                  <a:pt x="218" y="327"/>
                </a:lnTo>
                <a:lnTo>
                  <a:pt x="205" y="330"/>
                </a:lnTo>
                <a:lnTo>
                  <a:pt x="192" y="333"/>
                </a:lnTo>
                <a:lnTo>
                  <a:pt x="177" y="333"/>
                </a:lnTo>
                <a:close/>
                <a:moveTo>
                  <a:pt x="261" y="147"/>
                </a:moveTo>
                <a:lnTo>
                  <a:pt x="286" y="147"/>
                </a:lnTo>
                <a:lnTo>
                  <a:pt x="279" y="131"/>
                </a:lnTo>
                <a:lnTo>
                  <a:pt x="271" y="115"/>
                </a:lnTo>
                <a:lnTo>
                  <a:pt x="260" y="100"/>
                </a:lnTo>
                <a:lnTo>
                  <a:pt x="246" y="89"/>
                </a:lnTo>
                <a:lnTo>
                  <a:pt x="231" y="80"/>
                </a:lnTo>
                <a:lnTo>
                  <a:pt x="214" y="71"/>
                </a:lnTo>
                <a:lnTo>
                  <a:pt x="196" y="67"/>
                </a:lnTo>
                <a:lnTo>
                  <a:pt x="177" y="66"/>
                </a:lnTo>
                <a:lnTo>
                  <a:pt x="166" y="66"/>
                </a:lnTo>
                <a:lnTo>
                  <a:pt x="155" y="67"/>
                </a:lnTo>
                <a:lnTo>
                  <a:pt x="144" y="70"/>
                </a:lnTo>
                <a:lnTo>
                  <a:pt x="134" y="74"/>
                </a:lnTo>
                <a:lnTo>
                  <a:pt x="123" y="80"/>
                </a:lnTo>
                <a:lnTo>
                  <a:pt x="115" y="85"/>
                </a:lnTo>
                <a:lnTo>
                  <a:pt x="106" y="91"/>
                </a:lnTo>
                <a:lnTo>
                  <a:pt x="99" y="99"/>
                </a:lnTo>
                <a:lnTo>
                  <a:pt x="90" y="106"/>
                </a:lnTo>
                <a:lnTo>
                  <a:pt x="85" y="115"/>
                </a:lnTo>
                <a:lnTo>
                  <a:pt x="79" y="125"/>
                </a:lnTo>
                <a:lnTo>
                  <a:pt x="74" y="135"/>
                </a:lnTo>
                <a:lnTo>
                  <a:pt x="70" y="144"/>
                </a:lnTo>
                <a:lnTo>
                  <a:pt x="67" y="155"/>
                </a:lnTo>
                <a:lnTo>
                  <a:pt x="66" y="166"/>
                </a:lnTo>
                <a:lnTo>
                  <a:pt x="66" y="177"/>
                </a:lnTo>
                <a:lnTo>
                  <a:pt x="66" y="190"/>
                </a:lnTo>
                <a:lnTo>
                  <a:pt x="67" y="201"/>
                </a:lnTo>
                <a:lnTo>
                  <a:pt x="70" y="212"/>
                </a:lnTo>
                <a:lnTo>
                  <a:pt x="74" y="221"/>
                </a:lnTo>
                <a:lnTo>
                  <a:pt x="79" y="231"/>
                </a:lnTo>
                <a:lnTo>
                  <a:pt x="85" y="241"/>
                </a:lnTo>
                <a:lnTo>
                  <a:pt x="90" y="249"/>
                </a:lnTo>
                <a:lnTo>
                  <a:pt x="99" y="257"/>
                </a:lnTo>
                <a:lnTo>
                  <a:pt x="106" y="264"/>
                </a:lnTo>
                <a:lnTo>
                  <a:pt x="115" y="271"/>
                </a:lnTo>
                <a:lnTo>
                  <a:pt x="123" y="276"/>
                </a:lnTo>
                <a:lnTo>
                  <a:pt x="134" y="282"/>
                </a:lnTo>
                <a:lnTo>
                  <a:pt x="144" y="285"/>
                </a:lnTo>
                <a:lnTo>
                  <a:pt x="155" y="287"/>
                </a:lnTo>
                <a:lnTo>
                  <a:pt x="166" y="290"/>
                </a:lnTo>
                <a:lnTo>
                  <a:pt x="177" y="290"/>
                </a:lnTo>
                <a:lnTo>
                  <a:pt x="196" y="289"/>
                </a:lnTo>
                <a:lnTo>
                  <a:pt x="214" y="285"/>
                </a:lnTo>
                <a:lnTo>
                  <a:pt x="231" y="276"/>
                </a:lnTo>
                <a:lnTo>
                  <a:pt x="246" y="267"/>
                </a:lnTo>
                <a:lnTo>
                  <a:pt x="260" y="254"/>
                </a:lnTo>
                <a:lnTo>
                  <a:pt x="271" y="241"/>
                </a:lnTo>
                <a:lnTo>
                  <a:pt x="280" y="224"/>
                </a:lnTo>
                <a:lnTo>
                  <a:pt x="286" y="208"/>
                </a:lnTo>
                <a:lnTo>
                  <a:pt x="262" y="208"/>
                </a:lnTo>
                <a:lnTo>
                  <a:pt x="257" y="220"/>
                </a:lnTo>
                <a:lnTo>
                  <a:pt x="249" y="231"/>
                </a:lnTo>
                <a:lnTo>
                  <a:pt x="240" y="242"/>
                </a:lnTo>
                <a:lnTo>
                  <a:pt x="229" y="250"/>
                </a:lnTo>
                <a:lnTo>
                  <a:pt x="218" y="257"/>
                </a:lnTo>
                <a:lnTo>
                  <a:pt x="206" y="263"/>
                </a:lnTo>
                <a:lnTo>
                  <a:pt x="192" y="265"/>
                </a:lnTo>
                <a:lnTo>
                  <a:pt x="177" y="267"/>
                </a:lnTo>
                <a:lnTo>
                  <a:pt x="169" y="267"/>
                </a:lnTo>
                <a:lnTo>
                  <a:pt x="159" y="265"/>
                </a:lnTo>
                <a:lnTo>
                  <a:pt x="151" y="263"/>
                </a:lnTo>
                <a:lnTo>
                  <a:pt x="143" y="260"/>
                </a:lnTo>
                <a:lnTo>
                  <a:pt x="134" y="256"/>
                </a:lnTo>
                <a:lnTo>
                  <a:pt x="128" y="252"/>
                </a:lnTo>
                <a:lnTo>
                  <a:pt x="115" y="241"/>
                </a:lnTo>
                <a:lnTo>
                  <a:pt x="104" y="228"/>
                </a:lnTo>
                <a:lnTo>
                  <a:pt x="99" y="220"/>
                </a:lnTo>
                <a:lnTo>
                  <a:pt x="96" y="213"/>
                </a:lnTo>
                <a:lnTo>
                  <a:pt x="92" y="205"/>
                </a:lnTo>
                <a:lnTo>
                  <a:pt x="90" y="195"/>
                </a:lnTo>
                <a:lnTo>
                  <a:pt x="89" y="187"/>
                </a:lnTo>
                <a:lnTo>
                  <a:pt x="89" y="177"/>
                </a:lnTo>
                <a:lnTo>
                  <a:pt x="89" y="169"/>
                </a:lnTo>
                <a:lnTo>
                  <a:pt x="90" y="159"/>
                </a:lnTo>
                <a:lnTo>
                  <a:pt x="92" y="151"/>
                </a:lnTo>
                <a:lnTo>
                  <a:pt x="96" y="143"/>
                </a:lnTo>
                <a:lnTo>
                  <a:pt x="99" y="136"/>
                </a:lnTo>
                <a:lnTo>
                  <a:pt x="104" y="128"/>
                </a:lnTo>
                <a:lnTo>
                  <a:pt x="115" y="115"/>
                </a:lnTo>
                <a:lnTo>
                  <a:pt x="128" y="104"/>
                </a:lnTo>
                <a:lnTo>
                  <a:pt x="134" y="99"/>
                </a:lnTo>
                <a:lnTo>
                  <a:pt x="143" y="96"/>
                </a:lnTo>
                <a:lnTo>
                  <a:pt x="151" y="93"/>
                </a:lnTo>
                <a:lnTo>
                  <a:pt x="159" y="91"/>
                </a:lnTo>
                <a:lnTo>
                  <a:pt x="169" y="89"/>
                </a:lnTo>
                <a:lnTo>
                  <a:pt x="177" y="89"/>
                </a:lnTo>
                <a:lnTo>
                  <a:pt x="192" y="89"/>
                </a:lnTo>
                <a:lnTo>
                  <a:pt x="205" y="93"/>
                </a:lnTo>
                <a:lnTo>
                  <a:pt x="218" y="99"/>
                </a:lnTo>
                <a:lnTo>
                  <a:pt x="229" y="106"/>
                </a:lnTo>
                <a:lnTo>
                  <a:pt x="239" y="114"/>
                </a:lnTo>
                <a:lnTo>
                  <a:pt x="249" y="124"/>
                </a:lnTo>
                <a:lnTo>
                  <a:pt x="255" y="135"/>
                </a:lnTo>
                <a:lnTo>
                  <a:pt x="261" y="147"/>
                </a:lnTo>
                <a:close/>
                <a:moveTo>
                  <a:pt x="466" y="212"/>
                </a:moveTo>
                <a:lnTo>
                  <a:pt x="438" y="179"/>
                </a:lnTo>
                <a:lnTo>
                  <a:pt x="466" y="147"/>
                </a:lnTo>
                <a:lnTo>
                  <a:pt x="469" y="143"/>
                </a:lnTo>
                <a:lnTo>
                  <a:pt x="469" y="137"/>
                </a:lnTo>
                <a:lnTo>
                  <a:pt x="467" y="133"/>
                </a:lnTo>
                <a:lnTo>
                  <a:pt x="465" y="131"/>
                </a:lnTo>
                <a:lnTo>
                  <a:pt x="460" y="128"/>
                </a:lnTo>
                <a:lnTo>
                  <a:pt x="456" y="128"/>
                </a:lnTo>
                <a:lnTo>
                  <a:pt x="452" y="129"/>
                </a:lnTo>
                <a:lnTo>
                  <a:pt x="448" y="132"/>
                </a:lnTo>
                <a:lnTo>
                  <a:pt x="421" y="165"/>
                </a:lnTo>
                <a:lnTo>
                  <a:pt x="421" y="166"/>
                </a:lnTo>
                <a:lnTo>
                  <a:pt x="393" y="166"/>
                </a:lnTo>
                <a:lnTo>
                  <a:pt x="410" y="147"/>
                </a:lnTo>
                <a:lnTo>
                  <a:pt x="411" y="143"/>
                </a:lnTo>
                <a:lnTo>
                  <a:pt x="412" y="137"/>
                </a:lnTo>
                <a:lnTo>
                  <a:pt x="411" y="133"/>
                </a:lnTo>
                <a:lnTo>
                  <a:pt x="408" y="131"/>
                </a:lnTo>
                <a:lnTo>
                  <a:pt x="404" y="128"/>
                </a:lnTo>
                <a:lnTo>
                  <a:pt x="400" y="128"/>
                </a:lnTo>
                <a:lnTo>
                  <a:pt x="394" y="129"/>
                </a:lnTo>
                <a:lnTo>
                  <a:pt x="392" y="132"/>
                </a:lnTo>
                <a:lnTo>
                  <a:pt x="363" y="165"/>
                </a:lnTo>
                <a:lnTo>
                  <a:pt x="363" y="166"/>
                </a:lnTo>
                <a:lnTo>
                  <a:pt x="189" y="166"/>
                </a:lnTo>
                <a:lnTo>
                  <a:pt x="184" y="166"/>
                </a:lnTo>
                <a:lnTo>
                  <a:pt x="181" y="169"/>
                </a:lnTo>
                <a:lnTo>
                  <a:pt x="178" y="173"/>
                </a:lnTo>
                <a:lnTo>
                  <a:pt x="177" y="177"/>
                </a:lnTo>
                <a:lnTo>
                  <a:pt x="178" y="182"/>
                </a:lnTo>
                <a:lnTo>
                  <a:pt x="181" y="186"/>
                </a:lnTo>
                <a:lnTo>
                  <a:pt x="184" y="188"/>
                </a:lnTo>
                <a:lnTo>
                  <a:pt x="189" y="188"/>
                </a:lnTo>
                <a:lnTo>
                  <a:pt x="360" y="188"/>
                </a:lnTo>
                <a:lnTo>
                  <a:pt x="363" y="191"/>
                </a:lnTo>
                <a:lnTo>
                  <a:pt x="392" y="226"/>
                </a:lnTo>
                <a:lnTo>
                  <a:pt x="396" y="230"/>
                </a:lnTo>
                <a:lnTo>
                  <a:pt x="400" y="230"/>
                </a:lnTo>
                <a:lnTo>
                  <a:pt x="404" y="230"/>
                </a:lnTo>
                <a:lnTo>
                  <a:pt x="408" y="227"/>
                </a:lnTo>
                <a:lnTo>
                  <a:pt x="411" y="224"/>
                </a:lnTo>
                <a:lnTo>
                  <a:pt x="412" y="220"/>
                </a:lnTo>
                <a:lnTo>
                  <a:pt x="411" y="215"/>
                </a:lnTo>
                <a:lnTo>
                  <a:pt x="410" y="212"/>
                </a:lnTo>
                <a:lnTo>
                  <a:pt x="390" y="188"/>
                </a:lnTo>
                <a:lnTo>
                  <a:pt x="418" y="188"/>
                </a:lnTo>
                <a:lnTo>
                  <a:pt x="419" y="191"/>
                </a:lnTo>
                <a:lnTo>
                  <a:pt x="448" y="226"/>
                </a:lnTo>
                <a:lnTo>
                  <a:pt x="452" y="230"/>
                </a:lnTo>
                <a:lnTo>
                  <a:pt x="458" y="230"/>
                </a:lnTo>
                <a:lnTo>
                  <a:pt x="462" y="230"/>
                </a:lnTo>
                <a:lnTo>
                  <a:pt x="465" y="227"/>
                </a:lnTo>
                <a:lnTo>
                  <a:pt x="467" y="224"/>
                </a:lnTo>
                <a:lnTo>
                  <a:pt x="469" y="220"/>
                </a:lnTo>
                <a:lnTo>
                  <a:pt x="469" y="215"/>
                </a:lnTo>
                <a:lnTo>
                  <a:pt x="466" y="212"/>
                </a:lnTo>
                <a:close/>
                <a:moveTo>
                  <a:pt x="189" y="147"/>
                </a:moveTo>
                <a:lnTo>
                  <a:pt x="216" y="147"/>
                </a:lnTo>
                <a:lnTo>
                  <a:pt x="207" y="140"/>
                </a:lnTo>
                <a:lnTo>
                  <a:pt x="199" y="135"/>
                </a:lnTo>
                <a:lnTo>
                  <a:pt x="188" y="131"/>
                </a:lnTo>
                <a:lnTo>
                  <a:pt x="177" y="129"/>
                </a:lnTo>
                <a:lnTo>
                  <a:pt x="167" y="131"/>
                </a:lnTo>
                <a:lnTo>
                  <a:pt x="159" y="133"/>
                </a:lnTo>
                <a:lnTo>
                  <a:pt x="151" y="137"/>
                </a:lnTo>
                <a:lnTo>
                  <a:pt x="143" y="144"/>
                </a:lnTo>
                <a:lnTo>
                  <a:pt x="137" y="151"/>
                </a:lnTo>
                <a:lnTo>
                  <a:pt x="133" y="159"/>
                </a:lnTo>
                <a:lnTo>
                  <a:pt x="130" y="168"/>
                </a:lnTo>
                <a:lnTo>
                  <a:pt x="129" y="177"/>
                </a:lnTo>
                <a:lnTo>
                  <a:pt x="130" y="188"/>
                </a:lnTo>
                <a:lnTo>
                  <a:pt x="133" y="197"/>
                </a:lnTo>
                <a:lnTo>
                  <a:pt x="137" y="205"/>
                </a:lnTo>
                <a:lnTo>
                  <a:pt x="143" y="212"/>
                </a:lnTo>
                <a:lnTo>
                  <a:pt x="151" y="219"/>
                </a:lnTo>
                <a:lnTo>
                  <a:pt x="159" y="223"/>
                </a:lnTo>
                <a:lnTo>
                  <a:pt x="167" y="226"/>
                </a:lnTo>
                <a:lnTo>
                  <a:pt x="177" y="227"/>
                </a:lnTo>
                <a:lnTo>
                  <a:pt x="189" y="226"/>
                </a:lnTo>
                <a:lnTo>
                  <a:pt x="199" y="221"/>
                </a:lnTo>
                <a:lnTo>
                  <a:pt x="209" y="215"/>
                </a:lnTo>
                <a:lnTo>
                  <a:pt x="216" y="208"/>
                </a:lnTo>
                <a:lnTo>
                  <a:pt x="189" y="208"/>
                </a:lnTo>
                <a:lnTo>
                  <a:pt x="183" y="206"/>
                </a:lnTo>
                <a:lnTo>
                  <a:pt x="177" y="205"/>
                </a:lnTo>
                <a:lnTo>
                  <a:pt x="172" y="202"/>
                </a:lnTo>
                <a:lnTo>
                  <a:pt x="167" y="198"/>
                </a:lnTo>
                <a:lnTo>
                  <a:pt x="163" y="191"/>
                </a:lnTo>
                <a:lnTo>
                  <a:pt x="159" y="183"/>
                </a:lnTo>
                <a:lnTo>
                  <a:pt x="159" y="177"/>
                </a:lnTo>
                <a:lnTo>
                  <a:pt x="159" y="173"/>
                </a:lnTo>
                <a:lnTo>
                  <a:pt x="161" y="168"/>
                </a:lnTo>
                <a:lnTo>
                  <a:pt x="163" y="164"/>
                </a:lnTo>
                <a:lnTo>
                  <a:pt x="166" y="158"/>
                </a:lnTo>
                <a:lnTo>
                  <a:pt x="169" y="155"/>
                </a:lnTo>
                <a:lnTo>
                  <a:pt x="173" y="153"/>
                </a:lnTo>
                <a:lnTo>
                  <a:pt x="178" y="150"/>
                </a:lnTo>
                <a:lnTo>
                  <a:pt x="184" y="148"/>
                </a:lnTo>
                <a:lnTo>
                  <a:pt x="189" y="147"/>
                </a:lnTo>
                <a:close/>
              </a:path>
            </a:pathLst>
          </a:custGeom>
          <a:solidFill>
            <a:schemeClr val="accent1"/>
          </a:solidFill>
          <a:ln>
            <a:noFill/>
          </a:ln>
        </p:spPr>
        <p:txBody>
          <a:bodyPr/>
          <a:lstStyle/>
          <a:p>
            <a:endParaRPr lang="en-US" dirty="0"/>
          </a:p>
        </p:txBody>
      </p:sp>
      <p:sp>
        <p:nvSpPr>
          <p:cNvPr id="330" name="Freeform 378"/>
          <p:cNvSpPr>
            <a:spLocks noEditPoints="1"/>
          </p:cNvSpPr>
          <p:nvPr/>
        </p:nvSpPr>
        <p:spPr bwMode="auto">
          <a:xfrm>
            <a:off x="8607288" y="3960033"/>
            <a:ext cx="361683" cy="301402"/>
          </a:xfrm>
          <a:custGeom>
            <a:avLst/>
            <a:gdLst>
              <a:gd name="T0" fmla="*/ 219075 w 415"/>
              <a:gd name="T1" fmla="*/ 170357 h 344"/>
              <a:gd name="T2" fmla="*/ 219075 w 415"/>
              <a:gd name="T3" fmla="*/ 131615 h 344"/>
              <a:gd name="T4" fmla="*/ 212212 w 415"/>
              <a:gd name="T5" fmla="*/ 148598 h 344"/>
              <a:gd name="T6" fmla="*/ 194792 w 415"/>
              <a:gd name="T7" fmla="*/ 155497 h 344"/>
              <a:gd name="T8" fmla="*/ 15309 w 415"/>
              <a:gd name="T9" fmla="*/ 154436 h 344"/>
              <a:gd name="T10" fmla="*/ 2112 w 415"/>
              <a:gd name="T11" fmla="*/ 141168 h 344"/>
              <a:gd name="T12" fmla="*/ 0 w 415"/>
              <a:gd name="T13" fmla="*/ 24943 h 344"/>
              <a:gd name="T14" fmla="*/ 7390 w 415"/>
              <a:gd name="T15" fmla="*/ 7430 h 344"/>
              <a:gd name="T16" fmla="*/ 24811 w 415"/>
              <a:gd name="T17" fmla="*/ 0 h 344"/>
              <a:gd name="T18" fmla="*/ 203766 w 415"/>
              <a:gd name="T19" fmla="*/ 2123 h 344"/>
              <a:gd name="T20" fmla="*/ 216963 w 415"/>
              <a:gd name="T21" fmla="*/ 15390 h 344"/>
              <a:gd name="T22" fmla="*/ 206933 w 415"/>
              <a:gd name="T23" fmla="*/ 24943 h 344"/>
              <a:gd name="T24" fmla="*/ 204822 w 415"/>
              <a:gd name="T25" fmla="*/ 17513 h 344"/>
              <a:gd name="T26" fmla="*/ 197431 w 415"/>
              <a:gd name="T27" fmla="*/ 12737 h 344"/>
              <a:gd name="T28" fmla="*/ 21644 w 415"/>
              <a:gd name="T29" fmla="*/ 12737 h 344"/>
              <a:gd name="T30" fmla="*/ 14253 w 415"/>
              <a:gd name="T31" fmla="*/ 17513 h 344"/>
              <a:gd name="T32" fmla="*/ 12142 w 415"/>
              <a:gd name="T33" fmla="*/ 131615 h 344"/>
              <a:gd name="T34" fmla="*/ 14253 w 415"/>
              <a:gd name="T35" fmla="*/ 137984 h 344"/>
              <a:gd name="T36" fmla="*/ 21644 w 415"/>
              <a:gd name="T37" fmla="*/ 143291 h 344"/>
              <a:gd name="T38" fmla="*/ 197431 w 415"/>
              <a:gd name="T39" fmla="*/ 143291 h 344"/>
              <a:gd name="T40" fmla="*/ 204822 w 415"/>
              <a:gd name="T41" fmla="*/ 137984 h 344"/>
              <a:gd name="T42" fmla="*/ 206933 w 415"/>
              <a:gd name="T43" fmla="*/ 24943 h 344"/>
              <a:gd name="T44" fmla="*/ 147282 w 415"/>
              <a:gd name="T45" fmla="*/ 92874 h 344"/>
              <a:gd name="T46" fmla="*/ 135668 w 415"/>
              <a:gd name="T47" fmla="*/ 115694 h 344"/>
              <a:gd name="T48" fmla="*/ 112441 w 415"/>
              <a:gd name="T49" fmla="*/ 127900 h 344"/>
              <a:gd name="T50" fmla="*/ 102939 w 415"/>
              <a:gd name="T51" fmla="*/ 128431 h 344"/>
              <a:gd name="T52" fmla="*/ 85518 w 415"/>
              <a:gd name="T53" fmla="*/ 125247 h 344"/>
              <a:gd name="T54" fmla="*/ 62291 w 415"/>
              <a:gd name="T55" fmla="*/ 100834 h 344"/>
              <a:gd name="T56" fmla="*/ 58596 w 415"/>
              <a:gd name="T57" fmla="*/ 83321 h 344"/>
              <a:gd name="T58" fmla="*/ 65986 w 415"/>
              <a:gd name="T59" fmla="*/ 58378 h 344"/>
              <a:gd name="T60" fmla="*/ 94493 w 415"/>
              <a:gd name="T61" fmla="*/ 39803 h 344"/>
              <a:gd name="T62" fmla="*/ 148865 w 415"/>
              <a:gd name="T63" fmla="*/ 83321 h 344"/>
              <a:gd name="T64" fmla="*/ 92381 w 415"/>
              <a:gd name="T65" fmla="*/ 51479 h 344"/>
              <a:gd name="T66" fmla="*/ 76016 w 415"/>
              <a:gd name="T67" fmla="*/ 63685 h 344"/>
              <a:gd name="T68" fmla="*/ 69682 w 415"/>
              <a:gd name="T69" fmla="*/ 83321 h 344"/>
              <a:gd name="T70" fmla="*/ 75488 w 415"/>
              <a:gd name="T71" fmla="*/ 102426 h 344"/>
              <a:gd name="T72" fmla="*/ 96604 w 415"/>
              <a:gd name="T73" fmla="*/ 116755 h 344"/>
              <a:gd name="T74" fmla="*/ 103995 w 415"/>
              <a:gd name="T75" fmla="*/ 118348 h 344"/>
              <a:gd name="T76" fmla="*/ 124055 w 415"/>
              <a:gd name="T77" fmla="*/ 110918 h 344"/>
              <a:gd name="T78" fmla="*/ 136724 w 415"/>
              <a:gd name="T79" fmla="*/ 94466 h 344"/>
              <a:gd name="T80" fmla="*/ 114025 w 415"/>
              <a:gd name="T81" fmla="*/ 28127 h 344"/>
              <a:gd name="T82" fmla="*/ 119303 w 415"/>
              <a:gd name="T83" fmla="*/ 28127 h 344"/>
              <a:gd name="T84" fmla="*/ 139891 w 415"/>
              <a:gd name="T85" fmla="*/ 35027 h 344"/>
              <a:gd name="T86" fmla="*/ 157312 w 415"/>
              <a:gd name="T87" fmla="*/ 59439 h 344"/>
              <a:gd name="T88" fmla="*/ 159951 w 415"/>
              <a:gd name="T89" fmla="*/ 72176 h 344"/>
              <a:gd name="T90" fmla="*/ 145698 w 415"/>
              <a:gd name="T91" fmla="*/ 58378 h 344"/>
              <a:gd name="T92" fmla="*/ 135668 w 415"/>
              <a:gd name="T93" fmla="*/ 45641 h 344"/>
              <a:gd name="T94" fmla="*/ 124055 w 415"/>
              <a:gd name="T95" fmla="*/ 62093 h 34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15" h="344">
                <a:moveTo>
                  <a:pt x="415" y="344"/>
                </a:moveTo>
                <a:lnTo>
                  <a:pt x="0" y="344"/>
                </a:lnTo>
                <a:lnTo>
                  <a:pt x="0" y="321"/>
                </a:lnTo>
                <a:lnTo>
                  <a:pt x="415" y="321"/>
                </a:lnTo>
                <a:lnTo>
                  <a:pt x="415" y="344"/>
                </a:lnTo>
                <a:close/>
                <a:moveTo>
                  <a:pt x="415" y="47"/>
                </a:moveTo>
                <a:lnTo>
                  <a:pt x="415" y="248"/>
                </a:lnTo>
                <a:lnTo>
                  <a:pt x="414" y="256"/>
                </a:lnTo>
                <a:lnTo>
                  <a:pt x="411" y="266"/>
                </a:lnTo>
                <a:lnTo>
                  <a:pt x="407" y="273"/>
                </a:lnTo>
                <a:lnTo>
                  <a:pt x="402" y="280"/>
                </a:lnTo>
                <a:lnTo>
                  <a:pt x="395" y="285"/>
                </a:lnTo>
                <a:lnTo>
                  <a:pt x="386" y="291"/>
                </a:lnTo>
                <a:lnTo>
                  <a:pt x="378" y="293"/>
                </a:lnTo>
                <a:lnTo>
                  <a:pt x="369" y="293"/>
                </a:lnTo>
                <a:lnTo>
                  <a:pt x="47" y="293"/>
                </a:lnTo>
                <a:lnTo>
                  <a:pt x="37" y="293"/>
                </a:lnTo>
                <a:lnTo>
                  <a:pt x="29" y="291"/>
                </a:lnTo>
                <a:lnTo>
                  <a:pt x="21" y="285"/>
                </a:lnTo>
                <a:lnTo>
                  <a:pt x="14" y="280"/>
                </a:lnTo>
                <a:lnTo>
                  <a:pt x="8" y="273"/>
                </a:lnTo>
                <a:lnTo>
                  <a:pt x="4" y="266"/>
                </a:lnTo>
                <a:lnTo>
                  <a:pt x="1" y="256"/>
                </a:lnTo>
                <a:lnTo>
                  <a:pt x="0" y="248"/>
                </a:lnTo>
                <a:lnTo>
                  <a:pt x="0" y="47"/>
                </a:lnTo>
                <a:lnTo>
                  <a:pt x="1" y="37"/>
                </a:lnTo>
                <a:lnTo>
                  <a:pt x="4" y="29"/>
                </a:lnTo>
                <a:lnTo>
                  <a:pt x="8" y="21"/>
                </a:lnTo>
                <a:lnTo>
                  <a:pt x="14" y="14"/>
                </a:lnTo>
                <a:lnTo>
                  <a:pt x="21" y="9"/>
                </a:lnTo>
                <a:lnTo>
                  <a:pt x="29" y="4"/>
                </a:lnTo>
                <a:lnTo>
                  <a:pt x="37" y="2"/>
                </a:lnTo>
                <a:lnTo>
                  <a:pt x="47" y="0"/>
                </a:lnTo>
                <a:lnTo>
                  <a:pt x="369" y="0"/>
                </a:lnTo>
                <a:lnTo>
                  <a:pt x="378" y="2"/>
                </a:lnTo>
                <a:lnTo>
                  <a:pt x="386" y="4"/>
                </a:lnTo>
                <a:lnTo>
                  <a:pt x="395" y="9"/>
                </a:lnTo>
                <a:lnTo>
                  <a:pt x="402" y="14"/>
                </a:lnTo>
                <a:lnTo>
                  <a:pt x="407" y="21"/>
                </a:lnTo>
                <a:lnTo>
                  <a:pt x="411" y="29"/>
                </a:lnTo>
                <a:lnTo>
                  <a:pt x="414" y="37"/>
                </a:lnTo>
                <a:lnTo>
                  <a:pt x="415" y="47"/>
                </a:lnTo>
                <a:close/>
                <a:moveTo>
                  <a:pt x="392" y="47"/>
                </a:moveTo>
                <a:lnTo>
                  <a:pt x="392" y="47"/>
                </a:lnTo>
                <a:lnTo>
                  <a:pt x="392" y="42"/>
                </a:lnTo>
                <a:lnTo>
                  <a:pt x="391" y="37"/>
                </a:lnTo>
                <a:lnTo>
                  <a:pt x="388" y="33"/>
                </a:lnTo>
                <a:lnTo>
                  <a:pt x="385" y="31"/>
                </a:lnTo>
                <a:lnTo>
                  <a:pt x="382" y="28"/>
                </a:lnTo>
                <a:lnTo>
                  <a:pt x="378" y="25"/>
                </a:lnTo>
                <a:lnTo>
                  <a:pt x="374" y="24"/>
                </a:lnTo>
                <a:lnTo>
                  <a:pt x="369" y="24"/>
                </a:lnTo>
                <a:lnTo>
                  <a:pt x="47" y="24"/>
                </a:lnTo>
                <a:lnTo>
                  <a:pt x="41" y="24"/>
                </a:lnTo>
                <a:lnTo>
                  <a:pt x="37" y="25"/>
                </a:lnTo>
                <a:lnTo>
                  <a:pt x="33" y="28"/>
                </a:lnTo>
                <a:lnTo>
                  <a:pt x="30" y="31"/>
                </a:lnTo>
                <a:lnTo>
                  <a:pt x="27" y="33"/>
                </a:lnTo>
                <a:lnTo>
                  <a:pt x="25" y="37"/>
                </a:lnTo>
                <a:lnTo>
                  <a:pt x="23" y="42"/>
                </a:lnTo>
                <a:lnTo>
                  <a:pt x="23" y="47"/>
                </a:lnTo>
                <a:lnTo>
                  <a:pt x="23" y="248"/>
                </a:lnTo>
                <a:lnTo>
                  <a:pt x="23" y="252"/>
                </a:lnTo>
                <a:lnTo>
                  <a:pt x="25" y="256"/>
                </a:lnTo>
                <a:lnTo>
                  <a:pt x="27" y="260"/>
                </a:lnTo>
                <a:lnTo>
                  <a:pt x="30" y="263"/>
                </a:lnTo>
                <a:lnTo>
                  <a:pt x="33" y="267"/>
                </a:lnTo>
                <a:lnTo>
                  <a:pt x="37" y="269"/>
                </a:lnTo>
                <a:lnTo>
                  <a:pt x="41" y="270"/>
                </a:lnTo>
                <a:lnTo>
                  <a:pt x="47" y="270"/>
                </a:lnTo>
                <a:lnTo>
                  <a:pt x="369" y="270"/>
                </a:lnTo>
                <a:lnTo>
                  <a:pt x="374" y="270"/>
                </a:lnTo>
                <a:lnTo>
                  <a:pt x="378" y="269"/>
                </a:lnTo>
                <a:lnTo>
                  <a:pt x="382" y="267"/>
                </a:lnTo>
                <a:lnTo>
                  <a:pt x="385" y="263"/>
                </a:lnTo>
                <a:lnTo>
                  <a:pt x="388" y="260"/>
                </a:lnTo>
                <a:lnTo>
                  <a:pt x="391" y="256"/>
                </a:lnTo>
                <a:lnTo>
                  <a:pt x="392" y="252"/>
                </a:lnTo>
                <a:lnTo>
                  <a:pt x="392" y="248"/>
                </a:lnTo>
                <a:lnTo>
                  <a:pt x="392" y="47"/>
                </a:lnTo>
                <a:close/>
                <a:moveTo>
                  <a:pt x="282" y="157"/>
                </a:moveTo>
                <a:lnTo>
                  <a:pt x="282" y="157"/>
                </a:lnTo>
                <a:lnTo>
                  <a:pt x="281" y="167"/>
                </a:lnTo>
                <a:lnTo>
                  <a:pt x="279" y="175"/>
                </a:lnTo>
                <a:lnTo>
                  <a:pt x="278" y="183"/>
                </a:lnTo>
                <a:lnTo>
                  <a:pt x="275" y="190"/>
                </a:lnTo>
                <a:lnTo>
                  <a:pt x="267" y="205"/>
                </a:lnTo>
                <a:lnTo>
                  <a:pt x="257" y="218"/>
                </a:lnTo>
                <a:lnTo>
                  <a:pt x="243" y="227"/>
                </a:lnTo>
                <a:lnTo>
                  <a:pt x="230" y="236"/>
                </a:lnTo>
                <a:lnTo>
                  <a:pt x="221" y="238"/>
                </a:lnTo>
                <a:lnTo>
                  <a:pt x="213" y="241"/>
                </a:lnTo>
                <a:lnTo>
                  <a:pt x="205" y="242"/>
                </a:lnTo>
                <a:lnTo>
                  <a:pt x="197" y="242"/>
                </a:lnTo>
                <a:lnTo>
                  <a:pt x="195" y="242"/>
                </a:lnTo>
                <a:lnTo>
                  <a:pt x="187" y="242"/>
                </a:lnTo>
                <a:lnTo>
                  <a:pt x="179" y="241"/>
                </a:lnTo>
                <a:lnTo>
                  <a:pt x="162" y="236"/>
                </a:lnTo>
                <a:lnTo>
                  <a:pt x="148" y="227"/>
                </a:lnTo>
                <a:lnTo>
                  <a:pt x="136" y="218"/>
                </a:lnTo>
                <a:lnTo>
                  <a:pt x="125" y="204"/>
                </a:lnTo>
                <a:lnTo>
                  <a:pt x="118" y="190"/>
                </a:lnTo>
                <a:lnTo>
                  <a:pt x="113" y="175"/>
                </a:lnTo>
                <a:lnTo>
                  <a:pt x="111" y="167"/>
                </a:lnTo>
                <a:lnTo>
                  <a:pt x="111" y="157"/>
                </a:lnTo>
                <a:lnTo>
                  <a:pt x="111" y="149"/>
                </a:lnTo>
                <a:lnTo>
                  <a:pt x="113" y="141"/>
                </a:lnTo>
                <a:lnTo>
                  <a:pt x="118" y="125"/>
                </a:lnTo>
                <a:lnTo>
                  <a:pt x="125" y="110"/>
                </a:lnTo>
                <a:lnTo>
                  <a:pt x="136" y="98"/>
                </a:lnTo>
                <a:lnTo>
                  <a:pt x="148" y="88"/>
                </a:lnTo>
                <a:lnTo>
                  <a:pt x="162" y="80"/>
                </a:lnTo>
                <a:lnTo>
                  <a:pt x="179" y="75"/>
                </a:lnTo>
                <a:lnTo>
                  <a:pt x="187" y="73"/>
                </a:lnTo>
                <a:lnTo>
                  <a:pt x="195" y="73"/>
                </a:lnTo>
                <a:lnTo>
                  <a:pt x="195" y="157"/>
                </a:lnTo>
                <a:lnTo>
                  <a:pt x="282" y="157"/>
                </a:lnTo>
                <a:close/>
                <a:moveTo>
                  <a:pt x="259" y="178"/>
                </a:moveTo>
                <a:lnTo>
                  <a:pt x="175" y="178"/>
                </a:lnTo>
                <a:lnTo>
                  <a:pt x="175" y="97"/>
                </a:lnTo>
                <a:lnTo>
                  <a:pt x="166" y="101"/>
                </a:lnTo>
                <a:lnTo>
                  <a:pt x="158" y="105"/>
                </a:lnTo>
                <a:lnTo>
                  <a:pt x="150" y="112"/>
                </a:lnTo>
                <a:lnTo>
                  <a:pt x="144" y="120"/>
                </a:lnTo>
                <a:lnTo>
                  <a:pt x="139" y="128"/>
                </a:lnTo>
                <a:lnTo>
                  <a:pt x="135" y="138"/>
                </a:lnTo>
                <a:lnTo>
                  <a:pt x="132" y="147"/>
                </a:lnTo>
                <a:lnTo>
                  <a:pt x="132" y="157"/>
                </a:lnTo>
                <a:lnTo>
                  <a:pt x="133" y="171"/>
                </a:lnTo>
                <a:lnTo>
                  <a:pt x="136" y="182"/>
                </a:lnTo>
                <a:lnTo>
                  <a:pt x="143" y="193"/>
                </a:lnTo>
                <a:lnTo>
                  <a:pt x="150" y="202"/>
                </a:lnTo>
                <a:lnTo>
                  <a:pt x="159" y="211"/>
                </a:lnTo>
                <a:lnTo>
                  <a:pt x="170" y="218"/>
                </a:lnTo>
                <a:lnTo>
                  <a:pt x="183" y="220"/>
                </a:lnTo>
                <a:lnTo>
                  <a:pt x="195" y="223"/>
                </a:lnTo>
                <a:lnTo>
                  <a:pt x="197" y="223"/>
                </a:lnTo>
                <a:lnTo>
                  <a:pt x="208" y="222"/>
                </a:lnTo>
                <a:lnTo>
                  <a:pt x="217" y="219"/>
                </a:lnTo>
                <a:lnTo>
                  <a:pt x="227" y="215"/>
                </a:lnTo>
                <a:lnTo>
                  <a:pt x="235" y="209"/>
                </a:lnTo>
                <a:lnTo>
                  <a:pt x="243" y="202"/>
                </a:lnTo>
                <a:lnTo>
                  <a:pt x="249" y="196"/>
                </a:lnTo>
                <a:lnTo>
                  <a:pt x="254" y="187"/>
                </a:lnTo>
                <a:lnTo>
                  <a:pt x="259" y="178"/>
                </a:lnTo>
                <a:close/>
                <a:moveTo>
                  <a:pt x="303" y="136"/>
                </a:moveTo>
                <a:lnTo>
                  <a:pt x="216" y="136"/>
                </a:lnTo>
                <a:lnTo>
                  <a:pt x="216" y="53"/>
                </a:lnTo>
                <a:lnTo>
                  <a:pt x="217" y="53"/>
                </a:lnTo>
                <a:lnTo>
                  <a:pt x="226" y="53"/>
                </a:lnTo>
                <a:lnTo>
                  <a:pt x="235" y="54"/>
                </a:lnTo>
                <a:lnTo>
                  <a:pt x="242" y="55"/>
                </a:lnTo>
                <a:lnTo>
                  <a:pt x="250" y="58"/>
                </a:lnTo>
                <a:lnTo>
                  <a:pt x="265" y="66"/>
                </a:lnTo>
                <a:lnTo>
                  <a:pt x="278" y="77"/>
                </a:lnTo>
                <a:lnTo>
                  <a:pt x="287" y="90"/>
                </a:lnTo>
                <a:lnTo>
                  <a:pt x="296" y="103"/>
                </a:lnTo>
                <a:lnTo>
                  <a:pt x="298" y="112"/>
                </a:lnTo>
                <a:lnTo>
                  <a:pt x="301" y="120"/>
                </a:lnTo>
                <a:lnTo>
                  <a:pt x="301" y="128"/>
                </a:lnTo>
                <a:lnTo>
                  <a:pt x="303" y="136"/>
                </a:lnTo>
                <a:close/>
                <a:moveTo>
                  <a:pt x="235" y="117"/>
                </a:moveTo>
                <a:lnTo>
                  <a:pt x="279" y="117"/>
                </a:lnTo>
                <a:lnTo>
                  <a:pt x="276" y="110"/>
                </a:lnTo>
                <a:lnTo>
                  <a:pt x="272" y="102"/>
                </a:lnTo>
                <a:lnTo>
                  <a:pt x="268" y="97"/>
                </a:lnTo>
                <a:lnTo>
                  <a:pt x="263" y="91"/>
                </a:lnTo>
                <a:lnTo>
                  <a:pt x="257" y="86"/>
                </a:lnTo>
                <a:lnTo>
                  <a:pt x="250" y="81"/>
                </a:lnTo>
                <a:lnTo>
                  <a:pt x="243" y="77"/>
                </a:lnTo>
                <a:lnTo>
                  <a:pt x="235" y="75"/>
                </a:lnTo>
                <a:lnTo>
                  <a:pt x="235" y="117"/>
                </a:lnTo>
                <a:close/>
              </a:path>
            </a:pathLst>
          </a:custGeom>
          <a:solidFill>
            <a:schemeClr val="accent1"/>
          </a:solidFill>
          <a:ln>
            <a:noFill/>
          </a:ln>
        </p:spPr>
        <p:txBody>
          <a:bodyPr/>
          <a:lstStyle/>
          <a:p>
            <a:endParaRPr lang="en-US" dirty="0"/>
          </a:p>
        </p:txBody>
      </p:sp>
      <p:sp>
        <p:nvSpPr>
          <p:cNvPr id="331" name="Freeform 379"/>
          <p:cNvSpPr>
            <a:spLocks noEditPoints="1"/>
          </p:cNvSpPr>
          <p:nvPr/>
        </p:nvSpPr>
        <p:spPr bwMode="auto">
          <a:xfrm>
            <a:off x="9887311" y="3942571"/>
            <a:ext cx="361683" cy="361683"/>
          </a:xfrm>
          <a:custGeom>
            <a:avLst/>
            <a:gdLst>
              <a:gd name="T0" fmla="*/ 216963 w 415"/>
              <a:gd name="T1" fmla="*/ 133350 h 414"/>
              <a:gd name="T2" fmla="*/ 199543 w 415"/>
              <a:gd name="T3" fmla="*/ 147638 h 414"/>
              <a:gd name="T4" fmla="*/ 194264 w 415"/>
              <a:gd name="T5" fmla="*/ 135996 h 414"/>
              <a:gd name="T6" fmla="*/ 204294 w 415"/>
              <a:gd name="T7" fmla="*/ 130175 h 414"/>
              <a:gd name="T8" fmla="*/ 206933 w 415"/>
              <a:gd name="T9" fmla="*/ 37042 h 414"/>
              <a:gd name="T10" fmla="*/ 201655 w 415"/>
              <a:gd name="T11" fmla="*/ 26987 h 414"/>
              <a:gd name="T12" fmla="*/ 83407 w 415"/>
              <a:gd name="T13" fmla="*/ 24871 h 414"/>
              <a:gd name="T14" fmla="*/ 199543 w 415"/>
              <a:gd name="T15" fmla="*/ 13229 h 414"/>
              <a:gd name="T16" fmla="*/ 216963 w 415"/>
              <a:gd name="T17" fmla="*/ 27517 h 414"/>
              <a:gd name="T18" fmla="*/ 24283 w 415"/>
              <a:gd name="T19" fmla="*/ 69850 h 414"/>
              <a:gd name="T20" fmla="*/ 6863 w 415"/>
              <a:gd name="T21" fmla="*/ 77258 h 414"/>
              <a:gd name="T22" fmla="*/ 0 w 415"/>
              <a:gd name="T23" fmla="*/ 141817 h 414"/>
              <a:gd name="T24" fmla="*/ 4751 w 415"/>
              <a:gd name="T25" fmla="*/ 157163 h 414"/>
              <a:gd name="T26" fmla="*/ 17948 w 415"/>
              <a:gd name="T27" fmla="*/ 219075 h 414"/>
              <a:gd name="T28" fmla="*/ 22171 w 415"/>
              <a:gd name="T29" fmla="*/ 154517 h 414"/>
              <a:gd name="T30" fmla="*/ 12669 w 415"/>
              <a:gd name="T31" fmla="*/ 147108 h 414"/>
              <a:gd name="T32" fmla="*/ 12142 w 415"/>
              <a:gd name="T33" fmla="*/ 92604 h 414"/>
              <a:gd name="T34" fmla="*/ 20060 w 415"/>
              <a:gd name="T35" fmla="*/ 83079 h 414"/>
              <a:gd name="T36" fmla="*/ 63875 w 415"/>
              <a:gd name="T37" fmla="*/ 82021 h 414"/>
              <a:gd name="T38" fmla="*/ 72321 w 415"/>
              <a:gd name="T39" fmla="*/ 89429 h 414"/>
              <a:gd name="T40" fmla="*/ 73377 w 415"/>
              <a:gd name="T41" fmla="*/ 145521 h 414"/>
              <a:gd name="T42" fmla="*/ 64403 w 415"/>
              <a:gd name="T43" fmla="*/ 154517 h 414"/>
              <a:gd name="T44" fmla="*/ 67570 w 415"/>
              <a:gd name="T45" fmla="*/ 166158 h 414"/>
              <a:gd name="T46" fmla="*/ 84991 w 415"/>
              <a:gd name="T47" fmla="*/ 148696 h 414"/>
              <a:gd name="T48" fmla="*/ 84991 w 415"/>
              <a:gd name="T49" fmla="*/ 89429 h 414"/>
              <a:gd name="T50" fmla="*/ 70210 w 415"/>
              <a:gd name="T51" fmla="*/ 71967 h 414"/>
              <a:gd name="T52" fmla="*/ 14253 w 415"/>
              <a:gd name="T53" fmla="*/ 28575 h 414"/>
              <a:gd name="T54" fmla="*/ 26922 w 415"/>
              <a:gd name="T55" fmla="*/ 4233 h 414"/>
              <a:gd name="T56" fmla="*/ 48566 w 415"/>
              <a:gd name="T57" fmla="*/ 0 h 414"/>
              <a:gd name="T58" fmla="*/ 69682 w 415"/>
              <a:gd name="T59" fmla="*/ 17463 h 414"/>
              <a:gd name="T60" fmla="*/ 69682 w 415"/>
              <a:gd name="T61" fmla="*/ 40217 h 414"/>
              <a:gd name="T62" fmla="*/ 48566 w 415"/>
              <a:gd name="T63" fmla="*/ 56621 h 414"/>
              <a:gd name="T64" fmla="*/ 26922 w 415"/>
              <a:gd name="T65" fmla="*/ 52387 h 414"/>
              <a:gd name="T66" fmla="*/ 14253 w 415"/>
              <a:gd name="T67" fmla="*/ 28575 h 414"/>
              <a:gd name="T68" fmla="*/ 27450 w 415"/>
              <a:gd name="T69" fmla="*/ 34925 h 414"/>
              <a:gd name="T70" fmla="*/ 39592 w 415"/>
              <a:gd name="T71" fmla="*/ 44979 h 414"/>
              <a:gd name="T72" fmla="*/ 52261 w 415"/>
              <a:gd name="T73" fmla="*/ 42333 h 414"/>
              <a:gd name="T74" fmla="*/ 59124 w 415"/>
              <a:gd name="T75" fmla="*/ 28575 h 414"/>
              <a:gd name="T76" fmla="*/ 54373 w 415"/>
              <a:gd name="T77" fmla="*/ 16933 h 414"/>
              <a:gd name="T78" fmla="*/ 42759 w 415"/>
              <a:gd name="T79" fmla="*/ 11642 h 414"/>
              <a:gd name="T80" fmla="*/ 29034 w 415"/>
              <a:gd name="T81" fmla="*/ 19050 h 414"/>
              <a:gd name="T82" fmla="*/ 108746 w 415"/>
              <a:gd name="T83" fmla="*/ 116417 h 414"/>
              <a:gd name="T84" fmla="*/ 138308 w 415"/>
              <a:gd name="T85" fmla="*/ 105304 h 414"/>
              <a:gd name="T86" fmla="*/ 143059 w 415"/>
              <a:gd name="T87" fmla="*/ 103187 h 414"/>
              <a:gd name="T88" fmla="*/ 170509 w 415"/>
              <a:gd name="T89" fmla="*/ 98425 h 414"/>
              <a:gd name="T90" fmla="*/ 174732 w 415"/>
              <a:gd name="T91" fmla="*/ 95250 h 414"/>
              <a:gd name="T92" fmla="*/ 192153 w 415"/>
              <a:gd name="T93" fmla="*/ 40746 h 414"/>
              <a:gd name="T94" fmla="*/ 186874 w 415"/>
              <a:gd name="T95" fmla="*/ 40217 h 414"/>
              <a:gd name="T96" fmla="*/ 160479 w 415"/>
              <a:gd name="T97" fmla="*/ 77788 h 414"/>
              <a:gd name="T98" fmla="*/ 154672 w 415"/>
              <a:gd name="T99" fmla="*/ 76200 h 414"/>
              <a:gd name="T100" fmla="*/ 128278 w 415"/>
              <a:gd name="T101" fmla="*/ 74083 h 414"/>
              <a:gd name="T102" fmla="*/ 120887 w 415"/>
              <a:gd name="T103" fmla="*/ 76200 h 414"/>
              <a:gd name="T104" fmla="*/ 99772 w 415"/>
              <a:gd name="T105" fmla="*/ 116946 h 414"/>
              <a:gd name="T106" fmla="*/ 106634 w 415"/>
              <a:gd name="T107" fmla="*/ 118533 h 41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15" h="414">
                <a:moveTo>
                  <a:pt x="415" y="70"/>
                </a:moveTo>
                <a:lnTo>
                  <a:pt x="415" y="234"/>
                </a:lnTo>
                <a:lnTo>
                  <a:pt x="414" y="243"/>
                </a:lnTo>
                <a:lnTo>
                  <a:pt x="411" y="252"/>
                </a:lnTo>
                <a:lnTo>
                  <a:pt x="407" y="260"/>
                </a:lnTo>
                <a:lnTo>
                  <a:pt x="401" y="267"/>
                </a:lnTo>
                <a:lnTo>
                  <a:pt x="394" y="272"/>
                </a:lnTo>
                <a:lnTo>
                  <a:pt x="386" y="276"/>
                </a:lnTo>
                <a:lnTo>
                  <a:pt x="378" y="279"/>
                </a:lnTo>
                <a:lnTo>
                  <a:pt x="368" y="281"/>
                </a:lnTo>
                <a:lnTo>
                  <a:pt x="184" y="281"/>
                </a:lnTo>
                <a:lnTo>
                  <a:pt x="184" y="257"/>
                </a:lnTo>
                <a:lnTo>
                  <a:pt x="368" y="257"/>
                </a:lnTo>
                <a:lnTo>
                  <a:pt x="374" y="256"/>
                </a:lnTo>
                <a:lnTo>
                  <a:pt x="378" y="256"/>
                </a:lnTo>
                <a:lnTo>
                  <a:pt x="382" y="253"/>
                </a:lnTo>
                <a:lnTo>
                  <a:pt x="385" y="250"/>
                </a:lnTo>
                <a:lnTo>
                  <a:pt x="387" y="246"/>
                </a:lnTo>
                <a:lnTo>
                  <a:pt x="390" y="243"/>
                </a:lnTo>
                <a:lnTo>
                  <a:pt x="392" y="238"/>
                </a:lnTo>
                <a:lnTo>
                  <a:pt x="392" y="234"/>
                </a:lnTo>
                <a:lnTo>
                  <a:pt x="392" y="70"/>
                </a:lnTo>
                <a:lnTo>
                  <a:pt x="392" y="66"/>
                </a:lnTo>
                <a:lnTo>
                  <a:pt x="390" y="62"/>
                </a:lnTo>
                <a:lnTo>
                  <a:pt x="387" y="58"/>
                </a:lnTo>
                <a:lnTo>
                  <a:pt x="385" y="54"/>
                </a:lnTo>
                <a:lnTo>
                  <a:pt x="382" y="51"/>
                </a:lnTo>
                <a:lnTo>
                  <a:pt x="378" y="49"/>
                </a:lnTo>
                <a:lnTo>
                  <a:pt x="374" y="48"/>
                </a:lnTo>
                <a:lnTo>
                  <a:pt x="368" y="47"/>
                </a:lnTo>
                <a:lnTo>
                  <a:pt x="158" y="47"/>
                </a:lnTo>
                <a:lnTo>
                  <a:pt x="156" y="36"/>
                </a:lnTo>
                <a:lnTo>
                  <a:pt x="152" y="25"/>
                </a:lnTo>
                <a:lnTo>
                  <a:pt x="368" y="25"/>
                </a:lnTo>
                <a:lnTo>
                  <a:pt x="378" y="25"/>
                </a:lnTo>
                <a:lnTo>
                  <a:pt x="386" y="27"/>
                </a:lnTo>
                <a:lnTo>
                  <a:pt x="394" y="32"/>
                </a:lnTo>
                <a:lnTo>
                  <a:pt x="401" y="37"/>
                </a:lnTo>
                <a:lnTo>
                  <a:pt x="407" y="44"/>
                </a:lnTo>
                <a:lnTo>
                  <a:pt x="411" y="52"/>
                </a:lnTo>
                <a:lnTo>
                  <a:pt x="414" y="60"/>
                </a:lnTo>
                <a:lnTo>
                  <a:pt x="415" y="70"/>
                </a:lnTo>
                <a:close/>
                <a:moveTo>
                  <a:pt x="115" y="132"/>
                </a:moveTo>
                <a:lnTo>
                  <a:pt x="46" y="132"/>
                </a:lnTo>
                <a:lnTo>
                  <a:pt x="37" y="133"/>
                </a:lnTo>
                <a:lnTo>
                  <a:pt x="29" y="136"/>
                </a:lnTo>
                <a:lnTo>
                  <a:pt x="20" y="140"/>
                </a:lnTo>
                <a:lnTo>
                  <a:pt x="13" y="146"/>
                </a:lnTo>
                <a:lnTo>
                  <a:pt x="8" y="153"/>
                </a:lnTo>
                <a:lnTo>
                  <a:pt x="4" y="161"/>
                </a:lnTo>
                <a:lnTo>
                  <a:pt x="1" y="169"/>
                </a:lnTo>
                <a:lnTo>
                  <a:pt x="0" y="179"/>
                </a:lnTo>
                <a:lnTo>
                  <a:pt x="0" y="268"/>
                </a:lnTo>
                <a:lnTo>
                  <a:pt x="1" y="276"/>
                </a:lnTo>
                <a:lnTo>
                  <a:pt x="2" y="283"/>
                </a:lnTo>
                <a:lnTo>
                  <a:pt x="5" y="290"/>
                </a:lnTo>
                <a:lnTo>
                  <a:pt x="9" y="297"/>
                </a:lnTo>
                <a:lnTo>
                  <a:pt x="15" y="303"/>
                </a:lnTo>
                <a:lnTo>
                  <a:pt x="20" y="307"/>
                </a:lnTo>
                <a:lnTo>
                  <a:pt x="27" y="311"/>
                </a:lnTo>
                <a:lnTo>
                  <a:pt x="34" y="314"/>
                </a:lnTo>
                <a:lnTo>
                  <a:pt x="34" y="414"/>
                </a:lnTo>
                <a:lnTo>
                  <a:pt x="57" y="414"/>
                </a:lnTo>
                <a:lnTo>
                  <a:pt x="57" y="292"/>
                </a:lnTo>
                <a:lnTo>
                  <a:pt x="46" y="292"/>
                </a:lnTo>
                <a:lnTo>
                  <a:pt x="42" y="292"/>
                </a:lnTo>
                <a:lnTo>
                  <a:pt x="38" y="290"/>
                </a:lnTo>
                <a:lnTo>
                  <a:pt x="34" y="287"/>
                </a:lnTo>
                <a:lnTo>
                  <a:pt x="30" y="285"/>
                </a:lnTo>
                <a:lnTo>
                  <a:pt x="27" y="282"/>
                </a:lnTo>
                <a:lnTo>
                  <a:pt x="24" y="278"/>
                </a:lnTo>
                <a:lnTo>
                  <a:pt x="23" y="274"/>
                </a:lnTo>
                <a:lnTo>
                  <a:pt x="23" y="268"/>
                </a:lnTo>
                <a:lnTo>
                  <a:pt x="23" y="179"/>
                </a:lnTo>
                <a:lnTo>
                  <a:pt x="23" y="175"/>
                </a:lnTo>
                <a:lnTo>
                  <a:pt x="24" y="169"/>
                </a:lnTo>
                <a:lnTo>
                  <a:pt x="27" y="165"/>
                </a:lnTo>
                <a:lnTo>
                  <a:pt x="30" y="162"/>
                </a:lnTo>
                <a:lnTo>
                  <a:pt x="34" y="159"/>
                </a:lnTo>
                <a:lnTo>
                  <a:pt x="38" y="157"/>
                </a:lnTo>
                <a:lnTo>
                  <a:pt x="42" y="155"/>
                </a:lnTo>
                <a:lnTo>
                  <a:pt x="46" y="155"/>
                </a:lnTo>
                <a:lnTo>
                  <a:pt x="115" y="155"/>
                </a:lnTo>
                <a:lnTo>
                  <a:pt x="121" y="155"/>
                </a:lnTo>
                <a:lnTo>
                  <a:pt x="125" y="157"/>
                </a:lnTo>
                <a:lnTo>
                  <a:pt x="129" y="159"/>
                </a:lnTo>
                <a:lnTo>
                  <a:pt x="132" y="162"/>
                </a:lnTo>
                <a:lnTo>
                  <a:pt x="134" y="165"/>
                </a:lnTo>
                <a:lnTo>
                  <a:pt x="137" y="169"/>
                </a:lnTo>
                <a:lnTo>
                  <a:pt x="139" y="175"/>
                </a:lnTo>
                <a:lnTo>
                  <a:pt x="139" y="179"/>
                </a:lnTo>
                <a:lnTo>
                  <a:pt x="139" y="268"/>
                </a:lnTo>
                <a:lnTo>
                  <a:pt x="139" y="275"/>
                </a:lnTo>
                <a:lnTo>
                  <a:pt x="136" y="281"/>
                </a:lnTo>
                <a:lnTo>
                  <a:pt x="132" y="285"/>
                </a:lnTo>
                <a:lnTo>
                  <a:pt x="128" y="289"/>
                </a:lnTo>
                <a:lnTo>
                  <a:pt x="122" y="292"/>
                </a:lnTo>
                <a:lnTo>
                  <a:pt x="115" y="292"/>
                </a:lnTo>
                <a:lnTo>
                  <a:pt x="104" y="292"/>
                </a:lnTo>
                <a:lnTo>
                  <a:pt x="104" y="414"/>
                </a:lnTo>
                <a:lnTo>
                  <a:pt x="128" y="414"/>
                </a:lnTo>
                <a:lnTo>
                  <a:pt x="128" y="314"/>
                </a:lnTo>
                <a:lnTo>
                  <a:pt x="139" y="308"/>
                </a:lnTo>
                <a:lnTo>
                  <a:pt x="148" y="301"/>
                </a:lnTo>
                <a:lnTo>
                  <a:pt x="156" y="292"/>
                </a:lnTo>
                <a:lnTo>
                  <a:pt x="161" y="281"/>
                </a:lnTo>
                <a:lnTo>
                  <a:pt x="162" y="268"/>
                </a:lnTo>
                <a:lnTo>
                  <a:pt x="162" y="179"/>
                </a:lnTo>
                <a:lnTo>
                  <a:pt x="161" y="169"/>
                </a:lnTo>
                <a:lnTo>
                  <a:pt x="158" y="161"/>
                </a:lnTo>
                <a:lnTo>
                  <a:pt x="154" y="153"/>
                </a:lnTo>
                <a:lnTo>
                  <a:pt x="148" y="146"/>
                </a:lnTo>
                <a:lnTo>
                  <a:pt x="141" y="140"/>
                </a:lnTo>
                <a:lnTo>
                  <a:pt x="133" y="136"/>
                </a:lnTo>
                <a:lnTo>
                  <a:pt x="125" y="133"/>
                </a:lnTo>
                <a:lnTo>
                  <a:pt x="115" y="132"/>
                </a:lnTo>
                <a:close/>
                <a:moveTo>
                  <a:pt x="27" y="54"/>
                </a:moveTo>
                <a:lnTo>
                  <a:pt x="27" y="54"/>
                </a:lnTo>
                <a:lnTo>
                  <a:pt x="27" y="43"/>
                </a:lnTo>
                <a:lnTo>
                  <a:pt x="31" y="33"/>
                </a:lnTo>
                <a:lnTo>
                  <a:pt x="35" y="23"/>
                </a:lnTo>
                <a:lnTo>
                  <a:pt x="42" y="15"/>
                </a:lnTo>
                <a:lnTo>
                  <a:pt x="51" y="8"/>
                </a:lnTo>
                <a:lnTo>
                  <a:pt x="60" y="4"/>
                </a:lnTo>
                <a:lnTo>
                  <a:pt x="70" y="0"/>
                </a:lnTo>
                <a:lnTo>
                  <a:pt x="81" y="0"/>
                </a:lnTo>
                <a:lnTo>
                  <a:pt x="92" y="0"/>
                </a:lnTo>
                <a:lnTo>
                  <a:pt x="103" y="4"/>
                </a:lnTo>
                <a:lnTo>
                  <a:pt x="111" y="8"/>
                </a:lnTo>
                <a:lnTo>
                  <a:pt x="119" y="15"/>
                </a:lnTo>
                <a:lnTo>
                  <a:pt x="126" y="23"/>
                </a:lnTo>
                <a:lnTo>
                  <a:pt x="132" y="33"/>
                </a:lnTo>
                <a:lnTo>
                  <a:pt x="134" y="43"/>
                </a:lnTo>
                <a:lnTo>
                  <a:pt x="136" y="54"/>
                </a:lnTo>
                <a:lnTo>
                  <a:pt x="134" y="65"/>
                </a:lnTo>
                <a:lnTo>
                  <a:pt x="132" y="76"/>
                </a:lnTo>
                <a:lnTo>
                  <a:pt x="126" y="84"/>
                </a:lnTo>
                <a:lnTo>
                  <a:pt x="119" y="92"/>
                </a:lnTo>
                <a:lnTo>
                  <a:pt x="111" y="99"/>
                </a:lnTo>
                <a:lnTo>
                  <a:pt x="103" y="104"/>
                </a:lnTo>
                <a:lnTo>
                  <a:pt x="92" y="107"/>
                </a:lnTo>
                <a:lnTo>
                  <a:pt x="81" y="109"/>
                </a:lnTo>
                <a:lnTo>
                  <a:pt x="70" y="107"/>
                </a:lnTo>
                <a:lnTo>
                  <a:pt x="60" y="104"/>
                </a:lnTo>
                <a:lnTo>
                  <a:pt x="51" y="99"/>
                </a:lnTo>
                <a:lnTo>
                  <a:pt x="42" y="92"/>
                </a:lnTo>
                <a:lnTo>
                  <a:pt x="35" y="84"/>
                </a:lnTo>
                <a:lnTo>
                  <a:pt x="31" y="76"/>
                </a:lnTo>
                <a:lnTo>
                  <a:pt x="27" y="65"/>
                </a:lnTo>
                <a:lnTo>
                  <a:pt x="27" y="54"/>
                </a:lnTo>
                <a:close/>
                <a:moveTo>
                  <a:pt x="49" y="54"/>
                </a:moveTo>
                <a:lnTo>
                  <a:pt x="49" y="54"/>
                </a:lnTo>
                <a:lnTo>
                  <a:pt x="51" y="60"/>
                </a:lnTo>
                <a:lnTo>
                  <a:pt x="52" y="66"/>
                </a:lnTo>
                <a:lnTo>
                  <a:pt x="55" y="71"/>
                </a:lnTo>
                <a:lnTo>
                  <a:pt x="59" y="76"/>
                </a:lnTo>
                <a:lnTo>
                  <a:pt x="63" y="80"/>
                </a:lnTo>
                <a:lnTo>
                  <a:pt x="68" y="82"/>
                </a:lnTo>
                <a:lnTo>
                  <a:pt x="75" y="85"/>
                </a:lnTo>
                <a:lnTo>
                  <a:pt x="81" y="85"/>
                </a:lnTo>
                <a:lnTo>
                  <a:pt x="88" y="85"/>
                </a:lnTo>
                <a:lnTo>
                  <a:pt x="93" y="82"/>
                </a:lnTo>
                <a:lnTo>
                  <a:pt x="99" y="80"/>
                </a:lnTo>
                <a:lnTo>
                  <a:pt x="103" y="76"/>
                </a:lnTo>
                <a:lnTo>
                  <a:pt x="107" y="71"/>
                </a:lnTo>
                <a:lnTo>
                  <a:pt x="110" y="66"/>
                </a:lnTo>
                <a:lnTo>
                  <a:pt x="111" y="60"/>
                </a:lnTo>
                <a:lnTo>
                  <a:pt x="112" y="54"/>
                </a:lnTo>
                <a:lnTo>
                  <a:pt x="111" y="48"/>
                </a:lnTo>
                <a:lnTo>
                  <a:pt x="110" y="41"/>
                </a:lnTo>
                <a:lnTo>
                  <a:pt x="107" y="36"/>
                </a:lnTo>
                <a:lnTo>
                  <a:pt x="103" y="32"/>
                </a:lnTo>
                <a:lnTo>
                  <a:pt x="99" y="27"/>
                </a:lnTo>
                <a:lnTo>
                  <a:pt x="93" y="25"/>
                </a:lnTo>
                <a:lnTo>
                  <a:pt x="88" y="23"/>
                </a:lnTo>
                <a:lnTo>
                  <a:pt x="81" y="22"/>
                </a:lnTo>
                <a:lnTo>
                  <a:pt x="75" y="23"/>
                </a:lnTo>
                <a:lnTo>
                  <a:pt x="68" y="25"/>
                </a:lnTo>
                <a:lnTo>
                  <a:pt x="63" y="27"/>
                </a:lnTo>
                <a:lnTo>
                  <a:pt x="59" y="32"/>
                </a:lnTo>
                <a:lnTo>
                  <a:pt x="55" y="36"/>
                </a:lnTo>
                <a:lnTo>
                  <a:pt x="52" y="41"/>
                </a:lnTo>
                <a:lnTo>
                  <a:pt x="51" y="48"/>
                </a:lnTo>
                <a:lnTo>
                  <a:pt x="49" y="54"/>
                </a:lnTo>
                <a:close/>
                <a:moveTo>
                  <a:pt x="206" y="220"/>
                </a:moveTo>
                <a:lnTo>
                  <a:pt x="239" y="168"/>
                </a:lnTo>
                <a:lnTo>
                  <a:pt x="255" y="194"/>
                </a:lnTo>
                <a:lnTo>
                  <a:pt x="258" y="198"/>
                </a:lnTo>
                <a:lnTo>
                  <a:pt x="262" y="199"/>
                </a:lnTo>
                <a:lnTo>
                  <a:pt x="264" y="199"/>
                </a:lnTo>
                <a:lnTo>
                  <a:pt x="268" y="198"/>
                </a:lnTo>
                <a:lnTo>
                  <a:pt x="271" y="195"/>
                </a:lnTo>
                <a:lnTo>
                  <a:pt x="298" y="168"/>
                </a:lnTo>
                <a:lnTo>
                  <a:pt x="316" y="183"/>
                </a:lnTo>
                <a:lnTo>
                  <a:pt x="319" y="186"/>
                </a:lnTo>
                <a:lnTo>
                  <a:pt x="323" y="186"/>
                </a:lnTo>
                <a:lnTo>
                  <a:pt x="326" y="186"/>
                </a:lnTo>
                <a:lnTo>
                  <a:pt x="330" y="183"/>
                </a:lnTo>
                <a:lnTo>
                  <a:pt x="331" y="180"/>
                </a:lnTo>
                <a:lnTo>
                  <a:pt x="367" y="88"/>
                </a:lnTo>
                <a:lnTo>
                  <a:pt x="368" y="84"/>
                </a:lnTo>
                <a:lnTo>
                  <a:pt x="367" y="81"/>
                </a:lnTo>
                <a:lnTo>
                  <a:pt x="364" y="77"/>
                </a:lnTo>
                <a:lnTo>
                  <a:pt x="361" y="76"/>
                </a:lnTo>
                <a:lnTo>
                  <a:pt x="357" y="74"/>
                </a:lnTo>
                <a:lnTo>
                  <a:pt x="354" y="76"/>
                </a:lnTo>
                <a:lnTo>
                  <a:pt x="352" y="77"/>
                </a:lnTo>
                <a:lnTo>
                  <a:pt x="350" y="78"/>
                </a:lnTo>
                <a:lnTo>
                  <a:pt x="349" y="81"/>
                </a:lnTo>
                <a:lnTo>
                  <a:pt x="319" y="159"/>
                </a:lnTo>
                <a:lnTo>
                  <a:pt x="304" y="147"/>
                </a:lnTo>
                <a:lnTo>
                  <a:pt x="301" y="144"/>
                </a:lnTo>
                <a:lnTo>
                  <a:pt x="297" y="144"/>
                </a:lnTo>
                <a:lnTo>
                  <a:pt x="293" y="144"/>
                </a:lnTo>
                <a:lnTo>
                  <a:pt x="290" y="147"/>
                </a:lnTo>
                <a:lnTo>
                  <a:pt x="265" y="173"/>
                </a:lnTo>
                <a:lnTo>
                  <a:pt x="246" y="144"/>
                </a:lnTo>
                <a:lnTo>
                  <a:pt x="243" y="140"/>
                </a:lnTo>
                <a:lnTo>
                  <a:pt x="238" y="139"/>
                </a:lnTo>
                <a:lnTo>
                  <a:pt x="233" y="140"/>
                </a:lnTo>
                <a:lnTo>
                  <a:pt x="229" y="144"/>
                </a:lnTo>
                <a:lnTo>
                  <a:pt x="189" y="210"/>
                </a:lnTo>
                <a:lnTo>
                  <a:pt x="188" y="214"/>
                </a:lnTo>
                <a:lnTo>
                  <a:pt x="188" y="217"/>
                </a:lnTo>
                <a:lnTo>
                  <a:pt x="189" y="221"/>
                </a:lnTo>
                <a:lnTo>
                  <a:pt x="192" y="224"/>
                </a:lnTo>
                <a:lnTo>
                  <a:pt x="198" y="225"/>
                </a:lnTo>
                <a:lnTo>
                  <a:pt x="202" y="224"/>
                </a:lnTo>
                <a:lnTo>
                  <a:pt x="206" y="220"/>
                </a:lnTo>
                <a:close/>
              </a:path>
            </a:pathLst>
          </a:custGeom>
          <a:solidFill>
            <a:schemeClr val="accent1"/>
          </a:solidFill>
          <a:ln>
            <a:noFill/>
          </a:ln>
        </p:spPr>
        <p:txBody>
          <a:bodyPr/>
          <a:lstStyle/>
          <a:p>
            <a:endParaRPr lang="en-US" dirty="0"/>
          </a:p>
        </p:txBody>
      </p:sp>
      <p:sp>
        <p:nvSpPr>
          <p:cNvPr id="332" name="Freeform 380"/>
          <p:cNvSpPr>
            <a:spLocks noEditPoints="1"/>
          </p:cNvSpPr>
          <p:nvPr/>
        </p:nvSpPr>
        <p:spPr bwMode="auto">
          <a:xfrm>
            <a:off x="1135400" y="3947333"/>
            <a:ext cx="366925" cy="345958"/>
          </a:xfrm>
          <a:custGeom>
            <a:avLst/>
            <a:gdLst>
              <a:gd name="T0" fmla="*/ 0 w 420"/>
              <a:gd name="T1" fmla="*/ 209550 h 396"/>
              <a:gd name="T2" fmla="*/ 129117 w 420"/>
              <a:gd name="T3" fmla="*/ 96308 h 396"/>
              <a:gd name="T4" fmla="*/ 195792 w 420"/>
              <a:gd name="T5" fmla="*/ 197379 h 396"/>
              <a:gd name="T6" fmla="*/ 152929 w 420"/>
              <a:gd name="T7" fmla="*/ 147108 h 396"/>
              <a:gd name="T8" fmla="*/ 182033 w 420"/>
              <a:gd name="T9" fmla="*/ 126471 h 396"/>
              <a:gd name="T10" fmla="*/ 222250 w 420"/>
              <a:gd name="T11" fmla="*/ 28575 h 396"/>
              <a:gd name="T12" fmla="*/ 220662 w 420"/>
              <a:gd name="T13" fmla="*/ 16933 h 396"/>
              <a:gd name="T14" fmla="*/ 209550 w 420"/>
              <a:gd name="T15" fmla="*/ 5292 h 396"/>
              <a:gd name="T16" fmla="*/ 193146 w 420"/>
              <a:gd name="T17" fmla="*/ 0 h 396"/>
              <a:gd name="T18" fmla="*/ 183621 w 420"/>
              <a:gd name="T19" fmla="*/ 2117 h 396"/>
              <a:gd name="T20" fmla="*/ 174625 w 420"/>
              <a:gd name="T21" fmla="*/ 10054 h 396"/>
              <a:gd name="T22" fmla="*/ 166688 w 420"/>
              <a:gd name="T23" fmla="*/ 28575 h 396"/>
              <a:gd name="T24" fmla="*/ 157163 w 420"/>
              <a:gd name="T25" fmla="*/ 24342 h 396"/>
              <a:gd name="T26" fmla="*/ 159279 w 420"/>
              <a:gd name="T27" fmla="*/ 15875 h 396"/>
              <a:gd name="T28" fmla="*/ 158221 w 420"/>
              <a:gd name="T29" fmla="*/ 9525 h 396"/>
              <a:gd name="T30" fmla="*/ 153458 w 420"/>
              <a:gd name="T31" fmla="*/ 7937 h 396"/>
              <a:gd name="T32" fmla="*/ 147638 w 420"/>
              <a:gd name="T33" fmla="*/ 11642 h 396"/>
              <a:gd name="T34" fmla="*/ 131763 w 420"/>
              <a:gd name="T35" fmla="*/ 57679 h 396"/>
              <a:gd name="T36" fmla="*/ 134938 w 420"/>
              <a:gd name="T37" fmla="*/ 60325 h 396"/>
              <a:gd name="T38" fmla="*/ 140758 w 420"/>
              <a:gd name="T39" fmla="*/ 59796 h 396"/>
              <a:gd name="T40" fmla="*/ 151342 w 420"/>
              <a:gd name="T41" fmla="*/ 35983 h 396"/>
              <a:gd name="T42" fmla="*/ 161396 w 420"/>
              <a:gd name="T43" fmla="*/ 39158 h 396"/>
              <a:gd name="T44" fmla="*/ 162454 w 420"/>
              <a:gd name="T45" fmla="*/ 40746 h 396"/>
              <a:gd name="T46" fmla="*/ 135467 w 420"/>
              <a:gd name="T47" fmla="*/ 108479 h 396"/>
              <a:gd name="T48" fmla="*/ 137583 w 420"/>
              <a:gd name="T49" fmla="*/ 152400 h 396"/>
              <a:gd name="T50" fmla="*/ 139171 w 420"/>
              <a:gd name="T51" fmla="*/ 158750 h 396"/>
              <a:gd name="T52" fmla="*/ 143404 w 420"/>
              <a:gd name="T53" fmla="*/ 160338 h 396"/>
              <a:gd name="T54" fmla="*/ 149225 w 420"/>
              <a:gd name="T55" fmla="*/ 156633 h 396"/>
              <a:gd name="T56" fmla="*/ 166158 w 420"/>
              <a:gd name="T57" fmla="*/ 121708 h 396"/>
              <a:gd name="T58" fmla="*/ 153458 w 420"/>
              <a:gd name="T59" fmla="*/ 132821 h 396"/>
              <a:gd name="T60" fmla="*/ 152400 w 420"/>
              <a:gd name="T61" fmla="*/ 132821 h 396"/>
              <a:gd name="T62" fmla="*/ 149225 w 420"/>
              <a:gd name="T63" fmla="*/ 117475 h 396"/>
              <a:gd name="T64" fmla="*/ 149754 w 420"/>
              <a:gd name="T65" fmla="*/ 115887 h 396"/>
              <a:gd name="T66" fmla="*/ 197908 w 420"/>
              <a:gd name="T67" fmla="*/ 53975 h 396"/>
              <a:gd name="T68" fmla="*/ 198967 w 420"/>
              <a:gd name="T69" fmla="*/ 55562 h 396"/>
              <a:gd name="T70" fmla="*/ 174625 w 420"/>
              <a:gd name="T71" fmla="*/ 112712 h 396"/>
              <a:gd name="T72" fmla="*/ 150813 w 420"/>
              <a:gd name="T73" fmla="*/ 102658 h 396"/>
              <a:gd name="T74" fmla="*/ 173038 w 420"/>
              <a:gd name="T75" fmla="*/ 44979 h 396"/>
              <a:gd name="T76" fmla="*/ 174625 w 420"/>
              <a:gd name="T77" fmla="*/ 44450 h 396"/>
              <a:gd name="T78" fmla="*/ 207433 w 420"/>
              <a:gd name="T79" fmla="*/ 18521 h 396"/>
              <a:gd name="T80" fmla="*/ 209550 w 420"/>
              <a:gd name="T81" fmla="*/ 27517 h 396"/>
              <a:gd name="T82" fmla="*/ 203200 w 420"/>
              <a:gd name="T83" fmla="*/ 42863 h 396"/>
              <a:gd name="T84" fmla="*/ 178858 w 420"/>
              <a:gd name="T85" fmla="*/ 32808 h 396"/>
              <a:gd name="T86" fmla="*/ 185738 w 420"/>
              <a:gd name="T87" fmla="*/ 15346 h 396"/>
              <a:gd name="T88" fmla="*/ 193146 w 420"/>
              <a:gd name="T89" fmla="*/ 12700 h 396"/>
              <a:gd name="T90" fmla="*/ 113771 w 420"/>
              <a:gd name="T91" fmla="*/ 122237 h 396"/>
              <a:gd name="T92" fmla="*/ 107950 w 420"/>
              <a:gd name="T93" fmla="*/ 115887 h 396"/>
              <a:gd name="T94" fmla="*/ 30162 w 420"/>
              <a:gd name="T95" fmla="*/ 118004 h 396"/>
              <a:gd name="T96" fmla="*/ 28575 w 420"/>
              <a:gd name="T97" fmla="*/ 124354 h 396"/>
              <a:gd name="T98" fmla="*/ 107950 w 420"/>
              <a:gd name="T99" fmla="*/ 128058 h 396"/>
              <a:gd name="T100" fmla="*/ 112712 w 420"/>
              <a:gd name="T101" fmla="*/ 124354 h 396"/>
              <a:gd name="T102" fmla="*/ 113771 w 420"/>
              <a:gd name="T103" fmla="*/ 146579 h 396"/>
              <a:gd name="T104" fmla="*/ 107950 w 420"/>
              <a:gd name="T105" fmla="*/ 140758 h 396"/>
              <a:gd name="T106" fmla="*/ 30162 w 420"/>
              <a:gd name="T107" fmla="*/ 141817 h 396"/>
              <a:gd name="T108" fmla="*/ 28575 w 420"/>
              <a:gd name="T109" fmla="*/ 149225 h 396"/>
              <a:gd name="T110" fmla="*/ 107950 w 420"/>
              <a:gd name="T111" fmla="*/ 152929 h 396"/>
              <a:gd name="T112" fmla="*/ 112712 w 420"/>
              <a:gd name="T113" fmla="*/ 149225 h 396"/>
              <a:gd name="T114" fmla="*/ 171979 w 420"/>
              <a:gd name="T115" fmla="*/ 176213 h 396"/>
              <a:gd name="T116" fmla="*/ 165100 w 420"/>
              <a:gd name="T117" fmla="*/ 170392 h 396"/>
              <a:gd name="T118" fmla="*/ 114300 w 420"/>
              <a:gd name="T119" fmla="*/ 171979 h 396"/>
              <a:gd name="T120" fmla="*/ 112712 w 420"/>
              <a:gd name="T121" fmla="*/ 178329 h 396"/>
              <a:gd name="T122" fmla="*/ 165100 w 420"/>
              <a:gd name="T123" fmla="*/ 182033 h 396"/>
              <a:gd name="T124" fmla="*/ 170921 w 420"/>
              <a:gd name="T125" fmla="*/ 178329 h 3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0" h="396">
                <a:moveTo>
                  <a:pt x="370" y="233"/>
                </a:moveTo>
                <a:lnTo>
                  <a:pt x="392" y="175"/>
                </a:lnTo>
                <a:lnTo>
                  <a:pt x="392" y="396"/>
                </a:lnTo>
                <a:lnTo>
                  <a:pt x="0" y="396"/>
                </a:lnTo>
                <a:lnTo>
                  <a:pt x="0" y="164"/>
                </a:lnTo>
                <a:lnTo>
                  <a:pt x="250" y="164"/>
                </a:lnTo>
                <a:lnTo>
                  <a:pt x="244" y="182"/>
                </a:lnTo>
                <a:lnTo>
                  <a:pt x="241" y="187"/>
                </a:lnTo>
                <a:lnTo>
                  <a:pt x="24" y="187"/>
                </a:lnTo>
                <a:lnTo>
                  <a:pt x="24" y="373"/>
                </a:lnTo>
                <a:lnTo>
                  <a:pt x="370" y="373"/>
                </a:lnTo>
                <a:lnTo>
                  <a:pt x="370" y="233"/>
                </a:lnTo>
                <a:close/>
                <a:moveTo>
                  <a:pt x="282" y="296"/>
                </a:moveTo>
                <a:lnTo>
                  <a:pt x="289" y="278"/>
                </a:lnTo>
                <a:lnTo>
                  <a:pt x="344" y="241"/>
                </a:lnTo>
                <a:lnTo>
                  <a:pt x="344" y="239"/>
                </a:lnTo>
                <a:lnTo>
                  <a:pt x="351" y="227"/>
                </a:lnTo>
                <a:lnTo>
                  <a:pt x="417" y="61"/>
                </a:lnTo>
                <a:lnTo>
                  <a:pt x="420" y="54"/>
                </a:lnTo>
                <a:lnTo>
                  <a:pt x="420" y="46"/>
                </a:lnTo>
                <a:lnTo>
                  <a:pt x="420" y="39"/>
                </a:lnTo>
                <a:lnTo>
                  <a:pt x="417" y="32"/>
                </a:lnTo>
                <a:lnTo>
                  <a:pt x="413" y="25"/>
                </a:lnTo>
                <a:lnTo>
                  <a:pt x="409" y="18"/>
                </a:lnTo>
                <a:lnTo>
                  <a:pt x="402" y="14"/>
                </a:lnTo>
                <a:lnTo>
                  <a:pt x="396" y="10"/>
                </a:lnTo>
                <a:lnTo>
                  <a:pt x="378" y="3"/>
                </a:lnTo>
                <a:lnTo>
                  <a:pt x="371" y="2"/>
                </a:lnTo>
                <a:lnTo>
                  <a:pt x="365" y="0"/>
                </a:lnTo>
                <a:lnTo>
                  <a:pt x="358" y="2"/>
                </a:lnTo>
                <a:lnTo>
                  <a:pt x="352" y="3"/>
                </a:lnTo>
                <a:lnTo>
                  <a:pt x="347" y="4"/>
                </a:lnTo>
                <a:lnTo>
                  <a:pt x="343" y="7"/>
                </a:lnTo>
                <a:lnTo>
                  <a:pt x="337" y="11"/>
                </a:lnTo>
                <a:lnTo>
                  <a:pt x="334" y="15"/>
                </a:lnTo>
                <a:lnTo>
                  <a:pt x="330" y="19"/>
                </a:lnTo>
                <a:lnTo>
                  <a:pt x="327" y="25"/>
                </a:lnTo>
                <a:lnTo>
                  <a:pt x="316" y="52"/>
                </a:lnTo>
                <a:lnTo>
                  <a:pt x="315" y="54"/>
                </a:lnTo>
                <a:lnTo>
                  <a:pt x="314" y="52"/>
                </a:lnTo>
                <a:lnTo>
                  <a:pt x="297" y="46"/>
                </a:lnTo>
                <a:lnTo>
                  <a:pt x="296" y="46"/>
                </a:lnTo>
                <a:lnTo>
                  <a:pt x="296" y="44"/>
                </a:lnTo>
                <a:lnTo>
                  <a:pt x="301" y="30"/>
                </a:lnTo>
                <a:lnTo>
                  <a:pt x="301" y="26"/>
                </a:lnTo>
                <a:lnTo>
                  <a:pt x="301" y="22"/>
                </a:lnTo>
                <a:lnTo>
                  <a:pt x="299" y="18"/>
                </a:lnTo>
                <a:lnTo>
                  <a:pt x="294" y="17"/>
                </a:lnTo>
                <a:lnTo>
                  <a:pt x="290" y="15"/>
                </a:lnTo>
                <a:lnTo>
                  <a:pt x="288" y="15"/>
                </a:lnTo>
                <a:lnTo>
                  <a:pt x="283" y="17"/>
                </a:lnTo>
                <a:lnTo>
                  <a:pt x="282" y="19"/>
                </a:lnTo>
                <a:lnTo>
                  <a:pt x="279" y="22"/>
                </a:lnTo>
                <a:lnTo>
                  <a:pt x="249" y="99"/>
                </a:lnTo>
                <a:lnTo>
                  <a:pt x="248" y="105"/>
                </a:lnTo>
                <a:lnTo>
                  <a:pt x="249" y="109"/>
                </a:lnTo>
                <a:lnTo>
                  <a:pt x="252" y="112"/>
                </a:lnTo>
                <a:lnTo>
                  <a:pt x="255" y="114"/>
                </a:lnTo>
                <a:lnTo>
                  <a:pt x="259" y="116"/>
                </a:lnTo>
                <a:lnTo>
                  <a:pt x="263" y="114"/>
                </a:lnTo>
                <a:lnTo>
                  <a:pt x="266" y="113"/>
                </a:lnTo>
                <a:lnTo>
                  <a:pt x="268" y="112"/>
                </a:lnTo>
                <a:lnTo>
                  <a:pt x="270" y="109"/>
                </a:lnTo>
                <a:lnTo>
                  <a:pt x="286" y="68"/>
                </a:lnTo>
                <a:lnTo>
                  <a:pt x="288" y="68"/>
                </a:lnTo>
                <a:lnTo>
                  <a:pt x="289" y="68"/>
                </a:lnTo>
                <a:lnTo>
                  <a:pt x="305" y="74"/>
                </a:lnTo>
                <a:lnTo>
                  <a:pt x="307" y="76"/>
                </a:lnTo>
                <a:lnTo>
                  <a:pt x="307" y="77"/>
                </a:lnTo>
                <a:lnTo>
                  <a:pt x="261" y="191"/>
                </a:lnTo>
                <a:lnTo>
                  <a:pt x="257" y="198"/>
                </a:lnTo>
                <a:lnTo>
                  <a:pt x="256" y="205"/>
                </a:lnTo>
                <a:lnTo>
                  <a:pt x="268" y="268"/>
                </a:lnTo>
                <a:lnTo>
                  <a:pt x="268" y="270"/>
                </a:lnTo>
                <a:lnTo>
                  <a:pt x="260" y="288"/>
                </a:lnTo>
                <a:lnTo>
                  <a:pt x="260" y="292"/>
                </a:lnTo>
                <a:lnTo>
                  <a:pt x="260" y="296"/>
                </a:lnTo>
                <a:lnTo>
                  <a:pt x="263" y="300"/>
                </a:lnTo>
                <a:lnTo>
                  <a:pt x="267" y="301"/>
                </a:lnTo>
                <a:lnTo>
                  <a:pt x="271" y="303"/>
                </a:lnTo>
                <a:lnTo>
                  <a:pt x="275" y="303"/>
                </a:lnTo>
                <a:lnTo>
                  <a:pt x="278" y="301"/>
                </a:lnTo>
                <a:lnTo>
                  <a:pt x="279" y="299"/>
                </a:lnTo>
                <a:lnTo>
                  <a:pt x="282" y="296"/>
                </a:lnTo>
                <a:close/>
                <a:moveTo>
                  <a:pt x="285" y="219"/>
                </a:moveTo>
                <a:lnTo>
                  <a:pt x="314" y="230"/>
                </a:lnTo>
                <a:lnTo>
                  <a:pt x="314" y="233"/>
                </a:lnTo>
                <a:lnTo>
                  <a:pt x="314" y="234"/>
                </a:lnTo>
                <a:lnTo>
                  <a:pt x="290" y="251"/>
                </a:lnTo>
                <a:lnTo>
                  <a:pt x="289" y="251"/>
                </a:lnTo>
                <a:lnTo>
                  <a:pt x="288" y="251"/>
                </a:lnTo>
                <a:lnTo>
                  <a:pt x="288" y="249"/>
                </a:lnTo>
                <a:lnTo>
                  <a:pt x="282" y="222"/>
                </a:lnTo>
                <a:lnTo>
                  <a:pt x="283" y="219"/>
                </a:lnTo>
                <a:lnTo>
                  <a:pt x="285" y="219"/>
                </a:lnTo>
                <a:close/>
                <a:moveTo>
                  <a:pt x="330" y="84"/>
                </a:moveTo>
                <a:lnTo>
                  <a:pt x="374" y="102"/>
                </a:lnTo>
                <a:lnTo>
                  <a:pt x="376" y="103"/>
                </a:lnTo>
                <a:lnTo>
                  <a:pt x="376" y="105"/>
                </a:lnTo>
                <a:lnTo>
                  <a:pt x="332" y="212"/>
                </a:lnTo>
                <a:lnTo>
                  <a:pt x="330" y="213"/>
                </a:lnTo>
                <a:lnTo>
                  <a:pt x="329" y="212"/>
                </a:lnTo>
                <a:lnTo>
                  <a:pt x="286" y="195"/>
                </a:lnTo>
                <a:lnTo>
                  <a:pt x="285" y="194"/>
                </a:lnTo>
                <a:lnTo>
                  <a:pt x="285" y="193"/>
                </a:lnTo>
                <a:lnTo>
                  <a:pt x="327" y="85"/>
                </a:lnTo>
                <a:lnTo>
                  <a:pt x="330" y="84"/>
                </a:lnTo>
                <a:close/>
                <a:moveTo>
                  <a:pt x="370" y="25"/>
                </a:moveTo>
                <a:lnTo>
                  <a:pt x="387" y="32"/>
                </a:lnTo>
                <a:lnTo>
                  <a:pt x="392" y="35"/>
                </a:lnTo>
                <a:lnTo>
                  <a:pt x="396" y="40"/>
                </a:lnTo>
                <a:lnTo>
                  <a:pt x="398" y="47"/>
                </a:lnTo>
                <a:lnTo>
                  <a:pt x="396" y="52"/>
                </a:lnTo>
                <a:lnTo>
                  <a:pt x="385" y="80"/>
                </a:lnTo>
                <a:lnTo>
                  <a:pt x="384" y="81"/>
                </a:lnTo>
                <a:lnTo>
                  <a:pt x="382" y="80"/>
                </a:lnTo>
                <a:lnTo>
                  <a:pt x="338" y="63"/>
                </a:lnTo>
                <a:lnTo>
                  <a:pt x="338" y="62"/>
                </a:lnTo>
                <a:lnTo>
                  <a:pt x="338" y="61"/>
                </a:lnTo>
                <a:lnTo>
                  <a:pt x="349" y="33"/>
                </a:lnTo>
                <a:lnTo>
                  <a:pt x="351" y="29"/>
                </a:lnTo>
                <a:lnTo>
                  <a:pt x="355" y="26"/>
                </a:lnTo>
                <a:lnTo>
                  <a:pt x="359" y="24"/>
                </a:lnTo>
                <a:lnTo>
                  <a:pt x="365" y="24"/>
                </a:lnTo>
                <a:lnTo>
                  <a:pt x="370" y="25"/>
                </a:lnTo>
                <a:close/>
                <a:moveTo>
                  <a:pt x="215" y="231"/>
                </a:moveTo>
                <a:lnTo>
                  <a:pt x="215" y="231"/>
                </a:lnTo>
                <a:lnTo>
                  <a:pt x="213" y="226"/>
                </a:lnTo>
                <a:lnTo>
                  <a:pt x="211" y="223"/>
                </a:lnTo>
                <a:lnTo>
                  <a:pt x="208" y="220"/>
                </a:lnTo>
                <a:lnTo>
                  <a:pt x="204" y="219"/>
                </a:lnTo>
                <a:lnTo>
                  <a:pt x="65" y="219"/>
                </a:lnTo>
                <a:lnTo>
                  <a:pt x="59" y="220"/>
                </a:lnTo>
                <a:lnTo>
                  <a:pt x="57" y="223"/>
                </a:lnTo>
                <a:lnTo>
                  <a:pt x="54" y="226"/>
                </a:lnTo>
                <a:lnTo>
                  <a:pt x="52" y="231"/>
                </a:lnTo>
                <a:lnTo>
                  <a:pt x="54" y="235"/>
                </a:lnTo>
                <a:lnTo>
                  <a:pt x="57" y="239"/>
                </a:lnTo>
                <a:lnTo>
                  <a:pt x="59" y="241"/>
                </a:lnTo>
                <a:lnTo>
                  <a:pt x="65" y="242"/>
                </a:lnTo>
                <a:lnTo>
                  <a:pt x="204" y="242"/>
                </a:lnTo>
                <a:lnTo>
                  <a:pt x="208" y="241"/>
                </a:lnTo>
                <a:lnTo>
                  <a:pt x="211" y="239"/>
                </a:lnTo>
                <a:lnTo>
                  <a:pt x="213" y="235"/>
                </a:lnTo>
                <a:lnTo>
                  <a:pt x="215" y="231"/>
                </a:lnTo>
                <a:close/>
                <a:moveTo>
                  <a:pt x="215" y="277"/>
                </a:moveTo>
                <a:lnTo>
                  <a:pt x="215" y="277"/>
                </a:lnTo>
                <a:lnTo>
                  <a:pt x="213" y="273"/>
                </a:lnTo>
                <a:lnTo>
                  <a:pt x="211" y="268"/>
                </a:lnTo>
                <a:lnTo>
                  <a:pt x="208" y="267"/>
                </a:lnTo>
                <a:lnTo>
                  <a:pt x="204" y="266"/>
                </a:lnTo>
                <a:lnTo>
                  <a:pt x="65" y="266"/>
                </a:lnTo>
                <a:lnTo>
                  <a:pt x="59" y="267"/>
                </a:lnTo>
                <a:lnTo>
                  <a:pt x="57" y="268"/>
                </a:lnTo>
                <a:lnTo>
                  <a:pt x="54" y="273"/>
                </a:lnTo>
                <a:lnTo>
                  <a:pt x="52" y="277"/>
                </a:lnTo>
                <a:lnTo>
                  <a:pt x="54" y="282"/>
                </a:lnTo>
                <a:lnTo>
                  <a:pt x="57" y="285"/>
                </a:lnTo>
                <a:lnTo>
                  <a:pt x="59" y="288"/>
                </a:lnTo>
                <a:lnTo>
                  <a:pt x="65" y="289"/>
                </a:lnTo>
                <a:lnTo>
                  <a:pt x="204" y="289"/>
                </a:lnTo>
                <a:lnTo>
                  <a:pt x="208" y="288"/>
                </a:lnTo>
                <a:lnTo>
                  <a:pt x="211" y="285"/>
                </a:lnTo>
                <a:lnTo>
                  <a:pt x="213" y="282"/>
                </a:lnTo>
                <a:lnTo>
                  <a:pt x="215" y="277"/>
                </a:lnTo>
                <a:close/>
                <a:moveTo>
                  <a:pt x="325" y="333"/>
                </a:moveTo>
                <a:lnTo>
                  <a:pt x="325" y="333"/>
                </a:lnTo>
                <a:lnTo>
                  <a:pt x="323" y="329"/>
                </a:lnTo>
                <a:lnTo>
                  <a:pt x="321" y="325"/>
                </a:lnTo>
                <a:lnTo>
                  <a:pt x="318" y="322"/>
                </a:lnTo>
                <a:lnTo>
                  <a:pt x="312" y="322"/>
                </a:lnTo>
                <a:lnTo>
                  <a:pt x="224" y="322"/>
                </a:lnTo>
                <a:lnTo>
                  <a:pt x="219" y="322"/>
                </a:lnTo>
                <a:lnTo>
                  <a:pt x="216" y="325"/>
                </a:lnTo>
                <a:lnTo>
                  <a:pt x="213" y="329"/>
                </a:lnTo>
                <a:lnTo>
                  <a:pt x="212" y="333"/>
                </a:lnTo>
                <a:lnTo>
                  <a:pt x="213" y="337"/>
                </a:lnTo>
                <a:lnTo>
                  <a:pt x="216" y="341"/>
                </a:lnTo>
                <a:lnTo>
                  <a:pt x="219" y="344"/>
                </a:lnTo>
                <a:lnTo>
                  <a:pt x="224" y="344"/>
                </a:lnTo>
                <a:lnTo>
                  <a:pt x="312" y="344"/>
                </a:lnTo>
                <a:lnTo>
                  <a:pt x="318" y="344"/>
                </a:lnTo>
                <a:lnTo>
                  <a:pt x="321" y="341"/>
                </a:lnTo>
                <a:lnTo>
                  <a:pt x="323" y="337"/>
                </a:lnTo>
                <a:lnTo>
                  <a:pt x="325" y="333"/>
                </a:lnTo>
                <a:close/>
              </a:path>
            </a:pathLst>
          </a:custGeom>
          <a:solidFill>
            <a:schemeClr val="accent1"/>
          </a:solidFill>
          <a:ln>
            <a:noFill/>
          </a:ln>
        </p:spPr>
        <p:txBody>
          <a:bodyPr/>
          <a:lstStyle/>
          <a:p>
            <a:endParaRPr lang="en-US" dirty="0"/>
          </a:p>
        </p:txBody>
      </p:sp>
      <p:sp>
        <p:nvSpPr>
          <p:cNvPr id="333" name="Freeform 381"/>
          <p:cNvSpPr>
            <a:spLocks noEditPoints="1"/>
          </p:cNvSpPr>
          <p:nvPr/>
        </p:nvSpPr>
        <p:spPr bwMode="auto">
          <a:xfrm>
            <a:off x="4328305" y="3950507"/>
            <a:ext cx="364304" cy="332853"/>
          </a:xfrm>
          <a:custGeom>
            <a:avLst/>
            <a:gdLst>
              <a:gd name="T0" fmla="*/ 39688 w 417"/>
              <a:gd name="T1" fmla="*/ 148307 h 382"/>
              <a:gd name="T2" fmla="*/ 28046 w 417"/>
              <a:gd name="T3" fmla="*/ 119807 h 382"/>
              <a:gd name="T4" fmla="*/ 28046 w 417"/>
              <a:gd name="T5" fmla="*/ 104501 h 382"/>
              <a:gd name="T6" fmla="*/ 159280 w 417"/>
              <a:gd name="T7" fmla="*/ 46445 h 382"/>
              <a:gd name="T8" fmla="*/ 158221 w 417"/>
              <a:gd name="T9" fmla="*/ 10028 h 382"/>
              <a:gd name="T10" fmla="*/ 148696 w 417"/>
              <a:gd name="T11" fmla="*/ 1583 h 382"/>
              <a:gd name="T12" fmla="*/ 51858 w 417"/>
              <a:gd name="T13" fmla="*/ 0 h 382"/>
              <a:gd name="T14" fmla="*/ 2117 w 417"/>
              <a:gd name="T15" fmla="*/ 40639 h 382"/>
              <a:gd name="T16" fmla="*/ 0 w 417"/>
              <a:gd name="T17" fmla="*/ 44334 h 382"/>
              <a:gd name="T18" fmla="*/ 1588 w 417"/>
              <a:gd name="T19" fmla="*/ 191585 h 382"/>
              <a:gd name="T20" fmla="*/ 10583 w 417"/>
              <a:gd name="T21" fmla="*/ 201085 h 382"/>
              <a:gd name="T22" fmla="*/ 141817 w 417"/>
              <a:gd name="T23" fmla="*/ 201613 h 382"/>
              <a:gd name="T24" fmla="*/ 153459 w 417"/>
              <a:gd name="T25" fmla="*/ 196863 h 382"/>
              <a:gd name="T26" fmla="*/ 159280 w 417"/>
              <a:gd name="T27" fmla="*/ 184196 h 382"/>
              <a:gd name="T28" fmla="*/ 147109 w 417"/>
              <a:gd name="T29" fmla="*/ 175752 h 382"/>
              <a:gd name="T30" fmla="*/ 145521 w 417"/>
              <a:gd name="T31" fmla="*/ 187891 h 382"/>
              <a:gd name="T32" fmla="*/ 17463 w 417"/>
              <a:gd name="T33" fmla="*/ 190002 h 382"/>
              <a:gd name="T34" fmla="*/ 11642 w 417"/>
              <a:gd name="T35" fmla="*/ 184196 h 382"/>
              <a:gd name="T36" fmla="*/ 31221 w 417"/>
              <a:gd name="T37" fmla="*/ 51723 h 382"/>
              <a:gd name="T38" fmla="*/ 141817 w 417"/>
              <a:gd name="T39" fmla="*/ 12139 h 382"/>
              <a:gd name="T40" fmla="*/ 146579 w 417"/>
              <a:gd name="T41" fmla="*/ 15306 h 382"/>
              <a:gd name="T42" fmla="*/ 152930 w 417"/>
              <a:gd name="T43" fmla="*/ 46973 h 382"/>
              <a:gd name="T44" fmla="*/ 39688 w 417"/>
              <a:gd name="T45" fmla="*/ 131946 h 382"/>
              <a:gd name="T46" fmla="*/ 54504 w 417"/>
              <a:gd name="T47" fmla="*/ 131946 h 382"/>
              <a:gd name="T48" fmla="*/ 100013 w 417"/>
              <a:gd name="T49" fmla="*/ 119807 h 382"/>
              <a:gd name="T50" fmla="*/ 39688 w 417"/>
              <a:gd name="T51" fmla="*/ 104501 h 382"/>
              <a:gd name="T52" fmla="*/ 54504 w 417"/>
              <a:gd name="T53" fmla="*/ 104501 h 382"/>
              <a:gd name="T54" fmla="*/ 102659 w 417"/>
              <a:gd name="T55" fmla="*/ 92362 h 382"/>
              <a:gd name="T56" fmla="*/ 39688 w 417"/>
              <a:gd name="T57" fmla="*/ 160446 h 382"/>
              <a:gd name="T58" fmla="*/ 54504 w 417"/>
              <a:gd name="T59" fmla="*/ 160446 h 382"/>
              <a:gd name="T60" fmla="*/ 110067 w 417"/>
              <a:gd name="T61" fmla="*/ 148307 h 382"/>
              <a:gd name="T62" fmla="*/ 184150 w 417"/>
              <a:gd name="T63" fmla="*/ 90251 h 382"/>
              <a:gd name="T64" fmla="*/ 164571 w 417"/>
              <a:gd name="T65" fmla="*/ 135112 h 382"/>
              <a:gd name="T66" fmla="*/ 160867 w 417"/>
              <a:gd name="T67" fmla="*/ 166252 h 382"/>
              <a:gd name="T68" fmla="*/ 140759 w 417"/>
              <a:gd name="T69" fmla="*/ 160446 h 382"/>
              <a:gd name="T70" fmla="*/ 124354 w 417"/>
              <a:gd name="T71" fmla="*/ 146724 h 382"/>
              <a:gd name="T72" fmla="*/ 114300 w 417"/>
              <a:gd name="T73" fmla="*/ 128779 h 382"/>
              <a:gd name="T74" fmla="*/ 112184 w 417"/>
              <a:gd name="T75" fmla="*/ 112418 h 382"/>
              <a:gd name="T76" fmla="*/ 116417 w 417"/>
              <a:gd name="T77" fmla="*/ 91306 h 382"/>
              <a:gd name="T78" fmla="*/ 128059 w 417"/>
              <a:gd name="T79" fmla="*/ 73890 h 382"/>
              <a:gd name="T80" fmla="*/ 144992 w 417"/>
              <a:gd name="T81" fmla="*/ 62278 h 382"/>
              <a:gd name="T82" fmla="*/ 166159 w 417"/>
              <a:gd name="T83" fmla="*/ 58056 h 382"/>
              <a:gd name="T84" fmla="*/ 182563 w 417"/>
              <a:gd name="T85" fmla="*/ 60167 h 382"/>
              <a:gd name="T86" fmla="*/ 201084 w 417"/>
              <a:gd name="T87" fmla="*/ 70195 h 382"/>
              <a:gd name="T88" fmla="*/ 214313 w 417"/>
              <a:gd name="T89" fmla="*/ 86556 h 382"/>
              <a:gd name="T90" fmla="*/ 220663 w 417"/>
              <a:gd name="T91" fmla="*/ 106612 h 382"/>
              <a:gd name="T92" fmla="*/ 220134 w 417"/>
              <a:gd name="T93" fmla="*/ 123501 h 382"/>
              <a:gd name="T94" fmla="*/ 211667 w 417"/>
              <a:gd name="T95" fmla="*/ 143029 h 382"/>
              <a:gd name="T96" fmla="*/ 196850 w 417"/>
              <a:gd name="T97" fmla="*/ 157807 h 382"/>
              <a:gd name="T98" fmla="*/ 177800 w 417"/>
              <a:gd name="T99" fmla="*/ 165724 h 382"/>
              <a:gd name="T100" fmla="*/ 166159 w 417"/>
              <a:gd name="T101" fmla="*/ 70195 h 382"/>
              <a:gd name="T102" fmla="*/ 150284 w 417"/>
              <a:gd name="T103" fmla="*/ 73362 h 382"/>
              <a:gd name="T104" fmla="*/ 127529 w 417"/>
              <a:gd name="T105" fmla="*/ 96056 h 382"/>
              <a:gd name="T106" fmla="*/ 123825 w 417"/>
              <a:gd name="T107" fmla="*/ 112418 h 382"/>
              <a:gd name="T108" fmla="*/ 131234 w 417"/>
              <a:gd name="T109" fmla="*/ 135640 h 382"/>
              <a:gd name="T110" fmla="*/ 158221 w 417"/>
              <a:gd name="T111" fmla="*/ 154113 h 382"/>
              <a:gd name="T112" fmla="*/ 170392 w 417"/>
              <a:gd name="T113" fmla="*/ 154113 h 382"/>
              <a:gd name="T114" fmla="*/ 195792 w 417"/>
              <a:gd name="T115" fmla="*/ 142501 h 382"/>
              <a:gd name="T116" fmla="*/ 208492 w 417"/>
              <a:gd name="T117" fmla="*/ 116640 h 382"/>
              <a:gd name="T118" fmla="*/ 207434 w 417"/>
              <a:gd name="T119" fmla="*/ 103973 h 382"/>
              <a:gd name="T120" fmla="*/ 189971 w 417"/>
              <a:gd name="T121" fmla="*/ 77584 h 382"/>
              <a:gd name="T122" fmla="*/ 166159 w 417"/>
              <a:gd name="T123" fmla="*/ 70195 h 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7" h="382">
                <a:moveTo>
                  <a:pt x="75" y="304"/>
                </a:moveTo>
                <a:lnTo>
                  <a:pt x="53" y="304"/>
                </a:lnTo>
                <a:lnTo>
                  <a:pt x="53" y="281"/>
                </a:lnTo>
                <a:lnTo>
                  <a:pt x="75" y="281"/>
                </a:lnTo>
                <a:lnTo>
                  <a:pt x="75" y="304"/>
                </a:lnTo>
                <a:close/>
                <a:moveTo>
                  <a:pt x="75" y="250"/>
                </a:moveTo>
                <a:lnTo>
                  <a:pt x="53" y="250"/>
                </a:lnTo>
                <a:lnTo>
                  <a:pt x="53" y="227"/>
                </a:lnTo>
                <a:lnTo>
                  <a:pt x="75" y="227"/>
                </a:lnTo>
                <a:lnTo>
                  <a:pt x="75" y="250"/>
                </a:lnTo>
                <a:close/>
                <a:moveTo>
                  <a:pt x="75" y="198"/>
                </a:moveTo>
                <a:lnTo>
                  <a:pt x="53" y="198"/>
                </a:lnTo>
                <a:lnTo>
                  <a:pt x="53" y="175"/>
                </a:lnTo>
                <a:lnTo>
                  <a:pt x="75" y="175"/>
                </a:lnTo>
                <a:lnTo>
                  <a:pt x="75" y="198"/>
                </a:lnTo>
                <a:close/>
                <a:moveTo>
                  <a:pt x="301" y="88"/>
                </a:moveTo>
                <a:lnTo>
                  <a:pt x="301" y="33"/>
                </a:lnTo>
                <a:lnTo>
                  <a:pt x="300" y="26"/>
                </a:lnTo>
                <a:lnTo>
                  <a:pt x="299" y="19"/>
                </a:lnTo>
                <a:lnTo>
                  <a:pt x="295" y="14"/>
                </a:lnTo>
                <a:lnTo>
                  <a:pt x="290" y="10"/>
                </a:lnTo>
                <a:lnTo>
                  <a:pt x="286" y="6"/>
                </a:lnTo>
                <a:lnTo>
                  <a:pt x="281" y="3"/>
                </a:lnTo>
                <a:lnTo>
                  <a:pt x="274" y="0"/>
                </a:lnTo>
                <a:lnTo>
                  <a:pt x="268" y="0"/>
                </a:lnTo>
                <a:lnTo>
                  <a:pt x="99" y="0"/>
                </a:lnTo>
                <a:lnTo>
                  <a:pt x="98" y="0"/>
                </a:lnTo>
                <a:lnTo>
                  <a:pt x="95" y="1"/>
                </a:lnTo>
                <a:lnTo>
                  <a:pt x="91" y="3"/>
                </a:lnTo>
                <a:lnTo>
                  <a:pt x="4" y="77"/>
                </a:lnTo>
                <a:lnTo>
                  <a:pt x="2" y="80"/>
                </a:lnTo>
                <a:lnTo>
                  <a:pt x="0" y="84"/>
                </a:lnTo>
                <a:lnTo>
                  <a:pt x="0" y="349"/>
                </a:lnTo>
                <a:lnTo>
                  <a:pt x="0" y="356"/>
                </a:lnTo>
                <a:lnTo>
                  <a:pt x="3" y="363"/>
                </a:lnTo>
                <a:lnTo>
                  <a:pt x="6" y="369"/>
                </a:lnTo>
                <a:lnTo>
                  <a:pt x="10" y="373"/>
                </a:lnTo>
                <a:lnTo>
                  <a:pt x="14" y="377"/>
                </a:lnTo>
                <a:lnTo>
                  <a:pt x="20" y="381"/>
                </a:lnTo>
                <a:lnTo>
                  <a:pt x="26" y="382"/>
                </a:lnTo>
                <a:lnTo>
                  <a:pt x="33" y="382"/>
                </a:lnTo>
                <a:lnTo>
                  <a:pt x="268" y="382"/>
                </a:lnTo>
                <a:lnTo>
                  <a:pt x="274" y="382"/>
                </a:lnTo>
                <a:lnTo>
                  <a:pt x="281" y="381"/>
                </a:lnTo>
                <a:lnTo>
                  <a:pt x="286" y="377"/>
                </a:lnTo>
                <a:lnTo>
                  <a:pt x="290" y="373"/>
                </a:lnTo>
                <a:lnTo>
                  <a:pt x="295" y="369"/>
                </a:lnTo>
                <a:lnTo>
                  <a:pt x="299" y="363"/>
                </a:lnTo>
                <a:lnTo>
                  <a:pt x="300" y="356"/>
                </a:lnTo>
                <a:lnTo>
                  <a:pt x="301" y="349"/>
                </a:lnTo>
                <a:lnTo>
                  <a:pt x="301" y="338"/>
                </a:lnTo>
                <a:lnTo>
                  <a:pt x="289" y="336"/>
                </a:lnTo>
                <a:lnTo>
                  <a:pt x="278" y="333"/>
                </a:lnTo>
                <a:lnTo>
                  <a:pt x="278" y="349"/>
                </a:lnTo>
                <a:lnTo>
                  <a:pt x="277" y="354"/>
                </a:lnTo>
                <a:lnTo>
                  <a:pt x="275" y="356"/>
                </a:lnTo>
                <a:lnTo>
                  <a:pt x="271" y="359"/>
                </a:lnTo>
                <a:lnTo>
                  <a:pt x="268" y="360"/>
                </a:lnTo>
                <a:lnTo>
                  <a:pt x="33" y="360"/>
                </a:lnTo>
                <a:lnTo>
                  <a:pt x="29" y="359"/>
                </a:lnTo>
                <a:lnTo>
                  <a:pt x="26" y="356"/>
                </a:lnTo>
                <a:lnTo>
                  <a:pt x="24" y="354"/>
                </a:lnTo>
                <a:lnTo>
                  <a:pt x="22" y="349"/>
                </a:lnTo>
                <a:lnTo>
                  <a:pt x="22" y="91"/>
                </a:lnTo>
                <a:lnTo>
                  <a:pt x="95" y="29"/>
                </a:lnTo>
                <a:lnTo>
                  <a:pt x="95" y="98"/>
                </a:lnTo>
                <a:lnTo>
                  <a:pt x="59" y="98"/>
                </a:lnTo>
                <a:lnTo>
                  <a:pt x="59" y="121"/>
                </a:lnTo>
                <a:lnTo>
                  <a:pt x="119" y="121"/>
                </a:lnTo>
                <a:lnTo>
                  <a:pt x="119" y="23"/>
                </a:lnTo>
                <a:lnTo>
                  <a:pt x="268" y="23"/>
                </a:lnTo>
                <a:lnTo>
                  <a:pt x="271" y="23"/>
                </a:lnTo>
                <a:lnTo>
                  <a:pt x="275" y="26"/>
                </a:lnTo>
                <a:lnTo>
                  <a:pt x="277" y="29"/>
                </a:lnTo>
                <a:lnTo>
                  <a:pt x="278" y="33"/>
                </a:lnTo>
                <a:lnTo>
                  <a:pt x="278" y="92"/>
                </a:lnTo>
                <a:lnTo>
                  <a:pt x="289" y="89"/>
                </a:lnTo>
                <a:lnTo>
                  <a:pt x="301" y="88"/>
                </a:lnTo>
                <a:close/>
                <a:moveTo>
                  <a:pt x="53" y="250"/>
                </a:moveTo>
                <a:lnTo>
                  <a:pt x="75" y="250"/>
                </a:lnTo>
                <a:lnTo>
                  <a:pt x="75" y="227"/>
                </a:lnTo>
                <a:lnTo>
                  <a:pt x="53" y="227"/>
                </a:lnTo>
                <a:lnTo>
                  <a:pt x="53" y="250"/>
                </a:lnTo>
                <a:close/>
                <a:moveTo>
                  <a:pt x="103" y="250"/>
                </a:moveTo>
                <a:lnTo>
                  <a:pt x="194" y="250"/>
                </a:lnTo>
                <a:lnTo>
                  <a:pt x="191" y="239"/>
                </a:lnTo>
                <a:lnTo>
                  <a:pt x="189" y="227"/>
                </a:lnTo>
                <a:lnTo>
                  <a:pt x="103" y="227"/>
                </a:lnTo>
                <a:lnTo>
                  <a:pt x="103" y="250"/>
                </a:lnTo>
                <a:close/>
                <a:moveTo>
                  <a:pt x="53" y="198"/>
                </a:moveTo>
                <a:lnTo>
                  <a:pt x="75" y="198"/>
                </a:lnTo>
                <a:lnTo>
                  <a:pt x="75" y="175"/>
                </a:lnTo>
                <a:lnTo>
                  <a:pt x="53" y="175"/>
                </a:lnTo>
                <a:lnTo>
                  <a:pt x="53" y="198"/>
                </a:lnTo>
                <a:close/>
                <a:moveTo>
                  <a:pt x="103" y="198"/>
                </a:moveTo>
                <a:lnTo>
                  <a:pt x="190" y="198"/>
                </a:lnTo>
                <a:lnTo>
                  <a:pt x="191" y="186"/>
                </a:lnTo>
                <a:lnTo>
                  <a:pt x="194" y="175"/>
                </a:lnTo>
                <a:lnTo>
                  <a:pt x="103" y="175"/>
                </a:lnTo>
                <a:lnTo>
                  <a:pt x="103" y="198"/>
                </a:lnTo>
                <a:close/>
                <a:moveTo>
                  <a:pt x="53" y="304"/>
                </a:moveTo>
                <a:lnTo>
                  <a:pt x="75" y="304"/>
                </a:lnTo>
                <a:lnTo>
                  <a:pt x="75" y="281"/>
                </a:lnTo>
                <a:lnTo>
                  <a:pt x="53" y="281"/>
                </a:lnTo>
                <a:lnTo>
                  <a:pt x="53" y="304"/>
                </a:lnTo>
                <a:close/>
                <a:moveTo>
                  <a:pt x="103" y="304"/>
                </a:moveTo>
                <a:lnTo>
                  <a:pt x="227" y="304"/>
                </a:lnTo>
                <a:lnTo>
                  <a:pt x="218" y="293"/>
                </a:lnTo>
                <a:lnTo>
                  <a:pt x="208" y="281"/>
                </a:lnTo>
                <a:lnTo>
                  <a:pt x="103" y="281"/>
                </a:lnTo>
                <a:lnTo>
                  <a:pt x="103" y="304"/>
                </a:lnTo>
                <a:close/>
                <a:moveTo>
                  <a:pt x="366" y="186"/>
                </a:moveTo>
                <a:lnTo>
                  <a:pt x="348" y="171"/>
                </a:lnTo>
                <a:lnTo>
                  <a:pt x="308" y="223"/>
                </a:lnTo>
                <a:lnTo>
                  <a:pt x="279" y="201"/>
                </a:lnTo>
                <a:lnTo>
                  <a:pt x="266" y="219"/>
                </a:lnTo>
                <a:lnTo>
                  <a:pt x="311" y="256"/>
                </a:lnTo>
                <a:lnTo>
                  <a:pt x="366" y="186"/>
                </a:lnTo>
                <a:close/>
                <a:moveTo>
                  <a:pt x="314" y="316"/>
                </a:moveTo>
                <a:lnTo>
                  <a:pt x="314" y="316"/>
                </a:lnTo>
                <a:lnTo>
                  <a:pt x="304" y="315"/>
                </a:lnTo>
                <a:lnTo>
                  <a:pt x="293" y="314"/>
                </a:lnTo>
                <a:lnTo>
                  <a:pt x="284" y="311"/>
                </a:lnTo>
                <a:lnTo>
                  <a:pt x="274" y="308"/>
                </a:lnTo>
                <a:lnTo>
                  <a:pt x="266" y="304"/>
                </a:lnTo>
                <a:lnTo>
                  <a:pt x="257" y="299"/>
                </a:lnTo>
                <a:lnTo>
                  <a:pt x="249" y="292"/>
                </a:lnTo>
                <a:lnTo>
                  <a:pt x="242" y="286"/>
                </a:lnTo>
                <a:lnTo>
                  <a:pt x="235" y="278"/>
                </a:lnTo>
                <a:lnTo>
                  <a:pt x="229" y="271"/>
                </a:lnTo>
                <a:lnTo>
                  <a:pt x="224" y="261"/>
                </a:lnTo>
                <a:lnTo>
                  <a:pt x="220" y="253"/>
                </a:lnTo>
                <a:lnTo>
                  <a:pt x="216" y="244"/>
                </a:lnTo>
                <a:lnTo>
                  <a:pt x="213" y="234"/>
                </a:lnTo>
                <a:lnTo>
                  <a:pt x="212" y="223"/>
                </a:lnTo>
                <a:lnTo>
                  <a:pt x="212" y="213"/>
                </a:lnTo>
                <a:lnTo>
                  <a:pt x="212" y="202"/>
                </a:lnTo>
                <a:lnTo>
                  <a:pt x="213" y="193"/>
                </a:lnTo>
                <a:lnTo>
                  <a:pt x="216" y="183"/>
                </a:lnTo>
                <a:lnTo>
                  <a:pt x="220" y="173"/>
                </a:lnTo>
                <a:lnTo>
                  <a:pt x="224" y="164"/>
                </a:lnTo>
                <a:lnTo>
                  <a:pt x="229" y="155"/>
                </a:lnTo>
                <a:lnTo>
                  <a:pt x="235" y="147"/>
                </a:lnTo>
                <a:lnTo>
                  <a:pt x="242" y="140"/>
                </a:lnTo>
                <a:lnTo>
                  <a:pt x="249" y="133"/>
                </a:lnTo>
                <a:lnTo>
                  <a:pt x="257" y="128"/>
                </a:lnTo>
                <a:lnTo>
                  <a:pt x="266" y="122"/>
                </a:lnTo>
                <a:lnTo>
                  <a:pt x="274" y="118"/>
                </a:lnTo>
                <a:lnTo>
                  <a:pt x="284" y="114"/>
                </a:lnTo>
                <a:lnTo>
                  <a:pt x="293" y="111"/>
                </a:lnTo>
                <a:lnTo>
                  <a:pt x="304" y="110"/>
                </a:lnTo>
                <a:lnTo>
                  <a:pt x="314" y="110"/>
                </a:lnTo>
                <a:lnTo>
                  <a:pt x="325" y="110"/>
                </a:lnTo>
                <a:lnTo>
                  <a:pt x="336" y="111"/>
                </a:lnTo>
                <a:lnTo>
                  <a:pt x="345" y="114"/>
                </a:lnTo>
                <a:lnTo>
                  <a:pt x="355" y="118"/>
                </a:lnTo>
                <a:lnTo>
                  <a:pt x="363" y="122"/>
                </a:lnTo>
                <a:lnTo>
                  <a:pt x="372" y="128"/>
                </a:lnTo>
                <a:lnTo>
                  <a:pt x="380" y="133"/>
                </a:lnTo>
                <a:lnTo>
                  <a:pt x="387" y="140"/>
                </a:lnTo>
                <a:lnTo>
                  <a:pt x="394" y="147"/>
                </a:lnTo>
                <a:lnTo>
                  <a:pt x="400" y="155"/>
                </a:lnTo>
                <a:lnTo>
                  <a:pt x="405" y="164"/>
                </a:lnTo>
                <a:lnTo>
                  <a:pt x="409" y="173"/>
                </a:lnTo>
                <a:lnTo>
                  <a:pt x="413" y="183"/>
                </a:lnTo>
                <a:lnTo>
                  <a:pt x="416" y="193"/>
                </a:lnTo>
                <a:lnTo>
                  <a:pt x="417" y="202"/>
                </a:lnTo>
                <a:lnTo>
                  <a:pt x="417" y="213"/>
                </a:lnTo>
                <a:lnTo>
                  <a:pt x="417" y="223"/>
                </a:lnTo>
                <a:lnTo>
                  <a:pt x="416" y="234"/>
                </a:lnTo>
                <a:lnTo>
                  <a:pt x="413" y="244"/>
                </a:lnTo>
                <a:lnTo>
                  <a:pt x="409" y="253"/>
                </a:lnTo>
                <a:lnTo>
                  <a:pt x="405" y="261"/>
                </a:lnTo>
                <a:lnTo>
                  <a:pt x="400" y="271"/>
                </a:lnTo>
                <a:lnTo>
                  <a:pt x="394" y="278"/>
                </a:lnTo>
                <a:lnTo>
                  <a:pt x="387" y="286"/>
                </a:lnTo>
                <a:lnTo>
                  <a:pt x="380" y="292"/>
                </a:lnTo>
                <a:lnTo>
                  <a:pt x="372" y="299"/>
                </a:lnTo>
                <a:lnTo>
                  <a:pt x="363" y="304"/>
                </a:lnTo>
                <a:lnTo>
                  <a:pt x="355" y="308"/>
                </a:lnTo>
                <a:lnTo>
                  <a:pt x="345" y="311"/>
                </a:lnTo>
                <a:lnTo>
                  <a:pt x="336" y="314"/>
                </a:lnTo>
                <a:lnTo>
                  <a:pt x="325" y="315"/>
                </a:lnTo>
                <a:lnTo>
                  <a:pt x="314" y="316"/>
                </a:lnTo>
                <a:close/>
                <a:moveTo>
                  <a:pt x="314" y="133"/>
                </a:moveTo>
                <a:lnTo>
                  <a:pt x="314" y="133"/>
                </a:lnTo>
                <a:lnTo>
                  <a:pt x="307" y="133"/>
                </a:lnTo>
                <a:lnTo>
                  <a:pt x="299" y="135"/>
                </a:lnTo>
                <a:lnTo>
                  <a:pt x="284" y="139"/>
                </a:lnTo>
                <a:lnTo>
                  <a:pt x="270" y="147"/>
                </a:lnTo>
                <a:lnTo>
                  <a:pt x="257" y="157"/>
                </a:lnTo>
                <a:lnTo>
                  <a:pt x="248" y="168"/>
                </a:lnTo>
                <a:lnTo>
                  <a:pt x="241" y="182"/>
                </a:lnTo>
                <a:lnTo>
                  <a:pt x="237" y="197"/>
                </a:lnTo>
                <a:lnTo>
                  <a:pt x="235" y="205"/>
                </a:lnTo>
                <a:lnTo>
                  <a:pt x="234" y="213"/>
                </a:lnTo>
                <a:lnTo>
                  <a:pt x="235" y="221"/>
                </a:lnTo>
                <a:lnTo>
                  <a:pt x="237" y="228"/>
                </a:lnTo>
                <a:lnTo>
                  <a:pt x="241" y="244"/>
                </a:lnTo>
                <a:lnTo>
                  <a:pt x="248" y="257"/>
                </a:lnTo>
                <a:lnTo>
                  <a:pt x="257" y="270"/>
                </a:lnTo>
                <a:lnTo>
                  <a:pt x="270" y="279"/>
                </a:lnTo>
                <a:lnTo>
                  <a:pt x="284" y="286"/>
                </a:lnTo>
                <a:lnTo>
                  <a:pt x="299" y="292"/>
                </a:lnTo>
                <a:lnTo>
                  <a:pt x="307" y="292"/>
                </a:lnTo>
                <a:lnTo>
                  <a:pt x="314" y="293"/>
                </a:lnTo>
                <a:lnTo>
                  <a:pt x="322" y="292"/>
                </a:lnTo>
                <a:lnTo>
                  <a:pt x="330" y="292"/>
                </a:lnTo>
                <a:lnTo>
                  <a:pt x="345" y="286"/>
                </a:lnTo>
                <a:lnTo>
                  <a:pt x="359" y="279"/>
                </a:lnTo>
                <a:lnTo>
                  <a:pt x="370" y="270"/>
                </a:lnTo>
                <a:lnTo>
                  <a:pt x="381" y="257"/>
                </a:lnTo>
                <a:lnTo>
                  <a:pt x="388" y="244"/>
                </a:lnTo>
                <a:lnTo>
                  <a:pt x="392" y="228"/>
                </a:lnTo>
                <a:lnTo>
                  <a:pt x="394" y="221"/>
                </a:lnTo>
                <a:lnTo>
                  <a:pt x="395" y="213"/>
                </a:lnTo>
                <a:lnTo>
                  <a:pt x="394" y="205"/>
                </a:lnTo>
                <a:lnTo>
                  <a:pt x="392" y="197"/>
                </a:lnTo>
                <a:lnTo>
                  <a:pt x="388" y="182"/>
                </a:lnTo>
                <a:lnTo>
                  <a:pt x="381" y="168"/>
                </a:lnTo>
                <a:lnTo>
                  <a:pt x="370" y="157"/>
                </a:lnTo>
                <a:lnTo>
                  <a:pt x="359" y="147"/>
                </a:lnTo>
                <a:lnTo>
                  <a:pt x="345" y="139"/>
                </a:lnTo>
                <a:lnTo>
                  <a:pt x="330" y="135"/>
                </a:lnTo>
                <a:lnTo>
                  <a:pt x="322" y="133"/>
                </a:lnTo>
                <a:lnTo>
                  <a:pt x="314" y="133"/>
                </a:lnTo>
                <a:close/>
              </a:path>
            </a:pathLst>
          </a:custGeom>
          <a:solidFill>
            <a:schemeClr val="accent1"/>
          </a:solidFill>
          <a:ln>
            <a:noFill/>
          </a:ln>
        </p:spPr>
        <p:txBody>
          <a:bodyPr/>
          <a:lstStyle/>
          <a:p>
            <a:endParaRPr lang="en-US" dirty="0"/>
          </a:p>
        </p:txBody>
      </p:sp>
      <p:sp>
        <p:nvSpPr>
          <p:cNvPr id="334" name="Freeform 382"/>
          <p:cNvSpPr>
            <a:spLocks noEditPoints="1"/>
          </p:cNvSpPr>
          <p:nvPr/>
        </p:nvSpPr>
        <p:spPr bwMode="auto">
          <a:xfrm>
            <a:off x="4756727" y="3961621"/>
            <a:ext cx="366925" cy="298782"/>
          </a:xfrm>
          <a:custGeom>
            <a:avLst/>
            <a:gdLst>
              <a:gd name="T0" fmla="*/ 52106 w 418"/>
              <a:gd name="T1" fmla="*/ 68993 h 341"/>
              <a:gd name="T2" fmla="*/ 40941 w 418"/>
              <a:gd name="T3" fmla="*/ 89691 h 341"/>
              <a:gd name="T4" fmla="*/ 48385 w 418"/>
              <a:gd name="T5" fmla="*/ 107736 h 341"/>
              <a:gd name="T6" fmla="*/ 65931 w 418"/>
              <a:gd name="T7" fmla="*/ 115166 h 341"/>
              <a:gd name="T8" fmla="*/ 87199 w 418"/>
              <a:gd name="T9" fmla="*/ 104021 h 341"/>
              <a:gd name="T10" fmla="*/ 90920 w 418"/>
              <a:gd name="T11" fmla="*/ 84384 h 341"/>
              <a:gd name="T12" fmla="*/ 76033 w 418"/>
              <a:gd name="T13" fmla="*/ 66340 h 341"/>
              <a:gd name="T14" fmla="*/ 65931 w 418"/>
              <a:gd name="T15" fmla="*/ 102959 h 341"/>
              <a:gd name="T16" fmla="*/ 55828 w 418"/>
              <a:gd name="T17" fmla="*/ 97121 h 341"/>
              <a:gd name="T18" fmla="*/ 53170 w 418"/>
              <a:gd name="T19" fmla="*/ 87569 h 341"/>
              <a:gd name="T20" fmla="*/ 60614 w 418"/>
              <a:gd name="T21" fmla="*/ 78016 h 341"/>
              <a:gd name="T22" fmla="*/ 70716 w 418"/>
              <a:gd name="T23" fmla="*/ 78016 h 341"/>
              <a:gd name="T24" fmla="*/ 79223 w 418"/>
              <a:gd name="T25" fmla="*/ 87569 h 341"/>
              <a:gd name="T26" fmla="*/ 76565 w 418"/>
              <a:gd name="T27" fmla="*/ 97121 h 341"/>
              <a:gd name="T28" fmla="*/ 65931 w 418"/>
              <a:gd name="T29" fmla="*/ 102959 h 341"/>
              <a:gd name="T30" fmla="*/ 121227 w 418"/>
              <a:gd name="T31" fmla="*/ 88099 h 341"/>
              <a:gd name="T32" fmla="*/ 117505 w 418"/>
              <a:gd name="T33" fmla="*/ 80138 h 341"/>
              <a:gd name="T34" fmla="*/ 185563 w 418"/>
              <a:gd name="T35" fmla="*/ 76423 h 341"/>
              <a:gd name="T36" fmla="*/ 192475 w 418"/>
              <a:gd name="T37" fmla="*/ 82261 h 341"/>
              <a:gd name="T38" fmla="*/ 185563 w 418"/>
              <a:gd name="T39" fmla="*/ 88099 h 341"/>
              <a:gd name="T40" fmla="*/ 119100 w 418"/>
              <a:gd name="T41" fmla="*/ 113043 h 341"/>
              <a:gd name="T42" fmla="*/ 119100 w 418"/>
              <a:gd name="T43" fmla="*/ 104021 h 341"/>
              <a:gd name="T44" fmla="*/ 188753 w 418"/>
              <a:gd name="T45" fmla="*/ 102959 h 341"/>
              <a:gd name="T46" fmla="*/ 191411 w 418"/>
              <a:gd name="T47" fmla="*/ 110920 h 341"/>
              <a:gd name="T48" fmla="*/ 185563 w 418"/>
              <a:gd name="T49" fmla="*/ 140640 h 341"/>
              <a:gd name="T50" fmla="*/ 117505 w 418"/>
              <a:gd name="T51" fmla="*/ 136925 h 341"/>
              <a:gd name="T52" fmla="*/ 121227 w 418"/>
              <a:gd name="T53" fmla="*/ 128965 h 341"/>
              <a:gd name="T54" fmla="*/ 190348 w 418"/>
              <a:gd name="T55" fmla="*/ 130557 h 341"/>
              <a:gd name="T56" fmla="*/ 190348 w 418"/>
              <a:gd name="T57" fmla="*/ 138518 h 341"/>
              <a:gd name="T58" fmla="*/ 93047 w 418"/>
              <a:gd name="T59" fmla="*/ 58379 h 341"/>
              <a:gd name="T60" fmla="*/ 121227 w 418"/>
              <a:gd name="T61" fmla="*/ 45642 h 341"/>
              <a:gd name="T62" fmla="*/ 204704 w 418"/>
              <a:gd name="T63" fmla="*/ 32905 h 341"/>
              <a:gd name="T64" fmla="*/ 206831 w 418"/>
              <a:gd name="T65" fmla="*/ 45111 h 341"/>
              <a:gd name="T66" fmla="*/ 210021 w 418"/>
              <a:gd name="T67" fmla="*/ 163461 h 341"/>
              <a:gd name="T68" fmla="*/ 103681 w 418"/>
              <a:gd name="T69" fmla="*/ 168238 h 341"/>
              <a:gd name="T70" fmla="*/ 103681 w 418"/>
              <a:gd name="T71" fmla="*/ 144355 h 341"/>
              <a:gd name="T72" fmla="*/ 89325 w 418"/>
              <a:gd name="T73" fmla="*/ 126842 h 341"/>
              <a:gd name="T74" fmla="*/ 48385 w 418"/>
              <a:gd name="T75" fmla="*/ 125250 h 341"/>
              <a:gd name="T76" fmla="*/ 30839 w 418"/>
              <a:gd name="T77" fmla="*/ 140110 h 341"/>
              <a:gd name="T78" fmla="*/ 28712 w 418"/>
              <a:gd name="T79" fmla="*/ 168238 h 341"/>
              <a:gd name="T80" fmla="*/ 13292 w 418"/>
              <a:gd name="T81" fmla="*/ 165584 h 341"/>
              <a:gd name="T82" fmla="*/ 13824 w 418"/>
              <a:gd name="T83" fmla="*/ 45642 h 341"/>
              <a:gd name="T84" fmla="*/ 17546 w 418"/>
              <a:gd name="T85" fmla="*/ 32905 h 341"/>
              <a:gd name="T86" fmla="*/ 5317 w 418"/>
              <a:gd name="T87" fmla="*/ 37681 h 341"/>
              <a:gd name="T88" fmla="*/ 0 w 418"/>
              <a:gd name="T89" fmla="*/ 163461 h 341"/>
              <a:gd name="T90" fmla="*/ 5317 w 418"/>
              <a:gd name="T91" fmla="*/ 175668 h 341"/>
              <a:gd name="T92" fmla="*/ 204704 w 418"/>
              <a:gd name="T93" fmla="*/ 180975 h 341"/>
              <a:gd name="T94" fmla="*/ 216933 w 418"/>
              <a:gd name="T95" fmla="*/ 175668 h 341"/>
              <a:gd name="T96" fmla="*/ 222250 w 418"/>
              <a:gd name="T97" fmla="*/ 50418 h 341"/>
              <a:gd name="T98" fmla="*/ 216933 w 418"/>
              <a:gd name="T99" fmla="*/ 37681 h 341"/>
              <a:gd name="T100" fmla="*/ 204704 w 418"/>
              <a:gd name="T101" fmla="*/ 32905 h 341"/>
              <a:gd name="T102" fmla="*/ 40941 w 418"/>
              <a:gd name="T103" fmla="*/ 168238 h 341"/>
              <a:gd name="T104" fmla="*/ 41472 w 418"/>
              <a:gd name="T105" fmla="*/ 144355 h 341"/>
              <a:gd name="T106" fmla="*/ 51043 w 418"/>
              <a:gd name="T107" fmla="*/ 136925 h 341"/>
              <a:gd name="T108" fmla="*/ 84008 w 418"/>
              <a:gd name="T109" fmla="*/ 137987 h 341"/>
              <a:gd name="T110" fmla="*/ 91452 w 418"/>
              <a:gd name="T111" fmla="*/ 146478 h 34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18" h="341">
                <a:moveTo>
                  <a:pt x="124" y="122"/>
                </a:moveTo>
                <a:lnTo>
                  <a:pt x="124" y="122"/>
                </a:lnTo>
                <a:lnTo>
                  <a:pt x="114" y="122"/>
                </a:lnTo>
                <a:lnTo>
                  <a:pt x="106" y="125"/>
                </a:lnTo>
                <a:lnTo>
                  <a:pt x="98" y="130"/>
                </a:lnTo>
                <a:lnTo>
                  <a:pt x="91" y="136"/>
                </a:lnTo>
                <a:lnTo>
                  <a:pt x="85" y="143"/>
                </a:lnTo>
                <a:lnTo>
                  <a:pt x="81" y="151"/>
                </a:lnTo>
                <a:lnTo>
                  <a:pt x="78" y="159"/>
                </a:lnTo>
                <a:lnTo>
                  <a:pt x="77" y="169"/>
                </a:lnTo>
                <a:lnTo>
                  <a:pt x="78" y="178"/>
                </a:lnTo>
                <a:lnTo>
                  <a:pt x="81" y="188"/>
                </a:lnTo>
                <a:lnTo>
                  <a:pt x="85" y="196"/>
                </a:lnTo>
                <a:lnTo>
                  <a:pt x="91" y="203"/>
                </a:lnTo>
                <a:lnTo>
                  <a:pt x="98" y="209"/>
                </a:lnTo>
                <a:lnTo>
                  <a:pt x="106" y="213"/>
                </a:lnTo>
                <a:lnTo>
                  <a:pt x="114" y="216"/>
                </a:lnTo>
                <a:lnTo>
                  <a:pt x="124" y="217"/>
                </a:lnTo>
                <a:lnTo>
                  <a:pt x="133" y="216"/>
                </a:lnTo>
                <a:lnTo>
                  <a:pt x="143" y="213"/>
                </a:lnTo>
                <a:lnTo>
                  <a:pt x="151" y="209"/>
                </a:lnTo>
                <a:lnTo>
                  <a:pt x="158" y="203"/>
                </a:lnTo>
                <a:lnTo>
                  <a:pt x="164" y="196"/>
                </a:lnTo>
                <a:lnTo>
                  <a:pt x="168" y="188"/>
                </a:lnTo>
                <a:lnTo>
                  <a:pt x="171" y="178"/>
                </a:lnTo>
                <a:lnTo>
                  <a:pt x="172" y="169"/>
                </a:lnTo>
                <a:lnTo>
                  <a:pt x="171" y="159"/>
                </a:lnTo>
                <a:lnTo>
                  <a:pt x="168" y="151"/>
                </a:lnTo>
                <a:lnTo>
                  <a:pt x="164" y="143"/>
                </a:lnTo>
                <a:lnTo>
                  <a:pt x="158" y="136"/>
                </a:lnTo>
                <a:lnTo>
                  <a:pt x="151" y="130"/>
                </a:lnTo>
                <a:lnTo>
                  <a:pt x="143" y="125"/>
                </a:lnTo>
                <a:lnTo>
                  <a:pt x="133" y="122"/>
                </a:lnTo>
                <a:lnTo>
                  <a:pt x="124" y="122"/>
                </a:lnTo>
                <a:close/>
                <a:moveTo>
                  <a:pt x="124" y="194"/>
                </a:moveTo>
                <a:lnTo>
                  <a:pt x="124" y="194"/>
                </a:lnTo>
                <a:lnTo>
                  <a:pt x="120" y="194"/>
                </a:lnTo>
                <a:lnTo>
                  <a:pt x="114" y="192"/>
                </a:lnTo>
                <a:lnTo>
                  <a:pt x="110" y="189"/>
                </a:lnTo>
                <a:lnTo>
                  <a:pt x="107" y="187"/>
                </a:lnTo>
                <a:lnTo>
                  <a:pt x="105" y="183"/>
                </a:lnTo>
                <a:lnTo>
                  <a:pt x="102" y="178"/>
                </a:lnTo>
                <a:lnTo>
                  <a:pt x="100" y="174"/>
                </a:lnTo>
                <a:lnTo>
                  <a:pt x="100" y="169"/>
                </a:lnTo>
                <a:lnTo>
                  <a:pt x="100" y="165"/>
                </a:lnTo>
                <a:lnTo>
                  <a:pt x="102" y="159"/>
                </a:lnTo>
                <a:lnTo>
                  <a:pt x="105" y="155"/>
                </a:lnTo>
                <a:lnTo>
                  <a:pt x="107" y="152"/>
                </a:lnTo>
                <a:lnTo>
                  <a:pt x="110" y="150"/>
                </a:lnTo>
                <a:lnTo>
                  <a:pt x="114" y="147"/>
                </a:lnTo>
                <a:lnTo>
                  <a:pt x="120" y="145"/>
                </a:lnTo>
                <a:lnTo>
                  <a:pt x="124" y="145"/>
                </a:lnTo>
                <a:lnTo>
                  <a:pt x="129" y="145"/>
                </a:lnTo>
                <a:lnTo>
                  <a:pt x="133" y="147"/>
                </a:lnTo>
                <a:lnTo>
                  <a:pt x="138" y="150"/>
                </a:lnTo>
                <a:lnTo>
                  <a:pt x="142" y="152"/>
                </a:lnTo>
                <a:lnTo>
                  <a:pt x="144" y="155"/>
                </a:lnTo>
                <a:lnTo>
                  <a:pt x="147" y="159"/>
                </a:lnTo>
                <a:lnTo>
                  <a:pt x="149" y="165"/>
                </a:lnTo>
                <a:lnTo>
                  <a:pt x="149" y="169"/>
                </a:lnTo>
                <a:lnTo>
                  <a:pt x="149" y="174"/>
                </a:lnTo>
                <a:lnTo>
                  <a:pt x="147" y="178"/>
                </a:lnTo>
                <a:lnTo>
                  <a:pt x="144" y="183"/>
                </a:lnTo>
                <a:lnTo>
                  <a:pt x="142" y="187"/>
                </a:lnTo>
                <a:lnTo>
                  <a:pt x="138" y="189"/>
                </a:lnTo>
                <a:lnTo>
                  <a:pt x="133" y="192"/>
                </a:lnTo>
                <a:lnTo>
                  <a:pt x="129" y="194"/>
                </a:lnTo>
                <a:lnTo>
                  <a:pt x="124" y="194"/>
                </a:lnTo>
                <a:close/>
                <a:moveTo>
                  <a:pt x="349" y="166"/>
                </a:moveTo>
                <a:lnTo>
                  <a:pt x="232" y="166"/>
                </a:lnTo>
                <a:lnTo>
                  <a:pt x="228" y="166"/>
                </a:lnTo>
                <a:lnTo>
                  <a:pt x="224" y="163"/>
                </a:lnTo>
                <a:lnTo>
                  <a:pt x="221" y="159"/>
                </a:lnTo>
                <a:lnTo>
                  <a:pt x="221" y="155"/>
                </a:lnTo>
                <a:lnTo>
                  <a:pt x="221" y="151"/>
                </a:lnTo>
                <a:lnTo>
                  <a:pt x="224" y="147"/>
                </a:lnTo>
                <a:lnTo>
                  <a:pt x="228" y="144"/>
                </a:lnTo>
                <a:lnTo>
                  <a:pt x="232" y="144"/>
                </a:lnTo>
                <a:lnTo>
                  <a:pt x="349" y="144"/>
                </a:lnTo>
                <a:lnTo>
                  <a:pt x="355" y="144"/>
                </a:lnTo>
                <a:lnTo>
                  <a:pt x="358" y="147"/>
                </a:lnTo>
                <a:lnTo>
                  <a:pt x="360" y="151"/>
                </a:lnTo>
                <a:lnTo>
                  <a:pt x="362" y="155"/>
                </a:lnTo>
                <a:lnTo>
                  <a:pt x="360" y="159"/>
                </a:lnTo>
                <a:lnTo>
                  <a:pt x="358" y="163"/>
                </a:lnTo>
                <a:lnTo>
                  <a:pt x="355" y="166"/>
                </a:lnTo>
                <a:lnTo>
                  <a:pt x="349" y="166"/>
                </a:lnTo>
                <a:close/>
                <a:moveTo>
                  <a:pt x="349" y="216"/>
                </a:moveTo>
                <a:lnTo>
                  <a:pt x="232" y="216"/>
                </a:lnTo>
                <a:lnTo>
                  <a:pt x="228" y="216"/>
                </a:lnTo>
                <a:lnTo>
                  <a:pt x="224" y="213"/>
                </a:lnTo>
                <a:lnTo>
                  <a:pt x="221" y="209"/>
                </a:lnTo>
                <a:lnTo>
                  <a:pt x="221" y="205"/>
                </a:lnTo>
                <a:lnTo>
                  <a:pt x="221" y="200"/>
                </a:lnTo>
                <a:lnTo>
                  <a:pt x="224" y="196"/>
                </a:lnTo>
                <a:lnTo>
                  <a:pt x="228" y="194"/>
                </a:lnTo>
                <a:lnTo>
                  <a:pt x="232" y="192"/>
                </a:lnTo>
                <a:lnTo>
                  <a:pt x="349" y="192"/>
                </a:lnTo>
                <a:lnTo>
                  <a:pt x="355" y="194"/>
                </a:lnTo>
                <a:lnTo>
                  <a:pt x="358" y="196"/>
                </a:lnTo>
                <a:lnTo>
                  <a:pt x="360" y="200"/>
                </a:lnTo>
                <a:lnTo>
                  <a:pt x="362" y="205"/>
                </a:lnTo>
                <a:lnTo>
                  <a:pt x="360" y="209"/>
                </a:lnTo>
                <a:lnTo>
                  <a:pt x="358" y="213"/>
                </a:lnTo>
                <a:lnTo>
                  <a:pt x="355" y="216"/>
                </a:lnTo>
                <a:lnTo>
                  <a:pt x="349" y="216"/>
                </a:lnTo>
                <a:close/>
                <a:moveTo>
                  <a:pt x="349" y="265"/>
                </a:moveTo>
                <a:lnTo>
                  <a:pt x="232" y="265"/>
                </a:lnTo>
                <a:lnTo>
                  <a:pt x="228" y="264"/>
                </a:lnTo>
                <a:lnTo>
                  <a:pt x="224" y="261"/>
                </a:lnTo>
                <a:lnTo>
                  <a:pt x="221" y="258"/>
                </a:lnTo>
                <a:lnTo>
                  <a:pt x="221" y="253"/>
                </a:lnTo>
                <a:lnTo>
                  <a:pt x="221" y="249"/>
                </a:lnTo>
                <a:lnTo>
                  <a:pt x="224" y="246"/>
                </a:lnTo>
                <a:lnTo>
                  <a:pt x="228" y="243"/>
                </a:lnTo>
                <a:lnTo>
                  <a:pt x="232" y="242"/>
                </a:lnTo>
                <a:lnTo>
                  <a:pt x="349" y="242"/>
                </a:lnTo>
                <a:lnTo>
                  <a:pt x="355" y="243"/>
                </a:lnTo>
                <a:lnTo>
                  <a:pt x="358" y="246"/>
                </a:lnTo>
                <a:lnTo>
                  <a:pt x="360" y="249"/>
                </a:lnTo>
                <a:lnTo>
                  <a:pt x="362" y="253"/>
                </a:lnTo>
                <a:lnTo>
                  <a:pt x="360" y="258"/>
                </a:lnTo>
                <a:lnTo>
                  <a:pt x="358" y="261"/>
                </a:lnTo>
                <a:lnTo>
                  <a:pt x="355" y="264"/>
                </a:lnTo>
                <a:lnTo>
                  <a:pt x="349" y="265"/>
                </a:lnTo>
                <a:close/>
                <a:moveTo>
                  <a:pt x="175" y="0"/>
                </a:moveTo>
                <a:lnTo>
                  <a:pt x="175" y="110"/>
                </a:lnTo>
                <a:lnTo>
                  <a:pt x="252" y="110"/>
                </a:lnTo>
                <a:lnTo>
                  <a:pt x="252" y="108"/>
                </a:lnTo>
                <a:lnTo>
                  <a:pt x="252" y="0"/>
                </a:lnTo>
                <a:lnTo>
                  <a:pt x="175" y="0"/>
                </a:lnTo>
                <a:close/>
                <a:moveTo>
                  <a:pt x="228" y="86"/>
                </a:moveTo>
                <a:lnTo>
                  <a:pt x="198" y="86"/>
                </a:lnTo>
                <a:lnTo>
                  <a:pt x="198" y="23"/>
                </a:lnTo>
                <a:lnTo>
                  <a:pt x="228" y="23"/>
                </a:lnTo>
                <a:lnTo>
                  <a:pt x="228" y="86"/>
                </a:lnTo>
                <a:close/>
                <a:moveTo>
                  <a:pt x="385" y="62"/>
                </a:moveTo>
                <a:lnTo>
                  <a:pt x="275" y="62"/>
                </a:lnTo>
                <a:lnTo>
                  <a:pt x="275" y="84"/>
                </a:lnTo>
                <a:lnTo>
                  <a:pt x="385" y="84"/>
                </a:lnTo>
                <a:lnTo>
                  <a:pt x="389" y="85"/>
                </a:lnTo>
                <a:lnTo>
                  <a:pt x="392" y="86"/>
                </a:lnTo>
                <a:lnTo>
                  <a:pt x="393" y="90"/>
                </a:lnTo>
                <a:lnTo>
                  <a:pt x="395" y="95"/>
                </a:lnTo>
                <a:lnTo>
                  <a:pt x="395" y="308"/>
                </a:lnTo>
                <a:lnTo>
                  <a:pt x="393" y="312"/>
                </a:lnTo>
                <a:lnTo>
                  <a:pt x="392" y="315"/>
                </a:lnTo>
                <a:lnTo>
                  <a:pt x="389" y="317"/>
                </a:lnTo>
                <a:lnTo>
                  <a:pt x="385" y="317"/>
                </a:lnTo>
                <a:lnTo>
                  <a:pt x="195" y="317"/>
                </a:lnTo>
                <a:lnTo>
                  <a:pt x="197" y="317"/>
                </a:lnTo>
                <a:lnTo>
                  <a:pt x="197" y="282"/>
                </a:lnTo>
                <a:lnTo>
                  <a:pt x="195" y="272"/>
                </a:lnTo>
                <a:lnTo>
                  <a:pt x="193" y="264"/>
                </a:lnTo>
                <a:lnTo>
                  <a:pt x="188" y="256"/>
                </a:lnTo>
                <a:lnTo>
                  <a:pt x="183" y="249"/>
                </a:lnTo>
                <a:lnTo>
                  <a:pt x="176" y="243"/>
                </a:lnTo>
                <a:lnTo>
                  <a:pt x="168" y="239"/>
                </a:lnTo>
                <a:lnTo>
                  <a:pt x="160" y="236"/>
                </a:lnTo>
                <a:lnTo>
                  <a:pt x="150" y="235"/>
                </a:lnTo>
                <a:lnTo>
                  <a:pt x="100" y="235"/>
                </a:lnTo>
                <a:lnTo>
                  <a:pt x="91" y="236"/>
                </a:lnTo>
                <a:lnTo>
                  <a:pt x="83" y="239"/>
                </a:lnTo>
                <a:lnTo>
                  <a:pt x="74" y="243"/>
                </a:lnTo>
                <a:lnTo>
                  <a:pt x="67" y="249"/>
                </a:lnTo>
                <a:lnTo>
                  <a:pt x="62" y="256"/>
                </a:lnTo>
                <a:lnTo>
                  <a:pt x="58" y="264"/>
                </a:lnTo>
                <a:lnTo>
                  <a:pt x="55" y="272"/>
                </a:lnTo>
                <a:lnTo>
                  <a:pt x="54" y="282"/>
                </a:lnTo>
                <a:lnTo>
                  <a:pt x="54" y="317"/>
                </a:lnTo>
                <a:lnTo>
                  <a:pt x="33" y="317"/>
                </a:lnTo>
                <a:lnTo>
                  <a:pt x="30" y="317"/>
                </a:lnTo>
                <a:lnTo>
                  <a:pt x="26" y="315"/>
                </a:lnTo>
                <a:lnTo>
                  <a:pt x="25" y="312"/>
                </a:lnTo>
                <a:lnTo>
                  <a:pt x="23" y="308"/>
                </a:lnTo>
                <a:lnTo>
                  <a:pt x="23" y="95"/>
                </a:lnTo>
                <a:lnTo>
                  <a:pt x="25" y="90"/>
                </a:lnTo>
                <a:lnTo>
                  <a:pt x="26" y="86"/>
                </a:lnTo>
                <a:lnTo>
                  <a:pt x="30" y="85"/>
                </a:lnTo>
                <a:lnTo>
                  <a:pt x="33" y="84"/>
                </a:lnTo>
                <a:lnTo>
                  <a:pt x="151" y="84"/>
                </a:lnTo>
                <a:lnTo>
                  <a:pt x="151" y="62"/>
                </a:lnTo>
                <a:lnTo>
                  <a:pt x="33" y="62"/>
                </a:lnTo>
                <a:lnTo>
                  <a:pt x="26" y="62"/>
                </a:lnTo>
                <a:lnTo>
                  <a:pt x="21" y="63"/>
                </a:lnTo>
                <a:lnTo>
                  <a:pt x="15" y="67"/>
                </a:lnTo>
                <a:lnTo>
                  <a:pt x="10" y="71"/>
                </a:lnTo>
                <a:lnTo>
                  <a:pt x="6" y="75"/>
                </a:lnTo>
                <a:lnTo>
                  <a:pt x="3" y="81"/>
                </a:lnTo>
                <a:lnTo>
                  <a:pt x="1" y="88"/>
                </a:lnTo>
                <a:lnTo>
                  <a:pt x="0" y="95"/>
                </a:lnTo>
                <a:lnTo>
                  <a:pt x="0" y="308"/>
                </a:lnTo>
                <a:lnTo>
                  <a:pt x="1" y="315"/>
                </a:lnTo>
                <a:lnTo>
                  <a:pt x="3" y="320"/>
                </a:lnTo>
                <a:lnTo>
                  <a:pt x="6" y="326"/>
                </a:lnTo>
                <a:lnTo>
                  <a:pt x="10" y="331"/>
                </a:lnTo>
                <a:lnTo>
                  <a:pt x="15" y="335"/>
                </a:lnTo>
                <a:lnTo>
                  <a:pt x="21" y="338"/>
                </a:lnTo>
                <a:lnTo>
                  <a:pt x="26" y="339"/>
                </a:lnTo>
                <a:lnTo>
                  <a:pt x="33" y="341"/>
                </a:lnTo>
                <a:lnTo>
                  <a:pt x="385" y="341"/>
                </a:lnTo>
                <a:lnTo>
                  <a:pt x="392" y="339"/>
                </a:lnTo>
                <a:lnTo>
                  <a:pt x="397" y="338"/>
                </a:lnTo>
                <a:lnTo>
                  <a:pt x="403" y="335"/>
                </a:lnTo>
                <a:lnTo>
                  <a:pt x="408" y="331"/>
                </a:lnTo>
                <a:lnTo>
                  <a:pt x="413" y="326"/>
                </a:lnTo>
                <a:lnTo>
                  <a:pt x="415" y="320"/>
                </a:lnTo>
                <a:lnTo>
                  <a:pt x="417" y="315"/>
                </a:lnTo>
                <a:lnTo>
                  <a:pt x="418" y="308"/>
                </a:lnTo>
                <a:lnTo>
                  <a:pt x="418" y="95"/>
                </a:lnTo>
                <a:lnTo>
                  <a:pt x="417" y="88"/>
                </a:lnTo>
                <a:lnTo>
                  <a:pt x="415" y="81"/>
                </a:lnTo>
                <a:lnTo>
                  <a:pt x="413" y="75"/>
                </a:lnTo>
                <a:lnTo>
                  <a:pt x="408" y="71"/>
                </a:lnTo>
                <a:lnTo>
                  <a:pt x="403" y="67"/>
                </a:lnTo>
                <a:lnTo>
                  <a:pt x="397" y="63"/>
                </a:lnTo>
                <a:lnTo>
                  <a:pt x="392" y="62"/>
                </a:lnTo>
                <a:lnTo>
                  <a:pt x="385" y="62"/>
                </a:lnTo>
                <a:close/>
                <a:moveTo>
                  <a:pt x="173" y="317"/>
                </a:moveTo>
                <a:lnTo>
                  <a:pt x="173" y="317"/>
                </a:lnTo>
                <a:lnTo>
                  <a:pt x="77" y="317"/>
                </a:lnTo>
                <a:lnTo>
                  <a:pt x="77" y="282"/>
                </a:lnTo>
                <a:lnTo>
                  <a:pt x="77" y="276"/>
                </a:lnTo>
                <a:lnTo>
                  <a:pt x="78" y="272"/>
                </a:lnTo>
                <a:lnTo>
                  <a:pt x="81" y="268"/>
                </a:lnTo>
                <a:lnTo>
                  <a:pt x="84" y="265"/>
                </a:lnTo>
                <a:lnTo>
                  <a:pt x="88" y="262"/>
                </a:lnTo>
                <a:lnTo>
                  <a:pt x="91" y="260"/>
                </a:lnTo>
                <a:lnTo>
                  <a:pt x="96" y="258"/>
                </a:lnTo>
                <a:lnTo>
                  <a:pt x="100" y="258"/>
                </a:lnTo>
                <a:lnTo>
                  <a:pt x="150" y="258"/>
                </a:lnTo>
                <a:lnTo>
                  <a:pt x="154" y="258"/>
                </a:lnTo>
                <a:lnTo>
                  <a:pt x="158" y="260"/>
                </a:lnTo>
                <a:lnTo>
                  <a:pt x="162" y="262"/>
                </a:lnTo>
                <a:lnTo>
                  <a:pt x="166" y="265"/>
                </a:lnTo>
                <a:lnTo>
                  <a:pt x="169" y="268"/>
                </a:lnTo>
                <a:lnTo>
                  <a:pt x="171" y="272"/>
                </a:lnTo>
                <a:lnTo>
                  <a:pt x="172" y="276"/>
                </a:lnTo>
                <a:lnTo>
                  <a:pt x="173" y="282"/>
                </a:lnTo>
                <a:lnTo>
                  <a:pt x="173" y="317"/>
                </a:lnTo>
                <a:close/>
              </a:path>
            </a:pathLst>
          </a:custGeom>
          <a:solidFill>
            <a:schemeClr val="accent1"/>
          </a:solidFill>
          <a:ln>
            <a:noFill/>
          </a:ln>
        </p:spPr>
        <p:txBody>
          <a:bodyPr/>
          <a:lstStyle/>
          <a:p>
            <a:endParaRPr lang="en-US" dirty="0"/>
          </a:p>
        </p:txBody>
      </p:sp>
      <p:sp>
        <p:nvSpPr>
          <p:cNvPr id="335" name="Freeform 383"/>
          <p:cNvSpPr>
            <a:spLocks noEditPoints="1"/>
          </p:cNvSpPr>
          <p:nvPr/>
        </p:nvSpPr>
        <p:spPr bwMode="auto">
          <a:xfrm>
            <a:off x="7258168" y="5325371"/>
            <a:ext cx="427956" cy="366925"/>
          </a:xfrm>
          <a:custGeom>
            <a:avLst/>
            <a:gdLst>
              <a:gd name="T0" fmla="*/ 0 w 441"/>
              <a:gd name="T1" fmla="*/ 182033 h 420"/>
              <a:gd name="T2" fmla="*/ 7408 w 441"/>
              <a:gd name="T3" fmla="*/ 164571 h 420"/>
              <a:gd name="T4" fmla="*/ 24871 w 441"/>
              <a:gd name="T5" fmla="*/ 157163 h 420"/>
              <a:gd name="T6" fmla="*/ 93134 w 441"/>
              <a:gd name="T7" fmla="*/ 159808 h 420"/>
              <a:gd name="T8" fmla="*/ 106363 w 441"/>
              <a:gd name="T9" fmla="*/ 172508 h 420"/>
              <a:gd name="T10" fmla="*/ 95779 w 441"/>
              <a:gd name="T11" fmla="*/ 222250 h 420"/>
              <a:gd name="T12" fmla="*/ 95250 w 441"/>
              <a:gd name="T13" fmla="*/ 177800 h 420"/>
              <a:gd name="T14" fmla="*/ 88900 w 441"/>
              <a:gd name="T15" fmla="*/ 170392 h 420"/>
              <a:gd name="T16" fmla="*/ 24871 w 441"/>
              <a:gd name="T17" fmla="*/ 169863 h 420"/>
              <a:gd name="T18" fmla="*/ 15875 w 441"/>
              <a:gd name="T19" fmla="*/ 173567 h 420"/>
              <a:gd name="T20" fmla="*/ 12171 w 441"/>
              <a:gd name="T21" fmla="*/ 182033 h 420"/>
              <a:gd name="T22" fmla="*/ 128059 w 441"/>
              <a:gd name="T23" fmla="*/ 0 h 420"/>
              <a:gd name="T24" fmla="*/ 106892 w 441"/>
              <a:gd name="T25" fmla="*/ 8996 h 420"/>
              <a:gd name="T26" fmla="*/ 97367 w 441"/>
              <a:gd name="T27" fmla="*/ 30692 h 420"/>
              <a:gd name="T28" fmla="*/ 100542 w 441"/>
              <a:gd name="T29" fmla="*/ 80433 h 420"/>
              <a:gd name="T30" fmla="*/ 116417 w 441"/>
              <a:gd name="T31" fmla="*/ 96308 h 420"/>
              <a:gd name="T32" fmla="*/ 114300 w 441"/>
              <a:gd name="T33" fmla="*/ 116417 h 420"/>
              <a:gd name="T34" fmla="*/ 112713 w 441"/>
              <a:gd name="T35" fmla="*/ 123296 h 420"/>
              <a:gd name="T36" fmla="*/ 118534 w 441"/>
              <a:gd name="T37" fmla="*/ 127000 h 420"/>
              <a:gd name="T38" fmla="*/ 163513 w 441"/>
              <a:gd name="T39" fmla="*/ 86783 h 420"/>
              <a:gd name="T40" fmla="*/ 121179 w 441"/>
              <a:gd name="T41" fmla="*/ 85196 h 420"/>
              <a:gd name="T42" fmla="*/ 111125 w 441"/>
              <a:gd name="T43" fmla="*/ 75142 h 420"/>
              <a:gd name="T44" fmla="*/ 109538 w 441"/>
              <a:gd name="T45" fmla="*/ 30692 h 420"/>
              <a:gd name="T46" fmla="*/ 115359 w 441"/>
              <a:gd name="T47" fmla="*/ 17463 h 420"/>
              <a:gd name="T48" fmla="*/ 128059 w 441"/>
              <a:gd name="T49" fmla="*/ 11642 h 420"/>
              <a:gd name="T50" fmla="*/ 210080 w 441"/>
              <a:gd name="T51" fmla="*/ 13229 h 420"/>
              <a:gd name="T52" fmla="*/ 219605 w 441"/>
              <a:gd name="T53" fmla="*/ 23283 h 420"/>
              <a:gd name="T54" fmla="*/ 221192 w 441"/>
              <a:gd name="T55" fmla="*/ 68792 h 420"/>
              <a:gd name="T56" fmla="*/ 215900 w 441"/>
              <a:gd name="T57" fmla="*/ 80963 h 420"/>
              <a:gd name="T58" fmla="*/ 203200 w 441"/>
              <a:gd name="T59" fmla="*/ 86783 h 420"/>
              <a:gd name="T60" fmla="*/ 203200 w 441"/>
              <a:gd name="T61" fmla="*/ 98954 h 420"/>
              <a:gd name="T62" fmla="*/ 224896 w 441"/>
              <a:gd name="T63" fmla="*/ 89958 h 420"/>
              <a:gd name="T64" fmla="*/ 233363 w 441"/>
              <a:gd name="T65" fmla="*/ 68792 h 420"/>
              <a:gd name="T66" fmla="*/ 231246 w 441"/>
              <a:gd name="T67" fmla="*/ 18521 h 420"/>
              <a:gd name="T68" fmla="*/ 214842 w 441"/>
              <a:gd name="T69" fmla="*/ 2646 h 420"/>
              <a:gd name="T70" fmla="*/ 89429 w 441"/>
              <a:gd name="T71" fmla="*/ 107950 h 420"/>
              <a:gd name="T72" fmla="*/ 83609 w 441"/>
              <a:gd name="T73" fmla="*/ 128058 h 420"/>
              <a:gd name="T74" fmla="*/ 60854 w 441"/>
              <a:gd name="T75" fmla="*/ 143404 h 420"/>
              <a:gd name="T76" fmla="*/ 39158 w 441"/>
              <a:gd name="T77" fmla="*/ 141288 h 420"/>
              <a:gd name="T78" fmla="*/ 19579 w 441"/>
              <a:gd name="T79" fmla="*/ 121708 h 420"/>
              <a:gd name="T80" fmla="*/ 17992 w 441"/>
              <a:gd name="T81" fmla="*/ 100542 h 420"/>
              <a:gd name="T82" fmla="*/ 33338 w 441"/>
              <a:gd name="T83" fmla="*/ 77258 h 420"/>
              <a:gd name="T84" fmla="*/ 52917 w 441"/>
              <a:gd name="T85" fmla="*/ 71438 h 420"/>
              <a:gd name="T86" fmla="*/ 79375 w 441"/>
              <a:gd name="T87" fmla="*/ 81492 h 420"/>
              <a:gd name="T88" fmla="*/ 89429 w 441"/>
              <a:gd name="T89" fmla="*/ 107950 h 420"/>
              <a:gd name="T90" fmla="*/ 77258 w 441"/>
              <a:gd name="T91" fmla="*/ 102658 h 420"/>
              <a:gd name="T92" fmla="*/ 66675 w 441"/>
              <a:gd name="T93" fmla="*/ 87313 h 420"/>
              <a:gd name="T94" fmla="*/ 52917 w 441"/>
              <a:gd name="T95" fmla="*/ 84138 h 420"/>
              <a:gd name="T96" fmla="*/ 36513 w 441"/>
              <a:gd name="T97" fmla="*/ 90488 h 420"/>
              <a:gd name="T98" fmla="*/ 29104 w 441"/>
              <a:gd name="T99" fmla="*/ 107950 h 420"/>
              <a:gd name="T100" fmla="*/ 33338 w 441"/>
              <a:gd name="T101" fmla="*/ 121179 h 420"/>
              <a:gd name="T102" fmla="*/ 48683 w 441"/>
              <a:gd name="T103" fmla="*/ 131233 h 420"/>
              <a:gd name="T104" fmla="*/ 62442 w 441"/>
              <a:gd name="T105" fmla="*/ 129646 h 420"/>
              <a:gd name="T106" fmla="*/ 75671 w 441"/>
              <a:gd name="T107" fmla="*/ 117475 h 4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1" h="420">
                <a:moveTo>
                  <a:pt x="23" y="420"/>
                </a:moveTo>
                <a:lnTo>
                  <a:pt x="0" y="420"/>
                </a:lnTo>
                <a:lnTo>
                  <a:pt x="0" y="344"/>
                </a:lnTo>
                <a:lnTo>
                  <a:pt x="1" y="336"/>
                </a:lnTo>
                <a:lnTo>
                  <a:pt x="4" y="326"/>
                </a:lnTo>
                <a:lnTo>
                  <a:pt x="8" y="318"/>
                </a:lnTo>
                <a:lnTo>
                  <a:pt x="14" y="311"/>
                </a:lnTo>
                <a:lnTo>
                  <a:pt x="20" y="306"/>
                </a:lnTo>
                <a:lnTo>
                  <a:pt x="29" y="302"/>
                </a:lnTo>
                <a:lnTo>
                  <a:pt x="37" y="299"/>
                </a:lnTo>
                <a:lnTo>
                  <a:pt x="47" y="297"/>
                </a:lnTo>
                <a:lnTo>
                  <a:pt x="158" y="297"/>
                </a:lnTo>
                <a:lnTo>
                  <a:pt x="168" y="299"/>
                </a:lnTo>
                <a:lnTo>
                  <a:pt x="176" y="302"/>
                </a:lnTo>
                <a:lnTo>
                  <a:pt x="184" y="306"/>
                </a:lnTo>
                <a:lnTo>
                  <a:pt x="191" y="311"/>
                </a:lnTo>
                <a:lnTo>
                  <a:pt x="196" y="318"/>
                </a:lnTo>
                <a:lnTo>
                  <a:pt x="201" y="326"/>
                </a:lnTo>
                <a:lnTo>
                  <a:pt x="203" y="336"/>
                </a:lnTo>
                <a:lnTo>
                  <a:pt x="205" y="344"/>
                </a:lnTo>
                <a:lnTo>
                  <a:pt x="205" y="420"/>
                </a:lnTo>
                <a:lnTo>
                  <a:pt x="181" y="420"/>
                </a:lnTo>
                <a:lnTo>
                  <a:pt x="181" y="344"/>
                </a:lnTo>
                <a:lnTo>
                  <a:pt x="181" y="340"/>
                </a:lnTo>
                <a:lnTo>
                  <a:pt x="180" y="336"/>
                </a:lnTo>
                <a:lnTo>
                  <a:pt x="177" y="332"/>
                </a:lnTo>
                <a:lnTo>
                  <a:pt x="174" y="328"/>
                </a:lnTo>
                <a:lnTo>
                  <a:pt x="170" y="325"/>
                </a:lnTo>
                <a:lnTo>
                  <a:pt x="168" y="322"/>
                </a:lnTo>
                <a:lnTo>
                  <a:pt x="162" y="321"/>
                </a:lnTo>
                <a:lnTo>
                  <a:pt x="158" y="321"/>
                </a:lnTo>
                <a:lnTo>
                  <a:pt x="47" y="321"/>
                </a:lnTo>
                <a:lnTo>
                  <a:pt x="42" y="321"/>
                </a:lnTo>
                <a:lnTo>
                  <a:pt x="37" y="322"/>
                </a:lnTo>
                <a:lnTo>
                  <a:pt x="33" y="325"/>
                </a:lnTo>
                <a:lnTo>
                  <a:pt x="30" y="328"/>
                </a:lnTo>
                <a:lnTo>
                  <a:pt x="27" y="332"/>
                </a:lnTo>
                <a:lnTo>
                  <a:pt x="25" y="336"/>
                </a:lnTo>
                <a:lnTo>
                  <a:pt x="23" y="340"/>
                </a:lnTo>
                <a:lnTo>
                  <a:pt x="23" y="344"/>
                </a:lnTo>
                <a:lnTo>
                  <a:pt x="23" y="420"/>
                </a:lnTo>
                <a:close/>
                <a:moveTo>
                  <a:pt x="384" y="0"/>
                </a:moveTo>
                <a:lnTo>
                  <a:pt x="242" y="0"/>
                </a:lnTo>
                <a:lnTo>
                  <a:pt x="231" y="0"/>
                </a:lnTo>
                <a:lnTo>
                  <a:pt x="220" y="5"/>
                </a:lnTo>
                <a:lnTo>
                  <a:pt x="210" y="10"/>
                </a:lnTo>
                <a:lnTo>
                  <a:pt x="202" y="17"/>
                </a:lnTo>
                <a:lnTo>
                  <a:pt x="195" y="25"/>
                </a:lnTo>
                <a:lnTo>
                  <a:pt x="190" y="35"/>
                </a:lnTo>
                <a:lnTo>
                  <a:pt x="185" y="46"/>
                </a:lnTo>
                <a:lnTo>
                  <a:pt x="184" y="58"/>
                </a:lnTo>
                <a:lnTo>
                  <a:pt x="184" y="130"/>
                </a:lnTo>
                <a:lnTo>
                  <a:pt x="185" y="141"/>
                </a:lnTo>
                <a:lnTo>
                  <a:pt x="190" y="152"/>
                </a:lnTo>
                <a:lnTo>
                  <a:pt x="195" y="161"/>
                </a:lnTo>
                <a:lnTo>
                  <a:pt x="202" y="170"/>
                </a:lnTo>
                <a:lnTo>
                  <a:pt x="210" y="176"/>
                </a:lnTo>
                <a:lnTo>
                  <a:pt x="220" y="182"/>
                </a:lnTo>
                <a:lnTo>
                  <a:pt x="231" y="186"/>
                </a:lnTo>
                <a:lnTo>
                  <a:pt x="242" y="187"/>
                </a:lnTo>
                <a:lnTo>
                  <a:pt x="252" y="187"/>
                </a:lnTo>
                <a:lnTo>
                  <a:pt x="216" y="220"/>
                </a:lnTo>
                <a:lnTo>
                  <a:pt x="213" y="223"/>
                </a:lnTo>
                <a:lnTo>
                  <a:pt x="212" y="229"/>
                </a:lnTo>
                <a:lnTo>
                  <a:pt x="213" y="233"/>
                </a:lnTo>
                <a:lnTo>
                  <a:pt x="214" y="237"/>
                </a:lnTo>
                <a:lnTo>
                  <a:pt x="218" y="240"/>
                </a:lnTo>
                <a:lnTo>
                  <a:pt x="224" y="240"/>
                </a:lnTo>
                <a:lnTo>
                  <a:pt x="228" y="240"/>
                </a:lnTo>
                <a:lnTo>
                  <a:pt x="231" y="237"/>
                </a:lnTo>
                <a:lnTo>
                  <a:pt x="309" y="164"/>
                </a:lnTo>
                <a:lnTo>
                  <a:pt x="242" y="164"/>
                </a:lnTo>
                <a:lnTo>
                  <a:pt x="235" y="163"/>
                </a:lnTo>
                <a:lnTo>
                  <a:pt x="229" y="161"/>
                </a:lnTo>
                <a:lnTo>
                  <a:pt x="223" y="159"/>
                </a:lnTo>
                <a:lnTo>
                  <a:pt x="218" y="153"/>
                </a:lnTo>
                <a:lnTo>
                  <a:pt x="214" y="149"/>
                </a:lnTo>
                <a:lnTo>
                  <a:pt x="210" y="142"/>
                </a:lnTo>
                <a:lnTo>
                  <a:pt x="209" y="137"/>
                </a:lnTo>
                <a:lnTo>
                  <a:pt x="207" y="130"/>
                </a:lnTo>
                <a:lnTo>
                  <a:pt x="207" y="58"/>
                </a:lnTo>
                <a:lnTo>
                  <a:pt x="209" y="50"/>
                </a:lnTo>
                <a:lnTo>
                  <a:pt x="210" y="44"/>
                </a:lnTo>
                <a:lnTo>
                  <a:pt x="214" y="38"/>
                </a:lnTo>
                <a:lnTo>
                  <a:pt x="218" y="33"/>
                </a:lnTo>
                <a:lnTo>
                  <a:pt x="223" y="29"/>
                </a:lnTo>
                <a:lnTo>
                  <a:pt x="229" y="25"/>
                </a:lnTo>
                <a:lnTo>
                  <a:pt x="235" y="24"/>
                </a:lnTo>
                <a:lnTo>
                  <a:pt x="242" y="22"/>
                </a:lnTo>
                <a:lnTo>
                  <a:pt x="384" y="22"/>
                </a:lnTo>
                <a:lnTo>
                  <a:pt x="390" y="24"/>
                </a:lnTo>
                <a:lnTo>
                  <a:pt x="397" y="25"/>
                </a:lnTo>
                <a:lnTo>
                  <a:pt x="403" y="29"/>
                </a:lnTo>
                <a:lnTo>
                  <a:pt x="408" y="33"/>
                </a:lnTo>
                <a:lnTo>
                  <a:pt x="412" y="38"/>
                </a:lnTo>
                <a:lnTo>
                  <a:pt x="415" y="44"/>
                </a:lnTo>
                <a:lnTo>
                  <a:pt x="418" y="50"/>
                </a:lnTo>
                <a:lnTo>
                  <a:pt x="418" y="58"/>
                </a:lnTo>
                <a:lnTo>
                  <a:pt x="418" y="130"/>
                </a:lnTo>
                <a:lnTo>
                  <a:pt x="418" y="137"/>
                </a:lnTo>
                <a:lnTo>
                  <a:pt x="415" y="142"/>
                </a:lnTo>
                <a:lnTo>
                  <a:pt x="412" y="149"/>
                </a:lnTo>
                <a:lnTo>
                  <a:pt x="408" y="153"/>
                </a:lnTo>
                <a:lnTo>
                  <a:pt x="403" y="159"/>
                </a:lnTo>
                <a:lnTo>
                  <a:pt x="397" y="161"/>
                </a:lnTo>
                <a:lnTo>
                  <a:pt x="390" y="163"/>
                </a:lnTo>
                <a:lnTo>
                  <a:pt x="384" y="164"/>
                </a:lnTo>
                <a:lnTo>
                  <a:pt x="345" y="164"/>
                </a:lnTo>
                <a:lnTo>
                  <a:pt x="320" y="187"/>
                </a:lnTo>
                <a:lnTo>
                  <a:pt x="384" y="187"/>
                </a:lnTo>
                <a:lnTo>
                  <a:pt x="395" y="186"/>
                </a:lnTo>
                <a:lnTo>
                  <a:pt x="406" y="182"/>
                </a:lnTo>
                <a:lnTo>
                  <a:pt x="415" y="176"/>
                </a:lnTo>
                <a:lnTo>
                  <a:pt x="425" y="170"/>
                </a:lnTo>
                <a:lnTo>
                  <a:pt x="432" y="161"/>
                </a:lnTo>
                <a:lnTo>
                  <a:pt x="437" y="152"/>
                </a:lnTo>
                <a:lnTo>
                  <a:pt x="440" y="141"/>
                </a:lnTo>
                <a:lnTo>
                  <a:pt x="441" y="130"/>
                </a:lnTo>
                <a:lnTo>
                  <a:pt x="441" y="58"/>
                </a:lnTo>
                <a:lnTo>
                  <a:pt x="440" y="46"/>
                </a:lnTo>
                <a:lnTo>
                  <a:pt x="437" y="35"/>
                </a:lnTo>
                <a:lnTo>
                  <a:pt x="432" y="25"/>
                </a:lnTo>
                <a:lnTo>
                  <a:pt x="425" y="17"/>
                </a:lnTo>
                <a:lnTo>
                  <a:pt x="415" y="10"/>
                </a:lnTo>
                <a:lnTo>
                  <a:pt x="406" y="5"/>
                </a:lnTo>
                <a:lnTo>
                  <a:pt x="395" y="0"/>
                </a:lnTo>
                <a:lnTo>
                  <a:pt x="384" y="0"/>
                </a:lnTo>
                <a:close/>
                <a:moveTo>
                  <a:pt x="169" y="204"/>
                </a:moveTo>
                <a:lnTo>
                  <a:pt x="169" y="204"/>
                </a:lnTo>
                <a:lnTo>
                  <a:pt x="168" y="218"/>
                </a:lnTo>
                <a:lnTo>
                  <a:pt x="165" y="230"/>
                </a:lnTo>
                <a:lnTo>
                  <a:pt x="158" y="242"/>
                </a:lnTo>
                <a:lnTo>
                  <a:pt x="150" y="252"/>
                </a:lnTo>
                <a:lnTo>
                  <a:pt x="139" y="260"/>
                </a:lnTo>
                <a:lnTo>
                  <a:pt x="128" y="267"/>
                </a:lnTo>
                <a:lnTo>
                  <a:pt x="115" y="271"/>
                </a:lnTo>
                <a:lnTo>
                  <a:pt x="100" y="273"/>
                </a:lnTo>
                <a:lnTo>
                  <a:pt x="86" y="271"/>
                </a:lnTo>
                <a:lnTo>
                  <a:pt x="74" y="267"/>
                </a:lnTo>
                <a:lnTo>
                  <a:pt x="63" y="260"/>
                </a:lnTo>
                <a:lnTo>
                  <a:pt x="52" y="252"/>
                </a:lnTo>
                <a:lnTo>
                  <a:pt x="44" y="242"/>
                </a:lnTo>
                <a:lnTo>
                  <a:pt x="37" y="230"/>
                </a:lnTo>
                <a:lnTo>
                  <a:pt x="34" y="218"/>
                </a:lnTo>
                <a:lnTo>
                  <a:pt x="33" y="204"/>
                </a:lnTo>
                <a:lnTo>
                  <a:pt x="34" y="190"/>
                </a:lnTo>
                <a:lnTo>
                  <a:pt x="37" y="176"/>
                </a:lnTo>
                <a:lnTo>
                  <a:pt x="44" y="165"/>
                </a:lnTo>
                <a:lnTo>
                  <a:pt x="52" y="154"/>
                </a:lnTo>
                <a:lnTo>
                  <a:pt x="63" y="146"/>
                </a:lnTo>
                <a:lnTo>
                  <a:pt x="74" y="141"/>
                </a:lnTo>
                <a:lnTo>
                  <a:pt x="86" y="137"/>
                </a:lnTo>
                <a:lnTo>
                  <a:pt x="100" y="135"/>
                </a:lnTo>
                <a:lnTo>
                  <a:pt x="115" y="137"/>
                </a:lnTo>
                <a:lnTo>
                  <a:pt x="128" y="141"/>
                </a:lnTo>
                <a:lnTo>
                  <a:pt x="139" y="146"/>
                </a:lnTo>
                <a:lnTo>
                  <a:pt x="150" y="154"/>
                </a:lnTo>
                <a:lnTo>
                  <a:pt x="158" y="165"/>
                </a:lnTo>
                <a:lnTo>
                  <a:pt x="165" y="176"/>
                </a:lnTo>
                <a:lnTo>
                  <a:pt x="168" y="190"/>
                </a:lnTo>
                <a:lnTo>
                  <a:pt x="169" y="204"/>
                </a:lnTo>
                <a:close/>
                <a:moveTo>
                  <a:pt x="147" y="204"/>
                </a:moveTo>
                <a:lnTo>
                  <a:pt x="147" y="204"/>
                </a:lnTo>
                <a:lnTo>
                  <a:pt x="146" y="194"/>
                </a:lnTo>
                <a:lnTo>
                  <a:pt x="143" y="186"/>
                </a:lnTo>
                <a:lnTo>
                  <a:pt x="139" y="178"/>
                </a:lnTo>
                <a:lnTo>
                  <a:pt x="133" y="171"/>
                </a:lnTo>
                <a:lnTo>
                  <a:pt x="126" y="165"/>
                </a:lnTo>
                <a:lnTo>
                  <a:pt x="118" y="161"/>
                </a:lnTo>
                <a:lnTo>
                  <a:pt x="110" y="159"/>
                </a:lnTo>
                <a:lnTo>
                  <a:pt x="100" y="159"/>
                </a:lnTo>
                <a:lnTo>
                  <a:pt x="92" y="159"/>
                </a:lnTo>
                <a:lnTo>
                  <a:pt x="84" y="161"/>
                </a:lnTo>
                <a:lnTo>
                  <a:pt x="75" y="165"/>
                </a:lnTo>
                <a:lnTo>
                  <a:pt x="69" y="171"/>
                </a:lnTo>
                <a:lnTo>
                  <a:pt x="63" y="178"/>
                </a:lnTo>
                <a:lnTo>
                  <a:pt x="59" y="186"/>
                </a:lnTo>
                <a:lnTo>
                  <a:pt x="56" y="194"/>
                </a:lnTo>
                <a:lnTo>
                  <a:pt x="55" y="204"/>
                </a:lnTo>
                <a:lnTo>
                  <a:pt x="56" y="212"/>
                </a:lnTo>
                <a:lnTo>
                  <a:pt x="59" y="222"/>
                </a:lnTo>
                <a:lnTo>
                  <a:pt x="63" y="229"/>
                </a:lnTo>
                <a:lnTo>
                  <a:pt x="69" y="236"/>
                </a:lnTo>
                <a:lnTo>
                  <a:pt x="75" y="241"/>
                </a:lnTo>
                <a:lnTo>
                  <a:pt x="84" y="245"/>
                </a:lnTo>
                <a:lnTo>
                  <a:pt x="92" y="248"/>
                </a:lnTo>
                <a:lnTo>
                  <a:pt x="100" y="249"/>
                </a:lnTo>
                <a:lnTo>
                  <a:pt x="110" y="248"/>
                </a:lnTo>
                <a:lnTo>
                  <a:pt x="118" y="245"/>
                </a:lnTo>
                <a:lnTo>
                  <a:pt x="126" y="241"/>
                </a:lnTo>
                <a:lnTo>
                  <a:pt x="133" y="236"/>
                </a:lnTo>
                <a:lnTo>
                  <a:pt x="139" y="229"/>
                </a:lnTo>
                <a:lnTo>
                  <a:pt x="143" y="222"/>
                </a:lnTo>
                <a:lnTo>
                  <a:pt x="146" y="212"/>
                </a:lnTo>
                <a:lnTo>
                  <a:pt x="147" y="204"/>
                </a:lnTo>
                <a:close/>
              </a:path>
            </a:pathLst>
          </a:custGeom>
          <a:solidFill>
            <a:schemeClr val="accent1"/>
          </a:solidFill>
          <a:ln>
            <a:noFill/>
          </a:ln>
        </p:spPr>
        <p:txBody>
          <a:bodyPr/>
          <a:lstStyle/>
          <a:p>
            <a:endParaRPr lang="en-US" dirty="0"/>
          </a:p>
        </p:txBody>
      </p:sp>
      <p:sp>
        <p:nvSpPr>
          <p:cNvPr id="336" name="Freeform 384"/>
          <p:cNvSpPr>
            <a:spLocks noEditPoints="1"/>
          </p:cNvSpPr>
          <p:nvPr/>
        </p:nvSpPr>
        <p:spPr bwMode="auto">
          <a:xfrm>
            <a:off x="4913215" y="5436905"/>
            <a:ext cx="465802" cy="338094"/>
          </a:xfrm>
          <a:custGeom>
            <a:avLst/>
            <a:gdLst>
              <a:gd name="T0" fmla="*/ 209021 w 480"/>
              <a:gd name="T1" fmla="*/ 161814 h 386"/>
              <a:gd name="T2" fmla="*/ 210608 w 480"/>
              <a:gd name="T3" fmla="*/ 170303 h 386"/>
              <a:gd name="T4" fmla="*/ 203200 w 480"/>
              <a:gd name="T5" fmla="*/ 175608 h 386"/>
              <a:gd name="T6" fmla="*/ 195263 w 480"/>
              <a:gd name="T7" fmla="*/ 167650 h 386"/>
              <a:gd name="T8" fmla="*/ 200025 w 480"/>
              <a:gd name="T9" fmla="*/ 160223 h 386"/>
              <a:gd name="T10" fmla="*/ 133350 w 480"/>
              <a:gd name="T11" fmla="*/ 198422 h 386"/>
              <a:gd name="T12" fmla="*/ 127529 w 480"/>
              <a:gd name="T13" fmla="*/ 192586 h 386"/>
              <a:gd name="T14" fmla="*/ 53975 w 480"/>
              <a:gd name="T15" fmla="*/ 193647 h 386"/>
              <a:gd name="T16" fmla="*/ 52917 w 480"/>
              <a:gd name="T17" fmla="*/ 200544 h 386"/>
              <a:gd name="T18" fmla="*/ 127529 w 480"/>
              <a:gd name="T19" fmla="*/ 204788 h 386"/>
              <a:gd name="T20" fmla="*/ 132292 w 480"/>
              <a:gd name="T21" fmla="*/ 200544 h 386"/>
              <a:gd name="T22" fmla="*/ 176742 w 480"/>
              <a:gd name="T23" fmla="*/ 0 h 386"/>
              <a:gd name="T24" fmla="*/ 162983 w 480"/>
              <a:gd name="T25" fmla="*/ 3183 h 386"/>
              <a:gd name="T26" fmla="*/ 152929 w 480"/>
              <a:gd name="T27" fmla="*/ 19630 h 386"/>
              <a:gd name="T28" fmla="*/ 164571 w 480"/>
              <a:gd name="T29" fmla="*/ 23874 h 386"/>
              <a:gd name="T30" fmla="*/ 166688 w 480"/>
              <a:gd name="T31" fmla="*/ 17508 h 386"/>
              <a:gd name="T32" fmla="*/ 174625 w 480"/>
              <a:gd name="T33" fmla="*/ 12202 h 386"/>
              <a:gd name="T34" fmla="*/ 232304 w 480"/>
              <a:gd name="T35" fmla="*/ 12202 h 386"/>
              <a:gd name="T36" fmla="*/ 239712 w 480"/>
              <a:gd name="T37" fmla="*/ 17508 h 386"/>
              <a:gd name="T38" fmla="*/ 241829 w 480"/>
              <a:gd name="T39" fmla="*/ 179853 h 386"/>
              <a:gd name="T40" fmla="*/ 239712 w 480"/>
              <a:gd name="T41" fmla="*/ 186750 h 386"/>
              <a:gd name="T42" fmla="*/ 232304 w 480"/>
              <a:gd name="T43" fmla="*/ 192586 h 386"/>
              <a:gd name="T44" fmla="*/ 159279 w 480"/>
              <a:gd name="T45" fmla="*/ 197360 h 386"/>
              <a:gd name="T46" fmla="*/ 176742 w 480"/>
              <a:gd name="T47" fmla="*/ 204788 h 386"/>
              <a:gd name="T48" fmla="*/ 238654 w 480"/>
              <a:gd name="T49" fmla="*/ 202666 h 386"/>
              <a:gd name="T50" fmla="*/ 251883 w 480"/>
              <a:gd name="T51" fmla="*/ 189402 h 386"/>
              <a:gd name="T52" fmla="*/ 254000 w 480"/>
              <a:gd name="T53" fmla="*/ 23874 h 386"/>
              <a:gd name="T54" fmla="*/ 246592 w 480"/>
              <a:gd name="T55" fmla="*/ 6897 h 386"/>
              <a:gd name="T56" fmla="*/ 229129 w 480"/>
              <a:gd name="T57" fmla="*/ 0 h 386"/>
              <a:gd name="T58" fmla="*/ 224896 w 480"/>
              <a:gd name="T59" fmla="*/ 29710 h 386"/>
              <a:gd name="T60" fmla="*/ 187325 w 480"/>
              <a:gd name="T61" fmla="*/ 25996 h 386"/>
              <a:gd name="T62" fmla="*/ 182033 w 480"/>
              <a:gd name="T63" fmla="*/ 29710 h 386"/>
              <a:gd name="T64" fmla="*/ 183621 w 480"/>
              <a:gd name="T65" fmla="*/ 36077 h 386"/>
              <a:gd name="T66" fmla="*/ 219075 w 480"/>
              <a:gd name="T67" fmla="*/ 38199 h 386"/>
              <a:gd name="T68" fmla="*/ 224896 w 480"/>
              <a:gd name="T69" fmla="*/ 31832 h 386"/>
              <a:gd name="T70" fmla="*/ 185738 w 480"/>
              <a:gd name="T71" fmla="*/ 153856 h 386"/>
              <a:gd name="T72" fmla="*/ 178329 w 480"/>
              <a:gd name="T73" fmla="*/ 171364 h 386"/>
              <a:gd name="T74" fmla="*/ 160867 w 480"/>
              <a:gd name="T75" fmla="*/ 177731 h 386"/>
              <a:gd name="T76" fmla="*/ 14817 w 480"/>
              <a:gd name="T77" fmla="*/ 176139 h 386"/>
              <a:gd name="T78" fmla="*/ 2117 w 480"/>
              <a:gd name="T79" fmla="*/ 163406 h 386"/>
              <a:gd name="T80" fmla="*/ 0 w 480"/>
              <a:gd name="T81" fmla="*/ 72153 h 386"/>
              <a:gd name="T82" fmla="*/ 7408 w 480"/>
              <a:gd name="T83" fmla="*/ 55176 h 386"/>
              <a:gd name="T84" fmla="*/ 24871 w 480"/>
              <a:gd name="T85" fmla="*/ 47748 h 386"/>
              <a:gd name="T86" fmla="*/ 170392 w 480"/>
              <a:gd name="T87" fmla="*/ 49340 h 386"/>
              <a:gd name="T88" fmla="*/ 183621 w 480"/>
              <a:gd name="T89" fmla="*/ 62604 h 386"/>
              <a:gd name="T90" fmla="*/ 173038 w 480"/>
              <a:gd name="T91" fmla="*/ 72153 h 386"/>
              <a:gd name="T92" fmla="*/ 170921 w 480"/>
              <a:gd name="T93" fmla="*/ 65256 h 386"/>
              <a:gd name="T94" fmla="*/ 163513 w 480"/>
              <a:gd name="T95" fmla="*/ 60481 h 386"/>
              <a:gd name="T96" fmla="*/ 21696 w 480"/>
              <a:gd name="T97" fmla="*/ 60481 h 386"/>
              <a:gd name="T98" fmla="*/ 14817 w 480"/>
              <a:gd name="T99" fmla="*/ 65256 h 386"/>
              <a:gd name="T100" fmla="*/ 12171 w 480"/>
              <a:gd name="T101" fmla="*/ 153856 h 386"/>
              <a:gd name="T102" fmla="*/ 14817 w 480"/>
              <a:gd name="T103" fmla="*/ 160223 h 386"/>
              <a:gd name="T104" fmla="*/ 21696 w 480"/>
              <a:gd name="T105" fmla="*/ 165528 h 386"/>
              <a:gd name="T106" fmla="*/ 163513 w 480"/>
              <a:gd name="T107" fmla="*/ 165528 h 386"/>
              <a:gd name="T108" fmla="*/ 170921 w 480"/>
              <a:gd name="T109" fmla="*/ 160223 h 386"/>
              <a:gd name="T110" fmla="*/ 173038 w 480"/>
              <a:gd name="T111" fmla="*/ 72153 h 38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80" h="386">
                <a:moveTo>
                  <a:pt x="384" y="301"/>
                </a:moveTo>
                <a:lnTo>
                  <a:pt x="384" y="301"/>
                </a:lnTo>
                <a:lnTo>
                  <a:pt x="389" y="302"/>
                </a:lnTo>
                <a:lnTo>
                  <a:pt x="395" y="305"/>
                </a:lnTo>
                <a:lnTo>
                  <a:pt x="398" y="310"/>
                </a:lnTo>
                <a:lnTo>
                  <a:pt x="399" y="316"/>
                </a:lnTo>
                <a:lnTo>
                  <a:pt x="398" y="321"/>
                </a:lnTo>
                <a:lnTo>
                  <a:pt x="395" y="327"/>
                </a:lnTo>
                <a:lnTo>
                  <a:pt x="389" y="330"/>
                </a:lnTo>
                <a:lnTo>
                  <a:pt x="384" y="331"/>
                </a:lnTo>
                <a:lnTo>
                  <a:pt x="378" y="330"/>
                </a:lnTo>
                <a:lnTo>
                  <a:pt x="374" y="327"/>
                </a:lnTo>
                <a:lnTo>
                  <a:pt x="370" y="321"/>
                </a:lnTo>
                <a:lnTo>
                  <a:pt x="369" y="316"/>
                </a:lnTo>
                <a:lnTo>
                  <a:pt x="370" y="310"/>
                </a:lnTo>
                <a:lnTo>
                  <a:pt x="374" y="305"/>
                </a:lnTo>
                <a:lnTo>
                  <a:pt x="378" y="302"/>
                </a:lnTo>
                <a:lnTo>
                  <a:pt x="384" y="301"/>
                </a:lnTo>
                <a:close/>
                <a:moveTo>
                  <a:pt x="252" y="374"/>
                </a:moveTo>
                <a:lnTo>
                  <a:pt x="252" y="374"/>
                </a:lnTo>
                <a:lnTo>
                  <a:pt x="250" y="370"/>
                </a:lnTo>
                <a:lnTo>
                  <a:pt x="249" y="365"/>
                </a:lnTo>
                <a:lnTo>
                  <a:pt x="245" y="363"/>
                </a:lnTo>
                <a:lnTo>
                  <a:pt x="241" y="363"/>
                </a:lnTo>
                <a:lnTo>
                  <a:pt x="110" y="363"/>
                </a:lnTo>
                <a:lnTo>
                  <a:pt x="106" y="363"/>
                </a:lnTo>
                <a:lnTo>
                  <a:pt x="102" y="365"/>
                </a:lnTo>
                <a:lnTo>
                  <a:pt x="100" y="370"/>
                </a:lnTo>
                <a:lnTo>
                  <a:pt x="99" y="374"/>
                </a:lnTo>
                <a:lnTo>
                  <a:pt x="100" y="378"/>
                </a:lnTo>
                <a:lnTo>
                  <a:pt x="102" y="382"/>
                </a:lnTo>
                <a:lnTo>
                  <a:pt x="106" y="385"/>
                </a:lnTo>
                <a:lnTo>
                  <a:pt x="110" y="386"/>
                </a:lnTo>
                <a:lnTo>
                  <a:pt x="241" y="386"/>
                </a:lnTo>
                <a:lnTo>
                  <a:pt x="245" y="385"/>
                </a:lnTo>
                <a:lnTo>
                  <a:pt x="249" y="382"/>
                </a:lnTo>
                <a:lnTo>
                  <a:pt x="250" y="378"/>
                </a:lnTo>
                <a:lnTo>
                  <a:pt x="252" y="374"/>
                </a:lnTo>
                <a:close/>
                <a:moveTo>
                  <a:pt x="433" y="0"/>
                </a:moveTo>
                <a:lnTo>
                  <a:pt x="334" y="0"/>
                </a:lnTo>
                <a:lnTo>
                  <a:pt x="325" y="0"/>
                </a:lnTo>
                <a:lnTo>
                  <a:pt x="316" y="2"/>
                </a:lnTo>
                <a:lnTo>
                  <a:pt x="308" y="6"/>
                </a:lnTo>
                <a:lnTo>
                  <a:pt x="301" y="13"/>
                </a:lnTo>
                <a:lnTo>
                  <a:pt x="296" y="20"/>
                </a:lnTo>
                <a:lnTo>
                  <a:pt x="292" y="27"/>
                </a:lnTo>
                <a:lnTo>
                  <a:pt x="289" y="37"/>
                </a:lnTo>
                <a:lnTo>
                  <a:pt x="287" y="45"/>
                </a:lnTo>
                <a:lnTo>
                  <a:pt x="287" y="64"/>
                </a:lnTo>
                <a:lnTo>
                  <a:pt x="311" y="64"/>
                </a:lnTo>
                <a:lnTo>
                  <a:pt x="311" y="45"/>
                </a:lnTo>
                <a:lnTo>
                  <a:pt x="312" y="41"/>
                </a:lnTo>
                <a:lnTo>
                  <a:pt x="314" y="37"/>
                </a:lnTo>
                <a:lnTo>
                  <a:pt x="315" y="33"/>
                </a:lnTo>
                <a:lnTo>
                  <a:pt x="318" y="28"/>
                </a:lnTo>
                <a:lnTo>
                  <a:pt x="322" y="26"/>
                </a:lnTo>
                <a:lnTo>
                  <a:pt x="326" y="24"/>
                </a:lnTo>
                <a:lnTo>
                  <a:pt x="330" y="23"/>
                </a:lnTo>
                <a:lnTo>
                  <a:pt x="334" y="23"/>
                </a:lnTo>
                <a:lnTo>
                  <a:pt x="433" y="23"/>
                </a:lnTo>
                <a:lnTo>
                  <a:pt x="439" y="23"/>
                </a:lnTo>
                <a:lnTo>
                  <a:pt x="443" y="24"/>
                </a:lnTo>
                <a:lnTo>
                  <a:pt x="447" y="26"/>
                </a:lnTo>
                <a:lnTo>
                  <a:pt x="450" y="28"/>
                </a:lnTo>
                <a:lnTo>
                  <a:pt x="453" y="33"/>
                </a:lnTo>
                <a:lnTo>
                  <a:pt x="455" y="37"/>
                </a:lnTo>
                <a:lnTo>
                  <a:pt x="457" y="41"/>
                </a:lnTo>
                <a:lnTo>
                  <a:pt x="457" y="45"/>
                </a:lnTo>
                <a:lnTo>
                  <a:pt x="457" y="339"/>
                </a:lnTo>
                <a:lnTo>
                  <a:pt x="457" y="343"/>
                </a:lnTo>
                <a:lnTo>
                  <a:pt x="455" y="349"/>
                </a:lnTo>
                <a:lnTo>
                  <a:pt x="453" y="352"/>
                </a:lnTo>
                <a:lnTo>
                  <a:pt x="450" y="356"/>
                </a:lnTo>
                <a:lnTo>
                  <a:pt x="447" y="359"/>
                </a:lnTo>
                <a:lnTo>
                  <a:pt x="443" y="361"/>
                </a:lnTo>
                <a:lnTo>
                  <a:pt x="439" y="363"/>
                </a:lnTo>
                <a:lnTo>
                  <a:pt x="433" y="363"/>
                </a:lnTo>
                <a:lnTo>
                  <a:pt x="294" y="363"/>
                </a:lnTo>
                <a:lnTo>
                  <a:pt x="301" y="372"/>
                </a:lnTo>
                <a:lnTo>
                  <a:pt x="311" y="379"/>
                </a:lnTo>
                <a:lnTo>
                  <a:pt x="322" y="383"/>
                </a:lnTo>
                <a:lnTo>
                  <a:pt x="329" y="385"/>
                </a:lnTo>
                <a:lnTo>
                  <a:pt x="334" y="386"/>
                </a:lnTo>
                <a:lnTo>
                  <a:pt x="433" y="386"/>
                </a:lnTo>
                <a:lnTo>
                  <a:pt x="443" y="385"/>
                </a:lnTo>
                <a:lnTo>
                  <a:pt x="451" y="382"/>
                </a:lnTo>
                <a:lnTo>
                  <a:pt x="459" y="378"/>
                </a:lnTo>
                <a:lnTo>
                  <a:pt x="466" y="372"/>
                </a:lnTo>
                <a:lnTo>
                  <a:pt x="472" y="365"/>
                </a:lnTo>
                <a:lnTo>
                  <a:pt x="476" y="357"/>
                </a:lnTo>
                <a:lnTo>
                  <a:pt x="479" y="349"/>
                </a:lnTo>
                <a:lnTo>
                  <a:pt x="480" y="339"/>
                </a:lnTo>
                <a:lnTo>
                  <a:pt x="480" y="45"/>
                </a:lnTo>
                <a:lnTo>
                  <a:pt x="479" y="37"/>
                </a:lnTo>
                <a:lnTo>
                  <a:pt x="476" y="27"/>
                </a:lnTo>
                <a:lnTo>
                  <a:pt x="472" y="20"/>
                </a:lnTo>
                <a:lnTo>
                  <a:pt x="466" y="13"/>
                </a:lnTo>
                <a:lnTo>
                  <a:pt x="459" y="6"/>
                </a:lnTo>
                <a:lnTo>
                  <a:pt x="451" y="2"/>
                </a:lnTo>
                <a:lnTo>
                  <a:pt x="443" y="0"/>
                </a:lnTo>
                <a:lnTo>
                  <a:pt x="433" y="0"/>
                </a:lnTo>
                <a:close/>
                <a:moveTo>
                  <a:pt x="425" y="60"/>
                </a:moveTo>
                <a:lnTo>
                  <a:pt x="425" y="60"/>
                </a:lnTo>
                <a:lnTo>
                  <a:pt x="425" y="56"/>
                </a:lnTo>
                <a:lnTo>
                  <a:pt x="422" y="52"/>
                </a:lnTo>
                <a:lnTo>
                  <a:pt x="418" y="50"/>
                </a:lnTo>
                <a:lnTo>
                  <a:pt x="414" y="49"/>
                </a:lnTo>
                <a:lnTo>
                  <a:pt x="354" y="49"/>
                </a:lnTo>
                <a:lnTo>
                  <a:pt x="349" y="50"/>
                </a:lnTo>
                <a:lnTo>
                  <a:pt x="347" y="52"/>
                </a:lnTo>
                <a:lnTo>
                  <a:pt x="344" y="56"/>
                </a:lnTo>
                <a:lnTo>
                  <a:pt x="342" y="60"/>
                </a:lnTo>
                <a:lnTo>
                  <a:pt x="344" y="66"/>
                </a:lnTo>
                <a:lnTo>
                  <a:pt x="347" y="68"/>
                </a:lnTo>
                <a:lnTo>
                  <a:pt x="349" y="71"/>
                </a:lnTo>
                <a:lnTo>
                  <a:pt x="354" y="72"/>
                </a:lnTo>
                <a:lnTo>
                  <a:pt x="414" y="72"/>
                </a:lnTo>
                <a:lnTo>
                  <a:pt x="418" y="71"/>
                </a:lnTo>
                <a:lnTo>
                  <a:pt x="422" y="68"/>
                </a:lnTo>
                <a:lnTo>
                  <a:pt x="425" y="66"/>
                </a:lnTo>
                <a:lnTo>
                  <a:pt x="425" y="60"/>
                </a:lnTo>
                <a:close/>
                <a:moveTo>
                  <a:pt x="351" y="136"/>
                </a:moveTo>
                <a:lnTo>
                  <a:pt x="351" y="290"/>
                </a:lnTo>
                <a:lnTo>
                  <a:pt x="349" y="299"/>
                </a:lnTo>
                <a:lnTo>
                  <a:pt x="347" y="308"/>
                </a:lnTo>
                <a:lnTo>
                  <a:pt x="342" y="316"/>
                </a:lnTo>
                <a:lnTo>
                  <a:pt x="337" y="323"/>
                </a:lnTo>
                <a:lnTo>
                  <a:pt x="330" y="328"/>
                </a:lnTo>
                <a:lnTo>
                  <a:pt x="322" y="332"/>
                </a:lnTo>
                <a:lnTo>
                  <a:pt x="314" y="335"/>
                </a:lnTo>
                <a:lnTo>
                  <a:pt x="304" y="335"/>
                </a:lnTo>
                <a:lnTo>
                  <a:pt x="47" y="335"/>
                </a:lnTo>
                <a:lnTo>
                  <a:pt x="37" y="335"/>
                </a:lnTo>
                <a:lnTo>
                  <a:pt x="28" y="332"/>
                </a:lnTo>
                <a:lnTo>
                  <a:pt x="21" y="328"/>
                </a:lnTo>
                <a:lnTo>
                  <a:pt x="14" y="323"/>
                </a:lnTo>
                <a:lnTo>
                  <a:pt x="8" y="316"/>
                </a:lnTo>
                <a:lnTo>
                  <a:pt x="4" y="308"/>
                </a:lnTo>
                <a:lnTo>
                  <a:pt x="1" y="299"/>
                </a:lnTo>
                <a:lnTo>
                  <a:pt x="0" y="290"/>
                </a:lnTo>
                <a:lnTo>
                  <a:pt x="0" y="136"/>
                </a:lnTo>
                <a:lnTo>
                  <a:pt x="1" y="127"/>
                </a:lnTo>
                <a:lnTo>
                  <a:pt x="4" y="118"/>
                </a:lnTo>
                <a:lnTo>
                  <a:pt x="8" y="111"/>
                </a:lnTo>
                <a:lnTo>
                  <a:pt x="14" y="104"/>
                </a:lnTo>
                <a:lnTo>
                  <a:pt x="21" y="99"/>
                </a:lnTo>
                <a:lnTo>
                  <a:pt x="28" y="93"/>
                </a:lnTo>
                <a:lnTo>
                  <a:pt x="37" y="92"/>
                </a:lnTo>
                <a:lnTo>
                  <a:pt x="47" y="90"/>
                </a:lnTo>
                <a:lnTo>
                  <a:pt x="304" y="90"/>
                </a:lnTo>
                <a:lnTo>
                  <a:pt x="314" y="92"/>
                </a:lnTo>
                <a:lnTo>
                  <a:pt x="322" y="93"/>
                </a:lnTo>
                <a:lnTo>
                  <a:pt x="330" y="99"/>
                </a:lnTo>
                <a:lnTo>
                  <a:pt x="337" y="104"/>
                </a:lnTo>
                <a:lnTo>
                  <a:pt x="342" y="111"/>
                </a:lnTo>
                <a:lnTo>
                  <a:pt x="347" y="118"/>
                </a:lnTo>
                <a:lnTo>
                  <a:pt x="349" y="127"/>
                </a:lnTo>
                <a:lnTo>
                  <a:pt x="351" y="136"/>
                </a:lnTo>
                <a:close/>
                <a:moveTo>
                  <a:pt x="327" y="136"/>
                </a:moveTo>
                <a:lnTo>
                  <a:pt x="327" y="136"/>
                </a:lnTo>
                <a:lnTo>
                  <a:pt x="327" y="132"/>
                </a:lnTo>
                <a:lnTo>
                  <a:pt x="326" y="127"/>
                </a:lnTo>
                <a:lnTo>
                  <a:pt x="323" y="123"/>
                </a:lnTo>
                <a:lnTo>
                  <a:pt x="320" y="121"/>
                </a:lnTo>
                <a:lnTo>
                  <a:pt x="318" y="118"/>
                </a:lnTo>
                <a:lnTo>
                  <a:pt x="314" y="115"/>
                </a:lnTo>
                <a:lnTo>
                  <a:pt x="309" y="114"/>
                </a:lnTo>
                <a:lnTo>
                  <a:pt x="304" y="114"/>
                </a:lnTo>
                <a:lnTo>
                  <a:pt x="47" y="114"/>
                </a:lnTo>
                <a:lnTo>
                  <a:pt x="41" y="114"/>
                </a:lnTo>
                <a:lnTo>
                  <a:pt x="37" y="115"/>
                </a:lnTo>
                <a:lnTo>
                  <a:pt x="33" y="118"/>
                </a:lnTo>
                <a:lnTo>
                  <a:pt x="30" y="121"/>
                </a:lnTo>
                <a:lnTo>
                  <a:pt x="28" y="123"/>
                </a:lnTo>
                <a:lnTo>
                  <a:pt x="25" y="127"/>
                </a:lnTo>
                <a:lnTo>
                  <a:pt x="23" y="132"/>
                </a:lnTo>
                <a:lnTo>
                  <a:pt x="23" y="136"/>
                </a:lnTo>
                <a:lnTo>
                  <a:pt x="23" y="290"/>
                </a:lnTo>
                <a:lnTo>
                  <a:pt x="23" y="294"/>
                </a:lnTo>
                <a:lnTo>
                  <a:pt x="25" y="298"/>
                </a:lnTo>
                <a:lnTo>
                  <a:pt x="28" y="302"/>
                </a:lnTo>
                <a:lnTo>
                  <a:pt x="30" y="306"/>
                </a:lnTo>
                <a:lnTo>
                  <a:pt x="33" y="309"/>
                </a:lnTo>
                <a:lnTo>
                  <a:pt x="37" y="310"/>
                </a:lnTo>
                <a:lnTo>
                  <a:pt x="41" y="312"/>
                </a:lnTo>
                <a:lnTo>
                  <a:pt x="47" y="313"/>
                </a:lnTo>
                <a:lnTo>
                  <a:pt x="304" y="313"/>
                </a:lnTo>
                <a:lnTo>
                  <a:pt x="309" y="312"/>
                </a:lnTo>
                <a:lnTo>
                  <a:pt x="314" y="310"/>
                </a:lnTo>
                <a:lnTo>
                  <a:pt x="318" y="309"/>
                </a:lnTo>
                <a:lnTo>
                  <a:pt x="320" y="306"/>
                </a:lnTo>
                <a:lnTo>
                  <a:pt x="323" y="302"/>
                </a:lnTo>
                <a:lnTo>
                  <a:pt x="326" y="298"/>
                </a:lnTo>
                <a:lnTo>
                  <a:pt x="327" y="294"/>
                </a:lnTo>
                <a:lnTo>
                  <a:pt x="327" y="290"/>
                </a:lnTo>
                <a:lnTo>
                  <a:pt x="327" y="136"/>
                </a:lnTo>
                <a:close/>
              </a:path>
            </a:pathLst>
          </a:custGeom>
          <a:solidFill>
            <a:schemeClr val="accent1"/>
          </a:solidFill>
          <a:ln>
            <a:noFill/>
          </a:ln>
        </p:spPr>
        <p:txBody>
          <a:bodyPr/>
          <a:lstStyle/>
          <a:p>
            <a:endParaRPr lang="en-US" dirty="0"/>
          </a:p>
        </p:txBody>
      </p:sp>
      <p:sp>
        <p:nvSpPr>
          <p:cNvPr id="337" name="Freeform 385"/>
          <p:cNvSpPr>
            <a:spLocks noEditPoints="1"/>
          </p:cNvSpPr>
          <p:nvPr/>
        </p:nvSpPr>
        <p:spPr bwMode="auto">
          <a:xfrm>
            <a:off x="2075391" y="5408328"/>
            <a:ext cx="477450" cy="429827"/>
          </a:xfrm>
          <a:custGeom>
            <a:avLst/>
            <a:gdLst>
              <a:gd name="T0" fmla="*/ 223763 w 491"/>
              <a:gd name="T1" fmla="*/ 87313 h 492"/>
              <a:gd name="T2" fmla="*/ 181874 w 491"/>
              <a:gd name="T3" fmla="*/ 41275 h 492"/>
              <a:gd name="T4" fmla="*/ 136273 w 491"/>
              <a:gd name="T5" fmla="*/ 6350 h 492"/>
              <a:gd name="T6" fmla="*/ 125668 w 491"/>
              <a:gd name="T7" fmla="*/ 2117 h 492"/>
              <a:gd name="T8" fmla="*/ 96504 w 491"/>
              <a:gd name="T9" fmla="*/ 33338 h 492"/>
              <a:gd name="T10" fmla="*/ 46131 w 491"/>
              <a:gd name="T11" fmla="*/ 71967 h 492"/>
              <a:gd name="T12" fmla="*/ 5833 w 491"/>
              <a:gd name="T13" fmla="*/ 123825 h 492"/>
              <a:gd name="T14" fmla="*/ 0 w 491"/>
              <a:gd name="T15" fmla="*/ 133350 h 492"/>
              <a:gd name="T16" fmla="*/ 30754 w 491"/>
              <a:gd name="T17" fmla="*/ 155575 h 492"/>
              <a:gd name="T18" fmla="*/ 64160 w 491"/>
              <a:gd name="T19" fmla="*/ 209021 h 492"/>
              <a:gd name="T20" fmla="*/ 124077 w 491"/>
              <a:gd name="T21" fmla="*/ 232833 h 492"/>
              <a:gd name="T22" fmla="*/ 130440 w 491"/>
              <a:gd name="T23" fmla="*/ 260350 h 492"/>
              <a:gd name="T24" fmla="*/ 145817 w 491"/>
              <a:gd name="T25" fmla="*/ 232304 h 492"/>
              <a:gd name="T26" fmla="*/ 203084 w 491"/>
              <a:gd name="T27" fmla="*/ 203200 h 492"/>
              <a:gd name="T28" fmla="*/ 232247 w 491"/>
              <a:gd name="T29" fmla="*/ 146050 h 492"/>
              <a:gd name="T30" fmla="*/ 260350 w 491"/>
              <a:gd name="T31" fmla="*/ 130175 h 492"/>
              <a:gd name="T32" fmla="*/ 220582 w 491"/>
              <a:gd name="T33" fmla="*/ 123825 h 492"/>
              <a:gd name="T34" fmla="*/ 186116 w 491"/>
              <a:gd name="T35" fmla="*/ 97367 h 492"/>
              <a:gd name="T36" fmla="*/ 158543 w 491"/>
              <a:gd name="T37" fmla="*/ 71967 h 492"/>
              <a:gd name="T38" fmla="*/ 145287 w 491"/>
              <a:gd name="T39" fmla="*/ 41275 h 492"/>
              <a:gd name="T40" fmla="*/ 194069 w 491"/>
              <a:gd name="T41" fmla="*/ 66675 h 492"/>
              <a:gd name="T42" fmla="*/ 219521 w 491"/>
              <a:gd name="T43" fmla="*/ 115887 h 492"/>
              <a:gd name="T44" fmla="*/ 114533 w 491"/>
              <a:gd name="T45" fmla="*/ 179917 h 492"/>
              <a:gd name="T46" fmla="*/ 86960 w 491"/>
              <a:gd name="T47" fmla="*/ 159279 h 492"/>
              <a:gd name="T48" fmla="*/ 77946 w 491"/>
              <a:gd name="T49" fmla="*/ 130175 h 492"/>
              <a:gd name="T50" fmla="*/ 90672 w 491"/>
              <a:gd name="T51" fmla="*/ 97367 h 492"/>
              <a:gd name="T52" fmla="*/ 119835 w 491"/>
              <a:gd name="T53" fmla="*/ 79375 h 492"/>
              <a:gd name="T54" fmla="*/ 150589 w 491"/>
              <a:gd name="T55" fmla="*/ 82021 h 492"/>
              <a:gd name="T56" fmla="*/ 176041 w 491"/>
              <a:gd name="T57" fmla="*/ 105304 h 492"/>
              <a:gd name="T58" fmla="*/ 182404 w 491"/>
              <a:gd name="T59" fmla="*/ 135467 h 492"/>
              <a:gd name="T60" fmla="*/ 167027 w 491"/>
              <a:gd name="T61" fmla="*/ 167217 h 492"/>
              <a:gd name="T62" fmla="*/ 135743 w 491"/>
              <a:gd name="T63" fmla="*/ 182033 h 492"/>
              <a:gd name="T64" fmla="*/ 112412 w 491"/>
              <a:gd name="T65" fmla="*/ 68263 h 492"/>
              <a:gd name="T66" fmla="*/ 81127 w 491"/>
              <a:gd name="T67" fmla="*/ 88900 h 492"/>
              <a:gd name="T68" fmla="*/ 65750 w 491"/>
              <a:gd name="T69" fmla="*/ 123825 h 492"/>
              <a:gd name="T70" fmla="*/ 51964 w 491"/>
              <a:gd name="T71" fmla="*/ 85725 h 492"/>
              <a:gd name="T72" fmla="*/ 92793 w 491"/>
              <a:gd name="T73" fmla="*/ 48683 h 492"/>
              <a:gd name="T74" fmla="*/ 65750 w 491"/>
              <a:gd name="T75" fmla="*/ 137054 h 492"/>
              <a:gd name="T76" fmla="*/ 77416 w 491"/>
              <a:gd name="T77" fmla="*/ 167217 h 492"/>
              <a:gd name="T78" fmla="*/ 107109 w 491"/>
              <a:gd name="T79" fmla="*/ 190500 h 492"/>
              <a:gd name="T80" fmla="*/ 108170 w 491"/>
              <a:gd name="T81" fmla="*/ 217487 h 492"/>
              <a:gd name="T82" fmla="*/ 61508 w 491"/>
              <a:gd name="T83" fmla="*/ 187854 h 492"/>
              <a:gd name="T84" fmla="*/ 40299 w 491"/>
              <a:gd name="T85" fmla="*/ 137054 h 492"/>
              <a:gd name="T86" fmla="*/ 153241 w 491"/>
              <a:gd name="T87" fmla="*/ 190500 h 492"/>
              <a:gd name="T88" fmla="*/ 182934 w 491"/>
              <a:gd name="T89" fmla="*/ 168275 h 492"/>
              <a:gd name="T90" fmla="*/ 220582 w 491"/>
              <a:gd name="T91" fmla="*/ 137054 h 492"/>
              <a:gd name="T92" fmla="*/ 204144 w 491"/>
              <a:gd name="T93" fmla="*/ 182033 h 492"/>
              <a:gd name="T94" fmla="*/ 160664 w 491"/>
              <a:gd name="T95" fmla="*/ 215371 h 492"/>
              <a:gd name="T96" fmla="*/ 124077 w 491"/>
              <a:gd name="T97" fmla="*/ 101071 h 492"/>
              <a:gd name="T98" fmla="*/ 100746 w 491"/>
              <a:gd name="T99" fmla="*/ 130175 h 492"/>
              <a:gd name="T100" fmla="*/ 118775 w 491"/>
              <a:gd name="T101" fmla="*/ 157692 h 492"/>
              <a:gd name="T102" fmla="*/ 151120 w 491"/>
              <a:gd name="T103" fmla="*/ 151342 h 492"/>
              <a:gd name="T104" fmla="*/ 157483 w 491"/>
              <a:gd name="T105" fmla="*/ 118533 h 492"/>
              <a:gd name="T106" fmla="*/ 130440 w 491"/>
              <a:gd name="T107" fmla="*/ 100542 h 492"/>
              <a:gd name="T108" fmla="*/ 116124 w 491"/>
              <a:gd name="T109" fmla="*/ 139700 h 492"/>
              <a:gd name="T110" fmla="*/ 116124 w 491"/>
              <a:gd name="T111" fmla="*/ 120650 h 492"/>
              <a:gd name="T112" fmla="*/ 133622 w 491"/>
              <a:gd name="T113" fmla="*/ 113242 h 492"/>
              <a:gd name="T114" fmla="*/ 147408 w 491"/>
              <a:gd name="T115" fmla="*/ 130175 h 492"/>
              <a:gd name="T116" fmla="*/ 137333 w 491"/>
              <a:gd name="T117" fmla="*/ 146050 h 4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1" h="492">
                <a:moveTo>
                  <a:pt x="480" y="234"/>
                </a:moveTo>
                <a:lnTo>
                  <a:pt x="439" y="234"/>
                </a:lnTo>
                <a:lnTo>
                  <a:pt x="438" y="216"/>
                </a:lnTo>
                <a:lnTo>
                  <a:pt x="433" y="199"/>
                </a:lnTo>
                <a:lnTo>
                  <a:pt x="429" y="181"/>
                </a:lnTo>
                <a:lnTo>
                  <a:pt x="422" y="165"/>
                </a:lnTo>
                <a:lnTo>
                  <a:pt x="414" y="150"/>
                </a:lnTo>
                <a:lnTo>
                  <a:pt x="405" y="136"/>
                </a:lnTo>
                <a:lnTo>
                  <a:pt x="395" y="122"/>
                </a:lnTo>
                <a:lnTo>
                  <a:pt x="383" y="109"/>
                </a:lnTo>
                <a:lnTo>
                  <a:pt x="370" y="98"/>
                </a:lnTo>
                <a:lnTo>
                  <a:pt x="356" y="87"/>
                </a:lnTo>
                <a:lnTo>
                  <a:pt x="343" y="78"/>
                </a:lnTo>
                <a:lnTo>
                  <a:pt x="326" y="70"/>
                </a:lnTo>
                <a:lnTo>
                  <a:pt x="310" y="63"/>
                </a:lnTo>
                <a:lnTo>
                  <a:pt x="293" y="58"/>
                </a:lnTo>
                <a:lnTo>
                  <a:pt x="275" y="55"/>
                </a:lnTo>
                <a:lnTo>
                  <a:pt x="257" y="52"/>
                </a:lnTo>
                <a:lnTo>
                  <a:pt x="257" y="12"/>
                </a:lnTo>
                <a:lnTo>
                  <a:pt x="257" y="8"/>
                </a:lnTo>
                <a:lnTo>
                  <a:pt x="255" y="4"/>
                </a:lnTo>
                <a:lnTo>
                  <a:pt x="250" y="1"/>
                </a:lnTo>
                <a:lnTo>
                  <a:pt x="246" y="0"/>
                </a:lnTo>
                <a:lnTo>
                  <a:pt x="241" y="1"/>
                </a:lnTo>
                <a:lnTo>
                  <a:pt x="237" y="4"/>
                </a:lnTo>
                <a:lnTo>
                  <a:pt x="234" y="8"/>
                </a:lnTo>
                <a:lnTo>
                  <a:pt x="234" y="12"/>
                </a:lnTo>
                <a:lnTo>
                  <a:pt x="234" y="52"/>
                </a:lnTo>
                <a:lnTo>
                  <a:pt x="216" y="55"/>
                </a:lnTo>
                <a:lnTo>
                  <a:pt x="198" y="58"/>
                </a:lnTo>
                <a:lnTo>
                  <a:pt x="182" y="63"/>
                </a:lnTo>
                <a:lnTo>
                  <a:pt x="165" y="70"/>
                </a:lnTo>
                <a:lnTo>
                  <a:pt x="150" y="78"/>
                </a:lnTo>
                <a:lnTo>
                  <a:pt x="135" y="87"/>
                </a:lnTo>
                <a:lnTo>
                  <a:pt x="121" y="98"/>
                </a:lnTo>
                <a:lnTo>
                  <a:pt x="109" y="109"/>
                </a:lnTo>
                <a:lnTo>
                  <a:pt x="96" y="122"/>
                </a:lnTo>
                <a:lnTo>
                  <a:pt x="87" y="136"/>
                </a:lnTo>
                <a:lnTo>
                  <a:pt x="77" y="150"/>
                </a:lnTo>
                <a:lnTo>
                  <a:pt x="69" y="165"/>
                </a:lnTo>
                <a:lnTo>
                  <a:pt x="63" y="181"/>
                </a:lnTo>
                <a:lnTo>
                  <a:pt x="58" y="199"/>
                </a:lnTo>
                <a:lnTo>
                  <a:pt x="54" y="216"/>
                </a:lnTo>
                <a:lnTo>
                  <a:pt x="52" y="234"/>
                </a:lnTo>
                <a:lnTo>
                  <a:pt x="11" y="234"/>
                </a:lnTo>
                <a:lnTo>
                  <a:pt x="7" y="235"/>
                </a:lnTo>
                <a:lnTo>
                  <a:pt x="3" y="238"/>
                </a:lnTo>
                <a:lnTo>
                  <a:pt x="0" y="242"/>
                </a:lnTo>
                <a:lnTo>
                  <a:pt x="0" y="246"/>
                </a:lnTo>
                <a:lnTo>
                  <a:pt x="0" y="252"/>
                </a:lnTo>
                <a:lnTo>
                  <a:pt x="3" y="254"/>
                </a:lnTo>
                <a:lnTo>
                  <a:pt x="7" y="257"/>
                </a:lnTo>
                <a:lnTo>
                  <a:pt x="11" y="259"/>
                </a:lnTo>
                <a:lnTo>
                  <a:pt x="52" y="259"/>
                </a:lnTo>
                <a:lnTo>
                  <a:pt x="54" y="276"/>
                </a:lnTo>
                <a:lnTo>
                  <a:pt x="58" y="294"/>
                </a:lnTo>
                <a:lnTo>
                  <a:pt x="63" y="311"/>
                </a:lnTo>
                <a:lnTo>
                  <a:pt x="69" y="327"/>
                </a:lnTo>
                <a:lnTo>
                  <a:pt x="77" y="342"/>
                </a:lnTo>
                <a:lnTo>
                  <a:pt x="87" y="358"/>
                </a:lnTo>
                <a:lnTo>
                  <a:pt x="96" y="371"/>
                </a:lnTo>
                <a:lnTo>
                  <a:pt x="109" y="384"/>
                </a:lnTo>
                <a:lnTo>
                  <a:pt x="121" y="395"/>
                </a:lnTo>
                <a:lnTo>
                  <a:pt x="135" y="406"/>
                </a:lnTo>
                <a:lnTo>
                  <a:pt x="150" y="415"/>
                </a:lnTo>
                <a:lnTo>
                  <a:pt x="165" y="422"/>
                </a:lnTo>
                <a:lnTo>
                  <a:pt x="182" y="429"/>
                </a:lnTo>
                <a:lnTo>
                  <a:pt x="198" y="435"/>
                </a:lnTo>
                <a:lnTo>
                  <a:pt x="216" y="439"/>
                </a:lnTo>
                <a:lnTo>
                  <a:pt x="234" y="440"/>
                </a:lnTo>
                <a:lnTo>
                  <a:pt x="234" y="480"/>
                </a:lnTo>
                <a:lnTo>
                  <a:pt x="234" y="485"/>
                </a:lnTo>
                <a:lnTo>
                  <a:pt x="237" y="488"/>
                </a:lnTo>
                <a:lnTo>
                  <a:pt x="241" y="491"/>
                </a:lnTo>
                <a:lnTo>
                  <a:pt x="246" y="492"/>
                </a:lnTo>
                <a:lnTo>
                  <a:pt x="250" y="491"/>
                </a:lnTo>
                <a:lnTo>
                  <a:pt x="255" y="488"/>
                </a:lnTo>
                <a:lnTo>
                  <a:pt x="257" y="485"/>
                </a:lnTo>
                <a:lnTo>
                  <a:pt x="257" y="480"/>
                </a:lnTo>
                <a:lnTo>
                  <a:pt x="257" y="440"/>
                </a:lnTo>
                <a:lnTo>
                  <a:pt x="275" y="439"/>
                </a:lnTo>
                <a:lnTo>
                  <a:pt x="293" y="435"/>
                </a:lnTo>
                <a:lnTo>
                  <a:pt x="310" y="429"/>
                </a:lnTo>
                <a:lnTo>
                  <a:pt x="326" y="424"/>
                </a:lnTo>
                <a:lnTo>
                  <a:pt x="343" y="415"/>
                </a:lnTo>
                <a:lnTo>
                  <a:pt x="356" y="406"/>
                </a:lnTo>
                <a:lnTo>
                  <a:pt x="370" y="395"/>
                </a:lnTo>
                <a:lnTo>
                  <a:pt x="383" y="384"/>
                </a:lnTo>
                <a:lnTo>
                  <a:pt x="395" y="371"/>
                </a:lnTo>
                <a:lnTo>
                  <a:pt x="405" y="358"/>
                </a:lnTo>
                <a:lnTo>
                  <a:pt x="414" y="342"/>
                </a:lnTo>
                <a:lnTo>
                  <a:pt x="422" y="327"/>
                </a:lnTo>
                <a:lnTo>
                  <a:pt x="429" y="311"/>
                </a:lnTo>
                <a:lnTo>
                  <a:pt x="433" y="294"/>
                </a:lnTo>
                <a:lnTo>
                  <a:pt x="438" y="276"/>
                </a:lnTo>
                <a:lnTo>
                  <a:pt x="439" y="259"/>
                </a:lnTo>
                <a:lnTo>
                  <a:pt x="480" y="259"/>
                </a:lnTo>
                <a:lnTo>
                  <a:pt x="484" y="257"/>
                </a:lnTo>
                <a:lnTo>
                  <a:pt x="488" y="254"/>
                </a:lnTo>
                <a:lnTo>
                  <a:pt x="491" y="252"/>
                </a:lnTo>
                <a:lnTo>
                  <a:pt x="491" y="246"/>
                </a:lnTo>
                <a:lnTo>
                  <a:pt x="491" y="242"/>
                </a:lnTo>
                <a:lnTo>
                  <a:pt x="488" y="238"/>
                </a:lnTo>
                <a:lnTo>
                  <a:pt x="484" y="235"/>
                </a:lnTo>
                <a:lnTo>
                  <a:pt x="480" y="234"/>
                </a:lnTo>
                <a:close/>
                <a:moveTo>
                  <a:pt x="416" y="234"/>
                </a:moveTo>
                <a:lnTo>
                  <a:pt x="367" y="234"/>
                </a:lnTo>
                <a:lnTo>
                  <a:pt x="366" y="224"/>
                </a:lnTo>
                <a:lnTo>
                  <a:pt x="363" y="213"/>
                </a:lnTo>
                <a:lnTo>
                  <a:pt x="361" y="203"/>
                </a:lnTo>
                <a:lnTo>
                  <a:pt x="356" y="194"/>
                </a:lnTo>
                <a:lnTo>
                  <a:pt x="351" y="184"/>
                </a:lnTo>
                <a:lnTo>
                  <a:pt x="345" y="176"/>
                </a:lnTo>
                <a:lnTo>
                  <a:pt x="340" y="168"/>
                </a:lnTo>
                <a:lnTo>
                  <a:pt x="332" y="159"/>
                </a:lnTo>
                <a:lnTo>
                  <a:pt x="325" y="153"/>
                </a:lnTo>
                <a:lnTo>
                  <a:pt x="317" y="147"/>
                </a:lnTo>
                <a:lnTo>
                  <a:pt x="308" y="142"/>
                </a:lnTo>
                <a:lnTo>
                  <a:pt x="299" y="136"/>
                </a:lnTo>
                <a:lnTo>
                  <a:pt x="289" y="132"/>
                </a:lnTo>
                <a:lnTo>
                  <a:pt x="279" y="129"/>
                </a:lnTo>
                <a:lnTo>
                  <a:pt x="268" y="126"/>
                </a:lnTo>
                <a:lnTo>
                  <a:pt x="257" y="125"/>
                </a:lnTo>
                <a:lnTo>
                  <a:pt x="257" y="77"/>
                </a:lnTo>
                <a:lnTo>
                  <a:pt x="274" y="78"/>
                </a:lnTo>
                <a:lnTo>
                  <a:pt x="289" y="81"/>
                </a:lnTo>
                <a:lnTo>
                  <a:pt x="303" y="87"/>
                </a:lnTo>
                <a:lnTo>
                  <a:pt x="317" y="92"/>
                </a:lnTo>
                <a:lnTo>
                  <a:pt x="330" y="99"/>
                </a:lnTo>
                <a:lnTo>
                  <a:pt x="343" y="107"/>
                </a:lnTo>
                <a:lnTo>
                  <a:pt x="355" y="115"/>
                </a:lnTo>
                <a:lnTo>
                  <a:pt x="366" y="126"/>
                </a:lnTo>
                <a:lnTo>
                  <a:pt x="376" y="137"/>
                </a:lnTo>
                <a:lnTo>
                  <a:pt x="385" y="148"/>
                </a:lnTo>
                <a:lnTo>
                  <a:pt x="394" y="162"/>
                </a:lnTo>
                <a:lnTo>
                  <a:pt x="400" y="175"/>
                </a:lnTo>
                <a:lnTo>
                  <a:pt x="406" y="188"/>
                </a:lnTo>
                <a:lnTo>
                  <a:pt x="410" y="203"/>
                </a:lnTo>
                <a:lnTo>
                  <a:pt x="414" y="219"/>
                </a:lnTo>
                <a:lnTo>
                  <a:pt x="416" y="234"/>
                </a:lnTo>
                <a:close/>
                <a:moveTo>
                  <a:pt x="246" y="345"/>
                </a:moveTo>
                <a:lnTo>
                  <a:pt x="246" y="345"/>
                </a:lnTo>
                <a:lnTo>
                  <a:pt x="235" y="344"/>
                </a:lnTo>
                <a:lnTo>
                  <a:pt x="226" y="342"/>
                </a:lnTo>
                <a:lnTo>
                  <a:pt x="216" y="340"/>
                </a:lnTo>
                <a:lnTo>
                  <a:pt x="208" y="337"/>
                </a:lnTo>
                <a:lnTo>
                  <a:pt x="200" y="333"/>
                </a:lnTo>
                <a:lnTo>
                  <a:pt x="191" y="327"/>
                </a:lnTo>
                <a:lnTo>
                  <a:pt x="183" y="322"/>
                </a:lnTo>
                <a:lnTo>
                  <a:pt x="176" y="316"/>
                </a:lnTo>
                <a:lnTo>
                  <a:pt x="171" y="309"/>
                </a:lnTo>
                <a:lnTo>
                  <a:pt x="164" y="301"/>
                </a:lnTo>
                <a:lnTo>
                  <a:pt x="160" y="293"/>
                </a:lnTo>
                <a:lnTo>
                  <a:pt x="156" y="285"/>
                </a:lnTo>
                <a:lnTo>
                  <a:pt x="153" y="275"/>
                </a:lnTo>
                <a:lnTo>
                  <a:pt x="150" y="267"/>
                </a:lnTo>
                <a:lnTo>
                  <a:pt x="149" y="256"/>
                </a:lnTo>
                <a:lnTo>
                  <a:pt x="147" y="246"/>
                </a:lnTo>
                <a:lnTo>
                  <a:pt x="149" y="237"/>
                </a:lnTo>
                <a:lnTo>
                  <a:pt x="150" y="227"/>
                </a:lnTo>
                <a:lnTo>
                  <a:pt x="153" y="217"/>
                </a:lnTo>
                <a:lnTo>
                  <a:pt x="156" y="208"/>
                </a:lnTo>
                <a:lnTo>
                  <a:pt x="160" y="199"/>
                </a:lnTo>
                <a:lnTo>
                  <a:pt x="164" y="191"/>
                </a:lnTo>
                <a:lnTo>
                  <a:pt x="171" y="184"/>
                </a:lnTo>
                <a:lnTo>
                  <a:pt x="176" y="177"/>
                </a:lnTo>
                <a:lnTo>
                  <a:pt x="183" y="170"/>
                </a:lnTo>
                <a:lnTo>
                  <a:pt x="191" y="165"/>
                </a:lnTo>
                <a:lnTo>
                  <a:pt x="200" y="159"/>
                </a:lnTo>
                <a:lnTo>
                  <a:pt x="208" y="155"/>
                </a:lnTo>
                <a:lnTo>
                  <a:pt x="216" y="153"/>
                </a:lnTo>
                <a:lnTo>
                  <a:pt x="226" y="150"/>
                </a:lnTo>
                <a:lnTo>
                  <a:pt x="235" y="148"/>
                </a:lnTo>
                <a:lnTo>
                  <a:pt x="246" y="148"/>
                </a:lnTo>
                <a:lnTo>
                  <a:pt x="256" y="148"/>
                </a:lnTo>
                <a:lnTo>
                  <a:pt x="266" y="150"/>
                </a:lnTo>
                <a:lnTo>
                  <a:pt x="275" y="153"/>
                </a:lnTo>
                <a:lnTo>
                  <a:pt x="284" y="155"/>
                </a:lnTo>
                <a:lnTo>
                  <a:pt x="293" y="159"/>
                </a:lnTo>
                <a:lnTo>
                  <a:pt x="301" y="165"/>
                </a:lnTo>
                <a:lnTo>
                  <a:pt x="308" y="170"/>
                </a:lnTo>
                <a:lnTo>
                  <a:pt x="315" y="177"/>
                </a:lnTo>
                <a:lnTo>
                  <a:pt x="322" y="184"/>
                </a:lnTo>
                <a:lnTo>
                  <a:pt x="328" y="191"/>
                </a:lnTo>
                <a:lnTo>
                  <a:pt x="332" y="199"/>
                </a:lnTo>
                <a:lnTo>
                  <a:pt x="336" y="208"/>
                </a:lnTo>
                <a:lnTo>
                  <a:pt x="340" y="217"/>
                </a:lnTo>
                <a:lnTo>
                  <a:pt x="343" y="227"/>
                </a:lnTo>
                <a:lnTo>
                  <a:pt x="344" y="237"/>
                </a:lnTo>
                <a:lnTo>
                  <a:pt x="344" y="246"/>
                </a:lnTo>
                <a:lnTo>
                  <a:pt x="344" y="256"/>
                </a:lnTo>
                <a:lnTo>
                  <a:pt x="343" y="267"/>
                </a:lnTo>
                <a:lnTo>
                  <a:pt x="340" y="275"/>
                </a:lnTo>
                <a:lnTo>
                  <a:pt x="336" y="285"/>
                </a:lnTo>
                <a:lnTo>
                  <a:pt x="332" y="293"/>
                </a:lnTo>
                <a:lnTo>
                  <a:pt x="328" y="301"/>
                </a:lnTo>
                <a:lnTo>
                  <a:pt x="322" y="309"/>
                </a:lnTo>
                <a:lnTo>
                  <a:pt x="315" y="316"/>
                </a:lnTo>
                <a:lnTo>
                  <a:pt x="308" y="322"/>
                </a:lnTo>
                <a:lnTo>
                  <a:pt x="301" y="327"/>
                </a:lnTo>
                <a:lnTo>
                  <a:pt x="293" y="333"/>
                </a:lnTo>
                <a:lnTo>
                  <a:pt x="284" y="337"/>
                </a:lnTo>
                <a:lnTo>
                  <a:pt x="275" y="340"/>
                </a:lnTo>
                <a:lnTo>
                  <a:pt x="266" y="342"/>
                </a:lnTo>
                <a:lnTo>
                  <a:pt x="256" y="344"/>
                </a:lnTo>
                <a:lnTo>
                  <a:pt x="246" y="345"/>
                </a:lnTo>
                <a:close/>
                <a:moveTo>
                  <a:pt x="234" y="77"/>
                </a:moveTo>
                <a:lnTo>
                  <a:pt x="234" y="125"/>
                </a:lnTo>
                <a:lnTo>
                  <a:pt x="223" y="126"/>
                </a:lnTo>
                <a:lnTo>
                  <a:pt x="212" y="129"/>
                </a:lnTo>
                <a:lnTo>
                  <a:pt x="202" y="132"/>
                </a:lnTo>
                <a:lnTo>
                  <a:pt x="193" y="136"/>
                </a:lnTo>
                <a:lnTo>
                  <a:pt x="184" y="142"/>
                </a:lnTo>
                <a:lnTo>
                  <a:pt x="175" y="147"/>
                </a:lnTo>
                <a:lnTo>
                  <a:pt x="167" y="153"/>
                </a:lnTo>
                <a:lnTo>
                  <a:pt x="160" y="159"/>
                </a:lnTo>
                <a:lnTo>
                  <a:pt x="153" y="168"/>
                </a:lnTo>
                <a:lnTo>
                  <a:pt x="146" y="176"/>
                </a:lnTo>
                <a:lnTo>
                  <a:pt x="140" y="184"/>
                </a:lnTo>
                <a:lnTo>
                  <a:pt x="136" y="194"/>
                </a:lnTo>
                <a:lnTo>
                  <a:pt x="132" y="203"/>
                </a:lnTo>
                <a:lnTo>
                  <a:pt x="128" y="213"/>
                </a:lnTo>
                <a:lnTo>
                  <a:pt x="125" y="224"/>
                </a:lnTo>
                <a:lnTo>
                  <a:pt x="124" y="234"/>
                </a:lnTo>
                <a:lnTo>
                  <a:pt x="76" y="234"/>
                </a:lnTo>
                <a:lnTo>
                  <a:pt x="79" y="219"/>
                </a:lnTo>
                <a:lnTo>
                  <a:pt x="81" y="203"/>
                </a:lnTo>
                <a:lnTo>
                  <a:pt x="85" y="188"/>
                </a:lnTo>
                <a:lnTo>
                  <a:pt x="91" y="175"/>
                </a:lnTo>
                <a:lnTo>
                  <a:pt x="98" y="162"/>
                </a:lnTo>
                <a:lnTo>
                  <a:pt x="106" y="148"/>
                </a:lnTo>
                <a:lnTo>
                  <a:pt x="116" y="137"/>
                </a:lnTo>
                <a:lnTo>
                  <a:pt x="125" y="126"/>
                </a:lnTo>
                <a:lnTo>
                  <a:pt x="136" y="115"/>
                </a:lnTo>
                <a:lnTo>
                  <a:pt x="149" y="107"/>
                </a:lnTo>
                <a:lnTo>
                  <a:pt x="161" y="99"/>
                </a:lnTo>
                <a:lnTo>
                  <a:pt x="175" y="92"/>
                </a:lnTo>
                <a:lnTo>
                  <a:pt x="189" y="87"/>
                </a:lnTo>
                <a:lnTo>
                  <a:pt x="204" y="82"/>
                </a:lnTo>
                <a:lnTo>
                  <a:pt x="217" y="78"/>
                </a:lnTo>
                <a:lnTo>
                  <a:pt x="234" y="77"/>
                </a:lnTo>
                <a:close/>
                <a:moveTo>
                  <a:pt x="76" y="259"/>
                </a:moveTo>
                <a:lnTo>
                  <a:pt x="124" y="259"/>
                </a:lnTo>
                <a:lnTo>
                  <a:pt x="125" y="270"/>
                </a:lnTo>
                <a:lnTo>
                  <a:pt x="128" y="279"/>
                </a:lnTo>
                <a:lnTo>
                  <a:pt x="132" y="289"/>
                </a:lnTo>
                <a:lnTo>
                  <a:pt x="136" y="298"/>
                </a:lnTo>
                <a:lnTo>
                  <a:pt x="140" y="308"/>
                </a:lnTo>
                <a:lnTo>
                  <a:pt x="146" y="316"/>
                </a:lnTo>
                <a:lnTo>
                  <a:pt x="153" y="325"/>
                </a:lnTo>
                <a:lnTo>
                  <a:pt x="160" y="333"/>
                </a:lnTo>
                <a:lnTo>
                  <a:pt x="167" y="340"/>
                </a:lnTo>
                <a:lnTo>
                  <a:pt x="175" y="347"/>
                </a:lnTo>
                <a:lnTo>
                  <a:pt x="184" y="352"/>
                </a:lnTo>
                <a:lnTo>
                  <a:pt x="193" y="356"/>
                </a:lnTo>
                <a:lnTo>
                  <a:pt x="202" y="360"/>
                </a:lnTo>
                <a:lnTo>
                  <a:pt x="212" y="364"/>
                </a:lnTo>
                <a:lnTo>
                  <a:pt x="223" y="366"/>
                </a:lnTo>
                <a:lnTo>
                  <a:pt x="234" y="369"/>
                </a:lnTo>
                <a:lnTo>
                  <a:pt x="234" y="415"/>
                </a:lnTo>
                <a:lnTo>
                  <a:pt x="217" y="414"/>
                </a:lnTo>
                <a:lnTo>
                  <a:pt x="204" y="411"/>
                </a:lnTo>
                <a:lnTo>
                  <a:pt x="189" y="406"/>
                </a:lnTo>
                <a:lnTo>
                  <a:pt x="175" y="400"/>
                </a:lnTo>
                <a:lnTo>
                  <a:pt x="161" y="393"/>
                </a:lnTo>
                <a:lnTo>
                  <a:pt x="149" y="385"/>
                </a:lnTo>
                <a:lnTo>
                  <a:pt x="136" y="377"/>
                </a:lnTo>
                <a:lnTo>
                  <a:pt x="125" y="366"/>
                </a:lnTo>
                <a:lnTo>
                  <a:pt x="116" y="355"/>
                </a:lnTo>
                <a:lnTo>
                  <a:pt x="106" y="344"/>
                </a:lnTo>
                <a:lnTo>
                  <a:pt x="98" y="331"/>
                </a:lnTo>
                <a:lnTo>
                  <a:pt x="91" y="318"/>
                </a:lnTo>
                <a:lnTo>
                  <a:pt x="85" y="304"/>
                </a:lnTo>
                <a:lnTo>
                  <a:pt x="81" y="289"/>
                </a:lnTo>
                <a:lnTo>
                  <a:pt x="79" y="274"/>
                </a:lnTo>
                <a:lnTo>
                  <a:pt x="76" y="259"/>
                </a:lnTo>
                <a:close/>
                <a:moveTo>
                  <a:pt x="257" y="415"/>
                </a:moveTo>
                <a:lnTo>
                  <a:pt x="257" y="369"/>
                </a:lnTo>
                <a:lnTo>
                  <a:pt x="268" y="366"/>
                </a:lnTo>
                <a:lnTo>
                  <a:pt x="279" y="364"/>
                </a:lnTo>
                <a:lnTo>
                  <a:pt x="289" y="360"/>
                </a:lnTo>
                <a:lnTo>
                  <a:pt x="299" y="356"/>
                </a:lnTo>
                <a:lnTo>
                  <a:pt x="308" y="352"/>
                </a:lnTo>
                <a:lnTo>
                  <a:pt x="317" y="347"/>
                </a:lnTo>
                <a:lnTo>
                  <a:pt x="325" y="340"/>
                </a:lnTo>
                <a:lnTo>
                  <a:pt x="332" y="333"/>
                </a:lnTo>
                <a:lnTo>
                  <a:pt x="340" y="325"/>
                </a:lnTo>
                <a:lnTo>
                  <a:pt x="345" y="318"/>
                </a:lnTo>
                <a:lnTo>
                  <a:pt x="351" y="308"/>
                </a:lnTo>
                <a:lnTo>
                  <a:pt x="356" y="300"/>
                </a:lnTo>
                <a:lnTo>
                  <a:pt x="361" y="290"/>
                </a:lnTo>
                <a:lnTo>
                  <a:pt x="363" y="279"/>
                </a:lnTo>
                <a:lnTo>
                  <a:pt x="366" y="270"/>
                </a:lnTo>
                <a:lnTo>
                  <a:pt x="367" y="259"/>
                </a:lnTo>
                <a:lnTo>
                  <a:pt x="416" y="259"/>
                </a:lnTo>
                <a:lnTo>
                  <a:pt x="414" y="274"/>
                </a:lnTo>
                <a:lnTo>
                  <a:pt x="410" y="289"/>
                </a:lnTo>
                <a:lnTo>
                  <a:pt x="406" y="304"/>
                </a:lnTo>
                <a:lnTo>
                  <a:pt x="400" y="318"/>
                </a:lnTo>
                <a:lnTo>
                  <a:pt x="394" y="331"/>
                </a:lnTo>
                <a:lnTo>
                  <a:pt x="385" y="344"/>
                </a:lnTo>
                <a:lnTo>
                  <a:pt x="376" y="356"/>
                </a:lnTo>
                <a:lnTo>
                  <a:pt x="366" y="367"/>
                </a:lnTo>
                <a:lnTo>
                  <a:pt x="355" y="377"/>
                </a:lnTo>
                <a:lnTo>
                  <a:pt x="343" y="386"/>
                </a:lnTo>
                <a:lnTo>
                  <a:pt x="330" y="393"/>
                </a:lnTo>
                <a:lnTo>
                  <a:pt x="317" y="400"/>
                </a:lnTo>
                <a:lnTo>
                  <a:pt x="303" y="407"/>
                </a:lnTo>
                <a:lnTo>
                  <a:pt x="289" y="411"/>
                </a:lnTo>
                <a:lnTo>
                  <a:pt x="274" y="414"/>
                </a:lnTo>
                <a:lnTo>
                  <a:pt x="257" y="415"/>
                </a:lnTo>
                <a:close/>
                <a:moveTo>
                  <a:pt x="246" y="190"/>
                </a:moveTo>
                <a:lnTo>
                  <a:pt x="246" y="190"/>
                </a:lnTo>
                <a:lnTo>
                  <a:pt x="234" y="191"/>
                </a:lnTo>
                <a:lnTo>
                  <a:pt x="224" y="195"/>
                </a:lnTo>
                <a:lnTo>
                  <a:pt x="215" y="199"/>
                </a:lnTo>
                <a:lnTo>
                  <a:pt x="206" y="206"/>
                </a:lnTo>
                <a:lnTo>
                  <a:pt x="200" y="214"/>
                </a:lnTo>
                <a:lnTo>
                  <a:pt x="194" y="224"/>
                </a:lnTo>
                <a:lnTo>
                  <a:pt x="191" y="235"/>
                </a:lnTo>
                <a:lnTo>
                  <a:pt x="190" y="246"/>
                </a:lnTo>
                <a:lnTo>
                  <a:pt x="191" y="257"/>
                </a:lnTo>
                <a:lnTo>
                  <a:pt x="194" y="268"/>
                </a:lnTo>
                <a:lnTo>
                  <a:pt x="200" y="278"/>
                </a:lnTo>
                <a:lnTo>
                  <a:pt x="206" y="286"/>
                </a:lnTo>
                <a:lnTo>
                  <a:pt x="215" y="293"/>
                </a:lnTo>
                <a:lnTo>
                  <a:pt x="224" y="298"/>
                </a:lnTo>
                <a:lnTo>
                  <a:pt x="234" y="301"/>
                </a:lnTo>
                <a:lnTo>
                  <a:pt x="246" y="303"/>
                </a:lnTo>
                <a:lnTo>
                  <a:pt x="257" y="301"/>
                </a:lnTo>
                <a:lnTo>
                  <a:pt x="268" y="298"/>
                </a:lnTo>
                <a:lnTo>
                  <a:pt x="277" y="293"/>
                </a:lnTo>
                <a:lnTo>
                  <a:pt x="285" y="286"/>
                </a:lnTo>
                <a:lnTo>
                  <a:pt x="292" y="278"/>
                </a:lnTo>
                <a:lnTo>
                  <a:pt x="297" y="268"/>
                </a:lnTo>
                <a:lnTo>
                  <a:pt x="301" y="257"/>
                </a:lnTo>
                <a:lnTo>
                  <a:pt x="301" y="246"/>
                </a:lnTo>
                <a:lnTo>
                  <a:pt x="301" y="235"/>
                </a:lnTo>
                <a:lnTo>
                  <a:pt x="297" y="224"/>
                </a:lnTo>
                <a:lnTo>
                  <a:pt x="292" y="214"/>
                </a:lnTo>
                <a:lnTo>
                  <a:pt x="285" y="206"/>
                </a:lnTo>
                <a:lnTo>
                  <a:pt x="277" y="199"/>
                </a:lnTo>
                <a:lnTo>
                  <a:pt x="268" y="195"/>
                </a:lnTo>
                <a:lnTo>
                  <a:pt x="257" y="191"/>
                </a:lnTo>
                <a:lnTo>
                  <a:pt x="246" y="190"/>
                </a:lnTo>
                <a:close/>
                <a:moveTo>
                  <a:pt x="246" y="278"/>
                </a:moveTo>
                <a:lnTo>
                  <a:pt x="246" y="278"/>
                </a:lnTo>
                <a:lnTo>
                  <a:pt x="239" y="278"/>
                </a:lnTo>
                <a:lnTo>
                  <a:pt x="234" y="276"/>
                </a:lnTo>
                <a:lnTo>
                  <a:pt x="228" y="272"/>
                </a:lnTo>
                <a:lnTo>
                  <a:pt x="223" y="270"/>
                </a:lnTo>
                <a:lnTo>
                  <a:pt x="219" y="264"/>
                </a:lnTo>
                <a:lnTo>
                  <a:pt x="216" y="259"/>
                </a:lnTo>
                <a:lnTo>
                  <a:pt x="215" y="253"/>
                </a:lnTo>
                <a:lnTo>
                  <a:pt x="213" y="246"/>
                </a:lnTo>
                <a:lnTo>
                  <a:pt x="215" y="239"/>
                </a:lnTo>
                <a:lnTo>
                  <a:pt x="216" y="234"/>
                </a:lnTo>
                <a:lnTo>
                  <a:pt x="219" y="228"/>
                </a:lnTo>
                <a:lnTo>
                  <a:pt x="223" y="224"/>
                </a:lnTo>
                <a:lnTo>
                  <a:pt x="228" y="220"/>
                </a:lnTo>
                <a:lnTo>
                  <a:pt x="234" y="217"/>
                </a:lnTo>
                <a:lnTo>
                  <a:pt x="239" y="214"/>
                </a:lnTo>
                <a:lnTo>
                  <a:pt x="246" y="214"/>
                </a:lnTo>
                <a:lnTo>
                  <a:pt x="252" y="214"/>
                </a:lnTo>
                <a:lnTo>
                  <a:pt x="259" y="217"/>
                </a:lnTo>
                <a:lnTo>
                  <a:pt x="264" y="220"/>
                </a:lnTo>
                <a:lnTo>
                  <a:pt x="268" y="224"/>
                </a:lnTo>
                <a:lnTo>
                  <a:pt x="273" y="228"/>
                </a:lnTo>
                <a:lnTo>
                  <a:pt x="275" y="234"/>
                </a:lnTo>
                <a:lnTo>
                  <a:pt x="277" y="239"/>
                </a:lnTo>
                <a:lnTo>
                  <a:pt x="278" y="246"/>
                </a:lnTo>
                <a:lnTo>
                  <a:pt x="277" y="253"/>
                </a:lnTo>
                <a:lnTo>
                  <a:pt x="275" y="259"/>
                </a:lnTo>
                <a:lnTo>
                  <a:pt x="273" y="264"/>
                </a:lnTo>
                <a:lnTo>
                  <a:pt x="268" y="270"/>
                </a:lnTo>
                <a:lnTo>
                  <a:pt x="264" y="272"/>
                </a:lnTo>
                <a:lnTo>
                  <a:pt x="259" y="276"/>
                </a:lnTo>
                <a:lnTo>
                  <a:pt x="252" y="278"/>
                </a:lnTo>
                <a:lnTo>
                  <a:pt x="246" y="278"/>
                </a:lnTo>
                <a:close/>
              </a:path>
            </a:pathLst>
          </a:custGeom>
          <a:solidFill>
            <a:schemeClr val="accent1"/>
          </a:solidFill>
          <a:ln>
            <a:noFill/>
          </a:ln>
        </p:spPr>
        <p:txBody>
          <a:bodyPr/>
          <a:lstStyle/>
          <a:p>
            <a:endParaRPr lang="en-US" dirty="0"/>
          </a:p>
        </p:txBody>
      </p:sp>
      <p:sp>
        <p:nvSpPr>
          <p:cNvPr id="338" name="Freeform 386"/>
          <p:cNvSpPr>
            <a:spLocks noEditPoints="1"/>
          </p:cNvSpPr>
          <p:nvPr/>
        </p:nvSpPr>
        <p:spPr bwMode="auto">
          <a:xfrm>
            <a:off x="6829351" y="5401572"/>
            <a:ext cx="425048" cy="374789"/>
          </a:xfrm>
          <a:custGeom>
            <a:avLst/>
            <a:gdLst>
              <a:gd name="T0" fmla="*/ 158388 w 439"/>
              <a:gd name="T1" fmla="*/ 155575 h 429"/>
              <a:gd name="T2" fmla="*/ 145189 w 439"/>
              <a:gd name="T3" fmla="*/ 170921 h 429"/>
              <a:gd name="T4" fmla="*/ 134630 w 439"/>
              <a:gd name="T5" fmla="*/ 160867 h 429"/>
              <a:gd name="T6" fmla="*/ 144133 w 439"/>
              <a:gd name="T7" fmla="*/ 156634 h 429"/>
              <a:gd name="T8" fmla="*/ 147301 w 439"/>
              <a:gd name="T9" fmla="*/ 98425 h 429"/>
              <a:gd name="T10" fmla="*/ 144133 w 439"/>
              <a:gd name="T11" fmla="*/ 89429 h 429"/>
              <a:gd name="T12" fmla="*/ 96617 w 439"/>
              <a:gd name="T13" fmla="*/ 85196 h 429"/>
              <a:gd name="T14" fmla="*/ 88170 w 439"/>
              <a:gd name="T15" fmla="*/ 89429 h 429"/>
              <a:gd name="T16" fmla="*/ 84474 w 439"/>
              <a:gd name="T17" fmla="*/ 147638 h 429"/>
              <a:gd name="T18" fmla="*/ 88170 w 439"/>
              <a:gd name="T19" fmla="*/ 156634 h 429"/>
              <a:gd name="T20" fmla="*/ 102424 w 439"/>
              <a:gd name="T21" fmla="*/ 160867 h 429"/>
              <a:gd name="T22" fmla="*/ 86058 w 439"/>
              <a:gd name="T23" fmla="*/ 170921 h 429"/>
              <a:gd name="T24" fmla="*/ 72859 w 439"/>
              <a:gd name="T25" fmla="*/ 155575 h 429"/>
              <a:gd name="T26" fmla="*/ 71803 w 439"/>
              <a:gd name="T27" fmla="*/ 93134 h 429"/>
              <a:gd name="T28" fmla="*/ 87114 w 439"/>
              <a:gd name="T29" fmla="*/ 75142 h 429"/>
              <a:gd name="T30" fmla="*/ 139382 w 439"/>
              <a:gd name="T31" fmla="*/ 73554 h 429"/>
              <a:gd name="T32" fmla="*/ 158388 w 439"/>
              <a:gd name="T33" fmla="*/ 88900 h 429"/>
              <a:gd name="T34" fmla="*/ 231775 w 439"/>
              <a:gd name="T35" fmla="*/ 119063 h 429"/>
              <a:gd name="T36" fmla="*/ 208545 w 439"/>
              <a:gd name="T37" fmla="*/ 93663 h 429"/>
              <a:gd name="T38" fmla="*/ 199569 w 439"/>
              <a:gd name="T39" fmla="*/ 93663 h 429"/>
              <a:gd name="T40" fmla="*/ 199569 w 439"/>
              <a:gd name="T41" fmla="*/ 102659 h 429"/>
              <a:gd name="T42" fmla="*/ 177923 w 439"/>
              <a:gd name="T43" fmla="*/ 114829 h 429"/>
              <a:gd name="T44" fmla="*/ 177923 w 439"/>
              <a:gd name="T45" fmla="*/ 123825 h 429"/>
              <a:gd name="T46" fmla="*/ 200625 w 439"/>
              <a:gd name="T47" fmla="*/ 135467 h 429"/>
              <a:gd name="T48" fmla="*/ 200625 w 439"/>
              <a:gd name="T49" fmla="*/ 143934 h 429"/>
              <a:gd name="T50" fmla="*/ 209073 w 439"/>
              <a:gd name="T51" fmla="*/ 143934 h 429"/>
              <a:gd name="T52" fmla="*/ 231775 w 439"/>
              <a:gd name="T53" fmla="*/ 119063 h 429"/>
              <a:gd name="T54" fmla="*/ 32734 w 439"/>
              <a:gd name="T55" fmla="*/ 100542 h 429"/>
              <a:gd name="T56" fmla="*/ 30094 w 439"/>
              <a:gd name="T57" fmla="*/ 92604 h 429"/>
              <a:gd name="T58" fmla="*/ 22174 w 439"/>
              <a:gd name="T59" fmla="*/ 93663 h 429"/>
              <a:gd name="T60" fmla="*/ 2112 w 439"/>
              <a:gd name="T61" fmla="*/ 114300 h 429"/>
              <a:gd name="T62" fmla="*/ 2112 w 439"/>
              <a:gd name="T63" fmla="*/ 123825 h 429"/>
              <a:gd name="T64" fmla="*/ 26926 w 439"/>
              <a:gd name="T65" fmla="*/ 146050 h 429"/>
              <a:gd name="T66" fmla="*/ 32734 w 439"/>
              <a:gd name="T67" fmla="*/ 139700 h 429"/>
              <a:gd name="T68" fmla="*/ 49628 w 439"/>
              <a:gd name="T69" fmla="*/ 124884 h 429"/>
              <a:gd name="T70" fmla="*/ 55436 w 439"/>
              <a:gd name="T71" fmla="*/ 119063 h 429"/>
              <a:gd name="T72" fmla="*/ 49628 w 439"/>
              <a:gd name="T73" fmla="*/ 112713 h 429"/>
              <a:gd name="T74" fmla="*/ 140438 w 439"/>
              <a:gd name="T75" fmla="*/ 46567 h 429"/>
              <a:gd name="T76" fmla="*/ 115624 w 439"/>
              <a:gd name="T77" fmla="*/ 59796 h 429"/>
              <a:gd name="T78" fmla="*/ 94505 w 439"/>
              <a:gd name="T79" fmla="*/ 50800 h 429"/>
              <a:gd name="T80" fmla="*/ 86058 w 439"/>
              <a:gd name="T81" fmla="*/ 29633 h 429"/>
              <a:gd name="T82" fmla="*/ 98729 w 439"/>
              <a:gd name="T83" fmla="*/ 5292 h 429"/>
              <a:gd name="T84" fmla="*/ 121959 w 439"/>
              <a:gd name="T85" fmla="*/ 529 h 429"/>
              <a:gd name="T86" fmla="*/ 143078 w 439"/>
              <a:gd name="T87" fmla="*/ 17992 h 429"/>
              <a:gd name="T88" fmla="*/ 133046 w 439"/>
              <a:gd name="T89" fmla="*/ 29633 h 429"/>
              <a:gd name="T90" fmla="*/ 125127 w 439"/>
              <a:gd name="T91" fmla="*/ 15346 h 429"/>
              <a:gd name="T92" fmla="*/ 111928 w 439"/>
              <a:gd name="T93" fmla="*/ 13229 h 429"/>
              <a:gd name="T94" fmla="*/ 99785 w 439"/>
              <a:gd name="T95" fmla="*/ 23283 h 429"/>
              <a:gd name="T96" fmla="*/ 99785 w 439"/>
              <a:gd name="T97" fmla="*/ 36513 h 429"/>
              <a:gd name="T98" fmla="*/ 111928 w 439"/>
              <a:gd name="T99" fmla="*/ 46567 h 429"/>
              <a:gd name="T100" fmla="*/ 125127 w 439"/>
              <a:gd name="T101" fmla="*/ 44450 h 429"/>
              <a:gd name="T102" fmla="*/ 133046 w 439"/>
              <a:gd name="T103" fmla="*/ 29633 h 42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39" h="429">
                <a:moveTo>
                  <a:pt x="303" y="186"/>
                </a:moveTo>
                <a:lnTo>
                  <a:pt x="303" y="279"/>
                </a:lnTo>
                <a:lnTo>
                  <a:pt x="303" y="287"/>
                </a:lnTo>
                <a:lnTo>
                  <a:pt x="300" y="294"/>
                </a:lnTo>
                <a:lnTo>
                  <a:pt x="297" y="302"/>
                </a:lnTo>
                <a:lnTo>
                  <a:pt x="293" y="308"/>
                </a:lnTo>
                <a:lnTo>
                  <a:pt x="288" y="313"/>
                </a:lnTo>
                <a:lnTo>
                  <a:pt x="282" y="319"/>
                </a:lnTo>
                <a:lnTo>
                  <a:pt x="275" y="323"/>
                </a:lnTo>
                <a:lnTo>
                  <a:pt x="268" y="326"/>
                </a:lnTo>
                <a:lnTo>
                  <a:pt x="268" y="429"/>
                </a:lnTo>
                <a:lnTo>
                  <a:pt x="244" y="429"/>
                </a:lnTo>
                <a:lnTo>
                  <a:pt x="244" y="304"/>
                </a:lnTo>
                <a:lnTo>
                  <a:pt x="255" y="304"/>
                </a:lnTo>
                <a:lnTo>
                  <a:pt x="260" y="302"/>
                </a:lnTo>
                <a:lnTo>
                  <a:pt x="264" y="301"/>
                </a:lnTo>
                <a:lnTo>
                  <a:pt x="268" y="300"/>
                </a:lnTo>
                <a:lnTo>
                  <a:pt x="273" y="296"/>
                </a:lnTo>
                <a:lnTo>
                  <a:pt x="275" y="293"/>
                </a:lnTo>
                <a:lnTo>
                  <a:pt x="278" y="289"/>
                </a:lnTo>
                <a:lnTo>
                  <a:pt x="279" y="283"/>
                </a:lnTo>
                <a:lnTo>
                  <a:pt x="279" y="279"/>
                </a:lnTo>
                <a:lnTo>
                  <a:pt x="279" y="186"/>
                </a:lnTo>
                <a:lnTo>
                  <a:pt x="279" y="181"/>
                </a:lnTo>
                <a:lnTo>
                  <a:pt x="278" y="176"/>
                </a:lnTo>
                <a:lnTo>
                  <a:pt x="275" y="172"/>
                </a:lnTo>
                <a:lnTo>
                  <a:pt x="273" y="169"/>
                </a:lnTo>
                <a:lnTo>
                  <a:pt x="268" y="166"/>
                </a:lnTo>
                <a:lnTo>
                  <a:pt x="264" y="164"/>
                </a:lnTo>
                <a:lnTo>
                  <a:pt x="260" y="162"/>
                </a:lnTo>
                <a:lnTo>
                  <a:pt x="255" y="161"/>
                </a:lnTo>
                <a:lnTo>
                  <a:pt x="183" y="161"/>
                </a:lnTo>
                <a:lnTo>
                  <a:pt x="179" y="162"/>
                </a:lnTo>
                <a:lnTo>
                  <a:pt x="174" y="164"/>
                </a:lnTo>
                <a:lnTo>
                  <a:pt x="169" y="166"/>
                </a:lnTo>
                <a:lnTo>
                  <a:pt x="167" y="169"/>
                </a:lnTo>
                <a:lnTo>
                  <a:pt x="164" y="172"/>
                </a:lnTo>
                <a:lnTo>
                  <a:pt x="161" y="176"/>
                </a:lnTo>
                <a:lnTo>
                  <a:pt x="160" y="181"/>
                </a:lnTo>
                <a:lnTo>
                  <a:pt x="160" y="186"/>
                </a:lnTo>
                <a:lnTo>
                  <a:pt x="160" y="279"/>
                </a:lnTo>
                <a:lnTo>
                  <a:pt x="160" y="283"/>
                </a:lnTo>
                <a:lnTo>
                  <a:pt x="161" y="289"/>
                </a:lnTo>
                <a:lnTo>
                  <a:pt x="164" y="293"/>
                </a:lnTo>
                <a:lnTo>
                  <a:pt x="167" y="296"/>
                </a:lnTo>
                <a:lnTo>
                  <a:pt x="169" y="300"/>
                </a:lnTo>
                <a:lnTo>
                  <a:pt x="174" y="301"/>
                </a:lnTo>
                <a:lnTo>
                  <a:pt x="179" y="302"/>
                </a:lnTo>
                <a:lnTo>
                  <a:pt x="183" y="304"/>
                </a:lnTo>
                <a:lnTo>
                  <a:pt x="194" y="304"/>
                </a:lnTo>
                <a:lnTo>
                  <a:pt x="194" y="429"/>
                </a:lnTo>
                <a:lnTo>
                  <a:pt x="171" y="429"/>
                </a:lnTo>
                <a:lnTo>
                  <a:pt x="171" y="326"/>
                </a:lnTo>
                <a:lnTo>
                  <a:pt x="163" y="323"/>
                </a:lnTo>
                <a:lnTo>
                  <a:pt x="157" y="319"/>
                </a:lnTo>
                <a:lnTo>
                  <a:pt x="150" y="313"/>
                </a:lnTo>
                <a:lnTo>
                  <a:pt x="145" y="308"/>
                </a:lnTo>
                <a:lnTo>
                  <a:pt x="141" y="302"/>
                </a:lnTo>
                <a:lnTo>
                  <a:pt x="138" y="294"/>
                </a:lnTo>
                <a:lnTo>
                  <a:pt x="136" y="287"/>
                </a:lnTo>
                <a:lnTo>
                  <a:pt x="135" y="279"/>
                </a:lnTo>
                <a:lnTo>
                  <a:pt x="135" y="186"/>
                </a:lnTo>
                <a:lnTo>
                  <a:pt x="136" y="176"/>
                </a:lnTo>
                <a:lnTo>
                  <a:pt x="139" y="168"/>
                </a:lnTo>
                <a:lnTo>
                  <a:pt x="143" y="159"/>
                </a:lnTo>
                <a:lnTo>
                  <a:pt x="149" y="151"/>
                </a:lnTo>
                <a:lnTo>
                  <a:pt x="157" y="146"/>
                </a:lnTo>
                <a:lnTo>
                  <a:pt x="165" y="142"/>
                </a:lnTo>
                <a:lnTo>
                  <a:pt x="174" y="139"/>
                </a:lnTo>
                <a:lnTo>
                  <a:pt x="183" y="137"/>
                </a:lnTo>
                <a:lnTo>
                  <a:pt x="255" y="137"/>
                </a:lnTo>
                <a:lnTo>
                  <a:pt x="264" y="139"/>
                </a:lnTo>
                <a:lnTo>
                  <a:pt x="274" y="142"/>
                </a:lnTo>
                <a:lnTo>
                  <a:pt x="282" y="146"/>
                </a:lnTo>
                <a:lnTo>
                  <a:pt x="289" y="151"/>
                </a:lnTo>
                <a:lnTo>
                  <a:pt x="295" y="159"/>
                </a:lnTo>
                <a:lnTo>
                  <a:pt x="300" y="168"/>
                </a:lnTo>
                <a:lnTo>
                  <a:pt x="303" y="176"/>
                </a:lnTo>
                <a:lnTo>
                  <a:pt x="303" y="186"/>
                </a:lnTo>
                <a:close/>
                <a:moveTo>
                  <a:pt x="439" y="225"/>
                </a:moveTo>
                <a:lnTo>
                  <a:pt x="439" y="225"/>
                </a:lnTo>
                <a:lnTo>
                  <a:pt x="438" y="220"/>
                </a:lnTo>
                <a:lnTo>
                  <a:pt x="435" y="216"/>
                </a:lnTo>
                <a:lnTo>
                  <a:pt x="396" y="177"/>
                </a:lnTo>
                <a:lnTo>
                  <a:pt x="395" y="177"/>
                </a:lnTo>
                <a:lnTo>
                  <a:pt x="391" y="175"/>
                </a:lnTo>
                <a:lnTo>
                  <a:pt x="387" y="173"/>
                </a:lnTo>
                <a:lnTo>
                  <a:pt x="383" y="175"/>
                </a:lnTo>
                <a:lnTo>
                  <a:pt x="378" y="177"/>
                </a:lnTo>
                <a:lnTo>
                  <a:pt x="376" y="181"/>
                </a:lnTo>
                <a:lnTo>
                  <a:pt x="374" y="186"/>
                </a:lnTo>
                <a:lnTo>
                  <a:pt x="376" y="190"/>
                </a:lnTo>
                <a:lnTo>
                  <a:pt x="378" y="194"/>
                </a:lnTo>
                <a:lnTo>
                  <a:pt x="398" y="213"/>
                </a:lnTo>
                <a:lnTo>
                  <a:pt x="345" y="213"/>
                </a:lnTo>
                <a:lnTo>
                  <a:pt x="340" y="214"/>
                </a:lnTo>
                <a:lnTo>
                  <a:pt x="337" y="217"/>
                </a:lnTo>
                <a:lnTo>
                  <a:pt x="334" y="220"/>
                </a:lnTo>
                <a:lnTo>
                  <a:pt x="333" y="225"/>
                </a:lnTo>
                <a:lnTo>
                  <a:pt x="334" y="230"/>
                </a:lnTo>
                <a:lnTo>
                  <a:pt x="337" y="234"/>
                </a:lnTo>
                <a:lnTo>
                  <a:pt x="340" y="236"/>
                </a:lnTo>
                <a:lnTo>
                  <a:pt x="345" y="236"/>
                </a:lnTo>
                <a:lnTo>
                  <a:pt x="398" y="236"/>
                </a:lnTo>
                <a:lnTo>
                  <a:pt x="380" y="256"/>
                </a:lnTo>
                <a:lnTo>
                  <a:pt x="377" y="260"/>
                </a:lnTo>
                <a:lnTo>
                  <a:pt x="376" y="264"/>
                </a:lnTo>
                <a:lnTo>
                  <a:pt x="377" y="268"/>
                </a:lnTo>
                <a:lnTo>
                  <a:pt x="380" y="272"/>
                </a:lnTo>
                <a:lnTo>
                  <a:pt x="384" y="275"/>
                </a:lnTo>
                <a:lnTo>
                  <a:pt x="388" y="276"/>
                </a:lnTo>
                <a:lnTo>
                  <a:pt x="392" y="275"/>
                </a:lnTo>
                <a:lnTo>
                  <a:pt x="396" y="272"/>
                </a:lnTo>
                <a:lnTo>
                  <a:pt x="435" y="234"/>
                </a:lnTo>
                <a:lnTo>
                  <a:pt x="438" y="230"/>
                </a:lnTo>
                <a:lnTo>
                  <a:pt x="439" y="225"/>
                </a:lnTo>
                <a:close/>
                <a:moveTo>
                  <a:pt x="94" y="213"/>
                </a:moveTo>
                <a:lnTo>
                  <a:pt x="42" y="213"/>
                </a:lnTo>
                <a:lnTo>
                  <a:pt x="61" y="194"/>
                </a:lnTo>
                <a:lnTo>
                  <a:pt x="62" y="190"/>
                </a:lnTo>
                <a:lnTo>
                  <a:pt x="64" y="186"/>
                </a:lnTo>
                <a:lnTo>
                  <a:pt x="62" y="181"/>
                </a:lnTo>
                <a:lnTo>
                  <a:pt x="61" y="177"/>
                </a:lnTo>
                <a:lnTo>
                  <a:pt x="57" y="175"/>
                </a:lnTo>
                <a:lnTo>
                  <a:pt x="51" y="173"/>
                </a:lnTo>
                <a:lnTo>
                  <a:pt x="47" y="175"/>
                </a:lnTo>
                <a:lnTo>
                  <a:pt x="43" y="177"/>
                </a:lnTo>
                <a:lnTo>
                  <a:pt x="42" y="177"/>
                </a:lnTo>
                <a:lnTo>
                  <a:pt x="4" y="216"/>
                </a:lnTo>
                <a:lnTo>
                  <a:pt x="2" y="220"/>
                </a:lnTo>
                <a:lnTo>
                  <a:pt x="0" y="223"/>
                </a:lnTo>
                <a:lnTo>
                  <a:pt x="0" y="228"/>
                </a:lnTo>
                <a:lnTo>
                  <a:pt x="4" y="234"/>
                </a:lnTo>
                <a:lnTo>
                  <a:pt x="42" y="272"/>
                </a:lnTo>
                <a:lnTo>
                  <a:pt x="46" y="275"/>
                </a:lnTo>
                <a:lnTo>
                  <a:pt x="51" y="276"/>
                </a:lnTo>
                <a:lnTo>
                  <a:pt x="55" y="275"/>
                </a:lnTo>
                <a:lnTo>
                  <a:pt x="59" y="272"/>
                </a:lnTo>
                <a:lnTo>
                  <a:pt x="62" y="268"/>
                </a:lnTo>
                <a:lnTo>
                  <a:pt x="62" y="264"/>
                </a:lnTo>
                <a:lnTo>
                  <a:pt x="62" y="260"/>
                </a:lnTo>
                <a:lnTo>
                  <a:pt x="59" y="256"/>
                </a:lnTo>
                <a:lnTo>
                  <a:pt x="42" y="236"/>
                </a:lnTo>
                <a:lnTo>
                  <a:pt x="94" y="236"/>
                </a:lnTo>
                <a:lnTo>
                  <a:pt x="98" y="236"/>
                </a:lnTo>
                <a:lnTo>
                  <a:pt x="102" y="234"/>
                </a:lnTo>
                <a:lnTo>
                  <a:pt x="105" y="230"/>
                </a:lnTo>
                <a:lnTo>
                  <a:pt x="105" y="225"/>
                </a:lnTo>
                <a:lnTo>
                  <a:pt x="105" y="220"/>
                </a:lnTo>
                <a:lnTo>
                  <a:pt x="102" y="217"/>
                </a:lnTo>
                <a:lnTo>
                  <a:pt x="98" y="214"/>
                </a:lnTo>
                <a:lnTo>
                  <a:pt x="94" y="213"/>
                </a:lnTo>
                <a:close/>
                <a:moveTo>
                  <a:pt x="275" y="56"/>
                </a:moveTo>
                <a:lnTo>
                  <a:pt x="275" y="56"/>
                </a:lnTo>
                <a:lnTo>
                  <a:pt x="274" y="67"/>
                </a:lnTo>
                <a:lnTo>
                  <a:pt x="271" y="78"/>
                </a:lnTo>
                <a:lnTo>
                  <a:pt x="266" y="88"/>
                </a:lnTo>
                <a:lnTo>
                  <a:pt x="259" y="96"/>
                </a:lnTo>
                <a:lnTo>
                  <a:pt x="251" y="103"/>
                </a:lnTo>
                <a:lnTo>
                  <a:pt x="241" y="109"/>
                </a:lnTo>
                <a:lnTo>
                  <a:pt x="231" y="111"/>
                </a:lnTo>
                <a:lnTo>
                  <a:pt x="219" y="113"/>
                </a:lnTo>
                <a:lnTo>
                  <a:pt x="208" y="111"/>
                </a:lnTo>
                <a:lnTo>
                  <a:pt x="197" y="109"/>
                </a:lnTo>
                <a:lnTo>
                  <a:pt x="187" y="103"/>
                </a:lnTo>
                <a:lnTo>
                  <a:pt x="179" y="96"/>
                </a:lnTo>
                <a:lnTo>
                  <a:pt x="172" y="88"/>
                </a:lnTo>
                <a:lnTo>
                  <a:pt x="167" y="78"/>
                </a:lnTo>
                <a:lnTo>
                  <a:pt x="164" y="67"/>
                </a:lnTo>
                <a:lnTo>
                  <a:pt x="163" y="56"/>
                </a:lnTo>
                <a:lnTo>
                  <a:pt x="164" y="45"/>
                </a:lnTo>
                <a:lnTo>
                  <a:pt x="167" y="34"/>
                </a:lnTo>
                <a:lnTo>
                  <a:pt x="172" y="25"/>
                </a:lnTo>
                <a:lnTo>
                  <a:pt x="179" y="16"/>
                </a:lnTo>
                <a:lnTo>
                  <a:pt x="187" y="10"/>
                </a:lnTo>
                <a:lnTo>
                  <a:pt x="197" y="4"/>
                </a:lnTo>
                <a:lnTo>
                  <a:pt x="208" y="1"/>
                </a:lnTo>
                <a:lnTo>
                  <a:pt x="219" y="0"/>
                </a:lnTo>
                <a:lnTo>
                  <a:pt x="231" y="1"/>
                </a:lnTo>
                <a:lnTo>
                  <a:pt x="241" y="4"/>
                </a:lnTo>
                <a:lnTo>
                  <a:pt x="251" y="10"/>
                </a:lnTo>
                <a:lnTo>
                  <a:pt x="259" y="16"/>
                </a:lnTo>
                <a:lnTo>
                  <a:pt x="266" y="25"/>
                </a:lnTo>
                <a:lnTo>
                  <a:pt x="271" y="34"/>
                </a:lnTo>
                <a:lnTo>
                  <a:pt x="274" y="45"/>
                </a:lnTo>
                <a:lnTo>
                  <a:pt x="275" y="56"/>
                </a:lnTo>
                <a:close/>
                <a:moveTo>
                  <a:pt x="252" y="56"/>
                </a:moveTo>
                <a:lnTo>
                  <a:pt x="252" y="56"/>
                </a:lnTo>
                <a:lnTo>
                  <a:pt x="251" y="49"/>
                </a:lnTo>
                <a:lnTo>
                  <a:pt x="249" y="44"/>
                </a:lnTo>
                <a:lnTo>
                  <a:pt x="246" y="38"/>
                </a:lnTo>
                <a:lnTo>
                  <a:pt x="242" y="33"/>
                </a:lnTo>
                <a:lnTo>
                  <a:pt x="237" y="29"/>
                </a:lnTo>
                <a:lnTo>
                  <a:pt x="231" y="26"/>
                </a:lnTo>
                <a:lnTo>
                  <a:pt x="226" y="25"/>
                </a:lnTo>
                <a:lnTo>
                  <a:pt x="219" y="23"/>
                </a:lnTo>
                <a:lnTo>
                  <a:pt x="212" y="25"/>
                </a:lnTo>
                <a:lnTo>
                  <a:pt x="207" y="26"/>
                </a:lnTo>
                <a:lnTo>
                  <a:pt x="201" y="29"/>
                </a:lnTo>
                <a:lnTo>
                  <a:pt x="197" y="33"/>
                </a:lnTo>
                <a:lnTo>
                  <a:pt x="193" y="38"/>
                </a:lnTo>
                <a:lnTo>
                  <a:pt x="189" y="44"/>
                </a:lnTo>
                <a:lnTo>
                  <a:pt x="187" y="49"/>
                </a:lnTo>
                <a:lnTo>
                  <a:pt x="187" y="56"/>
                </a:lnTo>
                <a:lnTo>
                  <a:pt x="187" y="63"/>
                </a:lnTo>
                <a:lnTo>
                  <a:pt x="189" y="69"/>
                </a:lnTo>
                <a:lnTo>
                  <a:pt x="193" y="74"/>
                </a:lnTo>
                <a:lnTo>
                  <a:pt x="197" y="80"/>
                </a:lnTo>
                <a:lnTo>
                  <a:pt x="201" y="84"/>
                </a:lnTo>
                <a:lnTo>
                  <a:pt x="207" y="87"/>
                </a:lnTo>
                <a:lnTo>
                  <a:pt x="212" y="88"/>
                </a:lnTo>
                <a:lnTo>
                  <a:pt x="219" y="89"/>
                </a:lnTo>
                <a:lnTo>
                  <a:pt x="226" y="88"/>
                </a:lnTo>
                <a:lnTo>
                  <a:pt x="231" y="87"/>
                </a:lnTo>
                <a:lnTo>
                  <a:pt x="237" y="84"/>
                </a:lnTo>
                <a:lnTo>
                  <a:pt x="242" y="80"/>
                </a:lnTo>
                <a:lnTo>
                  <a:pt x="246" y="74"/>
                </a:lnTo>
                <a:lnTo>
                  <a:pt x="249" y="69"/>
                </a:lnTo>
                <a:lnTo>
                  <a:pt x="251" y="63"/>
                </a:lnTo>
                <a:lnTo>
                  <a:pt x="252" y="56"/>
                </a:lnTo>
                <a:close/>
              </a:path>
            </a:pathLst>
          </a:custGeom>
          <a:solidFill>
            <a:schemeClr val="accent1"/>
          </a:solidFill>
          <a:ln>
            <a:noFill/>
          </a:ln>
        </p:spPr>
        <p:txBody>
          <a:bodyPr/>
          <a:lstStyle/>
          <a:p>
            <a:endParaRPr lang="en-US" dirty="0"/>
          </a:p>
        </p:txBody>
      </p:sp>
      <p:sp>
        <p:nvSpPr>
          <p:cNvPr id="339" name="Freeform 387"/>
          <p:cNvSpPr>
            <a:spLocks noEditPoints="1"/>
          </p:cNvSpPr>
          <p:nvPr/>
        </p:nvSpPr>
        <p:spPr bwMode="auto">
          <a:xfrm>
            <a:off x="555235" y="4430411"/>
            <a:ext cx="377409" cy="348580"/>
          </a:xfrm>
          <a:custGeom>
            <a:avLst/>
            <a:gdLst>
              <a:gd name="T0" fmla="*/ 41612 w 434"/>
              <a:gd name="T1" fmla="*/ 125728 h 398"/>
              <a:gd name="T2" fmla="*/ 28443 w 434"/>
              <a:gd name="T3" fmla="*/ 108752 h 398"/>
              <a:gd name="T4" fmla="*/ 28443 w 434"/>
              <a:gd name="T5" fmla="*/ 154905 h 398"/>
              <a:gd name="T6" fmla="*/ 164866 w 434"/>
              <a:gd name="T7" fmla="*/ 48275 h 398"/>
              <a:gd name="T8" fmla="*/ 163286 w 434"/>
              <a:gd name="T9" fmla="*/ 11140 h 398"/>
              <a:gd name="T10" fmla="*/ 153805 w 434"/>
              <a:gd name="T11" fmla="*/ 1591 h 398"/>
              <a:gd name="T12" fmla="*/ 53726 w 434"/>
              <a:gd name="T13" fmla="*/ 0 h 398"/>
              <a:gd name="T14" fmla="*/ 2634 w 434"/>
              <a:gd name="T15" fmla="*/ 42440 h 398"/>
              <a:gd name="T16" fmla="*/ 0 w 434"/>
              <a:gd name="T17" fmla="*/ 46684 h 398"/>
              <a:gd name="T18" fmla="*/ 1580 w 434"/>
              <a:gd name="T19" fmla="*/ 199998 h 398"/>
              <a:gd name="T20" fmla="*/ 11061 w 434"/>
              <a:gd name="T21" fmla="*/ 209547 h 398"/>
              <a:gd name="T22" fmla="*/ 146430 w 434"/>
              <a:gd name="T23" fmla="*/ 211138 h 398"/>
              <a:gd name="T24" fmla="*/ 159599 w 434"/>
              <a:gd name="T25" fmla="*/ 205833 h 398"/>
              <a:gd name="T26" fmla="*/ 164866 w 434"/>
              <a:gd name="T27" fmla="*/ 192571 h 398"/>
              <a:gd name="T28" fmla="*/ 152224 w 434"/>
              <a:gd name="T29" fmla="*/ 184083 h 398"/>
              <a:gd name="T30" fmla="*/ 151171 w 434"/>
              <a:gd name="T31" fmla="*/ 196284 h 398"/>
              <a:gd name="T32" fmla="*/ 18435 w 434"/>
              <a:gd name="T33" fmla="*/ 198406 h 398"/>
              <a:gd name="T34" fmla="*/ 12641 w 434"/>
              <a:gd name="T35" fmla="*/ 192571 h 398"/>
              <a:gd name="T36" fmla="*/ 32657 w 434"/>
              <a:gd name="T37" fmla="*/ 53580 h 398"/>
              <a:gd name="T38" fmla="*/ 146430 w 434"/>
              <a:gd name="T39" fmla="*/ 12732 h 398"/>
              <a:gd name="T40" fmla="*/ 151698 w 434"/>
              <a:gd name="T41" fmla="*/ 16445 h 398"/>
              <a:gd name="T42" fmla="*/ 158018 w 434"/>
              <a:gd name="T43" fmla="*/ 49336 h 398"/>
              <a:gd name="T44" fmla="*/ 106926 w 434"/>
              <a:gd name="T45" fmla="*/ 137929 h 398"/>
              <a:gd name="T46" fmla="*/ 56887 w 434"/>
              <a:gd name="T47" fmla="*/ 125728 h 398"/>
              <a:gd name="T48" fmla="*/ 103765 w 434"/>
              <a:gd name="T49" fmla="*/ 108752 h 398"/>
              <a:gd name="T50" fmla="*/ 56887 w 434"/>
              <a:gd name="T51" fmla="*/ 108752 h 398"/>
              <a:gd name="T52" fmla="*/ 119041 w 434"/>
              <a:gd name="T53" fmla="*/ 161271 h 398"/>
              <a:gd name="T54" fmla="*/ 200683 w 434"/>
              <a:gd name="T55" fmla="*/ 102386 h 398"/>
              <a:gd name="T56" fmla="*/ 145904 w 434"/>
              <a:gd name="T57" fmla="*/ 120423 h 398"/>
              <a:gd name="T58" fmla="*/ 228600 w 434"/>
              <a:gd name="T59" fmla="*/ 117770 h 398"/>
              <a:gd name="T60" fmla="*/ 223859 w 434"/>
              <a:gd name="T61" fmla="*/ 94959 h 398"/>
              <a:gd name="T62" fmla="*/ 212271 w 434"/>
              <a:gd name="T63" fmla="*/ 77453 h 398"/>
              <a:gd name="T64" fmla="*/ 194363 w 434"/>
              <a:gd name="T65" fmla="*/ 65251 h 398"/>
              <a:gd name="T66" fmla="*/ 172767 w 434"/>
              <a:gd name="T67" fmla="*/ 61007 h 398"/>
              <a:gd name="T68" fmla="*/ 155912 w 434"/>
              <a:gd name="T69" fmla="*/ 63129 h 398"/>
              <a:gd name="T70" fmla="*/ 136423 w 434"/>
              <a:gd name="T71" fmla="*/ 73739 h 398"/>
              <a:gd name="T72" fmla="*/ 122728 w 434"/>
              <a:gd name="T73" fmla="*/ 90715 h 398"/>
              <a:gd name="T74" fmla="*/ 116407 w 434"/>
              <a:gd name="T75" fmla="*/ 111935 h 398"/>
              <a:gd name="T76" fmla="*/ 117460 w 434"/>
              <a:gd name="T77" fmla="*/ 128380 h 398"/>
              <a:gd name="T78" fmla="*/ 125361 w 434"/>
              <a:gd name="T79" fmla="*/ 149070 h 398"/>
              <a:gd name="T80" fmla="*/ 140636 w 434"/>
              <a:gd name="T81" fmla="*/ 164454 h 398"/>
              <a:gd name="T82" fmla="*/ 161179 w 434"/>
              <a:gd name="T83" fmla="*/ 172942 h 398"/>
              <a:gd name="T84" fmla="*/ 178561 w 434"/>
              <a:gd name="T85" fmla="*/ 174003 h 398"/>
              <a:gd name="T86" fmla="*/ 199630 w 434"/>
              <a:gd name="T87" fmla="*/ 167107 h 398"/>
              <a:gd name="T88" fmla="*/ 215959 w 434"/>
              <a:gd name="T89" fmla="*/ 153314 h 398"/>
              <a:gd name="T90" fmla="*/ 226493 w 434"/>
              <a:gd name="T91" fmla="*/ 134216 h 398"/>
              <a:gd name="T92" fmla="*/ 228600 w 434"/>
              <a:gd name="T93" fmla="*/ 117770 h 398"/>
              <a:gd name="T94" fmla="*/ 215432 w 434"/>
              <a:gd name="T95" fmla="*/ 126258 h 398"/>
              <a:gd name="T96" fmla="*/ 196470 w 434"/>
              <a:gd name="T97" fmla="*/ 154375 h 398"/>
              <a:gd name="T98" fmla="*/ 172767 w 434"/>
              <a:gd name="T99" fmla="*/ 161271 h 398"/>
              <a:gd name="T100" fmla="*/ 155385 w 434"/>
              <a:gd name="T101" fmla="*/ 157558 h 398"/>
              <a:gd name="T102" fmla="*/ 132209 w 434"/>
              <a:gd name="T103" fmla="*/ 134216 h 398"/>
              <a:gd name="T104" fmla="*/ 128522 w 434"/>
              <a:gd name="T105" fmla="*/ 117770 h 398"/>
              <a:gd name="T106" fmla="*/ 136423 w 434"/>
              <a:gd name="T107" fmla="*/ 92837 h 398"/>
              <a:gd name="T108" fmla="*/ 163812 w 434"/>
              <a:gd name="T109" fmla="*/ 74800 h 398"/>
              <a:gd name="T110" fmla="*/ 176981 w 434"/>
              <a:gd name="T111" fmla="*/ 73739 h 398"/>
              <a:gd name="T112" fmla="*/ 203317 w 434"/>
              <a:gd name="T113" fmla="*/ 86471 h 398"/>
              <a:gd name="T114" fmla="*/ 215959 w 434"/>
              <a:gd name="T115" fmla="*/ 113526 h 3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34" h="398">
                <a:moveTo>
                  <a:pt x="79" y="260"/>
                </a:moveTo>
                <a:lnTo>
                  <a:pt x="54" y="260"/>
                </a:lnTo>
                <a:lnTo>
                  <a:pt x="54" y="237"/>
                </a:lnTo>
                <a:lnTo>
                  <a:pt x="79" y="237"/>
                </a:lnTo>
                <a:lnTo>
                  <a:pt x="79" y="260"/>
                </a:lnTo>
                <a:close/>
                <a:moveTo>
                  <a:pt x="79" y="182"/>
                </a:moveTo>
                <a:lnTo>
                  <a:pt x="54" y="182"/>
                </a:lnTo>
                <a:lnTo>
                  <a:pt x="54" y="205"/>
                </a:lnTo>
                <a:lnTo>
                  <a:pt x="79" y="205"/>
                </a:lnTo>
                <a:lnTo>
                  <a:pt x="79" y="182"/>
                </a:lnTo>
                <a:close/>
                <a:moveTo>
                  <a:pt x="79" y="292"/>
                </a:moveTo>
                <a:lnTo>
                  <a:pt x="54" y="292"/>
                </a:lnTo>
                <a:lnTo>
                  <a:pt x="54" y="315"/>
                </a:lnTo>
                <a:lnTo>
                  <a:pt x="79" y="315"/>
                </a:lnTo>
                <a:lnTo>
                  <a:pt x="79" y="292"/>
                </a:lnTo>
                <a:close/>
                <a:moveTo>
                  <a:pt x="313" y="91"/>
                </a:moveTo>
                <a:lnTo>
                  <a:pt x="313" y="35"/>
                </a:lnTo>
                <a:lnTo>
                  <a:pt x="313" y="28"/>
                </a:lnTo>
                <a:lnTo>
                  <a:pt x="310" y="21"/>
                </a:lnTo>
                <a:lnTo>
                  <a:pt x="307" y="16"/>
                </a:lnTo>
                <a:lnTo>
                  <a:pt x="303" y="10"/>
                </a:lnTo>
                <a:lnTo>
                  <a:pt x="298" y="6"/>
                </a:lnTo>
                <a:lnTo>
                  <a:pt x="292" y="3"/>
                </a:lnTo>
                <a:lnTo>
                  <a:pt x="285" y="0"/>
                </a:lnTo>
                <a:lnTo>
                  <a:pt x="278" y="0"/>
                </a:lnTo>
                <a:lnTo>
                  <a:pt x="104" y="0"/>
                </a:lnTo>
                <a:lnTo>
                  <a:pt x="102" y="0"/>
                </a:lnTo>
                <a:lnTo>
                  <a:pt x="98" y="0"/>
                </a:lnTo>
                <a:lnTo>
                  <a:pt x="95" y="3"/>
                </a:lnTo>
                <a:lnTo>
                  <a:pt x="5" y="80"/>
                </a:lnTo>
                <a:lnTo>
                  <a:pt x="2" y="84"/>
                </a:lnTo>
                <a:lnTo>
                  <a:pt x="0" y="88"/>
                </a:lnTo>
                <a:lnTo>
                  <a:pt x="0" y="363"/>
                </a:lnTo>
                <a:lnTo>
                  <a:pt x="2" y="370"/>
                </a:lnTo>
                <a:lnTo>
                  <a:pt x="3" y="377"/>
                </a:lnTo>
                <a:lnTo>
                  <a:pt x="6" y="383"/>
                </a:lnTo>
                <a:lnTo>
                  <a:pt x="10" y="388"/>
                </a:lnTo>
                <a:lnTo>
                  <a:pt x="16" y="392"/>
                </a:lnTo>
                <a:lnTo>
                  <a:pt x="21" y="395"/>
                </a:lnTo>
                <a:lnTo>
                  <a:pt x="28" y="398"/>
                </a:lnTo>
                <a:lnTo>
                  <a:pt x="35" y="398"/>
                </a:lnTo>
                <a:lnTo>
                  <a:pt x="278" y="398"/>
                </a:lnTo>
                <a:lnTo>
                  <a:pt x="285" y="398"/>
                </a:lnTo>
                <a:lnTo>
                  <a:pt x="292" y="395"/>
                </a:lnTo>
                <a:lnTo>
                  <a:pt x="298" y="392"/>
                </a:lnTo>
                <a:lnTo>
                  <a:pt x="303" y="388"/>
                </a:lnTo>
                <a:lnTo>
                  <a:pt x="307" y="383"/>
                </a:lnTo>
                <a:lnTo>
                  <a:pt x="310" y="377"/>
                </a:lnTo>
                <a:lnTo>
                  <a:pt x="313" y="370"/>
                </a:lnTo>
                <a:lnTo>
                  <a:pt x="313" y="363"/>
                </a:lnTo>
                <a:lnTo>
                  <a:pt x="313" y="351"/>
                </a:lnTo>
                <a:lnTo>
                  <a:pt x="300" y="350"/>
                </a:lnTo>
                <a:lnTo>
                  <a:pt x="289" y="347"/>
                </a:lnTo>
                <a:lnTo>
                  <a:pt x="289" y="363"/>
                </a:lnTo>
                <a:lnTo>
                  <a:pt x="288" y="368"/>
                </a:lnTo>
                <a:lnTo>
                  <a:pt x="287" y="370"/>
                </a:lnTo>
                <a:lnTo>
                  <a:pt x="282" y="373"/>
                </a:lnTo>
                <a:lnTo>
                  <a:pt x="278" y="374"/>
                </a:lnTo>
                <a:lnTo>
                  <a:pt x="35" y="374"/>
                </a:lnTo>
                <a:lnTo>
                  <a:pt x="31" y="373"/>
                </a:lnTo>
                <a:lnTo>
                  <a:pt x="28" y="370"/>
                </a:lnTo>
                <a:lnTo>
                  <a:pt x="25" y="368"/>
                </a:lnTo>
                <a:lnTo>
                  <a:pt x="24" y="363"/>
                </a:lnTo>
                <a:lnTo>
                  <a:pt x="24" y="95"/>
                </a:lnTo>
                <a:lnTo>
                  <a:pt x="99" y="31"/>
                </a:lnTo>
                <a:lnTo>
                  <a:pt x="99" y="101"/>
                </a:lnTo>
                <a:lnTo>
                  <a:pt x="62" y="101"/>
                </a:lnTo>
                <a:lnTo>
                  <a:pt x="62" y="126"/>
                </a:lnTo>
                <a:lnTo>
                  <a:pt x="124" y="126"/>
                </a:lnTo>
                <a:lnTo>
                  <a:pt x="124" y="24"/>
                </a:lnTo>
                <a:lnTo>
                  <a:pt x="278" y="24"/>
                </a:lnTo>
                <a:lnTo>
                  <a:pt x="282" y="25"/>
                </a:lnTo>
                <a:lnTo>
                  <a:pt x="287" y="27"/>
                </a:lnTo>
                <a:lnTo>
                  <a:pt x="288" y="31"/>
                </a:lnTo>
                <a:lnTo>
                  <a:pt x="289" y="35"/>
                </a:lnTo>
                <a:lnTo>
                  <a:pt x="289" y="97"/>
                </a:lnTo>
                <a:lnTo>
                  <a:pt x="300" y="93"/>
                </a:lnTo>
                <a:lnTo>
                  <a:pt x="313" y="91"/>
                </a:lnTo>
                <a:close/>
                <a:moveTo>
                  <a:pt x="108" y="260"/>
                </a:moveTo>
                <a:lnTo>
                  <a:pt x="203" y="260"/>
                </a:lnTo>
                <a:lnTo>
                  <a:pt x="200" y="249"/>
                </a:lnTo>
                <a:lnTo>
                  <a:pt x="197" y="237"/>
                </a:lnTo>
                <a:lnTo>
                  <a:pt x="108" y="237"/>
                </a:lnTo>
                <a:lnTo>
                  <a:pt x="108" y="260"/>
                </a:lnTo>
                <a:close/>
                <a:moveTo>
                  <a:pt x="108" y="205"/>
                </a:moveTo>
                <a:lnTo>
                  <a:pt x="197" y="205"/>
                </a:lnTo>
                <a:lnTo>
                  <a:pt x="200" y="193"/>
                </a:lnTo>
                <a:lnTo>
                  <a:pt x="203" y="182"/>
                </a:lnTo>
                <a:lnTo>
                  <a:pt x="108" y="182"/>
                </a:lnTo>
                <a:lnTo>
                  <a:pt x="108" y="205"/>
                </a:lnTo>
                <a:close/>
                <a:moveTo>
                  <a:pt x="108" y="315"/>
                </a:moveTo>
                <a:lnTo>
                  <a:pt x="237" y="315"/>
                </a:lnTo>
                <a:lnTo>
                  <a:pt x="226" y="304"/>
                </a:lnTo>
                <a:lnTo>
                  <a:pt x="216" y="292"/>
                </a:lnTo>
                <a:lnTo>
                  <a:pt x="108" y="292"/>
                </a:lnTo>
                <a:lnTo>
                  <a:pt x="108" y="315"/>
                </a:lnTo>
                <a:close/>
                <a:moveTo>
                  <a:pt x="381" y="193"/>
                </a:moveTo>
                <a:lnTo>
                  <a:pt x="362" y="178"/>
                </a:lnTo>
                <a:lnTo>
                  <a:pt x="321" y="231"/>
                </a:lnTo>
                <a:lnTo>
                  <a:pt x="292" y="208"/>
                </a:lnTo>
                <a:lnTo>
                  <a:pt x="277" y="227"/>
                </a:lnTo>
                <a:lnTo>
                  <a:pt x="325" y="266"/>
                </a:lnTo>
                <a:lnTo>
                  <a:pt x="381" y="193"/>
                </a:lnTo>
                <a:close/>
                <a:moveTo>
                  <a:pt x="434" y="222"/>
                </a:moveTo>
                <a:lnTo>
                  <a:pt x="434" y="222"/>
                </a:lnTo>
                <a:lnTo>
                  <a:pt x="434" y="211"/>
                </a:lnTo>
                <a:lnTo>
                  <a:pt x="432" y="200"/>
                </a:lnTo>
                <a:lnTo>
                  <a:pt x="430" y="190"/>
                </a:lnTo>
                <a:lnTo>
                  <a:pt x="425" y="179"/>
                </a:lnTo>
                <a:lnTo>
                  <a:pt x="421" y="171"/>
                </a:lnTo>
                <a:lnTo>
                  <a:pt x="416" y="161"/>
                </a:lnTo>
                <a:lnTo>
                  <a:pt x="410" y="153"/>
                </a:lnTo>
                <a:lnTo>
                  <a:pt x="403" y="146"/>
                </a:lnTo>
                <a:lnTo>
                  <a:pt x="395" y="139"/>
                </a:lnTo>
                <a:lnTo>
                  <a:pt x="387" y="132"/>
                </a:lnTo>
                <a:lnTo>
                  <a:pt x="379" y="127"/>
                </a:lnTo>
                <a:lnTo>
                  <a:pt x="369" y="123"/>
                </a:lnTo>
                <a:lnTo>
                  <a:pt x="359" y="119"/>
                </a:lnTo>
                <a:lnTo>
                  <a:pt x="348" y="117"/>
                </a:lnTo>
                <a:lnTo>
                  <a:pt x="339" y="115"/>
                </a:lnTo>
                <a:lnTo>
                  <a:pt x="328" y="115"/>
                </a:lnTo>
                <a:lnTo>
                  <a:pt x="317" y="115"/>
                </a:lnTo>
                <a:lnTo>
                  <a:pt x="306" y="117"/>
                </a:lnTo>
                <a:lnTo>
                  <a:pt x="296" y="119"/>
                </a:lnTo>
                <a:lnTo>
                  <a:pt x="285" y="123"/>
                </a:lnTo>
                <a:lnTo>
                  <a:pt x="277" y="127"/>
                </a:lnTo>
                <a:lnTo>
                  <a:pt x="267" y="132"/>
                </a:lnTo>
                <a:lnTo>
                  <a:pt x="259" y="139"/>
                </a:lnTo>
                <a:lnTo>
                  <a:pt x="252" y="146"/>
                </a:lnTo>
                <a:lnTo>
                  <a:pt x="245" y="153"/>
                </a:lnTo>
                <a:lnTo>
                  <a:pt x="238" y="161"/>
                </a:lnTo>
                <a:lnTo>
                  <a:pt x="233" y="171"/>
                </a:lnTo>
                <a:lnTo>
                  <a:pt x="229" y="179"/>
                </a:lnTo>
                <a:lnTo>
                  <a:pt x="225" y="190"/>
                </a:lnTo>
                <a:lnTo>
                  <a:pt x="223" y="200"/>
                </a:lnTo>
                <a:lnTo>
                  <a:pt x="221" y="211"/>
                </a:lnTo>
                <a:lnTo>
                  <a:pt x="221" y="222"/>
                </a:lnTo>
                <a:lnTo>
                  <a:pt x="221" y="233"/>
                </a:lnTo>
                <a:lnTo>
                  <a:pt x="223" y="242"/>
                </a:lnTo>
                <a:lnTo>
                  <a:pt x="225" y="253"/>
                </a:lnTo>
                <a:lnTo>
                  <a:pt x="229" y="263"/>
                </a:lnTo>
                <a:lnTo>
                  <a:pt x="233" y="273"/>
                </a:lnTo>
                <a:lnTo>
                  <a:pt x="238" y="281"/>
                </a:lnTo>
                <a:lnTo>
                  <a:pt x="245" y="289"/>
                </a:lnTo>
                <a:lnTo>
                  <a:pt x="252" y="297"/>
                </a:lnTo>
                <a:lnTo>
                  <a:pt x="259" y="304"/>
                </a:lnTo>
                <a:lnTo>
                  <a:pt x="267" y="310"/>
                </a:lnTo>
                <a:lnTo>
                  <a:pt x="277" y="315"/>
                </a:lnTo>
                <a:lnTo>
                  <a:pt x="285" y="319"/>
                </a:lnTo>
                <a:lnTo>
                  <a:pt x="296" y="324"/>
                </a:lnTo>
                <a:lnTo>
                  <a:pt x="306" y="326"/>
                </a:lnTo>
                <a:lnTo>
                  <a:pt x="317" y="328"/>
                </a:lnTo>
                <a:lnTo>
                  <a:pt x="328" y="328"/>
                </a:lnTo>
                <a:lnTo>
                  <a:pt x="339" y="328"/>
                </a:lnTo>
                <a:lnTo>
                  <a:pt x="348" y="326"/>
                </a:lnTo>
                <a:lnTo>
                  <a:pt x="359" y="324"/>
                </a:lnTo>
                <a:lnTo>
                  <a:pt x="369" y="319"/>
                </a:lnTo>
                <a:lnTo>
                  <a:pt x="379" y="315"/>
                </a:lnTo>
                <a:lnTo>
                  <a:pt x="387" y="310"/>
                </a:lnTo>
                <a:lnTo>
                  <a:pt x="395" y="304"/>
                </a:lnTo>
                <a:lnTo>
                  <a:pt x="403" y="297"/>
                </a:lnTo>
                <a:lnTo>
                  <a:pt x="410" y="289"/>
                </a:lnTo>
                <a:lnTo>
                  <a:pt x="416" y="281"/>
                </a:lnTo>
                <a:lnTo>
                  <a:pt x="421" y="273"/>
                </a:lnTo>
                <a:lnTo>
                  <a:pt x="425" y="263"/>
                </a:lnTo>
                <a:lnTo>
                  <a:pt x="430" y="253"/>
                </a:lnTo>
                <a:lnTo>
                  <a:pt x="432" y="242"/>
                </a:lnTo>
                <a:lnTo>
                  <a:pt x="434" y="233"/>
                </a:lnTo>
                <a:lnTo>
                  <a:pt x="434" y="222"/>
                </a:lnTo>
                <a:close/>
                <a:moveTo>
                  <a:pt x="410" y="222"/>
                </a:moveTo>
                <a:lnTo>
                  <a:pt x="410" y="222"/>
                </a:lnTo>
                <a:lnTo>
                  <a:pt x="410" y="230"/>
                </a:lnTo>
                <a:lnTo>
                  <a:pt x="409" y="238"/>
                </a:lnTo>
                <a:lnTo>
                  <a:pt x="403" y="253"/>
                </a:lnTo>
                <a:lnTo>
                  <a:pt x="397" y="267"/>
                </a:lnTo>
                <a:lnTo>
                  <a:pt x="386" y="280"/>
                </a:lnTo>
                <a:lnTo>
                  <a:pt x="373" y="291"/>
                </a:lnTo>
                <a:lnTo>
                  <a:pt x="359" y="297"/>
                </a:lnTo>
                <a:lnTo>
                  <a:pt x="344" y="303"/>
                </a:lnTo>
                <a:lnTo>
                  <a:pt x="336" y="304"/>
                </a:lnTo>
                <a:lnTo>
                  <a:pt x="328" y="304"/>
                </a:lnTo>
                <a:lnTo>
                  <a:pt x="320" y="304"/>
                </a:lnTo>
                <a:lnTo>
                  <a:pt x="311" y="303"/>
                </a:lnTo>
                <a:lnTo>
                  <a:pt x="295" y="297"/>
                </a:lnTo>
                <a:lnTo>
                  <a:pt x="281" y="291"/>
                </a:lnTo>
                <a:lnTo>
                  <a:pt x="269" y="280"/>
                </a:lnTo>
                <a:lnTo>
                  <a:pt x="259" y="267"/>
                </a:lnTo>
                <a:lnTo>
                  <a:pt x="251" y="253"/>
                </a:lnTo>
                <a:lnTo>
                  <a:pt x="247" y="238"/>
                </a:lnTo>
                <a:lnTo>
                  <a:pt x="245" y="230"/>
                </a:lnTo>
                <a:lnTo>
                  <a:pt x="244" y="222"/>
                </a:lnTo>
                <a:lnTo>
                  <a:pt x="245" y="214"/>
                </a:lnTo>
                <a:lnTo>
                  <a:pt x="247" y="205"/>
                </a:lnTo>
                <a:lnTo>
                  <a:pt x="251" y="189"/>
                </a:lnTo>
                <a:lnTo>
                  <a:pt x="259" y="175"/>
                </a:lnTo>
                <a:lnTo>
                  <a:pt x="269" y="163"/>
                </a:lnTo>
                <a:lnTo>
                  <a:pt x="281" y="153"/>
                </a:lnTo>
                <a:lnTo>
                  <a:pt x="295" y="145"/>
                </a:lnTo>
                <a:lnTo>
                  <a:pt x="311" y="141"/>
                </a:lnTo>
                <a:lnTo>
                  <a:pt x="320" y="139"/>
                </a:lnTo>
                <a:lnTo>
                  <a:pt x="328" y="138"/>
                </a:lnTo>
                <a:lnTo>
                  <a:pt x="336" y="139"/>
                </a:lnTo>
                <a:lnTo>
                  <a:pt x="344" y="141"/>
                </a:lnTo>
                <a:lnTo>
                  <a:pt x="359" y="145"/>
                </a:lnTo>
                <a:lnTo>
                  <a:pt x="373" y="153"/>
                </a:lnTo>
                <a:lnTo>
                  <a:pt x="386" y="163"/>
                </a:lnTo>
                <a:lnTo>
                  <a:pt x="397" y="175"/>
                </a:lnTo>
                <a:lnTo>
                  <a:pt x="403" y="189"/>
                </a:lnTo>
                <a:lnTo>
                  <a:pt x="409" y="205"/>
                </a:lnTo>
                <a:lnTo>
                  <a:pt x="410" y="214"/>
                </a:lnTo>
                <a:lnTo>
                  <a:pt x="410" y="222"/>
                </a:lnTo>
                <a:close/>
              </a:path>
            </a:pathLst>
          </a:custGeom>
          <a:solidFill>
            <a:schemeClr val="accent1"/>
          </a:solidFill>
          <a:ln>
            <a:noFill/>
          </a:ln>
        </p:spPr>
        <p:txBody>
          <a:bodyPr/>
          <a:lstStyle/>
          <a:p>
            <a:endParaRPr lang="en-US" dirty="0"/>
          </a:p>
        </p:txBody>
      </p:sp>
      <p:sp>
        <p:nvSpPr>
          <p:cNvPr id="340" name="Freeform 388"/>
          <p:cNvSpPr>
            <a:spLocks noEditPoints="1"/>
          </p:cNvSpPr>
          <p:nvPr/>
        </p:nvSpPr>
        <p:spPr bwMode="auto">
          <a:xfrm>
            <a:off x="9066588" y="5436905"/>
            <a:ext cx="457072" cy="338094"/>
          </a:xfrm>
          <a:custGeom>
            <a:avLst/>
            <a:gdLst>
              <a:gd name="T0" fmla="*/ 172509 w 471"/>
              <a:gd name="T1" fmla="*/ 44035 h 386"/>
              <a:gd name="T2" fmla="*/ 123825 w 471"/>
              <a:gd name="T3" fmla="*/ 4775 h 386"/>
              <a:gd name="T4" fmla="*/ 92604 w 471"/>
              <a:gd name="T5" fmla="*/ 0 h 386"/>
              <a:gd name="T6" fmla="*/ 65088 w 471"/>
              <a:gd name="T7" fmla="*/ 4244 h 386"/>
              <a:gd name="T8" fmla="*/ 13758 w 471"/>
              <a:gd name="T9" fmla="*/ 44035 h 386"/>
              <a:gd name="T10" fmla="*/ 1058 w 471"/>
              <a:gd name="T11" fmla="*/ 102925 h 386"/>
              <a:gd name="T12" fmla="*/ 33867 w 471"/>
              <a:gd name="T13" fmla="*/ 164467 h 386"/>
              <a:gd name="T14" fmla="*/ 92604 w 471"/>
              <a:gd name="T15" fmla="*/ 186750 h 386"/>
              <a:gd name="T16" fmla="*/ 114300 w 471"/>
              <a:gd name="T17" fmla="*/ 172956 h 386"/>
              <a:gd name="T18" fmla="*/ 98954 w 471"/>
              <a:gd name="T19" fmla="*/ 136879 h 386"/>
              <a:gd name="T20" fmla="*/ 117475 w 471"/>
              <a:gd name="T21" fmla="*/ 99211 h 386"/>
              <a:gd name="T22" fmla="*/ 125413 w 471"/>
              <a:gd name="T23" fmla="*/ 57298 h 386"/>
              <a:gd name="T24" fmla="*/ 139700 w 471"/>
              <a:gd name="T25" fmla="*/ 63134 h 386"/>
              <a:gd name="T26" fmla="*/ 167746 w 471"/>
              <a:gd name="T27" fmla="*/ 63134 h 386"/>
              <a:gd name="T28" fmla="*/ 82550 w 471"/>
              <a:gd name="T29" fmla="*/ 18038 h 386"/>
              <a:gd name="T30" fmla="*/ 53446 w 471"/>
              <a:gd name="T31" fmla="*/ 41913 h 386"/>
              <a:gd name="T32" fmla="*/ 67733 w 471"/>
              <a:gd name="T33" fmla="*/ 16447 h 386"/>
              <a:gd name="T34" fmla="*/ 42863 w 471"/>
              <a:gd name="T35" fmla="*/ 77989 h 386"/>
              <a:gd name="T36" fmla="*/ 28575 w 471"/>
              <a:gd name="T37" fmla="*/ 45096 h 386"/>
              <a:gd name="T38" fmla="*/ 39688 w 471"/>
              <a:gd name="T39" fmla="*/ 136348 h 386"/>
              <a:gd name="T40" fmla="*/ 54504 w 471"/>
              <a:gd name="T41" fmla="*/ 143776 h 386"/>
              <a:gd name="T42" fmla="*/ 37042 w 471"/>
              <a:gd name="T43" fmla="*/ 150673 h 386"/>
              <a:gd name="T44" fmla="*/ 75142 w 471"/>
              <a:gd name="T45" fmla="*/ 155448 h 386"/>
              <a:gd name="T46" fmla="*/ 86784 w 471"/>
              <a:gd name="T47" fmla="*/ 124677 h 386"/>
              <a:gd name="T48" fmla="*/ 86784 w 471"/>
              <a:gd name="T49" fmla="*/ 99211 h 386"/>
              <a:gd name="T50" fmla="*/ 60325 w 471"/>
              <a:gd name="T51" fmla="*/ 57298 h 386"/>
              <a:gd name="T52" fmla="*/ 104246 w 471"/>
              <a:gd name="T53" fmla="*/ 18038 h 386"/>
              <a:gd name="T54" fmla="*/ 118004 w 471"/>
              <a:gd name="T55" fmla="*/ 16447 h 386"/>
              <a:gd name="T56" fmla="*/ 133350 w 471"/>
              <a:gd name="T57" fmla="*/ 42974 h 386"/>
              <a:gd name="T58" fmla="*/ 177271 w 471"/>
              <a:gd name="T59" fmla="*/ 204257 h 386"/>
              <a:gd name="T60" fmla="*/ 132821 w 471"/>
              <a:gd name="T61" fmla="*/ 180914 h 386"/>
              <a:gd name="T62" fmla="*/ 118004 w 471"/>
              <a:gd name="T63" fmla="*/ 139001 h 386"/>
              <a:gd name="T64" fmla="*/ 137054 w 471"/>
              <a:gd name="T65" fmla="*/ 92314 h 386"/>
              <a:gd name="T66" fmla="*/ 183621 w 471"/>
              <a:gd name="T67" fmla="*/ 73214 h 386"/>
              <a:gd name="T68" fmla="*/ 224896 w 471"/>
              <a:gd name="T69" fmla="*/ 88069 h 386"/>
              <a:gd name="T70" fmla="*/ 248180 w 471"/>
              <a:gd name="T71" fmla="*/ 132635 h 386"/>
              <a:gd name="T72" fmla="*/ 237596 w 471"/>
              <a:gd name="T73" fmla="*/ 175608 h 386"/>
              <a:gd name="T74" fmla="*/ 196850 w 471"/>
              <a:gd name="T75" fmla="*/ 203196 h 386"/>
              <a:gd name="T76" fmla="*/ 167746 w 471"/>
              <a:gd name="T77" fmla="*/ 88069 h 386"/>
              <a:gd name="T78" fmla="*/ 137054 w 471"/>
              <a:gd name="T79" fmla="*/ 113535 h 386"/>
              <a:gd name="T80" fmla="*/ 131763 w 471"/>
              <a:gd name="T81" fmla="*/ 149612 h 386"/>
              <a:gd name="T82" fmla="*/ 153988 w 471"/>
              <a:gd name="T83" fmla="*/ 183036 h 386"/>
              <a:gd name="T84" fmla="*/ 188913 w 471"/>
              <a:gd name="T85" fmla="*/ 191525 h 386"/>
              <a:gd name="T86" fmla="*/ 224367 w 471"/>
              <a:gd name="T87" fmla="*/ 172956 h 386"/>
              <a:gd name="T88" fmla="*/ 236009 w 471"/>
              <a:gd name="T89" fmla="*/ 139001 h 386"/>
              <a:gd name="T90" fmla="*/ 220663 w 471"/>
              <a:gd name="T91" fmla="*/ 101333 h 386"/>
              <a:gd name="T92" fmla="*/ 183621 w 471"/>
              <a:gd name="T93" fmla="*/ 85947 h 386"/>
              <a:gd name="T94" fmla="*/ 160867 w 471"/>
              <a:gd name="T95" fmla="*/ 166059 h 386"/>
              <a:gd name="T96" fmla="*/ 168275 w 471"/>
              <a:gd name="T97" fmla="*/ 157570 h 386"/>
              <a:gd name="T98" fmla="*/ 166159 w 471"/>
              <a:gd name="T99" fmla="*/ 140593 h 386"/>
              <a:gd name="T100" fmla="*/ 151342 w 471"/>
              <a:gd name="T101" fmla="*/ 125207 h 386"/>
              <a:gd name="T102" fmla="*/ 177800 w 471"/>
              <a:gd name="T103" fmla="*/ 106108 h 386"/>
              <a:gd name="T104" fmla="*/ 204788 w 471"/>
              <a:gd name="T105" fmla="*/ 110883 h 386"/>
              <a:gd name="T106" fmla="*/ 194734 w 471"/>
              <a:gd name="T107" fmla="*/ 118841 h 386"/>
              <a:gd name="T108" fmla="*/ 206905 w 471"/>
              <a:gd name="T109" fmla="*/ 140062 h 386"/>
              <a:gd name="T110" fmla="*/ 215371 w 471"/>
              <a:gd name="T111" fmla="*/ 152265 h 386"/>
              <a:gd name="T112" fmla="*/ 189971 w 471"/>
              <a:gd name="T113" fmla="*/ 170303 h 386"/>
              <a:gd name="T114" fmla="*/ 200555 w 471"/>
              <a:gd name="T115" fmla="*/ 156509 h 386"/>
              <a:gd name="T116" fmla="*/ 189442 w 471"/>
              <a:gd name="T117" fmla="*/ 144837 h 386"/>
              <a:gd name="T118" fmla="*/ 162454 w 471"/>
              <a:gd name="T119" fmla="*/ 125207 h 38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71" h="386">
                <a:moveTo>
                  <a:pt x="317" y="119"/>
                </a:moveTo>
                <a:lnTo>
                  <a:pt x="317" y="119"/>
                </a:lnTo>
                <a:lnTo>
                  <a:pt x="329" y="118"/>
                </a:lnTo>
                <a:lnTo>
                  <a:pt x="341" y="116"/>
                </a:lnTo>
                <a:lnTo>
                  <a:pt x="337" y="105"/>
                </a:lnTo>
                <a:lnTo>
                  <a:pt x="332" y="94"/>
                </a:lnTo>
                <a:lnTo>
                  <a:pt x="326" y="83"/>
                </a:lnTo>
                <a:lnTo>
                  <a:pt x="319" y="74"/>
                </a:lnTo>
                <a:lnTo>
                  <a:pt x="304" y="55"/>
                </a:lnTo>
                <a:lnTo>
                  <a:pt x="286" y="38"/>
                </a:lnTo>
                <a:lnTo>
                  <a:pt x="277" y="31"/>
                </a:lnTo>
                <a:lnTo>
                  <a:pt x="267" y="24"/>
                </a:lnTo>
                <a:lnTo>
                  <a:pt x="256" y="19"/>
                </a:lnTo>
                <a:lnTo>
                  <a:pt x="245" y="13"/>
                </a:lnTo>
                <a:lnTo>
                  <a:pt x="234" y="9"/>
                </a:lnTo>
                <a:lnTo>
                  <a:pt x="222" y="5"/>
                </a:lnTo>
                <a:lnTo>
                  <a:pt x="209" y="2"/>
                </a:lnTo>
                <a:lnTo>
                  <a:pt x="197" y="1"/>
                </a:lnTo>
                <a:lnTo>
                  <a:pt x="197" y="0"/>
                </a:lnTo>
                <a:lnTo>
                  <a:pt x="197" y="1"/>
                </a:lnTo>
                <a:lnTo>
                  <a:pt x="175" y="0"/>
                </a:lnTo>
                <a:lnTo>
                  <a:pt x="154" y="1"/>
                </a:lnTo>
                <a:lnTo>
                  <a:pt x="154" y="0"/>
                </a:lnTo>
                <a:lnTo>
                  <a:pt x="154" y="1"/>
                </a:lnTo>
                <a:lnTo>
                  <a:pt x="138" y="4"/>
                </a:lnTo>
                <a:lnTo>
                  <a:pt x="123" y="8"/>
                </a:lnTo>
                <a:lnTo>
                  <a:pt x="108" y="13"/>
                </a:lnTo>
                <a:lnTo>
                  <a:pt x="94" y="20"/>
                </a:lnTo>
                <a:lnTo>
                  <a:pt x="80" y="27"/>
                </a:lnTo>
                <a:lnTo>
                  <a:pt x="68" y="37"/>
                </a:lnTo>
                <a:lnTo>
                  <a:pt x="55" y="46"/>
                </a:lnTo>
                <a:lnTo>
                  <a:pt x="44" y="59"/>
                </a:lnTo>
                <a:lnTo>
                  <a:pt x="35" y="70"/>
                </a:lnTo>
                <a:lnTo>
                  <a:pt x="26" y="83"/>
                </a:lnTo>
                <a:lnTo>
                  <a:pt x="18" y="97"/>
                </a:lnTo>
                <a:lnTo>
                  <a:pt x="11" y="111"/>
                </a:lnTo>
                <a:lnTo>
                  <a:pt x="7" y="126"/>
                </a:lnTo>
                <a:lnTo>
                  <a:pt x="3" y="143"/>
                </a:lnTo>
                <a:lnTo>
                  <a:pt x="0" y="159"/>
                </a:lnTo>
                <a:lnTo>
                  <a:pt x="0" y="176"/>
                </a:lnTo>
                <a:lnTo>
                  <a:pt x="2" y="194"/>
                </a:lnTo>
                <a:lnTo>
                  <a:pt x="3" y="210"/>
                </a:lnTo>
                <a:lnTo>
                  <a:pt x="9" y="228"/>
                </a:lnTo>
                <a:lnTo>
                  <a:pt x="14" y="244"/>
                </a:lnTo>
                <a:lnTo>
                  <a:pt x="21" y="260"/>
                </a:lnTo>
                <a:lnTo>
                  <a:pt x="31" y="273"/>
                </a:lnTo>
                <a:lnTo>
                  <a:pt x="40" y="287"/>
                </a:lnTo>
                <a:lnTo>
                  <a:pt x="51" y="299"/>
                </a:lnTo>
                <a:lnTo>
                  <a:pt x="64" y="310"/>
                </a:lnTo>
                <a:lnTo>
                  <a:pt x="77" y="321"/>
                </a:lnTo>
                <a:lnTo>
                  <a:pt x="92" y="330"/>
                </a:lnTo>
                <a:lnTo>
                  <a:pt x="108" y="338"/>
                </a:lnTo>
                <a:lnTo>
                  <a:pt x="123" y="343"/>
                </a:lnTo>
                <a:lnTo>
                  <a:pt x="141" y="348"/>
                </a:lnTo>
                <a:lnTo>
                  <a:pt x="157" y="350"/>
                </a:lnTo>
                <a:lnTo>
                  <a:pt x="175" y="352"/>
                </a:lnTo>
                <a:lnTo>
                  <a:pt x="189" y="350"/>
                </a:lnTo>
                <a:lnTo>
                  <a:pt x="201" y="349"/>
                </a:lnTo>
                <a:lnTo>
                  <a:pt x="214" y="348"/>
                </a:lnTo>
                <a:lnTo>
                  <a:pt x="226" y="343"/>
                </a:lnTo>
                <a:lnTo>
                  <a:pt x="220" y="335"/>
                </a:lnTo>
                <a:lnTo>
                  <a:pt x="216" y="326"/>
                </a:lnTo>
                <a:lnTo>
                  <a:pt x="214" y="323"/>
                </a:lnTo>
                <a:lnTo>
                  <a:pt x="209" y="310"/>
                </a:lnTo>
                <a:lnTo>
                  <a:pt x="205" y="298"/>
                </a:lnTo>
                <a:lnTo>
                  <a:pt x="187" y="323"/>
                </a:lnTo>
                <a:lnTo>
                  <a:pt x="187" y="258"/>
                </a:lnTo>
                <a:lnTo>
                  <a:pt x="201" y="260"/>
                </a:lnTo>
                <a:lnTo>
                  <a:pt x="201" y="247"/>
                </a:lnTo>
                <a:lnTo>
                  <a:pt x="204" y="236"/>
                </a:lnTo>
                <a:lnTo>
                  <a:pt x="187" y="235"/>
                </a:lnTo>
                <a:lnTo>
                  <a:pt x="187" y="187"/>
                </a:lnTo>
                <a:lnTo>
                  <a:pt x="222" y="187"/>
                </a:lnTo>
                <a:lnTo>
                  <a:pt x="230" y="174"/>
                </a:lnTo>
                <a:lnTo>
                  <a:pt x="240" y="163"/>
                </a:lnTo>
                <a:lnTo>
                  <a:pt x="187" y="163"/>
                </a:lnTo>
                <a:lnTo>
                  <a:pt x="187" y="116"/>
                </a:lnTo>
                <a:lnTo>
                  <a:pt x="214" y="114"/>
                </a:lnTo>
                <a:lnTo>
                  <a:pt x="237" y="108"/>
                </a:lnTo>
                <a:lnTo>
                  <a:pt x="244" y="132"/>
                </a:lnTo>
                <a:lnTo>
                  <a:pt x="247" y="156"/>
                </a:lnTo>
                <a:lnTo>
                  <a:pt x="258" y="147"/>
                </a:lnTo>
                <a:lnTo>
                  <a:pt x="269" y="138"/>
                </a:lnTo>
                <a:lnTo>
                  <a:pt x="264" y="119"/>
                </a:lnTo>
                <a:lnTo>
                  <a:pt x="259" y="101"/>
                </a:lnTo>
                <a:lnTo>
                  <a:pt x="280" y="93"/>
                </a:lnTo>
                <a:lnTo>
                  <a:pt x="297" y="85"/>
                </a:lnTo>
                <a:lnTo>
                  <a:pt x="308" y="101"/>
                </a:lnTo>
                <a:lnTo>
                  <a:pt x="317" y="119"/>
                </a:lnTo>
                <a:close/>
                <a:moveTo>
                  <a:pt x="164" y="93"/>
                </a:moveTo>
                <a:lnTo>
                  <a:pt x="164" y="93"/>
                </a:lnTo>
                <a:lnTo>
                  <a:pt x="143" y="90"/>
                </a:lnTo>
                <a:lnTo>
                  <a:pt x="123" y="86"/>
                </a:lnTo>
                <a:lnTo>
                  <a:pt x="134" y="66"/>
                </a:lnTo>
                <a:lnTo>
                  <a:pt x="145" y="48"/>
                </a:lnTo>
                <a:lnTo>
                  <a:pt x="156" y="34"/>
                </a:lnTo>
                <a:lnTo>
                  <a:pt x="164" y="24"/>
                </a:lnTo>
                <a:lnTo>
                  <a:pt x="164" y="93"/>
                </a:lnTo>
                <a:close/>
                <a:moveTo>
                  <a:pt x="128" y="31"/>
                </a:moveTo>
                <a:lnTo>
                  <a:pt x="128" y="31"/>
                </a:lnTo>
                <a:lnTo>
                  <a:pt x="114" y="52"/>
                </a:lnTo>
                <a:lnTo>
                  <a:pt x="108" y="66"/>
                </a:lnTo>
                <a:lnTo>
                  <a:pt x="101" y="79"/>
                </a:lnTo>
                <a:lnTo>
                  <a:pt x="86" y="74"/>
                </a:lnTo>
                <a:lnTo>
                  <a:pt x="70" y="66"/>
                </a:lnTo>
                <a:lnTo>
                  <a:pt x="83" y="55"/>
                </a:lnTo>
                <a:lnTo>
                  <a:pt x="97" y="45"/>
                </a:lnTo>
                <a:lnTo>
                  <a:pt x="112" y="37"/>
                </a:lnTo>
                <a:lnTo>
                  <a:pt x="128" y="31"/>
                </a:lnTo>
                <a:close/>
                <a:moveTo>
                  <a:pt x="54" y="85"/>
                </a:moveTo>
                <a:lnTo>
                  <a:pt x="54" y="85"/>
                </a:lnTo>
                <a:lnTo>
                  <a:pt x="73" y="94"/>
                </a:lnTo>
                <a:lnTo>
                  <a:pt x="92" y="101"/>
                </a:lnTo>
                <a:lnTo>
                  <a:pt x="88" y="116"/>
                </a:lnTo>
                <a:lnTo>
                  <a:pt x="84" y="132"/>
                </a:lnTo>
                <a:lnTo>
                  <a:pt x="81" y="147"/>
                </a:lnTo>
                <a:lnTo>
                  <a:pt x="80" y="163"/>
                </a:lnTo>
                <a:lnTo>
                  <a:pt x="25" y="163"/>
                </a:lnTo>
                <a:lnTo>
                  <a:pt x="28" y="141"/>
                </a:lnTo>
                <a:lnTo>
                  <a:pt x="33" y="122"/>
                </a:lnTo>
                <a:lnTo>
                  <a:pt x="43" y="103"/>
                </a:lnTo>
                <a:lnTo>
                  <a:pt x="54" y="85"/>
                </a:lnTo>
                <a:close/>
                <a:moveTo>
                  <a:pt x="81" y="187"/>
                </a:moveTo>
                <a:lnTo>
                  <a:pt x="81" y="187"/>
                </a:lnTo>
                <a:lnTo>
                  <a:pt x="83" y="202"/>
                </a:lnTo>
                <a:lnTo>
                  <a:pt x="86" y="217"/>
                </a:lnTo>
                <a:lnTo>
                  <a:pt x="90" y="233"/>
                </a:lnTo>
                <a:lnTo>
                  <a:pt x="94" y="249"/>
                </a:lnTo>
                <a:lnTo>
                  <a:pt x="75" y="257"/>
                </a:lnTo>
                <a:lnTo>
                  <a:pt x="54" y="266"/>
                </a:lnTo>
                <a:lnTo>
                  <a:pt x="43" y="249"/>
                </a:lnTo>
                <a:lnTo>
                  <a:pt x="33" y="229"/>
                </a:lnTo>
                <a:lnTo>
                  <a:pt x="28" y="209"/>
                </a:lnTo>
                <a:lnTo>
                  <a:pt x="25" y="187"/>
                </a:lnTo>
                <a:lnTo>
                  <a:pt x="81" y="187"/>
                </a:lnTo>
                <a:close/>
                <a:moveTo>
                  <a:pt x="103" y="271"/>
                </a:moveTo>
                <a:lnTo>
                  <a:pt x="103" y="271"/>
                </a:lnTo>
                <a:lnTo>
                  <a:pt x="116" y="295"/>
                </a:lnTo>
                <a:lnTo>
                  <a:pt x="132" y="321"/>
                </a:lnTo>
                <a:lnTo>
                  <a:pt x="114" y="315"/>
                </a:lnTo>
                <a:lnTo>
                  <a:pt x="99" y="306"/>
                </a:lnTo>
                <a:lnTo>
                  <a:pt x="84" y="297"/>
                </a:lnTo>
                <a:lnTo>
                  <a:pt x="70" y="284"/>
                </a:lnTo>
                <a:lnTo>
                  <a:pt x="87" y="277"/>
                </a:lnTo>
                <a:lnTo>
                  <a:pt x="103" y="271"/>
                </a:lnTo>
                <a:close/>
                <a:moveTo>
                  <a:pt x="164" y="323"/>
                </a:moveTo>
                <a:lnTo>
                  <a:pt x="164" y="323"/>
                </a:lnTo>
                <a:lnTo>
                  <a:pt x="153" y="308"/>
                </a:lnTo>
                <a:lnTo>
                  <a:pt x="142" y="293"/>
                </a:lnTo>
                <a:lnTo>
                  <a:pt x="134" y="279"/>
                </a:lnTo>
                <a:lnTo>
                  <a:pt x="127" y="264"/>
                </a:lnTo>
                <a:lnTo>
                  <a:pt x="146" y="261"/>
                </a:lnTo>
                <a:lnTo>
                  <a:pt x="164" y="258"/>
                </a:lnTo>
                <a:lnTo>
                  <a:pt x="164" y="323"/>
                </a:lnTo>
                <a:close/>
                <a:moveTo>
                  <a:pt x="164" y="235"/>
                </a:moveTo>
                <a:lnTo>
                  <a:pt x="164" y="235"/>
                </a:lnTo>
                <a:lnTo>
                  <a:pt x="141" y="238"/>
                </a:lnTo>
                <a:lnTo>
                  <a:pt x="117" y="242"/>
                </a:lnTo>
                <a:lnTo>
                  <a:pt x="113" y="228"/>
                </a:lnTo>
                <a:lnTo>
                  <a:pt x="109" y="214"/>
                </a:lnTo>
                <a:lnTo>
                  <a:pt x="106" y="200"/>
                </a:lnTo>
                <a:lnTo>
                  <a:pt x="105" y="187"/>
                </a:lnTo>
                <a:lnTo>
                  <a:pt x="164" y="187"/>
                </a:lnTo>
                <a:lnTo>
                  <a:pt x="164" y="235"/>
                </a:lnTo>
                <a:close/>
                <a:moveTo>
                  <a:pt x="103" y="163"/>
                </a:moveTo>
                <a:lnTo>
                  <a:pt x="103" y="163"/>
                </a:lnTo>
                <a:lnTo>
                  <a:pt x="105" y="148"/>
                </a:lnTo>
                <a:lnTo>
                  <a:pt x="108" y="134"/>
                </a:lnTo>
                <a:lnTo>
                  <a:pt x="110" y="121"/>
                </a:lnTo>
                <a:lnTo>
                  <a:pt x="114" y="108"/>
                </a:lnTo>
                <a:lnTo>
                  <a:pt x="139" y="114"/>
                </a:lnTo>
                <a:lnTo>
                  <a:pt x="164" y="116"/>
                </a:lnTo>
                <a:lnTo>
                  <a:pt x="164" y="163"/>
                </a:lnTo>
                <a:lnTo>
                  <a:pt x="103" y="163"/>
                </a:lnTo>
                <a:close/>
                <a:moveTo>
                  <a:pt x="187" y="93"/>
                </a:moveTo>
                <a:lnTo>
                  <a:pt x="187" y="24"/>
                </a:lnTo>
                <a:lnTo>
                  <a:pt x="197" y="34"/>
                </a:lnTo>
                <a:lnTo>
                  <a:pt x="207" y="48"/>
                </a:lnTo>
                <a:lnTo>
                  <a:pt x="218" y="66"/>
                </a:lnTo>
                <a:lnTo>
                  <a:pt x="229" y="86"/>
                </a:lnTo>
                <a:lnTo>
                  <a:pt x="209" y="90"/>
                </a:lnTo>
                <a:lnTo>
                  <a:pt x="187" y="93"/>
                </a:lnTo>
                <a:close/>
                <a:moveTo>
                  <a:pt x="223" y="31"/>
                </a:moveTo>
                <a:lnTo>
                  <a:pt x="223" y="31"/>
                </a:lnTo>
                <a:lnTo>
                  <a:pt x="240" y="37"/>
                </a:lnTo>
                <a:lnTo>
                  <a:pt x="255" y="45"/>
                </a:lnTo>
                <a:lnTo>
                  <a:pt x="269" y="56"/>
                </a:lnTo>
                <a:lnTo>
                  <a:pt x="282" y="67"/>
                </a:lnTo>
                <a:lnTo>
                  <a:pt x="267" y="74"/>
                </a:lnTo>
                <a:lnTo>
                  <a:pt x="252" y="81"/>
                </a:lnTo>
                <a:lnTo>
                  <a:pt x="245" y="66"/>
                </a:lnTo>
                <a:lnTo>
                  <a:pt x="237" y="53"/>
                </a:lnTo>
                <a:lnTo>
                  <a:pt x="223" y="31"/>
                </a:lnTo>
                <a:close/>
                <a:moveTo>
                  <a:pt x="347" y="386"/>
                </a:moveTo>
                <a:lnTo>
                  <a:pt x="347" y="386"/>
                </a:lnTo>
                <a:lnTo>
                  <a:pt x="335" y="385"/>
                </a:lnTo>
                <a:lnTo>
                  <a:pt x="322" y="383"/>
                </a:lnTo>
                <a:lnTo>
                  <a:pt x="310" y="381"/>
                </a:lnTo>
                <a:lnTo>
                  <a:pt x="299" y="376"/>
                </a:lnTo>
                <a:lnTo>
                  <a:pt x="288" y="371"/>
                </a:lnTo>
                <a:lnTo>
                  <a:pt x="277" y="364"/>
                </a:lnTo>
                <a:lnTo>
                  <a:pt x="269" y="357"/>
                </a:lnTo>
                <a:lnTo>
                  <a:pt x="259" y="349"/>
                </a:lnTo>
                <a:lnTo>
                  <a:pt x="251" y="341"/>
                </a:lnTo>
                <a:lnTo>
                  <a:pt x="244" y="331"/>
                </a:lnTo>
                <a:lnTo>
                  <a:pt x="238" y="321"/>
                </a:lnTo>
                <a:lnTo>
                  <a:pt x="233" y="310"/>
                </a:lnTo>
                <a:lnTo>
                  <a:pt x="229" y="298"/>
                </a:lnTo>
                <a:lnTo>
                  <a:pt x="226" y="287"/>
                </a:lnTo>
                <a:lnTo>
                  <a:pt x="223" y="275"/>
                </a:lnTo>
                <a:lnTo>
                  <a:pt x="223" y="262"/>
                </a:lnTo>
                <a:lnTo>
                  <a:pt x="223" y="250"/>
                </a:lnTo>
                <a:lnTo>
                  <a:pt x="226" y="238"/>
                </a:lnTo>
                <a:lnTo>
                  <a:pt x="229" y="225"/>
                </a:lnTo>
                <a:lnTo>
                  <a:pt x="233" y="214"/>
                </a:lnTo>
                <a:lnTo>
                  <a:pt x="238" y="203"/>
                </a:lnTo>
                <a:lnTo>
                  <a:pt x="244" y="192"/>
                </a:lnTo>
                <a:lnTo>
                  <a:pt x="251" y="183"/>
                </a:lnTo>
                <a:lnTo>
                  <a:pt x="259" y="174"/>
                </a:lnTo>
                <a:lnTo>
                  <a:pt x="269" y="166"/>
                </a:lnTo>
                <a:lnTo>
                  <a:pt x="277" y="159"/>
                </a:lnTo>
                <a:lnTo>
                  <a:pt x="288" y="154"/>
                </a:lnTo>
                <a:lnTo>
                  <a:pt x="299" y="148"/>
                </a:lnTo>
                <a:lnTo>
                  <a:pt x="310" y="144"/>
                </a:lnTo>
                <a:lnTo>
                  <a:pt x="322" y="141"/>
                </a:lnTo>
                <a:lnTo>
                  <a:pt x="335" y="138"/>
                </a:lnTo>
                <a:lnTo>
                  <a:pt x="347" y="138"/>
                </a:lnTo>
                <a:lnTo>
                  <a:pt x="359" y="138"/>
                </a:lnTo>
                <a:lnTo>
                  <a:pt x="372" y="141"/>
                </a:lnTo>
                <a:lnTo>
                  <a:pt x="383" y="144"/>
                </a:lnTo>
                <a:lnTo>
                  <a:pt x="395" y="148"/>
                </a:lnTo>
                <a:lnTo>
                  <a:pt x="406" y="154"/>
                </a:lnTo>
                <a:lnTo>
                  <a:pt x="416" y="159"/>
                </a:lnTo>
                <a:lnTo>
                  <a:pt x="425" y="166"/>
                </a:lnTo>
                <a:lnTo>
                  <a:pt x="434" y="174"/>
                </a:lnTo>
                <a:lnTo>
                  <a:pt x="442" y="183"/>
                </a:lnTo>
                <a:lnTo>
                  <a:pt x="449" y="192"/>
                </a:lnTo>
                <a:lnTo>
                  <a:pt x="456" y="203"/>
                </a:lnTo>
                <a:lnTo>
                  <a:pt x="461" y="214"/>
                </a:lnTo>
                <a:lnTo>
                  <a:pt x="465" y="225"/>
                </a:lnTo>
                <a:lnTo>
                  <a:pt x="468" y="238"/>
                </a:lnTo>
                <a:lnTo>
                  <a:pt x="469" y="250"/>
                </a:lnTo>
                <a:lnTo>
                  <a:pt x="471" y="262"/>
                </a:lnTo>
                <a:lnTo>
                  <a:pt x="469" y="275"/>
                </a:lnTo>
                <a:lnTo>
                  <a:pt x="468" y="287"/>
                </a:lnTo>
                <a:lnTo>
                  <a:pt x="465" y="298"/>
                </a:lnTo>
                <a:lnTo>
                  <a:pt x="461" y="310"/>
                </a:lnTo>
                <a:lnTo>
                  <a:pt x="456" y="321"/>
                </a:lnTo>
                <a:lnTo>
                  <a:pt x="449" y="331"/>
                </a:lnTo>
                <a:lnTo>
                  <a:pt x="442" y="341"/>
                </a:lnTo>
                <a:lnTo>
                  <a:pt x="434" y="349"/>
                </a:lnTo>
                <a:lnTo>
                  <a:pt x="425" y="357"/>
                </a:lnTo>
                <a:lnTo>
                  <a:pt x="416" y="364"/>
                </a:lnTo>
                <a:lnTo>
                  <a:pt x="406" y="371"/>
                </a:lnTo>
                <a:lnTo>
                  <a:pt x="395" y="376"/>
                </a:lnTo>
                <a:lnTo>
                  <a:pt x="383" y="381"/>
                </a:lnTo>
                <a:lnTo>
                  <a:pt x="372" y="383"/>
                </a:lnTo>
                <a:lnTo>
                  <a:pt x="359" y="385"/>
                </a:lnTo>
                <a:lnTo>
                  <a:pt x="347" y="386"/>
                </a:lnTo>
                <a:close/>
                <a:moveTo>
                  <a:pt x="347" y="162"/>
                </a:moveTo>
                <a:lnTo>
                  <a:pt x="347" y="162"/>
                </a:lnTo>
                <a:lnTo>
                  <a:pt x="336" y="163"/>
                </a:lnTo>
                <a:lnTo>
                  <a:pt x="326" y="165"/>
                </a:lnTo>
                <a:lnTo>
                  <a:pt x="317" y="166"/>
                </a:lnTo>
                <a:lnTo>
                  <a:pt x="308" y="170"/>
                </a:lnTo>
                <a:lnTo>
                  <a:pt x="299" y="174"/>
                </a:lnTo>
                <a:lnTo>
                  <a:pt x="291" y="180"/>
                </a:lnTo>
                <a:lnTo>
                  <a:pt x="284" y="185"/>
                </a:lnTo>
                <a:lnTo>
                  <a:pt x="275" y="191"/>
                </a:lnTo>
                <a:lnTo>
                  <a:pt x="270" y="199"/>
                </a:lnTo>
                <a:lnTo>
                  <a:pt x="264" y="206"/>
                </a:lnTo>
                <a:lnTo>
                  <a:pt x="259" y="214"/>
                </a:lnTo>
                <a:lnTo>
                  <a:pt x="255" y="222"/>
                </a:lnTo>
                <a:lnTo>
                  <a:pt x="251" y="232"/>
                </a:lnTo>
                <a:lnTo>
                  <a:pt x="249" y="242"/>
                </a:lnTo>
                <a:lnTo>
                  <a:pt x="248" y="251"/>
                </a:lnTo>
                <a:lnTo>
                  <a:pt x="247" y="262"/>
                </a:lnTo>
                <a:lnTo>
                  <a:pt x="248" y="272"/>
                </a:lnTo>
                <a:lnTo>
                  <a:pt x="249" y="282"/>
                </a:lnTo>
                <a:lnTo>
                  <a:pt x="251" y="291"/>
                </a:lnTo>
                <a:lnTo>
                  <a:pt x="255" y="301"/>
                </a:lnTo>
                <a:lnTo>
                  <a:pt x="259" y="309"/>
                </a:lnTo>
                <a:lnTo>
                  <a:pt x="264" y="317"/>
                </a:lnTo>
                <a:lnTo>
                  <a:pt x="270" y="326"/>
                </a:lnTo>
                <a:lnTo>
                  <a:pt x="275" y="332"/>
                </a:lnTo>
                <a:lnTo>
                  <a:pt x="284" y="339"/>
                </a:lnTo>
                <a:lnTo>
                  <a:pt x="291" y="345"/>
                </a:lnTo>
                <a:lnTo>
                  <a:pt x="299" y="349"/>
                </a:lnTo>
                <a:lnTo>
                  <a:pt x="308" y="354"/>
                </a:lnTo>
                <a:lnTo>
                  <a:pt x="317" y="357"/>
                </a:lnTo>
                <a:lnTo>
                  <a:pt x="326" y="360"/>
                </a:lnTo>
                <a:lnTo>
                  <a:pt x="336" y="361"/>
                </a:lnTo>
                <a:lnTo>
                  <a:pt x="347" y="361"/>
                </a:lnTo>
                <a:lnTo>
                  <a:pt x="357" y="361"/>
                </a:lnTo>
                <a:lnTo>
                  <a:pt x="366" y="360"/>
                </a:lnTo>
                <a:lnTo>
                  <a:pt x="376" y="357"/>
                </a:lnTo>
                <a:lnTo>
                  <a:pt x="385" y="354"/>
                </a:lnTo>
                <a:lnTo>
                  <a:pt x="394" y="349"/>
                </a:lnTo>
                <a:lnTo>
                  <a:pt x="402" y="345"/>
                </a:lnTo>
                <a:lnTo>
                  <a:pt x="410" y="339"/>
                </a:lnTo>
                <a:lnTo>
                  <a:pt x="417" y="332"/>
                </a:lnTo>
                <a:lnTo>
                  <a:pt x="424" y="326"/>
                </a:lnTo>
                <a:lnTo>
                  <a:pt x="429" y="317"/>
                </a:lnTo>
                <a:lnTo>
                  <a:pt x="434" y="309"/>
                </a:lnTo>
                <a:lnTo>
                  <a:pt x="439" y="301"/>
                </a:lnTo>
                <a:lnTo>
                  <a:pt x="442" y="291"/>
                </a:lnTo>
                <a:lnTo>
                  <a:pt x="445" y="282"/>
                </a:lnTo>
                <a:lnTo>
                  <a:pt x="446" y="272"/>
                </a:lnTo>
                <a:lnTo>
                  <a:pt x="446" y="262"/>
                </a:lnTo>
                <a:lnTo>
                  <a:pt x="446" y="251"/>
                </a:lnTo>
                <a:lnTo>
                  <a:pt x="445" y="242"/>
                </a:lnTo>
                <a:lnTo>
                  <a:pt x="442" y="232"/>
                </a:lnTo>
                <a:lnTo>
                  <a:pt x="439" y="222"/>
                </a:lnTo>
                <a:lnTo>
                  <a:pt x="434" y="214"/>
                </a:lnTo>
                <a:lnTo>
                  <a:pt x="429" y="206"/>
                </a:lnTo>
                <a:lnTo>
                  <a:pt x="424" y="199"/>
                </a:lnTo>
                <a:lnTo>
                  <a:pt x="417" y="191"/>
                </a:lnTo>
                <a:lnTo>
                  <a:pt x="410" y="185"/>
                </a:lnTo>
                <a:lnTo>
                  <a:pt x="402" y="180"/>
                </a:lnTo>
                <a:lnTo>
                  <a:pt x="394" y="174"/>
                </a:lnTo>
                <a:lnTo>
                  <a:pt x="385" y="170"/>
                </a:lnTo>
                <a:lnTo>
                  <a:pt x="376" y="166"/>
                </a:lnTo>
                <a:lnTo>
                  <a:pt x="366" y="165"/>
                </a:lnTo>
                <a:lnTo>
                  <a:pt x="357" y="163"/>
                </a:lnTo>
                <a:lnTo>
                  <a:pt x="347" y="162"/>
                </a:lnTo>
                <a:close/>
                <a:moveTo>
                  <a:pt x="337" y="341"/>
                </a:moveTo>
                <a:lnTo>
                  <a:pt x="337" y="323"/>
                </a:lnTo>
                <a:lnTo>
                  <a:pt x="336" y="321"/>
                </a:lnTo>
                <a:lnTo>
                  <a:pt x="318" y="319"/>
                </a:lnTo>
                <a:lnTo>
                  <a:pt x="311" y="316"/>
                </a:lnTo>
                <a:lnTo>
                  <a:pt x="304" y="313"/>
                </a:lnTo>
                <a:lnTo>
                  <a:pt x="299" y="309"/>
                </a:lnTo>
                <a:lnTo>
                  <a:pt x="293" y="305"/>
                </a:lnTo>
                <a:lnTo>
                  <a:pt x="291" y="301"/>
                </a:lnTo>
                <a:lnTo>
                  <a:pt x="288" y="295"/>
                </a:lnTo>
                <a:lnTo>
                  <a:pt x="308" y="290"/>
                </a:lnTo>
                <a:lnTo>
                  <a:pt x="311" y="294"/>
                </a:lnTo>
                <a:lnTo>
                  <a:pt x="318" y="297"/>
                </a:lnTo>
                <a:lnTo>
                  <a:pt x="325" y="299"/>
                </a:lnTo>
                <a:lnTo>
                  <a:pt x="335" y="302"/>
                </a:lnTo>
                <a:lnTo>
                  <a:pt x="337" y="302"/>
                </a:lnTo>
                <a:lnTo>
                  <a:pt x="337" y="271"/>
                </a:lnTo>
                <a:lnTo>
                  <a:pt x="336" y="269"/>
                </a:lnTo>
                <a:lnTo>
                  <a:pt x="324" y="268"/>
                </a:lnTo>
                <a:lnTo>
                  <a:pt x="314" y="265"/>
                </a:lnTo>
                <a:lnTo>
                  <a:pt x="302" y="260"/>
                </a:lnTo>
                <a:lnTo>
                  <a:pt x="300" y="260"/>
                </a:lnTo>
                <a:lnTo>
                  <a:pt x="295" y="254"/>
                </a:lnTo>
                <a:lnTo>
                  <a:pt x="289" y="249"/>
                </a:lnTo>
                <a:lnTo>
                  <a:pt x="286" y="242"/>
                </a:lnTo>
                <a:lnTo>
                  <a:pt x="286" y="236"/>
                </a:lnTo>
                <a:lnTo>
                  <a:pt x="286" y="229"/>
                </a:lnTo>
                <a:lnTo>
                  <a:pt x="289" y="224"/>
                </a:lnTo>
                <a:lnTo>
                  <a:pt x="295" y="218"/>
                </a:lnTo>
                <a:lnTo>
                  <a:pt x="300" y="213"/>
                </a:lnTo>
                <a:lnTo>
                  <a:pt x="307" y="209"/>
                </a:lnTo>
                <a:lnTo>
                  <a:pt x="315" y="205"/>
                </a:lnTo>
                <a:lnTo>
                  <a:pt x="325" y="202"/>
                </a:lnTo>
                <a:lnTo>
                  <a:pt x="336" y="200"/>
                </a:lnTo>
                <a:lnTo>
                  <a:pt x="337" y="200"/>
                </a:lnTo>
                <a:lnTo>
                  <a:pt x="337" y="183"/>
                </a:lnTo>
                <a:lnTo>
                  <a:pt x="358" y="183"/>
                </a:lnTo>
                <a:lnTo>
                  <a:pt x="358" y="200"/>
                </a:lnTo>
                <a:lnTo>
                  <a:pt x="359" y="200"/>
                </a:lnTo>
                <a:lnTo>
                  <a:pt x="374" y="205"/>
                </a:lnTo>
                <a:lnTo>
                  <a:pt x="387" y="209"/>
                </a:lnTo>
                <a:lnTo>
                  <a:pt x="398" y="217"/>
                </a:lnTo>
                <a:lnTo>
                  <a:pt x="402" y="220"/>
                </a:lnTo>
                <a:lnTo>
                  <a:pt x="405" y="225"/>
                </a:lnTo>
                <a:lnTo>
                  <a:pt x="384" y="232"/>
                </a:lnTo>
                <a:lnTo>
                  <a:pt x="381" y="229"/>
                </a:lnTo>
                <a:lnTo>
                  <a:pt x="376" y="227"/>
                </a:lnTo>
                <a:lnTo>
                  <a:pt x="368" y="224"/>
                </a:lnTo>
                <a:lnTo>
                  <a:pt x="359" y="221"/>
                </a:lnTo>
                <a:lnTo>
                  <a:pt x="358" y="221"/>
                </a:lnTo>
                <a:lnTo>
                  <a:pt x="358" y="254"/>
                </a:lnTo>
                <a:lnTo>
                  <a:pt x="359" y="254"/>
                </a:lnTo>
                <a:lnTo>
                  <a:pt x="377" y="258"/>
                </a:lnTo>
                <a:lnTo>
                  <a:pt x="391" y="264"/>
                </a:lnTo>
                <a:lnTo>
                  <a:pt x="398" y="269"/>
                </a:lnTo>
                <a:lnTo>
                  <a:pt x="401" y="271"/>
                </a:lnTo>
                <a:lnTo>
                  <a:pt x="405" y="279"/>
                </a:lnTo>
                <a:lnTo>
                  <a:pt x="406" y="283"/>
                </a:lnTo>
                <a:lnTo>
                  <a:pt x="407" y="287"/>
                </a:lnTo>
                <a:lnTo>
                  <a:pt x="406" y="294"/>
                </a:lnTo>
                <a:lnTo>
                  <a:pt x="403" y="299"/>
                </a:lnTo>
                <a:lnTo>
                  <a:pt x="399" y="305"/>
                </a:lnTo>
                <a:lnTo>
                  <a:pt x="394" y="310"/>
                </a:lnTo>
                <a:lnTo>
                  <a:pt x="387" y="315"/>
                </a:lnTo>
                <a:lnTo>
                  <a:pt x="379" y="317"/>
                </a:lnTo>
                <a:lnTo>
                  <a:pt x="369" y="320"/>
                </a:lnTo>
                <a:lnTo>
                  <a:pt x="359" y="321"/>
                </a:lnTo>
                <a:lnTo>
                  <a:pt x="358" y="321"/>
                </a:lnTo>
                <a:lnTo>
                  <a:pt x="358" y="341"/>
                </a:lnTo>
                <a:lnTo>
                  <a:pt x="337" y="341"/>
                </a:lnTo>
                <a:close/>
                <a:moveTo>
                  <a:pt x="358" y="302"/>
                </a:moveTo>
                <a:lnTo>
                  <a:pt x="359" y="301"/>
                </a:lnTo>
                <a:lnTo>
                  <a:pt x="370" y="298"/>
                </a:lnTo>
                <a:lnTo>
                  <a:pt x="379" y="295"/>
                </a:lnTo>
                <a:lnTo>
                  <a:pt x="384" y="291"/>
                </a:lnTo>
                <a:lnTo>
                  <a:pt x="387" y="287"/>
                </a:lnTo>
                <a:lnTo>
                  <a:pt x="384" y="283"/>
                </a:lnTo>
                <a:lnTo>
                  <a:pt x="379" y="279"/>
                </a:lnTo>
                <a:lnTo>
                  <a:pt x="370" y="276"/>
                </a:lnTo>
                <a:lnTo>
                  <a:pt x="359" y="273"/>
                </a:lnTo>
                <a:lnTo>
                  <a:pt x="358" y="273"/>
                </a:lnTo>
                <a:lnTo>
                  <a:pt x="358" y="302"/>
                </a:lnTo>
                <a:close/>
                <a:moveTo>
                  <a:pt x="335" y="221"/>
                </a:moveTo>
                <a:lnTo>
                  <a:pt x="335" y="221"/>
                </a:lnTo>
                <a:lnTo>
                  <a:pt x="324" y="224"/>
                </a:lnTo>
                <a:lnTo>
                  <a:pt x="314" y="228"/>
                </a:lnTo>
                <a:lnTo>
                  <a:pt x="308" y="232"/>
                </a:lnTo>
                <a:lnTo>
                  <a:pt x="307" y="236"/>
                </a:lnTo>
                <a:lnTo>
                  <a:pt x="308" y="239"/>
                </a:lnTo>
                <a:lnTo>
                  <a:pt x="314" y="243"/>
                </a:lnTo>
                <a:lnTo>
                  <a:pt x="324" y="247"/>
                </a:lnTo>
                <a:lnTo>
                  <a:pt x="335" y="250"/>
                </a:lnTo>
                <a:lnTo>
                  <a:pt x="337" y="250"/>
                </a:lnTo>
                <a:lnTo>
                  <a:pt x="337" y="221"/>
                </a:lnTo>
                <a:lnTo>
                  <a:pt x="335" y="221"/>
                </a:lnTo>
                <a:close/>
              </a:path>
            </a:pathLst>
          </a:custGeom>
          <a:solidFill>
            <a:schemeClr val="accent1"/>
          </a:solidFill>
          <a:ln>
            <a:noFill/>
          </a:ln>
        </p:spPr>
        <p:txBody>
          <a:bodyPr/>
          <a:lstStyle/>
          <a:p>
            <a:endParaRPr lang="en-US" dirty="0"/>
          </a:p>
        </p:txBody>
      </p:sp>
      <p:sp>
        <p:nvSpPr>
          <p:cNvPr id="341" name="Freeform 340"/>
          <p:cNvSpPr>
            <a:spLocks noEditPoints="1"/>
          </p:cNvSpPr>
          <p:nvPr/>
        </p:nvSpPr>
        <p:spPr bwMode="auto">
          <a:xfrm>
            <a:off x="5118156" y="4409757"/>
            <a:ext cx="405435" cy="401090"/>
          </a:xfrm>
          <a:custGeom>
            <a:avLst/>
            <a:gdLst>
              <a:gd name="T0" fmla="*/ 30692 w 414"/>
              <a:gd name="T1" fmla="*/ 139363 h 415"/>
              <a:gd name="T2" fmla="*/ 30692 w 414"/>
              <a:gd name="T3" fmla="*/ 122999 h 415"/>
              <a:gd name="T4" fmla="*/ 30692 w 414"/>
              <a:gd name="T5" fmla="*/ 95020 h 415"/>
              <a:gd name="T6" fmla="*/ 30692 w 414"/>
              <a:gd name="T7" fmla="*/ 180011 h 415"/>
              <a:gd name="T8" fmla="*/ 101071 w 414"/>
              <a:gd name="T9" fmla="*/ 145698 h 415"/>
              <a:gd name="T10" fmla="*/ 98425 w 414"/>
              <a:gd name="T11" fmla="*/ 122999 h 415"/>
              <a:gd name="T12" fmla="*/ 57679 w 414"/>
              <a:gd name="T13" fmla="*/ 83407 h 415"/>
              <a:gd name="T14" fmla="*/ 113242 w 414"/>
              <a:gd name="T15" fmla="*/ 83407 h 415"/>
              <a:gd name="T16" fmla="*/ 126471 w 414"/>
              <a:gd name="T17" fmla="*/ 180011 h 415"/>
              <a:gd name="T18" fmla="*/ 149754 w 414"/>
              <a:gd name="T19" fmla="*/ 201655 h 415"/>
              <a:gd name="T20" fmla="*/ 144992 w 414"/>
              <a:gd name="T21" fmla="*/ 207461 h 415"/>
              <a:gd name="T22" fmla="*/ 13229 w 414"/>
              <a:gd name="T23" fmla="*/ 203766 h 415"/>
              <a:gd name="T24" fmla="*/ 13758 w 414"/>
              <a:gd name="T25" fmla="*/ 42759 h 415"/>
              <a:gd name="T26" fmla="*/ 17463 w 414"/>
              <a:gd name="T27" fmla="*/ 29034 h 415"/>
              <a:gd name="T28" fmla="*/ 4763 w 414"/>
              <a:gd name="T29" fmla="*/ 33785 h 415"/>
              <a:gd name="T30" fmla="*/ 0 w 414"/>
              <a:gd name="T31" fmla="*/ 201655 h 415"/>
              <a:gd name="T32" fmla="*/ 4763 w 414"/>
              <a:gd name="T33" fmla="*/ 213796 h 415"/>
              <a:gd name="T34" fmla="*/ 144992 w 414"/>
              <a:gd name="T35" fmla="*/ 219075 h 415"/>
              <a:gd name="T36" fmla="*/ 157163 w 414"/>
              <a:gd name="T37" fmla="*/ 213796 h 415"/>
              <a:gd name="T38" fmla="*/ 162454 w 414"/>
              <a:gd name="T39" fmla="*/ 191625 h 415"/>
              <a:gd name="T40" fmla="*/ 162454 w 414"/>
              <a:gd name="T41" fmla="*/ 46454 h 415"/>
              <a:gd name="T42" fmla="*/ 157163 w 414"/>
              <a:gd name="T43" fmla="*/ 33785 h 415"/>
              <a:gd name="T44" fmla="*/ 132292 w 414"/>
              <a:gd name="T45" fmla="*/ 29034 h 415"/>
              <a:gd name="T46" fmla="*/ 148167 w 414"/>
              <a:gd name="T47" fmla="*/ 42759 h 415"/>
              <a:gd name="T48" fmla="*/ 156633 w 414"/>
              <a:gd name="T49" fmla="*/ 60180 h 415"/>
              <a:gd name="T50" fmla="*/ 39688 w 414"/>
              <a:gd name="T51" fmla="*/ 55429 h 415"/>
              <a:gd name="T52" fmla="*/ 43392 w 414"/>
              <a:gd name="T53" fmla="*/ 17420 h 415"/>
              <a:gd name="T54" fmla="*/ 61912 w 414"/>
              <a:gd name="T55" fmla="*/ 10030 h 415"/>
              <a:gd name="T56" fmla="*/ 77258 w 414"/>
              <a:gd name="T57" fmla="*/ 0 h 415"/>
              <a:gd name="T58" fmla="*/ 92604 w 414"/>
              <a:gd name="T59" fmla="*/ 2639 h 415"/>
              <a:gd name="T60" fmla="*/ 104246 w 414"/>
              <a:gd name="T61" fmla="*/ 16365 h 415"/>
              <a:gd name="T62" fmla="*/ 121708 w 414"/>
              <a:gd name="T63" fmla="*/ 20060 h 415"/>
              <a:gd name="T64" fmla="*/ 98954 w 414"/>
              <a:gd name="T65" fmla="*/ 29034 h 415"/>
              <a:gd name="T66" fmla="*/ 92604 w 414"/>
              <a:gd name="T67" fmla="*/ 23227 h 415"/>
              <a:gd name="T68" fmla="*/ 83608 w 414"/>
              <a:gd name="T69" fmla="*/ 12142 h 415"/>
              <a:gd name="T70" fmla="*/ 73554 w 414"/>
              <a:gd name="T71" fmla="*/ 14781 h 415"/>
              <a:gd name="T72" fmla="*/ 69321 w 414"/>
              <a:gd name="T73" fmla="*/ 25339 h 415"/>
              <a:gd name="T74" fmla="*/ 52387 w 414"/>
              <a:gd name="T75" fmla="*/ 43287 h 415"/>
              <a:gd name="T76" fmla="*/ 218017 w 414"/>
              <a:gd name="T77" fmla="*/ 119303 h 415"/>
              <a:gd name="T78" fmla="*/ 209550 w 414"/>
              <a:gd name="T79" fmla="*/ 95020 h 415"/>
              <a:gd name="T80" fmla="*/ 190500 w 414"/>
              <a:gd name="T81" fmla="*/ 77600 h 415"/>
              <a:gd name="T82" fmla="*/ 164571 w 414"/>
              <a:gd name="T83" fmla="*/ 70737 h 415"/>
              <a:gd name="T84" fmla="*/ 143404 w 414"/>
              <a:gd name="T85" fmla="*/ 75488 h 415"/>
              <a:gd name="T86" fmla="*/ 122237 w 414"/>
              <a:gd name="T87" fmla="*/ 91325 h 415"/>
              <a:gd name="T88" fmla="*/ 111125 w 414"/>
              <a:gd name="T89" fmla="*/ 114552 h 415"/>
              <a:gd name="T90" fmla="*/ 111125 w 414"/>
              <a:gd name="T91" fmla="*/ 136196 h 415"/>
              <a:gd name="T92" fmla="*/ 122237 w 414"/>
              <a:gd name="T93" fmla="*/ 160479 h 415"/>
              <a:gd name="T94" fmla="*/ 143404 w 414"/>
              <a:gd name="T95" fmla="*/ 175260 h 415"/>
              <a:gd name="T96" fmla="*/ 164571 w 414"/>
              <a:gd name="T97" fmla="*/ 180011 h 415"/>
              <a:gd name="T98" fmla="*/ 190500 w 414"/>
              <a:gd name="T99" fmla="*/ 173148 h 415"/>
              <a:gd name="T100" fmla="*/ 209550 w 414"/>
              <a:gd name="T101" fmla="*/ 155728 h 415"/>
              <a:gd name="T102" fmla="*/ 218017 w 414"/>
              <a:gd name="T103" fmla="*/ 130917 h 415"/>
              <a:gd name="T104" fmla="*/ 206375 w 414"/>
              <a:gd name="T105" fmla="*/ 129861 h 415"/>
              <a:gd name="T106" fmla="*/ 187854 w 414"/>
              <a:gd name="T107" fmla="*/ 160479 h 415"/>
              <a:gd name="T108" fmla="*/ 164571 w 414"/>
              <a:gd name="T109" fmla="*/ 167342 h 415"/>
              <a:gd name="T110" fmla="*/ 134408 w 414"/>
              <a:gd name="T111" fmla="*/ 155200 h 415"/>
              <a:gd name="T112" fmla="*/ 122237 w 414"/>
              <a:gd name="T113" fmla="*/ 125110 h 415"/>
              <a:gd name="T114" fmla="*/ 129646 w 414"/>
              <a:gd name="T115" fmla="*/ 101883 h 415"/>
              <a:gd name="T116" fmla="*/ 159808 w 414"/>
              <a:gd name="T117" fmla="*/ 83407 h 415"/>
              <a:gd name="T118" fmla="*/ 180975 w 414"/>
              <a:gd name="T119" fmla="*/ 87102 h 415"/>
              <a:gd name="T120" fmla="*/ 205846 w 414"/>
              <a:gd name="T121" fmla="*/ 116664 h 415"/>
              <a:gd name="T122" fmla="*/ 182563 w 414"/>
              <a:gd name="T123" fmla="*/ 103467 h 415"/>
              <a:gd name="T124" fmla="*/ 192088 w 414"/>
              <a:gd name="T125" fmla="*/ 110857 h 4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14" h="415">
                <a:moveTo>
                  <a:pt x="58" y="264"/>
                </a:moveTo>
                <a:lnTo>
                  <a:pt x="81" y="264"/>
                </a:lnTo>
                <a:lnTo>
                  <a:pt x="81" y="287"/>
                </a:lnTo>
                <a:lnTo>
                  <a:pt x="58" y="287"/>
                </a:lnTo>
                <a:lnTo>
                  <a:pt x="58" y="264"/>
                </a:lnTo>
                <a:close/>
                <a:moveTo>
                  <a:pt x="58" y="233"/>
                </a:moveTo>
                <a:lnTo>
                  <a:pt x="81" y="233"/>
                </a:lnTo>
                <a:lnTo>
                  <a:pt x="81" y="210"/>
                </a:lnTo>
                <a:lnTo>
                  <a:pt x="58" y="210"/>
                </a:lnTo>
                <a:lnTo>
                  <a:pt x="58" y="233"/>
                </a:lnTo>
                <a:close/>
                <a:moveTo>
                  <a:pt x="58" y="180"/>
                </a:moveTo>
                <a:lnTo>
                  <a:pt x="81" y="180"/>
                </a:lnTo>
                <a:lnTo>
                  <a:pt x="81" y="158"/>
                </a:lnTo>
                <a:lnTo>
                  <a:pt x="58" y="158"/>
                </a:lnTo>
                <a:lnTo>
                  <a:pt x="58" y="180"/>
                </a:lnTo>
                <a:close/>
                <a:moveTo>
                  <a:pt x="58" y="341"/>
                </a:moveTo>
                <a:lnTo>
                  <a:pt x="81" y="341"/>
                </a:lnTo>
                <a:lnTo>
                  <a:pt x="81" y="317"/>
                </a:lnTo>
                <a:lnTo>
                  <a:pt x="58" y="317"/>
                </a:lnTo>
                <a:lnTo>
                  <a:pt x="58" y="341"/>
                </a:lnTo>
                <a:close/>
                <a:moveTo>
                  <a:pt x="109" y="264"/>
                </a:moveTo>
                <a:lnTo>
                  <a:pt x="109" y="287"/>
                </a:lnTo>
                <a:lnTo>
                  <a:pt x="195" y="287"/>
                </a:lnTo>
                <a:lnTo>
                  <a:pt x="191" y="276"/>
                </a:lnTo>
                <a:lnTo>
                  <a:pt x="188" y="264"/>
                </a:lnTo>
                <a:lnTo>
                  <a:pt x="109" y="264"/>
                </a:lnTo>
                <a:close/>
                <a:moveTo>
                  <a:pt x="109" y="210"/>
                </a:moveTo>
                <a:lnTo>
                  <a:pt x="109" y="233"/>
                </a:lnTo>
                <a:lnTo>
                  <a:pt x="186" y="233"/>
                </a:lnTo>
                <a:lnTo>
                  <a:pt x="187" y="222"/>
                </a:lnTo>
                <a:lnTo>
                  <a:pt x="188" y="210"/>
                </a:lnTo>
                <a:lnTo>
                  <a:pt x="109" y="210"/>
                </a:lnTo>
                <a:close/>
                <a:moveTo>
                  <a:pt x="109" y="158"/>
                </a:moveTo>
                <a:lnTo>
                  <a:pt x="109" y="180"/>
                </a:lnTo>
                <a:lnTo>
                  <a:pt x="199" y="180"/>
                </a:lnTo>
                <a:lnTo>
                  <a:pt x="206" y="169"/>
                </a:lnTo>
                <a:lnTo>
                  <a:pt x="214" y="158"/>
                </a:lnTo>
                <a:lnTo>
                  <a:pt x="109" y="158"/>
                </a:lnTo>
                <a:close/>
                <a:moveTo>
                  <a:pt x="214" y="317"/>
                </a:moveTo>
                <a:lnTo>
                  <a:pt x="109" y="317"/>
                </a:lnTo>
                <a:lnTo>
                  <a:pt x="109" y="341"/>
                </a:lnTo>
                <a:lnTo>
                  <a:pt x="239" y="341"/>
                </a:lnTo>
                <a:lnTo>
                  <a:pt x="225" y="330"/>
                </a:lnTo>
                <a:lnTo>
                  <a:pt x="214" y="317"/>
                </a:lnTo>
                <a:close/>
                <a:moveTo>
                  <a:pt x="283" y="382"/>
                </a:moveTo>
                <a:lnTo>
                  <a:pt x="283" y="382"/>
                </a:lnTo>
                <a:lnTo>
                  <a:pt x="283" y="386"/>
                </a:lnTo>
                <a:lnTo>
                  <a:pt x="280" y="390"/>
                </a:lnTo>
                <a:lnTo>
                  <a:pt x="278" y="392"/>
                </a:lnTo>
                <a:lnTo>
                  <a:pt x="274" y="393"/>
                </a:lnTo>
                <a:lnTo>
                  <a:pt x="33" y="393"/>
                </a:lnTo>
                <a:lnTo>
                  <a:pt x="30" y="392"/>
                </a:lnTo>
                <a:lnTo>
                  <a:pt x="26" y="390"/>
                </a:lnTo>
                <a:lnTo>
                  <a:pt x="25" y="386"/>
                </a:lnTo>
                <a:lnTo>
                  <a:pt x="23" y="382"/>
                </a:lnTo>
                <a:lnTo>
                  <a:pt x="23" y="88"/>
                </a:lnTo>
                <a:lnTo>
                  <a:pt x="25" y="83"/>
                </a:lnTo>
                <a:lnTo>
                  <a:pt x="26" y="81"/>
                </a:lnTo>
                <a:lnTo>
                  <a:pt x="30" y="79"/>
                </a:lnTo>
                <a:lnTo>
                  <a:pt x="33" y="78"/>
                </a:lnTo>
                <a:lnTo>
                  <a:pt x="56" y="78"/>
                </a:lnTo>
                <a:lnTo>
                  <a:pt x="56" y="55"/>
                </a:lnTo>
                <a:lnTo>
                  <a:pt x="33" y="55"/>
                </a:lnTo>
                <a:lnTo>
                  <a:pt x="26" y="56"/>
                </a:lnTo>
                <a:lnTo>
                  <a:pt x="20" y="57"/>
                </a:lnTo>
                <a:lnTo>
                  <a:pt x="15" y="60"/>
                </a:lnTo>
                <a:lnTo>
                  <a:pt x="9" y="64"/>
                </a:lnTo>
                <a:lnTo>
                  <a:pt x="5" y="70"/>
                </a:lnTo>
                <a:lnTo>
                  <a:pt x="3" y="75"/>
                </a:lnTo>
                <a:lnTo>
                  <a:pt x="1" y="81"/>
                </a:lnTo>
                <a:lnTo>
                  <a:pt x="0" y="88"/>
                </a:lnTo>
                <a:lnTo>
                  <a:pt x="0" y="382"/>
                </a:lnTo>
                <a:lnTo>
                  <a:pt x="1" y="389"/>
                </a:lnTo>
                <a:lnTo>
                  <a:pt x="3" y="396"/>
                </a:lnTo>
                <a:lnTo>
                  <a:pt x="5" y="401"/>
                </a:lnTo>
                <a:lnTo>
                  <a:pt x="9" y="405"/>
                </a:lnTo>
                <a:lnTo>
                  <a:pt x="15" y="409"/>
                </a:lnTo>
                <a:lnTo>
                  <a:pt x="20" y="414"/>
                </a:lnTo>
                <a:lnTo>
                  <a:pt x="26" y="415"/>
                </a:lnTo>
                <a:lnTo>
                  <a:pt x="33" y="415"/>
                </a:lnTo>
                <a:lnTo>
                  <a:pt x="274" y="415"/>
                </a:lnTo>
                <a:lnTo>
                  <a:pt x="280" y="415"/>
                </a:lnTo>
                <a:lnTo>
                  <a:pt x="286" y="414"/>
                </a:lnTo>
                <a:lnTo>
                  <a:pt x="291" y="409"/>
                </a:lnTo>
                <a:lnTo>
                  <a:pt x="297" y="405"/>
                </a:lnTo>
                <a:lnTo>
                  <a:pt x="301" y="401"/>
                </a:lnTo>
                <a:lnTo>
                  <a:pt x="304" y="396"/>
                </a:lnTo>
                <a:lnTo>
                  <a:pt x="307" y="389"/>
                </a:lnTo>
                <a:lnTo>
                  <a:pt x="307" y="382"/>
                </a:lnTo>
                <a:lnTo>
                  <a:pt x="307" y="363"/>
                </a:lnTo>
                <a:lnTo>
                  <a:pt x="296" y="361"/>
                </a:lnTo>
                <a:lnTo>
                  <a:pt x="283" y="360"/>
                </a:lnTo>
                <a:lnTo>
                  <a:pt x="283" y="382"/>
                </a:lnTo>
                <a:close/>
                <a:moveTo>
                  <a:pt x="307" y="88"/>
                </a:moveTo>
                <a:lnTo>
                  <a:pt x="307" y="88"/>
                </a:lnTo>
                <a:lnTo>
                  <a:pt x="307" y="81"/>
                </a:lnTo>
                <a:lnTo>
                  <a:pt x="304" y="75"/>
                </a:lnTo>
                <a:lnTo>
                  <a:pt x="301" y="70"/>
                </a:lnTo>
                <a:lnTo>
                  <a:pt x="297" y="64"/>
                </a:lnTo>
                <a:lnTo>
                  <a:pt x="291" y="60"/>
                </a:lnTo>
                <a:lnTo>
                  <a:pt x="286" y="57"/>
                </a:lnTo>
                <a:lnTo>
                  <a:pt x="280" y="56"/>
                </a:lnTo>
                <a:lnTo>
                  <a:pt x="274" y="55"/>
                </a:lnTo>
                <a:lnTo>
                  <a:pt x="250" y="55"/>
                </a:lnTo>
                <a:lnTo>
                  <a:pt x="250" y="78"/>
                </a:lnTo>
                <a:lnTo>
                  <a:pt x="274" y="78"/>
                </a:lnTo>
                <a:lnTo>
                  <a:pt x="278" y="79"/>
                </a:lnTo>
                <a:lnTo>
                  <a:pt x="280" y="81"/>
                </a:lnTo>
                <a:lnTo>
                  <a:pt x="283" y="83"/>
                </a:lnTo>
                <a:lnTo>
                  <a:pt x="283" y="88"/>
                </a:lnTo>
                <a:lnTo>
                  <a:pt x="283" y="115"/>
                </a:lnTo>
                <a:lnTo>
                  <a:pt x="296" y="114"/>
                </a:lnTo>
                <a:lnTo>
                  <a:pt x="307" y="112"/>
                </a:lnTo>
                <a:lnTo>
                  <a:pt x="307" y="88"/>
                </a:lnTo>
                <a:close/>
                <a:moveTo>
                  <a:pt x="231" y="44"/>
                </a:moveTo>
                <a:lnTo>
                  <a:pt x="231" y="105"/>
                </a:lnTo>
                <a:lnTo>
                  <a:pt x="75" y="105"/>
                </a:lnTo>
                <a:lnTo>
                  <a:pt x="75" y="44"/>
                </a:lnTo>
                <a:lnTo>
                  <a:pt x="77" y="38"/>
                </a:lnTo>
                <a:lnTo>
                  <a:pt x="80" y="35"/>
                </a:lnTo>
                <a:lnTo>
                  <a:pt x="82" y="33"/>
                </a:lnTo>
                <a:lnTo>
                  <a:pt x="88" y="31"/>
                </a:lnTo>
                <a:lnTo>
                  <a:pt x="111" y="31"/>
                </a:lnTo>
                <a:lnTo>
                  <a:pt x="113" y="24"/>
                </a:lnTo>
                <a:lnTo>
                  <a:pt x="117" y="19"/>
                </a:lnTo>
                <a:lnTo>
                  <a:pt x="121" y="13"/>
                </a:lnTo>
                <a:lnTo>
                  <a:pt x="126" y="8"/>
                </a:lnTo>
                <a:lnTo>
                  <a:pt x="132" y="5"/>
                </a:lnTo>
                <a:lnTo>
                  <a:pt x="139" y="2"/>
                </a:lnTo>
                <a:lnTo>
                  <a:pt x="146" y="0"/>
                </a:lnTo>
                <a:lnTo>
                  <a:pt x="154" y="0"/>
                </a:lnTo>
                <a:lnTo>
                  <a:pt x="161" y="0"/>
                </a:lnTo>
                <a:lnTo>
                  <a:pt x="168" y="2"/>
                </a:lnTo>
                <a:lnTo>
                  <a:pt x="175" y="5"/>
                </a:lnTo>
                <a:lnTo>
                  <a:pt x="180" y="8"/>
                </a:lnTo>
                <a:lnTo>
                  <a:pt x="186" y="13"/>
                </a:lnTo>
                <a:lnTo>
                  <a:pt x="190" y="19"/>
                </a:lnTo>
                <a:lnTo>
                  <a:pt x="194" y="24"/>
                </a:lnTo>
                <a:lnTo>
                  <a:pt x="197" y="31"/>
                </a:lnTo>
                <a:lnTo>
                  <a:pt x="220" y="31"/>
                </a:lnTo>
                <a:lnTo>
                  <a:pt x="224" y="33"/>
                </a:lnTo>
                <a:lnTo>
                  <a:pt x="228" y="35"/>
                </a:lnTo>
                <a:lnTo>
                  <a:pt x="230" y="38"/>
                </a:lnTo>
                <a:lnTo>
                  <a:pt x="231" y="44"/>
                </a:lnTo>
                <a:close/>
                <a:moveTo>
                  <a:pt x="208" y="55"/>
                </a:moveTo>
                <a:lnTo>
                  <a:pt x="187" y="55"/>
                </a:lnTo>
                <a:lnTo>
                  <a:pt x="181" y="53"/>
                </a:lnTo>
                <a:lnTo>
                  <a:pt x="179" y="52"/>
                </a:lnTo>
                <a:lnTo>
                  <a:pt x="176" y="48"/>
                </a:lnTo>
                <a:lnTo>
                  <a:pt x="175" y="44"/>
                </a:lnTo>
                <a:lnTo>
                  <a:pt x="175" y="39"/>
                </a:lnTo>
                <a:lnTo>
                  <a:pt x="173" y="35"/>
                </a:lnTo>
                <a:lnTo>
                  <a:pt x="169" y="28"/>
                </a:lnTo>
                <a:lnTo>
                  <a:pt x="162" y="24"/>
                </a:lnTo>
                <a:lnTo>
                  <a:pt x="158" y="23"/>
                </a:lnTo>
                <a:lnTo>
                  <a:pt x="154" y="23"/>
                </a:lnTo>
                <a:lnTo>
                  <a:pt x="150" y="23"/>
                </a:lnTo>
                <a:lnTo>
                  <a:pt x="146" y="24"/>
                </a:lnTo>
                <a:lnTo>
                  <a:pt x="139" y="28"/>
                </a:lnTo>
                <a:lnTo>
                  <a:pt x="133" y="35"/>
                </a:lnTo>
                <a:lnTo>
                  <a:pt x="133" y="39"/>
                </a:lnTo>
                <a:lnTo>
                  <a:pt x="132" y="44"/>
                </a:lnTo>
                <a:lnTo>
                  <a:pt x="131" y="48"/>
                </a:lnTo>
                <a:lnTo>
                  <a:pt x="129" y="52"/>
                </a:lnTo>
                <a:lnTo>
                  <a:pt x="125" y="53"/>
                </a:lnTo>
                <a:lnTo>
                  <a:pt x="121" y="55"/>
                </a:lnTo>
                <a:lnTo>
                  <a:pt x="99" y="55"/>
                </a:lnTo>
                <a:lnTo>
                  <a:pt x="99" y="82"/>
                </a:lnTo>
                <a:lnTo>
                  <a:pt x="208" y="82"/>
                </a:lnTo>
                <a:lnTo>
                  <a:pt x="208" y="55"/>
                </a:lnTo>
                <a:close/>
                <a:moveTo>
                  <a:pt x="414" y="237"/>
                </a:moveTo>
                <a:lnTo>
                  <a:pt x="414" y="237"/>
                </a:lnTo>
                <a:lnTo>
                  <a:pt x="412" y="226"/>
                </a:lnTo>
                <a:lnTo>
                  <a:pt x="411" y="217"/>
                </a:lnTo>
                <a:lnTo>
                  <a:pt x="408" y="207"/>
                </a:lnTo>
                <a:lnTo>
                  <a:pt x="406" y="198"/>
                </a:lnTo>
                <a:lnTo>
                  <a:pt x="401" y="188"/>
                </a:lnTo>
                <a:lnTo>
                  <a:pt x="396" y="180"/>
                </a:lnTo>
                <a:lnTo>
                  <a:pt x="390" y="173"/>
                </a:lnTo>
                <a:lnTo>
                  <a:pt x="384" y="165"/>
                </a:lnTo>
                <a:lnTo>
                  <a:pt x="377" y="158"/>
                </a:lnTo>
                <a:lnTo>
                  <a:pt x="368" y="152"/>
                </a:lnTo>
                <a:lnTo>
                  <a:pt x="360" y="147"/>
                </a:lnTo>
                <a:lnTo>
                  <a:pt x="351" y="143"/>
                </a:lnTo>
                <a:lnTo>
                  <a:pt x="341" y="140"/>
                </a:lnTo>
                <a:lnTo>
                  <a:pt x="331" y="137"/>
                </a:lnTo>
                <a:lnTo>
                  <a:pt x="322" y="136"/>
                </a:lnTo>
                <a:lnTo>
                  <a:pt x="311" y="134"/>
                </a:lnTo>
                <a:lnTo>
                  <a:pt x="300" y="136"/>
                </a:lnTo>
                <a:lnTo>
                  <a:pt x="290" y="137"/>
                </a:lnTo>
                <a:lnTo>
                  <a:pt x="280" y="140"/>
                </a:lnTo>
                <a:lnTo>
                  <a:pt x="271" y="143"/>
                </a:lnTo>
                <a:lnTo>
                  <a:pt x="261" y="147"/>
                </a:lnTo>
                <a:lnTo>
                  <a:pt x="253" y="152"/>
                </a:lnTo>
                <a:lnTo>
                  <a:pt x="245" y="158"/>
                </a:lnTo>
                <a:lnTo>
                  <a:pt x="238" y="165"/>
                </a:lnTo>
                <a:lnTo>
                  <a:pt x="231" y="173"/>
                </a:lnTo>
                <a:lnTo>
                  <a:pt x="225" y="180"/>
                </a:lnTo>
                <a:lnTo>
                  <a:pt x="220" y="188"/>
                </a:lnTo>
                <a:lnTo>
                  <a:pt x="216" y="198"/>
                </a:lnTo>
                <a:lnTo>
                  <a:pt x="213" y="207"/>
                </a:lnTo>
                <a:lnTo>
                  <a:pt x="210" y="217"/>
                </a:lnTo>
                <a:lnTo>
                  <a:pt x="209" y="226"/>
                </a:lnTo>
                <a:lnTo>
                  <a:pt x="208" y="237"/>
                </a:lnTo>
                <a:lnTo>
                  <a:pt x="209" y="248"/>
                </a:lnTo>
                <a:lnTo>
                  <a:pt x="210" y="258"/>
                </a:lnTo>
                <a:lnTo>
                  <a:pt x="213" y="268"/>
                </a:lnTo>
                <a:lnTo>
                  <a:pt x="216" y="277"/>
                </a:lnTo>
                <a:lnTo>
                  <a:pt x="220" y="287"/>
                </a:lnTo>
                <a:lnTo>
                  <a:pt x="225" y="295"/>
                </a:lnTo>
                <a:lnTo>
                  <a:pt x="231" y="304"/>
                </a:lnTo>
                <a:lnTo>
                  <a:pt x="238" y="310"/>
                </a:lnTo>
                <a:lnTo>
                  <a:pt x="245" y="317"/>
                </a:lnTo>
                <a:lnTo>
                  <a:pt x="253" y="323"/>
                </a:lnTo>
                <a:lnTo>
                  <a:pt x="261" y="328"/>
                </a:lnTo>
                <a:lnTo>
                  <a:pt x="271" y="332"/>
                </a:lnTo>
                <a:lnTo>
                  <a:pt x="280" y="337"/>
                </a:lnTo>
                <a:lnTo>
                  <a:pt x="290" y="338"/>
                </a:lnTo>
                <a:lnTo>
                  <a:pt x="300" y="341"/>
                </a:lnTo>
                <a:lnTo>
                  <a:pt x="311" y="341"/>
                </a:lnTo>
                <a:lnTo>
                  <a:pt x="322" y="341"/>
                </a:lnTo>
                <a:lnTo>
                  <a:pt x="331" y="338"/>
                </a:lnTo>
                <a:lnTo>
                  <a:pt x="341" y="337"/>
                </a:lnTo>
                <a:lnTo>
                  <a:pt x="351" y="332"/>
                </a:lnTo>
                <a:lnTo>
                  <a:pt x="360" y="328"/>
                </a:lnTo>
                <a:lnTo>
                  <a:pt x="368" y="323"/>
                </a:lnTo>
                <a:lnTo>
                  <a:pt x="377" y="317"/>
                </a:lnTo>
                <a:lnTo>
                  <a:pt x="384" y="310"/>
                </a:lnTo>
                <a:lnTo>
                  <a:pt x="390" y="304"/>
                </a:lnTo>
                <a:lnTo>
                  <a:pt x="396" y="295"/>
                </a:lnTo>
                <a:lnTo>
                  <a:pt x="401" y="287"/>
                </a:lnTo>
                <a:lnTo>
                  <a:pt x="406" y="277"/>
                </a:lnTo>
                <a:lnTo>
                  <a:pt x="408" y="268"/>
                </a:lnTo>
                <a:lnTo>
                  <a:pt x="411" y="258"/>
                </a:lnTo>
                <a:lnTo>
                  <a:pt x="412" y="248"/>
                </a:lnTo>
                <a:lnTo>
                  <a:pt x="414" y="237"/>
                </a:lnTo>
                <a:close/>
                <a:moveTo>
                  <a:pt x="390" y="237"/>
                </a:moveTo>
                <a:lnTo>
                  <a:pt x="390" y="237"/>
                </a:lnTo>
                <a:lnTo>
                  <a:pt x="390" y="246"/>
                </a:lnTo>
                <a:lnTo>
                  <a:pt x="389" y="254"/>
                </a:lnTo>
                <a:lnTo>
                  <a:pt x="384" y="269"/>
                </a:lnTo>
                <a:lnTo>
                  <a:pt x="377" y="283"/>
                </a:lnTo>
                <a:lnTo>
                  <a:pt x="367" y="294"/>
                </a:lnTo>
                <a:lnTo>
                  <a:pt x="355" y="304"/>
                </a:lnTo>
                <a:lnTo>
                  <a:pt x="342" y="312"/>
                </a:lnTo>
                <a:lnTo>
                  <a:pt x="327" y="316"/>
                </a:lnTo>
                <a:lnTo>
                  <a:pt x="319" y="317"/>
                </a:lnTo>
                <a:lnTo>
                  <a:pt x="311" y="317"/>
                </a:lnTo>
                <a:lnTo>
                  <a:pt x="302" y="317"/>
                </a:lnTo>
                <a:lnTo>
                  <a:pt x="294" y="316"/>
                </a:lnTo>
                <a:lnTo>
                  <a:pt x="279" y="312"/>
                </a:lnTo>
                <a:lnTo>
                  <a:pt x="267" y="304"/>
                </a:lnTo>
                <a:lnTo>
                  <a:pt x="254" y="294"/>
                </a:lnTo>
                <a:lnTo>
                  <a:pt x="245" y="283"/>
                </a:lnTo>
                <a:lnTo>
                  <a:pt x="238" y="269"/>
                </a:lnTo>
                <a:lnTo>
                  <a:pt x="232" y="254"/>
                </a:lnTo>
                <a:lnTo>
                  <a:pt x="231" y="246"/>
                </a:lnTo>
                <a:lnTo>
                  <a:pt x="231" y="237"/>
                </a:lnTo>
                <a:lnTo>
                  <a:pt x="231" y="229"/>
                </a:lnTo>
                <a:lnTo>
                  <a:pt x="232" y="221"/>
                </a:lnTo>
                <a:lnTo>
                  <a:pt x="238" y="207"/>
                </a:lnTo>
                <a:lnTo>
                  <a:pt x="245" y="193"/>
                </a:lnTo>
                <a:lnTo>
                  <a:pt x="254" y="181"/>
                </a:lnTo>
                <a:lnTo>
                  <a:pt x="267" y="171"/>
                </a:lnTo>
                <a:lnTo>
                  <a:pt x="279" y="165"/>
                </a:lnTo>
                <a:lnTo>
                  <a:pt x="294" y="159"/>
                </a:lnTo>
                <a:lnTo>
                  <a:pt x="302" y="158"/>
                </a:lnTo>
                <a:lnTo>
                  <a:pt x="311" y="158"/>
                </a:lnTo>
                <a:lnTo>
                  <a:pt x="319" y="158"/>
                </a:lnTo>
                <a:lnTo>
                  <a:pt x="327" y="159"/>
                </a:lnTo>
                <a:lnTo>
                  <a:pt x="342" y="165"/>
                </a:lnTo>
                <a:lnTo>
                  <a:pt x="355" y="171"/>
                </a:lnTo>
                <a:lnTo>
                  <a:pt x="367" y="181"/>
                </a:lnTo>
                <a:lnTo>
                  <a:pt x="377" y="193"/>
                </a:lnTo>
                <a:lnTo>
                  <a:pt x="384" y="207"/>
                </a:lnTo>
                <a:lnTo>
                  <a:pt x="389" y="221"/>
                </a:lnTo>
                <a:lnTo>
                  <a:pt x="390" y="229"/>
                </a:lnTo>
                <a:lnTo>
                  <a:pt x="390" y="237"/>
                </a:lnTo>
                <a:close/>
                <a:moveTo>
                  <a:pt x="363" y="210"/>
                </a:moveTo>
                <a:lnTo>
                  <a:pt x="345" y="196"/>
                </a:lnTo>
                <a:lnTo>
                  <a:pt x="304" y="248"/>
                </a:lnTo>
                <a:lnTo>
                  <a:pt x="276" y="225"/>
                </a:lnTo>
                <a:lnTo>
                  <a:pt x="261" y="243"/>
                </a:lnTo>
                <a:lnTo>
                  <a:pt x="308" y="280"/>
                </a:lnTo>
                <a:lnTo>
                  <a:pt x="363" y="210"/>
                </a:lnTo>
                <a:close/>
              </a:path>
            </a:pathLst>
          </a:custGeom>
          <a:solidFill>
            <a:schemeClr val="accent1"/>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342" name="Freeform 319"/>
          <p:cNvSpPr>
            <a:spLocks noEditPoints="1"/>
          </p:cNvSpPr>
          <p:nvPr/>
        </p:nvSpPr>
        <p:spPr bwMode="auto">
          <a:xfrm>
            <a:off x="315318" y="186533"/>
            <a:ext cx="381608" cy="381864"/>
          </a:xfrm>
          <a:custGeom>
            <a:avLst/>
            <a:gdLst>
              <a:gd name="T0" fmla="*/ 90488 w 426"/>
              <a:gd name="T1" fmla="*/ 108226 h 392"/>
              <a:gd name="T2" fmla="*/ 87313 w 426"/>
              <a:gd name="T3" fmla="*/ 123611 h 392"/>
              <a:gd name="T4" fmla="*/ 148696 w 426"/>
              <a:gd name="T5" fmla="*/ 115122 h 392"/>
              <a:gd name="T6" fmla="*/ 132821 w 426"/>
              <a:gd name="T7" fmla="*/ 111939 h 392"/>
              <a:gd name="T8" fmla="*/ 143933 w 426"/>
              <a:gd name="T9" fmla="*/ 122550 h 392"/>
              <a:gd name="T10" fmla="*/ 215900 w 426"/>
              <a:gd name="T11" fmla="*/ 160747 h 392"/>
              <a:gd name="T12" fmla="*/ 210079 w 426"/>
              <a:gd name="T13" fmla="*/ 137404 h 392"/>
              <a:gd name="T14" fmla="*/ 213783 w 426"/>
              <a:gd name="T15" fmla="*/ 106634 h 392"/>
              <a:gd name="T16" fmla="*/ 208492 w 426"/>
              <a:gd name="T17" fmla="*/ 55704 h 392"/>
              <a:gd name="T18" fmla="*/ 153458 w 426"/>
              <a:gd name="T19" fmla="*/ 5836 h 392"/>
              <a:gd name="T20" fmla="*/ 119062 w 426"/>
              <a:gd name="T21" fmla="*/ 0 h 392"/>
              <a:gd name="T22" fmla="*/ 49742 w 426"/>
              <a:gd name="T23" fmla="*/ 18568 h 392"/>
              <a:gd name="T24" fmla="*/ 13758 w 426"/>
              <a:gd name="T25" fmla="*/ 65784 h 392"/>
              <a:gd name="T26" fmla="*/ 12700 w 426"/>
              <a:gd name="T27" fmla="*/ 114592 h 392"/>
              <a:gd name="T28" fmla="*/ 14817 w 426"/>
              <a:gd name="T29" fmla="*/ 147484 h 392"/>
              <a:gd name="T30" fmla="*/ 529 w 426"/>
              <a:gd name="T31" fmla="*/ 170296 h 392"/>
              <a:gd name="T32" fmla="*/ 14817 w 426"/>
              <a:gd name="T33" fmla="*/ 186742 h 392"/>
              <a:gd name="T34" fmla="*/ 43921 w 426"/>
              <a:gd name="T35" fmla="*/ 181968 h 392"/>
              <a:gd name="T36" fmla="*/ 40746 w 426"/>
              <a:gd name="T37" fmla="*/ 170296 h 392"/>
              <a:gd name="T38" fmla="*/ 14287 w 426"/>
              <a:gd name="T39" fmla="*/ 172949 h 392"/>
              <a:gd name="T40" fmla="*/ 27517 w 426"/>
              <a:gd name="T41" fmla="*/ 141118 h 392"/>
              <a:gd name="T42" fmla="*/ 23813 w 426"/>
              <a:gd name="T43" fmla="*/ 104512 h 392"/>
              <a:gd name="T44" fmla="*/ 34925 w 426"/>
              <a:gd name="T45" fmla="*/ 48277 h 392"/>
              <a:gd name="T46" fmla="*/ 76729 w 426"/>
              <a:gd name="T47" fmla="*/ 19629 h 392"/>
              <a:gd name="T48" fmla="*/ 121179 w 426"/>
              <a:gd name="T49" fmla="*/ 12732 h 392"/>
              <a:gd name="T50" fmla="*/ 170921 w 426"/>
              <a:gd name="T51" fmla="*/ 27056 h 392"/>
              <a:gd name="T52" fmla="*/ 202142 w 426"/>
              <a:gd name="T53" fmla="*/ 80108 h 392"/>
              <a:gd name="T54" fmla="*/ 197908 w 426"/>
              <a:gd name="T55" fmla="*/ 130507 h 392"/>
              <a:gd name="T56" fmla="*/ 201083 w 426"/>
              <a:gd name="T57" fmla="*/ 159686 h 392"/>
              <a:gd name="T58" fmla="*/ 195263 w 426"/>
              <a:gd name="T59" fmla="*/ 174540 h 392"/>
              <a:gd name="T60" fmla="*/ 179388 w 426"/>
              <a:gd name="T61" fmla="*/ 172949 h 392"/>
              <a:gd name="T62" fmla="*/ 197908 w 426"/>
              <a:gd name="T63" fmla="*/ 187803 h 392"/>
              <a:gd name="T64" fmla="*/ 224367 w 426"/>
              <a:gd name="T65" fmla="*/ 176132 h 392"/>
              <a:gd name="T66" fmla="*/ 191029 w 426"/>
              <a:gd name="T67" fmla="*/ 122019 h 392"/>
              <a:gd name="T68" fmla="*/ 185208 w 426"/>
              <a:gd name="T69" fmla="*/ 102920 h 392"/>
              <a:gd name="T70" fmla="*/ 177271 w 426"/>
              <a:gd name="T71" fmla="*/ 73211 h 392"/>
              <a:gd name="T72" fmla="*/ 141817 w 426"/>
              <a:gd name="T73" fmla="*/ 54643 h 392"/>
              <a:gd name="T74" fmla="*/ 119592 w 426"/>
              <a:gd name="T75" fmla="*/ 44033 h 392"/>
              <a:gd name="T76" fmla="*/ 98954 w 426"/>
              <a:gd name="T77" fmla="*/ 76925 h 392"/>
              <a:gd name="T78" fmla="*/ 53446 w 426"/>
              <a:gd name="T79" fmla="*/ 87535 h 392"/>
              <a:gd name="T80" fmla="*/ 47096 w 426"/>
              <a:gd name="T81" fmla="*/ 96554 h 392"/>
              <a:gd name="T82" fmla="*/ 78317 w 426"/>
              <a:gd name="T83" fmla="*/ 99207 h 392"/>
              <a:gd name="T84" fmla="*/ 119592 w 426"/>
              <a:gd name="T85" fmla="*/ 70028 h 392"/>
              <a:gd name="T86" fmla="*/ 145521 w 426"/>
              <a:gd name="T87" fmla="*/ 72150 h 392"/>
              <a:gd name="T88" fmla="*/ 171979 w 426"/>
              <a:gd name="T89" fmla="*/ 124141 h 392"/>
              <a:gd name="T90" fmla="*/ 155575 w 426"/>
              <a:gd name="T91" fmla="*/ 153850 h 392"/>
              <a:gd name="T92" fmla="*/ 126471 w 426"/>
              <a:gd name="T93" fmla="*/ 159686 h 392"/>
              <a:gd name="T94" fmla="*/ 104775 w 426"/>
              <a:gd name="T95" fmla="*/ 155972 h 392"/>
              <a:gd name="T96" fmla="*/ 98954 w 426"/>
              <a:gd name="T97" fmla="*/ 170827 h 392"/>
              <a:gd name="T98" fmla="*/ 116946 w 426"/>
              <a:gd name="T99" fmla="*/ 177193 h 392"/>
              <a:gd name="T100" fmla="*/ 142875 w 426"/>
              <a:gd name="T101" fmla="*/ 170827 h 392"/>
              <a:gd name="T102" fmla="*/ 133879 w 426"/>
              <a:gd name="T103" fmla="*/ 190456 h 392"/>
              <a:gd name="T104" fmla="*/ 111654 w 426"/>
              <a:gd name="T105" fmla="*/ 195761 h 392"/>
              <a:gd name="T106" fmla="*/ 66146 w 426"/>
              <a:gd name="T107" fmla="*/ 159686 h 392"/>
              <a:gd name="T108" fmla="*/ 52917 w 426"/>
              <a:gd name="T109" fmla="*/ 120428 h 392"/>
              <a:gd name="T110" fmla="*/ 43392 w 426"/>
              <a:gd name="T111" fmla="*/ 125733 h 392"/>
              <a:gd name="T112" fmla="*/ 70379 w 426"/>
              <a:gd name="T113" fmla="*/ 189925 h 392"/>
              <a:gd name="T114" fmla="*/ 111654 w 426"/>
              <a:gd name="T115" fmla="*/ 207963 h 392"/>
              <a:gd name="T116" fmla="*/ 137054 w 426"/>
              <a:gd name="T117" fmla="*/ 202658 h 392"/>
              <a:gd name="T118" fmla="*/ 176742 w 426"/>
              <a:gd name="T119" fmla="*/ 152789 h 392"/>
              <a:gd name="T120" fmla="*/ 191029 w 426"/>
              <a:gd name="T121" fmla="*/ 122019 h 3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26" h="392">
                <a:moveTo>
                  <a:pt x="149" y="217"/>
                </a:moveTo>
                <a:lnTo>
                  <a:pt x="149" y="217"/>
                </a:lnTo>
                <a:lnTo>
                  <a:pt x="151" y="211"/>
                </a:lnTo>
                <a:lnTo>
                  <a:pt x="154" y="206"/>
                </a:lnTo>
                <a:lnTo>
                  <a:pt x="159" y="204"/>
                </a:lnTo>
                <a:lnTo>
                  <a:pt x="165" y="202"/>
                </a:lnTo>
                <a:lnTo>
                  <a:pt x="171" y="204"/>
                </a:lnTo>
                <a:lnTo>
                  <a:pt x="176" y="206"/>
                </a:lnTo>
                <a:lnTo>
                  <a:pt x="180" y="211"/>
                </a:lnTo>
                <a:lnTo>
                  <a:pt x="181" y="217"/>
                </a:lnTo>
                <a:lnTo>
                  <a:pt x="180" y="223"/>
                </a:lnTo>
                <a:lnTo>
                  <a:pt x="176" y="227"/>
                </a:lnTo>
                <a:lnTo>
                  <a:pt x="171" y="231"/>
                </a:lnTo>
                <a:lnTo>
                  <a:pt x="165" y="233"/>
                </a:lnTo>
                <a:lnTo>
                  <a:pt x="159" y="231"/>
                </a:lnTo>
                <a:lnTo>
                  <a:pt x="154" y="227"/>
                </a:lnTo>
                <a:lnTo>
                  <a:pt x="151" y="223"/>
                </a:lnTo>
                <a:lnTo>
                  <a:pt x="149" y="217"/>
                </a:lnTo>
                <a:close/>
                <a:moveTo>
                  <a:pt x="281" y="217"/>
                </a:moveTo>
                <a:lnTo>
                  <a:pt x="281" y="217"/>
                </a:lnTo>
                <a:lnTo>
                  <a:pt x="280" y="211"/>
                </a:lnTo>
                <a:lnTo>
                  <a:pt x="277" y="206"/>
                </a:lnTo>
                <a:lnTo>
                  <a:pt x="272" y="204"/>
                </a:lnTo>
                <a:lnTo>
                  <a:pt x="266" y="202"/>
                </a:lnTo>
                <a:lnTo>
                  <a:pt x="259" y="204"/>
                </a:lnTo>
                <a:lnTo>
                  <a:pt x="254" y="206"/>
                </a:lnTo>
                <a:lnTo>
                  <a:pt x="251" y="211"/>
                </a:lnTo>
                <a:lnTo>
                  <a:pt x="250" y="217"/>
                </a:lnTo>
                <a:lnTo>
                  <a:pt x="251" y="223"/>
                </a:lnTo>
                <a:lnTo>
                  <a:pt x="254" y="227"/>
                </a:lnTo>
                <a:lnTo>
                  <a:pt x="259" y="231"/>
                </a:lnTo>
                <a:lnTo>
                  <a:pt x="266" y="233"/>
                </a:lnTo>
                <a:lnTo>
                  <a:pt x="272" y="231"/>
                </a:lnTo>
                <a:lnTo>
                  <a:pt x="277" y="227"/>
                </a:lnTo>
                <a:lnTo>
                  <a:pt x="280" y="223"/>
                </a:lnTo>
                <a:lnTo>
                  <a:pt x="281" y="217"/>
                </a:lnTo>
                <a:close/>
                <a:moveTo>
                  <a:pt x="423" y="316"/>
                </a:moveTo>
                <a:lnTo>
                  <a:pt x="423" y="316"/>
                </a:lnTo>
                <a:lnTo>
                  <a:pt x="415" y="310"/>
                </a:lnTo>
                <a:lnTo>
                  <a:pt x="408" y="303"/>
                </a:lnTo>
                <a:lnTo>
                  <a:pt x="404" y="296"/>
                </a:lnTo>
                <a:lnTo>
                  <a:pt x="401" y="289"/>
                </a:lnTo>
                <a:lnTo>
                  <a:pt x="398" y="283"/>
                </a:lnTo>
                <a:lnTo>
                  <a:pt x="397" y="278"/>
                </a:lnTo>
                <a:lnTo>
                  <a:pt x="397" y="266"/>
                </a:lnTo>
                <a:lnTo>
                  <a:pt x="397" y="259"/>
                </a:lnTo>
                <a:lnTo>
                  <a:pt x="397" y="246"/>
                </a:lnTo>
                <a:lnTo>
                  <a:pt x="397" y="238"/>
                </a:lnTo>
                <a:lnTo>
                  <a:pt x="401" y="216"/>
                </a:lnTo>
                <a:lnTo>
                  <a:pt x="404" y="202"/>
                </a:lnTo>
                <a:lnTo>
                  <a:pt x="404" y="201"/>
                </a:lnTo>
                <a:lnTo>
                  <a:pt x="405" y="182"/>
                </a:lnTo>
                <a:lnTo>
                  <a:pt x="405" y="164"/>
                </a:lnTo>
                <a:lnTo>
                  <a:pt x="404" y="147"/>
                </a:lnTo>
                <a:lnTo>
                  <a:pt x="401" y="131"/>
                </a:lnTo>
                <a:lnTo>
                  <a:pt x="401" y="128"/>
                </a:lnTo>
                <a:lnTo>
                  <a:pt x="394" y="105"/>
                </a:lnTo>
                <a:lnTo>
                  <a:pt x="385" y="85"/>
                </a:lnTo>
                <a:lnTo>
                  <a:pt x="374" y="68"/>
                </a:lnTo>
                <a:lnTo>
                  <a:pt x="361" y="54"/>
                </a:lnTo>
                <a:lnTo>
                  <a:pt x="347" y="41"/>
                </a:lnTo>
                <a:lnTo>
                  <a:pt x="334" y="30"/>
                </a:lnTo>
                <a:lnTo>
                  <a:pt x="319" y="22"/>
                </a:lnTo>
                <a:lnTo>
                  <a:pt x="303" y="15"/>
                </a:lnTo>
                <a:lnTo>
                  <a:pt x="290" y="11"/>
                </a:lnTo>
                <a:lnTo>
                  <a:pt x="276" y="7"/>
                </a:lnTo>
                <a:lnTo>
                  <a:pt x="253" y="3"/>
                </a:lnTo>
                <a:lnTo>
                  <a:pt x="236" y="0"/>
                </a:lnTo>
                <a:lnTo>
                  <a:pt x="229" y="0"/>
                </a:lnTo>
                <a:lnTo>
                  <a:pt x="228" y="0"/>
                </a:lnTo>
                <a:lnTo>
                  <a:pt x="225" y="0"/>
                </a:lnTo>
                <a:lnTo>
                  <a:pt x="206" y="2"/>
                </a:lnTo>
                <a:lnTo>
                  <a:pt x="187" y="3"/>
                </a:lnTo>
                <a:lnTo>
                  <a:pt x="162" y="8"/>
                </a:lnTo>
                <a:lnTo>
                  <a:pt x="136" y="15"/>
                </a:lnTo>
                <a:lnTo>
                  <a:pt x="122" y="21"/>
                </a:lnTo>
                <a:lnTo>
                  <a:pt x="108" y="26"/>
                </a:lnTo>
                <a:lnTo>
                  <a:pt x="94" y="35"/>
                </a:lnTo>
                <a:lnTo>
                  <a:pt x="81" y="43"/>
                </a:lnTo>
                <a:lnTo>
                  <a:pt x="68" y="52"/>
                </a:lnTo>
                <a:lnTo>
                  <a:pt x="57" y="65"/>
                </a:lnTo>
                <a:lnTo>
                  <a:pt x="46" y="77"/>
                </a:lnTo>
                <a:lnTo>
                  <a:pt x="38" y="92"/>
                </a:lnTo>
                <a:lnTo>
                  <a:pt x="31" y="107"/>
                </a:lnTo>
                <a:lnTo>
                  <a:pt x="26" y="124"/>
                </a:lnTo>
                <a:lnTo>
                  <a:pt x="22" y="142"/>
                </a:lnTo>
                <a:lnTo>
                  <a:pt x="20" y="161"/>
                </a:lnTo>
                <a:lnTo>
                  <a:pt x="20" y="180"/>
                </a:lnTo>
                <a:lnTo>
                  <a:pt x="22" y="201"/>
                </a:lnTo>
                <a:lnTo>
                  <a:pt x="22" y="202"/>
                </a:lnTo>
                <a:lnTo>
                  <a:pt x="24" y="216"/>
                </a:lnTo>
                <a:lnTo>
                  <a:pt x="28" y="238"/>
                </a:lnTo>
                <a:lnTo>
                  <a:pt x="30" y="246"/>
                </a:lnTo>
                <a:lnTo>
                  <a:pt x="30" y="259"/>
                </a:lnTo>
                <a:lnTo>
                  <a:pt x="30" y="266"/>
                </a:lnTo>
                <a:lnTo>
                  <a:pt x="28" y="278"/>
                </a:lnTo>
                <a:lnTo>
                  <a:pt x="27" y="283"/>
                </a:lnTo>
                <a:lnTo>
                  <a:pt x="26" y="289"/>
                </a:lnTo>
                <a:lnTo>
                  <a:pt x="23" y="296"/>
                </a:lnTo>
                <a:lnTo>
                  <a:pt x="17" y="303"/>
                </a:lnTo>
                <a:lnTo>
                  <a:pt x="12" y="310"/>
                </a:lnTo>
                <a:lnTo>
                  <a:pt x="4" y="316"/>
                </a:lnTo>
                <a:lnTo>
                  <a:pt x="1" y="321"/>
                </a:lnTo>
                <a:lnTo>
                  <a:pt x="0" y="323"/>
                </a:lnTo>
                <a:lnTo>
                  <a:pt x="0" y="327"/>
                </a:lnTo>
                <a:lnTo>
                  <a:pt x="1" y="332"/>
                </a:lnTo>
                <a:lnTo>
                  <a:pt x="8" y="340"/>
                </a:lnTo>
                <a:lnTo>
                  <a:pt x="16" y="347"/>
                </a:lnTo>
                <a:lnTo>
                  <a:pt x="23" y="349"/>
                </a:lnTo>
                <a:lnTo>
                  <a:pt x="28" y="352"/>
                </a:lnTo>
                <a:lnTo>
                  <a:pt x="37" y="354"/>
                </a:lnTo>
                <a:lnTo>
                  <a:pt x="44" y="354"/>
                </a:lnTo>
                <a:lnTo>
                  <a:pt x="53" y="354"/>
                </a:lnTo>
                <a:lnTo>
                  <a:pt x="63" y="351"/>
                </a:lnTo>
                <a:lnTo>
                  <a:pt x="72" y="348"/>
                </a:lnTo>
                <a:lnTo>
                  <a:pt x="83" y="343"/>
                </a:lnTo>
                <a:lnTo>
                  <a:pt x="86" y="340"/>
                </a:lnTo>
                <a:lnTo>
                  <a:pt x="89" y="336"/>
                </a:lnTo>
                <a:lnTo>
                  <a:pt x="89" y="332"/>
                </a:lnTo>
                <a:lnTo>
                  <a:pt x="88" y="326"/>
                </a:lnTo>
                <a:lnTo>
                  <a:pt x="85" y="323"/>
                </a:lnTo>
                <a:lnTo>
                  <a:pt x="81" y="321"/>
                </a:lnTo>
                <a:lnTo>
                  <a:pt x="77" y="321"/>
                </a:lnTo>
                <a:lnTo>
                  <a:pt x="71" y="322"/>
                </a:lnTo>
                <a:lnTo>
                  <a:pt x="64" y="326"/>
                </a:lnTo>
                <a:lnTo>
                  <a:pt x="56" y="329"/>
                </a:lnTo>
                <a:lnTo>
                  <a:pt x="50" y="330"/>
                </a:lnTo>
                <a:lnTo>
                  <a:pt x="44" y="330"/>
                </a:lnTo>
                <a:lnTo>
                  <a:pt x="34" y="329"/>
                </a:lnTo>
                <a:lnTo>
                  <a:pt x="27" y="326"/>
                </a:lnTo>
                <a:lnTo>
                  <a:pt x="35" y="316"/>
                </a:lnTo>
                <a:lnTo>
                  <a:pt x="41" y="308"/>
                </a:lnTo>
                <a:lnTo>
                  <a:pt x="46" y="301"/>
                </a:lnTo>
                <a:lnTo>
                  <a:pt x="49" y="293"/>
                </a:lnTo>
                <a:lnTo>
                  <a:pt x="50" y="286"/>
                </a:lnTo>
                <a:lnTo>
                  <a:pt x="52" y="279"/>
                </a:lnTo>
                <a:lnTo>
                  <a:pt x="52" y="266"/>
                </a:lnTo>
                <a:lnTo>
                  <a:pt x="53" y="259"/>
                </a:lnTo>
                <a:lnTo>
                  <a:pt x="53" y="246"/>
                </a:lnTo>
                <a:lnTo>
                  <a:pt x="52" y="235"/>
                </a:lnTo>
                <a:lnTo>
                  <a:pt x="48" y="211"/>
                </a:lnTo>
                <a:lnTo>
                  <a:pt x="45" y="197"/>
                </a:lnTo>
                <a:lnTo>
                  <a:pt x="44" y="179"/>
                </a:lnTo>
                <a:lnTo>
                  <a:pt x="44" y="162"/>
                </a:lnTo>
                <a:lnTo>
                  <a:pt x="45" y="146"/>
                </a:lnTo>
                <a:lnTo>
                  <a:pt x="48" y="131"/>
                </a:lnTo>
                <a:lnTo>
                  <a:pt x="52" y="117"/>
                </a:lnTo>
                <a:lnTo>
                  <a:pt x="59" y="103"/>
                </a:lnTo>
                <a:lnTo>
                  <a:pt x="66" y="91"/>
                </a:lnTo>
                <a:lnTo>
                  <a:pt x="75" y="80"/>
                </a:lnTo>
                <a:lnTo>
                  <a:pt x="85" y="70"/>
                </a:lnTo>
                <a:lnTo>
                  <a:pt x="96" y="61"/>
                </a:lnTo>
                <a:lnTo>
                  <a:pt x="108" y="54"/>
                </a:lnTo>
                <a:lnTo>
                  <a:pt x="119" y="47"/>
                </a:lnTo>
                <a:lnTo>
                  <a:pt x="132" y="41"/>
                </a:lnTo>
                <a:lnTo>
                  <a:pt x="145" y="37"/>
                </a:lnTo>
                <a:lnTo>
                  <a:pt x="169" y="30"/>
                </a:lnTo>
                <a:lnTo>
                  <a:pt x="191" y="26"/>
                </a:lnTo>
                <a:lnTo>
                  <a:pt x="209" y="25"/>
                </a:lnTo>
                <a:lnTo>
                  <a:pt x="225" y="24"/>
                </a:lnTo>
                <a:lnTo>
                  <a:pt x="226" y="24"/>
                </a:lnTo>
                <a:lnTo>
                  <a:pt x="229" y="24"/>
                </a:lnTo>
                <a:lnTo>
                  <a:pt x="236" y="24"/>
                </a:lnTo>
                <a:lnTo>
                  <a:pt x="251" y="25"/>
                </a:lnTo>
                <a:lnTo>
                  <a:pt x="273" y="29"/>
                </a:lnTo>
                <a:lnTo>
                  <a:pt x="284" y="33"/>
                </a:lnTo>
                <a:lnTo>
                  <a:pt x="297" y="37"/>
                </a:lnTo>
                <a:lnTo>
                  <a:pt x="310" y="44"/>
                </a:lnTo>
                <a:lnTo>
                  <a:pt x="323" y="51"/>
                </a:lnTo>
                <a:lnTo>
                  <a:pt x="335" y="61"/>
                </a:lnTo>
                <a:lnTo>
                  <a:pt x="346" y="72"/>
                </a:lnTo>
                <a:lnTo>
                  <a:pt x="357" y="84"/>
                </a:lnTo>
                <a:lnTo>
                  <a:pt x="367" y="101"/>
                </a:lnTo>
                <a:lnTo>
                  <a:pt x="374" y="118"/>
                </a:lnTo>
                <a:lnTo>
                  <a:pt x="379" y="138"/>
                </a:lnTo>
                <a:lnTo>
                  <a:pt x="382" y="151"/>
                </a:lnTo>
                <a:lnTo>
                  <a:pt x="383" y="167"/>
                </a:lnTo>
                <a:lnTo>
                  <a:pt x="383" y="182"/>
                </a:lnTo>
                <a:lnTo>
                  <a:pt x="382" y="197"/>
                </a:lnTo>
                <a:lnTo>
                  <a:pt x="379" y="211"/>
                </a:lnTo>
                <a:lnTo>
                  <a:pt x="374" y="235"/>
                </a:lnTo>
                <a:lnTo>
                  <a:pt x="374" y="246"/>
                </a:lnTo>
                <a:lnTo>
                  <a:pt x="374" y="259"/>
                </a:lnTo>
                <a:lnTo>
                  <a:pt x="374" y="266"/>
                </a:lnTo>
                <a:lnTo>
                  <a:pt x="375" y="279"/>
                </a:lnTo>
                <a:lnTo>
                  <a:pt x="375" y="286"/>
                </a:lnTo>
                <a:lnTo>
                  <a:pt x="378" y="293"/>
                </a:lnTo>
                <a:lnTo>
                  <a:pt x="380" y="301"/>
                </a:lnTo>
                <a:lnTo>
                  <a:pt x="385" y="308"/>
                </a:lnTo>
                <a:lnTo>
                  <a:pt x="390" y="316"/>
                </a:lnTo>
                <a:lnTo>
                  <a:pt x="398" y="326"/>
                </a:lnTo>
                <a:lnTo>
                  <a:pt x="391" y="329"/>
                </a:lnTo>
                <a:lnTo>
                  <a:pt x="382" y="330"/>
                </a:lnTo>
                <a:lnTo>
                  <a:pt x="376" y="330"/>
                </a:lnTo>
                <a:lnTo>
                  <a:pt x="369" y="329"/>
                </a:lnTo>
                <a:lnTo>
                  <a:pt x="363" y="326"/>
                </a:lnTo>
                <a:lnTo>
                  <a:pt x="354" y="322"/>
                </a:lnTo>
                <a:lnTo>
                  <a:pt x="350" y="321"/>
                </a:lnTo>
                <a:lnTo>
                  <a:pt x="346" y="321"/>
                </a:lnTo>
                <a:lnTo>
                  <a:pt x="342" y="323"/>
                </a:lnTo>
                <a:lnTo>
                  <a:pt x="339" y="326"/>
                </a:lnTo>
                <a:lnTo>
                  <a:pt x="338" y="332"/>
                </a:lnTo>
                <a:lnTo>
                  <a:pt x="338" y="336"/>
                </a:lnTo>
                <a:lnTo>
                  <a:pt x="339" y="340"/>
                </a:lnTo>
                <a:lnTo>
                  <a:pt x="343" y="343"/>
                </a:lnTo>
                <a:lnTo>
                  <a:pt x="354" y="348"/>
                </a:lnTo>
                <a:lnTo>
                  <a:pt x="364" y="351"/>
                </a:lnTo>
                <a:lnTo>
                  <a:pt x="374" y="354"/>
                </a:lnTo>
                <a:lnTo>
                  <a:pt x="382" y="354"/>
                </a:lnTo>
                <a:lnTo>
                  <a:pt x="390" y="354"/>
                </a:lnTo>
                <a:lnTo>
                  <a:pt x="397" y="352"/>
                </a:lnTo>
                <a:lnTo>
                  <a:pt x="404" y="349"/>
                </a:lnTo>
                <a:lnTo>
                  <a:pt x="409" y="347"/>
                </a:lnTo>
                <a:lnTo>
                  <a:pt x="419" y="340"/>
                </a:lnTo>
                <a:lnTo>
                  <a:pt x="424" y="332"/>
                </a:lnTo>
                <a:lnTo>
                  <a:pt x="426" y="327"/>
                </a:lnTo>
                <a:lnTo>
                  <a:pt x="426" y="323"/>
                </a:lnTo>
                <a:lnTo>
                  <a:pt x="426" y="321"/>
                </a:lnTo>
                <a:lnTo>
                  <a:pt x="423" y="316"/>
                </a:lnTo>
                <a:close/>
                <a:moveTo>
                  <a:pt x="361" y="230"/>
                </a:moveTo>
                <a:lnTo>
                  <a:pt x="361" y="230"/>
                </a:lnTo>
                <a:lnTo>
                  <a:pt x="361" y="224"/>
                </a:lnTo>
                <a:lnTo>
                  <a:pt x="360" y="215"/>
                </a:lnTo>
                <a:lnTo>
                  <a:pt x="357" y="204"/>
                </a:lnTo>
                <a:lnTo>
                  <a:pt x="354" y="200"/>
                </a:lnTo>
                <a:lnTo>
                  <a:pt x="350" y="194"/>
                </a:lnTo>
                <a:lnTo>
                  <a:pt x="349" y="175"/>
                </a:lnTo>
                <a:lnTo>
                  <a:pt x="346" y="161"/>
                </a:lnTo>
                <a:lnTo>
                  <a:pt x="343" y="146"/>
                </a:lnTo>
                <a:lnTo>
                  <a:pt x="342" y="143"/>
                </a:lnTo>
                <a:lnTo>
                  <a:pt x="341" y="140"/>
                </a:lnTo>
                <a:lnTo>
                  <a:pt x="338" y="139"/>
                </a:lnTo>
                <a:lnTo>
                  <a:pt x="335" y="138"/>
                </a:lnTo>
                <a:lnTo>
                  <a:pt x="332" y="138"/>
                </a:lnTo>
                <a:lnTo>
                  <a:pt x="324" y="134"/>
                </a:lnTo>
                <a:lnTo>
                  <a:pt x="303" y="125"/>
                </a:lnTo>
                <a:lnTo>
                  <a:pt x="292" y="120"/>
                </a:lnTo>
                <a:lnTo>
                  <a:pt x="279" y="113"/>
                </a:lnTo>
                <a:lnTo>
                  <a:pt x="268" y="103"/>
                </a:lnTo>
                <a:lnTo>
                  <a:pt x="255" y="94"/>
                </a:lnTo>
                <a:lnTo>
                  <a:pt x="250" y="88"/>
                </a:lnTo>
                <a:lnTo>
                  <a:pt x="244" y="84"/>
                </a:lnTo>
                <a:lnTo>
                  <a:pt x="239" y="81"/>
                </a:lnTo>
                <a:lnTo>
                  <a:pt x="232" y="81"/>
                </a:lnTo>
                <a:lnTo>
                  <a:pt x="226" y="83"/>
                </a:lnTo>
                <a:lnTo>
                  <a:pt x="224" y="87"/>
                </a:lnTo>
                <a:lnTo>
                  <a:pt x="221" y="92"/>
                </a:lnTo>
                <a:lnTo>
                  <a:pt x="218" y="98"/>
                </a:lnTo>
                <a:lnTo>
                  <a:pt x="211" y="113"/>
                </a:lnTo>
                <a:lnTo>
                  <a:pt x="203" y="125"/>
                </a:lnTo>
                <a:lnTo>
                  <a:pt x="195" y="135"/>
                </a:lnTo>
                <a:lnTo>
                  <a:pt x="187" y="145"/>
                </a:lnTo>
                <a:lnTo>
                  <a:pt x="177" y="150"/>
                </a:lnTo>
                <a:lnTo>
                  <a:pt x="167" y="156"/>
                </a:lnTo>
                <a:lnTo>
                  <a:pt x="158" y="160"/>
                </a:lnTo>
                <a:lnTo>
                  <a:pt x="149" y="162"/>
                </a:lnTo>
                <a:lnTo>
                  <a:pt x="132" y="167"/>
                </a:lnTo>
                <a:lnTo>
                  <a:pt x="116" y="167"/>
                </a:lnTo>
                <a:lnTo>
                  <a:pt x="105" y="165"/>
                </a:lnTo>
                <a:lnTo>
                  <a:pt x="101" y="165"/>
                </a:lnTo>
                <a:lnTo>
                  <a:pt x="97" y="165"/>
                </a:lnTo>
                <a:lnTo>
                  <a:pt x="93" y="167"/>
                </a:lnTo>
                <a:lnTo>
                  <a:pt x="89" y="169"/>
                </a:lnTo>
                <a:lnTo>
                  <a:pt x="88" y="173"/>
                </a:lnTo>
                <a:lnTo>
                  <a:pt x="88" y="178"/>
                </a:lnTo>
                <a:lnTo>
                  <a:pt x="89" y="182"/>
                </a:lnTo>
                <a:lnTo>
                  <a:pt x="93" y="186"/>
                </a:lnTo>
                <a:lnTo>
                  <a:pt x="97" y="187"/>
                </a:lnTo>
                <a:lnTo>
                  <a:pt x="103" y="189"/>
                </a:lnTo>
                <a:lnTo>
                  <a:pt x="119" y="189"/>
                </a:lnTo>
                <a:lnTo>
                  <a:pt x="133" y="189"/>
                </a:lnTo>
                <a:lnTo>
                  <a:pt x="148" y="187"/>
                </a:lnTo>
                <a:lnTo>
                  <a:pt x="163" y="182"/>
                </a:lnTo>
                <a:lnTo>
                  <a:pt x="181" y="175"/>
                </a:lnTo>
                <a:lnTo>
                  <a:pt x="189" y="171"/>
                </a:lnTo>
                <a:lnTo>
                  <a:pt x="198" y="165"/>
                </a:lnTo>
                <a:lnTo>
                  <a:pt x="204" y="158"/>
                </a:lnTo>
                <a:lnTo>
                  <a:pt x="213" y="151"/>
                </a:lnTo>
                <a:lnTo>
                  <a:pt x="220" y="142"/>
                </a:lnTo>
                <a:lnTo>
                  <a:pt x="226" y="132"/>
                </a:lnTo>
                <a:lnTo>
                  <a:pt x="233" y="121"/>
                </a:lnTo>
                <a:lnTo>
                  <a:pt x="239" y="109"/>
                </a:lnTo>
                <a:lnTo>
                  <a:pt x="250" y="120"/>
                </a:lnTo>
                <a:lnTo>
                  <a:pt x="262" y="129"/>
                </a:lnTo>
                <a:lnTo>
                  <a:pt x="275" y="136"/>
                </a:lnTo>
                <a:lnTo>
                  <a:pt x="287" y="143"/>
                </a:lnTo>
                <a:lnTo>
                  <a:pt x="308" y="153"/>
                </a:lnTo>
                <a:lnTo>
                  <a:pt x="323" y="158"/>
                </a:lnTo>
                <a:lnTo>
                  <a:pt x="325" y="171"/>
                </a:lnTo>
                <a:lnTo>
                  <a:pt x="327" y="189"/>
                </a:lnTo>
                <a:lnTo>
                  <a:pt x="328" y="211"/>
                </a:lnTo>
                <a:lnTo>
                  <a:pt x="325" y="234"/>
                </a:lnTo>
                <a:lnTo>
                  <a:pt x="323" y="246"/>
                </a:lnTo>
                <a:lnTo>
                  <a:pt x="319" y="260"/>
                </a:lnTo>
                <a:lnTo>
                  <a:pt x="313" y="277"/>
                </a:lnTo>
                <a:lnTo>
                  <a:pt x="308" y="282"/>
                </a:lnTo>
                <a:lnTo>
                  <a:pt x="301" y="286"/>
                </a:lnTo>
                <a:lnTo>
                  <a:pt x="294" y="290"/>
                </a:lnTo>
                <a:lnTo>
                  <a:pt x="284" y="294"/>
                </a:lnTo>
                <a:lnTo>
                  <a:pt x="275" y="297"/>
                </a:lnTo>
                <a:lnTo>
                  <a:pt x="265" y="300"/>
                </a:lnTo>
                <a:lnTo>
                  <a:pt x="253" y="301"/>
                </a:lnTo>
                <a:lnTo>
                  <a:pt x="239" y="301"/>
                </a:lnTo>
                <a:lnTo>
                  <a:pt x="235" y="297"/>
                </a:lnTo>
                <a:lnTo>
                  <a:pt x="229" y="294"/>
                </a:lnTo>
                <a:lnTo>
                  <a:pt x="222" y="292"/>
                </a:lnTo>
                <a:lnTo>
                  <a:pt x="214" y="292"/>
                </a:lnTo>
                <a:lnTo>
                  <a:pt x="209" y="292"/>
                </a:lnTo>
                <a:lnTo>
                  <a:pt x="203" y="293"/>
                </a:lnTo>
                <a:lnTo>
                  <a:pt x="198" y="294"/>
                </a:lnTo>
                <a:lnTo>
                  <a:pt x="193" y="297"/>
                </a:lnTo>
                <a:lnTo>
                  <a:pt x="189" y="301"/>
                </a:lnTo>
                <a:lnTo>
                  <a:pt x="187" y="304"/>
                </a:lnTo>
                <a:lnTo>
                  <a:pt x="185" y="308"/>
                </a:lnTo>
                <a:lnTo>
                  <a:pt x="184" y="314"/>
                </a:lnTo>
                <a:lnTo>
                  <a:pt x="185" y="318"/>
                </a:lnTo>
                <a:lnTo>
                  <a:pt x="187" y="322"/>
                </a:lnTo>
                <a:lnTo>
                  <a:pt x="189" y="326"/>
                </a:lnTo>
                <a:lnTo>
                  <a:pt x="193" y="329"/>
                </a:lnTo>
                <a:lnTo>
                  <a:pt x="198" y="332"/>
                </a:lnTo>
                <a:lnTo>
                  <a:pt x="203" y="334"/>
                </a:lnTo>
                <a:lnTo>
                  <a:pt x="209" y="336"/>
                </a:lnTo>
                <a:lnTo>
                  <a:pt x="214" y="336"/>
                </a:lnTo>
                <a:lnTo>
                  <a:pt x="221" y="334"/>
                </a:lnTo>
                <a:lnTo>
                  <a:pt x="228" y="333"/>
                </a:lnTo>
                <a:lnTo>
                  <a:pt x="235" y="329"/>
                </a:lnTo>
                <a:lnTo>
                  <a:pt x="239" y="325"/>
                </a:lnTo>
                <a:lnTo>
                  <a:pt x="255" y="325"/>
                </a:lnTo>
                <a:lnTo>
                  <a:pt x="270" y="322"/>
                </a:lnTo>
                <a:lnTo>
                  <a:pt x="284" y="319"/>
                </a:lnTo>
                <a:lnTo>
                  <a:pt x="295" y="315"/>
                </a:lnTo>
                <a:lnTo>
                  <a:pt x="288" y="326"/>
                </a:lnTo>
                <a:lnTo>
                  <a:pt x="281" y="336"/>
                </a:lnTo>
                <a:lnTo>
                  <a:pt x="272" y="344"/>
                </a:lnTo>
                <a:lnTo>
                  <a:pt x="262" y="352"/>
                </a:lnTo>
                <a:lnTo>
                  <a:pt x="253" y="359"/>
                </a:lnTo>
                <a:lnTo>
                  <a:pt x="240" y="365"/>
                </a:lnTo>
                <a:lnTo>
                  <a:pt x="228" y="367"/>
                </a:lnTo>
                <a:lnTo>
                  <a:pt x="214" y="369"/>
                </a:lnTo>
                <a:lnTo>
                  <a:pt x="213" y="369"/>
                </a:lnTo>
                <a:lnTo>
                  <a:pt x="211" y="369"/>
                </a:lnTo>
                <a:lnTo>
                  <a:pt x="195" y="367"/>
                </a:lnTo>
                <a:lnTo>
                  <a:pt x="181" y="363"/>
                </a:lnTo>
                <a:lnTo>
                  <a:pt x="169" y="356"/>
                </a:lnTo>
                <a:lnTo>
                  <a:pt x="158" y="348"/>
                </a:lnTo>
                <a:lnTo>
                  <a:pt x="148" y="337"/>
                </a:lnTo>
                <a:lnTo>
                  <a:pt x="138" y="326"/>
                </a:lnTo>
                <a:lnTo>
                  <a:pt x="132" y="314"/>
                </a:lnTo>
                <a:lnTo>
                  <a:pt x="125" y="301"/>
                </a:lnTo>
                <a:lnTo>
                  <a:pt x="119" y="289"/>
                </a:lnTo>
                <a:lnTo>
                  <a:pt x="115" y="278"/>
                </a:lnTo>
                <a:lnTo>
                  <a:pt x="110" y="256"/>
                </a:lnTo>
                <a:lnTo>
                  <a:pt x="105" y="241"/>
                </a:lnTo>
                <a:lnTo>
                  <a:pt x="105" y="234"/>
                </a:lnTo>
                <a:lnTo>
                  <a:pt x="104" y="230"/>
                </a:lnTo>
                <a:lnTo>
                  <a:pt x="100" y="227"/>
                </a:lnTo>
                <a:lnTo>
                  <a:pt x="97" y="224"/>
                </a:lnTo>
                <a:lnTo>
                  <a:pt x="92" y="224"/>
                </a:lnTo>
                <a:lnTo>
                  <a:pt x="88" y="226"/>
                </a:lnTo>
                <a:lnTo>
                  <a:pt x="85" y="228"/>
                </a:lnTo>
                <a:lnTo>
                  <a:pt x="82" y="233"/>
                </a:lnTo>
                <a:lnTo>
                  <a:pt x="82" y="237"/>
                </a:lnTo>
                <a:lnTo>
                  <a:pt x="83" y="245"/>
                </a:lnTo>
                <a:lnTo>
                  <a:pt x="88" y="264"/>
                </a:lnTo>
                <a:lnTo>
                  <a:pt x="94" y="289"/>
                </a:lnTo>
                <a:lnTo>
                  <a:pt x="100" y="303"/>
                </a:lnTo>
                <a:lnTo>
                  <a:pt x="105" y="316"/>
                </a:lnTo>
                <a:lnTo>
                  <a:pt x="114" y="330"/>
                </a:lnTo>
                <a:lnTo>
                  <a:pt x="123" y="344"/>
                </a:lnTo>
                <a:lnTo>
                  <a:pt x="133" y="358"/>
                </a:lnTo>
                <a:lnTo>
                  <a:pt x="145" y="369"/>
                </a:lnTo>
                <a:lnTo>
                  <a:pt x="159" y="378"/>
                </a:lnTo>
                <a:lnTo>
                  <a:pt x="174" y="385"/>
                </a:lnTo>
                <a:lnTo>
                  <a:pt x="182" y="388"/>
                </a:lnTo>
                <a:lnTo>
                  <a:pt x="192" y="389"/>
                </a:lnTo>
                <a:lnTo>
                  <a:pt x="202" y="391"/>
                </a:lnTo>
                <a:lnTo>
                  <a:pt x="211" y="392"/>
                </a:lnTo>
                <a:lnTo>
                  <a:pt x="213" y="392"/>
                </a:lnTo>
                <a:lnTo>
                  <a:pt x="214" y="392"/>
                </a:lnTo>
                <a:lnTo>
                  <a:pt x="226" y="391"/>
                </a:lnTo>
                <a:lnTo>
                  <a:pt x="237" y="389"/>
                </a:lnTo>
                <a:lnTo>
                  <a:pt x="248" y="387"/>
                </a:lnTo>
                <a:lnTo>
                  <a:pt x="259" y="382"/>
                </a:lnTo>
                <a:lnTo>
                  <a:pt x="269" y="377"/>
                </a:lnTo>
                <a:lnTo>
                  <a:pt x="277" y="370"/>
                </a:lnTo>
                <a:lnTo>
                  <a:pt x="286" y="365"/>
                </a:lnTo>
                <a:lnTo>
                  <a:pt x="294" y="356"/>
                </a:lnTo>
                <a:lnTo>
                  <a:pt x="306" y="341"/>
                </a:lnTo>
                <a:lnTo>
                  <a:pt x="319" y="323"/>
                </a:lnTo>
                <a:lnTo>
                  <a:pt x="327" y="305"/>
                </a:lnTo>
                <a:lnTo>
                  <a:pt x="334" y="288"/>
                </a:lnTo>
                <a:lnTo>
                  <a:pt x="342" y="278"/>
                </a:lnTo>
                <a:lnTo>
                  <a:pt x="349" y="268"/>
                </a:lnTo>
                <a:lnTo>
                  <a:pt x="353" y="257"/>
                </a:lnTo>
                <a:lnTo>
                  <a:pt x="357" y="249"/>
                </a:lnTo>
                <a:lnTo>
                  <a:pt x="360" y="235"/>
                </a:lnTo>
                <a:lnTo>
                  <a:pt x="361" y="230"/>
                </a:lnTo>
                <a:close/>
              </a:path>
            </a:pathLst>
          </a:custGeom>
          <a:solidFill>
            <a:schemeClr val="accent1"/>
          </a:solidFill>
          <a:ln>
            <a:noFill/>
          </a:ln>
        </p:spPr>
        <p:txBody>
          <a:bodyPr/>
          <a:lstStyle/>
          <a:p>
            <a:endParaRPr lang="en-US" dirty="0"/>
          </a:p>
        </p:txBody>
      </p:sp>
      <p:sp>
        <p:nvSpPr>
          <p:cNvPr id="343" name="Freeform 342"/>
          <p:cNvSpPr>
            <a:spLocks noEditPoints="1"/>
          </p:cNvSpPr>
          <p:nvPr/>
        </p:nvSpPr>
        <p:spPr bwMode="auto">
          <a:xfrm>
            <a:off x="5124405" y="220409"/>
            <a:ext cx="504708" cy="322154"/>
          </a:xfrm>
          <a:custGeom>
            <a:avLst/>
            <a:gdLst>
              <a:gd name="T0" fmla="*/ 11642 w 501"/>
              <a:gd name="T1" fmla="*/ 105184 h 326"/>
              <a:gd name="T2" fmla="*/ 529 w 501"/>
              <a:gd name="T3" fmla="*/ 100977 h 326"/>
              <a:gd name="T4" fmla="*/ 5292 w 501"/>
              <a:gd name="T5" fmla="*/ 89932 h 326"/>
              <a:gd name="T6" fmla="*/ 15875 w 501"/>
              <a:gd name="T7" fmla="*/ 94140 h 326"/>
              <a:gd name="T8" fmla="*/ 155575 w 501"/>
              <a:gd name="T9" fmla="*/ 148310 h 326"/>
              <a:gd name="T10" fmla="*/ 131763 w 501"/>
              <a:gd name="T11" fmla="*/ 115702 h 326"/>
              <a:gd name="T12" fmla="*/ 122767 w 501"/>
              <a:gd name="T13" fmla="*/ 113073 h 326"/>
              <a:gd name="T14" fmla="*/ 120650 w 501"/>
              <a:gd name="T15" fmla="*/ 121488 h 326"/>
              <a:gd name="T16" fmla="*/ 139171 w 501"/>
              <a:gd name="T17" fmla="*/ 153569 h 326"/>
              <a:gd name="T18" fmla="*/ 143934 w 501"/>
              <a:gd name="T19" fmla="*/ 158828 h 326"/>
              <a:gd name="T20" fmla="*/ 157163 w 501"/>
              <a:gd name="T21" fmla="*/ 160932 h 326"/>
              <a:gd name="T22" fmla="*/ 162984 w 501"/>
              <a:gd name="T23" fmla="*/ 155146 h 326"/>
              <a:gd name="T24" fmla="*/ 124354 w 501"/>
              <a:gd name="T25" fmla="*/ 155672 h 326"/>
              <a:gd name="T26" fmla="*/ 109009 w 501"/>
              <a:gd name="T27" fmla="*/ 134110 h 326"/>
              <a:gd name="T28" fmla="*/ 100542 w 501"/>
              <a:gd name="T29" fmla="*/ 132006 h 326"/>
              <a:gd name="T30" fmla="*/ 108479 w 501"/>
              <a:gd name="T31" fmla="*/ 157776 h 326"/>
              <a:gd name="T32" fmla="*/ 109009 w 501"/>
              <a:gd name="T33" fmla="*/ 159354 h 326"/>
              <a:gd name="T34" fmla="*/ 125413 w 501"/>
              <a:gd name="T35" fmla="*/ 167769 h 326"/>
              <a:gd name="T36" fmla="*/ 256117 w 501"/>
              <a:gd name="T37" fmla="*/ 99925 h 326"/>
              <a:gd name="T38" fmla="*/ 248180 w 501"/>
              <a:gd name="T39" fmla="*/ 107814 h 326"/>
              <a:gd name="T40" fmla="*/ 256117 w 501"/>
              <a:gd name="T41" fmla="*/ 115702 h 326"/>
              <a:gd name="T42" fmla="*/ 265113 w 501"/>
              <a:gd name="T43" fmla="*/ 107814 h 326"/>
              <a:gd name="T44" fmla="*/ 256117 w 501"/>
              <a:gd name="T45" fmla="*/ 99925 h 326"/>
              <a:gd name="T46" fmla="*/ 91017 w 501"/>
              <a:gd name="T47" fmla="*/ 157776 h 326"/>
              <a:gd name="T48" fmla="*/ 43921 w 501"/>
              <a:gd name="T49" fmla="*/ 27874 h 326"/>
              <a:gd name="T50" fmla="*/ 529 w 501"/>
              <a:gd name="T51" fmla="*/ 0 h 326"/>
              <a:gd name="T52" fmla="*/ 529 w 501"/>
              <a:gd name="T53" fmla="*/ 134110 h 326"/>
              <a:gd name="T54" fmla="*/ 75142 w 501"/>
              <a:gd name="T55" fmla="*/ 159354 h 326"/>
              <a:gd name="T56" fmla="*/ 91017 w 501"/>
              <a:gd name="T57" fmla="*/ 170924 h 326"/>
              <a:gd name="T58" fmla="*/ 96309 w 501"/>
              <a:gd name="T59" fmla="*/ 158828 h 326"/>
              <a:gd name="T60" fmla="*/ 221192 w 501"/>
              <a:gd name="T61" fmla="*/ 133058 h 326"/>
              <a:gd name="T62" fmla="*/ 197380 w 501"/>
              <a:gd name="T63" fmla="*/ 147784 h 326"/>
              <a:gd name="T64" fmla="*/ 185738 w 501"/>
              <a:gd name="T65" fmla="*/ 154095 h 326"/>
              <a:gd name="T66" fmla="*/ 180975 w 501"/>
              <a:gd name="T67" fmla="*/ 154095 h 326"/>
              <a:gd name="T68" fmla="*/ 171979 w 501"/>
              <a:gd name="T69" fmla="*/ 147784 h 326"/>
              <a:gd name="T70" fmla="*/ 166159 w 501"/>
              <a:gd name="T71" fmla="*/ 139895 h 326"/>
              <a:gd name="T72" fmla="*/ 144992 w 501"/>
              <a:gd name="T73" fmla="*/ 106762 h 326"/>
              <a:gd name="T74" fmla="*/ 146050 w 501"/>
              <a:gd name="T75" fmla="*/ 97295 h 326"/>
              <a:gd name="T76" fmla="*/ 170392 w 501"/>
              <a:gd name="T77" fmla="*/ 122539 h 326"/>
              <a:gd name="T78" fmla="*/ 184680 w 501"/>
              <a:gd name="T79" fmla="*/ 141998 h 326"/>
              <a:gd name="T80" fmla="*/ 189442 w 501"/>
              <a:gd name="T81" fmla="*/ 137791 h 326"/>
              <a:gd name="T82" fmla="*/ 152929 w 501"/>
              <a:gd name="T83" fmla="*/ 57325 h 326"/>
              <a:gd name="T84" fmla="*/ 105304 w 501"/>
              <a:gd name="T85" fmla="*/ 84673 h 326"/>
              <a:gd name="T86" fmla="*/ 91546 w 501"/>
              <a:gd name="T87" fmla="*/ 85725 h 326"/>
              <a:gd name="T88" fmla="*/ 74083 w 501"/>
              <a:gd name="T89" fmla="*/ 72577 h 326"/>
              <a:gd name="T90" fmla="*/ 110067 w 501"/>
              <a:gd name="T91" fmla="*/ 16829 h 326"/>
              <a:gd name="T92" fmla="*/ 131763 w 501"/>
              <a:gd name="T93" fmla="*/ 5785 h 326"/>
              <a:gd name="T94" fmla="*/ 221192 w 501"/>
              <a:gd name="T95" fmla="*/ 11044 h 326"/>
              <a:gd name="T96" fmla="*/ 221192 w 501"/>
              <a:gd name="T97" fmla="*/ 120436 h 326"/>
              <a:gd name="T98" fmla="*/ 130175 w 501"/>
              <a:gd name="T99" fmla="*/ 18933 h 326"/>
              <a:gd name="T100" fmla="*/ 86783 w 501"/>
              <a:gd name="T101" fmla="*/ 67318 h 326"/>
              <a:gd name="T102" fmla="*/ 94721 w 501"/>
              <a:gd name="T103" fmla="*/ 73103 h 326"/>
              <a:gd name="T104" fmla="*/ 133350 w 501"/>
              <a:gd name="T105" fmla="*/ 43125 h 326"/>
              <a:gd name="T106" fmla="*/ 201084 w 501"/>
              <a:gd name="T107" fmla="*/ 120436 h 32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01" h="326">
                <a:moveTo>
                  <a:pt x="32" y="185"/>
                </a:moveTo>
                <a:lnTo>
                  <a:pt x="32" y="185"/>
                </a:lnTo>
                <a:lnTo>
                  <a:pt x="30" y="192"/>
                </a:lnTo>
                <a:lnTo>
                  <a:pt x="28" y="196"/>
                </a:lnTo>
                <a:lnTo>
                  <a:pt x="22" y="200"/>
                </a:lnTo>
                <a:lnTo>
                  <a:pt x="17" y="200"/>
                </a:lnTo>
                <a:lnTo>
                  <a:pt x="10" y="200"/>
                </a:lnTo>
                <a:lnTo>
                  <a:pt x="6" y="196"/>
                </a:lnTo>
                <a:lnTo>
                  <a:pt x="1" y="192"/>
                </a:lnTo>
                <a:lnTo>
                  <a:pt x="0" y="185"/>
                </a:lnTo>
                <a:lnTo>
                  <a:pt x="1" y="179"/>
                </a:lnTo>
                <a:lnTo>
                  <a:pt x="6" y="174"/>
                </a:lnTo>
                <a:lnTo>
                  <a:pt x="10" y="171"/>
                </a:lnTo>
                <a:lnTo>
                  <a:pt x="17" y="170"/>
                </a:lnTo>
                <a:lnTo>
                  <a:pt x="22" y="171"/>
                </a:lnTo>
                <a:lnTo>
                  <a:pt x="28" y="174"/>
                </a:lnTo>
                <a:lnTo>
                  <a:pt x="30" y="179"/>
                </a:lnTo>
                <a:lnTo>
                  <a:pt x="32" y="185"/>
                </a:lnTo>
                <a:close/>
                <a:moveTo>
                  <a:pt x="300" y="281"/>
                </a:moveTo>
                <a:lnTo>
                  <a:pt x="300" y="281"/>
                </a:lnTo>
                <a:lnTo>
                  <a:pt x="294" y="282"/>
                </a:lnTo>
                <a:lnTo>
                  <a:pt x="290" y="282"/>
                </a:lnTo>
                <a:lnTo>
                  <a:pt x="286" y="281"/>
                </a:lnTo>
                <a:lnTo>
                  <a:pt x="282" y="278"/>
                </a:lnTo>
                <a:lnTo>
                  <a:pt x="272" y="262"/>
                </a:lnTo>
                <a:lnTo>
                  <a:pt x="249" y="220"/>
                </a:lnTo>
                <a:lnTo>
                  <a:pt x="246" y="216"/>
                </a:lnTo>
                <a:lnTo>
                  <a:pt x="242" y="215"/>
                </a:lnTo>
                <a:lnTo>
                  <a:pt x="237" y="214"/>
                </a:lnTo>
                <a:lnTo>
                  <a:pt x="232" y="215"/>
                </a:lnTo>
                <a:lnTo>
                  <a:pt x="228" y="219"/>
                </a:lnTo>
                <a:lnTo>
                  <a:pt x="227" y="223"/>
                </a:lnTo>
                <a:lnTo>
                  <a:pt x="227" y="227"/>
                </a:lnTo>
                <a:lnTo>
                  <a:pt x="228" y="231"/>
                </a:lnTo>
                <a:lnTo>
                  <a:pt x="252" y="274"/>
                </a:lnTo>
                <a:lnTo>
                  <a:pt x="259" y="285"/>
                </a:lnTo>
                <a:lnTo>
                  <a:pt x="263" y="292"/>
                </a:lnTo>
                <a:lnTo>
                  <a:pt x="263" y="293"/>
                </a:lnTo>
                <a:lnTo>
                  <a:pt x="265" y="296"/>
                </a:lnTo>
                <a:lnTo>
                  <a:pt x="272" y="302"/>
                </a:lnTo>
                <a:lnTo>
                  <a:pt x="278" y="304"/>
                </a:lnTo>
                <a:lnTo>
                  <a:pt x="285" y="306"/>
                </a:lnTo>
                <a:lnTo>
                  <a:pt x="290" y="307"/>
                </a:lnTo>
                <a:lnTo>
                  <a:pt x="297" y="306"/>
                </a:lnTo>
                <a:lnTo>
                  <a:pt x="303" y="306"/>
                </a:lnTo>
                <a:lnTo>
                  <a:pt x="311" y="302"/>
                </a:lnTo>
                <a:lnTo>
                  <a:pt x="312" y="302"/>
                </a:lnTo>
                <a:lnTo>
                  <a:pt x="308" y="295"/>
                </a:lnTo>
                <a:lnTo>
                  <a:pt x="300" y="281"/>
                </a:lnTo>
                <a:close/>
                <a:moveTo>
                  <a:pt x="241" y="295"/>
                </a:moveTo>
                <a:lnTo>
                  <a:pt x="241" y="295"/>
                </a:lnTo>
                <a:lnTo>
                  <a:pt x="239" y="295"/>
                </a:lnTo>
                <a:lnTo>
                  <a:pt x="235" y="296"/>
                </a:lnTo>
                <a:lnTo>
                  <a:pt x="231" y="295"/>
                </a:lnTo>
                <a:lnTo>
                  <a:pt x="227" y="289"/>
                </a:lnTo>
                <a:lnTo>
                  <a:pt x="206" y="255"/>
                </a:lnTo>
                <a:lnTo>
                  <a:pt x="204" y="251"/>
                </a:lnTo>
                <a:lnTo>
                  <a:pt x="199" y="249"/>
                </a:lnTo>
                <a:lnTo>
                  <a:pt x="194" y="249"/>
                </a:lnTo>
                <a:lnTo>
                  <a:pt x="190" y="251"/>
                </a:lnTo>
                <a:lnTo>
                  <a:pt x="187" y="253"/>
                </a:lnTo>
                <a:lnTo>
                  <a:pt x="184" y="258"/>
                </a:lnTo>
                <a:lnTo>
                  <a:pt x="184" y="262"/>
                </a:lnTo>
                <a:lnTo>
                  <a:pt x="186" y="267"/>
                </a:lnTo>
                <a:lnTo>
                  <a:pt x="205" y="300"/>
                </a:lnTo>
                <a:lnTo>
                  <a:pt x="205" y="302"/>
                </a:lnTo>
                <a:lnTo>
                  <a:pt x="206" y="303"/>
                </a:lnTo>
                <a:lnTo>
                  <a:pt x="213" y="311"/>
                </a:lnTo>
                <a:lnTo>
                  <a:pt x="221" y="315"/>
                </a:lnTo>
                <a:lnTo>
                  <a:pt x="228" y="318"/>
                </a:lnTo>
                <a:lnTo>
                  <a:pt x="237" y="319"/>
                </a:lnTo>
                <a:lnTo>
                  <a:pt x="245" y="318"/>
                </a:lnTo>
                <a:lnTo>
                  <a:pt x="252" y="315"/>
                </a:lnTo>
                <a:lnTo>
                  <a:pt x="242" y="297"/>
                </a:lnTo>
                <a:lnTo>
                  <a:pt x="241" y="295"/>
                </a:lnTo>
                <a:close/>
                <a:moveTo>
                  <a:pt x="484" y="190"/>
                </a:moveTo>
                <a:lnTo>
                  <a:pt x="484" y="190"/>
                </a:lnTo>
                <a:lnTo>
                  <a:pt x="479" y="192"/>
                </a:lnTo>
                <a:lnTo>
                  <a:pt x="474" y="194"/>
                </a:lnTo>
                <a:lnTo>
                  <a:pt x="470" y="200"/>
                </a:lnTo>
                <a:lnTo>
                  <a:pt x="469" y="205"/>
                </a:lnTo>
                <a:lnTo>
                  <a:pt x="470" y="211"/>
                </a:lnTo>
                <a:lnTo>
                  <a:pt x="474" y="216"/>
                </a:lnTo>
                <a:lnTo>
                  <a:pt x="479" y="219"/>
                </a:lnTo>
                <a:lnTo>
                  <a:pt x="484" y="220"/>
                </a:lnTo>
                <a:lnTo>
                  <a:pt x="491" y="219"/>
                </a:lnTo>
                <a:lnTo>
                  <a:pt x="495" y="216"/>
                </a:lnTo>
                <a:lnTo>
                  <a:pt x="499" y="211"/>
                </a:lnTo>
                <a:lnTo>
                  <a:pt x="501" y="205"/>
                </a:lnTo>
                <a:lnTo>
                  <a:pt x="499" y="200"/>
                </a:lnTo>
                <a:lnTo>
                  <a:pt x="495" y="194"/>
                </a:lnTo>
                <a:lnTo>
                  <a:pt x="491" y="192"/>
                </a:lnTo>
                <a:lnTo>
                  <a:pt x="484" y="190"/>
                </a:lnTo>
                <a:close/>
                <a:moveTo>
                  <a:pt x="182" y="302"/>
                </a:moveTo>
                <a:lnTo>
                  <a:pt x="182" y="302"/>
                </a:lnTo>
                <a:lnTo>
                  <a:pt x="177" y="302"/>
                </a:lnTo>
                <a:lnTo>
                  <a:pt x="172" y="300"/>
                </a:lnTo>
                <a:lnTo>
                  <a:pt x="168" y="296"/>
                </a:lnTo>
                <a:lnTo>
                  <a:pt x="162" y="291"/>
                </a:lnTo>
                <a:lnTo>
                  <a:pt x="110" y="200"/>
                </a:lnTo>
                <a:lnTo>
                  <a:pt x="83" y="200"/>
                </a:lnTo>
                <a:lnTo>
                  <a:pt x="83" y="53"/>
                </a:lnTo>
                <a:lnTo>
                  <a:pt x="160" y="53"/>
                </a:lnTo>
                <a:lnTo>
                  <a:pt x="179" y="29"/>
                </a:lnTo>
                <a:lnTo>
                  <a:pt x="83" y="29"/>
                </a:lnTo>
                <a:lnTo>
                  <a:pt x="83" y="0"/>
                </a:lnTo>
                <a:lnTo>
                  <a:pt x="1" y="0"/>
                </a:lnTo>
                <a:lnTo>
                  <a:pt x="1" y="25"/>
                </a:lnTo>
                <a:lnTo>
                  <a:pt x="59" y="25"/>
                </a:lnTo>
                <a:lnTo>
                  <a:pt x="59" y="231"/>
                </a:lnTo>
                <a:lnTo>
                  <a:pt x="1" y="231"/>
                </a:lnTo>
                <a:lnTo>
                  <a:pt x="1" y="255"/>
                </a:lnTo>
                <a:lnTo>
                  <a:pt x="83" y="255"/>
                </a:lnTo>
                <a:lnTo>
                  <a:pt x="83" y="223"/>
                </a:lnTo>
                <a:lnTo>
                  <a:pt x="96" y="223"/>
                </a:lnTo>
                <a:lnTo>
                  <a:pt x="142" y="303"/>
                </a:lnTo>
                <a:lnTo>
                  <a:pt x="146" y="308"/>
                </a:lnTo>
                <a:lnTo>
                  <a:pt x="151" y="314"/>
                </a:lnTo>
                <a:lnTo>
                  <a:pt x="155" y="318"/>
                </a:lnTo>
                <a:lnTo>
                  <a:pt x="161" y="321"/>
                </a:lnTo>
                <a:lnTo>
                  <a:pt x="172" y="325"/>
                </a:lnTo>
                <a:lnTo>
                  <a:pt x="183" y="326"/>
                </a:lnTo>
                <a:lnTo>
                  <a:pt x="190" y="326"/>
                </a:lnTo>
                <a:lnTo>
                  <a:pt x="195" y="325"/>
                </a:lnTo>
                <a:lnTo>
                  <a:pt x="182" y="302"/>
                </a:lnTo>
                <a:close/>
                <a:moveTo>
                  <a:pt x="441" y="251"/>
                </a:moveTo>
                <a:lnTo>
                  <a:pt x="501" y="251"/>
                </a:lnTo>
                <a:lnTo>
                  <a:pt x="501" y="275"/>
                </a:lnTo>
                <a:lnTo>
                  <a:pt x="418" y="275"/>
                </a:lnTo>
                <a:lnTo>
                  <a:pt x="418" y="253"/>
                </a:lnTo>
                <a:lnTo>
                  <a:pt x="391" y="253"/>
                </a:lnTo>
                <a:lnTo>
                  <a:pt x="386" y="262"/>
                </a:lnTo>
                <a:lnTo>
                  <a:pt x="381" y="271"/>
                </a:lnTo>
                <a:lnTo>
                  <a:pt x="373" y="281"/>
                </a:lnTo>
                <a:lnTo>
                  <a:pt x="364" y="288"/>
                </a:lnTo>
                <a:lnTo>
                  <a:pt x="359" y="292"/>
                </a:lnTo>
                <a:lnTo>
                  <a:pt x="351" y="293"/>
                </a:lnTo>
                <a:lnTo>
                  <a:pt x="349" y="293"/>
                </a:lnTo>
                <a:lnTo>
                  <a:pt x="348" y="293"/>
                </a:lnTo>
                <a:lnTo>
                  <a:pt x="342" y="293"/>
                </a:lnTo>
                <a:lnTo>
                  <a:pt x="337" y="291"/>
                </a:lnTo>
                <a:lnTo>
                  <a:pt x="330" y="286"/>
                </a:lnTo>
                <a:lnTo>
                  <a:pt x="325" y="281"/>
                </a:lnTo>
                <a:lnTo>
                  <a:pt x="323" y="281"/>
                </a:lnTo>
                <a:lnTo>
                  <a:pt x="323" y="280"/>
                </a:lnTo>
                <a:lnTo>
                  <a:pt x="314" y="266"/>
                </a:lnTo>
                <a:lnTo>
                  <a:pt x="301" y="245"/>
                </a:lnTo>
                <a:lnTo>
                  <a:pt x="300" y="242"/>
                </a:lnTo>
                <a:lnTo>
                  <a:pt x="274" y="203"/>
                </a:lnTo>
                <a:lnTo>
                  <a:pt x="271" y="197"/>
                </a:lnTo>
                <a:lnTo>
                  <a:pt x="271" y="193"/>
                </a:lnTo>
                <a:lnTo>
                  <a:pt x="274" y="189"/>
                </a:lnTo>
                <a:lnTo>
                  <a:pt x="276" y="185"/>
                </a:lnTo>
                <a:lnTo>
                  <a:pt x="281" y="183"/>
                </a:lnTo>
                <a:lnTo>
                  <a:pt x="286" y="183"/>
                </a:lnTo>
                <a:lnTo>
                  <a:pt x="290" y="186"/>
                </a:lnTo>
                <a:lnTo>
                  <a:pt x="293" y="189"/>
                </a:lnTo>
                <a:lnTo>
                  <a:pt x="322" y="233"/>
                </a:lnTo>
                <a:lnTo>
                  <a:pt x="342" y="264"/>
                </a:lnTo>
                <a:lnTo>
                  <a:pt x="347" y="269"/>
                </a:lnTo>
                <a:lnTo>
                  <a:pt x="349" y="270"/>
                </a:lnTo>
                <a:lnTo>
                  <a:pt x="349" y="269"/>
                </a:lnTo>
                <a:lnTo>
                  <a:pt x="352" y="267"/>
                </a:lnTo>
                <a:lnTo>
                  <a:pt x="358" y="262"/>
                </a:lnTo>
                <a:lnTo>
                  <a:pt x="364" y="252"/>
                </a:lnTo>
                <a:lnTo>
                  <a:pt x="289" y="109"/>
                </a:lnTo>
                <a:lnTo>
                  <a:pt x="260" y="106"/>
                </a:lnTo>
                <a:lnTo>
                  <a:pt x="216" y="152"/>
                </a:lnTo>
                <a:lnTo>
                  <a:pt x="208" y="157"/>
                </a:lnTo>
                <a:lnTo>
                  <a:pt x="199" y="161"/>
                </a:lnTo>
                <a:lnTo>
                  <a:pt x="191" y="164"/>
                </a:lnTo>
                <a:lnTo>
                  <a:pt x="183" y="164"/>
                </a:lnTo>
                <a:lnTo>
                  <a:pt x="173" y="163"/>
                </a:lnTo>
                <a:lnTo>
                  <a:pt x="165" y="160"/>
                </a:lnTo>
                <a:lnTo>
                  <a:pt x="158" y="156"/>
                </a:lnTo>
                <a:lnTo>
                  <a:pt x="153" y="152"/>
                </a:lnTo>
                <a:lnTo>
                  <a:pt x="147" y="148"/>
                </a:lnTo>
                <a:lnTo>
                  <a:pt x="140" y="138"/>
                </a:lnTo>
                <a:lnTo>
                  <a:pt x="138" y="132"/>
                </a:lnTo>
                <a:lnTo>
                  <a:pt x="135" y="126"/>
                </a:lnTo>
                <a:lnTo>
                  <a:pt x="199" y="42"/>
                </a:lnTo>
                <a:lnTo>
                  <a:pt x="208" y="32"/>
                </a:lnTo>
                <a:lnTo>
                  <a:pt x="216" y="25"/>
                </a:lnTo>
                <a:lnTo>
                  <a:pt x="224" y="20"/>
                </a:lnTo>
                <a:lnTo>
                  <a:pt x="231" y="16"/>
                </a:lnTo>
                <a:lnTo>
                  <a:pt x="243" y="13"/>
                </a:lnTo>
                <a:lnTo>
                  <a:pt x="249" y="11"/>
                </a:lnTo>
                <a:lnTo>
                  <a:pt x="342" y="11"/>
                </a:lnTo>
                <a:lnTo>
                  <a:pt x="418" y="44"/>
                </a:lnTo>
                <a:lnTo>
                  <a:pt x="418" y="21"/>
                </a:lnTo>
                <a:lnTo>
                  <a:pt x="499" y="21"/>
                </a:lnTo>
                <a:lnTo>
                  <a:pt x="499" y="44"/>
                </a:lnTo>
                <a:lnTo>
                  <a:pt x="441" y="44"/>
                </a:lnTo>
                <a:lnTo>
                  <a:pt x="441" y="251"/>
                </a:lnTo>
                <a:close/>
                <a:moveTo>
                  <a:pt x="418" y="229"/>
                </a:moveTo>
                <a:lnTo>
                  <a:pt x="418" y="71"/>
                </a:lnTo>
                <a:lnTo>
                  <a:pt x="337" y="36"/>
                </a:lnTo>
                <a:lnTo>
                  <a:pt x="249" y="36"/>
                </a:lnTo>
                <a:lnTo>
                  <a:pt x="246" y="36"/>
                </a:lnTo>
                <a:lnTo>
                  <a:pt x="239" y="39"/>
                </a:lnTo>
                <a:lnTo>
                  <a:pt x="230" y="44"/>
                </a:lnTo>
                <a:lnTo>
                  <a:pt x="224" y="50"/>
                </a:lnTo>
                <a:lnTo>
                  <a:pt x="219" y="57"/>
                </a:lnTo>
                <a:lnTo>
                  <a:pt x="164" y="128"/>
                </a:lnTo>
                <a:lnTo>
                  <a:pt x="169" y="135"/>
                </a:lnTo>
                <a:lnTo>
                  <a:pt x="173" y="138"/>
                </a:lnTo>
                <a:lnTo>
                  <a:pt x="179" y="139"/>
                </a:lnTo>
                <a:lnTo>
                  <a:pt x="184" y="141"/>
                </a:lnTo>
                <a:lnTo>
                  <a:pt x="190" y="139"/>
                </a:lnTo>
                <a:lnTo>
                  <a:pt x="195" y="137"/>
                </a:lnTo>
                <a:lnTo>
                  <a:pt x="201" y="132"/>
                </a:lnTo>
                <a:lnTo>
                  <a:pt x="252" y="82"/>
                </a:lnTo>
                <a:lnTo>
                  <a:pt x="257" y="83"/>
                </a:lnTo>
                <a:lnTo>
                  <a:pt x="304" y="86"/>
                </a:lnTo>
                <a:lnTo>
                  <a:pt x="304" y="87"/>
                </a:lnTo>
                <a:lnTo>
                  <a:pt x="380" y="229"/>
                </a:lnTo>
                <a:lnTo>
                  <a:pt x="418" y="229"/>
                </a:lnTo>
                <a:close/>
              </a:path>
            </a:pathLst>
          </a:custGeom>
          <a:solidFill>
            <a:schemeClr val="accent1"/>
          </a:solidFill>
          <a:ln>
            <a:noFill/>
          </a:ln>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2" name="TextBox 1"/>
          <p:cNvSpPr txBox="1"/>
          <p:nvPr/>
        </p:nvSpPr>
        <p:spPr>
          <a:xfrm>
            <a:off x="106748" y="5979158"/>
            <a:ext cx="8094507" cy="584775"/>
          </a:xfrm>
          <a:prstGeom prst="rect">
            <a:avLst/>
          </a:prstGeom>
          <a:noFill/>
        </p:spPr>
        <p:txBody>
          <a:bodyPr wrap="square" rtlCol="0">
            <a:spAutoFit/>
          </a:bodyPr>
          <a:lstStyle/>
          <a:p>
            <a:r>
              <a:rPr lang="en-US" sz="1600" dirty="0">
                <a:solidFill>
                  <a:srgbClr val="FF0000"/>
                </a:solidFill>
              </a:rPr>
              <a:t>To</a:t>
            </a:r>
            <a:r>
              <a:rPr lang="en-US" sz="1600" baseline="0" dirty="0">
                <a:solidFill>
                  <a:srgbClr val="FF0000"/>
                </a:solidFill>
              </a:rPr>
              <a:t> change icon color: Select icon&gt;Format&gt;Shape Fill</a:t>
            </a:r>
          </a:p>
          <a:p>
            <a:r>
              <a:rPr lang="en-US" sz="1600" baseline="0" dirty="0">
                <a:solidFill>
                  <a:srgbClr val="FF0000"/>
                </a:solidFill>
              </a:rPr>
              <a:t>NOTE: YOU MUST BE IN THE SLIDE MASTER TO COPY AND PASTE THESE ICONS</a:t>
            </a:r>
            <a:endParaRPr lang="en-US" sz="1600" dirty="0">
              <a:solidFill>
                <a:srgbClr val="FF0000"/>
              </a:solidFill>
            </a:endParaRPr>
          </a:p>
        </p:txBody>
      </p:sp>
      <p:cxnSp>
        <p:nvCxnSpPr>
          <p:cNvPr id="344" name="Straight Arrow Connector 343"/>
          <p:cNvCxnSpPr/>
          <p:nvPr/>
        </p:nvCxnSpPr>
        <p:spPr>
          <a:xfrm>
            <a:off x="5454500" y="5979158"/>
            <a:ext cx="323385" cy="0"/>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 name="Footer Placeholder 4">
            <a:extLst>
              <a:ext uri="{FF2B5EF4-FFF2-40B4-BE49-F238E27FC236}">
                <a16:creationId xmlns:a16="http://schemas.microsoft.com/office/drawing/2014/main" id="{BBCC9D27-C793-8C1A-6756-E337EFF6EEA3}"/>
              </a:ext>
            </a:extLst>
          </p:cNvPr>
          <p:cNvSpPr>
            <a:spLocks noGrp="1"/>
          </p:cNvSpPr>
          <p:nvPr>
            <p:ph type="ftr" sz="quarter" idx="3"/>
          </p:nvPr>
        </p:nvSpPr>
        <p:spPr>
          <a:xfrm>
            <a:off x="1" y="6626225"/>
            <a:ext cx="7047780" cy="228600"/>
          </a:xfrm>
          <a:prstGeom prst="rect">
            <a:avLst/>
          </a:prstGeom>
        </p:spPr>
        <p:txBody>
          <a:bodyPr/>
          <a:lstStyle>
            <a:lvl1pPr>
              <a:defRPr sz="1000">
                <a:latin typeface="Arial Narrow" panose="020B0606020202030204" pitchFamily="34" charset="0"/>
              </a:defRPr>
            </a:lvl1pPr>
          </a:lstStyle>
          <a:p>
            <a:pPr>
              <a:defRPr/>
            </a:pPr>
            <a:r>
              <a:rPr lang="en-US" dirty="0"/>
              <a:t>All CareAllies products and services are provided exclusively by or through operating subsidiaries of The Cigna Group.</a:t>
            </a:r>
            <a:r>
              <a:rPr lang="en-US" altLang="en-US" dirty="0"/>
              <a:t> © 2023 CareAllies, Inc.</a:t>
            </a:r>
          </a:p>
        </p:txBody>
      </p:sp>
    </p:spTree>
    <p:extLst>
      <p:ext uri="{BB962C8B-B14F-4D97-AF65-F5344CB8AC3E}">
        <p14:creationId xmlns:p14="http://schemas.microsoft.com/office/powerpoint/2010/main" val="15250917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egal-line-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47B731-FEF0-9143-951E-996FA251A8A0}"/>
              </a:ext>
            </a:extLst>
          </p:cNvPr>
          <p:cNvPicPr>
            <a:picLocks noChangeAspect="1"/>
          </p:cNvPicPr>
          <p:nvPr/>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8A44A5D-0D51-264C-9E8D-25B28928FB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9332" y="5447581"/>
            <a:ext cx="4088145" cy="1224259"/>
          </a:xfrm>
          <a:prstGeom prst="rect">
            <a:avLst/>
          </a:prstGeom>
        </p:spPr>
      </p:pic>
      <p:pic>
        <p:nvPicPr>
          <p:cNvPr id="9" name="Picture 8">
            <a:extLst>
              <a:ext uri="{FF2B5EF4-FFF2-40B4-BE49-F238E27FC236}">
                <a16:creationId xmlns:a16="http://schemas.microsoft.com/office/drawing/2014/main" id="{3994ACA2-FD1E-614E-BAFD-7ACF14234660}"/>
              </a:ext>
            </a:extLst>
          </p:cNvPr>
          <p:cNvPicPr>
            <a:picLocks noChangeAspect="1"/>
          </p:cNvPicPr>
          <p:nvPr/>
        </p:nvPicPr>
        <p:blipFill>
          <a:blip r:embed="rId4"/>
          <a:stretch>
            <a:fillRect/>
          </a:stretch>
        </p:blipFill>
        <p:spPr>
          <a:xfrm>
            <a:off x="764745" y="477158"/>
            <a:ext cx="3025057" cy="1771820"/>
          </a:xfrm>
          <a:prstGeom prst="rect">
            <a:avLst/>
          </a:prstGeom>
        </p:spPr>
      </p:pic>
      <p:sp>
        <p:nvSpPr>
          <p:cNvPr id="5" name="TextBox 4"/>
          <p:cNvSpPr txBox="1"/>
          <p:nvPr/>
        </p:nvSpPr>
        <p:spPr>
          <a:xfrm>
            <a:off x="840945" y="3390900"/>
            <a:ext cx="10831513" cy="861774"/>
          </a:xfrm>
          <a:prstGeom prst="rect">
            <a:avLst/>
          </a:prstGeom>
          <a:noFill/>
        </p:spPr>
        <p:txBody>
          <a:bodyPr wrap="square" rtlCol="0">
            <a:spAutoFit/>
          </a:bodyPr>
          <a:lstStyle/>
          <a:p>
            <a:r>
              <a:rPr lang="en-US" sz="1000" dirty="0">
                <a:solidFill>
                  <a:schemeClr val="bg1"/>
                </a:solidFill>
                <a:latin typeface="Arial" panose="020B0604020202020204" pitchFamily="34" charset="0"/>
                <a:ea typeface="ＭＳ Ｐゴシック" charset="0"/>
                <a:cs typeface="Arial" panose="020B0604020202020204" pitchFamily="34" charset="0"/>
              </a:rPr>
              <a:t>All CareAllies products and services are provided exclusively by or through operating subsidiaries of The Cigna Group.</a:t>
            </a:r>
          </a:p>
          <a:p>
            <a:endParaRPr lang="en-US" altLang="en-US" sz="1000" dirty="0">
              <a:solidFill>
                <a:schemeClr val="bg1"/>
              </a:solidFill>
              <a:latin typeface="Arial" panose="020B0604020202020204" pitchFamily="34" charset="0"/>
              <a:ea typeface="ＭＳ Ｐゴシック" charset="0"/>
              <a:cs typeface="Arial" panose="020B0604020202020204" pitchFamily="34" charset="0"/>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1000" dirty="0">
                <a:solidFill>
                  <a:schemeClr val="bg1"/>
                </a:solidFill>
              </a:rPr>
              <a:t>© 2023 CareAllies</a:t>
            </a:r>
            <a:endParaRPr lang="en-US" sz="1000" dirty="0">
              <a:solidFill>
                <a:schemeClr val="bg1"/>
              </a:solidFill>
              <a:cs typeface="Arial"/>
            </a:endParaRPr>
          </a:p>
          <a:p>
            <a:endParaRPr lang="en-US" dirty="0"/>
          </a:p>
        </p:txBody>
      </p:sp>
    </p:spTree>
    <p:extLst>
      <p:ext uri="{BB962C8B-B14F-4D97-AF65-F5344CB8AC3E}">
        <p14:creationId xmlns:p14="http://schemas.microsoft.com/office/powerpoint/2010/main" val="2562200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 Titl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FC88BB73-9247-4EBD-B017-3AE4B5B93BD6}"/>
              </a:ext>
            </a:extLst>
          </p:cNvPr>
          <p:cNvSpPr>
            <a:spLocks noGrp="1"/>
          </p:cNvSpPr>
          <p:nvPr>
            <p:ph type="pic" sz="quarter" idx="13"/>
          </p:nvPr>
        </p:nvSpPr>
        <p:spPr>
          <a:xfrm>
            <a:off x="7511375" y="557256"/>
            <a:ext cx="4137698" cy="3797029"/>
          </a:xfrm>
          <a:solidFill>
            <a:schemeClr val="bg2"/>
          </a:solidFill>
        </p:spPr>
        <p:txBody>
          <a:bodyPr tIns="72000"/>
          <a:lstStyle>
            <a:lvl1pPr marL="0" indent="0" algn="ctr">
              <a:buNone/>
              <a:defRPr/>
            </a:lvl1pPr>
          </a:lstStyle>
          <a:p>
            <a:r>
              <a:rPr lang="en-US" dirty="0"/>
              <a:t>Click icon to add picture</a:t>
            </a:r>
            <a:endParaRPr lang="en-US"/>
          </a:p>
        </p:txBody>
      </p:sp>
      <p:sp>
        <p:nvSpPr>
          <p:cNvPr id="2" name="Title 1"/>
          <p:cNvSpPr>
            <a:spLocks noGrp="1"/>
          </p:cNvSpPr>
          <p:nvPr>
            <p:ph type="ctrTitle" hasCustomPrompt="1"/>
          </p:nvPr>
        </p:nvSpPr>
        <p:spPr>
          <a:xfrm>
            <a:off x="525600" y="280800"/>
            <a:ext cx="6413363" cy="2882899"/>
          </a:xfrm>
        </p:spPr>
        <p:txBody>
          <a:bodyPr anchor="b"/>
          <a:lstStyle>
            <a:lvl1pPr algn="l">
              <a:defRPr sz="6000" b="1">
                <a:solidFill>
                  <a:srgbClr val="002850"/>
                </a:solidFill>
              </a:defRPr>
            </a:lvl1pPr>
          </a:lstStyle>
          <a:p>
            <a:r>
              <a:rPr lang="en-US" dirty="0"/>
              <a:t>CLICK TO ADD TITLE</a:t>
            </a:r>
            <a:endParaRPr lang="en-US"/>
          </a:p>
        </p:txBody>
      </p:sp>
      <p:sp>
        <p:nvSpPr>
          <p:cNvPr id="3" name="Subtitle 2"/>
          <p:cNvSpPr>
            <a:spLocks noGrp="1"/>
          </p:cNvSpPr>
          <p:nvPr>
            <p:ph type="subTitle" idx="1" hasCustomPrompt="1"/>
          </p:nvPr>
        </p:nvSpPr>
        <p:spPr>
          <a:xfrm>
            <a:off x="539750" y="3248025"/>
            <a:ext cx="6399214" cy="2009775"/>
          </a:xfrm>
        </p:spPr>
        <p:txBody>
          <a:bodyPr/>
          <a:lstStyle>
            <a:lvl1pPr marL="0" indent="0" algn="l">
              <a:spcBef>
                <a:spcPts val="0"/>
              </a:spcBef>
              <a:buFont typeface="Arial" panose="020B0604020202020204" pitchFamily="34" charset="0"/>
              <a:buChar char="​"/>
              <a:defRPr sz="2400">
                <a:solidFill>
                  <a:srgbClr val="0065A6"/>
                </a:solidFill>
              </a:defRPr>
            </a:lvl1pPr>
            <a:lvl2pPr marL="0" indent="0" algn="l">
              <a:buFont typeface="Arial" panose="020B0604020202020204" pitchFamily="34" charset="0"/>
              <a:buChar char="​"/>
              <a:defRPr sz="2000">
                <a:solidFill>
                  <a:srgbClr val="0065A6"/>
                </a:solidFill>
              </a:defRPr>
            </a:lvl2pPr>
            <a:lvl3pPr marL="0" indent="0" algn="l">
              <a:buFont typeface="Arial" panose="020B0604020202020204" pitchFamily="34" charset="0"/>
              <a:buChar char="​"/>
              <a:defRPr sz="2000">
                <a:solidFill>
                  <a:srgbClr val="0065A6"/>
                </a:solidFill>
              </a:defRPr>
            </a:lvl3pPr>
            <a:lvl4pPr marL="0" indent="0" algn="l">
              <a:buFont typeface="Arial" panose="020B0604020202020204" pitchFamily="34" charset="0"/>
              <a:buChar char="​"/>
              <a:defRPr sz="2000">
                <a:solidFill>
                  <a:srgbClr val="0065A6"/>
                </a:solidFill>
              </a:defRPr>
            </a:lvl4pPr>
            <a:lvl5pPr marL="0" indent="0" algn="l">
              <a:buFont typeface="Arial" panose="020B0604020202020204" pitchFamily="34" charset="0"/>
              <a:buChar char="​"/>
              <a:defRPr sz="2000">
                <a:solidFill>
                  <a:srgbClr val="0065A6"/>
                </a:solidFill>
              </a:defRPr>
            </a:lvl5pPr>
            <a:lvl6pPr marL="0" indent="0" algn="l">
              <a:buFont typeface="Arial" panose="020B0604020202020204" pitchFamily="34" charset="0"/>
              <a:buChar char="​"/>
              <a:defRPr sz="2000">
                <a:solidFill>
                  <a:srgbClr val="0065A6"/>
                </a:solidFill>
              </a:defRPr>
            </a:lvl6pPr>
            <a:lvl7pPr marL="0" indent="0" algn="l">
              <a:buFont typeface="Arial" panose="020B0604020202020204" pitchFamily="34" charset="0"/>
              <a:buChar char="​"/>
              <a:defRPr sz="2000">
                <a:solidFill>
                  <a:srgbClr val="0065A6"/>
                </a:solidFill>
              </a:defRPr>
            </a:lvl7pPr>
            <a:lvl8pPr marL="0" indent="0" algn="l">
              <a:buFont typeface="Arial" panose="020B0604020202020204" pitchFamily="34" charset="0"/>
              <a:buChar char="​"/>
              <a:defRPr sz="2000">
                <a:solidFill>
                  <a:srgbClr val="0065A6"/>
                </a:solidFill>
              </a:defRPr>
            </a:lvl8pPr>
            <a:lvl9pPr marL="0" indent="0" algn="l">
              <a:buFont typeface="Arial" panose="020B0604020202020204" pitchFamily="34" charset="0"/>
              <a:buChar char="​"/>
              <a:defRPr sz="2000">
                <a:solidFill>
                  <a:srgbClr val="0065A6"/>
                </a:solidFill>
              </a:defRPr>
            </a:lvl9pPr>
          </a:lstStyle>
          <a:p>
            <a:r>
              <a:rPr lang="en-US" dirty="0"/>
              <a:t>Click to add subtitle</a:t>
            </a:r>
            <a:endParaRPr lang="en-US"/>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grpSp>
        <p:nvGrpSpPr>
          <p:cNvPr id="10" name="Group 9">
            <a:extLst>
              <a:ext uri="{FF2B5EF4-FFF2-40B4-BE49-F238E27FC236}">
                <a16:creationId xmlns:a16="http://schemas.microsoft.com/office/drawing/2014/main" id="{5607DE6E-6520-4D78-9D36-18788F1886A2}"/>
              </a:ext>
            </a:extLst>
          </p:cNvPr>
          <p:cNvGrpSpPr/>
          <p:nvPr userDrawn="1"/>
        </p:nvGrpSpPr>
        <p:grpSpPr>
          <a:xfrm>
            <a:off x="0" y="5929407"/>
            <a:ext cx="12192000" cy="928594"/>
            <a:chOff x="-17463" y="4483498"/>
            <a:chExt cx="9170989" cy="666353"/>
          </a:xfrm>
        </p:grpSpPr>
        <p:sp>
          <p:nvSpPr>
            <p:cNvPr id="11" name="Rectangle 10">
              <a:extLst>
                <a:ext uri="{FF2B5EF4-FFF2-40B4-BE49-F238E27FC236}">
                  <a16:creationId xmlns:a16="http://schemas.microsoft.com/office/drawing/2014/main" id="{4CB5C52E-41A1-416E-9BDC-4EB6F299B452}"/>
                </a:ext>
              </a:extLst>
            </p:cNvPr>
            <p:cNvSpPr/>
            <p:nvPr userDrawn="1"/>
          </p:nvSpPr>
          <p:spPr bwMode="auto">
            <a:xfrm rot="5400000" flipH="1">
              <a:off x="4334550" y="131486"/>
              <a:ext cx="466963" cy="9170988"/>
            </a:xfrm>
            <a:prstGeom prst="rect">
              <a:avLst/>
            </a:prstGeom>
            <a:solidFill>
              <a:srgbClr val="0065A6"/>
            </a:solidFill>
            <a:ln w="34925"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00"/>
                </a:solidFill>
                <a:latin typeface="Arial"/>
                <a:ea typeface="ＭＳ Ｐゴシック" pitchFamily="34" charset="-128"/>
              </a:endParaRPr>
            </a:p>
          </p:txBody>
        </p:sp>
        <p:sp>
          <p:nvSpPr>
            <p:cNvPr id="12" name="Rectangle 11">
              <a:extLst>
                <a:ext uri="{FF2B5EF4-FFF2-40B4-BE49-F238E27FC236}">
                  <a16:creationId xmlns:a16="http://schemas.microsoft.com/office/drawing/2014/main" id="{49D0DBC5-1827-429F-8C54-6EAC94A52B5F}"/>
                </a:ext>
              </a:extLst>
            </p:cNvPr>
            <p:cNvSpPr/>
            <p:nvPr userDrawn="1"/>
          </p:nvSpPr>
          <p:spPr bwMode="auto">
            <a:xfrm rot="5400000">
              <a:off x="4465162" y="461488"/>
              <a:ext cx="205738" cy="9170988"/>
            </a:xfrm>
            <a:prstGeom prst="rect">
              <a:avLst/>
            </a:prstGeom>
            <a:solidFill>
              <a:srgbClr val="002850"/>
            </a:solidFill>
            <a:ln w="34925"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00"/>
                </a:solidFill>
                <a:latin typeface="Arial"/>
                <a:ea typeface="ＭＳ Ｐゴシック" pitchFamily="34" charset="-128"/>
              </a:endParaRPr>
            </a:p>
          </p:txBody>
        </p:sp>
      </p:grpSp>
      <p:pic>
        <p:nvPicPr>
          <p:cNvPr id="14" name="image" descr="{&quot;templafy&quot;:{&quot;id&quot;:&quot;efcffddb-65c4-4e58-869a-2896e2144d8c&quot;}}">
            <a:extLst>
              <a:ext uri="{FF2B5EF4-FFF2-40B4-BE49-F238E27FC236}">
                <a16:creationId xmlns:a16="http://schemas.microsoft.com/office/drawing/2014/main" id="{BEDB4058-1DFC-45A4-88B2-21CA4754EDA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5752"/>
          <a:stretch/>
        </p:blipFill>
        <p:spPr>
          <a:xfrm>
            <a:off x="9843294" y="5168548"/>
            <a:ext cx="2046288" cy="850112"/>
          </a:xfrm>
          <a:prstGeom prst="rect">
            <a:avLst/>
          </a:prstGeom>
        </p:spPr>
      </p:pic>
      <p:pic>
        <p:nvPicPr>
          <p:cNvPr id="16" name="Picture 15">
            <a:extLst>
              <a:ext uri="{FF2B5EF4-FFF2-40B4-BE49-F238E27FC236}">
                <a16:creationId xmlns:a16="http://schemas.microsoft.com/office/drawing/2014/main" id="{D99B9413-3791-43FD-9DC5-BDF2B41CB4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4659" t="30410" r="-6860" b="10635"/>
          <a:stretch/>
        </p:blipFill>
        <p:spPr>
          <a:xfrm>
            <a:off x="357982" y="5431828"/>
            <a:ext cx="2876549" cy="501186"/>
          </a:xfrm>
          <a:prstGeom prst="rect">
            <a:avLst/>
          </a:prstGeom>
        </p:spPr>
      </p:pic>
      <p:sp>
        <p:nvSpPr>
          <p:cNvPr id="28" name="Date Placeholder 2">
            <a:extLst>
              <a:ext uri="{FF2B5EF4-FFF2-40B4-BE49-F238E27FC236}">
                <a16:creationId xmlns:a16="http://schemas.microsoft.com/office/drawing/2014/main" id="{53E0D9F7-3ABA-454D-902A-BC2E3F8E93BA}"/>
              </a:ext>
            </a:extLst>
          </p:cNvPr>
          <p:cNvSpPr>
            <a:spLocks noGrp="1"/>
          </p:cNvSpPr>
          <p:nvPr>
            <p:ph type="dt" sz="half" idx="10"/>
          </p:nvPr>
        </p:nvSpPr>
        <p:spPr>
          <a:xfrm>
            <a:off x="0" y="6912000"/>
            <a:ext cx="0" cy="0"/>
          </a:xfrm>
          <a:prstGeom prst="rect">
            <a:avLst/>
          </a:prstGeom>
        </p:spPr>
        <p:txBody>
          <a:bodyPr/>
          <a:lstStyle>
            <a:lvl1pPr>
              <a:defRPr>
                <a:noFill/>
              </a:defRPr>
            </a:lvl1pPr>
          </a:lstStyle>
          <a:p>
            <a:fld id="{976A9123-D08D-48A5-A0FC-D9CC285D7176}" type="datetime3">
              <a:rPr lang="en-US" smtClean="0"/>
              <a:t>3 August 2023</a:t>
            </a:fld>
            <a:endParaRPr lang="en-US" dirty="0"/>
          </a:p>
        </p:txBody>
      </p:sp>
      <p:sp>
        <p:nvSpPr>
          <p:cNvPr id="30" name="Slide Number Placeholder 4">
            <a:extLst>
              <a:ext uri="{FF2B5EF4-FFF2-40B4-BE49-F238E27FC236}">
                <a16:creationId xmlns:a16="http://schemas.microsoft.com/office/drawing/2014/main" id="{0F5D7489-B86B-45C9-A8B5-0B6B0017FC2F}"/>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US" smtClean="0"/>
              <a:pPr/>
              <a:t>‹#›</a:t>
            </a:fld>
            <a:endParaRPr lang="en-US" dirty="0"/>
          </a:p>
        </p:txBody>
      </p:sp>
      <p:sp>
        <p:nvSpPr>
          <p:cNvPr id="4" name="text" descr="{&quot;templafy&quot;:{&quot;id&quot;:&quot;3e0bfbd0-0cc8-4a49-80ed-c238b389cfcc&quot;}}" hidden="1" title="Form.Cigna_Confidentiality.Cigna_confidentiality">
            <a:extLst>
              <a:ext uri="{FF2B5EF4-FFF2-40B4-BE49-F238E27FC236}">
                <a16:creationId xmlns:a16="http://schemas.microsoft.com/office/drawing/2014/main" id="{7726F8B8-91B8-4BFB-94A6-D84AEED65FF7}"/>
              </a:ext>
            </a:extLst>
          </p:cNvPr>
          <p:cNvSpPr/>
          <p:nvPr userDrawn="1"/>
        </p:nvSpPr>
        <p:spPr>
          <a:xfrm>
            <a:off x="6438902" y="6579906"/>
            <a:ext cx="3843336" cy="115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l"/>
            <a:endParaRPr lang="en-US" sz="800" cap="none" baseline="0" noProof="0" dirty="0">
              <a:solidFill>
                <a:schemeClr val="bg1"/>
              </a:solidFill>
              <a:latin typeface="+mj-lt"/>
            </a:endParaRPr>
          </a:p>
        </p:txBody>
      </p:sp>
      <p:sp>
        <p:nvSpPr>
          <p:cNvPr id="15" name="text" descr="{&quot;templafy&quot;:{&quot;id&quot;:&quot;0d528f4b-ee6e-4ec5-ab4f-1a1f83f4ccee&quot;}}" title="Form.Cigna_Confidentiality.CignaConfidentiality">
            <a:extLst>
              <a:ext uri="{FF2B5EF4-FFF2-40B4-BE49-F238E27FC236}">
                <a16:creationId xmlns:a16="http://schemas.microsoft.com/office/drawing/2014/main" id="{06321C34-E6BC-45EC-913A-AB84604236D1}"/>
              </a:ext>
            </a:extLst>
          </p:cNvPr>
          <p:cNvSpPr/>
          <p:nvPr userDrawn="1"/>
        </p:nvSpPr>
        <p:spPr>
          <a:xfrm>
            <a:off x="2214563" y="6573838"/>
            <a:ext cx="4067176" cy="115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lang="en-US" sz="800" noProof="0" dirty="0">
                <a:solidFill>
                  <a:schemeClr val="bg1"/>
                </a:solidFill>
              </a:rPr>
              <a:t>Confidential, unpublished property of Cigna. Do not duplicate or distribute. © 2022 Cigna</a:t>
            </a:r>
          </a:p>
        </p:txBody>
      </p:sp>
      <p:sp>
        <p:nvSpPr>
          <p:cNvPr id="17" name="FLD_PresentationTitle">
            <a:extLst>
              <a:ext uri="{FF2B5EF4-FFF2-40B4-BE49-F238E27FC236}">
                <a16:creationId xmlns:a16="http://schemas.microsoft.com/office/drawing/2014/main" id="{86243868-F824-4EB9-A7B5-830A24474D26}"/>
              </a:ext>
            </a:extLst>
          </p:cNvPr>
          <p:cNvSpPr>
            <a:spLocks noGrp="1"/>
          </p:cNvSpPr>
          <p:nvPr>
            <p:ph type="ftr" sz="quarter" idx="3"/>
          </p:nvPr>
        </p:nvSpPr>
        <p:spPr>
          <a:xfrm>
            <a:off x="0" y="6876000"/>
            <a:ext cx="0" cy="0"/>
          </a:xfrm>
          <a:prstGeom prst="rect">
            <a:avLst/>
          </a:prstGeom>
        </p:spPr>
        <p:txBody>
          <a:bodyPr vert="horz" lIns="0" tIns="0" rIns="0" bIns="0" rtlCol="0" anchor="b" anchorCtr="0"/>
          <a:lstStyle>
            <a:lvl1pPr algn="l">
              <a:defRPr sz="100" cap="none" baseline="0">
                <a:solidFill>
                  <a:schemeClr val="tx2"/>
                </a:solidFill>
                <a:latin typeface="+mj-lt"/>
              </a:defRPr>
            </a:lvl1pPr>
          </a:lstStyle>
          <a:p>
            <a:endParaRPr lang="en-US" dirty="0"/>
          </a:p>
        </p:txBody>
      </p:sp>
      <p:pic>
        <p:nvPicPr>
          <p:cNvPr id="21" name="image" descr="{&quot;templafy&quot;:{&quot;id&quot;:&quot;3ae926d8-a3f1-4f96-a2a2-bf6b0b0cdbfb&quot;}}" hidden="1">
            <a:extLst>
              <a:ext uri="{FF2B5EF4-FFF2-40B4-BE49-F238E27FC236}">
                <a16:creationId xmlns:a16="http://schemas.microsoft.com/office/drawing/2014/main" id="{9AC5D0D9-7E01-4A28-B81E-45667F66067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100651" y="5372101"/>
            <a:ext cx="3562713" cy="441658"/>
          </a:xfrm>
          <a:prstGeom prst="rect">
            <a:avLst/>
          </a:prstGeom>
        </p:spPr>
      </p:pic>
      <p:sp>
        <p:nvSpPr>
          <p:cNvPr id="19" name="text" descr="{&quot;templafy&quot;:{&quot;id&quot;:&quot;7c5de6a4-101f-47e7-aadf-16f3a757c382&quot;}}" hidden="1" title="text">
            <a:extLst>
              <a:ext uri="{FF2B5EF4-FFF2-40B4-BE49-F238E27FC236}">
                <a16:creationId xmlns:a16="http://schemas.microsoft.com/office/drawing/2014/main" id="{C11F7669-5B9A-4C05-9423-A107ACA4BDEF}"/>
              </a:ext>
            </a:extLst>
          </p:cNvPr>
          <p:cNvSpPr txBox="1"/>
          <p:nvPr userDrawn="1"/>
        </p:nvSpPr>
        <p:spPr>
          <a:xfrm>
            <a:off x="2741930" y="6088856"/>
            <a:ext cx="5618640" cy="369332"/>
          </a:xfrm>
          <a:prstGeom prst="rect">
            <a:avLst/>
          </a:prstGeom>
          <a:noFill/>
        </p:spPr>
        <p:txBody>
          <a:bodyPr wrap="square" lIns="0" tIns="0" rIns="0" bIns="0">
            <a:spAutoFit/>
          </a:bodyPr>
          <a:lstStyle/>
          <a:p>
            <a:r>
              <a:rPr lang="en-US" sz="800" dirty="0">
                <a:solidFill>
                  <a:schemeClr val="bg1"/>
                </a:solidFill>
                <a:effectLst/>
                <a:latin typeface="+mn-lt"/>
                <a:ea typeface="Yu Gothic" panose="020B0400000000000000" pitchFamily="34" charset="-128"/>
              </a:rPr>
              <a:t>Cigna Medical Group is the medical group practice division of Cigna HealthCare of Arizona, Inc. All Cigna Medical Group services are provided exclusively by or through Cigna HealthCare of Arizona Inc., and not by Cigna Corporation. The Cigna Medical Group name, logo, and other Cigna marks are owned by Cigna Intellectual Property, Inc. © 2022</a:t>
            </a:r>
            <a:endParaRPr lang="en-US" sz="800" dirty="0">
              <a:solidFill>
                <a:schemeClr val="bg1"/>
              </a:solidFill>
              <a:latin typeface="+mn-lt"/>
            </a:endParaRPr>
          </a:p>
        </p:txBody>
      </p:sp>
    </p:spTree>
    <p:extLst>
      <p:ext uri="{BB962C8B-B14F-4D97-AF65-F5344CB8AC3E}">
        <p14:creationId xmlns:p14="http://schemas.microsoft.com/office/powerpoint/2010/main" val="16373187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25600" y="280800"/>
            <a:ext cx="11137763" cy="2882899"/>
          </a:xfrm>
        </p:spPr>
        <p:txBody>
          <a:bodyPr anchor="b"/>
          <a:lstStyle>
            <a:lvl1pPr algn="l">
              <a:defRPr sz="6000" b="1">
                <a:solidFill>
                  <a:srgbClr val="002850"/>
                </a:solidFill>
              </a:defRPr>
            </a:lvl1pPr>
          </a:lstStyle>
          <a:p>
            <a:r>
              <a:rPr lang="en-US" dirty="0"/>
              <a:t>CLICK TO ADD TITLE</a:t>
            </a:r>
            <a:endParaRPr lang="en-US"/>
          </a:p>
        </p:txBody>
      </p:sp>
      <p:sp>
        <p:nvSpPr>
          <p:cNvPr id="3" name="Subtitle 2"/>
          <p:cNvSpPr>
            <a:spLocks noGrp="1"/>
          </p:cNvSpPr>
          <p:nvPr>
            <p:ph type="subTitle" idx="1" hasCustomPrompt="1"/>
          </p:nvPr>
        </p:nvSpPr>
        <p:spPr>
          <a:xfrm>
            <a:off x="539749" y="3248025"/>
            <a:ext cx="11113191" cy="2009775"/>
          </a:xfrm>
        </p:spPr>
        <p:txBody>
          <a:bodyPr/>
          <a:lstStyle>
            <a:lvl1pPr marL="0" indent="0" algn="l">
              <a:spcBef>
                <a:spcPts val="0"/>
              </a:spcBef>
              <a:buFont typeface="Arial" panose="020B0604020202020204" pitchFamily="34" charset="0"/>
              <a:buChar char="​"/>
              <a:defRPr sz="2400">
                <a:solidFill>
                  <a:srgbClr val="0065A6"/>
                </a:solidFill>
              </a:defRPr>
            </a:lvl1pPr>
            <a:lvl2pPr marL="0" indent="0" algn="l">
              <a:buFont typeface="Arial" panose="020B0604020202020204" pitchFamily="34" charset="0"/>
              <a:buChar char="​"/>
              <a:defRPr sz="2000">
                <a:solidFill>
                  <a:srgbClr val="0065A6"/>
                </a:solidFill>
              </a:defRPr>
            </a:lvl2pPr>
            <a:lvl3pPr marL="0" indent="0" algn="l">
              <a:buFont typeface="Arial" panose="020B0604020202020204" pitchFamily="34" charset="0"/>
              <a:buChar char="​"/>
              <a:defRPr sz="2000">
                <a:solidFill>
                  <a:srgbClr val="0065A6"/>
                </a:solidFill>
              </a:defRPr>
            </a:lvl3pPr>
            <a:lvl4pPr marL="0" indent="0" algn="l">
              <a:buFont typeface="Arial" panose="020B0604020202020204" pitchFamily="34" charset="0"/>
              <a:buChar char="​"/>
              <a:defRPr sz="2000">
                <a:solidFill>
                  <a:srgbClr val="0065A6"/>
                </a:solidFill>
              </a:defRPr>
            </a:lvl4pPr>
            <a:lvl5pPr marL="0" indent="0" algn="l">
              <a:buFont typeface="Arial" panose="020B0604020202020204" pitchFamily="34" charset="0"/>
              <a:buChar char="​"/>
              <a:defRPr sz="2000">
                <a:solidFill>
                  <a:srgbClr val="0065A6"/>
                </a:solidFill>
              </a:defRPr>
            </a:lvl5pPr>
            <a:lvl6pPr marL="0" indent="0" algn="l">
              <a:buFont typeface="Arial" panose="020B0604020202020204" pitchFamily="34" charset="0"/>
              <a:buChar char="​"/>
              <a:defRPr sz="2000">
                <a:solidFill>
                  <a:srgbClr val="0065A6"/>
                </a:solidFill>
              </a:defRPr>
            </a:lvl6pPr>
            <a:lvl7pPr marL="0" indent="0" algn="l">
              <a:buFont typeface="Arial" panose="020B0604020202020204" pitchFamily="34" charset="0"/>
              <a:buChar char="​"/>
              <a:defRPr sz="2000">
                <a:solidFill>
                  <a:srgbClr val="0065A6"/>
                </a:solidFill>
              </a:defRPr>
            </a:lvl7pPr>
            <a:lvl8pPr marL="0" indent="0" algn="l">
              <a:buFont typeface="Arial" panose="020B0604020202020204" pitchFamily="34" charset="0"/>
              <a:buChar char="​"/>
              <a:defRPr sz="2000">
                <a:solidFill>
                  <a:srgbClr val="0065A6"/>
                </a:solidFill>
              </a:defRPr>
            </a:lvl8pPr>
            <a:lvl9pPr marL="0" indent="0" algn="l">
              <a:buFont typeface="Arial" panose="020B0604020202020204" pitchFamily="34" charset="0"/>
              <a:buChar char="​"/>
              <a:defRPr sz="2000">
                <a:solidFill>
                  <a:srgbClr val="0065A6"/>
                </a:solidFill>
              </a:defRPr>
            </a:lvl9pPr>
          </a:lstStyle>
          <a:p>
            <a:r>
              <a:rPr lang="en-US" dirty="0"/>
              <a:t>Click to add subtitle</a:t>
            </a:r>
            <a:endParaRPr lang="en-US"/>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grpSp>
        <p:nvGrpSpPr>
          <p:cNvPr id="10" name="Group 9">
            <a:extLst>
              <a:ext uri="{FF2B5EF4-FFF2-40B4-BE49-F238E27FC236}">
                <a16:creationId xmlns:a16="http://schemas.microsoft.com/office/drawing/2014/main" id="{5607DE6E-6520-4D78-9D36-18788F1886A2}"/>
              </a:ext>
            </a:extLst>
          </p:cNvPr>
          <p:cNvGrpSpPr/>
          <p:nvPr userDrawn="1"/>
        </p:nvGrpSpPr>
        <p:grpSpPr>
          <a:xfrm>
            <a:off x="0" y="5929407"/>
            <a:ext cx="12192000" cy="928594"/>
            <a:chOff x="-17463" y="4483498"/>
            <a:chExt cx="9170989" cy="666353"/>
          </a:xfrm>
        </p:grpSpPr>
        <p:sp>
          <p:nvSpPr>
            <p:cNvPr id="11" name="Rectangle 10">
              <a:extLst>
                <a:ext uri="{FF2B5EF4-FFF2-40B4-BE49-F238E27FC236}">
                  <a16:creationId xmlns:a16="http://schemas.microsoft.com/office/drawing/2014/main" id="{4CB5C52E-41A1-416E-9BDC-4EB6F299B452}"/>
                </a:ext>
              </a:extLst>
            </p:cNvPr>
            <p:cNvSpPr/>
            <p:nvPr userDrawn="1"/>
          </p:nvSpPr>
          <p:spPr bwMode="auto">
            <a:xfrm rot="5400000" flipH="1">
              <a:off x="4334550" y="131486"/>
              <a:ext cx="466963" cy="9170988"/>
            </a:xfrm>
            <a:prstGeom prst="rect">
              <a:avLst/>
            </a:prstGeom>
            <a:solidFill>
              <a:srgbClr val="0065A6"/>
            </a:solidFill>
            <a:ln w="34925"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00"/>
                </a:solidFill>
                <a:latin typeface="Arial"/>
                <a:ea typeface="ＭＳ Ｐゴシック" pitchFamily="34" charset="-128"/>
              </a:endParaRPr>
            </a:p>
          </p:txBody>
        </p:sp>
        <p:sp>
          <p:nvSpPr>
            <p:cNvPr id="12" name="Rectangle 11">
              <a:extLst>
                <a:ext uri="{FF2B5EF4-FFF2-40B4-BE49-F238E27FC236}">
                  <a16:creationId xmlns:a16="http://schemas.microsoft.com/office/drawing/2014/main" id="{49D0DBC5-1827-429F-8C54-6EAC94A52B5F}"/>
                </a:ext>
              </a:extLst>
            </p:cNvPr>
            <p:cNvSpPr/>
            <p:nvPr userDrawn="1"/>
          </p:nvSpPr>
          <p:spPr bwMode="auto">
            <a:xfrm rot="5400000">
              <a:off x="4465162" y="461488"/>
              <a:ext cx="205738" cy="9170988"/>
            </a:xfrm>
            <a:prstGeom prst="rect">
              <a:avLst/>
            </a:prstGeom>
            <a:solidFill>
              <a:srgbClr val="002850"/>
            </a:solidFill>
            <a:ln w="34925"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00"/>
                </a:solidFill>
                <a:latin typeface="Arial"/>
                <a:ea typeface="ＭＳ Ｐゴシック" pitchFamily="34" charset="-128"/>
              </a:endParaRPr>
            </a:p>
          </p:txBody>
        </p:sp>
      </p:grpSp>
      <p:pic>
        <p:nvPicPr>
          <p:cNvPr id="16" name="Picture 15">
            <a:extLst>
              <a:ext uri="{FF2B5EF4-FFF2-40B4-BE49-F238E27FC236}">
                <a16:creationId xmlns:a16="http://schemas.microsoft.com/office/drawing/2014/main" id="{D99B9413-3791-43FD-9DC5-BDF2B41CB4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4659" t="30410" r="-6860" b="10635"/>
          <a:stretch/>
        </p:blipFill>
        <p:spPr>
          <a:xfrm>
            <a:off x="357982" y="5431828"/>
            <a:ext cx="2876549" cy="501186"/>
          </a:xfrm>
          <a:prstGeom prst="rect">
            <a:avLst/>
          </a:prstGeom>
        </p:spPr>
      </p:pic>
      <p:sp>
        <p:nvSpPr>
          <p:cNvPr id="28" name="Date Placeholder 2">
            <a:extLst>
              <a:ext uri="{FF2B5EF4-FFF2-40B4-BE49-F238E27FC236}">
                <a16:creationId xmlns:a16="http://schemas.microsoft.com/office/drawing/2014/main" id="{53E0D9F7-3ABA-454D-902A-BC2E3F8E93BA}"/>
              </a:ext>
            </a:extLst>
          </p:cNvPr>
          <p:cNvSpPr>
            <a:spLocks noGrp="1"/>
          </p:cNvSpPr>
          <p:nvPr>
            <p:ph type="dt" sz="half" idx="10"/>
          </p:nvPr>
        </p:nvSpPr>
        <p:spPr>
          <a:xfrm>
            <a:off x="0" y="6912000"/>
            <a:ext cx="0" cy="0"/>
          </a:xfrm>
          <a:prstGeom prst="rect">
            <a:avLst/>
          </a:prstGeom>
        </p:spPr>
        <p:txBody>
          <a:bodyPr/>
          <a:lstStyle>
            <a:lvl1pPr>
              <a:defRPr>
                <a:noFill/>
              </a:defRPr>
            </a:lvl1pPr>
          </a:lstStyle>
          <a:p>
            <a:fld id="{DE9822EA-989A-414F-8A90-61A8A5381D86}" type="datetime3">
              <a:rPr lang="en-US" smtClean="0"/>
              <a:t>3 August 2023</a:t>
            </a:fld>
            <a:endParaRPr lang="en-US" dirty="0"/>
          </a:p>
        </p:txBody>
      </p:sp>
      <p:sp>
        <p:nvSpPr>
          <p:cNvPr id="30" name="Slide Number Placeholder 4">
            <a:extLst>
              <a:ext uri="{FF2B5EF4-FFF2-40B4-BE49-F238E27FC236}">
                <a16:creationId xmlns:a16="http://schemas.microsoft.com/office/drawing/2014/main" id="{0F5D7489-B86B-45C9-A8B5-0B6B0017FC2F}"/>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US" smtClean="0"/>
              <a:pPr/>
              <a:t>‹#›</a:t>
            </a:fld>
            <a:endParaRPr lang="en-US" dirty="0"/>
          </a:p>
        </p:txBody>
      </p:sp>
      <p:sp>
        <p:nvSpPr>
          <p:cNvPr id="6" name="text" descr="{&quot;templafy&quot;:{&quot;id&quot;:&quot;5e908e12-a9da-4339-950d-8614083a823f&quot;}}" hidden="1" title="Form.Cigna_Confidentiality.Cigna_confidentiality">
            <a:extLst>
              <a:ext uri="{FF2B5EF4-FFF2-40B4-BE49-F238E27FC236}">
                <a16:creationId xmlns:a16="http://schemas.microsoft.com/office/drawing/2014/main" id="{8E2103FE-61AF-4C0A-B21B-E3AE45877502}"/>
              </a:ext>
            </a:extLst>
          </p:cNvPr>
          <p:cNvSpPr/>
          <p:nvPr userDrawn="1"/>
        </p:nvSpPr>
        <p:spPr>
          <a:xfrm>
            <a:off x="6438902" y="6579906"/>
            <a:ext cx="3843336" cy="115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l"/>
            <a:endParaRPr lang="en-US" sz="800" cap="none" baseline="0" noProof="0" dirty="0">
              <a:solidFill>
                <a:schemeClr val="bg1"/>
              </a:solidFill>
              <a:latin typeface="+mj-lt"/>
            </a:endParaRPr>
          </a:p>
        </p:txBody>
      </p:sp>
      <p:sp>
        <p:nvSpPr>
          <p:cNvPr id="17" name="FLD_PresentationTitle">
            <a:extLst>
              <a:ext uri="{FF2B5EF4-FFF2-40B4-BE49-F238E27FC236}">
                <a16:creationId xmlns:a16="http://schemas.microsoft.com/office/drawing/2014/main" id="{5C341D8F-C1D0-4BA1-9DC2-5E9725485FFE}"/>
              </a:ext>
            </a:extLst>
          </p:cNvPr>
          <p:cNvSpPr>
            <a:spLocks noGrp="1"/>
          </p:cNvSpPr>
          <p:nvPr>
            <p:ph type="ftr" sz="quarter" idx="3"/>
          </p:nvPr>
        </p:nvSpPr>
        <p:spPr>
          <a:xfrm>
            <a:off x="0" y="6876000"/>
            <a:ext cx="0" cy="0"/>
          </a:xfrm>
          <a:prstGeom prst="rect">
            <a:avLst/>
          </a:prstGeom>
        </p:spPr>
        <p:txBody>
          <a:bodyPr vert="horz" lIns="0" tIns="0" rIns="0" bIns="0" rtlCol="0" anchor="b" anchorCtr="0"/>
          <a:lstStyle>
            <a:lvl1pPr algn="l">
              <a:defRPr sz="100" cap="none" baseline="0">
                <a:solidFill>
                  <a:schemeClr val="tx2"/>
                </a:solidFill>
                <a:latin typeface="+mj-lt"/>
              </a:defRPr>
            </a:lvl1pPr>
          </a:lstStyle>
          <a:p>
            <a:endParaRPr lang="en-US" dirty="0"/>
          </a:p>
        </p:txBody>
      </p:sp>
      <p:sp>
        <p:nvSpPr>
          <p:cNvPr id="15" name="text" descr="{&quot;templafy&quot;:{&quot;id&quot;:&quot;6939d91e-3256-4da5-a0f1-7730b8a7f45f&quot;}}" title="Form.Cigna_Confidentiality.CignaConfidentiality">
            <a:extLst>
              <a:ext uri="{FF2B5EF4-FFF2-40B4-BE49-F238E27FC236}">
                <a16:creationId xmlns:a16="http://schemas.microsoft.com/office/drawing/2014/main" id="{3FD80E14-A6B5-412A-ACC0-03B02F04D7F4}"/>
              </a:ext>
            </a:extLst>
          </p:cNvPr>
          <p:cNvSpPr/>
          <p:nvPr userDrawn="1"/>
        </p:nvSpPr>
        <p:spPr>
          <a:xfrm>
            <a:off x="2214563" y="6573838"/>
            <a:ext cx="4067176" cy="115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lang="en-US" sz="800" noProof="0" dirty="0">
                <a:solidFill>
                  <a:schemeClr val="bg1"/>
                </a:solidFill>
              </a:rPr>
              <a:t>Confidential, unpublished property of Cigna. Do not duplicate or distribute. © 2022 Cigna</a:t>
            </a:r>
          </a:p>
        </p:txBody>
      </p:sp>
      <p:pic>
        <p:nvPicPr>
          <p:cNvPr id="18" name="image" descr="{&quot;templafy&quot;:{&quot;id&quot;:&quot;65344647-59f9-4483-9d0e-9549e218e447&quot;}}">
            <a:extLst>
              <a:ext uri="{FF2B5EF4-FFF2-40B4-BE49-F238E27FC236}">
                <a16:creationId xmlns:a16="http://schemas.microsoft.com/office/drawing/2014/main" id="{B7249AE6-C619-4311-BC6D-3058350BC00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5752"/>
          <a:stretch/>
        </p:blipFill>
        <p:spPr>
          <a:xfrm>
            <a:off x="9843294" y="5168548"/>
            <a:ext cx="2046288" cy="850112"/>
          </a:xfrm>
          <a:prstGeom prst="rect">
            <a:avLst/>
          </a:prstGeom>
        </p:spPr>
      </p:pic>
      <p:pic>
        <p:nvPicPr>
          <p:cNvPr id="19" name="image" descr="{&quot;templafy&quot;:{&quot;id&quot;:&quot;5695bcd5-c713-41e7-a94a-1f5864b9052a&quot;}}" hidden="1">
            <a:extLst>
              <a:ext uri="{FF2B5EF4-FFF2-40B4-BE49-F238E27FC236}">
                <a16:creationId xmlns:a16="http://schemas.microsoft.com/office/drawing/2014/main" id="{C8AF1F4D-D7BC-456B-8A71-E1B4E70FFA6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100651" y="5372101"/>
            <a:ext cx="3562713" cy="441658"/>
          </a:xfrm>
          <a:prstGeom prst="rect">
            <a:avLst/>
          </a:prstGeom>
        </p:spPr>
      </p:pic>
      <p:sp>
        <p:nvSpPr>
          <p:cNvPr id="20" name="text" descr="{&quot;templafy&quot;:{&quot;id&quot;:&quot;73b71a83-e7e0-4ba0-b710-d7ade0fae08c&quot;}}" hidden="1" title="text">
            <a:extLst>
              <a:ext uri="{FF2B5EF4-FFF2-40B4-BE49-F238E27FC236}">
                <a16:creationId xmlns:a16="http://schemas.microsoft.com/office/drawing/2014/main" id="{2F24B42B-B16A-417D-A91C-34B3B522CF37}"/>
              </a:ext>
            </a:extLst>
          </p:cNvPr>
          <p:cNvSpPr txBox="1"/>
          <p:nvPr userDrawn="1"/>
        </p:nvSpPr>
        <p:spPr>
          <a:xfrm>
            <a:off x="2741930" y="6088856"/>
            <a:ext cx="5618640" cy="369332"/>
          </a:xfrm>
          <a:prstGeom prst="rect">
            <a:avLst/>
          </a:prstGeom>
          <a:noFill/>
        </p:spPr>
        <p:txBody>
          <a:bodyPr wrap="square" lIns="0" tIns="0" rIns="0" bIns="0">
            <a:spAutoFit/>
          </a:bodyPr>
          <a:lstStyle/>
          <a:p>
            <a:r>
              <a:rPr lang="en-US" sz="800" dirty="0">
                <a:solidFill>
                  <a:schemeClr val="bg1"/>
                </a:solidFill>
                <a:effectLst/>
                <a:latin typeface="+mn-lt"/>
                <a:ea typeface="Yu Gothic" panose="020B0400000000000000" pitchFamily="34" charset="-128"/>
              </a:rPr>
              <a:t>Cigna Medical Group is the medical group practice division of Cigna HealthCare of Arizona, Inc. All Cigna Medical Group services are provided exclusively by or through Cigna HealthCare of Arizona Inc., and not by Cigna Corporation. The Cigna Medical Group name, logo, and other Cigna marks are owned by Cigna Intellectual Property, Inc. © 2022</a:t>
            </a:r>
            <a:endParaRPr lang="en-US" sz="800" dirty="0">
              <a:solidFill>
                <a:schemeClr val="bg1"/>
              </a:solidFill>
              <a:latin typeface="+mn-lt"/>
            </a:endParaRPr>
          </a:p>
        </p:txBody>
      </p:sp>
    </p:spTree>
    <p:extLst>
      <p:ext uri="{BB962C8B-B14F-4D97-AF65-F5344CB8AC3E}">
        <p14:creationId xmlns:p14="http://schemas.microsoft.com/office/powerpoint/2010/main" val="36113943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23875" y="280800"/>
            <a:ext cx="7921625" cy="2871742"/>
          </a:xfrm>
        </p:spPr>
        <p:txBody>
          <a:bodyPr anchor="b"/>
          <a:lstStyle>
            <a:lvl1pPr algn="l">
              <a:defRPr sz="6000" b="1">
                <a:solidFill>
                  <a:srgbClr val="002850"/>
                </a:solidFill>
              </a:defRPr>
            </a:lvl1pPr>
          </a:lstStyle>
          <a:p>
            <a:r>
              <a:rPr lang="en-US" dirty="0"/>
              <a:t>CLICK TO ADD TITLE</a:t>
            </a:r>
            <a:endParaRPr lang="en-US"/>
          </a:p>
        </p:txBody>
      </p:sp>
      <p:sp>
        <p:nvSpPr>
          <p:cNvPr id="3" name="Subtitle 2"/>
          <p:cNvSpPr>
            <a:spLocks noGrp="1"/>
          </p:cNvSpPr>
          <p:nvPr>
            <p:ph type="subTitle" idx="1" hasCustomPrompt="1"/>
          </p:nvPr>
        </p:nvSpPr>
        <p:spPr>
          <a:xfrm>
            <a:off x="523875" y="3729932"/>
            <a:ext cx="7921625" cy="1527867"/>
          </a:xfrm>
        </p:spPr>
        <p:txBody>
          <a:bodyPr/>
          <a:lstStyle>
            <a:lvl1pPr marL="0" indent="0" algn="l">
              <a:spcBef>
                <a:spcPts val="0"/>
              </a:spcBef>
              <a:buFont typeface="Arial" panose="020B0604020202020204" pitchFamily="34" charset="0"/>
              <a:buChar char="​"/>
              <a:defRPr sz="2400">
                <a:solidFill>
                  <a:srgbClr val="0065A6"/>
                </a:solidFill>
              </a:defRPr>
            </a:lvl1pPr>
            <a:lvl2pPr marL="0" indent="0" algn="l">
              <a:buFont typeface="Arial" panose="020B0604020202020204" pitchFamily="34" charset="0"/>
              <a:buChar char="​"/>
              <a:defRPr sz="2000">
                <a:solidFill>
                  <a:srgbClr val="0065A6"/>
                </a:solidFill>
              </a:defRPr>
            </a:lvl2pPr>
            <a:lvl3pPr marL="0" indent="0" algn="l">
              <a:buFont typeface="Arial" panose="020B0604020202020204" pitchFamily="34" charset="0"/>
              <a:buChar char="​"/>
              <a:defRPr sz="2000">
                <a:solidFill>
                  <a:srgbClr val="0065A6"/>
                </a:solidFill>
              </a:defRPr>
            </a:lvl3pPr>
            <a:lvl4pPr marL="0" indent="0" algn="l">
              <a:buFont typeface="Arial" panose="020B0604020202020204" pitchFamily="34" charset="0"/>
              <a:buChar char="​"/>
              <a:defRPr sz="2000">
                <a:solidFill>
                  <a:srgbClr val="0065A6"/>
                </a:solidFill>
              </a:defRPr>
            </a:lvl4pPr>
            <a:lvl5pPr marL="0" indent="0" algn="l">
              <a:buFont typeface="Arial" panose="020B0604020202020204" pitchFamily="34" charset="0"/>
              <a:buChar char="​"/>
              <a:defRPr sz="2000">
                <a:solidFill>
                  <a:srgbClr val="0065A6"/>
                </a:solidFill>
              </a:defRPr>
            </a:lvl5pPr>
            <a:lvl6pPr marL="0" indent="0" algn="l">
              <a:buFont typeface="Arial" panose="020B0604020202020204" pitchFamily="34" charset="0"/>
              <a:buChar char="​"/>
              <a:defRPr sz="2000">
                <a:solidFill>
                  <a:srgbClr val="0065A6"/>
                </a:solidFill>
              </a:defRPr>
            </a:lvl6pPr>
            <a:lvl7pPr marL="0" indent="0" algn="l">
              <a:buFont typeface="Arial" panose="020B0604020202020204" pitchFamily="34" charset="0"/>
              <a:buChar char="​"/>
              <a:defRPr sz="2000">
                <a:solidFill>
                  <a:srgbClr val="0065A6"/>
                </a:solidFill>
              </a:defRPr>
            </a:lvl7pPr>
            <a:lvl8pPr marL="0" indent="0" algn="l">
              <a:buFont typeface="Arial" panose="020B0604020202020204" pitchFamily="34" charset="0"/>
              <a:buChar char="​"/>
              <a:defRPr sz="2000">
                <a:solidFill>
                  <a:srgbClr val="0065A6"/>
                </a:solidFill>
              </a:defRPr>
            </a:lvl8pPr>
            <a:lvl9pPr marL="0" indent="0" algn="l">
              <a:buFont typeface="Arial" panose="020B0604020202020204" pitchFamily="34" charset="0"/>
              <a:buChar char="​"/>
              <a:defRPr sz="2000">
                <a:solidFill>
                  <a:srgbClr val="0065A6"/>
                </a:solidFill>
              </a:defRPr>
            </a:lvl9pPr>
          </a:lstStyle>
          <a:p>
            <a:r>
              <a:rPr lang="en-US" dirty="0"/>
              <a:t>Click to add subtitle</a:t>
            </a:r>
            <a:endParaRPr lang="en-US"/>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8" name="Picture Placeholder 17">
            <a:extLst>
              <a:ext uri="{FF2B5EF4-FFF2-40B4-BE49-F238E27FC236}">
                <a16:creationId xmlns:a16="http://schemas.microsoft.com/office/drawing/2014/main" id="{FC88BB73-9247-4EBD-B017-3AE4B5B93BD6}"/>
              </a:ext>
            </a:extLst>
          </p:cNvPr>
          <p:cNvSpPr>
            <a:spLocks noGrp="1"/>
          </p:cNvSpPr>
          <p:nvPr>
            <p:ph type="pic" sz="quarter" idx="13"/>
          </p:nvPr>
        </p:nvSpPr>
        <p:spPr>
          <a:xfrm>
            <a:off x="8445500" y="753675"/>
            <a:ext cx="3201730" cy="2176749"/>
          </a:xfrm>
          <a:solidFill>
            <a:schemeClr val="bg2"/>
          </a:solidFill>
        </p:spPr>
        <p:txBody>
          <a:bodyPr tIns="72000"/>
          <a:lstStyle>
            <a:lvl1pPr marL="0" indent="0" algn="ctr">
              <a:buNone/>
              <a:defRPr/>
            </a:lvl1pPr>
          </a:lstStyle>
          <a:p>
            <a:r>
              <a:rPr lang="en-US" dirty="0"/>
              <a:t>Click icon to add picture</a:t>
            </a:r>
            <a:endParaRPr lang="en-US"/>
          </a:p>
        </p:txBody>
      </p:sp>
      <p:cxnSp>
        <p:nvCxnSpPr>
          <p:cNvPr id="7" name="Straight Connector 6">
            <a:extLst>
              <a:ext uri="{FF2B5EF4-FFF2-40B4-BE49-F238E27FC236}">
                <a16:creationId xmlns:a16="http://schemas.microsoft.com/office/drawing/2014/main" id="{20DAC18F-881E-4358-9A29-5BE89FD6550B}"/>
              </a:ext>
            </a:extLst>
          </p:cNvPr>
          <p:cNvCxnSpPr>
            <a:cxnSpLocks/>
          </p:cNvCxnSpPr>
          <p:nvPr userDrawn="1"/>
        </p:nvCxnSpPr>
        <p:spPr>
          <a:xfrm>
            <a:off x="523875" y="3364705"/>
            <a:ext cx="11123355" cy="0"/>
          </a:xfrm>
          <a:prstGeom prst="line">
            <a:avLst/>
          </a:prstGeom>
          <a:ln w="95250" cmpd="sng">
            <a:solidFill>
              <a:srgbClr val="0065A6"/>
            </a:solidFill>
          </a:ln>
          <a:effectLst/>
        </p:spPr>
        <p:style>
          <a:lnRef idx="2">
            <a:schemeClr val="accent1"/>
          </a:lnRef>
          <a:fillRef idx="0">
            <a:schemeClr val="accent1"/>
          </a:fillRef>
          <a:effectRef idx="1">
            <a:schemeClr val="accent1"/>
          </a:effectRef>
          <a:fontRef idx="minor">
            <a:schemeClr val="tx1"/>
          </a:fontRef>
        </p:style>
      </p:cxnSp>
      <p:sp>
        <p:nvSpPr>
          <p:cNvPr id="17" name="Date Placeholder 16">
            <a:extLst>
              <a:ext uri="{FF2B5EF4-FFF2-40B4-BE49-F238E27FC236}">
                <a16:creationId xmlns:a16="http://schemas.microsoft.com/office/drawing/2014/main" id="{2044762B-A6BC-4C8B-B5D5-9C960B7903AE}"/>
              </a:ext>
            </a:extLst>
          </p:cNvPr>
          <p:cNvSpPr>
            <a:spLocks noGrp="1"/>
          </p:cNvSpPr>
          <p:nvPr>
            <p:ph type="dt" sz="half" idx="14"/>
          </p:nvPr>
        </p:nvSpPr>
        <p:spPr/>
        <p:txBody>
          <a:bodyPr/>
          <a:lstStyle/>
          <a:p>
            <a:fld id="{1DB9BD7F-2A2B-4EC6-8FF2-48E18A24CD6D}" type="datetime3">
              <a:rPr lang="en-US" smtClean="0"/>
              <a:t>3 August 2023</a:t>
            </a:fld>
            <a:endParaRPr lang="en-US" dirty="0"/>
          </a:p>
        </p:txBody>
      </p:sp>
      <p:sp>
        <p:nvSpPr>
          <p:cNvPr id="19" name="Footer Placeholder 18">
            <a:extLst>
              <a:ext uri="{FF2B5EF4-FFF2-40B4-BE49-F238E27FC236}">
                <a16:creationId xmlns:a16="http://schemas.microsoft.com/office/drawing/2014/main" id="{8D42EF24-9780-4834-9CB4-EE58B0246B21}"/>
              </a:ext>
            </a:extLst>
          </p:cNvPr>
          <p:cNvSpPr>
            <a:spLocks noGrp="1"/>
          </p:cNvSpPr>
          <p:nvPr>
            <p:ph type="ftr" sz="quarter" idx="15"/>
          </p:nvPr>
        </p:nvSpPr>
        <p:spPr/>
        <p:txBody>
          <a:bodyPr/>
          <a:lstStyle/>
          <a:p>
            <a:r>
              <a:rPr lang="en-US" dirty="0"/>
              <a:t>Confidential, unpublished property of Cigna. Do not duplicate or distribute. © 2021 Cigna</a:t>
            </a:r>
            <a:endParaRPr lang="en-US"/>
          </a:p>
        </p:txBody>
      </p:sp>
      <p:sp>
        <p:nvSpPr>
          <p:cNvPr id="20" name="Slide Number Placeholder 19">
            <a:extLst>
              <a:ext uri="{FF2B5EF4-FFF2-40B4-BE49-F238E27FC236}">
                <a16:creationId xmlns:a16="http://schemas.microsoft.com/office/drawing/2014/main" id="{AEC7C9A8-4308-4651-936A-BDCA3CE54F2F}"/>
              </a:ext>
            </a:extLst>
          </p:cNvPr>
          <p:cNvSpPr>
            <a:spLocks noGrp="1"/>
          </p:cNvSpPr>
          <p:nvPr>
            <p:ph type="sldNum" sz="quarter" idx="16"/>
          </p:nvPr>
        </p:nvSpPr>
        <p:spPr/>
        <p:txBody>
          <a:bodyPr/>
          <a:lstStyle/>
          <a:p>
            <a:fld id="{24C8C45C-947F-4981-8B3F-4F32E973C901}" type="slidenum">
              <a:rPr lang="en-US" smtClean="0"/>
              <a:pPr/>
              <a:t>‹#›</a:t>
            </a:fld>
            <a:endParaRPr lang="en-US" dirty="0"/>
          </a:p>
        </p:txBody>
      </p:sp>
    </p:spTree>
    <p:extLst>
      <p:ext uri="{BB962C8B-B14F-4D97-AF65-F5344CB8AC3E}">
        <p14:creationId xmlns:p14="http://schemas.microsoft.com/office/powerpoint/2010/main" val="3707872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a:t>Click to add title</a:t>
            </a:r>
            <a:endParaRPr lang="en-US"/>
          </a:p>
        </p:txBody>
      </p:sp>
      <p:sp>
        <p:nvSpPr>
          <p:cNvPr id="3" name="Content Placeholder 2"/>
          <p:cNvSpPr>
            <a:spLocks noGrp="1"/>
          </p:cNvSpPr>
          <p:nvPr>
            <p:ph idx="1" hasCustomPrompt="1"/>
          </p:nvPr>
        </p:nvSpPr>
        <p:spPr/>
        <p:txBody>
          <a:bodyPr/>
          <a:lstStyle>
            <a:lvl1pPr>
              <a:defRPr/>
            </a:lvl1pPr>
          </a:lstStyle>
          <a:p>
            <a:pPr lvl="0"/>
            <a:r>
              <a:rPr lang="en-US" noProof="0" dirty="0"/>
              <a:t>Click to add text</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10" name="Date Placeholder 9">
            <a:extLst>
              <a:ext uri="{FF2B5EF4-FFF2-40B4-BE49-F238E27FC236}">
                <a16:creationId xmlns:a16="http://schemas.microsoft.com/office/drawing/2014/main" id="{B0DF26A7-9853-4E2B-9E51-5611C641CFE3}"/>
              </a:ext>
            </a:extLst>
          </p:cNvPr>
          <p:cNvSpPr>
            <a:spLocks noGrp="1"/>
          </p:cNvSpPr>
          <p:nvPr>
            <p:ph type="dt" sz="half" idx="10"/>
          </p:nvPr>
        </p:nvSpPr>
        <p:spPr/>
        <p:txBody>
          <a:bodyPr/>
          <a:lstStyle/>
          <a:p>
            <a:fld id="{458DFE72-4905-49E7-AF6A-B4D9369097CE}" type="datetime3">
              <a:rPr lang="en-US" smtClean="0"/>
              <a:t>3 August 2023</a:t>
            </a:fld>
            <a:endParaRPr lang="en-US" dirty="0"/>
          </a:p>
        </p:txBody>
      </p:sp>
      <p:sp>
        <p:nvSpPr>
          <p:cNvPr id="11" name="Footer Placeholder 10">
            <a:extLst>
              <a:ext uri="{FF2B5EF4-FFF2-40B4-BE49-F238E27FC236}">
                <a16:creationId xmlns:a16="http://schemas.microsoft.com/office/drawing/2014/main" id="{D77BA420-2FBA-485B-B2F0-89B495D61580}"/>
              </a:ext>
            </a:extLst>
          </p:cNvPr>
          <p:cNvSpPr>
            <a:spLocks noGrp="1"/>
          </p:cNvSpPr>
          <p:nvPr>
            <p:ph type="ftr" sz="quarter" idx="11"/>
          </p:nvPr>
        </p:nvSpPr>
        <p:spPr/>
        <p:txBody>
          <a:bodyPr/>
          <a:lstStyle/>
          <a:p>
            <a:r>
              <a:rPr lang="en-US" dirty="0"/>
              <a:t>Confidential, unpublished property of Cigna. Do not duplicate or distribute. © 2021 Cigna</a:t>
            </a:r>
            <a:endParaRPr lang="en-US"/>
          </a:p>
        </p:txBody>
      </p:sp>
      <p:sp>
        <p:nvSpPr>
          <p:cNvPr id="12" name="Slide Number Placeholder 11">
            <a:extLst>
              <a:ext uri="{FF2B5EF4-FFF2-40B4-BE49-F238E27FC236}">
                <a16:creationId xmlns:a16="http://schemas.microsoft.com/office/drawing/2014/main" id="{BCD2A708-3A95-4B5A-BA96-1CD034C7F25A}"/>
              </a:ext>
            </a:extLst>
          </p:cNvPr>
          <p:cNvSpPr>
            <a:spLocks noGrp="1"/>
          </p:cNvSpPr>
          <p:nvPr>
            <p:ph type="sldNum" sz="quarter" idx="12"/>
          </p:nvPr>
        </p:nvSpPr>
        <p:spPr/>
        <p:txBody>
          <a:bodyPr/>
          <a:lstStyle/>
          <a:p>
            <a:fld id="{24C8C45C-947F-4981-8B3F-4F32E973C901}" type="slidenum">
              <a:rPr lang="en-US" smtClean="0"/>
              <a:pPr/>
              <a:t>‹#›</a:t>
            </a:fld>
            <a:endParaRPr lang="en-US" dirty="0"/>
          </a:p>
        </p:txBody>
      </p:sp>
    </p:spTree>
    <p:extLst>
      <p:ext uri="{BB962C8B-B14F-4D97-AF65-F5344CB8AC3E}">
        <p14:creationId xmlns:p14="http://schemas.microsoft.com/office/powerpoint/2010/main" val="19864311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a:t>Click to add title</a:t>
            </a:r>
            <a:endParaRPr lang="en-US" dirty="0"/>
          </a:p>
        </p:txBody>
      </p:sp>
      <p:sp>
        <p:nvSpPr>
          <p:cNvPr id="9" name="Date Placeholder 8">
            <a:extLst>
              <a:ext uri="{FF2B5EF4-FFF2-40B4-BE49-F238E27FC236}">
                <a16:creationId xmlns:a16="http://schemas.microsoft.com/office/drawing/2014/main" id="{8BE57EE6-DCB3-4086-949D-103A512DBE33}"/>
              </a:ext>
            </a:extLst>
          </p:cNvPr>
          <p:cNvSpPr>
            <a:spLocks noGrp="1"/>
          </p:cNvSpPr>
          <p:nvPr>
            <p:ph type="dt" sz="half" idx="10"/>
          </p:nvPr>
        </p:nvSpPr>
        <p:spPr/>
        <p:txBody>
          <a:bodyPr/>
          <a:lstStyle/>
          <a:p>
            <a:fld id="{CC34CBC9-EC14-495C-8D79-FC3548954602}" type="datetime3">
              <a:rPr lang="en-US" smtClean="0"/>
              <a:t>3 August 2023</a:t>
            </a:fld>
            <a:endParaRPr lang="en-US" dirty="0"/>
          </a:p>
        </p:txBody>
      </p:sp>
      <p:sp>
        <p:nvSpPr>
          <p:cNvPr id="10" name="Footer Placeholder 9">
            <a:extLst>
              <a:ext uri="{FF2B5EF4-FFF2-40B4-BE49-F238E27FC236}">
                <a16:creationId xmlns:a16="http://schemas.microsoft.com/office/drawing/2014/main" id="{BD6DD268-703B-447E-B122-6FF22E0988A3}"/>
              </a:ext>
            </a:extLst>
          </p:cNvPr>
          <p:cNvSpPr>
            <a:spLocks noGrp="1"/>
          </p:cNvSpPr>
          <p:nvPr>
            <p:ph type="ftr" sz="quarter" idx="11"/>
          </p:nvPr>
        </p:nvSpPr>
        <p:spPr/>
        <p:txBody>
          <a:bodyPr/>
          <a:lstStyle/>
          <a:p>
            <a:r>
              <a:rPr lang="en-US" dirty="0"/>
              <a:t>Confidential, unpublished property of Cigna. Do not duplicate or distribute. © 2021 Cigna</a:t>
            </a:r>
            <a:endParaRPr lang="en-US"/>
          </a:p>
        </p:txBody>
      </p:sp>
      <p:sp>
        <p:nvSpPr>
          <p:cNvPr id="11" name="Slide Number Placeholder 10">
            <a:extLst>
              <a:ext uri="{FF2B5EF4-FFF2-40B4-BE49-F238E27FC236}">
                <a16:creationId xmlns:a16="http://schemas.microsoft.com/office/drawing/2014/main" id="{7D88CB48-4D5C-4399-ACDA-E0895948659A}"/>
              </a:ext>
            </a:extLst>
          </p:cNvPr>
          <p:cNvSpPr>
            <a:spLocks noGrp="1"/>
          </p:cNvSpPr>
          <p:nvPr>
            <p:ph type="sldNum" sz="quarter" idx="12"/>
          </p:nvPr>
        </p:nvSpPr>
        <p:spPr/>
        <p:txBody>
          <a:bodyPr/>
          <a:lstStyle/>
          <a:p>
            <a:fld id="{24C8C45C-947F-4981-8B3F-4F32E973C901}" type="slidenum">
              <a:rPr lang="en-US" smtClean="0"/>
              <a:pPr/>
              <a:t>‹#›</a:t>
            </a:fld>
            <a:endParaRPr lang="en-US" dirty="0"/>
          </a:p>
        </p:txBody>
      </p:sp>
    </p:spTree>
    <p:extLst>
      <p:ext uri="{BB962C8B-B14F-4D97-AF65-F5344CB8AC3E}">
        <p14:creationId xmlns:p14="http://schemas.microsoft.com/office/powerpoint/2010/main" val="3807260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4FE5E127-DCE1-4F7D-8A0A-1B9F91589169}"/>
              </a:ext>
            </a:extLst>
          </p:cNvPr>
          <p:cNvSpPr>
            <a:spLocks noGrp="1"/>
          </p:cNvSpPr>
          <p:nvPr>
            <p:ph type="dt" sz="half" idx="10"/>
          </p:nvPr>
        </p:nvSpPr>
        <p:spPr/>
        <p:txBody>
          <a:bodyPr/>
          <a:lstStyle/>
          <a:p>
            <a:fld id="{C8669B4E-94FD-4900-ABD3-73BD9B100C7A}" type="datetime3">
              <a:rPr lang="en-US" smtClean="0"/>
              <a:t>3 August 2023</a:t>
            </a:fld>
            <a:endParaRPr lang="en-US" dirty="0"/>
          </a:p>
        </p:txBody>
      </p:sp>
      <p:sp>
        <p:nvSpPr>
          <p:cNvPr id="9" name="Footer Placeholder 8">
            <a:extLst>
              <a:ext uri="{FF2B5EF4-FFF2-40B4-BE49-F238E27FC236}">
                <a16:creationId xmlns:a16="http://schemas.microsoft.com/office/drawing/2014/main" id="{36D67230-65EF-4F49-97FA-064F384F1B78}"/>
              </a:ext>
            </a:extLst>
          </p:cNvPr>
          <p:cNvSpPr>
            <a:spLocks noGrp="1"/>
          </p:cNvSpPr>
          <p:nvPr>
            <p:ph type="ftr" sz="quarter" idx="11"/>
          </p:nvPr>
        </p:nvSpPr>
        <p:spPr/>
        <p:txBody>
          <a:bodyPr/>
          <a:lstStyle/>
          <a:p>
            <a:r>
              <a:rPr lang="en-US" dirty="0"/>
              <a:t>Confidential, unpublished property of Cigna. Do not duplicate or distribute. © 2021 Cigna</a:t>
            </a:r>
            <a:endParaRPr lang="en-US"/>
          </a:p>
        </p:txBody>
      </p:sp>
      <p:sp>
        <p:nvSpPr>
          <p:cNvPr id="10" name="Slide Number Placeholder 9">
            <a:extLst>
              <a:ext uri="{FF2B5EF4-FFF2-40B4-BE49-F238E27FC236}">
                <a16:creationId xmlns:a16="http://schemas.microsoft.com/office/drawing/2014/main" id="{BF5D9AC3-8809-4D6F-9DD8-7942A38D438B}"/>
              </a:ext>
            </a:extLst>
          </p:cNvPr>
          <p:cNvSpPr>
            <a:spLocks noGrp="1"/>
          </p:cNvSpPr>
          <p:nvPr>
            <p:ph type="sldNum" sz="quarter" idx="12"/>
          </p:nvPr>
        </p:nvSpPr>
        <p:spPr/>
        <p:txBody>
          <a:bodyPr/>
          <a:lstStyle/>
          <a:p>
            <a:fld id="{24C8C45C-947F-4981-8B3F-4F32E973C901}" type="slidenum">
              <a:rPr lang="en-US" smtClean="0"/>
              <a:pPr/>
              <a:t>‹#›</a:t>
            </a:fld>
            <a:endParaRPr lang="en-US" dirty="0"/>
          </a:p>
        </p:txBody>
      </p:sp>
    </p:spTree>
    <p:extLst>
      <p:ext uri="{BB962C8B-B14F-4D97-AF65-F5344CB8AC3E}">
        <p14:creationId xmlns:p14="http://schemas.microsoft.com/office/powerpoint/2010/main" val="15786204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2 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a:t>Click to add title</a:t>
            </a:r>
            <a:endParaRPr lang="en-US"/>
          </a:p>
        </p:txBody>
      </p:sp>
      <p:sp>
        <p:nvSpPr>
          <p:cNvPr id="3" name="Content Placeholder 2"/>
          <p:cNvSpPr>
            <a:spLocks noGrp="1"/>
          </p:cNvSpPr>
          <p:nvPr>
            <p:ph idx="1" hasCustomPrompt="1"/>
          </p:nvPr>
        </p:nvSpPr>
        <p:spPr>
          <a:xfrm>
            <a:off x="539749" y="1540431"/>
            <a:ext cx="5454651" cy="4402364"/>
          </a:xfrm>
        </p:spPr>
        <p:txBody>
          <a:bodyPr/>
          <a:lstStyle>
            <a:lvl1pPr>
              <a:defRPr/>
            </a:lvl1pPr>
          </a:lstStyle>
          <a:p>
            <a:pPr lvl="0"/>
            <a:r>
              <a:rPr lang="en-US" noProof="0" dirty="0"/>
              <a:t>Click to add text</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196012" y="1540432"/>
            <a:ext cx="5453061" cy="4402364"/>
          </a:xfrm>
        </p:spPr>
        <p:txBody>
          <a:bodyPr/>
          <a:lstStyle>
            <a:lvl1pPr>
              <a:defRPr/>
            </a:lvl1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1" name="Date Placeholder 10">
            <a:extLst>
              <a:ext uri="{FF2B5EF4-FFF2-40B4-BE49-F238E27FC236}">
                <a16:creationId xmlns:a16="http://schemas.microsoft.com/office/drawing/2014/main" id="{544114E0-93F9-4512-9AE2-0E7D6AC87E34}"/>
              </a:ext>
            </a:extLst>
          </p:cNvPr>
          <p:cNvSpPr>
            <a:spLocks noGrp="1"/>
          </p:cNvSpPr>
          <p:nvPr>
            <p:ph type="dt" sz="half" idx="10"/>
          </p:nvPr>
        </p:nvSpPr>
        <p:spPr/>
        <p:txBody>
          <a:bodyPr/>
          <a:lstStyle/>
          <a:p>
            <a:fld id="{01E1CDB4-BB04-477F-A317-7D0A858EA84A}" type="datetime3">
              <a:rPr lang="en-US" smtClean="0"/>
              <a:t>3 August 2023</a:t>
            </a:fld>
            <a:endParaRPr lang="en-US" dirty="0"/>
          </a:p>
        </p:txBody>
      </p:sp>
      <p:sp>
        <p:nvSpPr>
          <p:cNvPr id="12" name="Footer Placeholder 11">
            <a:extLst>
              <a:ext uri="{FF2B5EF4-FFF2-40B4-BE49-F238E27FC236}">
                <a16:creationId xmlns:a16="http://schemas.microsoft.com/office/drawing/2014/main" id="{EF116D6B-CED9-4AF6-A611-5178F0D2EB64}"/>
              </a:ext>
            </a:extLst>
          </p:cNvPr>
          <p:cNvSpPr>
            <a:spLocks noGrp="1"/>
          </p:cNvSpPr>
          <p:nvPr>
            <p:ph type="ftr" sz="quarter" idx="11"/>
          </p:nvPr>
        </p:nvSpPr>
        <p:spPr/>
        <p:txBody>
          <a:bodyPr/>
          <a:lstStyle/>
          <a:p>
            <a:r>
              <a:rPr lang="en-US" dirty="0"/>
              <a:t>Confidential, unpublished property of Cigna. Do not duplicate or distribute. © 2021 Cigna</a:t>
            </a:r>
            <a:endParaRPr lang="en-US"/>
          </a:p>
        </p:txBody>
      </p:sp>
      <p:sp>
        <p:nvSpPr>
          <p:cNvPr id="13" name="Slide Number Placeholder 12">
            <a:extLst>
              <a:ext uri="{FF2B5EF4-FFF2-40B4-BE49-F238E27FC236}">
                <a16:creationId xmlns:a16="http://schemas.microsoft.com/office/drawing/2014/main" id="{7555244C-E380-47D0-85EE-63449E4D750A}"/>
              </a:ext>
            </a:extLst>
          </p:cNvPr>
          <p:cNvSpPr>
            <a:spLocks noGrp="1"/>
          </p:cNvSpPr>
          <p:nvPr>
            <p:ph type="sldNum" sz="quarter" idx="12"/>
          </p:nvPr>
        </p:nvSpPr>
        <p:spPr/>
        <p:txBody>
          <a:bodyPr/>
          <a:lstStyle/>
          <a:p>
            <a:fld id="{24C8C45C-947F-4981-8B3F-4F32E973C901}" type="slidenum">
              <a:rPr lang="en-US" smtClean="0"/>
              <a:pPr/>
              <a:t>‹#›</a:t>
            </a:fld>
            <a:endParaRPr lang="en-US" dirty="0"/>
          </a:p>
        </p:txBody>
      </p:sp>
    </p:spTree>
    <p:extLst>
      <p:ext uri="{BB962C8B-B14F-4D97-AF65-F5344CB8AC3E}">
        <p14:creationId xmlns:p14="http://schemas.microsoft.com/office/powerpoint/2010/main" val="29181657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Dark Blue Backgroun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6EF0EBD-A03A-4C1F-B567-00B8B5BAD637}"/>
              </a:ext>
            </a:extLst>
          </p:cNvPr>
          <p:cNvGrpSpPr/>
          <p:nvPr userDrawn="1"/>
        </p:nvGrpSpPr>
        <p:grpSpPr>
          <a:xfrm>
            <a:off x="0" y="5929407"/>
            <a:ext cx="12192000" cy="928594"/>
            <a:chOff x="-17463" y="4483498"/>
            <a:chExt cx="9170989" cy="666353"/>
          </a:xfrm>
        </p:grpSpPr>
        <p:sp>
          <p:nvSpPr>
            <p:cNvPr id="6" name="Rectangle 5">
              <a:extLst>
                <a:ext uri="{FF2B5EF4-FFF2-40B4-BE49-F238E27FC236}">
                  <a16:creationId xmlns:a16="http://schemas.microsoft.com/office/drawing/2014/main" id="{0340242D-9ADF-42F4-BB31-C64C4AA5586D}"/>
                </a:ext>
              </a:extLst>
            </p:cNvPr>
            <p:cNvSpPr/>
            <p:nvPr userDrawn="1"/>
          </p:nvSpPr>
          <p:spPr bwMode="auto">
            <a:xfrm rot="5400000" flipH="1">
              <a:off x="4334550" y="131486"/>
              <a:ext cx="466963" cy="9170988"/>
            </a:xfrm>
            <a:prstGeom prst="rect">
              <a:avLst/>
            </a:prstGeom>
            <a:solidFill>
              <a:srgbClr val="0065A6"/>
            </a:solidFill>
            <a:ln w="34925"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00"/>
                </a:solidFill>
                <a:latin typeface="Arial"/>
                <a:ea typeface="ＭＳ Ｐゴシック" pitchFamily="34" charset="-128"/>
              </a:endParaRPr>
            </a:p>
          </p:txBody>
        </p:sp>
        <p:sp>
          <p:nvSpPr>
            <p:cNvPr id="7" name="Rectangle 6">
              <a:extLst>
                <a:ext uri="{FF2B5EF4-FFF2-40B4-BE49-F238E27FC236}">
                  <a16:creationId xmlns:a16="http://schemas.microsoft.com/office/drawing/2014/main" id="{6EC551B0-92F9-4D7E-8209-4A3F87F93FF4}"/>
                </a:ext>
              </a:extLst>
            </p:cNvPr>
            <p:cNvSpPr/>
            <p:nvPr userDrawn="1"/>
          </p:nvSpPr>
          <p:spPr bwMode="auto">
            <a:xfrm rot="5400000">
              <a:off x="4465162" y="461488"/>
              <a:ext cx="205738" cy="9170988"/>
            </a:xfrm>
            <a:prstGeom prst="rect">
              <a:avLst/>
            </a:prstGeom>
            <a:solidFill>
              <a:srgbClr val="002850"/>
            </a:solidFill>
            <a:ln w="34925"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00"/>
                </a:solidFill>
                <a:latin typeface="Arial"/>
                <a:ea typeface="ＭＳ Ｐゴシック" pitchFamily="34" charset="-128"/>
              </a:endParaRPr>
            </a:p>
          </p:txBody>
        </p:sp>
      </p:grpSp>
      <p:sp>
        <p:nvSpPr>
          <p:cNvPr id="12" name="Date Placeholder 2">
            <a:extLst>
              <a:ext uri="{FF2B5EF4-FFF2-40B4-BE49-F238E27FC236}">
                <a16:creationId xmlns:a16="http://schemas.microsoft.com/office/drawing/2014/main" id="{ED3B4064-51FA-41C6-8AC9-0FA8EA70B58F}"/>
              </a:ext>
            </a:extLst>
          </p:cNvPr>
          <p:cNvSpPr>
            <a:spLocks noGrp="1"/>
          </p:cNvSpPr>
          <p:nvPr>
            <p:ph type="dt" sz="half" idx="10"/>
          </p:nvPr>
        </p:nvSpPr>
        <p:spPr>
          <a:xfrm>
            <a:off x="0" y="6912000"/>
            <a:ext cx="0" cy="0"/>
          </a:xfrm>
          <a:prstGeom prst="rect">
            <a:avLst/>
          </a:prstGeom>
        </p:spPr>
        <p:txBody>
          <a:bodyPr/>
          <a:lstStyle>
            <a:lvl1pPr>
              <a:defRPr>
                <a:noFill/>
              </a:defRPr>
            </a:lvl1pPr>
          </a:lstStyle>
          <a:p>
            <a:fld id="{FCBEB355-1967-4D88-8E51-375C47630A84}" type="datetime3">
              <a:rPr lang="en-US" smtClean="0"/>
              <a:t>3 August 2023</a:t>
            </a:fld>
            <a:endParaRPr lang="en-US" dirty="0"/>
          </a:p>
        </p:txBody>
      </p:sp>
      <p:sp>
        <p:nvSpPr>
          <p:cNvPr id="14" name="Slide Number Placeholder 4">
            <a:extLst>
              <a:ext uri="{FF2B5EF4-FFF2-40B4-BE49-F238E27FC236}">
                <a16:creationId xmlns:a16="http://schemas.microsoft.com/office/drawing/2014/main" id="{F73C94FD-8782-40B5-9687-E6DA602D5806}"/>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US" smtClean="0"/>
              <a:pPr/>
              <a:t>‹#›</a:t>
            </a:fld>
            <a:endParaRPr lang="en-US" dirty="0"/>
          </a:p>
        </p:txBody>
      </p:sp>
      <p:sp>
        <p:nvSpPr>
          <p:cNvPr id="4" name="text" descr="{&quot;templafy&quot;:{&quot;id&quot;:&quot;d4dee033-5c2c-475f-b84a-666aaca92bc9&quot;}}" hidden="1" title="Form.Cigna_Confidentiality.Cigna_confidentiality">
            <a:extLst>
              <a:ext uri="{FF2B5EF4-FFF2-40B4-BE49-F238E27FC236}">
                <a16:creationId xmlns:a16="http://schemas.microsoft.com/office/drawing/2014/main" id="{4B1352AC-4728-4FA2-BD1B-8BB5712A60EB}"/>
              </a:ext>
            </a:extLst>
          </p:cNvPr>
          <p:cNvSpPr/>
          <p:nvPr userDrawn="1"/>
        </p:nvSpPr>
        <p:spPr>
          <a:xfrm>
            <a:off x="6438902" y="6579906"/>
            <a:ext cx="3843336" cy="115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l"/>
            <a:endParaRPr lang="en-US" sz="800" cap="none" baseline="0" noProof="0" dirty="0">
              <a:solidFill>
                <a:schemeClr val="bg1"/>
              </a:solidFill>
              <a:latin typeface="+mj-lt"/>
            </a:endParaRPr>
          </a:p>
        </p:txBody>
      </p:sp>
      <p:sp>
        <p:nvSpPr>
          <p:cNvPr id="13" name="FLD_PresentationTitle">
            <a:extLst>
              <a:ext uri="{FF2B5EF4-FFF2-40B4-BE49-F238E27FC236}">
                <a16:creationId xmlns:a16="http://schemas.microsoft.com/office/drawing/2014/main" id="{A86272AE-CC60-47F4-A51E-8E739348E7F9}"/>
              </a:ext>
            </a:extLst>
          </p:cNvPr>
          <p:cNvSpPr>
            <a:spLocks noGrp="1"/>
          </p:cNvSpPr>
          <p:nvPr>
            <p:ph type="ftr" sz="quarter" idx="3"/>
          </p:nvPr>
        </p:nvSpPr>
        <p:spPr>
          <a:xfrm>
            <a:off x="0" y="6876000"/>
            <a:ext cx="0" cy="0"/>
          </a:xfrm>
          <a:prstGeom prst="rect">
            <a:avLst/>
          </a:prstGeom>
        </p:spPr>
        <p:txBody>
          <a:bodyPr vert="horz" lIns="0" tIns="0" rIns="0" bIns="0" rtlCol="0" anchor="b" anchorCtr="0"/>
          <a:lstStyle>
            <a:lvl1pPr algn="l">
              <a:defRPr sz="100" cap="none" baseline="0">
                <a:solidFill>
                  <a:schemeClr val="tx2"/>
                </a:solidFill>
                <a:latin typeface="+mj-lt"/>
              </a:defRPr>
            </a:lvl1pPr>
          </a:lstStyle>
          <a:p>
            <a:endParaRPr lang="en-US" dirty="0"/>
          </a:p>
        </p:txBody>
      </p:sp>
      <p:sp>
        <p:nvSpPr>
          <p:cNvPr id="15" name="text" descr="{&quot;templafy&quot;:{&quot;id&quot;:&quot;7e322603-b3c0-4e2b-b6f9-23c1804a492d&quot;}}" title="Form.Cigna_Confidentiality.CignaConfidentiality">
            <a:extLst>
              <a:ext uri="{FF2B5EF4-FFF2-40B4-BE49-F238E27FC236}">
                <a16:creationId xmlns:a16="http://schemas.microsoft.com/office/drawing/2014/main" id="{69C5C480-F343-4708-B9F4-ABFC9F5ECDE4}"/>
              </a:ext>
            </a:extLst>
          </p:cNvPr>
          <p:cNvSpPr/>
          <p:nvPr userDrawn="1"/>
        </p:nvSpPr>
        <p:spPr>
          <a:xfrm>
            <a:off x="2214563" y="6573838"/>
            <a:ext cx="4067176" cy="115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lang="en-US" sz="800" noProof="0" dirty="0">
                <a:solidFill>
                  <a:schemeClr val="bg1"/>
                </a:solidFill>
              </a:rPr>
              <a:t>Confidential, unpublished property of Cigna. Do not duplicate or distribute. © 2022 Cigna</a:t>
            </a:r>
          </a:p>
        </p:txBody>
      </p:sp>
      <p:pic>
        <p:nvPicPr>
          <p:cNvPr id="11" name="image" descr="{&quot;templafy&quot;:{&quot;id&quot;:&quot;2d08322e-afa5-4fb3-aae1-6c48c3771dc9&quot;}}">
            <a:extLst>
              <a:ext uri="{FF2B5EF4-FFF2-40B4-BE49-F238E27FC236}">
                <a16:creationId xmlns:a16="http://schemas.microsoft.com/office/drawing/2014/main" id="{B2BC0A9A-C3EF-447B-83BD-4E61489712B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5752"/>
          <a:stretch/>
        </p:blipFill>
        <p:spPr>
          <a:xfrm>
            <a:off x="9843294" y="5168548"/>
            <a:ext cx="2046288" cy="850112"/>
          </a:xfrm>
          <a:prstGeom prst="rect">
            <a:avLst/>
          </a:prstGeom>
        </p:spPr>
      </p:pic>
      <p:pic>
        <p:nvPicPr>
          <p:cNvPr id="16" name="image" descr="{&quot;templafy&quot;:{&quot;id&quot;:&quot;036677c0-81cf-469e-b43e-b9f7a75c3303&quot;}}" hidden="1">
            <a:extLst>
              <a:ext uri="{FF2B5EF4-FFF2-40B4-BE49-F238E27FC236}">
                <a16:creationId xmlns:a16="http://schemas.microsoft.com/office/drawing/2014/main" id="{4FD3B317-2E04-4997-BE46-60E0112E080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100651" y="5372101"/>
            <a:ext cx="3562713" cy="441658"/>
          </a:xfrm>
          <a:prstGeom prst="rect">
            <a:avLst/>
          </a:prstGeom>
        </p:spPr>
      </p:pic>
      <p:sp>
        <p:nvSpPr>
          <p:cNvPr id="17" name="text" descr="{&quot;templafy&quot;:{&quot;id&quot;:&quot;3de2b0f3-50f7-4f6f-b235-26a4bc443302&quot;}}" hidden="1" title="text">
            <a:extLst>
              <a:ext uri="{FF2B5EF4-FFF2-40B4-BE49-F238E27FC236}">
                <a16:creationId xmlns:a16="http://schemas.microsoft.com/office/drawing/2014/main" id="{8647B79C-AB33-4820-A007-F2755BBE8CF5}"/>
              </a:ext>
            </a:extLst>
          </p:cNvPr>
          <p:cNvSpPr txBox="1"/>
          <p:nvPr userDrawn="1"/>
        </p:nvSpPr>
        <p:spPr>
          <a:xfrm>
            <a:off x="2741930" y="6088856"/>
            <a:ext cx="5618640" cy="369332"/>
          </a:xfrm>
          <a:prstGeom prst="rect">
            <a:avLst/>
          </a:prstGeom>
          <a:noFill/>
        </p:spPr>
        <p:txBody>
          <a:bodyPr wrap="square" lIns="0" tIns="0" rIns="0" bIns="0">
            <a:spAutoFit/>
          </a:bodyPr>
          <a:lstStyle/>
          <a:p>
            <a:r>
              <a:rPr lang="en-US" sz="800" dirty="0">
                <a:solidFill>
                  <a:schemeClr val="bg1"/>
                </a:solidFill>
                <a:effectLst/>
                <a:latin typeface="+mn-lt"/>
                <a:ea typeface="Yu Gothic" panose="020B0400000000000000" pitchFamily="34" charset="-128"/>
              </a:rPr>
              <a:t>Cigna Medical Group is the medical group practice division of Cigna HealthCare of Arizona, Inc. All Cigna Medical Group services are provided exclusively by or through Cigna HealthCare of Arizona Inc., and not by Cigna Corporation. The Cigna Medical Group name, logo, and other Cigna marks are owned by Cigna Intellectual Property, Inc. © 2022</a:t>
            </a:r>
            <a:endParaRPr lang="en-US" sz="800" dirty="0">
              <a:solidFill>
                <a:schemeClr val="bg1"/>
              </a:solidFill>
              <a:latin typeface="+mn-lt"/>
            </a:endParaRPr>
          </a:p>
        </p:txBody>
      </p:sp>
    </p:spTree>
    <p:extLst>
      <p:ext uri="{BB962C8B-B14F-4D97-AF65-F5344CB8AC3E}">
        <p14:creationId xmlns:p14="http://schemas.microsoft.com/office/powerpoint/2010/main" val="8210592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epo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5599" y="279399"/>
            <a:ext cx="5454651" cy="2310594"/>
          </a:xfrm>
        </p:spPr>
        <p:txBody>
          <a:bodyPr/>
          <a:lstStyle>
            <a:lvl1pPr>
              <a:defRPr>
                <a:solidFill>
                  <a:srgbClr val="0065A6"/>
                </a:solidFill>
              </a:defRPr>
            </a:lvl1pPr>
          </a:lstStyle>
          <a:p>
            <a:r>
              <a:rPr lang="en-US" noProof="0" dirty="0"/>
              <a:t>Click to add title</a:t>
            </a:r>
            <a:endParaRPr lang="en-US"/>
          </a:p>
        </p:txBody>
      </p:sp>
      <p:sp>
        <p:nvSpPr>
          <p:cNvPr id="3" name="Content Placeholder 2"/>
          <p:cNvSpPr>
            <a:spLocks noGrp="1"/>
          </p:cNvSpPr>
          <p:nvPr>
            <p:ph idx="1" hasCustomPrompt="1"/>
          </p:nvPr>
        </p:nvSpPr>
        <p:spPr>
          <a:xfrm>
            <a:off x="539749" y="3632201"/>
            <a:ext cx="5454651" cy="2310594"/>
          </a:xfrm>
        </p:spPr>
        <p:txBody>
          <a:bodyPr/>
          <a:lstStyle>
            <a:lvl1pPr>
              <a:defRPr/>
            </a:lvl1pPr>
          </a:lstStyle>
          <a:p>
            <a:pPr lvl="0"/>
            <a:r>
              <a:rPr lang="en-US" noProof="0" dirty="0"/>
              <a:t>Click to add text</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11" name="Content Placeholder 10">
            <a:extLst>
              <a:ext uri="{FF2B5EF4-FFF2-40B4-BE49-F238E27FC236}">
                <a16:creationId xmlns:a16="http://schemas.microsoft.com/office/drawing/2014/main" id="{DDD31474-E8B2-46EA-8D8F-407D2E2D9550}"/>
              </a:ext>
            </a:extLst>
          </p:cNvPr>
          <p:cNvSpPr>
            <a:spLocks noGrp="1"/>
          </p:cNvSpPr>
          <p:nvPr>
            <p:ph sz="quarter" idx="13" hasCustomPrompt="1"/>
          </p:nvPr>
        </p:nvSpPr>
        <p:spPr>
          <a:xfrm>
            <a:off x="6196013" y="279399"/>
            <a:ext cx="2632075" cy="2310593"/>
          </a:xfrm>
        </p:spPr>
        <p:txBody>
          <a:bodyPr/>
          <a:lstStyle>
            <a:lvl1pPr>
              <a:defRPr/>
            </a:lvl1pPr>
          </a:lstStyle>
          <a:p>
            <a:pPr lvl="0"/>
            <a:r>
              <a:rPr lang="en-US" dirty="0"/>
              <a:t>Click to 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3" name="Content Placeholder 12">
            <a:extLst>
              <a:ext uri="{FF2B5EF4-FFF2-40B4-BE49-F238E27FC236}">
                <a16:creationId xmlns:a16="http://schemas.microsoft.com/office/drawing/2014/main" id="{596632F1-4A88-4995-8B6F-EBA85B47C198}"/>
              </a:ext>
            </a:extLst>
          </p:cNvPr>
          <p:cNvSpPr>
            <a:spLocks noGrp="1"/>
          </p:cNvSpPr>
          <p:nvPr>
            <p:ph sz="quarter" idx="14" hasCustomPrompt="1"/>
          </p:nvPr>
        </p:nvSpPr>
        <p:spPr>
          <a:xfrm>
            <a:off x="6196013" y="3631420"/>
            <a:ext cx="2632076" cy="2310593"/>
          </a:xfrm>
        </p:spPr>
        <p:txBody>
          <a:bodyPr/>
          <a:lstStyle>
            <a:lvl1pPr>
              <a:defRPr/>
            </a:lvl1pPr>
          </a:lstStyle>
          <a:p>
            <a:pPr lvl="0"/>
            <a:r>
              <a:rPr lang="en-US" dirty="0"/>
              <a:t>Click to 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5" name="Content Placeholder 14">
            <a:extLst>
              <a:ext uri="{FF2B5EF4-FFF2-40B4-BE49-F238E27FC236}">
                <a16:creationId xmlns:a16="http://schemas.microsoft.com/office/drawing/2014/main" id="{EEF74B4B-46AB-47AA-B6ED-E5FFB4275262}"/>
              </a:ext>
            </a:extLst>
          </p:cNvPr>
          <p:cNvSpPr>
            <a:spLocks noGrp="1"/>
          </p:cNvSpPr>
          <p:nvPr>
            <p:ph sz="quarter" idx="15" hasCustomPrompt="1"/>
          </p:nvPr>
        </p:nvSpPr>
        <p:spPr>
          <a:xfrm>
            <a:off x="9043852" y="279399"/>
            <a:ext cx="2632212" cy="2310593"/>
          </a:xfrm>
        </p:spPr>
        <p:txBody>
          <a:bodyPr/>
          <a:lstStyle>
            <a:lvl1pPr>
              <a:defRPr/>
            </a:lvl1pPr>
          </a:lstStyle>
          <a:p>
            <a:pPr lvl="0"/>
            <a:r>
              <a:rPr lang="en-US" dirty="0"/>
              <a:t>Click to 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7" name="Content Placeholder 16">
            <a:extLst>
              <a:ext uri="{FF2B5EF4-FFF2-40B4-BE49-F238E27FC236}">
                <a16:creationId xmlns:a16="http://schemas.microsoft.com/office/drawing/2014/main" id="{32CC7206-3950-4496-B69C-242B1681E9AB}"/>
              </a:ext>
            </a:extLst>
          </p:cNvPr>
          <p:cNvSpPr>
            <a:spLocks noGrp="1"/>
          </p:cNvSpPr>
          <p:nvPr>
            <p:ph sz="quarter" idx="16" hasCustomPrompt="1"/>
          </p:nvPr>
        </p:nvSpPr>
        <p:spPr>
          <a:xfrm>
            <a:off x="9031288" y="3631420"/>
            <a:ext cx="2632075" cy="2310593"/>
          </a:xfrm>
        </p:spPr>
        <p:txBody>
          <a:bodyPr/>
          <a:lstStyle>
            <a:lvl1pPr>
              <a:defRPr/>
            </a:lvl1pPr>
          </a:lstStyle>
          <a:p>
            <a:pPr lvl="0"/>
            <a:r>
              <a:rPr lang="en-US" dirty="0"/>
              <a:t>Click to 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8" name="Date Placeholder 17">
            <a:extLst>
              <a:ext uri="{FF2B5EF4-FFF2-40B4-BE49-F238E27FC236}">
                <a16:creationId xmlns:a16="http://schemas.microsoft.com/office/drawing/2014/main" id="{810C6B70-99A9-489B-AD1F-9989C43A3276}"/>
              </a:ext>
            </a:extLst>
          </p:cNvPr>
          <p:cNvSpPr>
            <a:spLocks noGrp="1"/>
          </p:cNvSpPr>
          <p:nvPr>
            <p:ph type="dt" sz="half" idx="17"/>
          </p:nvPr>
        </p:nvSpPr>
        <p:spPr/>
        <p:txBody>
          <a:bodyPr/>
          <a:lstStyle/>
          <a:p>
            <a:fld id="{4BA28C05-3825-435C-B3D9-73A783CF9BF0}" type="datetime3">
              <a:rPr lang="en-US" smtClean="0"/>
              <a:t>3 August 2023</a:t>
            </a:fld>
            <a:endParaRPr lang="en-US" dirty="0"/>
          </a:p>
        </p:txBody>
      </p:sp>
      <p:sp>
        <p:nvSpPr>
          <p:cNvPr id="19" name="Footer Placeholder 18">
            <a:extLst>
              <a:ext uri="{FF2B5EF4-FFF2-40B4-BE49-F238E27FC236}">
                <a16:creationId xmlns:a16="http://schemas.microsoft.com/office/drawing/2014/main" id="{11296545-84C6-4FCB-9E58-05E4BC99B569}"/>
              </a:ext>
            </a:extLst>
          </p:cNvPr>
          <p:cNvSpPr>
            <a:spLocks noGrp="1"/>
          </p:cNvSpPr>
          <p:nvPr>
            <p:ph type="ftr" sz="quarter" idx="18"/>
          </p:nvPr>
        </p:nvSpPr>
        <p:spPr/>
        <p:txBody>
          <a:bodyPr/>
          <a:lstStyle/>
          <a:p>
            <a:r>
              <a:rPr lang="en-US" dirty="0"/>
              <a:t>Confidential, unpublished property of Cigna. Do not duplicate or distribute. © 2021 Cigna</a:t>
            </a:r>
            <a:endParaRPr lang="en-US"/>
          </a:p>
        </p:txBody>
      </p:sp>
      <p:sp>
        <p:nvSpPr>
          <p:cNvPr id="20" name="Slide Number Placeholder 19">
            <a:extLst>
              <a:ext uri="{FF2B5EF4-FFF2-40B4-BE49-F238E27FC236}">
                <a16:creationId xmlns:a16="http://schemas.microsoft.com/office/drawing/2014/main" id="{7A631C03-892D-4B9B-B145-87E2527F9592}"/>
              </a:ext>
            </a:extLst>
          </p:cNvPr>
          <p:cNvSpPr>
            <a:spLocks noGrp="1"/>
          </p:cNvSpPr>
          <p:nvPr>
            <p:ph type="sldNum" sz="quarter" idx="19"/>
          </p:nvPr>
        </p:nvSpPr>
        <p:spPr/>
        <p:txBody>
          <a:bodyPr/>
          <a:lstStyle/>
          <a:p>
            <a:fld id="{24C8C45C-947F-4981-8B3F-4F32E973C901}" type="slidenum">
              <a:rPr lang="en-US" smtClean="0"/>
              <a:pPr/>
              <a:t>‹#›</a:t>
            </a:fld>
            <a:endParaRPr lang="en-US" dirty="0"/>
          </a:p>
        </p:txBody>
      </p:sp>
    </p:spTree>
    <p:extLst>
      <p:ext uri="{BB962C8B-B14F-4D97-AF65-F5344CB8AC3E}">
        <p14:creationId xmlns:p14="http://schemas.microsoft.com/office/powerpoint/2010/main" val="27840347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ditoria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5599" y="279398"/>
            <a:ext cx="5468801" cy="3149601"/>
          </a:xfrm>
        </p:spPr>
        <p:txBody>
          <a:bodyPr/>
          <a:lstStyle>
            <a:lvl1pPr>
              <a:defRPr sz="5400">
                <a:solidFill>
                  <a:schemeClr val="accent3"/>
                </a:solidFill>
              </a:defRPr>
            </a:lvl1pPr>
          </a:lstStyle>
          <a:p>
            <a:r>
              <a:rPr lang="en-US" noProof="0" dirty="0"/>
              <a:t>Click to add title</a:t>
            </a:r>
            <a:endParaRPr lang="en-US"/>
          </a:p>
        </p:txBody>
      </p:sp>
      <p:sp>
        <p:nvSpPr>
          <p:cNvPr id="3" name="Content Placeholder 2"/>
          <p:cNvSpPr>
            <a:spLocks noGrp="1"/>
          </p:cNvSpPr>
          <p:nvPr>
            <p:ph idx="1" hasCustomPrompt="1"/>
          </p:nvPr>
        </p:nvSpPr>
        <p:spPr>
          <a:xfrm>
            <a:off x="6626225" y="365126"/>
            <a:ext cx="2201864" cy="3063874"/>
          </a:xfrm>
        </p:spPr>
        <p:txBody>
          <a:bodyPr/>
          <a:lstStyle>
            <a:lvl1pPr>
              <a:defRPr/>
            </a:lvl1pPr>
          </a:lstStyle>
          <a:p>
            <a:pPr lvl="0"/>
            <a:r>
              <a:rPr lang="en-US" noProof="0" dirty="0"/>
              <a:t>Click to add text</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10" name="Picture Placeholder 9">
            <a:extLst>
              <a:ext uri="{FF2B5EF4-FFF2-40B4-BE49-F238E27FC236}">
                <a16:creationId xmlns:a16="http://schemas.microsoft.com/office/drawing/2014/main" id="{DE8365F3-FCBA-4B30-9E31-76170C964743}"/>
              </a:ext>
            </a:extLst>
          </p:cNvPr>
          <p:cNvSpPr>
            <a:spLocks noGrp="1"/>
          </p:cNvSpPr>
          <p:nvPr>
            <p:ph type="pic" sz="quarter" idx="13"/>
          </p:nvPr>
        </p:nvSpPr>
        <p:spPr>
          <a:xfrm>
            <a:off x="6196012" y="0"/>
            <a:ext cx="5995987" cy="6858000"/>
          </a:xfrm>
          <a:solidFill>
            <a:schemeClr val="bg2"/>
          </a:solidFill>
        </p:spPr>
        <p:txBody>
          <a:bodyPr tIns="72000"/>
          <a:lstStyle>
            <a:lvl1pPr marL="0" indent="0" algn="ctr">
              <a:buNone/>
              <a:defRPr/>
            </a:lvl1pPr>
          </a:lstStyle>
          <a:p>
            <a:r>
              <a:rPr lang="en-US" dirty="0"/>
              <a:t>Click icon to add picture</a:t>
            </a:r>
            <a:endParaRPr lang="en-US"/>
          </a:p>
        </p:txBody>
      </p:sp>
      <p:sp>
        <p:nvSpPr>
          <p:cNvPr id="12" name="Date Placeholder 11">
            <a:extLst>
              <a:ext uri="{FF2B5EF4-FFF2-40B4-BE49-F238E27FC236}">
                <a16:creationId xmlns:a16="http://schemas.microsoft.com/office/drawing/2014/main" id="{9CC25218-E82D-4AD7-8B1A-F118568F57FD}"/>
              </a:ext>
            </a:extLst>
          </p:cNvPr>
          <p:cNvSpPr>
            <a:spLocks noGrp="1"/>
          </p:cNvSpPr>
          <p:nvPr>
            <p:ph type="dt" sz="half" idx="14"/>
          </p:nvPr>
        </p:nvSpPr>
        <p:spPr/>
        <p:txBody>
          <a:bodyPr/>
          <a:lstStyle/>
          <a:p>
            <a:fld id="{AD96F494-71E7-4059-A207-0EC8C0000062}" type="datetime3">
              <a:rPr lang="en-US" smtClean="0"/>
              <a:t>3 August 2023</a:t>
            </a:fld>
            <a:endParaRPr lang="en-US" dirty="0"/>
          </a:p>
        </p:txBody>
      </p:sp>
      <p:sp>
        <p:nvSpPr>
          <p:cNvPr id="14" name="Footer Placeholder 13">
            <a:extLst>
              <a:ext uri="{FF2B5EF4-FFF2-40B4-BE49-F238E27FC236}">
                <a16:creationId xmlns:a16="http://schemas.microsoft.com/office/drawing/2014/main" id="{3BCDA3CC-AC25-4E87-9DA5-1EF900E8F73F}"/>
              </a:ext>
            </a:extLst>
          </p:cNvPr>
          <p:cNvSpPr>
            <a:spLocks noGrp="1"/>
          </p:cNvSpPr>
          <p:nvPr>
            <p:ph type="ftr" sz="quarter" idx="15"/>
          </p:nvPr>
        </p:nvSpPr>
        <p:spPr/>
        <p:txBody>
          <a:bodyPr/>
          <a:lstStyle/>
          <a:p>
            <a:r>
              <a:rPr lang="en-US" dirty="0"/>
              <a:t>Confidential, unpublished property of Cigna. Do not duplicate or distribute. © 2021 Cigna</a:t>
            </a:r>
            <a:endParaRPr lang="en-US"/>
          </a:p>
        </p:txBody>
      </p:sp>
      <p:sp>
        <p:nvSpPr>
          <p:cNvPr id="16" name="Slide Number Placeholder 15">
            <a:extLst>
              <a:ext uri="{FF2B5EF4-FFF2-40B4-BE49-F238E27FC236}">
                <a16:creationId xmlns:a16="http://schemas.microsoft.com/office/drawing/2014/main" id="{F48F1EEA-CD54-4E24-B57D-CCAC2E7DB1C0}"/>
              </a:ext>
            </a:extLst>
          </p:cNvPr>
          <p:cNvSpPr>
            <a:spLocks noGrp="1"/>
          </p:cNvSpPr>
          <p:nvPr>
            <p:ph type="sldNum" sz="quarter" idx="16"/>
          </p:nvPr>
        </p:nvSpPr>
        <p:spPr/>
        <p:txBody>
          <a:bodyPr/>
          <a:lstStyle/>
          <a:p>
            <a:fld id="{24C8C45C-947F-4981-8B3F-4F32E973C901}" type="slidenum">
              <a:rPr lang="en-US" smtClean="0"/>
              <a:pPr/>
              <a:t>‹#›</a:t>
            </a:fld>
            <a:endParaRPr lang="en-US" dirty="0"/>
          </a:p>
        </p:txBody>
      </p:sp>
      <p:sp>
        <p:nvSpPr>
          <p:cNvPr id="5" name="Text Placeholder 4">
            <a:extLst>
              <a:ext uri="{FF2B5EF4-FFF2-40B4-BE49-F238E27FC236}">
                <a16:creationId xmlns:a16="http://schemas.microsoft.com/office/drawing/2014/main" id="{F160C1E4-0FCE-4418-882A-AE59454E6106}"/>
              </a:ext>
            </a:extLst>
          </p:cNvPr>
          <p:cNvSpPr>
            <a:spLocks noGrp="1"/>
          </p:cNvSpPr>
          <p:nvPr>
            <p:ph type="body" sz="quarter" idx="17" hasCustomPrompt="1"/>
          </p:nvPr>
        </p:nvSpPr>
        <p:spPr>
          <a:xfrm>
            <a:off x="523875" y="3708397"/>
            <a:ext cx="5468938" cy="2465391"/>
          </a:xfrm>
        </p:spPr>
        <p:txBody>
          <a:bodyPr/>
          <a:lstStyle>
            <a:lvl1pPr marL="0" indent="0">
              <a:buNone/>
              <a:defRPr sz="2000" b="1">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dirty="0"/>
              <a:t>Click to add text</a:t>
            </a:r>
            <a:endParaRPr lang="en-US"/>
          </a:p>
        </p:txBody>
      </p:sp>
    </p:spTree>
    <p:extLst>
      <p:ext uri="{BB962C8B-B14F-4D97-AF65-F5344CB8AC3E}">
        <p14:creationId xmlns:p14="http://schemas.microsoft.com/office/powerpoint/2010/main" val="39047830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User guide ">
    <p:spTree>
      <p:nvGrpSpPr>
        <p:cNvPr id="1" name=""/>
        <p:cNvGrpSpPr/>
        <p:nvPr/>
      </p:nvGrpSpPr>
      <p:grpSpPr>
        <a:xfrm>
          <a:off x="0" y="0"/>
          <a:ext cx="0" cy="0"/>
          <a:chOff x="0" y="0"/>
          <a:chExt cx="0" cy="0"/>
        </a:xfrm>
      </p:grpSpPr>
      <p:sp>
        <p:nvSpPr>
          <p:cNvPr id="23" name="Text Box 3">
            <a:extLst>
              <a:ext uri="{FF2B5EF4-FFF2-40B4-BE49-F238E27FC236}">
                <a16:creationId xmlns:a16="http://schemas.microsoft.com/office/drawing/2014/main" id="{19798472-DC87-414E-BC4E-CFAF99EF0ED7}"/>
              </a:ext>
            </a:extLst>
          </p:cNvPr>
          <p:cNvSpPr txBox="1">
            <a:spLocks noChangeArrowheads="1"/>
          </p:cNvSpPr>
          <p:nvPr userDrawn="1"/>
        </p:nvSpPr>
        <p:spPr bwMode="auto">
          <a:xfrm>
            <a:off x="4306888" y="1608016"/>
            <a:ext cx="2786833" cy="40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1200"/>
              </a:spcBef>
              <a:spcAft>
                <a:spcPts val="600"/>
              </a:spcAft>
              <a:buClrTx/>
              <a:buSzTx/>
              <a:buFontTx/>
              <a:buNone/>
              <a:tabLst/>
              <a:defRPr/>
            </a:pPr>
            <a:r>
              <a:rPr lang="en-US" sz="1600" dirty="0">
                <a:latin typeface="+mn-lt"/>
                <a:cs typeface="Arial" panose="020B0604020202020204" pitchFamily="34" charset="0"/>
              </a:rPr>
              <a:t>PICTURES</a:t>
            </a:r>
            <a:br>
              <a:rPr lang="en-US" sz="900" dirty="0">
                <a:latin typeface="+mn-lt"/>
                <a:cs typeface="Arial" panose="020B0604020202020204" pitchFamily="34" charset="0"/>
              </a:rPr>
            </a:br>
            <a:r>
              <a:rPr lang="en-US" sz="900" b="1" noProof="1">
                <a:solidFill>
                  <a:schemeClr val="tx1"/>
                </a:solidFill>
                <a:latin typeface="+mn-lt"/>
                <a:cs typeface="Arial" panose="020B0604020202020204" pitchFamily="34" charset="0"/>
              </a:rPr>
              <a:t>Insert corporate picture from Templafy</a:t>
            </a:r>
            <a:endParaRPr lang="en-US"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1" noProof="1">
                <a:solidFill>
                  <a:schemeClr val="tx1"/>
                </a:solidFill>
                <a:latin typeface="+mn-lt"/>
                <a:cs typeface="Arial" panose="020B0604020202020204" pitchFamily="34" charset="0"/>
              </a:rPr>
              <a:t>1.</a:t>
            </a:r>
            <a:r>
              <a:rPr lang="en-US" altLang="da-DK" sz="900" b="0" noProof="1">
                <a:solidFill>
                  <a:schemeClr val="tx1"/>
                </a:solidFill>
                <a:latin typeface="+mn-lt"/>
                <a:cs typeface="Arial" panose="020B0604020202020204" pitchFamily="34" charset="0"/>
              </a:rPr>
              <a:t> Click the blue </a:t>
            </a:r>
            <a:r>
              <a:rPr lang="en-US" altLang="da-DK" sz="900" b="1" baseline="0" noProof="1">
                <a:solidFill>
                  <a:schemeClr val="tx1"/>
                </a:solidFill>
                <a:latin typeface="+mn-lt"/>
                <a:cs typeface="Arial" panose="020B0604020202020204" pitchFamily="34" charset="0"/>
              </a:rPr>
              <a:t>Templafy </a:t>
            </a:r>
            <a:r>
              <a:rPr lang="en-US" altLang="da-DK" sz="900" b="0" baseline="0" noProof="1">
                <a:solidFill>
                  <a:schemeClr val="tx1"/>
                </a:solidFill>
                <a:latin typeface="+mn-lt"/>
                <a:cs typeface="Arial" panose="020B0604020202020204" pitchFamily="34" charset="0"/>
              </a:rPr>
              <a:t>button</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1" baseline="0" noProof="1">
                <a:solidFill>
                  <a:schemeClr val="tx1"/>
                </a:solidFill>
                <a:latin typeface="+mn-lt"/>
                <a:cs typeface="Arial" panose="020B0604020202020204" pitchFamily="34" charset="0"/>
              </a:rPr>
              <a:t>2. </a:t>
            </a:r>
            <a:r>
              <a:rPr lang="en-US" altLang="da-DK" sz="900" b="0" baseline="0" noProof="1">
                <a:solidFill>
                  <a:schemeClr val="tx1"/>
                </a:solidFill>
                <a:latin typeface="+mn-lt"/>
                <a:cs typeface="Arial" panose="020B0604020202020204" pitchFamily="34" charset="0"/>
              </a:rPr>
              <a:t>In the dropdown, click </a:t>
            </a:r>
            <a:r>
              <a:rPr lang="en-US" altLang="da-DK" sz="900" b="1" baseline="0" noProof="1">
                <a:solidFill>
                  <a:schemeClr val="tx1"/>
                </a:solidFill>
                <a:latin typeface="+mn-lt"/>
                <a:cs typeface="Arial" panose="020B0604020202020204" pitchFamily="34" charset="0"/>
              </a:rPr>
              <a:t>Images</a:t>
            </a:r>
            <a:r>
              <a:rPr lang="en-US" altLang="da-DK" sz="900" b="0" baseline="0" noProof="1">
                <a:solidFill>
                  <a:schemeClr val="tx1"/>
                </a:solidFill>
                <a:latin typeface="+mn-lt"/>
                <a:cs typeface="Arial" panose="020B0604020202020204" pitchFamily="34" charset="0"/>
              </a:rPr>
              <a:t>, </a:t>
            </a:r>
            <a:br>
              <a:rPr lang="en-US" altLang="da-DK" sz="900" b="0" baseline="0" noProof="1">
                <a:solidFill>
                  <a:schemeClr val="tx1"/>
                </a:solidFill>
                <a:latin typeface="+mn-lt"/>
                <a:cs typeface="Arial" panose="020B0604020202020204" pitchFamily="34" charset="0"/>
              </a:rPr>
            </a:br>
            <a:r>
              <a:rPr lang="en-US" altLang="da-DK" sz="900" b="0" baseline="0" noProof="1">
                <a:solidFill>
                  <a:schemeClr val="tx1"/>
                </a:solidFill>
                <a:latin typeface="+mn-lt"/>
                <a:cs typeface="Arial" panose="020B0604020202020204" pitchFamily="34" charset="0"/>
              </a:rPr>
              <a:t>or click the </a:t>
            </a:r>
            <a:r>
              <a:rPr lang="en-US" altLang="da-DK" sz="900" b="1" baseline="0" noProof="1">
                <a:solidFill>
                  <a:schemeClr val="tx1"/>
                </a:solidFill>
                <a:latin typeface="+mn-lt"/>
                <a:cs typeface="Arial" panose="020B0604020202020204" pitchFamily="34" charset="0"/>
              </a:rPr>
              <a:t>Images </a:t>
            </a:r>
            <a:r>
              <a:rPr lang="en-US" altLang="da-DK" sz="900" b="0" i="0" baseline="0" noProof="1">
                <a:solidFill>
                  <a:schemeClr val="tx1"/>
                </a:solidFill>
                <a:latin typeface="+mn-lt"/>
                <a:cs typeface="Arial" panose="020B0604020202020204" pitchFamily="34" charset="0"/>
              </a:rPr>
              <a:t>button</a:t>
            </a:r>
            <a:r>
              <a:rPr lang="en-US" altLang="da-DK" sz="900" b="0" baseline="0" noProof="1">
                <a:solidFill>
                  <a:schemeClr val="tx1"/>
                </a:solidFill>
                <a:latin typeface="+mn-lt"/>
                <a:cs typeface="Arial" panose="020B0604020202020204" pitchFamily="34" charset="0"/>
              </a:rPr>
              <a:t> in the Templafy pane on the right side of the screen</a:t>
            </a:r>
            <a:endParaRPr lang="en-US" altLang="da-DK" sz="90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altLang="da-DK" sz="900" b="0" baseline="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1" baseline="0" noProof="1">
                <a:solidFill>
                  <a:schemeClr val="tx1"/>
                </a:solidFill>
                <a:latin typeface="+mn-lt"/>
                <a:cs typeface="Arial" panose="020B0604020202020204" pitchFamily="34" charset="0"/>
              </a:rPr>
              <a:t>Insert picture</a:t>
            </a:r>
            <a:endParaRPr lang="en-US"/>
          </a:p>
          <a:p>
            <a:pPr eaLnBrk="1" hangingPunct="1">
              <a:spcAft>
                <a:spcPts val="600"/>
              </a:spcAft>
              <a:defRPr/>
            </a:pPr>
            <a:r>
              <a:rPr lang="en-US" altLang="da-DK" sz="900" b="0" noProof="1">
                <a:solidFill>
                  <a:schemeClr val="tx1"/>
                </a:solidFill>
                <a:latin typeface="+mn-lt"/>
                <a:cs typeface="Arial" panose="020B0604020202020204" pitchFamily="34" charset="0"/>
              </a:rPr>
              <a:t>On slides with pictureplaceholder, click on the icon and choose </a:t>
            </a:r>
            <a:r>
              <a:rPr lang="en-US" altLang="da-DK" sz="900" b="1" noProof="1">
                <a:solidFill>
                  <a:schemeClr val="tx1"/>
                </a:solidFill>
                <a:latin typeface="+mn-lt"/>
                <a:cs typeface="Arial" panose="020B0604020202020204" pitchFamily="34" charset="0"/>
              </a:rPr>
              <a:t>Insert</a:t>
            </a:r>
            <a:endParaRPr lang="en-US"/>
          </a:p>
          <a:p>
            <a:pPr eaLnBrk="1" hangingPunct="1">
              <a:spcBef>
                <a:spcPts val="1200"/>
              </a:spcBef>
              <a:spcAft>
                <a:spcPts val="600"/>
              </a:spcAft>
              <a:defRPr/>
            </a:pPr>
            <a:r>
              <a:rPr lang="en-US" sz="900" b="1" noProof="1">
                <a:solidFill>
                  <a:schemeClr val="tx1"/>
                </a:solidFill>
                <a:latin typeface="+mn-lt"/>
                <a:cs typeface="Arial" panose="020B0604020202020204" pitchFamily="34" charset="0"/>
              </a:rPr>
              <a:t>Crop picture</a:t>
            </a:r>
            <a:endParaRPr lang="en-US"/>
          </a:p>
          <a:p>
            <a:pPr eaLnBrk="1" hangingPunct="1">
              <a:spcAft>
                <a:spcPts val="600"/>
              </a:spcAft>
              <a:defRPr/>
            </a:pPr>
            <a:r>
              <a:rPr lang="en-US" altLang="da-DK" sz="900" b="1" noProof="1">
                <a:solidFill>
                  <a:schemeClr val="tx1"/>
                </a:solidFill>
                <a:latin typeface="+mn-lt"/>
                <a:cs typeface="Arial" panose="020B0604020202020204" pitchFamily="34" charset="0"/>
              </a:rPr>
              <a:t>1. </a:t>
            </a:r>
            <a:r>
              <a:rPr lang="en-US" altLang="da-DK" sz="900" b="0" noProof="1">
                <a:solidFill>
                  <a:schemeClr val="tx1"/>
                </a:solidFill>
                <a:latin typeface="+mn-lt"/>
                <a:cs typeface="Arial" panose="020B0604020202020204" pitchFamily="34" charset="0"/>
              </a:rPr>
              <a:t>Click </a:t>
            </a:r>
            <a:r>
              <a:rPr lang="en-US" altLang="da-DK" sz="900" b="1" noProof="1">
                <a:solidFill>
                  <a:schemeClr val="tx1"/>
                </a:solidFill>
                <a:latin typeface="+mn-lt"/>
                <a:cs typeface="Arial" panose="020B0604020202020204" pitchFamily="34" charset="0"/>
              </a:rPr>
              <a:t>Crop</a:t>
            </a:r>
            <a:r>
              <a:rPr lang="en-US" altLang="da-DK" sz="900" b="0" noProof="1">
                <a:solidFill>
                  <a:schemeClr val="tx1"/>
                </a:solidFill>
                <a:latin typeface="+mn-lt"/>
                <a:cs typeface="Arial" panose="020B0604020202020204" pitchFamily="34" charset="0"/>
              </a:rPr>
              <a:t> to change size or </a:t>
            </a:r>
            <a:br>
              <a:rPr lang="en-US"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focus of the picture</a:t>
            </a:r>
            <a:endParaRPr lang="en-US"/>
          </a:p>
          <a:p>
            <a:pPr eaLnBrk="1" hangingPunct="1">
              <a:spcAft>
                <a:spcPts val="600"/>
              </a:spcAft>
              <a:defRPr/>
            </a:pPr>
            <a:r>
              <a:rPr lang="en-US" altLang="da-DK" sz="900" b="1" noProof="1">
                <a:solidFill>
                  <a:schemeClr val="tx1"/>
                </a:solidFill>
                <a:latin typeface="+mn-lt"/>
                <a:cs typeface="Arial" panose="020B0604020202020204" pitchFamily="34" charset="0"/>
              </a:rPr>
              <a:t>2. </a:t>
            </a:r>
            <a:r>
              <a:rPr lang="en-US" altLang="da-DK" sz="900" b="0" noProof="1">
                <a:solidFill>
                  <a:schemeClr val="tx1"/>
                </a:solidFill>
                <a:latin typeface="+mn-lt"/>
                <a:cs typeface="Arial" panose="020B0604020202020204" pitchFamily="34" charset="0"/>
              </a:rPr>
              <a:t>If you want to scale the picture, </a:t>
            </a:r>
            <a:br>
              <a:rPr lang="en-US"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hold </a:t>
            </a:r>
            <a:r>
              <a:rPr lang="en-US" altLang="da-DK" sz="900" b="1" noProof="1">
                <a:solidFill>
                  <a:schemeClr val="tx1"/>
                </a:solidFill>
                <a:latin typeface="+mn-lt"/>
                <a:cs typeface="Arial" panose="020B0604020202020204" pitchFamily="34" charset="0"/>
              </a:rPr>
              <a:t>SHIFT</a:t>
            </a:r>
            <a:r>
              <a:rPr lang="en-US" altLang="da-DK" sz="900" b="0" noProof="1">
                <a:solidFill>
                  <a:schemeClr val="tx1"/>
                </a:solidFill>
                <a:latin typeface="+mn-lt"/>
                <a:cs typeface="Arial" panose="020B0604020202020204" pitchFamily="34" charset="0"/>
              </a:rPr>
              <a:t>-key down while </a:t>
            </a:r>
            <a:br>
              <a:rPr lang="en-US"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dragging the corners of the picture</a:t>
            </a:r>
            <a:br>
              <a:rPr lang="en-US" altLang="da-DK" sz="900" b="0" noProof="1">
                <a:solidFill>
                  <a:schemeClr val="tx1"/>
                </a:solidFill>
                <a:latin typeface="+mn-lt"/>
                <a:cs typeface="Arial" panose="020B0604020202020204" pitchFamily="34" charset="0"/>
              </a:rPr>
            </a:br>
            <a:endParaRPr lang="en-US" altLang="da-DK" sz="900" b="0" noProof="1">
              <a:solidFill>
                <a:schemeClr val="tx1"/>
              </a:solidFill>
              <a:latin typeface="+mn-lt"/>
              <a:cs typeface="Arial" panose="020B0604020202020204" pitchFamily="34" charset="0"/>
            </a:endParaRPr>
          </a:p>
          <a:p>
            <a:pPr eaLnBrk="1" hangingPunct="1">
              <a:spcAft>
                <a:spcPts val="600"/>
              </a:spcAft>
              <a:defRPr/>
            </a:pPr>
            <a:r>
              <a:rPr lang="en-US" altLang="da-DK" sz="900" b="1" noProof="1">
                <a:solidFill>
                  <a:schemeClr val="tx1"/>
                </a:solidFill>
                <a:latin typeface="+mn-lt"/>
                <a:cs typeface="Arial" panose="020B0604020202020204" pitchFamily="34" charset="0"/>
              </a:rPr>
              <a:t>HINT: </a:t>
            </a:r>
            <a:r>
              <a:rPr lang="en-US" altLang="da-DK" sz="900" b="0" noProof="1">
                <a:solidFill>
                  <a:schemeClr val="tx1"/>
                </a:solidFill>
                <a:latin typeface="+mn-lt"/>
                <a:cs typeface="Arial" panose="020B0604020202020204" pitchFamily="34" charset="0"/>
              </a:rPr>
              <a:t>If you delete the picture and </a:t>
            </a:r>
            <a:br>
              <a:rPr lang="en-US"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insert a new one, the picture may </a:t>
            </a:r>
            <a:br>
              <a:rPr lang="en-US"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lie in front of the text or graphic.</a:t>
            </a:r>
            <a:br>
              <a:rPr lang="en-US"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If this happens, select the picture, </a:t>
            </a:r>
            <a:br>
              <a:rPr lang="en-US"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right-click and choose </a:t>
            </a:r>
            <a:r>
              <a:rPr lang="en-US" altLang="da-DK" sz="900" b="1" noProof="1">
                <a:solidFill>
                  <a:schemeClr val="tx1"/>
                </a:solidFill>
                <a:latin typeface="+mn-lt"/>
                <a:cs typeface="Arial" panose="020B0604020202020204" pitchFamily="34" charset="0"/>
              </a:rPr>
              <a:t>Send to Back</a:t>
            </a:r>
            <a:endParaRPr lang="en-US"/>
          </a:p>
        </p:txBody>
      </p:sp>
      <p:grpSp>
        <p:nvGrpSpPr>
          <p:cNvPr id="26" name="Gruppe 25">
            <a:extLst>
              <a:ext uri="{FF2B5EF4-FFF2-40B4-BE49-F238E27FC236}">
                <a16:creationId xmlns:a16="http://schemas.microsoft.com/office/drawing/2014/main" id="{1E29220A-15A7-4D74-97D3-C35C0B6650BA}"/>
              </a:ext>
            </a:extLst>
          </p:cNvPr>
          <p:cNvGrpSpPr/>
          <p:nvPr userDrawn="1"/>
        </p:nvGrpSpPr>
        <p:grpSpPr>
          <a:xfrm>
            <a:off x="7093721" y="1876097"/>
            <a:ext cx="676669" cy="997704"/>
            <a:chOff x="6442771" y="2574072"/>
            <a:chExt cx="676669" cy="997704"/>
          </a:xfrm>
        </p:grpSpPr>
        <p:pic>
          <p:nvPicPr>
            <p:cNvPr id="27" name="Billede 26">
              <a:extLst>
                <a:ext uri="{FF2B5EF4-FFF2-40B4-BE49-F238E27FC236}">
                  <a16:creationId xmlns:a16="http://schemas.microsoft.com/office/drawing/2014/main" id="{3A5D5234-21E3-4579-AE5E-A650C0CF9FBA}"/>
                </a:ext>
              </a:extLst>
            </p:cNvPr>
            <p:cNvPicPr>
              <a:picLocks noChangeAspect="1"/>
            </p:cNvPicPr>
            <p:nvPr userDrawn="1"/>
          </p:nvPicPr>
          <p:blipFill>
            <a:blip r:embed="rId2"/>
            <a:stretch>
              <a:fillRect/>
            </a:stretch>
          </p:blipFill>
          <p:spPr>
            <a:xfrm>
              <a:off x="6442771" y="2574072"/>
              <a:ext cx="305786" cy="365851"/>
            </a:xfrm>
            <a:prstGeom prst="rect">
              <a:avLst/>
            </a:prstGeom>
          </p:spPr>
        </p:pic>
        <p:pic>
          <p:nvPicPr>
            <p:cNvPr id="38" name="Billede 37">
              <a:extLst>
                <a:ext uri="{FF2B5EF4-FFF2-40B4-BE49-F238E27FC236}">
                  <a16:creationId xmlns:a16="http://schemas.microsoft.com/office/drawing/2014/main" id="{C18E748C-FC83-400F-9C35-D988C1228010}"/>
                </a:ext>
              </a:extLst>
            </p:cNvPr>
            <p:cNvPicPr>
              <a:picLocks noChangeAspect="1"/>
            </p:cNvPicPr>
            <p:nvPr userDrawn="1"/>
          </p:nvPicPr>
          <p:blipFill rotWithShape="1">
            <a:blip r:embed="rId3"/>
            <a:srcRect l="1432" t="16308" r="2422" b="1509"/>
            <a:stretch/>
          </p:blipFill>
          <p:spPr>
            <a:xfrm>
              <a:off x="6444587" y="2943287"/>
              <a:ext cx="674853" cy="628489"/>
            </a:xfrm>
            <a:prstGeom prst="rect">
              <a:avLst/>
            </a:prstGeom>
            <a:ln w="3175">
              <a:solidFill>
                <a:schemeClr val="bg1">
                  <a:lumMod val="95000"/>
                </a:schemeClr>
              </a:solidFill>
            </a:ln>
          </p:spPr>
        </p:pic>
      </p:grpSp>
      <p:sp>
        <p:nvSpPr>
          <p:cNvPr id="42" name="Text Box 2">
            <a:extLst>
              <a:ext uri="{FF2B5EF4-FFF2-40B4-BE49-F238E27FC236}">
                <a16:creationId xmlns:a16="http://schemas.microsoft.com/office/drawing/2014/main" id="{00AD0EBC-0A41-4B26-9D79-79E0C00BBA85}"/>
              </a:ext>
            </a:extLst>
          </p:cNvPr>
          <p:cNvSpPr txBox="1">
            <a:spLocks noChangeArrowheads="1"/>
          </p:cNvSpPr>
          <p:nvPr userDrawn="1"/>
        </p:nvSpPr>
        <p:spPr bwMode="auto">
          <a:xfrm>
            <a:off x="539752" y="1613646"/>
            <a:ext cx="228036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600" dirty="0">
                <a:latin typeface="+mn-lt"/>
                <a:cs typeface="Arial" panose="020B0604020202020204" pitchFamily="34" charset="0"/>
              </a:rPr>
              <a:t>TEXT STYLES</a:t>
            </a:r>
            <a:endParaRPr lang="en-US" altLang="da-DK" sz="1600" b="0" noProof="1">
              <a:solidFill>
                <a:schemeClr val="tx1"/>
              </a:solidFill>
              <a:latin typeface="+mn-lt"/>
              <a:cs typeface="Arial" panose="020B0604020202020204" pitchFamily="34" charset="0"/>
            </a:endParaRPr>
          </a:p>
          <a:p>
            <a:pPr eaLnBrk="1" hangingPunct="1">
              <a:spcAft>
                <a:spcPts val="600"/>
              </a:spcAft>
              <a:defRPr/>
            </a:pPr>
            <a:r>
              <a:rPr lang="en-US" altLang="da-DK" sz="900" b="0" noProof="1">
                <a:solidFill>
                  <a:schemeClr val="tx1"/>
                </a:solidFill>
                <a:latin typeface="+mn-lt"/>
                <a:cs typeface="Arial" panose="020B0604020202020204" pitchFamily="34" charset="0"/>
              </a:rPr>
              <a:t>Use the </a:t>
            </a:r>
            <a:r>
              <a:rPr lang="en-US" altLang="da-DK" sz="900" b="1" noProof="1">
                <a:solidFill>
                  <a:schemeClr val="tx1"/>
                </a:solidFill>
                <a:latin typeface="+mn-lt"/>
                <a:cs typeface="Arial" panose="020B0604020202020204" pitchFamily="34" charset="0"/>
              </a:rPr>
              <a:t>TAB</a:t>
            </a:r>
            <a:r>
              <a:rPr lang="en-US" altLang="da-DK" sz="900" b="0" noProof="1">
                <a:solidFill>
                  <a:schemeClr val="tx1"/>
                </a:solidFill>
                <a:latin typeface="+mn-lt"/>
                <a:cs typeface="Arial" panose="020B0604020202020204" pitchFamily="34" charset="0"/>
              </a:rPr>
              <a:t>-key</a:t>
            </a:r>
            <a:r>
              <a:rPr lang="en-US" altLang="da-DK" sz="900" b="0" baseline="0" noProof="1">
                <a:solidFill>
                  <a:schemeClr val="tx1"/>
                </a:solidFill>
                <a:latin typeface="+mn-lt"/>
                <a:cs typeface="Arial" panose="020B0604020202020204" pitchFamily="34" charset="0"/>
              </a:rPr>
              <a:t> to jump through levels. Click </a:t>
            </a:r>
            <a:r>
              <a:rPr lang="en-US" altLang="da-DK" sz="900" b="1" baseline="0" noProof="1">
                <a:solidFill>
                  <a:schemeClr val="tx1"/>
                </a:solidFill>
                <a:latin typeface="+mn-lt"/>
                <a:cs typeface="Arial" panose="020B0604020202020204" pitchFamily="34" charset="0"/>
              </a:rPr>
              <a:t>ENTER</a:t>
            </a:r>
            <a:r>
              <a:rPr lang="en-US" altLang="da-DK" sz="900" b="0" baseline="0" noProof="1">
                <a:solidFill>
                  <a:schemeClr val="tx1"/>
                </a:solidFill>
                <a:latin typeface="+mn-lt"/>
                <a:cs typeface="Arial" panose="020B0604020202020204" pitchFamily="34" charset="0"/>
              </a:rPr>
              <a:t>, then </a:t>
            </a:r>
            <a:r>
              <a:rPr lang="en-US" altLang="da-DK" sz="900" b="1" baseline="0" noProof="1">
                <a:solidFill>
                  <a:schemeClr val="tx1"/>
                </a:solidFill>
                <a:latin typeface="+mn-lt"/>
                <a:cs typeface="Arial" panose="020B0604020202020204" pitchFamily="34" charset="0"/>
              </a:rPr>
              <a:t>TAB</a:t>
            </a:r>
            <a:r>
              <a:rPr lang="en-US" altLang="da-DK" sz="900" b="0" baseline="0" noProof="1">
                <a:solidFill>
                  <a:schemeClr val="tx1"/>
                </a:solidFill>
                <a:latin typeface="+mn-lt"/>
                <a:cs typeface="Arial" panose="020B0604020202020204" pitchFamily="34" charset="0"/>
              </a:rPr>
              <a:t> to switch from one level to the next level</a:t>
            </a:r>
            <a:endParaRPr lang="en-US"/>
          </a:p>
          <a:p>
            <a:pPr eaLnBrk="1" hangingPunct="1">
              <a:spcAft>
                <a:spcPts val="600"/>
              </a:spcAft>
              <a:defRPr/>
            </a:pPr>
            <a:r>
              <a:rPr lang="en-US" altLang="da-DK" sz="900" b="0" baseline="0" noProof="1">
                <a:solidFill>
                  <a:schemeClr val="tx1"/>
                </a:solidFill>
                <a:latin typeface="+mn-lt"/>
                <a:cs typeface="Arial" panose="020B0604020202020204" pitchFamily="34" charset="0"/>
              </a:rPr>
              <a:t>To go back in levels use </a:t>
            </a:r>
            <a:r>
              <a:rPr lang="en-US" altLang="da-DK" sz="900" b="1" baseline="0" noProof="1">
                <a:solidFill>
                  <a:schemeClr val="tx1"/>
                </a:solidFill>
                <a:latin typeface="+mn-lt"/>
                <a:cs typeface="Arial" panose="020B0604020202020204" pitchFamily="34" charset="0"/>
              </a:rPr>
              <a:t>SHIFT-TAB</a:t>
            </a:r>
            <a:endParaRPr lang="en-US" sz="900" b="1" noProof="1">
              <a:solidFill>
                <a:schemeClr val="tx1"/>
              </a:solidFill>
              <a:latin typeface="+mn-lt"/>
              <a:cs typeface="Arial" panose="020B0604020202020204" pitchFamily="34" charset="0"/>
            </a:endParaRPr>
          </a:p>
          <a:p>
            <a:pPr eaLnBrk="1" hangingPunct="1">
              <a:spcAft>
                <a:spcPts val="600"/>
              </a:spcAft>
              <a:defRPr/>
            </a:pPr>
            <a:r>
              <a:rPr lang="en-US" sz="900" noProof="1">
                <a:solidFill>
                  <a:schemeClr val="tx1"/>
                </a:solidFill>
                <a:latin typeface="+mn-lt"/>
                <a:cs typeface="Arial" panose="020B0604020202020204" pitchFamily="34" charset="0"/>
              </a:rPr>
              <a:t>Alternatively, </a:t>
            </a:r>
            <a:r>
              <a:rPr lang="en-US" sz="900" b="1" noProof="1">
                <a:solidFill>
                  <a:schemeClr val="tx1"/>
                </a:solidFill>
                <a:latin typeface="+mn-lt"/>
                <a:cs typeface="Arial" panose="020B0604020202020204" pitchFamily="34" charset="0"/>
              </a:rPr>
              <a:t>Increase</a:t>
            </a:r>
            <a:r>
              <a:rPr lang="en-US" sz="900" baseline="0" noProof="1">
                <a:solidFill>
                  <a:schemeClr val="tx1"/>
                </a:solidFill>
                <a:latin typeface="+mn-lt"/>
                <a:cs typeface="Arial" panose="020B0604020202020204" pitchFamily="34" charset="0"/>
              </a:rPr>
              <a:t> and </a:t>
            </a:r>
            <a:r>
              <a:rPr lang="en-US" sz="900" b="1" baseline="0" noProof="1">
                <a:solidFill>
                  <a:schemeClr val="tx1"/>
                </a:solidFill>
                <a:latin typeface="+mn-lt"/>
                <a:cs typeface="Arial" panose="020B0604020202020204" pitchFamily="34" charset="0"/>
              </a:rPr>
              <a:t>Decrease</a:t>
            </a:r>
            <a:br>
              <a:rPr lang="en-US" sz="900" b="1" baseline="0" noProof="1">
                <a:solidFill>
                  <a:schemeClr val="tx1"/>
                </a:solidFill>
                <a:latin typeface="+mn-lt"/>
                <a:cs typeface="Arial" panose="020B0604020202020204" pitchFamily="34" charset="0"/>
              </a:rPr>
            </a:br>
            <a:r>
              <a:rPr lang="en-US" sz="900" baseline="0" noProof="1">
                <a:solidFill>
                  <a:schemeClr val="tx1"/>
                </a:solidFill>
                <a:latin typeface="+mn-lt"/>
                <a:cs typeface="Arial" panose="020B0604020202020204" pitchFamily="34" charset="0"/>
              </a:rPr>
              <a:t>list level can be used</a:t>
            </a:r>
            <a:endParaRPr lang="en-US"/>
          </a:p>
          <a:p>
            <a:pPr eaLnBrk="1" hangingPunct="1">
              <a:spcAft>
                <a:spcPts val="600"/>
              </a:spcAft>
              <a:defRPr/>
            </a:pPr>
            <a:endParaRPr lang="en-US" sz="900" baseline="0" noProof="1">
              <a:solidFill>
                <a:schemeClr val="tx1"/>
              </a:solidFill>
              <a:latin typeface="+mn-lt"/>
              <a:cs typeface="Arial" panose="020B0604020202020204" pitchFamily="34" charset="0"/>
            </a:endParaRPr>
          </a:p>
          <a:p>
            <a:pPr eaLnBrk="1" hangingPunct="1">
              <a:spcAft>
                <a:spcPts val="600"/>
              </a:spcAft>
              <a:defRPr/>
            </a:pPr>
            <a:r>
              <a:rPr lang="en-US" altLang="da-DK" sz="900" b="1" noProof="1">
                <a:solidFill>
                  <a:schemeClr val="tx1"/>
                </a:solidFill>
                <a:latin typeface="+mn-lt"/>
                <a:cs typeface="Arial" panose="020B0604020202020204" pitchFamily="34" charset="0"/>
              </a:rPr>
              <a:t>HINT: </a:t>
            </a:r>
            <a:r>
              <a:rPr lang="en-US" sz="900" b="1" noProof="1">
                <a:solidFill>
                  <a:schemeClr val="tx1"/>
                </a:solidFill>
                <a:latin typeface="+mn-lt"/>
                <a:cs typeface="Arial" panose="020B0604020202020204" pitchFamily="34" charset="0"/>
              </a:rPr>
              <a:t>Use bullet button</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0" noProof="1">
                <a:solidFill>
                  <a:schemeClr val="tx1"/>
                </a:solidFill>
                <a:latin typeface="+mn-lt"/>
                <a:cs typeface="Arial" panose="020B0604020202020204" pitchFamily="34" charset="0"/>
              </a:rPr>
              <a:t>Delete bullet for regular text.</a:t>
            </a:r>
            <a:br>
              <a:rPr lang="en-US"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Click on the bullet button to reaply the correct bullet again</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br>
              <a:rPr lang="en-US" altLang="da-DK" sz="900" b="0" noProof="1">
                <a:solidFill>
                  <a:schemeClr val="tx1"/>
                </a:solidFill>
                <a:latin typeface="+mn-lt"/>
                <a:cs typeface="Arial" panose="020B0604020202020204" pitchFamily="34" charset="0"/>
              </a:rPr>
            </a:br>
            <a:r>
              <a:rPr lang="en-US" sz="1600" dirty="0">
                <a:latin typeface="+mn-lt"/>
                <a:cs typeface="Arial" panose="020B0604020202020204" pitchFamily="34" charset="0"/>
              </a:rPr>
              <a:t>SLIDES &amp; LAYOUTS</a:t>
            </a:r>
            <a:br>
              <a:rPr lang="en-US" altLang="da-DK" sz="900" b="1" noProof="1">
                <a:solidFill>
                  <a:schemeClr val="tx1"/>
                </a:solidFill>
                <a:latin typeface="+mn-lt"/>
                <a:cs typeface="Arial" panose="020B0604020202020204" pitchFamily="34" charset="0"/>
              </a:rPr>
            </a:br>
            <a:br>
              <a:rPr lang="en-US" altLang="da-DK" sz="900" b="1"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Click on the menu </a:t>
            </a:r>
            <a:r>
              <a:rPr lang="en-US" altLang="da-DK" sz="900" b="1" noProof="1">
                <a:solidFill>
                  <a:schemeClr val="tx1"/>
                </a:solidFill>
                <a:latin typeface="+mn-lt"/>
                <a:cs typeface="Arial" panose="020B0604020202020204" pitchFamily="34" charset="0"/>
              </a:rPr>
              <a:t>New Slide </a:t>
            </a:r>
            <a:r>
              <a:rPr lang="en-US" altLang="da-DK" sz="900" b="0" noProof="1">
                <a:solidFill>
                  <a:schemeClr val="tx1"/>
                </a:solidFill>
                <a:latin typeface="+mn-lt"/>
                <a:cs typeface="Arial" panose="020B0604020202020204" pitchFamily="34" charset="0"/>
              </a:rPr>
              <a:t>in the </a:t>
            </a:r>
            <a:r>
              <a:rPr lang="en-US" altLang="da-DK" sz="900" b="1" noProof="1">
                <a:solidFill>
                  <a:schemeClr val="tx1"/>
                </a:solidFill>
                <a:latin typeface="+mn-lt"/>
                <a:cs typeface="Arial" panose="020B0604020202020204" pitchFamily="34" charset="0"/>
              </a:rPr>
              <a:t>Home</a:t>
            </a:r>
            <a:r>
              <a:rPr lang="en-US" altLang="da-DK" sz="900" b="0" noProof="1">
                <a:solidFill>
                  <a:schemeClr val="tx1"/>
                </a:solidFill>
                <a:latin typeface="+mn-lt"/>
                <a:cs typeface="Arial" panose="020B0604020202020204" pitchFamily="34" charset="0"/>
              </a:rPr>
              <a:t> tab to insert a new slide</a:t>
            </a:r>
            <a:br>
              <a:rPr lang="en-US" altLang="da-DK" sz="900" b="0" noProof="1">
                <a:solidFill>
                  <a:schemeClr val="tx1"/>
                </a:solidFill>
                <a:latin typeface="+mn-lt"/>
                <a:cs typeface="Arial" panose="020B0604020202020204" pitchFamily="34" charset="0"/>
              </a:rPr>
            </a:br>
            <a:br>
              <a:rPr lang="en-US" altLang="da-DK" sz="900" b="0" noProof="1">
                <a:solidFill>
                  <a:schemeClr val="tx1"/>
                </a:solidFill>
                <a:latin typeface="+mn-lt"/>
                <a:cs typeface="Arial" panose="020B0604020202020204" pitchFamily="34" charset="0"/>
              </a:rPr>
            </a:br>
            <a:r>
              <a:rPr lang="en-US" altLang="da-DK" sz="900" b="1" noProof="1">
                <a:solidFill>
                  <a:schemeClr val="tx1"/>
                </a:solidFill>
                <a:latin typeface="+mn-lt"/>
                <a:cs typeface="Arial" panose="020B0604020202020204" pitchFamily="34" charset="0"/>
              </a:rPr>
              <a:t>Change layout</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sz="900" dirty="0">
                <a:solidFill>
                  <a:srgbClr val="000000"/>
                </a:solidFill>
                <a:latin typeface="+mn-lt"/>
                <a:ea typeface="Arial" panose="020B0604020202020204" pitchFamily="34" charset="0"/>
                <a:cs typeface="Arial" panose="020B0604020202020204" pitchFamily="34" charset="0"/>
              </a:rPr>
              <a:t>Click on the arrow next to </a:t>
            </a:r>
            <a:r>
              <a:rPr lang="en-US" sz="900" b="1" dirty="0">
                <a:solidFill>
                  <a:srgbClr val="000000"/>
                </a:solidFill>
                <a:latin typeface="+mn-lt"/>
                <a:ea typeface="Arial" panose="020B0604020202020204" pitchFamily="34" charset="0"/>
                <a:cs typeface="Arial" panose="020B0604020202020204" pitchFamily="34" charset="0"/>
              </a:rPr>
              <a:t>Layout</a:t>
            </a:r>
            <a:br>
              <a:rPr lang="en-US" sz="900" b="1" dirty="0">
                <a:solidFill>
                  <a:srgbClr val="000000"/>
                </a:solidFill>
                <a:latin typeface="+mn-lt"/>
                <a:ea typeface="Arial" panose="020B0604020202020204" pitchFamily="34" charset="0"/>
                <a:cs typeface="Arial" panose="020B0604020202020204" pitchFamily="34" charset="0"/>
              </a:rPr>
            </a:br>
            <a:r>
              <a:rPr lang="en-US" sz="900" dirty="0">
                <a:solidFill>
                  <a:srgbClr val="000000"/>
                </a:solidFill>
                <a:latin typeface="+mn-lt"/>
                <a:ea typeface="Arial" panose="020B0604020202020204" pitchFamily="34" charset="0"/>
                <a:cs typeface="Arial" panose="020B0604020202020204" pitchFamily="34" charset="0"/>
              </a:rPr>
              <a:t>to view a dropdown menu of possible slide layouts</a:t>
            </a:r>
            <a:br>
              <a:rPr lang="en-US" altLang="da-DK" sz="900" b="0" baseline="0" noProof="1">
                <a:solidFill>
                  <a:schemeClr val="tx1"/>
                </a:solidFill>
                <a:latin typeface="+mn-lt"/>
                <a:cs typeface="Arial" panose="020B0604020202020204" pitchFamily="34" charset="0"/>
              </a:rPr>
            </a:br>
            <a:br>
              <a:rPr lang="en-US" altLang="da-DK" sz="900" b="0" baseline="0" noProof="1">
                <a:solidFill>
                  <a:schemeClr val="tx1"/>
                </a:solidFill>
                <a:latin typeface="+mn-lt"/>
                <a:cs typeface="Arial" panose="020B0604020202020204" pitchFamily="34" charset="0"/>
              </a:rPr>
            </a:br>
            <a:r>
              <a:rPr lang="en-US" sz="900" b="1" noProof="1">
                <a:solidFill>
                  <a:schemeClr val="tx1"/>
                </a:solidFill>
                <a:latin typeface="+mn-lt"/>
                <a:cs typeface="Arial" panose="020B0604020202020204" pitchFamily="34" charset="0"/>
              </a:rPr>
              <a:t>Reset slide</a:t>
            </a:r>
            <a:endParaRPr lang="en-US"/>
          </a:p>
          <a:p>
            <a:pPr marL="0" marR="0" indent="0" algn="l" defTabSz="914400" rtl="0" eaLnBrk="1" fontAlgn="auto" latinLnBrk="0" hangingPunct="1">
              <a:lnSpc>
                <a:spcPct val="100000"/>
              </a:lnSpc>
              <a:spcBef>
                <a:spcPts val="0"/>
              </a:spcBef>
              <a:spcAft>
                <a:spcPts val="600"/>
              </a:spcAft>
              <a:buClrTx/>
              <a:buSzTx/>
              <a:buFont typeface="+mj-lt"/>
              <a:buNone/>
              <a:tabLst/>
              <a:defRPr/>
            </a:pPr>
            <a:r>
              <a:rPr lang="en-US" altLang="da-DK" sz="900" noProof="1">
                <a:solidFill>
                  <a:schemeClr val="tx1"/>
                </a:solidFill>
                <a:latin typeface="+mn-lt"/>
                <a:cs typeface="Arial" panose="020B0604020202020204" pitchFamily="34" charset="0"/>
              </a:rPr>
              <a:t>Click the </a:t>
            </a:r>
            <a:r>
              <a:rPr lang="en-US" altLang="da-DK" sz="900" b="1" baseline="0" noProof="1">
                <a:solidFill>
                  <a:schemeClr val="tx1"/>
                </a:solidFill>
                <a:latin typeface="+mn-lt"/>
                <a:cs typeface="Arial" panose="020B0604020202020204" pitchFamily="34" charset="0"/>
              </a:rPr>
              <a:t>Reset </a:t>
            </a:r>
            <a:r>
              <a:rPr lang="en-US" altLang="da-DK" sz="900" noProof="1">
                <a:solidFill>
                  <a:schemeClr val="tx1"/>
                </a:solidFill>
                <a:latin typeface="+mn-lt"/>
                <a:cs typeface="Arial" panose="020B0604020202020204" pitchFamily="34" charset="0"/>
              </a:rPr>
              <a:t>menu to reset position, size</a:t>
            </a:r>
            <a:r>
              <a:rPr lang="en-US" altLang="da-DK" sz="900" baseline="0" noProof="1">
                <a:solidFill>
                  <a:schemeClr val="tx1"/>
                </a:solidFill>
                <a:latin typeface="+mn-lt"/>
                <a:cs typeface="Arial" panose="020B0604020202020204" pitchFamily="34" charset="0"/>
              </a:rPr>
              <a:t> and formatting of the </a:t>
            </a:r>
            <a:br>
              <a:rPr lang="en-US" altLang="da-DK" sz="900" baseline="0" noProof="1">
                <a:solidFill>
                  <a:schemeClr val="tx1"/>
                </a:solidFill>
                <a:latin typeface="+mn-lt"/>
                <a:cs typeface="Arial" panose="020B0604020202020204" pitchFamily="34" charset="0"/>
              </a:rPr>
            </a:br>
            <a:r>
              <a:rPr lang="en-US" altLang="da-DK" sz="900" baseline="0" noProof="1">
                <a:solidFill>
                  <a:schemeClr val="tx1"/>
                </a:solidFill>
                <a:latin typeface="+mn-lt"/>
                <a:cs typeface="Arial" panose="020B0604020202020204" pitchFamily="34" charset="0"/>
              </a:rPr>
              <a:t>slide placeholders to their default settings</a:t>
            </a:r>
            <a:endParaRPr lang="en-US" altLang="da-DK" sz="900" noProof="1">
              <a:solidFill>
                <a:schemeClr val="tx1"/>
              </a:solidFill>
              <a:latin typeface="+mn-lt"/>
              <a:cs typeface="Arial" panose="020B0604020202020204" pitchFamily="34" charset="0"/>
            </a:endParaRPr>
          </a:p>
          <a:p>
            <a:pPr eaLnBrk="1" hangingPunct="1">
              <a:spcAft>
                <a:spcPts val="600"/>
              </a:spcAft>
              <a:defRPr/>
            </a:pPr>
            <a:endParaRPr lang="en-US" altLang="da-DK" sz="900" b="0" noProof="1">
              <a:solidFill>
                <a:schemeClr val="tx1"/>
              </a:solidFill>
              <a:latin typeface="+mn-lt"/>
              <a:cs typeface="Arial" panose="020B0604020202020204" pitchFamily="34" charset="0"/>
            </a:endParaRPr>
          </a:p>
        </p:txBody>
      </p:sp>
      <p:pic>
        <p:nvPicPr>
          <p:cNvPr id="43" name="Picture 2">
            <a:extLst>
              <a:ext uri="{FF2B5EF4-FFF2-40B4-BE49-F238E27FC236}">
                <a16:creationId xmlns:a16="http://schemas.microsoft.com/office/drawing/2014/main" id="{7082C8DC-C092-4676-B834-847B1F285858}"/>
              </a:ext>
            </a:extLst>
          </p:cNvPr>
          <p:cNvPicPr>
            <a:picLocks noChangeAspect="1"/>
          </p:cNvPicPr>
          <p:nvPr userDrawn="1"/>
        </p:nvPicPr>
        <p:blipFill>
          <a:blip r:embed="rId4"/>
          <a:stretch>
            <a:fillRect/>
          </a:stretch>
        </p:blipFill>
        <p:spPr>
          <a:xfrm>
            <a:off x="2859631" y="3322850"/>
            <a:ext cx="257143" cy="285714"/>
          </a:xfrm>
          <a:prstGeom prst="rect">
            <a:avLst/>
          </a:prstGeom>
        </p:spPr>
      </p:pic>
      <p:pic>
        <p:nvPicPr>
          <p:cNvPr id="46" name="Picture 29">
            <a:extLst>
              <a:ext uri="{FF2B5EF4-FFF2-40B4-BE49-F238E27FC236}">
                <a16:creationId xmlns:a16="http://schemas.microsoft.com/office/drawing/2014/main" id="{6B35B93D-CCEE-48AF-A769-8729CC05BE8A}"/>
              </a:ext>
            </a:extLst>
          </p:cNvPr>
          <p:cNvPicPr>
            <a:picLocks noChangeAspect="1"/>
          </p:cNvPicPr>
          <p:nvPr userDrawn="1"/>
        </p:nvPicPr>
        <p:blipFill>
          <a:blip r:embed="rId5"/>
          <a:stretch>
            <a:fillRect/>
          </a:stretch>
        </p:blipFill>
        <p:spPr>
          <a:xfrm>
            <a:off x="2860172" y="2599667"/>
            <a:ext cx="457143" cy="257143"/>
          </a:xfrm>
          <a:prstGeom prst="rect">
            <a:avLst/>
          </a:prstGeom>
        </p:spPr>
      </p:pic>
      <p:pic>
        <p:nvPicPr>
          <p:cNvPr id="51" name="Picture 33">
            <a:extLst>
              <a:ext uri="{FF2B5EF4-FFF2-40B4-BE49-F238E27FC236}">
                <a16:creationId xmlns:a16="http://schemas.microsoft.com/office/drawing/2014/main" id="{939F9DAB-8633-4819-950D-F5E391BF7718}"/>
              </a:ext>
            </a:extLst>
          </p:cNvPr>
          <p:cNvPicPr>
            <a:picLocks noChangeAspect="1"/>
          </p:cNvPicPr>
          <p:nvPr userDrawn="1"/>
        </p:nvPicPr>
        <p:blipFill rotWithShape="1">
          <a:blip r:embed="rId6"/>
          <a:srcRect l="3901" t="45142" r="62601" b="9046"/>
          <a:stretch/>
        </p:blipFill>
        <p:spPr>
          <a:xfrm>
            <a:off x="7093721" y="3118826"/>
            <a:ext cx="341204" cy="321707"/>
          </a:xfrm>
          <a:prstGeom prst="rect">
            <a:avLst/>
          </a:prstGeom>
        </p:spPr>
      </p:pic>
      <p:pic>
        <p:nvPicPr>
          <p:cNvPr id="55" name="Picture 16">
            <a:extLst>
              <a:ext uri="{FF2B5EF4-FFF2-40B4-BE49-F238E27FC236}">
                <a16:creationId xmlns:a16="http://schemas.microsoft.com/office/drawing/2014/main" id="{A13B127D-1BE4-4C8F-96F6-59C8D10D8F4E}"/>
              </a:ext>
            </a:extLst>
          </p:cNvPr>
          <p:cNvPicPr>
            <a:picLocks noChangeAspect="1"/>
          </p:cNvPicPr>
          <p:nvPr userDrawn="1"/>
        </p:nvPicPr>
        <p:blipFill>
          <a:blip r:embed="rId7"/>
          <a:stretch>
            <a:fillRect/>
          </a:stretch>
        </p:blipFill>
        <p:spPr>
          <a:xfrm>
            <a:off x="2866053" y="4313402"/>
            <a:ext cx="328881" cy="505501"/>
          </a:xfrm>
          <a:prstGeom prst="rect">
            <a:avLst/>
          </a:prstGeom>
        </p:spPr>
      </p:pic>
      <p:pic>
        <p:nvPicPr>
          <p:cNvPr id="56" name="Picture 20">
            <a:extLst>
              <a:ext uri="{FF2B5EF4-FFF2-40B4-BE49-F238E27FC236}">
                <a16:creationId xmlns:a16="http://schemas.microsoft.com/office/drawing/2014/main" id="{5730DD9A-26F6-4C14-AE7D-221D2B3F38DD}"/>
              </a:ext>
            </a:extLst>
          </p:cNvPr>
          <p:cNvPicPr>
            <a:picLocks noChangeAspect="1"/>
          </p:cNvPicPr>
          <p:nvPr userDrawn="1"/>
        </p:nvPicPr>
        <p:blipFill>
          <a:blip r:embed="rId8"/>
          <a:stretch>
            <a:fillRect/>
          </a:stretch>
        </p:blipFill>
        <p:spPr>
          <a:xfrm>
            <a:off x="2866053" y="5641555"/>
            <a:ext cx="538465" cy="172841"/>
          </a:xfrm>
          <a:prstGeom prst="rect">
            <a:avLst/>
          </a:prstGeom>
        </p:spPr>
      </p:pic>
      <p:pic>
        <p:nvPicPr>
          <p:cNvPr id="57" name="Picture 19">
            <a:extLst>
              <a:ext uri="{FF2B5EF4-FFF2-40B4-BE49-F238E27FC236}">
                <a16:creationId xmlns:a16="http://schemas.microsoft.com/office/drawing/2014/main" id="{E210FBD4-B8B9-4AFA-9670-2FEBAA1CF374}"/>
              </a:ext>
            </a:extLst>
          </p:cNvPr>
          <p:cNvPicPr>
            <a:picLocks noChangeAspect="1"/>
          </p:cNvPicPr>
          <p:nvPr userDrawn="1"/>
        </p:nvPicPr>
        <p:blipFill>
          <a:blip r:embed="rId9"/>
          <a:stretch>
            <a:fillRect/>
          </a:stretch>
        </p:blipFill>
        <p:spPr>
          <a:xfrm>
            <a:off x="7149742" y="3928566"/>
            <a:ext cx="313788" cy="543900"/>
          </a:xfrm>
          <a:prstGeom prst="rect">
            <a:avLst/>
          </a:prstGeom>
        </p:spPr>
      </p:pic>
      <p:sp>
        <p:nvSpPr>
          <p:cNvPr id="61" name="Text Box 4">
            <a:extLst>
              <a:ext uri="{FF2B5EF4-FFF2-40B4-BE49-F238E27FC236}">
                <a16:creationId xmlns:a16="http://schemas.microsoft.com/office/drawing/2014/main" id="{DD6A81B7-1FEE-46CF-A623-23E99CFEAFBC}"/>
              </a:ext>
            </a:extLst>
          </p:cNvPr>
          <p:cNvSpPr txBox="1">
            <a:spLocks noChangeArrowheads="1"/>
          </p:cNvSpPr>
          <p:nvPr userDrawn="1"/>
        </p:nvSpPr>
        <p:spPr bwMode="auto">
          <a:xfrm>
            <a:off x="8476088" y="1608016"/>
            <a:ext cx="2358243"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600" dirty="0">
                <a:latin typeface="+mn-lt"/>
                <a:cs typeface="Arial" panose="020B0604020202020204" pitchFamily="34" charset="0"/>
              </a:rPr>
              <a:t>HEADER &amp; FOOTER</a:t>
            </a:r>
            <a:endParaRPr lang="en-US"/>
          </a:p>
          <a:p>
            <a:pPr eaLnBrk="1" hangingPunct="1">
              <a:spcAft>
                <a:spcPts val="600"/>
              </a:spcAft>
              <a:defRPr/>
            </a:pPr>
            <a:r>
              <a:rPr lang="en-US" altLang="da-DK" sz="900" b="0" noProof="1">
                <a:solidFill>
                  <a:schemeClr val="tx1"/>
                </a:solidFill>
                <a:latin typeface="+mn-lt"/>
                <a:cs typeface="Arial" panose="020B0604020202020204" pitchFamily="34" charset="0"/>
              </a:rPr>
              <a:t>Do this at the very end to apply the changes on all slides</a:t>
            </a:r>
            <a:endParaRPr lang="en-US"/>
          </a:p>
          <a:p>
            <a:pPr eaLnBrk="1" hangingPunct="1">
              <a:spcAft>
                <a:spcPts val="600"/>
              </a:spcAft>
              <a:defRPr/>
            </a:pPr>
            <a:r>
              <a:rPr lang="en-US" altLang="da-DK" sz="900" b="0" noProof="1">
                <a:solidFill>
                  <a:schemeClr val="tx1"/>
                </a:solidFill>
                <a:latin typeface="+mn-lt"/>
                <a:cs typeface="Arial" panose="020B0604020202020204" pitchFamily="34" charset="0"/>
              </a:rPr>
              <a:t>Click on </a:t>
            </a:r>
            <a:r>
              <a:rPr lang="en-US" altLang="da-DK" sz="900" b="1" noProof="1">
                <a:solidFill>
                  <a:schemeClr val="tx1"/>
                </a:solidFill>
                <a:latin typeface="+mn-lt"/>
                <a:cs typeface="Arial" panose="020B0604020202020204" pitchFamily="34" charset="0"/>
              </a:rPr>
              <a:t>Header and Footer </a:t>
            </a:r>
            <a:r>
              <a:rPr lang="en-US" altLang="da-DK" sz="900" b="0" noProof="1">
                <a:solidFill>
                  <a:schemeClr val="tx1"/>
                </a:solidFill>
                <a:latin typeface="+mn-lt"/>
                <a:cs typeface="Arial" panose="020B0604020202020204" pitchFamily="34" charset="0"/>
              </a:rPr>
              <a:t>in the </a:t>
            </a:r>
            <a:r>
              <a:rPr lang="en-US" altLang="da-DK" sz="900" b="1" noProof="1">
                <a:solidFill>
                  <a:schemeClr val="tx1"/>
                </a:solidFill>
                <a:latin typeface="+mn-lt"/>
                <a:cs typeface="Arial" panose="020B0604020202020204" pitchFamily="34" charset="0"/>
              </a:rPr>
              <a:t>Insert</a:t>
            </a:r>
            <a:r>
              <a:rPr lang="en-US" altLang="da-DK" sz="900" b="0" noProof="1">
                <a:solidFill>
                  <a:schemeClr val="tx1"/>
                </a:solidFill>
                <a:latin typeface="+mn-lt"/>
                <a:cs typeface="Arial" panose="020B0604020202020204" pitchFamily="34" charset="0"/>
              </a:rPr>
              <a:t> tab (write the desired text)</a:t>
            </a:r>
            <a:endParaRPr lang="en-US"/>
          </a:p>
          <a:p>
            <a:pPr eaLnBrk="1" hangingPunct="1">
              <a:spcAft>
                <a:spcPts val="600"/>
              </a:spcAft>
              <a:defRPr/>
            </a:pPr>
            <a:r>
              <a:rPr lang="en-US" altLang="da-DK" sz="900" b="0" noProof="1">
                <a:solidFill>
                  <a:schemeClr val="tx1"/>
                </a:solidFill>
                <a:latin typeface="+mn-lt"/>
                <a:cs typeface="Arial" panose="020B0604020202020204" pitchFamily="34" charset="0"/>
              </a:rPr>
              <a:t>Click </a:t>
            </a:r>
            <a:r>
              <a:rPr lang="en-US" altLang="da-DK" sz="900" b="1" noProof="1">
                <a:solidFill>
                  <a:schemeClr val="tx1"/>
                </a:solidFill>
                <a:latin typeface="+mn-lt"/>
                <a:cs typeface="Arial" panose="020B0604020202020204" pitchFamily="34" charset="0"/>
              </a:rPr>
              <a:t>Apply to All </a:t>
            </a:r>
            <a:r>
              <a:rPr lang="en-US" altLang="da-DK" sz="900" b="0" noProof="1">
                <a:solidFill>
                  <a:schemeClr val="tx1"/>
                </a:solidFill>
                <a:latin typeface="+mn-lt"/>
                <a:cs typeface="Arial" panose="020B0604020202020204" pitchFamily="34" charset="0"/>
              </a:rPr>
              <a:t>or </a:t>
            </a:r>
            <a:r>
              <a:rPr lang="en-US" altLang="da-DK" sz="900" b="1" noProof="1">
                <a:solidFill>
                  <a:schemeClr val="tx1"/>
                </a:solidFill>
                <a:latin typeface="+mn-lt"/>
                <a:cs typeface="Arial" panose="020B0604020202020204" pitchFamily="34" charset="0"/>
              </a:rPr>
              <a:t>Apply</a:t>
            </a:r>
            <a:r>
              <a:rPr lang="en-US" altLang="da-DK" sz="900" b="0" noProof="1">
                <a:solidFill>
                  <a:schemeClr val="tx1"/>
                </a:solidFill>
                <a:latin typeface="+mn-lt"/>
                <a:cs typeface="Arial" panose="020B0604020202020204" pitchFamily="34" charset="0"/>
              </a:rPr>
              <a:t> if only used on one slide</a:t>
            </a:r>
            <a:endParaRPr lang="en-US"/>
          </a:p>
          <a:p>
            <a:pPr marL="0" marR="0" lvl="0" indent="0" algn="l" defTabSz="914400" rtl="0" eaLnBrk="1" fontAlgn="auto" latinLnBrk="0" hangingPunct="1">
              <a:lnSpc>
                <a:spcPct val="100000"/>
              </a:lnSpc>
              <a:spcBef>
                <a:spcPts val="1200"/>
              </a:spcBef>
              <a:spcAft>
                <a:spcPts val="600"/>
              </a:spcAft>
              <a:buClrTx/>
              <a:buSzTx/>
              <a:buFontTx/>
              <a:buNone/>
              <a:tabLst/>
              <a:defRPr/>
            </a:pPr>
            <a:r>
              <a:rPr lang="en-US" sz="1600" dirty="0">
                <a:latin typeface="+mn-lt"/>
                <a:cs typeface="Arial" panose="020B0604020202020204" pitchFamily="34" charset="0"/>
              </a:rPr>
              <a:t>GRIDLINES</a:t>
            </a:r>
            <a:endParaRPr lang="en-US" sz="1600" b="1" noProof="1">
              <a:solidFill>
                <a:schemeClr val="tx1"/>
              </a:solidFill>
              <a:latin typeface="+mn-lt"/>
              <a:cs typeface="Arial" panose="020B0604020202020204" pitchFamily="34" charset="0"/>
            </a:endParaRPr>
          </a:p>
          <a:p>
            <a:pPr eaLnBrk="1" hangingPunct="1">
              <a:spcAft>
                <a:spcPts val="600"/>
              </a:spcAft>
              <a:defRPr/>
            </a:pPr>
            <a:r>
              <a:rPr lang="en-US" altLang="da-DK" sz="900" b="0" noProof="1">
                <a:solidFill>
                  <a:schemeClr val="tx1"/>
                </a:solidFill>
                <a:latin typeface="+mn-lt"/>
                <a:cs typeface="Arial" panose="020B0604020202020204" pitchFamily="34" charset="0"/>
              </a:rPr>
              <a:t>Click the </a:t>
            </a:r>
            <a:r>
              <a:rPr lang="en-US" altLang="da-DK" sz="900" b="1" noProof="1">
                <a:solidFill>
                  <a:schemeClr val="tx1"/>
                </a:solidFill>
                <a:latin typeface="+mn-lt"/>
                <a:cs typeface="Arial" panose="020B0604020202020204" pitchFamily="34" charset="0"/>
              </a:rPr>
              <a:t>View</a:t>
            </a:r>
            <a:r>
              <a:rPr lang="en-US" altLang="da-DK" sz="900" b="0" noProof="1">
                <a:solidFill>
                  <a:schemeClr val="tx1"/>
                </a:solidFill>
                <a:latin typeface="+mn-lt"/>
                <a:cs typeface="Arial" panose="020B0604020202020204" pitchFamily="34" charset="0"/>
              </a:rPr>
              <a:t> tab and set tick mark next to </a:t>
            </a:r>
            <a:r>
              <a:rPr lang="en-US" altLang="da-DK" sz="900" b="1" noProof="1">
                <a:solidFill>
                  <a:schemeClr val="tx1"/>
                </a:solidFill>
                <a:latin typeface="+mn-lt"/>
                <a:cs typeface="Arial" panose="020B0604020202020204" pitchFamily="34" charset="0"/>
              </a:rPr>
              <a:t>Guides</a:t>
            </a:r>
            <a:endParaRPr lang="en-US" altLang="da-DK" sz="900" b="0" noProof="1">
              <a:solidFill>
                <a:schemeClr val="tx1"/>
              </a:solidFill>
              <a:latin typeface="+mn-lt"/>
              <a:cs typeface="Arial" panose="020B0604020202020204" pitchFamily="34" charset="0"/>
            </a:endParaRPr>
          </a:p>
          <a:p>
            <a:pPr eaLnBrk="1" hangingPunct="1">
              <a:spcAft>
                <a:spcPts val="600"/>
              </a:spcAft>
              <a:defRPr/>
            </a:pPr>
            <a:r>
              <a:rPr lang="en-US" altLang="da-DK" sz="900" b="1" noProof="1">
                <a:solidFill>
                  <a:schemeClr val="tx1"/>
                </a:solidFill>
                <a:latin typeface="+mn-lt"/>
                <a:cs typeface="Arial" panose="020B0604020202020204" pitchFamily="34" charset="0"/>
              </a:rPr>
              <a:t>HINT: Alt + F9 </a:t>
            </a:r>
            <a:r>
              <a:rPr lang="en-US" altLang="da-DK" sz="900" b="0" noProof="1">
                <a:solidFill>
                  <a:schemeClr val="tx1"/>
                </a:solidFill>
                <a:latin typeface="+mn-lt"/>
                <a:cs typeface="Arial" panose="020B0604020202020204" pitchFamily="34" charset="0"/>
              </a:rPr>
              <a:t>for quick view of guides</a:t>
            </a:r>
            <a:endParaRPr lang="en-US"/>
          </a:p>
          <a:p>
            <a:pPr eaLnBrk="1" hangingPunct="1">
              <a:spcAft>
                <a:spcPts val="600"/>
              </a:spcAft>
              <a:defRPr/>
            </a:pPr>
            <a:endParaRPr lang="en-US"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1600" dirty="0">
                <a:latin typeface="+mn-lt"/>
                <a:cs typeface="Arial" panose="020B0604020202020204" pitchFamily="34" charset="0"/>
              </a:rPr>
              <a:t>SLIDES &amp; SLIDE ELEMENTS</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0" noProof="1">
                <a:solidFill>
                  <a:schemeClr val="tx1"/>
                </a:solidFill>
                <a:latin typeface="+mn-lt"/>
                <a:cs typeface="Arial" panose="020B0604020202020204" pitchFamily="34" charset="0"/>
              </a:rPr>
              <a:t>Insert predefined slides and elements from the Templafy button. Choose </a:t>
            </a:r>
            <a:r>
              <a:rPr lang="en-US" altLang="da-DK" sz="900" b="1" noProof="1">
                <a:solidFill>
                  <a:schemeClr val="tx1"/>
                </a:solidFill>
                <a:latin typeface="+mn-lt"/>
                <a:cs typeface="Arial" panose="020B0604020202020204" pitchFamily="34" charset="0"/>
              </a:rPr>
              <a:t>Slides</a:t>
            </a:r>
            <a:r>
              <a:rPr lang="en-US" altLang="da-DK" sz="900" b="0" noProof="1">
                <a:solidFill>
                  <a:schemeClr val="tx1"/>
                </a:solidFill>
                <a:latin typeface="+mn-lt"/>
                <a:cs typeface="Arial" panose="020B0604020202020204" pitchFamily="34" charset="0"/>
              </a:rPr>
              <a:t> and </a:t>
            </a:r>
            <a:r>
              <a:rPr lang="en-US" altLang="da-DK" sz="900" b="1" noProof="1">
                <a:solidFill>
                  <a:schemeClr val="tx1"/>
                </a:solidFill>
                <a:latin typeface="+mn-lt"/>
                <a:cs typeface="Arial" panose="020B0604020202020204" pitchFamily="34" charset="0"/>
              </a:rPr>
              <a:t>Slide elements </a:t>
            </a:r>
            <a:r>
              <a:rPr lang="en-US" altLang="da-DK" sz="900" b="0" noProof="1">
                <a:solidFill>
                  <a:schemeClr val="tx1"/>
                </a:solidFill>
                <a:latin typeface="+mn-lt"/>
                <a:cs typeface="Arial" panose="020B0604020202020204" pitchFamily="34" charset="0"/>
              </a:rPr>
              <a:t>from the dropdown menu or from the buttons in the Templafy pane on the right side of the screen</a:t>
            </a:r>
            <a:endParaRPr lang="en-US" altLang="da-DK" sz="900" b="1" noProof="1">
              <a:solidFill>
                <a:schemeClr val="tx1"/>
              </a:solidFill>
              <a:latin typeface="+mn-lt"/>
              <a:cs typeface="Arial" panose="020B0604020202020204" pitchFamily="34" charset="0"/>
            </a:endParaRPr>
          </a:p>
        </p:txBody>
      </p:sp>
      <p:sp>
        <p:nvSpPr>
          <p:cNvPr id="65" name="Fast overskrift">
            <a:extLst>
              <a:ext uri="{FF2B5EF4-FFF2-40B4-BE49-F238E27FC236}">
                <a16:creationId xmlns:a16="http://schemas.microsoft.com/office/drawing/2014/main" id="{09C05D50-8477-4113-8B72-9C373B0FF9F9}"/>
              </a:ext>
            </a:extLst>
          </p:cNvPr>
          <p:cNvSpPr txBox="1"/>
          <p:nvPr userDrawn="1"/>
        </p:nvSpPr>
        <p:spPr>
          <a:xfrm>
            <a:off x="523875" y="279400"/>
            <a:ext cx="11139488" cy="624183"/>
          </a:xfrm>
          <a:prstGeom prst="rect">
            <a:avLst/>
          </a:prstGeom>
          <a:noFill/>
        </p:spPr>
        <p:txBody>
          <a:bodyPr wrap="square" lIns="0" tIns="0" rIns="0" bIns="0" rtlCol="0" anchor="t" anchorCtr="0">
            <a:noAutofit/>
          </a:bodyPr>
          <a:lstStyle/>
          <a:p>
            <a:r>
              <a:rPr lang="en-US" sz="3200" b="0" noProof="1">
                <a:solidFill>
                  <a:schemeClr val="tx1"/>
                </a:solidFill>
                <a:latin typeface="+mj-lt"/>
                <a:cs typeface="Arial" panose="020B0604020202020204" pitchFamily="34" charset="0"/>
              </a:rPr>
              <a:t>TIPS &amp; TRICKS - YOUR USER GUIDE</a:t>
            </a:r>
            <a:endParaRPr lang="en-US"/>
          </a:p>
        </p:txBody>
      </p:sp>
      <p:pic>
        <p:nvPicPr>
          <p:cNvPr id="66" name="Picture 2" descr="C:\Users\MAV~1.SKA\AppData\Local\Temp\SNAGHTMLe48c1e.PNG">
            <a:extLst>
              <a:ext uri="{FF2B5EF4-FFF2-40B4-BE49-F238E27FC236}">
                <a16:creationId xmlns:a16="http://schemas.microsoft.com/office/drawing/2014/main" id="{DAC63350-5850-40BB-87A2-CE01481E0527}"/>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11012513" y="4635849"/>
            <a:ext cx="650850" cy="97382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6D83AD9C-98AE-450E-B202-15860002D528}"/>
              </a:ext>
            </a:extLst>
          </p:cNvPr>
          <p:cNvPicPr>
            <a:picLocks noChangeAspect="1"/>
          </p:cNvPicPr>
          <p:nvPr userDrawn="1"/>
        </p:nvPicPr>
        <p:blipFill>
          <a:blip r:embed="rId11"/>
          <a:stretch>
            <a:fillRect/>
          </a:stretch>
        </p:blipFill>
        <p:spPr>
          <a:xfrm>
            <a:off x="2866052" y="5077014"/>
            <a:ext cx="475428" cy="176762"/>
          </a:xfrm>
          <a:prstGeom prst="rect">
            <a:avLst/>
          </a:prstGeom>
        </p:spPr>
      </p:pic>
      <p:pic>
        <p:nvPicPr>
          <p:cNvPr id="19" name="Picture 12">
            <a:extLst>
              <a:ext uri="{FF2B5EF4-FFF2-40B4-BE49-F238E27FC236}">
                <a16:creationId xmlns:a16="http://schemas.microsoft.com/office/drawing/2014/main" id="{D59A1415-DF88-48C2-BFBD-2900D34A9A2E}"/>
              </a:ext>
            </a:extLst>
          </p:cNvPr>
          <p:cNvPicPr>
            <a:picLocks noChangeAspect="1"/>
          </p:cNvPicPr>
          <p:nvPr userDrawn="1"/>
        </p:nvPicPr>
        <p:blipFill>
          <a:blip r:embed="rId12"/>
          <a:stretch>
            <a:fillRect/>
          </a:stretch>
        </p:blipFill>
        <p:spPr>
          <a:xfrm>
            <a:off x="11012513" y="2217244"/>
            <a:ext cx="378293" cy="543366"/>
          </a:xfrm>
          <a:prstGeom prst="rect">
            <a:avLst/>
          </a:prstGeom>
        </p:spPr>
      </p:pic>
    </p:spTree>
    <p:extLst>
      <p:ext uri="{BB962C8B-B14F-4D97-AF65-F5344CB8AC3E}">
        <p14:creationId xmlns:p14="http://schemas.microsoft.com/office/powerpoint/2010/main" val="17659615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US" sz="4400" b="0" noProof="0" dirty="0">
                <a:solidFill>
                  <a:schemeClr val="bg1"/>
                </a:solidFill>
              </a:rPr>
              <a:t>If you see any </a:t>
            </a:r>
            <a:r>
              <a:rPr lang="en-US" sz="4400" b="1" i="1" noProof="0" dirty="0">
                <a:solidFill>
                  <a:schemeClr val="bg1"/>
                </a:solidFill>
              </a:rPr>
              <a:t>layouts after this </a:t>
            </a:r>
            <a:r>
              <a:rPr lang="en-US" sz="4400" b="0" i="0" noProof="0" dirty="0">
                <a:solidFill>
                  <a:schemeClr val="bg1"/>
                </a:solidFill>
              </a:rPr>
              <a:t>one</a:t>
            </a:r>
            <a:r>
              <a:rPr lang="en-US" sz="4400" b="1" i="1" noProof="0" dirty="0">
                <a:solidFill>
                  <a:schemeClr val="bg1"/>
                </a:solidFill>
              </a:rPr>
              <a:t>,</a:t>
            </a:r>
            <a:br>
              <a:rPr lang="en-US" sz="4400" b="0" i="0" noProof="0" dirty="0">
                <a:solidFill>
                  <a:schemeClr val="bg1"/>
                </a:solidFill>
              </a:rPr>
            </a:br>
            <a:r>
              <a:rPr lang="en-US" sz="4400" b="0" noProof="0" dirty="0">
                <a:solidFill>
                  <a:schemeClr val="bg1"/>
                </a:solidFill>
              </a:rPr>
              <a:t>do not use them. These layouts </a:t>
            </a:r>
            <a:r>
              <a:rPr lang="en-US" sz="4400" b="1" i="1" u="none" noProof="0" dirty="0">
                <a:solidFill>
                  <a:schemeClr val="bg1"/>
                </a:solidFill>
              </a:rPr>
              <a:t>are not </a:t>
            </a:r>
            <a:r>
              <a:rPr lang="en-US" sz="4400" b="0" noProof="0" dirty="0">
                <a:solidFill>
                  <a:schemeClr val="bg1"/>
                </a:solidFill>
              </a:rPr>
              <a:t>part of our corporate template.</a:t>
            </a:r>
            <a:br>
              <a:rPr lang="en-US" sz="2800" b="0" noProof="0" dirty="0">
                <a:solidFill>
                  <a:schemeClr val="bg1"/>
                </a:solidFill>
              </a:rPr>
            </a:br>
            <a:br>
              <a:rPr lang="en-US" sz="2800" b="0" noProof="0" dirty="0">
                <a:solidFill>
                  <a:schemeClr val="bg1"/>
                </a:solidFill>
              </a:rPr>
            </a:br>
            <a:endParaRPr lang="en-US" sz="28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US" sz="13800" b="1" i="1" noProof="0" dirty="0">
                <a:solidFill>
                  <a:schemeClr val="bg1"/>
                </a:solidFill>
              </a:rPr>
              <a:t>Do not use </a:t>
            </a:r>
            <a:endParaRPr lang="en-US" sz="2400" b="1" i="1"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US" sz="2000" b="0" noProof="0" dirty="0">
                <a:solidFill>
                  <a:schemeClr val="bg1"/>
                </a:solidFill>
              </a:rPr>
              <a:t>Due to PowerPoint’s standard Copy/Paste functionality extra undesirable layouts can appear.</a:t>
            </a:r>
            <a:endParaRPr lang="en-US"/>
          </a:p>
          <a:p>
            <a:pPr marL="0" marR="0" indent="0" algn="ctr" fontAlgn="auto">
              <a:lnSpc>
                <a:spcPct val="100000"/>
              </a:lnSpc>
              <a:spcBef>
                <a:spcPts val="600"/>
              </a:spcBef>
              <a:spcAft>
                <a:spcPts val="0"/>
              </a:spcAft>
              <a:buClr>
                <a:srgbClr val="003755"/>
              </a:buClr>
              <a:buSzTx/>
              <a:buFontTx/>
              <a:buNone/>
              <a:tabLst/>
            </a:pPr>
            <a:r>
              <a:rPr lang="en-US" sz="2000" b="0" noProof="0" dirty="0">
                <a:solidFill>
                  <a:schemeClr val="bg1"/>
                </a:solidFill>
              </a:rPr>
              <a:t>Also notice: Layouts after this might contain potential confidential information.</a:t>
            </a:r>
            <a:br>
              <a:rPr lang="en-US" sz="1800" b="0" noProof="0" dirty="0">
                <a:solidFill>
                  <a:schemeClr val="bg1"/>
                </a:solidFill>
              </a:rPr>
            </a:br>
            <a:endParaRPr lang="en-US" sz="1800" b="0" noProof="0" dirty="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a:prstGeom prst="rect">
            <a:avLst/>
          </a:prstGeom>
        </p:spPr>
        <p:txBody>
          <a:bodyPr/>
          <a:lstStyle>
            <a:lvl1pPr>
              <a:defRPr>
                <a:noFill/>
              </a:defRPr>
            </a:lvl1pPr>
          </a:lstStyle>
          <a:p>
            <a:fld id="{549E4F02-1B57-43AE-8A84-E74ABC23217D}" type="datetime3">
              <a:rPr lang="en-US" smtClean="0"/>
              <a:t>3 August 2023</a:t>
            </a:fld>
            <a:endParaRPr lang="en-US" dirty="0"/>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en-US" dirty="0"/>
              <a:t>Confidential, unpublished property of Cigna. Do not duplicate or distribute. © 2021 Cigna</a:t>
            </a:r>
            <a:endParaRPr lang="en-US"/>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US" smtClean="0"/>
              <a:pPr/>
              <a:t>‹#›</a:t>
            </a:fld>
            <a:endParaRPr lang="en-US" dirty="0"/>
          </a:p>
        </p:txBody>
      </p:sp>
    </p:spTree>
    <p:extLst>
      <p:ext uri="{BB962C8B-B14F-4D97-AF65-F5344CB8AC3E}">
        <p14:creationId xmlns:p14="http://schemas.microsoft.com/office/powerpoint/2010/main" val="4252287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13.sv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2.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0"/>
            <a:ext cx="10515600" cy="1325563"/>
          </a:xfrm>
          <a:prstGeom prst="rect">
            <a:avLst/>
          </a:prstGeom>
        </p:spPr>
        <p:txBody>
          <a:bodyPr vert="horz" lIns="91440" tIns="45720" rIns="91440" bIns="45720" rtlCol="0" anchor="ctr">
            <a:normAutofit/>
          </a:bodyPr>
          <a:lstStyle/>
          <a:p>
            <a:r>
              <a:rPr kumimoji="0" lang="en-US" sz="3200" b="0" i="0" u="none" strike="noStrike" kern="1200" cap="none" spc="0" normalizeH="0" baseline="0" noProof="0">
                <a:ln>
                  <a:noFill/>
                </a:ln>
                <a:solidFill>
                  <a:srgbClr val="00B7F1"/>
                </a:solidFill>
                <a:effectLst/>
                <a:uLnTx/>
                <a:uFillTx/>
                <a:latin typeface="+mj-lt"/>
                <a:ea typeface="+mj-ea"/>
                <a:cs typeface="Arial"/>
              </a:rPr>
              <a:t>Click to edit Master title style</a:t>
            </a:r>
            <a:endParaRPr lang="en-US" dirty="0"/>
          </a:p>
        </p:txBody>
      </p:sp>
      <p:sp>
        <p:nvSpPr>
          <p:cNvPr id="3" name="Text Placeholder 2"/>
          <p:cNvSpPr>
            <a:spLocks noGrp="1"/>
          </p:cNvSpPr>
          <p:nvPr>
            <p:ph type="body" idx="1"/>
          </p:nvPr>
        </p:nvSpPr>
        <p:spPr>
          <a:xfrm>
            <a:off x="838200" y="1473085"/>
            <a:ext cx="10515600" cy="4351338"/>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65A6"/>
                </a:solidFill>
                <a:effectLst/>
                <a:uLnTx/>
                <a:uFillTx/>
                <a:latin typeface="Arial" panose="020B0604020202020204" pitchFamily="34" charset="0"/>
                <a:ea typeface="+mn-ea"/>
                <a:cs typeface="Arial" panose="020B0604020202020204" pitchFamily="34" charset="0"/>
              </a:rPr>
              <a:t>Click to edit Master text styles</a:t>
            </a:r>
          </a:p>
          <a:p>
            <a:pPr marL="164592" marR="0" lvl="1" indent="-164592" algn="l" defTabSz="914400" rtl="0" eaLnBrk="1" fontAlgn="auto" latinLnBrk="0" hangingPunct="1">
              <a:lnSpc>
                <a:spcPct val="100000"/>
              </a:lnSpc>
              <a:spcBef>
                <a:spcPct val="20000"/>
              </a:spcBef>
              <a:spcAft>
                <a:spcPts val="0"/>
              </a:spcAft>
              <a:buClrTx/>
              <a:buSzTx/>
              <a:buFont typeface="Arial"/>
              <a:buChar char="•"/>
              <a:tabLst/>
              <a:defRPr/>
            </a:pPr>
            <a:r>
              <a:rPr kumimoji="0" lang="en-US" sz="1600" b="0" i="0" u="none" strike="noStrike" kern="1200" cap="none" spc="0" normalizeH="0" baseline="0" noProof="0" dirty="0">
                <a:ln>
                  <a:noFill/>
                </a:ln>
                <a:solidFill>
                  <a:srgbClr val="969696"/>
                </a:solidFill>
                <a:effectLst/>
                <a:uLnTx/>
                <a:uFillTx/>
                <a:latin typeface="Arial" panose="020B0604020202020204" pitchFamily="34" charset="0"/>
                <a:ea typeface="+mn-ea"/>
                <a:cs typeface="Arial" panose="020B0604020202020204" pitchFamily="34" charset="0"/>
              </a:rPr>
              <a:t>Second level</a:t>
            </a:r>
          </a:p>
          <a:p>
            <a:pPr marL="347472" marR="0" lvl="2" indent="-164592" algn="l" defTabSz="914400" rtl="0" eaLnBrk="1" fontAlgn="auto" latinLnBrk="0" hangingPunct="1">
              <a:lnSpc>
                <a:spcPct val="100000"/>
              </a:lnSpc>
              <a:spcBef>
                <a:spcPct val="20000"/>
              </a:spcBef>
              <a:spcAft>
                <a:spcPts val="0"/>
              </a:spcAft>
              <a:buClrTx/>
              <a:buSzTx/>
              <a:buFont typeface="Lucida Grande"/>
              <a:buChar char="–"/>
              <a:tabLst/>
              <a:defRPr/>
            </a:pPr>
            <a:r>
              <a:rPr kumimoji="0" lang="en-US" sz="1400" b="0" i="0" u="none" strike="noStrike" kern="1200" cap="none" spc="0" normalizeH="0" baseline="0" noProof="0" dirty="0">
                <a:ln>
                  <a:noFill/>
                </a:ln>
                <a:solidFill>
                  <a:srgbClr val="969696"/>
                </a:solidFill>
                <a:effectLst/>
                <a:uLnTx/>
                <a:uFillTx/>
                <a:latin typeface="Arial" panose="020B0604020202020204" pitchFamily="34" charset="0"/>
                <a:ea typeface="+mn-ea"/>
                <a:cs typeface="Arial" panose="020B0604020202020204" pitchFamily="34" charset="0"/>
              </a:rPr>
              <a:t>Third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a:t>CareAllies </a:t>
            </a:r>
            <a:fld id="{6018E0A0-779F-4242-A3D9-7436453F3001}" type="slidenum">
              <a:rPr lang="en-US" smtClean="0">
                <a:solidFill>
                  <a:schemeClr val="accent3"/>
                </a:solidFill>
              </a:rPr>
              <a:pPr/>
              <a:t>‹#›</a:t>
            </a:fld>
            <a:endParaRPr lang="en-US" dirty="0">
              <a:solidFill>
                <a:schemeClr val="accent3"/>
              </a:solidFill>
            </a:endParaRPr>
          </a:p>
        </p:txBody>
      </p:sp>
      <p:sp>
        <p:nvSpPr>
          <p:cNvPr id="4" name="Footer Placeholder 4">
            <a:extLst>
              <a:ext uri="{FF2B5EF4-FFF2-40B4-BE49-F238E27FC236}">
                <a16:creationId xmlns:a16="http://schemas.microsoft.com/office/drawing/2014/main" id="{6BA496F6-C491-6E50-9BAE-D0B937F77B99}"/>
              </a:ext>
            </a:extLst>
          </p:cNvPr>
          <p:cNvSpPr>
            <a:spLocks noGrp="1"/>
          </p:cNvSpPr>
          <p:nvPr>
            <p:ph type="ftr" sz="quarter" idx="3"/>
          </p:nvPr>
        </p:nvSpPr>
        <p:spPr>
          <a:xfrm>
            <a:off x="1" y="6626225"/>
            <a:ext cx="7047780" cy="228600"/>
          </a:xfrm>
          <a:prstGeom prst="rect">
            <a:avLst/>
          </a:prstGeom>
        </p:spPr>
        <p:txBody>
          <a:bodyPr/>
          <a:lstStyle>
            <a:lvl1pPr>
              <a:defRPr sz="1000">
                <a:latin typeface="Arial Narrow" panose="020B0606020202030204" pitchFamily="34" charset="0"/>
              </a:defRPr>
            </a:lvl1pPr>
          </a:lstStyle>
          <a:p>
            <a:pPr>
              <a:defRPr/>
            </a:pPr>
            <a:r>
              <a:rPr lang="en-US"/>
              <a:t>All CareAllies products and services are provided exclusively by or through operating subsidiaries of The Cigna Group.</a:t>
            </a:r>
            <a:r>
              <a:rPr lang="en-US" altLang="en-US"/>
              <a:t> © 2023 CareAllies, Inc.</a:t>
            </a:r>
            <a:endParaRPr lang="en-US" altLang="en-US" dirty="0"/>
          </a:p>
        </p:txBody>
      </p:sp>
    </p:spTree>
    <p:extLst>
      <p:ext uri="{BB962C8B-B14F-4D97-AF65-F5344CB8AC3E}">
        <p14:creationId xmlns:p14="http://schemas.microsoft.com/office/powerpoint/2010/main" val="365208466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57" r:id="rId4"/>
    <p:sldLayoutId id="2147483668" r:id="rId5"/>
    <p:sldLayoutId id="2147483666" r:id="rId6"/>
    <p:sldLayoutId id="2147483667" r:id="rId7"/>
    <p:sldLayoutId id="2147483663" r:id="rId8"/>
    <p:sldLayoutId id="2147483664" r:id="rId9"/>
    <p:sldLayoutId id="2147483665" r:id="rId10"/>
    <p:sldLayoutId id="2147483655" r:id="rId11"/>
    <p:sldLayoutId id="2147483660" r:id="rId12"/>
    <p:sldLayoutId id="2147483659"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800" kern="1200">
          <a:solidFill>
            <a:schemeClr val="tx1"/>
          </a:solidFill>
          <a:latin typeface="+mn-lt"/>
          <a:ea typeface="+mn-ea"/>
          <a:cs typeface="+mn-cs"/>
        </a:defRPr>
      </a:lvl1pPr>
      <a:lvl2pPr marL="1033463" marR="0" indent="-1033463" algn="l" defTabSz="914400" rtl="0" eaLnBrk="1" fontAlgn="auto" latinLnBrk="0" hangingPunct="1">
        <a:lnSpc>
          <a:spcPct val="100000"/>
        </a:lnSpc>
        <a:spcBef>
          <a:spcPct val="20000"/>
        </a:spcBef>
        <a:spcAft>
          <a:spcPts val="0"/>
        </a:spcAft>
        <a:buClrTx/>
        <a:buSzTx/>
        <a:buFont typeface="Arial"/>
        <a:buChar char="•"/>
        <a:tabLst/>
        <a:defRPr sz="2400" kern="1200">
          <a:solidFill>
            <a:schemeClr val="tx1"/>
          </a:solidFill>
          <a:latin typeface="+mn-lt"/>
          <a:ea typeface="+mn-ea"/>
          <a:cs typeface="+mn-cs"/>
        </a:defRPr>
      </a:lvl2pPr>
      <a:lvl3pPr marL="347472" marR="0" indent="-164592" algn="l" defTabSz="914400" rtl="0" eaLnBrk="1" fontAlgn="auto" latinLnBrk="0" hangingPunct="1">
        <a:lnSpc>
          <a:spcPct val="100000"/>
        </a:lnSpc>
        <a:spcBef>
          <a:spcPct val="20000"/>
        </a:spcBef>
        <a:spcAft>
          <a:spcPts val="0"/>
        </a:spcAft>
        <a:buClrTx/>
        <a:buSzTx/>
        <a:buFont typeface="Lucida Grande"/>
        <a:buChar char="–"/>
        <a:tabLs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9749" y="1540431"/>
            <a:ext cx="11123613" cy="4402364"/>
          </a:xfrm>
          <a:prstGeom prst="rect">
            <a:avLst/>
          </a:prstGeom>
        </p:spPr>
        <p:txBody>
          <a:bodyPr vert="horz" lIns="0" tIns="0" rIns="0" bIns="0" rtlCol="0">
            <a:noAutofit/>
          </a:bodyPr>
          <a:lstStyle/>
          <a:p>
            <a:pPr lvl="0"/>
            <a:r>
              <a:rPr lang="en-US" noProof="0" dirty="0"/>
              <a:t>Level 1</a:t>
            </a:r>
            <a:endParaRPr lang="en-US"/>
          </a:p>
          <a:p>
            <a:pPr lvl="1"/>
            <a:r>
              <a:rPr lang="en-US" noProof="0" dirty="0"/>
              <a:t>Level 2</a:t>
            </a:r>
            <a:endParaRPr lang="en-US"/>
          </a:p>
          <a:p>
            <a:pPr lvl="2"/>
            <a:r>
              <a:rPr lang="en-US" noProof="0" dirty="0"/>
              <a:t>Level 3</a:t>
            </a:r>
            <a:endParaRPr lang="en-US"/>
          </a:p>
          <a:p>
            <a:pPr lvl="3"/>
            <a:r>
              <a:rPr lang="en-US" noProof="0" dirty="0"/>
              <a:t>Level 4, Header</a:t>
            </a:r>
            <a:endParaRPr lang="en-US"/>
          </a:p>
          <a:p>
            <a:pPr lvl="4"/>
            <a:r>
              <a:rPr lang="en-US" noProof="0" dirty="0"/>
              <a:t>Level 5, Body</a:t>
            </a:r>
            <a:endParaRPr lang="en-US"/>
          </a:p>
          <a:p>
            <a:pPr lvl="5"/>
            <a:r>
              <a:rPr lang="en-US" noProof="0" dirty="0"/>
              <a:t>Level 6</a:t>
            </a:r>
            <a:endParaRPr lang="en-US"/>
          </a:p>
          <a:p>
            <a:pPr lvl="6"/>
            <a:r>
              <a:rPr lang="en-US" noProof="0" dirty="0"/>
              <a:t>Level 7, Small Header</a:t>
            </a:r>
            <a:endParaRPr lang="en-US"/>
          </a:p>
          <a:p>
            <a:pPr lvl="7"/>
            <a:r>
              <a:rPr lang="en-US" noProof="0" dirty="0"/>
              <a:t>Level 8, Small Body</a:t>
            </a:r>
            <a:endParaRPr lang="en-US"/>
          </a:p>
          <a:p>
            <a:pPr lvl="8"/>
            <a:r>
              <a:rPr lang="en-US" noProof="0" dirty="0"/>
              <a:t>Level 9, Infographic</a:t>
            </a:r>
            <a:endParaRPr lang="en-US"/>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25599" y="279399"/>
            <a:ext cx="11137763" cy="986143"/>
          </a:xfrm>
          <a:prstGeom prst="rect">
            <a:avLst/>
          </a:prstGeom>
        </p:spPr>
        <p:txBody>
          <a:bodyPr vert="horz" lIns="0" tIns="0" rIns="0" bIns="0" rtlCol="0" anchor="t" anchorCtr="0">
            <a:noAutofit/>
          </a:bodyPr>
          <a:lstStyle/>
          <a:p>
            <a:r>
              <a:rPr lang="en-US" dirty="0"/>
              <a:t>Click to add title</a:t>
            </a:r>
            <a:endParaRPr lang="en-US"/>
          </a:p>
        </p:txBody>
      </p:sp>
      <p:pic>
        <p:nvPicPr>
          <p:cNvPr id="5" name="image" descr="{&quot;templafy&quot;:{&quot;id&quot;:&quot;1c93c36e-da4c-4b17-8deb-d756fcae07df&quot;}}">
            <a:extLst>
              <a:ext uri="{FF2B5EF4-FFF2-40B4-BE49-F238E27FC236}">
                <a16:creationId xmlns:a16="http://schemas.microsoft.com/office/drawing/2014/main" id="{1CADA6D7-E68C-44D9-923D-AAA8D5ED6960}"/>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r="55752"/>
          <a:stretch/>
        </p:blipFill>
        <p:spPr>
          <a:xfrm>
            <a:off x="10140949" y="5988724"/>
            <a:ext cx="1710533" cy="710626"/>
          </a:xfrm>
          <a:prstGeom prst="rect">
            <a:avLst/>
          </a:prstGeom>
        </p:spPr>
      </p:pic>
      <p:sp>
        <p:nvSpPr>
          <p:cNvPr id="16" name="Date_GeneralDate">
            <a:extLst>
              <a:ext uri="{FF2B5EF4-FFF2-40B4-BE49-F238E27FC236}">
                <a16:creationId xmlns:a16="http://schemas.microsoft.com/office/drawing/2014/main" id="{3793A828-82F4-402D-8566-2F394D695B65}"/>
              </a:ext>
            </a:extLst>
          </p:cNvPr>
          <p:cNvSpPr>
            <a:spLocks noGrp="1"/>
          </p:cNvSpPr>
          <p:nvPr>
            <p:ph type="dt" sz="half" idx="2"/>
          </p:nvPr>
        </p:nvSpPr>
        <p:spPr>
          <a:xfrm>
            <a:off x="853291" y="6457950"/>
            <a:ext cx="1361272" cy="115888"/>
          </a:xfrm>
          <a:prstGeom prst="rect">
            <a:avLst/>
          </a:prstGeom>
        </p:spPr>
        <p:txBody>
          <a:bodyPr vert="horz" lIns="0" tIns="0" rIns="0" bIns="0" rtlCol="0" anchor="b" anchorCtr="0"/>
          <a:lstStyle>
            <a:lvl1pPr algn="l">
              <a:defRPr sz="800" cap="none" baseline="0">
                <a:solidFill>
                  <a:schemeClr val="accent1"/>
                </a:solidFill>
                <a:latin typeface="+mj-lt"/>
              </a:defRPr>
            </a:lvl1pPr>
          </a:lstStyle>
          <a:p>
            <a:fld id="{33C6F31B-AD47-4687-B08D-88EC3AD593DE}" type="datetime3">
              <a:rPr lang="en-US" smtClean="0"/>
              <a:t>3 August 2023</a:t>
            </a:fld>
            <a:endParaRPr lang="en-US" dirty="0"/>
          </a:p>
        </p:txBody>
      </p:sp>
      <p:sp>
        <p:nvSpPr>
          <p:cNvPr id="17" name="FLD_PresentationTitle">
            <a:extLst>
              <a:ext uri="{FF2B5EF4-FFF2-40B4-BE49-F238E27FC236}">
                <a16:creationId xmlns:a16="http://schemas.microsoft.com/office/drawing/2014/main" id="{FA11BE48-01C1-4BFC-86C5-81D9249E4029}"/>
              </a:ext>
            </a:extLst>
          </p:cNvPr>
          <p:cNvSpPr>
            <a:spLocks noGrp="1"/>
          </p:cNvSpPr>
          <p:nvPr>
            <p:ph type="ftr" sz="quarter" idx="3"/>
          </p:nvPr>
        </p:nvSpPr>
        <p:spPr>
          <a:xfrm>
            <a:off x="0" y="6876000"/>
            <a:ext cx="0" cy="0"/>
          </a:xfrm>
          <a:prstGeom prst="rect">
            <a:avLst/>
          </a:prstGeom>
        </p:spPr>
        <p:txBody>
          <a:bodyPr vert="horz" lIns="0" tIns="0" rIns="0" bIns="0" rtlCol="0" anchor="b" anchorCtr="0"/>
          <a:lstStyle>
            <a:lvl1pPr algn="l">
              <a:defRPr sz="100" cap="none" baseline="0">
                <a:solidFill>
                  <a:schemeClr val="tx2"/>
                </a:solidFill>
                <a:latin typeface="+mj-lt"/>
              </a:defRPr>
            </a:lvl1pPr>
          </a:lstStyle>
          <a:p>
            <a:endParaRPr lang="en-US" dirty="0"/>
          </a:p>
        </p:txBody>
      </p:sp>
      <p:sp>
        <p:nvSpPr>
          <p:cNvPr id="18" name="Slide Number Placeholder 5">
            <a:extLst>
              <a:ext uri="{FF2B5EF4-FFF2-40B4-BE49-F238E27FC236}">
                <a16:creationId xmlns:a16="http://schemas.microsoft.com/office/drawing/2014/main" id="{367BD312-D5A4-4344-BF91-876AD68F1EF7}"/>
              </a:ext>
            </a:extLst>
          </p:cNvPr>
          <p:cNvSpPr>
            <a:spLocks noGrp="1"/>
          </p:cNvSpPr>
          <p:nvPr>
            <p:ph type="sldNum" sz="quarter" idx="4"/>
          </p:nvPr>
        </p:nvSpPr>
        <p:spPr>
          <a:xfrm>
            <a:off x="525600" y="6457950"/>
            <a:ext cx="241398" cy="115888"/>
          </a:xfrm>
          <a:prstGeom prst="rect">
            <a:avLst/>
          </a:prstGeom>
        </p:spPr>
        <p:txBody>
          <a:bodyPr vert="horz" lIns="0" tIns="0" rIns="0" bIns="0" rtlCol="0" anchor="b" anchorCtr="0"/>
          <a:lstStyle>
            <a:lvl1pPr algn="l">
              <a:defRPr sz="800" cap="all" baseline="0">
                <a:solidFill>
                  <a:schemeClr val="accent1"/>
                </a:solidFill>
                <a:latin typeface="+mj-lt"/>
              </a:defRPr>
            </a:lvl1pPr>
          </a:lstStyle>
          <a:p>
            <a:fld id="{24C8C45C-947F-4981-8B3F-4F32E973C901}" type="slidenum">
              <a:rPr lang="en-US" smtClean="0"/>
              <a:pPr/>
              <a:t>‹#›</a:t>
            </a:fld>
            <a:endParaRPr lang="en-US" dirty="0"/>
          </a:p>
        </p:txBody>
      </p:sp>
      <p:sp>
        <p:nvSpPr>
          <p:cNvPr id="4" name="text" descr="{&quot;templafy&quot;:{&quot;id&quot;:&quot;b422fcbf-04e1-4646-bdcb-715f2ee485b1&quot;}}" title="Form.Cigna_Confidentiality.Cigna_confidentiality">
            <a:extLst>
              <a:ext uri="{FF2B5EF4-FFF2-40B4-BE49-F238E27FC236}">
                <a16:creationId xmlns:a16="http://schemas.microsoft.com/office/drawing/2014/main" id="{63EFBC88-214D-4CAC-A676-1C9B2DBBA205}"/>
              </a:ext>
            </a:extLst>
          </p:cNvPr>
          <p:cNvSpPr/>
          <p:nvPr userDrawn="1"/>
        </p:nvSpPr>
        <p:spPr>
          <a:xfrm>
            <a:off x="6438902" y="6457950"/>
            <a:ext cx="3843336" cy="115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l"/>
            <a:endParaRPr lang="en-US" sz="800" cap="none" baseline="0" noProof="0" dirty="0">
              <a:solidFill>
                <a:schemeClr val="tx2"/>
              </a:solidFill>
              <a:latin typeface="+mj-lt"/>
            </a:endParaRPr>
          </a:p>
        </p:txBody>
      </p:sp>
      <p:sp>
        <p:nvSpPr>
          <p:cNvPr id="2" name="text" descr="{&quot;templafy&quot;:{&quot;id&quot;:&quot;1adb3085-cf35-408c-acea-faea0681ed4f&quot;}}" title="Form.Cigna_Confidentiality.CignaConfidentiality">
            <a:extLst>
              <a:ext uri="{FF2B5EF4-FFF2-40B4-BE49-F238E27FC236}">
                <a16:creationId xmlns:a16="http://schemas.microsoft.com/office/drawing/2014/main" id="{168F76A6-B281-45DF-8296-11532C0B4B7B}"/>
              </a:ext>
            </a:extLst>
          </p:cNvPr>
          <p:cNvSpPr/>
          <p:nvPr userDrawn="1"/>
        </p:nvSpPr>
        <p:spPr>
          <a:xfrm>
            <a:off x="2214563" y="6457950"/>
            <a:ext cx="4067176" cy="115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lang="en-US" sz="800" noProof="0" dirty="0">
                <a:solidFill>
                  <a:schemeClr val="tx2"/>
                </a:solidFill>
              </a:rPr>
              <a:t>Confidential, unpublished property of Cigna. Do not duplicate or distribute. © 2022 Cigna</a:t>
            </a:r>
          </a:p>
        </p:txBody>
      </p:sp>
      <p:pic>
        <p:nvPicPr>
          <p:cNvPr id="8" name="image" descr="{&quot;templafy&quot;:{&quot;id&quot;:&quot;aa2dcb22-96fd-4d05-8d50-ec58a5b4ab30&quot;}}" hidden="1">
            <a:extLst>
              <a:ext uri="{FF2B5EF4-FFF2-40B4-BE49-F238E27FC236}">
                <a16:creationId xmlns:a16="http://schemas.microsoft.com/office/drawing/2014/main" id="{C400098A-D77C-4A83-A2F1-E581BC5F70C8}"/>
              </a:ext>
            </a:extLst>
          </p:cNvPr>
          <p:cNvPicPr>
            <a:picLocks noChangeAspect="1"/>
          </p:cNvPicPr>
          <p:nvPr userDrawn="1"/>
        </p:nvPicPr>
        <p:blipFill>
          <a:blip r:embed="rId15">
            <a:extLst>
              <a:ext uri="{96DAC541-7B7A-43D3-8B79-37D633B846F1}">
                <asvg:svgBlip xmlns:asvg="http://schemas.microsoft.com/office/drawing/2016/SVG/main" r:embed="rId16"/>
              </a:ext>
            </a:extLst>
          </a:blip>
          <a:stretch>
            <a:fillRect/>
          </a:stretch>
        </p:blipFill>
        <p:spPr>
          <a:xfrm>
            <a:off x="8828088" y="6219049"/>
            <a:ext cx="2835276" cy="351480"/>
          </a:xfrm>
          <a:prstGeom prst="rect">
            <a:avLst/>
          </a:prstGeom>
        </p:spPr>
      </p:pic>
      <p:sp>
        <p:nvSpPr>
          <p:cNvPr id="12" name="text" descr="{&quot;templafy&quot;:{&quot;id&quot;:&quot;87b261cd-9063-4690-b217-c9f39e71bd1b&quot;}}" hidden="1" title="text">
            <a:extLst>
              <a:ext uri="{FF2B5EF4-FFF2-40B4-BE49-F238E27FC236}">
                <a16:creationId xmlns:a16="http://schemas.microsoft.com/office/drawing/2014/main" id="{98FF719A-D6F5-4208-8B20-84D461D2A89A}"/>
              </a:ext>
            </a:extLst>
          </p:cNvPr>
          <p:cNvSpPr txBox="1"/>
          <p:nvPr userDrawn="1"/>
        </p:nvSpPr>
        <p:spPr>
          <a:xfrm>
            <a:off x="2741930" y="6209269"/>
            <a:ext cx="5618640" cy="369332"/>
          </a:xfrm>
          <a:prstGeom prst="rect">
            <a:avLst/>
          </a:prstGeom>
          <a:noFill/>
        </p:spPr>
        <p:txBody>
          <a:bodyPr wrap="square" lIns="0" tIns="0" rIns="0" bIns="0">
            <a:spAutoFit/>
          </a:bodyPr>
          <a:lstStyle/>
          <a:p>
            <a:r>
              <a:rPr lang="en-US" sz="800" dirty="0">
                <a:solidFill>
                  <a:schemeClr val="tx2"/>
                </a:solidFill>
                <a:effectLst/>
                <a:latin typeface="+mn-lt"/>
                <a:ea typeface="Yu Gothic" panose="020B0400000000000000" pitchFamily="34" charset="-128"/>
              </a:rPr>
              <a:t>Cigna Medical Group is the medical group practice division of Cigna HealthCare of Arizona, Inc. All Cigna Medical Group services are provided exclusively by or through Cigna HealthCare of Arizona Inc., and not by Cigna Corporation. The Cigna Medical Group name, logo, and other Cigna marks are owned by Cigna Intellectual Property, Inc. © 2022</a:t>
            </a:r>
            <a:endParaRPr lang="en-US" sz="800" dirty="0">
              <a:solidFill>
                <a:schemeClr val="tx2"/>
              </a:solidFill>
              <a:latin typeface="+mn-lt"/>
            </a:endParaRPr>
          </a:p>
        </p:txBody>
      </p:sp>
    </p:spTree>
    <p:extLst>
      <p:ext uri="{BB962C8B-B14F-4D97-AF65-F5344CB8AC3E}">
        <p14:creationId xmlns:p14="http://schemas.microsoft.com/office/powerpoint/2010/main" val="391255458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p:txStyles>
    <p:titleStyle>
      <a:lvl1pPr algn="l" defTabSz="914400" rtl="0" eaLnBrk="1" latinLnBrk="0" hangingPunct="1">
        <a:lnSpc>
          <a:spcPct val="83000"/>
        </a:lnSpc>
        <a:spcBef>
          <a:spcPct val="0"/>
        </a:spcBef>
        <a:buNone/>
        <a:defRPr sz="2000" b="1"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tx1"/>
          </a:solidFill>
          <a:latin typeface="+mn-lt"/>
          <a:ea typeface="+mn-ea"/>
          <a:cs typeface="+mn-cs"/>
        </a:defRPr>
      </a:lvl1pPr>
      <a:lvl2pPr marL="36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00000"/>
        </a:lnSpc>
        <a:spcBef>
          <a:spcPts val="600"/>
        </a:spcBef>
        <a:spcAft>
          <a:spcPts val="300"/>
        </a:spcAft>
        <a:buFont typeface="Arial" panose="020B0604020202020204" pitchFamily="34" charset="0"/>
        <a:buChar char="​"/>
        <a:defRPr sz="1600" b="1" kern="1200">
          <a:solidFill>
            <a:schemeClr val="tx1"/>
          </a:solidFill>
          <a:latin typeface="+mn-lt"/>
          <a:ea typeface="+mn-ea"/>
          <a:cs typeface="+mn-cs"/>
        </a:defRPr>
      </a:lvl4pPr>
      <a:lvl5pPr marL="0" indent="0" algn="l" defTabSz="914400" rtl="0" eaLnBrk="1" latinLnBrk="0" hangingPunct="1">
        <a:lnSpc>
          <a:spcPct val="100000"/>
        </a:lnSpc>
        <a:spcBef>
          <a:spcPts val="300"/>
        </a:spcBef>
        <a:spcAft>
          <a:spcPts val="300"/>
        </a:spcAft>
        <a:buFont typeface="Arial" panose="020B0604020202020204" pitchFamily="34" charset="0"/>
        <a:buChar char="​"/>
        <a:tabLst/>
        <a:defRPr sz="1600" kern="1200">
          <a:solidFill>
            <a:schemeClr val="tx1"/>
          </a:solidFill>
          <a:latin typeface="+mn-lt"/>
          <a:ea typeface="+mn-ea"/>
          <a:cs typeface="+mn-cs"/>
        </a:defRPr>
      </a:lvl5pPr>
      <a:lvl6pPr marL="18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100000"/>
        </a:lnSpc>
        <a:spcBef>
          <a:spcPts val="600"/>
        </a:spcBef>
        <a:spcAft>
          <a:spcPts val="3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056"/>
        </a:spcBef>
        <a:spcAft>
          <a:spcPts val="0"/>
        </a:spcAft>
        <a:buFont typeface="Arial" panose="020B0604020202020204" pitchFamily="34" charset="0"/>
        <a:buChar char="​"/>
        <a:defRPr sz="4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2">
          <p15:clr>
            <a:srgbClr val="F26B43"/>
          </p15:clr>
        </p15:guide>
        <p15:guide id="2" pos="7347">
          <p15:clr>
            <a:srgbClr val="F26B43"/>
          </p15:clr>
        </p15:guide>
        <p15:guide id="3" orient="horz" pos="176">
          <p15:clr>
            <a:srgbClr val="F26B43"/>
          </p15:clr>
        </p15:guide>
        <p15:guide id="4" orient="horz" pos="4141">
          <p15:clr>
            <a:srgbClr val="F26B43"/>
          </p15:clr>
        </p15:guide>
        <p15:guide id="5" pos="800">
          <p15:clr>
            <a:srgbClr val="F26B43"/>
          </p15:clr>
        </p15:guide>
        <p15:guide id="6" pos="928">
          <p15:clr>
            <a:srgbClr val="F26B43"/>
          </p15:clr>
        </p15:guide>
        <p15:guide id="7" pos="2593">
          <p15:clr>
            <a:srgbClr val="F26B43"/>
          </p15:clr>
        </p15:guide>
        <p15:guide id="8" pos="2713">
          <p15:clr>
            <a:srgbClr val="F26B43"/>
          </p15:clr>
        </p15:guide>
        <p15:guide id="9" pos="3180">
          <p15:clr>
            <a:srgbClr val="F26B43"/>
          </p15:clr>
        </p15:guide>
        <p15:guide id="10" pos="3308">
          <p15:clr>
            <a:srgbClr val="F26B43"/>
          </p15:clr>
        </p15:guide>
        <p15:guide id="11" pos="3776">
          <p15:clr>
            <a:srgbClr val="F26B43"/>
          </p15:clr>
        </p15:guide>
        <p15:guide id="12" pos="3903">
          <p15:clr>
            <a:srgbClr val="F26B43"/>
          </p15:clr>
        </p15:guide>
        <p15:guide id="13" pos="4966">
          <p15:clr>
            <a:srgbClr val="F26B43"/>
          </p15:clr>
        </p15:guide>
        <p15:guide id="14" pos="5094">
          <p15:clr>
            <a:srgbClr val="F26B43"/>
          </p15:clr>
        </p15:guide>
        <p15:guide id="15" pos="5561">
          <p15:clr>
            <a:srgbClr val="F26B43"/>
          </p15:clr>
        </p15:guide>
        <p15:guide id="16" pos="5689">
          <p15:clr>
            <a:srgbClr val="F26B43"/>
          </p15:clr>
        </p15:guide>
        <p15:guide id="17" pos="6156">
          <p15:clr>
            <a:srgbClr val="F26B43"/>
          </p15:clr>
        </p15:guide>
        <p15:guide id="18" pos="6267">
          <p15:clr>
            <a:srgbClr val="F26B43"/>
          </p15:clr>
        </p15:guide>
        <p15:guide id="19" pos="6751">
          <p15:clr>
            <a:srgbClr val="F26B43"/>
          </p15:clr>
        </p15:guide>
        <p15:guide id="20" pos="6879">
          <p15:clr>
            <a:srgbClr val="F26B43"/>
          </p15:clr>
        </p15:guide>
        <p15:guide id="21" pos="4362">
          <p15:clr>
            <a:srgbClr val="F26B43"/>
          </p15:clr>
        </p15:guide>
        <p15:guide id="22" pos="4498">
          <p15:clr>
            <a:srgbClr val="F26B43"/>
          </p15:clr>
        </p15:guide>
        <p15:guide id="23" pos="1395">
          <p15:clr>
            <a:srgbClr val="F26B43"/>
          </p15:clr>
        </p15:guide>
        <p15:guide id="24" pos="1523">
          <p15:clr>
            <a:srgbClr val="F26B43"/>
          </p15:clr>
        </p15:guide>
        <p15:guide id="25" pos="1990">
          <p15:clr>
            <a:srgbClr val="F26B43"/>
          </p15:clr>
        </p15:guide>
        <p15:guide id="26" pos="211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8E7FA-E4AF-BD4D-A7DC-969A69EB0AB6}"/>
              </a:ext>
            </a:extLst>
          </p:cNvPr>
          <p:cNvSpPr>
            <a:spLocks noGrp="1"/>
          </p:cNvSpPr>
          <p:nvPr>
            <p:ph type="title"/>
          </p:nvPr>
        </p:nvSpPr>
        <p:spPr/>
        <p:txBody>
          <a:bodyPr/>
          <a:lstStyle/>
          <a:p>
            <a:r>
              <a:rPr lang="en-US" dirty="0"/>
              <a:t>Welcome to </a:t>
            </a:r>
            <a:br>
              <a:rPr lang="en-US" dirty="0"/>
            </a:br>
            <a:r>
              <a:rPr lang="en-US" dirty="0"/>
              <a:t>Broker Appreciation Night</a:t>
            </a:r>
          </a:p>
        </p:txBody>
      </p:sp>
    </p:spTree>
    <p:extLst>
      <p:ext uri="{BB962C8B-B14F-4D97-AF65-F5344CB8AC3E}">
        <p14:creationId xmlns:p14="http://schemas.microsoft.com/office/powerpoint/2010/main" val="1438872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ectangle 117"/>
          <p:cNvSpPr/>
          <p:nvPr/>
        </p:nvSpPr>
        <p:spPr>
          <a:xfrm>
            <a:off x="7200676" y="3364508"/>
            <a:ext cx="2775311" cy="210312"/>
          </a:xfrm>
          <a:prstGeom prst="rect">
            <a:avLst/>
          </a:prstGeom>
          <a:solidFill>
            <a:srgbClr val="00498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S Gothic"/>
                <a:cs typeface="+mn-cs"/>
              </a:rPr>
              <a:t>GROWTH FOCUS</a:t>
            </a:r>
            <a:endParaRPr kumimoji="0" lang="en-US" sz="1400" b="1" i="0" u="none" strike="noStrike" kern="1200" cap="none" spc="0" normalizeH="0" baseline="0" noProof="0" dirty="0" err="1">
              <a:ln>
                <a:noFill/>
              </a:ln>
              <a:solidFill>
                <a:srgbClr val="FFFFFF"/>
              </a:solidFill>
              <a:effectLst/>
              <a:uLnTx/>
              <a:uFillTx/>
              <a:latin typeface="Arial Narrow" panose="020B0606020202030204" pitchFamily="34" charset="0"/>
              <a:ea typeface="MS Gothic"/>
              <a:cs typeface="+mn-cs"/>
            </a:endParaRPr>
          </a:p>
        </p:txBody>
      </p:sp>
      <p:sp>
        <p:nvSpPr>
          <p:cNvPr id="117" name="Rectangle 116"/>
          <p:cNvSpPr/>
          <p:nvPr/>
        </p:nvSpPr>
        <p:spPr>
          <a:xfrm>
            <a:off x="5917398" y="1402926"/>
            <a:ext cx="5560847" cy="210312"/>
          </a:xfrm>
          <a:prstGeom prst="rect">
            <a:avLst/>
          </a:prstGeom>
          <a:solidFill>
            <a:srgbClr val="00498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err="1">
              <a:ln>
                <a:noFill/>
              </a:ln>
              <a:solidFill>
                <a:srgbClr val="FFFFFF"/>
              </a:solidFill>
              <a:effectLst/>
              <a:uLnTx/>
              <a:uFillTx/>
              <a:latin typeface="Arial"/>
              <a:ea typeface="MS Gothic"/>
              <a:cs typeface="+mn-cs"/>
            </a:endParaRPr>
          </a:p>
        </p:txBody>
      </p:sp>
      <p:sp>
        <p:nvSpPr>
          <p:cNvPr id="116" name="Rectangle 115"/>
          <p:cNvSpPr/>
          <p:nvPr/>
        </p:nvSpPr>
        <p:spPr>
          <a:xfrm>
            <a:off x="1561205" y="3458730"/>
            <a:ext cx="2590057" cy="210312"/>
          </a:xfrm>
          <a:prstGeom prst="rect">
            <a:avLst/>
          </a:prstGeom>
          <a:solidFill>
            <a:srgbClr val="00498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err="1">
              <a:ln>
                <a:noFill/>
              </a:ln>
              <a:solidFill>
                <a:srgbClr val="FFFFFF"/>
              </a:solidFill>
              <a:effectLst/>
              <a:uLnTx/>
              <a:uFillTx/>
              <a:latin typeface="Arial"/>
              <a:ea typeface="MS Gothic"/>
              <a:cs typeface="+mn-cs"/>
            </a:endParaRPr>
          </a:p>
        </p:txBody>
      </p:sp>
      <p:sp>
        <p:nvSpPr>
          <p:cNvPr id="115" name="Rectangle 114"/>
          <p:cNvSpPr/>
          <p:nvPr/>
        </p:nvSpPr>
        <p:spPr>
          <a:xfrm>
            <a:off x="1827854" y="1393662"/>
            <a:ext cx="1882437" cy="210312"/>
          </a:xfrm>
          <a:prstGeom prst="rect">
            <a:avLst/>
          </a:prstGeom>
          <a:solidFill>
            <a:srgbClr val="00498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err="1">
              <a:ln>
                <a:noFill/>
              </a:ln>
              <a:solidFill>
                <a:srgbClr val="FFFFFF"/>
              </a:solidFill>
              <a:effectLst/>
              <a:uLnTx/>
              <a:uFillTx/>
              <a:latin typeface="Arial"/>
              <a:ea typeface="MS Gothic"/>
              <a:cs typeface="+mn-cs"/>
            </a:endParaRPr>
          </a:p>
        </p:txBody>
      </p:sp>
      <p:sp>
        <p:nvSpPr>
          <p:cNvPr id="6" name="Slide Number Placeholder 5"/>
          <p:cNvSpPr>
            <a:spLocks noGrp="1"/>
          </p:cNvSpPr>
          <p:nvPr>
            <p:ph type="sldNum" sz="quarter" idx="10"/>
          </p:nvPr>
        </p:nvSpPr>
        <p:spPr>
          <a:xfrm>
            <a:off x="8610600" y="6343098"/>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C8C45C-947F-4981-8B3F-4F32E973C901}" type="slidenum">
              <a:rPr kumimoji="0" lang="en-US" sz="800" b="0" i="0" u="none" strike="noStrike" kern="1200" cap="all" spc="0" normalizeH="0" baseline="0" noProof="0" smtClean="0">
                <a:ln>
                  <a:noFill/>
                </a:ln>
                <a:solidFill>
                  <a:srgbClr val="004986"/>
                </a:solidFill>
                <a:effectLst/>
                <a:uLnTx/>
                <a:uFillTx/>
                <a:latin typeface="Arial"/>
                <a:ea typeface="MS Gothic"/>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all" spc="0" normalizeH="0" baseline="0" noProof="0" dirty="0">
              <a:ln>
                <a:noFill/>
              </a:ln>
              <a:solidFill>
                <a:srgbClr val="004986"/>
              </a:solidFill>
              <a:effectLst/>
              <a:uLnTx/>
              <a:uFillTx/>
              <a:latin typeface="Arial"/>
              <a:ea typeface="MS Gothic"/>
              <a:cs typeface="+mn-cs"/>
            </a:endParaRPr>
          </a:p>
        </p:txBody>
      </p:sp>
      <p:sp>
        <p:nvSpPr>
          <p:cNvPr id="5" name="Title 4">
            <a:extLst>
              <a:ext uri="{FF2B5EF4-FFF2-40B4-BE49-F238E27FC236}">
                <a16:creationId xmlns:a16="http://schemas.microsoft.com/office/drawing/2014/main" id="{20643391-AF48-B333-5CF4-5B6D0C195B62}"/>
              </a:ext>
            </a:extLst>
          </p:cNvPr>
          <p:cNvSpPr>
            <a:spLocks noGrp="1"/>
          </p:cNvSpPr>
          <p:nvPr>
            <p:ph type="title"/>
          </p:nvPr>
        </p:nvSpPr>
        <p:spPr/>
        <p:txBody>
          <a:bodyPr/>
          <a:lstStyle/>
          <a:p>
            <a:r>
              <a:rPr lang="en-US" dirty="0"/>
              <a:t>Get to know CareAllies</a:t>
            </a:r>
          </a:p>
        </p:txBody>
      </p:sp>
      <p:sp>
        <p:nvSpPr>
          <p:cNvPr id="91" name="TextBox 90"/>
          <p:cNvSpPr txBox="1"/>
          <p:nvPr/>
        </p:nvSpPr>
        <p:spPr>
          <a:xfrm>
            <a:off x="1594979" y="3443058"/>
            <a:ext cx="2522509"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S Gothic"/>
                <a:cs typeface="+mn-cs"/>
              </a:rPr>
              <a:t>LOCATIONS</a:t>
            </a:r>
          </a:p>
        </p:txBody>
      </p:sp>
      <p:sp>
        <p:nvSpPr>
          <p:cNvPr id="96" name="TextBox 95"/>
          <p:cNvSpPr txBox="1"/>
          <p:nvPr/>
        </p:nvSpPr>
        <p:spPr>
          <a:xfrm>
            <a:off x="2037372" y="1389383"/>
            <a:ext cx="1453439"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S Gothic"/>
                <a:cs typeface="+mn-cs"/>
              </a:rPr>
              <a:t>QUICK FACTS</a:t>
            </a:r>
          </a:p>
        </p:txBody>
      </p:sp>
      <p:sp>
        <p:nvSpPr>
          <p:cNvPr id="107" name="TextBox 106"/>
          <p:cNvSpPr txBox="1"/>
          <p:nvPr/>
        </p:nvSpPr>
        <p:spPr>
          <a:xfrm>
            <a:off x="5984946" y="1402926"/>
            <a:ext cx="5391977" cy="216492"/>
          </a:xfrm>
          <a:prstGeom prst="rect">
            <a:avLst/>
          </a:prstGeom>
          <a:noFill/>
        </p:spPr>
        <p:txBody>
          <a:bodyPr wrap="square" lIns="0" tIns="0" rIns="0" bIns="0" rtlCol="0">
            <a:spAutoFit/>
          </a:bodyPr>
          <a:lstStyle>
            <a:defPPr>
              <a:defRPr lang="en-US"/>
            </a:defPPr>
            <a:lvl1pPr>
              <a:defRPr sz="1400" b="1">
                <a:solidFill>
                  <a:srgbClr val="002060"/>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S Gothic"/>
                <a:cs typeface="+mn-cs"/>
              </a:rPr>
              <a:t>WHAT MAKES PROVIDERS IN OUR CONTRACTED IPAS DIFFERENT</a:t>
            </a:r>
          </a:p>
        </p:txBody>
      </p:sp>
      <p:cxnSp>
        <p:nvCxnSpPr>
          <p:cNvPr id="112" name="Straight Connector 111"/>
          <p:cNvCxnSpPr>
            <a:cxnSpLocks/>
          </p:cNvCxnSpPr>
          <p:nvPr/>
        </p:nvCxnSpPr>
        <p:spPr>
          <a:xfrm>
            <a:off x="5467440" y="1287761"/>
            <a:ext cx="65343" cy="540789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5626089" y="1723368"/>
            <a:ext cx="6340460" cy="1564531"/>
          </a:xfrm>
          <a:prstGeom prst="rect">
            <a:avLst/>
          </a:prstGeom>
          <a:noFill/>
        </p:spPr>
        <p:txBody>
          <a:bodyPr wrap="square" lIns="0" tIns="0" rIns="0" bIns="0" rtlCol="0" anchor="t">
            <a:spAutoFit/>
          </a:bodyPr>
          <a:lstStyle/>
          <a:p>
            <a:pPr marL="0" marR="0" lvl="0" indent="0" algn="l" defTabSz="914400" rtl="0" eaLnBrk="1" fontAlgn="auto" latinLnBrk="0" hangingPunct="1">
              <a:lnSpc>
                <a:spcPts val="13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188CCC"/>
                </a:solidFill>
                <a:effectLst/>
                <a:uLnTx/>
                <a:uFillTx/>
                <a:latin typeface="Arial"/>
                <a:ea typeface="MS Gothic"/>
                <a:cs typeface="+mn-cs"/>
              </a:rPr>
              <a:t>Exceptional experience and value-based care for your customers at no additional cost.</a:t>
            </a:r>
          </a:p>
          <a:p>
            <a:pPr marL="0" marR="0" lvl="0" indent="0" algn="l" defTabSz="914400" rtl="0" eaLnBrk="1" fontAlgn="auto" latinLnBrk="0" hangingPunct="1">
              <a:lnSpc>
                <a:spcPts val="13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188CCC"/>
                </a:solidFill>
                <a:effectLst/>
                <a:uLnTx/>
                <a:uFillTx/>
                <a:latin typeface="Arial"/>
                <a:ea typeface="MS Gothic"/>
                <a:cs typeface="+mn-cs"/>
              </a:rPr>
              <a:t>Affordability: </a:t>
            </a:r>
            <a:r>
              <a:rPr kumimoji="0" lang="en-US" sz="1200" b="0" i="0" u="none" strike="noStrike" kern="1200" cap="none" spc="0" normalizeH="0" baseline="0" noProof="0" dirty="0">
                <a:ln>
                  <a:noFill/>
                </a:ln>
                <a:solidFill>
                  <a:srgbClr val="000000"/>
                </a:solidFill>
                <a:effectLst/>
                <a:uLnTx/>
                <a:uFillTx/>
                <a:latin typeface="Arial"/>
                <a:ea typeface="MS Gothic"/>
                <a:cs typeface="+mn-cs"/>
              </a:rPr>
              <a:t>Competitively differentiated affordability based on claims/premium and contracted rates.  Contributes to better contracted payor MLR.</a:t>
            </a:r>
          </a:p>
          <a:p>
            <a:pPr marL="0" marR="0" lvl="0" indent="0" algn="l" defTabSz="914400" rtl="0" eaLnBrk="1" fontAlgn="auto" latinLnBrk="0" hangingPunct="1">
              <a:lnSpc>
                <a:spcPts val="13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188CCC"/>
                </a:solidFill>
                <a:effectLst/>
                <a:uLnTx/>
                <a:uFillTx/>
                <a:latin typeface="Arial"/>
                <a:ea typeface="MS Gothic"/>
                <a:cs typeface="+mn-cs"/>
              </a:rPr>
              <a:t>Reduced Service Calls: </a:t>
            </a:r>
            <a:r>
              <a:rPr kumimoji="0" lang="en-US" sz="1200" b="0" i="0" u="none" strike="noStrike" kern="1200" cap="none" spc="0" normalizeH="0" baseline="0" noProof="0" dirty="0">
                <a:ln>
                  <a:noFill/>
                </a:ln>
                <a:solidFill>
                  <a:srgbClr val="000000"/>
                </a:solidFill>
                <a:effectLst/>
                <a:uLnTx/>
                <a:uFillTx/>
                <a:latin typeface="Arial"/>
                <a:ea typeface="MS Gothic"/>
                <a:cs typeface="+mn-cs"/>
              </a:rPr>
              <a:t>All new patients are communicated to their doctors as a top priority to become established within the first 60 days. Strong physician/patient relationships correlate to retention.</a:t>
            </a:r>
          </a:p>
          <a:p>
            <a:pPr marL="0" marR="0" lvl="0" indent="0" algn="l" defTabSz="914400" rtl="0" eaLnBrk="1" fontAlgn="auto" latinLnBrk="0" hangingPunct="1">
              <a:lnSpc>
                <a:spcPts val="13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188CCC"/>
                </a:solidFill>
                <a:effectLst/>
                <a:uLnTx/>
                <a:uFillTx/>
                <a:latin typeface="Arial"/>
                <a:ea typeface="MS Gothic"/>
                <a:cs typeface="+mn-cs"/>
              </a:rPr>
              <a:t>Patient Satisfaction with their Physician: </a:t>
            </a:r>
            <a:r>
              <a:rPr kumimoji="0" lang="en-US" sz="1200" b="0" i="0" u="none" strike="noStrike" kern="1200" cap="none" spc="0" normalizeH="0" baseline="0" noProof="0" dirty="0">
                <a:ln>
                  <a:noFill/>
                </a:ln>
                <a:solidFill>
                  <a:srgbClr val="000000"/>
                </a:solidFill>
                <a:effectLst/>
                <a:uLnTx/>
                <a:uFillTx/>
                <a:latin typeface="Arial"/>
                <a:ea typeface="MS Gothic"/>
                <a:cs typeface="+mn-cs"/>
              </a:rPr>
              <a:t>96% of surveyed patients indicated they were highly satisfied (90%) or satisfied (6%) with their </a:t>
            </a:r>
            <a:r>
              <a:rPr kumimoji="0" lang="en-US" sz="1200" b="0" i="0" u="none" strike="noStrike" kern="1200" cap="none" spc="0" normalizeH="0" baseline="0" noProof="0" dirty="0" err="1">
                <a:ln>
                  <a:noFill/>
                </a:ln>
                <a:solidFill>
                  <a:srgbClr val="000000"/>
                </a:solidFill>
                <a:effectLst/>
                <a:uLnTx/>
                <a:uFillTx/>
                <a:latin typeface="Arial"/>
                <a:ea typeface="MS Gothic"/>
                <a:cs typeface="+mn-cs"/>
              </a:rPr>
              <a:t>CareAllies</a:t>
            </a:r>
            <a:r>
              <a:rPr kumimoji="0" lang="en-US" sz="1200" b="0" i="0" u="none" strike="noStrike" kern="1200" cap="none" spc="0" normalizeH="0" baseline="0" noProof="0" dirty="0">
                <a:ln>
                  <a:noFill/>
                </a:ln>
                <a:solidFill>
                  <a:srgbClr val="000000"/>
                </a:solidFill>
                <a:effectLst/>
                <a:uLnTx/>
                <a:uFillTx/>
                <a:latin typeface="Arial"/>
                <a:ea typeface="MS Gothic"/>
                <a:cs typeface="+mn-cs"/>
              </a:rPr>
              <a:t>’ aligned physician.   </a:t>
            </a:r>
          </a:p>
        </p:txBody>
      </p:sp>
      <p:sp>
        <p:nvSpPr>
          <p:cNvPr id="2" name="TextBox 1"/>
          <p:cNvSpPr txBox="1"/>
          <p:nvPr/>
        </p:nvSpPr>
        <p:spPr>
          <a:xfrm>
            <a:off x="873526" y="1665677"/>
            <a:ext cx="1589459"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88CCC"/>
                </a:solidFill>
                <a:effectLst/>
                <a:uLnTx/>
                <a:uFillTx/>
                <a:latin typeface="Arial"/>
                <a:ea typeface="MS Gothic"/>
                <a:cs typeface="+mn-cs"/>
              </a:rPr>
              <a:t>87</a:t>
            </a:r>
          </a:p>
        </p:txBody>
      </p:sp>
      <p:sp>
        <p:nvSpPr>
          <p:cNvPr id="3" name="TextBox 2"/>
          <p:cNvSpPr txBox="1"/>
          <p:nvPr/>
        </p:nvSpPr>
        <p:spPr>
          <a:xfrm>
            <a:off x="978113" y="2076999"/>
            <a:ext cx="1522209"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S Gothic"/>
                <a:cs typeface="+mn-cs"/>
              </a:rPr>
              <a:t>Independent Physician Associations (IPAs)</a:t>
            </a:r>
          </a:p>
        </p:txBody>
      </p:sp>
      <p:sp>
        <p:nvSpPr>
          <p:cNvPr id="86" name="TextBox 85"/>
          <p:cNvSpPr txBox="1"/>
          <p:nvPr/>
        </p:nvSpPr>
        <p:spPr>
          <a:xfrm>
            <a:off x="3484475" y="1683623"/>
            <a:ext cx="982185"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88CCC"/>
                </a:solidFill>
                <a:effectLst/>
                <a:uLnTx/>
                <a:uFillTx/>
                <a:latin typeface="Arial"/>
                <a:ea typeface="MS Gothic"/>
                <a:cs typeface="+mn-cs"/>
              </a:rPr>
              <a:t>1,773</a:t>
            </a:r>
          </a:p>
        </p:txBody>
      </p:sp>
      <p:sp>
        <p:nvSpPr>
          <p:cNvPr id="87" name="TextBox 86"/>
          <p:cNvSpPr txBox="1"/>
          <p:nvPr/>
        </p:nvSpPr>
        <p:spPr>
          <a:xfrm>
            <a:off x="3150466" y="2114510"/>
            <a:ext cx="1900790"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S Gothic"/>
                <a:cs typeface="+mn-cs"/>
              </a:rPr>
              <a:t>IPA Primary Care Providers</a:t>
            </a:r>
          </a:p>
        </p:txBody>
      </p:sp>
      <p:sp>
        <p:nvSpPr>
          <p:cNvPr id="88" name="TextBox 87"/>
          <p:cNvSpPr txBox="1"/>
          <p:nvPr/>
        </p:nvSpPr>
        <p:spPr>
          <a:xfrm>
            <a:off x="3104909" y="2511815"/>
            <a:ext cx="1715719"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88CCC"/>
                </a:solidFill>
                <a:effectLst/>
                <a:uLnTx/>
                <a:uFillTx/>
                <a:latin typeface="Arial"/>
                <a:ea typeface="MS Gothic"/>
                <a:cs typeface="+mn-cs"/>
              </a:rPr>
              <a:t>455,000+</a:t>
            </a:r>
          </a:p>
        </p:txBody>
      </p:sp>
      <p:sp>
        <p:nvSpPr>
          <p:cNvPr id="89" name="TextBox 88"/>
          <p:cNvSpPr txBox="1"/>
          <p:nvPr/>
        </p:nvSpPr>
        <p:spPr>
          <a:xfrm>
            <a:off x="2837214" y="2981708"/>
            <a:ext cx="2251108"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S Gothic"/>
                <a:cs typeface="+mn-cs"/>
              </a:rPr>
              <a:t>Members Across Multiple Payers</a:t>
            </a:r>
          </a:p>
        </p:txBody>
      </p:sp>
      <p:pic>
        <p:nvPicPr>
          <p:cNvPr id="12" name="Picture 11"/>
          <p:cNvPicPr>
            <a:picLocks noChangeAspect="1"/>
          </p:cNvPicPr>
          <p:nvPr/>
        </p:nvPicPr>
        <p:blipFill>
          <a:blip r:embed="rId2"/>
          <a:stretch>
            <a:fillRect/>
          </a:stretch>
        </p:blipFill>
        <p:spPr>
          <a:xfrm>
            <a:off x="311398" y="3691554"/>
            <a:ext cx="5082381" cy="3029317"/>
          </a:xfrm>
          <a:prstGeom prst="rect">
            <a:avLst/>
          </a:prstGeom>
        </p:spPr>
      </p:pic>
      <p:sp>
        <p:nvSpPr>
          <p:cNvPr id="13" name="Rectangle 12"/>
          <p:cNvSpPr/>
          <p:nvPr/>
        </p:nvSpPr>
        <p:spPr>
          <a:xfrm>
            <a:off x="5579638" y="3624374"/>
            <a:ext cx="6262348"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88CCC"/>
                </a:solidFill>
                <a:effectLst/>
                <a:uLnTx/>
                <a:uFillTx/>
                <a:latin typeface="Arial"/>
                <a:ea typeface="MS Gothic"/>
                <a:cs typeface="+mn-cs"/>
              </a:rPr>
              <a:t>High Physician Engagement in Outcomes:</a:t>
            </a:r>
            <a:r>
              <a:rPr kumimoji="0" lang="en-US" sz="1200" b="0" i="0" u="none" strike="noStrike" kern="1200" cap="none" spc="0" normalizeH="0" baseline="0" noProof="0" dirty="0">
                <a:ln>
                  <a:noFill/>
                </a:ln>
                <a:solidFill>
                  <a:srgbClr val="188CCC"/>
                </a:solidFill>
                <a:effectLst/>
                <a:uLnTx/>
                <a:uFillTx/>
                <a:latin typeface="Arial"/>
                <a:ea typeface="MS Gothic"/>
                <a:cs typeface="+mn-cs"/>
              </a:rPr>
              <a:t> </a:t>
            </a:r>
            <a:r>
              <a:rPr kumimoji="0" lang="en-US" sz="1200" b="0" i="0" u="none" strike="noStrike" kern="1200" cap="none" spc="0" normalizeH="0" baseline="0" noProof="0" dirty="0">
                <a:ln>
                  <a:noFill/>
                </a:ln>
                <a:solidFill>
                  <a:srgbClr val="000000"/>
                </a:solidFill>
                <a:effectLst/>
                <a:uLnTx/>
                <a:uFillTx/>
                <a:latin typeface="Arial"/>
                <a:ea typeface="MS Gothic"/>
                <a:cs typeface="+mn-cs"/>
              </a:rPr>
              <a:t>Physicians in CareAllies-contracted provider organizations own and operate the IPA business. Physicians have a vested interest in the success of their business without compromising patient outcomes nor prioritizing revenue over patient experience.  </a:t>
            </a:r>
          </a:p>
        </p:txBody>
      </p:sp>
      <p:sp>
        <p:nvSpPr>
          <p:cNvPr id="14" name="Rectangle 13"/>
          <p:cNvSpPr/>
          <p:nvPr/>
        </p:nvSpPr>
        <p:spPr>
          <a:xfrm>
            <a:off x="5579638" y="4371013"/>
            <a:ext cx="626234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88CCC"/>
                </a:solidFill>
                <a:effectLst/>
                <a:uLnTx/>
                <a:uFillTx/>
                <a:latin typeface="Arial"/>
                <a:ea typeface="MS Gothic"/>
                <a:cs typeface="+mn-cs"/>
              </a:rPr>
              <a:t>Growth Leads:</a:t>
            </a:r>
            <a:r>
              <a:rPr kumimoji="0" lang="en-US" sz="1200" b="0" i="0" u="none" strike="noStrike" kern="1200" cap="none" spc="0" normalizeH="0" baseline="0" noProof="0" dirty="0">
                <a:ln>
                  <a:noFill/>
                </a:ln>
                <a:solidFill>
                  <a:srgbClr val="188CCC"/>
                </a:solidFill>
                <a:effectLst/>
                <a:uLnTx/>
                <a:uFillTx/>
                <a:latin typeface="Arial"/>
                <a:ea typeface="MS Gothic"/>
                <a:cs typeface="+mn-cs"/>
              </a:rPr>
              <a:t> </a:t>
            </a:r>
            <a:r>
              <a:rPr kumimoji="0" lang="en-US" sz="1200" b="0" i="0" u="none" strike="noStrike" kern="1200" cap="none" spc="0" normalizeH="0" baseline="0" noProof="0" dirty="0">
                <a:ln>
                  <a:noFill/>
                </a:ln>
                <a:solidFill>
                  <a:srgbClr val="000000"/>
                </a:solidFill>
                <a:effectLst/>
                <a:uLnTx/>
                <a:uFillTx/>
                <a:latin typeface="Arial"/>
                <a:ea typeface="MS Gothic"/>
                <a:cs typeface="+mn-cs"/>
              </a:rPr>
              <a:t>Each IPA has a dedicated growth lead (or committee) to help drive success for growth.   </a:t>
            </a:r>
          </a:p>
        </p:txBody>
      </p:sp>
      <p:sp>
        <p:nvSpPr>
          <p:cNvPr id="16" name="Rectangle 15"/>
          <p:cNvSpPr/>
          <p:nvPr/>
        </p:nvSpPr>
        <p:spPr>
          <a:xfrm>
            <a:off x="5579638" y="4803491"/>
            <a:ext cx="6262348"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88CCC"/>
                </a:solidFill>
                <a:effectLst/>
                <a:uLnTx/>
                <a:uFillTx/>
                <a:latin typeface="Arial"/>
                <a:ea typeface="MS Gothic"/>
                <a:cs typeface="+mn-cs"/>
              </a:rPr>
              <a:t>Physician Engagement in Marketing: </a:t>
            </a:r>
            <a:r>
              <a:rPr kumimoji="0" lang="en-US" sz="1200" b="0" i="0" u="none" strike="noStrike" kern="1200" cap="none" spc="0" normalizeH="0" baseline="0" noProof="0" dirty="0">
                <a:ln>
                  <a:noFill/>
                </a:ln>
                <a:solidFill>
                  <a:srgbClr val="000000"/>
                </a:solidFill>
                <a:effectLst/>
                <a:uLnTx/>
                <a:uFillTx/>
                <a:latin typeface="Arial"/>
                <a:ea typeface="MS Gothic"/>
                <a:cs typeface="+mn-cs"/>
              </a:rPr>
              <a:t>All physicians have a Marketing Tier indicative of their panel status and marketing engagement level. 78% of PCPs have open panels and 74% want to work with a local licensed agent to support patient education, retention and growth activities. </a:t>
            </a:r>
          </a:p>
        </p:txBody>
      </p:sp>
      <p:sp>
        <p:nvSpPr>
          <p:cNvPr id="36" name="Rectangle 35"/>
          <p:cNvSpPr/>
          <p:nvPr/>
        </p:nvSpPr>
        <p:spPr>
          <a:xfrm>
            <a:off x="9000771" y="5816205"/>
            <a:ext cx="1157035" cy="84631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rPr>
              <a:t>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rPr>
              <a:t>More</a:t>
            </a:r>
            <a:endParaRPr kumimoji="0" lang="en-US" sz="1100" b="0"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Arial"/>
                <a:ea typeface="MS Gothic"/>
                <a:cs typeface="+mn-cs"/>
              </a:rPr>
              <a:t>Breast Cancer Screenings</a:t>
            </a:r>
            <a:r>
              <a:rPr kumimoji="0" lang="en-US" sz="1100" b="0" i="0" u="none" strike="noStrike" kern="1200" cap="none" spc="0" normalizeH="0" baseline="30000" noProof="0" dirty="0">
                <a:ln>
                  <a:noFill/>
                </a:ln>
                <a:solidFill>
                  <a:srgbClr val="FFFFFF"/>
                </a:solidFill>
                <a:effectLst/>
                <a:uLnTx/>
                <a:uFillTx/>
                <a:latin typeface="Arial"/>
                <a:ea typeface="MS Gothic"/>
                <a:cs typeface="+mn-cs"/>
              </a:rPr>
              <a:t>2</a:t>
            </a:r>
          </a:p>
        </p:txBody>
      </p:sp>
      <p:sp>
        <p:nvSpPr>
          <p:cNvPr id="37" name="Rectangle 36"/>
          <p:cNvSpPr/>
          <p:nvPr/>
        </p:nvSpPr>
        <p:spPr>
          <a:xfrm>
            <a:off x="7963654" y="5816205"/>
            <a:ext cx="925445" cy="84631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rPr>
              <a:t>9%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rPr>
              <a:t>More</a:t>
            </a:r>
            <a:r>
              <a:rPr kumimoji="0" lang="en-US" sz="1100" b="0"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rPr>
              <a:t> </a:t>
            </a:r>
            <a:r>
              <a:rPr kumimoji="0" lang="en-US" sz="1100" b="0" i="0" u="none" strike="noStrike" kern="1200" cap="none" spc="0" normalizeH="0" baseline="0" noProof="0" dirty="0">
                <a:ln>
                  <a:noFill/>
                </a:ln>
                <a:solidFill>
                  <a:srgbClr val="FFFFFF"/>
                </a:solidFill>
                <a:effectLst/>
                <a:uLnTx/>
                <a:uFillTx/>
                <a:latin typeface="Arial"/>
                <a:ea typeface="MS Gothic"/>
                <a:cs typeface="+mn-cs"/>
              </a:rPr>
              <a:t>Colorectal Screenings</a:t>
            </a:r>
            <a:r>
              <a:rPr kumimoji="0" lang="en-US" sz="1100" b="0" i="0" u="none" strike="noStrike" kern="1200" cap="none" spc="0" normalizeH="0" baseline="30000" noProof="0" dirty="0">
                <a:ln>
                  <a:noFill/>
                </a:ln>
                <a:solidFill>
                  <a:srgbClr val="FFFFFF"/>
                </a:solidFill>
                <a:effectLst/>
                <a:uLnTx/>
                <a:uFillTx/>
                <a:latin typeface="Arial"/>
                <a:ea typeface="MS Gothic"/>
                <a:cs typeface="+mn-cs"/>
              </a:rPr>
              <a:t>2</a:t>
            </a:r>
            <a:endParaRPr kumimoji="0" lang="en-US" sz="1100" b="0" i="0" u="none" strike="noStrike" kern="1200" cap="none" spc="0" normalizeH="0" baseline="0" noProof="0" dirty="0">
              <a:ln>
                <a:noFill/>
              </a:ln>
              <a:solidFill>
                <a:srgbClr val="FFFFFF"/>
              </a:solidFill>
              <a:effectLst/>
              <a:uLnTx/>
              <a:uFillTx/>
              <a:latin typeface="Arial"/>
              <a:ea typeface="MS Gothic"/>
              <a:cs typeface="+mn-cs"/>
            </a:endParaRPr>
          </a:p>
        </p:txBody>
      </p:sp>
      <p:sp>
        <p:nvSpPr>
          <p:cNvPr id="38" name="Rectangle 37"/>
          <p:cNvSpPr/>
          <p:nvPr/>
        </p:nvSpPr>
        <p:spPr>
          <a:xfrm>
            <a:off x="5700290" y="5816204"/>
            <a:ext cx="925445" cy="846316"/>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rPr>
              <a:t>33%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rPr>
              <a:t>More</a:t>
            </a:r>
            <a:r>
              <a:rPr kumimoji="0" lang="en-US" sz="1100" b="0"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rPr>
              <a:t> </a:t>
            </a:r>
            <a:br>
              <a:rPr kumimoji="0" lang="en-US" sz="1100" b="0"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rPr>
            </a:br>
            <a:r>
              <a:rPr kumimoji="0" lang="en-US" sz="1100" b="0" i="0" u="none" strike="noStrike" kern="1200" cap="none" spc="0" normalizeH="0" baseline="0" noProof="0" dirty="0">
                <a:ln>
                  <a:noFill/>
                </a:ln>
                <a:solidFill>
                  <a:srgbClr val="FFFFFF"/>
                </a:solidFill>
                <a:effectLst/>
                <a:uLnTx/>
                <a:uFillTx/>
                <a:latin typeface="Arial"/>
                <a:ea typeface="MS Gothic"/>
                <a:cs typeface="+mn-cs"/>
              </a:rPr>
              <a:t>HbA1c Control</a:t>
            </a:r>
            <a:r>
              <a:rPr kumimoji="0" lang="en-US" sz="1100" b="0" i="0" u="none" strike="noStrike" kern="1200" cap="none" spc="0" normalizeH="0" baseline="30000" noProof="0" dirty="0">
                <a:ln>
                  <a:noFill/>
                </a:ln>
                <a:solidFill>
                  <a:srgbClr val="FFFFFF"/>
                </a:solidFill>
                <a:effectLst/>
                <a:uLnTx/>
                <a:uFillTx/>
                <a:latin typeface="Arial"/>
                <a:ea typeface="MS Gothic"/>
                <a:cs typeface="+mn-cs"/>
              </a:rPr>
              <a:t>2</a:t>
            </a:r>
            <a:endParaRPr kumimoji="0" lang="en-US" sz="1100" b="0" i="0" u="none" strike="noStrike" kern="1200" cap="none" spc="0" normalizeH="0" baseline="0" noProof="0" dirty="0">
              <a:ln>
                <a:noFill/>
              </a:ln>
              <a:solidFill>
                <a:srgbClr val="FFFFFF"/>
              </a:solidFill>
              <a:effectLst/>
              <a:uLnTx/>
              <a:uFillTx/>
              <a:latin typeface="Arial"/>
              <a:ea typeface="MS Gothic"/>
              <a:cs typeface="+mn-cs"/>
            </a:endParaRPr>
          </a:p>
        </p:txBody>
      </p:sp>
      <p:sp>
        <p:nvSpPr>
          <p:cNvPr id="39" name="Rectangle 38"/>
          <p:cNvSpPr/>
          <p:nvPr/>
        </p:nvSpPr>
        <p:spPr>
          <a:xfrm>
            <a:off x="6718761" y="5824415"/>
            <a:ext cx="1142341" cy="8463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rPr>
              <a:t>23%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rPr>
              <a:t>Better</a:t>
            </a:r>
            <a:endParaRPr kumimoji="0" lang="en-US" sz="1100" b="0"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Arial"/>
                <a:ea typeface="MS Gothic"/>
                <a:cs typeface="+mn-cs"/>
              </a:rPr>
              <a:t>Blood Pressure Control</a:t>
            </a:r>
            <a:r>
              <a:rPr kumimoji="0" lang="en-US" sz="1100" b="0" i="0" u="none" strike="noStrike" kern="1200" cap="none" spc="0" normalizeH="0" baseline="30000" noProof="0" dirty="0">
                <a:ln>
                  <a:noFill/>
                </a:ln>
                <a:solidFill>
                  <a:srgbClr val="FFFFFF"/>
                </a:solidFill>
                <a:effectLst/>
                <a:uLnTx/>
                <a:uFillTx/>
                <a:latin typeface="Arial"/>
                <a:ea typeface="MS Gothic"/>
                <a:cs typeface="+mn-cs"/>
              </a:rPr>
              <a:t>2</a:t>
            </a:r>
            <a:endParaRPr kumimoji="0" lang="en-US" sz="1100" b="0" i="0" u="none" strike="noStrike" kern="1200" cap="none" spc="0" normalizeH="0" baseline="0" noProof="0" dirty="0">
              <a:ln>
                <a:noFill/>
              </a:ln>
              <a:solidFill>
                <a:srgbClr val="FFFFFF"/>
              </a:solidFill>
              <a:effectLst/>
              <a:uLnTx/>
              <a:uFillTx/>
              <a:latin typeface="Arial"/>
              <a:ea typeface="MS Gothic"/>
              <a:cs typeface="+mn-cs"/>
            </a:endParaRPr>
          </a:p>
        </p:txBody>
      </p:sp>
      <p:sp>
        <p:nvSpPr>
          <p:cNvPr id="40" name="Rectangle 39"/>
          <p:cNvSpPr/>
          <p:nvPr/>
        </p:nvSpPr>
        <p:spPr>
          <a:xfrm>
            <a:off x="10269477" y="5816205"/>
            <a:ext cx="1513915" cy="846316"/>
          </a:xfrm>
          <a:prstGeom prst="rect">
            <a:avLst/>
          </a:prstGeom>
          <a:solidFill>
            <a:srgbClr val="00833E"/>
          </a:solidFill>
          <a:ln>
            <a:solidFill>
              <a:srgbClr val="00833E"/>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rPr>
              <a:t>8%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rPr>
              <a:t>Fewer</a:t>
            </a:r>
            <a:endParaRPr kumimoji="0" lang="en-US" sz="1100" b="0" i="0" u="none" strike="noStrike" kern="1200" cap="none" spc="0" normalizeH="0" baseline="0" noProof="0" dirty="0">
              <a:ln>
                <a:noFill/>
              </a:ln>
              <a:solidFill>
                <a:srgbClr val="FFFFFF"/>
              </a:solidFill>
              <a:effectLst/>
              <a:uLnTx/>
              <a:uFillTx/>
              <a:latin typeface="Arial Black" panose="020B0A04020102020204" pitchFamily="34" charset="0"/>
              <a:ea typeface="MS Gothic"/>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Arial"/>
                <a:ea typeface="MS Gothic"/>
                <a:cs typeface="+mn-cs"/>
              </a:rPr>
              <a:t>Potentially Avoidable ER Visits</a:t>
            </a:r>
            <a:r>
              <a:rPr kumimoji="0" lang="en-US" sz="1100" b="0" i="0" u="none" strike="noStrike" kern="1200" cap="none" spc="0" normalizeH="0" baseline="30000" noProof="0" dirty="0">
                <a:ln>
                  <a:noFill/>
                </a:ln>
                <a:solidFill>
                  <a:srgbClr val="FFFFFF"/>
                </a:solidFill>
                <a:effectLst/>
                <a:uLnTx/>
                <a:uFillTx/>
                <a:latin typeface="Arial"/>
                <a:ea typeface="MS Gothic"/>
                <a:cs typeface="+mn-cs"/>
              </a:rPr>
              <a:t>2</a:t>
            </a:r>
            <a:endParaRPr kumimoji="0" lang="en-US" sz="1100" b="0" i="0" u="none" strike="noStrike" kern="1200" cap="none" spc="0" normalizeH="0" baseline="0" noProof="0" dirty="0">
              <a:ln>
                <a:noFill/>
              </a:ln>
              <a:solidFill>
                <a:srgbClr val="FFFFFF"/>
              </a:solidFill>
              <a:effectLst/>
              <a:uLnTx/>
              <a:uFillTx/>
              <a:latin typeface="Arial"/>
              <a:ea typeface="MS Gothic"/>
              <a:cs typeface="+mn-cs"/>
            </a:endParaRPr>
          </a:p>
        </p:txBody>
      </p:sp>
      <p:sp>
        <p:nvSpPr>
          <p:cNvPr id="43" name="Rectangle 42"/>
          <p:cNvSpPr/>
          <p:nvPr/>
        </p:nvSpPr>
        <p:spPr>
          <a:xfrm>
            <a:off x="7258363" y="5535073"/>
            <a:ext cx="2904898" cy="210312"/>
          </a:xfrm>
          <a:prstGeom prst="rect">
            <a:avLst/>
          </a:prstGeom>
          <a:solidFill>
            <a:srgbClr val="00498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S Gothic"/>
                <a:cs typeface="+mn-cs"/>
              </a:rPr>
              <a:t>BETTER OUTCOMES</a:t>
            </a:r>
            <a:endParaRPr kumimoji="0" lang="en-US" sz="1400" b="1" i="0" u="none" strike="noStrike" kern="1200" cap="none" spc="0" normalizeH="0" baseline="0" noProof="0" dirty="0" err="1">
              <a:ln>
                <a:noFill/>
              </a:ln>
              <a:solidFill>
                <a:srgbClr val="FFFFFF"/>
              </a:solidFill>
              <a:effectLst/>
              <a:uLnTx/>
              <a:uFillTx/>
              <a:latin typeface="Arial Narrow" panose="020B0606020202030204" pitchFamily="34" charset="0"/>
              <a:ea typeface="MS Gothic"/>
              <a:cs typeface="+mn-cs"/>
            </a:endParaRPr>
          </a:p>
        </p:txBody>
      </p:sp>
      <p:sp>
        <p:nvSpPr>
          <p:cNvPr id="35" name="TextBox 34"/>
          <p:cNvSpPr txBox="1"/>
          <p:nvPr/>
        </p:nvSpPr>
        <p:spPr>
          <a:xfrm>
            <a:off x="977683" y="2500785"/>
            <a:ext cx="1589459"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88CCC"/>
                </a:solidFill>
                <a:effectLst/>
                <a:uLnTx/>
                <a:uFillTx/>
                <a:latin typeface="Arial"/>
                <a:ea typeface="MS Gothic"/>
                <a:cs typeface="+mn-cs"/>
              </a:rPr>
              <a:t>72.3%</a:t>
            </a:r>
          </a:p>
        </p:txBody>
      </p:sp>
      <p:sp>
        <p:nvSpPr>
          <p:cNvPr id="44" name="TextBox 43"/>
          <p:cNvSpPr txBox="1"/>
          <p:nvPr/>
        </p:nvSpPr>
        <p:spPr>
          <a:xfrm>
            <a:off x="978113" y="2979641"/>
            <a:ext cx="1522209" cy="1692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S Gothic"/>
                <a:cs typeface="+mn-cs"/>
              </a:rPr>
              <a:t>Medical Loss Ratio</a:t>
            </a:r>
            <a:r>
              <a:rPr kumimoji="0" lang="en-US" sz="1100" b="0" i="0" u="none" strike="noStrike" kern="1200" cap="none" spc="0" normalizeH="0" baseline="30000" noProof="0" dirty="0">
                <a:ln>
                  <a:noFill/>
                </a:ln>
                <a:solidFill>
                  <a:srgbClr val="000000"/>
                </a:solidFill>
                <a:effectLst/>
                <a:uLnTx/>
                <a:uFillTx/>
                <a:latin typeface="Arial"/>
                <a:ea typeface="MS Gothic"/>
                <a:cs typeface="+mn-cs"/>
              </a:rPr>
              <a:t>1</a:t>
            </a:r>
          </a:p>
        </p:txBody>
      </p:sp>
      <p:sp>
        <p:nvSpPr>
          <p:cNvPr id="11" name="Footer Placeholder 7">
            <a:extLst>
              <a:ext uri="{FF2B5EF4-FFF2-40B4-BE49-F238E27FC236}">
                <a16:creationId xmlns:a16="http://schemas.microsoft.com/office/drawing/2014/main" id="{0453600E-03B2-F667-EC6E-EB1009896CAF}"/>
              </a:ext>
            </a:extLst>
          </p:cNvPr>
          <p:cNvSpPr>
            <a:spLocks noGrp="1"/>
          </p:cNvSpPr>
          <p:nvPr>
            <p:ph type="ftr" sz="quarter" idx="3"/>
          </p:nvPr>
        </p:nvSpPr>
        <p:spPr>
          <a:xfrm>
            <a:off x="-17338" y="6659094"/>
            <a:ext cx="6180350" cy="227840"/>
          </a:xfrm>
        </p:spPr>
        <p:txBody>
          <a:bodyPr/>
          <a:lstStyle/>
          <a:p>
            <a:pPr>
              <a:defRPr/>
            </a:pPr>
            <a:r>
              <a:rPr lang="en-US" sz="900" dirty="0"/>
              <a:t>All CareAllies products and services are provided exclusively by or through operating subsidiaries of The Cigna Group.</a:t>
            </a:r>
            <a:r>
              <a:rPr lang="en-US" altLang="en-US" sz="900" dirty="0"/>
              <a:t> © 2023 CareAllies, Inc.</a:t>
            </a:r>
          </a:p>
        </p:txBody>
      </p:sp>
      <p:sp>
        <p:nvSpPr>
          <p:cNvPr id="17" name="TextBox 16">
            <a:extLst>
              <a:ext uri="{FF2B5EF4-FFF2-40B4-BE49-F238E27FC236}">
                <a16:creationId xmlns:a16="http://schemas.microsoft.com/office/drawing/2014/main" id="{92A51CA4-33EC-0AC8-2062-FBCB2CAE9408}"/>
              </a:ext>
            </a:extLst>
          </p:cNvPr>
          <p:cNvSpPr txBox="1"/>
          <p:nvPr/>
        </p:nvSpPr>
        <p:spPr>
          <a:xfrm>
            <a:off x="4466660" y="6665292"/>
            <a:ext cx="7663863" cy="215444"/>
          </a:xfrm>
          <a:prstGeom prst="rect">
            <a:avLst/>
          </a:prstGeom>
          <a:noFill/>
        </p:spPr>
        <p:txBody>
          <a:bodyPr wrap="square" rtlCol="0">
            <a:spAutoFit/>
          </a:bodyPr>
          <a:lstStyle/>
          <a:p>
            <a:pPr algn="r"/>
            <a:r>
              <a:rPr lang="en-US" sz="800" baseline="30000" dirty="0">
                <a:solidFill>
                  <a:srgbClr val="FFFFFF">
                    <a:lumMod val="50000"/>
                  </a:srgbClr>
                </a:solidFill>
                <a:latin typeface="Arial Narrow" panose="020B0604020202020204" pitchFamily="34" charset="0"/>
                <a:cs typeface="Arial Narrow" panose="020B0604020202020204" pitchFamily="34" charset="0"/>
              </a:rPr>
              <a:t>2</a:t>
            </a:r>
            <a:r>
              <a:rPr lang="en-US" sz="800" dirty="0">
                <a:solidFill>
                  <a:srgbClr val="FFFFFF">
                    <a:lumMod val="50000"/>
                  </a:srgbClr>
                </a:solidFill>
                <a:latin typeface="Arial Narrow" panose="020B0604020202020204" pitchFamily="34" charset="0"/>
                <a:cs typeface="Arial Narrow" panose="020B0604020202020204" pitchFamily="34" charset="0"/>
              </a:rPr>
              <a:t>CareAllies Informatics. Cigna Book of Business Analysis for members utilizing IPA providers compared to non-IPA plan members in the same markets, 2021</a:t>
            </a:r>
            <a:endParaRPr lang="en-US" sz="800" dirty="0"/>
          </a:p>
        </p:txBody>
      </p:sp>
      <p:sp>
        <p:nvSpPr>
          <p:cNvPr id="18" name="TextBox 17">
            <a:extLst>
              <a:ext uri="{FF2B5EF4-FFF2-40B4-BE49-F238E27FC236}">
                <a16:creationId xmlns:a16="http://schemas.microsoft.com/office/drawing/2014/main" id="{DF070BDD-9411-BA6C-85EB-C4C00613DA5C}"/>
              </a:ext>
            </a:extLst>
          </p:cNvPr>
          <p:cNvSpPr txBox="1"/>
          <p:nvPr/>
        </p:nvSpPr>
        <p:spPr>
          <a:xfrm>
            <a:off x="-35733" y="6505427"/>
            <a:ext cx="2378765" cy="215444"/>
          </a:xfrm>
          <a:prstGeom prst="rect">
            <a:avLst/>
          </a:prstGeom>
          <a:noFill/>
        </p:spPr>
        <p:txBody>
          <a:bodyPr wrap="square" rtlCol="0">
            <a:spAutoFit/>
          </a:bodyPr>
          <a:lstStyle/>
          <a:p>
            <a:r>
              <a:rPr lang="en-US" sz="800" baseline="30000" dirty="0">
                <a:solidFill>
                  <a:srgbClr val="FFFFFF">
                    <a:lumMod val="50000"/>
                  </a:srgbClr>
                </a:solidFill>
                <a:latin typeface="Arial Narrow" panose="020B0604020202020204" pitchFamily="34" charset="0"/>
                <a:cs typeface="Arial Narrow" panose="020B0604020202020204" pitchFamily="34" charset="0"/>
              </a:rPr>
              <a:t>1</a:t>
            </a:r>
            <a:r>
              <a:rPr lang="en-US" sz="800" dirty="0">
                <a:solidFill>
                  <a:srgbClr val="FFFFFF">
                    <a:lumMod val="50000"/>
                  </a:srgbClr>
                </a:solidFill>
                <a:latin typeface="Arial Narrow" panose="020B0604020202020204" pitchFamily="34" charset="0"/>
                <a:cs typeface="Arial Narrow" panose="020B0604020202020204" pitchFamily="34" charset="0"/>
              </a:rPr>
              <a:t>January – June, 2022</a:t>
            </a:r>
            <a:endParaRPr lang="en-US" sz="1400" dirty="0"/>
          </a:p>
        </p:txBody>
      </p:sp>
    </p:spTree>
    <p:extLst>
      <p:ext uri="{BB962C8B-B14F-4D97-AF65-F5344CB8AC3E}">
        <p14:creationId xmlns:p14="http://schemas.microsoft.com/office/powerpoint/2010/main" val="984504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1FFBC27-1229-88E6-D50E-956262F3C1D8}"/>
              </a:ext>
            </a:extLst>
          </p:cNvPr>
          <p:cNvSpPr>
            <a:spLocks noGrp="1"/>
          </p:cNvSpPr>
          <p:nvPr>
            <p:ph type="title"/>
          </p:nvPr>
        </p:nvSpPr>
        <p:spPr/>
        <p:txBody>
          <a:bodyPr/>
          <a:lstStyle/>
          <a:p>
            <a:r>
              <a:rPr lang="en-US" dirty="0"/>
              <a:t>Exceptional experience and value-based care for your customers at no additional cost.</a:t>
            </a:r>
          </a:p>
        </p:txBody>
      </p:sp>
      <p:sp>
        <p:nvSpPr>
          <p:cNvPr id="2" name="Slide Number Placeholder 1">
            <a:extLst>
              <a:ext uri="{FF2B5EF4-FFF2-40B4-BE49-F238E27FC236}">
                <a16:creationId xmlns:a16="http://schemas.microsoft.com/office/drawing/2014/main" id="{BF67F974-FCE7-226F-29F3-8538CE5B0087}"/>
              </a:ext>
            </a:extLst>
          </p:cNvPr>
          <p:cNvSpPr>
            <a:spLocks noGrp="1"/>
          </p:cNvSpPr>
          <p:nvPr>
            <p:ph type="sldNum" sz="quarter" idx="12"/>
          </p:nvPr>
        </p:nvSpPr>
        <p:spPr/>
        <p:txBody>
          <a:bodyPr/>
          <a:lstStyle/>
          <a:p>
            <a:r>
              <a:rPr lang="en-US">
                <a:solidFill>
                  <a:schemeClr val="tx1"/>
                </a:solidFill>
              </a:rPr>
              <a:t>CareAllies </a:t>
            </a:r>
            <a:fld id="{6018E0A0-779F-4242-A3D9-7436453F3001}" type="slidenum">
              <a:rPr lang="en-US" smtClean="0">
                <a:solidFill>
                  <a:schemeClr val="accent3"/>
                </a:solidFill>
              </a:rPr>
              <a:pPr/>
              <a:t>3</a:t>
            </a:fld>
            <a:endParaRPr lang="en-US" dirty="0">
              <a:solidFill>
                <a:schemeClr val="accent3"/>
              </a:solidFill>
            </a:endParaRPr>
          </a:p>
        </p:txBody>
      </p:sp>
      <p:sp>
        <p:nvSpPr>
          <p:cNvPr id="10" name="Text Placeholder 9">
            <a:extLst>
              <a:ext uri="{FF2B5EF4-FFF2-40B4-BE49-F238E27FC236}">
                <a16:creationId xmlns:a16="http://schemas.microsoft.com/office/drawing/2014/main" id="{A465F462-D687-FCA1-1509-CF61842CF01E}"/>
              </a:ext>
            </a:extLst>
          </p:cNvPr>
          <p:cNvSpPr>
            <a:spLocks noGrp="1"/>
          </p:cNvSpPr>
          <p:nvPr>
            <p:ph type="body" sz="quarter" idx="13"/>
          </p:nvPr>
        </p:nvSpPr>
        <p:spPr>
          <a:xfrm>
            <a:off x="838200" y="1695449"/>
            <a:ext cx="3466672" cy="4479319"/>
          </a:xfrm>
        </p:spPr>
        <p:txBody>
          <a:bodyPr>
            <a:normAutofit/>
          </a:bodyPr>
          <a:lstStyle/>
          <a:p>
            <a:r>
              <a:rPr lang="en-US" sz="2600" dirty="0"/>
              <a:t>CareAllies-contracted provider organizations provide care specifically designed for Medicare-Advantage enrollees. This provides benefits to both you and your customers.</a:t>
            </a:r>
          </a:p>
        </p:txBody>
      </p:sp>
      <p:sp>
        <p:nvSpPr>
          <p:cNvPr id="5" name="Footer Placeholder 4">
            <a:extLst>
              <a:ext uri="{FF2B5EF4-FFF2-40B4-BE49-F238E27FC236}">
                <a16:creationId xmlns:a16="http://schemas.microsoft.com/office/drawing/2014/main" id="{E501E033-3738-8A4E-52A9-B1E966F3CA47}"/>
              </a:ext>
            </a:extLst>
          </p:cNvPr>
          <p:cNvSpPr>
            <a:spLocks noGrp="1"/>
          </p:cNvSpPr>
          <p:nvPr>
            <p:ph type="ftr" sz="quarter" idx="3"/>
          </p:nvPr>
        </p:nvSpPr>
        <p:spPr/>
        <p:txBody>
          <a:bodyPr/>
          <a:lstStyle/>
          <a:p>
            <a:pPr>
              <a:defRPr/>
            </a:pPr>
            <a:r>
              <a:rPr lang="en-US"/>
              <a:t>All CareAllies products and services are provided exclusively by or through operating subsidiaries of The Cigna Group.</a:t>
            </a:r>
            <a:r>
              <a:rPr lang="en-US" altLang="en-US"/>
              <a:t> © 2023 CareAllies, Inc.</a:t>
            </a:r>
            <a:endParaRPr lang="en-US" altLang="en-US" dirty="0"/>
          </a:p>
        </p:txBody>
      </p:sp>
      <p:pic>
        <p:nvPicPr>
          <p:cNvPr id="7" name="Picture 6">
            <a:extLst>
              <a:ext uri="{FF2B5EF4-FFF2-40B4-BE49-F238E27FC236}">
                <a16:creationId xmlns:a16="http://schemas.microsoft.com/office/drawing/2014/main" id="{45AAF209-8F21-6872-458A-1003825880D2}"/>
              </a:ext>
            </a:extLst>
          </p:cNvPr>
          <p:cNvPicPr>
            <a:picLocks noChangeAspect="1"/>
          </p:cNvPicPr>
          <p:nvPr/>
        </p:nvPicPr>
        <p:blipFill rotWithShape="1">
          <a:blip r:embed="rId2"/>
          <a:srcRect t="18689"/>
          <a:stretch/>
        </p:blipFill>
        <p:spPr>
          <a:xfrm>
            <a:off x="4875797" y="1376322"/>
            <a:ext cx="5151781" cy="53926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48435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r>
              <a:rPr lang="en-US">
                <a:solidFill>
                  <a:schemeClr val="tx1"/>
                </a:solidFill>
              </a:rPr>
              <a:t>CareAllies </a:t>
            </a:r>
            <a:fld id="{6018E0A0-779F-4242-A3D9-7436453F3001}" type="slidenum">
              <a:rPr lang="en-US" smtClean="0">
                <a:solidFill>
                  <a:schemeClr val="accent3"/>
                </a:solidFill>
              </a:rPr>
              <a:pPr/>
              <a:t>4</a:t>
            </a:fld>
            <a:endParaRPr lang="en-US" dirty="0">
              <a:solidFill>
                <a:schemeClr val="accent3"/>
              </a:solidFill>
            </a:endParaRPr>
          </a:p>
        </p:txBody>
      </p:sp>
      <p:sp>
        <p:nvSpPr>
          <p:cNvPr id="3" name="Title 2"/>
          <p:cNvSpPr>
            <a:spLocks noGrp="1"/>
          </p:cNvSpPr>
          <p:nvPr>
            <p:ph type="title"/>
          </p:nvPr>
        </p:nvSpPr>
        <p:spPr/>
        <p:txBody>
          <a:bodyPr/>
          <a:lstStyle/>
          <a:p>
            <a:r>
              <a:rPr lang="en-US"/>
              <a:t>Our Florida-Mississippi-Alabama IPA </a:t>
            </a:r>
            <a:r>
              <a:rPr lang="en-US" dirty="0"/>
              <a:t>footprint</a:t>
            </a:r>
          </a:p>
        </p:txBody>
      </p:sp>
      <p:grpSp>
        <p:nvGrpSpPr>
          <p:cNvPr id="11" name="Group 10"/>
          <p:cNvGrpSpPr/>
          <p:nvPr/>
        </p:nvGrpSpPr>
        <p:grpSpPr>
          <a:xfrm>
            <a:off x="838200" y="5044864"/>
            <a:ext cx="2791656" cy="1092915"/>
            <a:chOff x="1734678" y="1692353"/>
            <a:chExt cx="2791656" cy="1092915"/>
          </a:xfrm>
        </p:grpSpPr>
        <p:sp>
          <p:nvSpPr>
            <p:cNvPr id="12" name="TextBox 11"/>
            <p:cNvSpPr txBox="1"/>
            <p:nvPr/>
          </p:nvSpPr>
          <p:spPr>
            <a:xfrm>
              <a:off x="1935534" y="1979714"/>
              <a:ext cx="2590800" cy="230832"/>
            </a:xfrm>
            <a:prstGeom prst="rect">
              <a:avLst/>
            </a:prstGeom>
            <a:noFill/>
          </p:spPr>
          <p:txBody>
            <a:bodyPr wrap="square" rtlCol="0">
              <a:spAutoFit/>
            </a:bodyPr>
            <a:lstStyle/>
            <a:p>
              <a:pPr>
                <a:spcAft>
                  <a:spcPts val="425"/>
                </a:spcAft>
              </a:pPr>
              <a:r>
                <a:rPr lang="en-US" sz="900" b="1" dirty="0">
                  <a:solidFill>
                    <a:prstClr val="black">
                      <a:lumMod val="65000"/>
                      <a:lumOff val="35000"/>
                    </a:prstClr>
                  </a:solidFill>
                  <a:latin typeface="Arial" panose="020B0604020202020204" pitchFamily="34" charset="0"/>
                  <a:ea typeface="ヒラギノ角ゴ Pro W3" charset="-128"/>
                  <a:cs typeface="Arial" panose="020B0604020202020204" pitchFamily="34" charset="0"/>
                </a:rPr>
                <a:t>Standalone IPA (member count &lt;1000)</a:t>
              </a:r>
            </a:p>
          </p:txBody>
        </p:sp>
        <p:sp>
          <p:nvSpPr>
            <p:cNvPr id="13" name="TextBox 12"/>
            <p:cNvSpPr txBox="1"/>
            <p:nvPr/>
          </p:nvSpPr>
          <p:spPr>
            <a:xfrm>
              <a:off x="1935534" y="2267075"/>
              <a:ext cx="2534132" cy="230832"/>
            </a:xfrm>
            <a:prstGeom prst="rect">
              <a:avLst/>
            </a:prstGeom>
            <a:noFill/>
          </p:spPr>
          <p:txBody>
            <a:bodyPr wrap="square" rtlCol="0">
              <a:spAutoFit/>
            </a:bodyPr>
            <a:lstStyle/>
            <a:p>
              <a:pPr>
                <a:spcAft>
                  <a:spcPts val="425"/>
                </a:spcAft>
              </a:pPr>
              <a:r>
                <a:rPr lang="en-US" sz="900" b="1" dirty="0">
                  <a:solidFill>
                    <a:prstClr val="black">
                      <a:lumMod val="65000"/>
                      <a:lumOff val="35000"/>
                    </a:prstClr>
                  </a:solidFill>
                  <a:latin typeface="Arial" panose="020B0604020202020204" pitchFamily="34" charset="0"/>
                  <a:ea typeface="ヒラギノ角ゴ Pro W3" charset="-128"/>
                  <a:cs typeface="Arial" panose="020B0604020202020204" pitchFamily="34" charset="0"/>
                </a:rPr>
                <a:t>Standalone IPA (member count &lt;2500)</a:t>
              </a:r>
            </a:p>
          </p:txBody>
        </p:sp>
        <p:sp>
          <p:nvSpPr>
            <p:cNvPr id="14" name="Oval 13"/>
            <p:cNvSpPr/>
            <p:nvPr/>
          </p:nvSpPr>
          <p:spPr>
            <a:xfrm>
              <a:off x="1812402" y="2066696"/>
              <a:ext cx="73152" cy="73152"/>
            </a:xfrm>
            <a:prstGeom prst="ellipse">
              <a:avLst/>
            </a:prstGeom>
            <a:solidFill>
              <a:srgbClr val="188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1935534" y="1692353"/>
              <a:ext cx="2457593" cy="230832"/>
            </a:xfrm>
            <a:prstGeom prst="rect">
              <a:avLst/>
            </a:prstGeom>
            <a:noFill/>
          </p:spPr>
          <p:txBody>
            <a:bodyPr wrap="square" rtlCol="0">
              <a:spAutoFit/>
            </a:bodyPr>
            <a:lstStyle/>
            <a:p>
              <a:r>
                <a:rPr lang="en-US" sz="900" b="1" dirty="0">
                  <a:solidFill>
                    <a:prstClr val="black">
                      <a:lumMod val="65000"/>
                      <a:lumOff val="35000"/>
                    </a:prstClr>
                  </a:solidFill>
                  <a:latin typeface="Arial" panose="020B0604020202020204" pitchFamily="34" charset="0"/>
                  <a:ea typeface="ヒラギノ角ゴ Pro W3" charset="-128"/>
                  <a:cs typeface="Arial" panose="020B0604020202020204" pitchFamily="34" charset="0"/>
                </a:rPr>
                <a:t>City-wide IPA (member count &gt;8000)</a:t>
              </a:r>
              <a:endParaRPr lang="en-US" sz="900" dirty="0"/>
            </a:p>
          </p:txBody>
        </p:sp>
        <p:sp>
          <p:nvSpPr>
            <p:cNvPr id="18" name="Oval 17"/>
            <p:cNvSpPr/>
            <p:nvPr/>
          </p:nvSpPr>
          <p:spPr>
            <a:xfrm>
              <a:off x="1734678" y="1692809"/>
              <a:ext cx="228600" cy="228600"/>
            </a:xfrm>
            <a:prstGeom prst="ellipse">
              <a:avLst/>
            </a:prstGeom>
            <a:solidFill>
              <a:srgbClr val="39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p:txBody>
        </p:sp>
        <p:sp>
          <p:nvSpPr>
            <p:cNvPr id="19" name="Oval 18"/>
            <p:cNvSpPr/>
            <p:nvPr/>
          </p:nvSpPr>
          <p:spPr>
            <a:xfrm>
              <a:off x="1803258" y="2327663"/>
              <a:ext cx="91440" cy="91440"/>
            </a:xfrm>
            <a:prstGeom prst="ellipse">
              <a:avLst/>
            </a:prstGeom>
            <a:solidFill>
              <a:srgbClr val="188CCC"/>
            </a:solidFill>
            <a:ln>
              <a:solidFill>
                <a:srgbClr val="188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1935534" y="2554436"/>
              <a:ext cx="2514600" cy="230832"/>
            </a:xfrm>
            <a:prstGeom prst="rect">
              <a:avLst/>
            </a:prstGeom>
            <a:noFill/>
          </p:spPr>
          <p:txBody>
            <a:bodyPr wrap="square" rtlCol="0">
              <a:spAutoFit/>
            </a:bodyPr>
            <a:lstStyle/>
            <a:p>
              <a:pPr>
                <a:spcAft>
                  <a:spcPts val="425"/>
                </a:spcAft>
              </a:pPr>
              <a:r>
                <a:rPr lang="en-US" sz="900" b="1" dirty="0">
                  <a:solidFill>
                    <a:prstClr val="black">
                      <a:lumMod val="65000"/>
                      <a:lumOff val="35000"/>
                    </a:prstClr>
                  </a:solidFill>
                  <a:latin typeface="Arial" panose="020B0604020202020204" pitchFamily="34" charset="0"/>
                  <a:ea typeface="ヒラギノ角ゴ Pro W3" charset="-128"/>
                  <a:cs typeface="Arial" panose="020B0604020202020204" pitchFamily="34" charset="0"/>
                </a:rPr>
                <a:t>Standalone IPA (member count &gt;2500)</a:t>
              </a:r>
            </a:p>
          </p:txBody>
        </p:sp>
        <p:sp>
          <p:nvSpPr>
            <p:cNvPr id="21" name="Oval 20"/>
            <p:cNvSpPr/>
            <p:nvPr/>
          </p:nvSpPr>
          <p:spPr>
            <a:xfrm>
              <a:off x="1766682" y="2578566"/>
              <a:ext cx="164592" cy="164592"/>
            </a:xfrm>
            <a:prstGeom prst="ellipse">
              <a:avLst/>
            </a:prstGeom>
            <a:solidFill>
              <a:srgbClr val="188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Footer Placeholder 3">
            <a:extLst>
              <a:ext uri="{FF2B5EF4-FFF2-40B4-BE49-F238E27FC236}">
                <a16:creationId xmlns:a16="http://schemas.microsoft.com/office/drawing/2014/main" id="{FAA47913-889C-61BF-B4E8-5B0694213141}"/>
              </a:ext>
            </a:extLst>
          </p:cNvPr>
          <p:cNvSpPr>
            <a:spLocks noGrp="1"/>
          </p:cNvSpPr>
          <p:nvPr>
            <p:ph type="ftr" sz="quarter" idx="3"/>
          </p:nvPr>
        </p:nvSpPr>
        <p:spPr>
          <a:xfrm>
            <a:off x="0" y="6626225"/>
            <a:ext cx="7744121" cy="271812"/>
          </a:xfrm>
        </p:spPr>
        <p:txBody>
          <a:bodyPr/>
          <a:lstStyle/>
          <a:p>
            <a:pPr>
              <a:defRPr/>
            </a:pPr>
            <a:r>
              <a:rPr lang="en-US" altLang="en-US" dirty="0"/>
              <a:t>Confidential, unpublished property of CareAllies. Do not duplicate or distribute. Use and distribution limited solely to authorized personnel. © 2023 CareAllies </a:t>
            </a:r>
          </a:p>
        </p:txBody>
      </p:sp>
      <p:pic>
        <p:nvPicPr>
          <p:cNvPr id="4" name="Picture 3">
            <a:extLst>
              <a:ext uri="{FF2B5EF4-FFF2-40B4-BE49-F238E27FC236}">
                <a16:creationId xmlns:a16="http://schemas.microsoft.com/office/drawing/2014/main" id="{C9EDD51E-F50E-E2BC-7334-D4734E347003}"/>
              </a:ext>
            </a:extLst>
          </p:cNvPr>
          <p:cNvPicPr>
            <a:picLocks noChangeAspect="1"/>
          </p:cNvPicPr>
          <p:nvPr/>
        </p:nvPicPr>
        <p:blipFill>
          <a:blip r:embed="rId2"/>
          <a:stretch>
            <a:fillRect/>
          </a:stretch>
        </p:blipFill>
        <p:spPr>
          <a:xfrm>
            <a:off x="2885154" y="1481045"/>
            <a:ext cx="6702242" cy="5057867"/>
          </a:xfrm>
          <a:prstGeom prst="rect">
            <a:avLst/>
          </a:prstGeom>
        </p:spPr>
      </p:pic>
    </p:spTree>
    <p:extLst>
      <p:ext uri="{BB962C8B-B14F-4D97-AF65-F5344CB8AC3E}">
        <p14:creationId xmlns:p14="http://schemas.microsoft.com/office/powerpoint/2010/main" val="86530598"/>
      </p:ext>
    </p:extLst>
  </p:cSld>
  <p:clrMapOvr>
    <a:masterClrMapping/>
  </p:clrMapOvr>
</p:sld>
</file>

<file path=ppt/theme/theme1.xml><?xml version="1.0" encoding="utf-8"?>
<a:theme xmlns:a="http://schemas.openxmlformats.org/drawingml/2006/main" name="CAREALLIES-ppt-template-updated10.9.18">
  <a:themeElements>
    <a:clrScheme name="Custom 79">
      <a:dk1>
        <a:srgbClr val="595959"/>
      </a:dk1>
      <a:lt1>
        <a:srgbClr val="FFFFFF"/>
      </a:lt1>
      <a:dk2>
        <a:srgbClr val="000000"/>
      </a:dk2>
      <a:lt2>
        <a:srgbClr val="000000"/>
      </a:lt2>
      <a:accent1>
        <a:srgbClr val="004986"/>
      </a:accent1>
      <a:accent2>
        <a:srgbClr val="45B44A"/>
      </a:accent2>
      <a:accent3>
        <a:srgbClr val="188CCC"/>
      </a:accent3>
      <a:accent4>
        <a:srgbClr val="00AAE0"/>
      </a:accent4>
      <a:accent5>
        <a:srgbClr val="C8C9C7"/>
      </a:accent5>
      <a:accent6>
        <a:srgbClr val="F68621"/>
      </a:accent6>
      <a:hlink>
        <a:srgbClr val="0000FF"/>
      </a:hlink>
      <a:folHlink>
        <a:srgbClr val="0000FF"/>
      </a:folHlink>
    </a:clrScheme>
    <a:fontScheme name="Cigna Font Sc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REALLIES-ppt-template-updated10.9.18" id="{7C263B5B-A564-4670-8A49-DA0EA5884283}" vid="{C82A12C8-16C5-4FAE-BBBE-59EF49146F61}"/>
    </a:ext>
  </a:extLst>
</a:theme>
</file>

<file path=ppt/theme/theme2.xml><?xml version="1.0" encoding="utf-8"?>
<a:theme xmlns:a="http://schemas.openxmlformats.org/drawingml/2006/main" name="Cigna 16:9">
  <a:themeElements>
    <a:clrScheme name="Cigna">
      <a:dk1>
        <a:srgbClr val="000000"/>
      </a:dk1>
      <a:lt1>
        <a:srgbClr val="FFFFFF"/>
      </a:lt1>
      <a:dk2>
        <a:srgbClr val="58595B"/>
      </a:dk2>
      <a:lt2>
        <a:srgbClr val="DBDCDD"/>
      </a:lt2>
      <a:accent1>
        <a:srgbClr val="004986"/>
      </a:accent1>
      <a:accent2>
        <a:srgbClr val="188CCC"/>
      </a:accent2>
      <a:accent3>
        <a:srgbClr val="00AAE0"/>
      </a:accent3>
      <a:accent4>
        <a:srgbClr val="F68621"/>
      </a:accent4>
      <a:accent5>
        <a:srgbClr val="F1B434"/>
      </a:accent5>
      <a:accent6>
        <a:srgbClr val="39B44A"/>
      </a:accent6>
      <a:hlink>
        <a:srgbClr val="004986"/>
      </a:hlink>
      <a:folHlink>
        <a:srgbClr val="58595B"/>
      </a:folHlink>
    </a:clrScheme>
    <a:fontScheme name="Cigna 2020">
      <a:majorFont>
        <a:latin typeface="Arial"/>
        <a:ea typeface="MS Gothic"/>
        <a:cs typeface=""/>
      </a:majorFont>
      <a:minorFont>
        <a:latin typeface="Arial"/>
        <a:ea typeface="MS Gothic"/>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custClrLst>
    <a:custClr name="Light orange">
      <a:srgbClr val="F1B434"/>
    </a:custClr>
    <a:custClr name="Light orange 50%">
      <a:srgbClr val="FFD79B"/>
    </a:custClr>
    <a:custClr name="Light orange 30%">
      <a:srgbClr val="FEE9C4"/>
    </a:custClr>
    <a:custClr name="Light blue">
      <a:srgbClr val="00AAE0"/>
    </a:custClr>
    <a:custClr name="Light blue 50%">
      <a:srgbClr val="89D6F8"/>
    </a:custClr>
    <a:custClr name="Light blue 30%">
      <a:srgbClr val="B2EAFB"/>
    </a:custClr>
    <a:custClr name="Light green">
      <a:srgbClr val="C4D600"/>
    </a:custClr>
    <a:custClr name="Light green 50%">
      <a:srgbClr val="DFE99A"/>
    </a:custClr>
    <a:custClr name="Light green 30%">
      <a:srgbClr val="EDF3C0"/>
    </a:custClr>
    <a:custClr name="Color has no name">
      <a:srgbClr val="FFFFFF"/>
    </a:custClr>
    <a:custClr name="Logo orange">
      <a:srgbClr val="F68621"/>
    </a:custClr>
    <a:custClr name="Logo orange 50%">
      <a:srgbClr val="FCBE87"/>
    </a:custClr>
    <a:custClr name="Logo orange 30%">
      <a:srgbClr val="FCDABB"/>
    </a:custClr>
    <a:custClr name="Logo blue">
      <a:srgbClr val="188CCC"/>
    </a:custClr>
    <a:custClr name="Logo blue 50%">
      <a:srgbClr val="79B2E1"/>
    </a:custClr>
    <a:custClr name="Logo blue 30%">
      <a:srgbClr val="B2DAE5"/>
    </a:custClr>
    <a:custClr name="Logo green">
      <a:srgbClr val="39B44A"/>
    </a:custClr>
    <a:custClr name="Logo green 50%">
      <a:srgbClr val="ACD69B"/>
    </a:custClr>
    <a:custClr name="Logo green 30%">
      <a:srgbClr val="CAEAC8"/>
    </a:custClr>
    <a:custClr name="Color has no name">
      <a:srgbClr val="FFFFFF"/>
    </a:custClr>
    <a:custClr name="Dark orange">
      <a:srgbClr val="E35205"/>
    </a:custClr>
    <a:custClr name="Dark orange 50%">
      <a:srgbClr val="F9AD81"/>
    </a:custClr>
    <a:custClr name="Dark orange 30%">
      <a:srgbClr val="FBD0BC"/>
    </a:custClr>
    <a:custClr name="Dark blue">
      <a:srgbClr val="004986"/>
    </a:custClr>
    <a:custClr name="Dark blue 50%">
      <a:srgbClr val="658BB2"/>
    </a:custClr>
    <a:custClr name="Dark blue 30%">
      <a:srgbClr val="B2C8D7"/>
    </a:custClr>
    <a:custClr name="Dark green">
      <a:srgbClr val="007A3E"/>
    </a:custClr>
    <a:custClr name="Dark green 50%">
      <a:srgbClr val="7DB38B"/>
    </a:custClr>
    <a:custClr name="Dark green 30%">
      <a:srgbClr val="B2DAC5"/>
    </a:custClr>
    <a:custClr>
      <a:srgbClr val="FFFFFF"/>
    </a:custClr>
  </a:custClrLst>
  <a:extLst>
    <a:ext uri="{05A4C25C-085E-4340-85A3-A5531E510DB2}">
      <thm15:themeFamily xmlns:thm15="http://schemas.microsoft.com/office/thememl/2012/main" name="Cigna.potx" id="{0F31AB48-2C2B-4D71-9699-47634038AC13}" vid="{C88E9FF2-FCEE-4750-8A74-3E030243AB5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9978F5C749444BBC8BEEBCC6259F50" ma:contentTypeVersion="0" ma:contentTypeDescription="Create a new document." ma:contentTypeScope="" ma:versionID="2815f37d3d5266a4cb337e739f8f5773">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22A387E-E9F8-476B-B8EA-8F0F3E6331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A0485E9A-3292-460C-9912-4181722A4F7C}">
  <ds:schemaRefs>
    <ds:schemaRef ds:uri="http://schemas.microsoft.com/sharepoint/v3/contenttype/forms"/>
  </ds:schemaRefs>
</ds:datastoreItem>
</file>

<file path=customXml/itemProps3.xml><?xml version="1.0" encoding="utf-8"?>
<ds:datastoreItem xmlns:ds="http://schemas.openxmlformats.org/officeDocument/2006/customXml" ds:itemID="{6170D890-5764-46C3-8433-DAE127A2288A}">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CAREALLIES-ppt-template-updated10.9.18</Template>
  <TotalTime>657</TotalTime>
  <Words>464</Words>
  <Application>Microsoft Office PowerPoint</Application>
  <PresentationFormat>Widescreen</PresentationFormat>
  <Paragraphs>51</Paragraphs>
  <Slides>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vt:i4>
      </vt:variant>
    </vt:vector>
  </HeadingPairs>
  <TitlesOfParts>
    <vt:vector size="11" baseType="lpstr">
      <vt:lpstr>Arial</vt:lpstr>
      <vt:lpstr>Arial Black</vt:lpstr>
      <vt:lpstr>Arial Narrow</vt:lpstr>
      <vt:lpstr>Calibri</vt:lpstr>
      <vt:lpstr>Lucida Grande</vt:lpstr>
      <vt:lpstr>CAREALLIES-ppt-template-updated10.9.18</vt:lpstr>
      <vt:lpstr>Cigna 16:9</vt:lpstr>
      <vt:lpstr>Welcome to  Broker Appreciation Night</vt:lpstr>
      <vt:lpstr>Get to know CareAllies</vt:lpstr>
      <vt:lpstr>Exceptional experience and value-based care for your customers at no additional cost.</vt:lpstr>
      <vt:lpstr>Our Florida-Mississippi-Alabama IPA footprint</vt:lpstr>
    </vt:vector>
  </TitlesOfParts>
  <Company>Cigna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Lockhart, Faith  (CTR)      B4MKT</dc:creator>
  <cp:lastModifiedBy>Byron</cp:lastModifiedBy>
  <cp:revision>43</cp:revision>
  <dcterms:created xsi:type="dcterms:W3CDTF">2018-10-09T16:44:53Z</dcterms:created>
  <dcterms:modified xsi:type="dcterms:W3CDTF">2023-08-03T16:31:20Z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0x010100949978F5C749444BBC8BEEBCC6259F50</vt:lpwstr>
  </property>
</Properties>
</file>