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7"/>
  </p:sldMasterIdLst>
  <p:notesMasterIdLst>
    <p:notesMasterId r:id="rId13"/>
  </p:notesMasterIdLst>
  <p:handoutMasterIdLst>
    <p:handoutMasterId r:id="rId14"/>
  </p:handoutMasterIdLst>
  <p:sldIdLst>
    <p:sldId id="324" r:id="rId8"/>
    <p:sldId id="336" r:id="rId9"/>
    <p:sldId id="333" r:id="rId10"/>
    <p:sldId id="337" r:id="rId11"/>
    <p:sldId id="33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F744CA-F217-41BB-82B3-FDDC966A1927}" v="21" dt="2023-08-03T13:55:35.2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5212" autoAdjust="0"/>
  </p:normalViewPr>
  <p:slideViewPr>
    <p:cSldViewPr snapToGrid="0" showGuides="1">
      <p:cViewPr varScale="1">
        <p:scale>
          <a:sx n="86" d="100"/>
          <a:sy n="86" d="100"/>
        </p:scale>
        <p:origin x="114" y="168"/>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1" d="100"/>
          <a:sy n="91" d="100"/>
        </p:scale>
        <p:origin x="29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5" Type="http://schemas.openxmlformats.org/officeDocument/2006/relationships/customXml" Target="../customXml/item5.xml"/><Relationship Id="rId15"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0ABD6A-BFD8-45FD-95CB-07E4287E771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DD43D80-DD18-41C5-930A-38E213A30F72}">
      <dgm:prSet custT="1"/>
      <dgm:spPr/>
      <dgm:t>
        <a:bodyPr/>
        <a:lstStyle/>
        <a:p>
          <a:pPr rtl="0"/>
          <a:r>
            <a:rPr lang="en-US" sz="1600" b="1" dirty="0"/>
            <a:t>Value to Retailers</a:t>
          </a:r>
        </a:p>
      </dgm:t>
    </dgm:pt>
    <dgm:pt modelId="{B5EFE956-A5D6-4592-A518-D0BFBECBEBD6}" type="parTrans" cxnId="{303B071C-AC91-4DE8-8656-0D28107A2339}">
      <dgm:prSet/>
      <dgm:spPr/>
      <dgm:t>
        <a:bodyPr/>
        <a:lstStyle/>
        <a:p>
          <a:endParaRPr lang="en-US" sz="1600"/>
        </a:p>
      </dgm:t>
    </dgm:pt>
    <dgm:pt modelId="{D4CEA3FE-F466-4449-90DF-DDB82D6684D0}" type="sibTrans" cxnId="{303B071C-AC91-4DE8-8656-0D28107A2339}">
      <dgm:prSet/>
      <dgm:spPr/>
      <dgm:t>
        <a:bodyPr/>
        <a:lstStyle/>
        <a:p>
          <a:endParaRPr lang="en-US" sz="1600"/>
        </a:p>
      </dgm:t>
    </dgm:pt>
    <dgm:pt modelId="{AAFCA6F2-FD51-41BE-B364-8063FD1F02C1}">
      <dgm:prSet custT="1"/>
      <dgm:spPr/>
      <dgm:t>
        <a:bodyPr anchor="ctr"/>
        <a:lstStyle/>
        <a:p>
          <a:pPr rtl="0">
            <a:spcBef>
              <a:spcPts val="600"/>
            </a:spcBef>
          </a:pPr>
          <a:r>
            <a:rPr lang="en-US" sz="1500" dirty="0">
              <a:solidFill>
                <a:srgbClr val="110081"/>
              </a:solidFill>
            </a:rPr>
            <a:t>The program provides a structured and free service to senior customers that helps seniors navigate one of the </a:t>
          </a:r>
          <a:r>
            <a:rPr lang="en-US" sz="1500" b="1" dirty="0">
              <a:solidFill>
                <a:srgbClr val="110081"/>
              </a:solidFill>
            </a:rPr>
            <a:t>most important financial decisions </a:t>
          </a:r>
          <a:r>
            <a:rPr lang="en-US" sz="1500" dirty="0">
              <a:solidFill>
                <a:srgbClr val="110081"/>
              </a:solidFill>
            </a:rPr>
            <a:t>a typical senior will make all year</a:t>
          </a:r>
        </a:p>
      </dgm:t>
    </dgm:pt>
    <dgm:pt modelId="{D0FD293D-FA43-454F-B159-07465D560120}" type="parTrans" cxnId="{8FB0863D-A9D2-4F60-B81A-7E914AB7DCA7}">
      <dgm:prSet/>
      <dgm:spPr/>
      <dgm:t>
        <a:bodyPr/>
        <a:lstStyle/>
        <a:p>
          <a:endParaRPr lang="en-US" sz="1600"/>
        </a:p>
      </dgm:t>
    </dgm:pt>
    <dgm:pt modelId="{C72CC50B-BDDA-498C-B19C-E739322FC57A}" type="sibTrans" cxnId="{8FB0863D-A9D2-4F60-B81A-7E914AB7DCA7}">
      <dgm:prSet/>
      <dgm:spPr/>
      <dgm:t>
        <a:bodyPr/>
        <a:lstStyle/>
        <a:p>
          <a:endParaRPr lang="en-US" sz="1600"/>
        </a:p>
      </dgm:t>
    </dgm:pt>
    <dgm:pt modelId="{F8F954CA-7CA0-4F86-9D7D-D9337A615D93}">
      <dgm:prSet custT="1"/>
      <dgm:spPr/>
      <dgm:t>
        <a:bodyPr anchor="ctr"/>
        <a:lstStyle/>
        <a:p>
          <a:pPr rtl="0">
            <a:spcBef>
              <a:spcPts val="600"/>
            </a:spcBef>
          </a:pPr>
          <a:r>
            <a:rPr lang="en-US" sz="1500" dirty="0">
              <a:solidFill>
                <a:srgbClr val="110081"/>
              </a:solidFill>
            </a:rPr>
            <a:t>Our brokers display Cigna’s Healthy Today Card imagery to remind both your customers of the </a:t>
          </a:r>
          <a:r>
            <a:rPr lang="en-US" sz="1500" b="1" dirty="0">
              <a:solidFill>
                <a:srgbClr val="110081"/>
              </a:solidFill>
            </a:rPr>
            <a:t>Cigna OTC benefits redeemable in stores </a:t>
          </a:r>
        </a:p>
      </dgm:t>
    </dgm:pt>
    <dgm:pt modelId="{8F17F247-2B53-44F2-8BCB-6FCB4C9733CF}" type="parTrans" cxnId="{96100F12-4BEB-456D-8C18-F3C52673DA4F}">
      <dgm:prSet/>
      <dgm:spPr/>
      <dgm:t>
        <a:bodyPr/>
        <a:lstStyle/>
        <a:p>
          <a:endParaRPr lang="en-US" sz="1600"/>
        </a:p>
      </dgm:t>
    </dgm:pt>
    <dgm:pt modelId="{CAC6B139-94E2-48C3-9F89-E65CB4514C5D}" type="sibTrans" cxnId="{96100F12-4BEB-456D-8C18-F3C52673DA4F}">
      <dgm:prSet/>
      <dgm:spPr/>
      <dgm:t>
        <a:bodyPr/>
        <a:lstStyle/>
        <a:p>
          <a:endParaRPr lang="en-US" sz="1600"/>
        </a:p>
      </dgm:t>
    </dgm:pt>
    <dgm:pt modelId="{1BF86E93-6B32-48BB-BF5D-71250EF86730}">
      <dgm:prSet custT="1"/>
      <dgm:spPr/>
      <dgm:t>
        <a:bodyPr/>
        <a:lstStyle/>
        <a:p>
          <a:pPr rtl="0"/>
          <a:r>
            <a:rPr lang="en-US" sz="1600" b="1" dirty="0"/>
            <a:t>Value to Customers</a:t>
          </a:r>
        </a:p>
      </dgm:t>
    </dgm:pt>
    <dgm:pt modelId="{40CA8D21-C7B4-4301-8720-57977427FE47}" type="parTrans" cxnId="{6DE10D77-1452-4DE4-8EDA-2BFE4D1477CD}">
      <dgm:prSet/>
      <dgm:spPr/>
      <dgm:t>
        <a:bodyPr/>
        <a:lstStyle/>
        <a:p>
          <a:endParaRPr lang="en-US" sz="1600"/>
        </a:p>
      </dgm:t>
    </dgm:pt>
    <dgm:pt modelId="{8B66A84B-D315-4B9E-97D6-7F89D52847FC}" type="sibTrans" cxnId="{6DE10D77-1452-4DE4-8EDA-2BFE4D1477CD}">
      <dgm:prSet/>
      <dgm:spPr/>
      <dgm:t>
        <a:bodyPr/>
        <a:lstStyle/>
        <a:p>
          <a:endParaRPr lang="en-US" sz="1600"/>
        </a:p>
      </dgm:t>
    </dgm:pt>
    <dgm:pt modelId="{94314920-68A0-43D6-98DC-E178F3DFD97C}">
      <dgm:prSet custT="1"/>
      <dgm:spPr/>
      <dgm:t>
        <a:bodyPr anchor="ctr"/>
        <a:lstStyle/>
        <a:p>
          <a:pPr rtl="0"/>
          <a:r>
            <a:rPr lang="en-US" sz="1500" dirty="0">
              <a:solidFill>
                <a:srgbClr val="110081"/>
              </a:solidFill>
            </a:rPr>
            <a:t>Seniors gain </a:t>
          </a:r>
          <a:r>
            <a:rPr lang="en-US" sz="1500" b="1" dirty="0">
              <a:solidFill>
                <a:srgbClr val="110081"/>
              </a:solidFill>
            </a:rPr>
            <a:t>convenient access </a:t>
          </a:r>
          <a:r>
            <a:rPr lang="en-US" sz="1500" dirty="0">
              <a:solidFill>
                <a:srgbClr val="110081"/>
              </a:solidFill>
            </a:rPr>
            <a:t>to licensed </a:t>
          </a:r>
          <a:r>
            <a:rPr lang="en-US" sz="1500" b="0" dirty="0">
              <a:solidFill>
                <a:srgbClr val="110081"/>
              </a:solidFill>
            </a:rPr>
            <a:t>Cigna agents at the retailer they are already frequenting.  </a:t>
          </a:r>
        </a:p>
      </dgm:t>
    </dgm:pt>
    <dgm:pt modelId="{2AF00F19-0714-4845-AEDD-FC95EBC02956}" type="parTrans" cxnId="{22C1A677-22F9-48FF-90D4-0893E6BB22C0}">
      <dgm:prSet/>
      <dgm:spPr/>
      <dgm:t>
        <a:bodyPr/>
        <a:lstStyle/>
        <a:p>
          <a:endParaRPr lang="en-US" sz="1600"/>
        </a:p>
      </dgm:t>
    </dgm:pt>
    <dgm:pt modelId="{71563DED-83E4-44D8-8115-0E9C75AB6B9A}" type="sibTrans" cxnId="{22C1A677-22F9-48FF-90D4-0893E6BB22C0}">
      <dgm:prSet/>
      <dgm:spPr/>
      <dgm:t>
        <a:bodyPr/>
        <a:lstStyle/>
        <a:p>
          <a:endParaRPr lang="en-US" sz="1600"/>
        </a:p>
      </dgm:t>
    </dgm:pt>
    <dgm:pt modelId="{74AC1227-F408-46CE-8F7F-77851EEABFDF}">
      <dgm:prSet custT="1"/>
      <dgm:spPr/>
      <dgm:t>
        <a:bodyPr/>
        <a:lstStyle/>
        <a:p>
          <a:pPr rtl="0"/>
          <a:r>
            <a:rPr lang="en-US" sz="1600" b="1" dirty="0"/>
            <a:t>Value to Cigna</a:t>
          </a:r>
        </a:p>
      </dgm:t>
    </dgm:pt>
    <dgm:pt modelId="{D8DCBE7A-34EB-46AB-BC1D-30E55250B1C2}" type="parTrans" cxnId="{C5F26518-9B4D-44DE-BA02-6C933CDC1B27}">
      <dgm:prSet/>
      <dgm:spPr/>
      <dgm:t>
        <a:bodyPr/>
        <a:lstStyle/>
        <a:p>
          <a:endParaRPr lang="en-US" sz="1600"/>
        </a:p>
      </dgm:t>
    </dgm:pt>
    <dgm:pt modelId="{4DF2B536-DD60-447A-985C-5BC38948BB95}" type="sibTrans" cxnId="{C5F26518-9B4D-44DE-BA02-6C933CDC1B27}">
      <dgm:prSet/>
      <dgm:spPr/>
      <dgm:t>
        <a:bodyPr/>
        <a:lstStyle/>
        <a:p>
          <a:endParaRPr lang="en-US" sz="1600"/>
        </a:p>
      </dgm:t>
    </dgm:pt>
    <dgm:pt modelId="{FC29C080-DC05-4211-94D0-FEFAD02F86F9}">
      <dgm:prSet custT="1"/>
      <dgm:spPr/>
      <dgm:t>
        <a:bodyPr anchor="t"/>
        <a:lstStyle/>
        <a:p>
          <a:pPr rtl="0"/>
          <a:r>
            <a:rPr lang="en-US" sz="1500" dirty="0">
              <a:solidFill>
                <a:srgbClr val="110081"/>
              </a:solidFill>
            </a:rPr>
            <a:t>This broker-customer interaction in the communities we serve helps to generate leads, leading to Cigna MA growth.</a:t>
          </a:r>
        </a:p>
      </dgm:t>
    </dgm:pt>
    <dgm:pt modelId="{0A0E6783-2185-4C89-B2A4-3FAB621AE74D}" type="parTrans" cxnId="{7A9C074E-B2C2-47FE-9365-311BAE7A4789}">
      <dgm:prSet/>
      <dgm:spPr/>
      <dgm:t>
        <a:bodyPr/>
        <a:lstStyle/>
        <a:p>
          <a:endParaRPr lang="en-US" sz="1600"/>
        </a:p>
      </dgm:t>
    </dgm:pt>
    <dgm:pt modelId="{843DAA48-FC1C-4993-A976-AAC985C32578}" type="sibTrans" cxnId="{7A9C074E-B2C2-47FE-9365-311BAE7A4789}">
      <dgm:prSet/>
      <dgm:spPr/>
      <dgm:t>
        <a:bodyPr/>
        <a:lstStyle/>
        <a:p>
          <a:endParaRPr lang="en-US" sz="1600"/>
        </a:p>
      </dgm:t>
    </dgm:pt>
    <dgm:pt modelId="{9B66AA5C-3EB1-49A3-80F4-CDBE8505030F}">
      <dgm:prSet custT="1"/>
      <dgm:spPr/>
      <dgm:t>
        <a:bodyPr anchor="ctr"/>
        <a:lstStyle/>
        <a:p>
          <a:pPr rtl="0"/>
          <a:r>
            <a:rPr lang="en-US" sz="1500" dirty="0">
              <a:solidFill>
                <a:srgbClr val="110081"/>
              </a:solidFill>
            </a:rPr>
            <a:t>Veteran-focused materials are always available to provide education on available resources, particularly in veteran-heavy communities</a:t>
          </a:r>
        </a:p>
      </dgm:t>
    </dgm:pt>
    <dgm:pt modelId="{4A6CF147-B366-410D-984B-30C35D73B38B}" type="parTrans" cxnId="{2AD32F9C-38F9-4E92-A492-B2E0506C4F56}">
      <dgm:prSet/>
      <dgm:spPr/>
      <dgm:t>
        <a:bodyPr/>
        <a:lstStyle/>
        <a:p>
          <a:endParaRPr lang="en-US"/>
        </a:p>
      </dgm:t>
    </dgm:pt>
    <dgm:pt modelId="{DDF9DFEE-7F9A-4BCD-AC47-9066044CC2E8}" type="sibTrans" cxnId="{2AD32F9C-38F9-4E92-A492-B2E0506C4F56}">
      <dgm:prSet/>
      <dgm:spPr/>
      <dgm:t>
        <a:bodyPr/>
        <a:lstStyle/>
        <a:p>
          <a:endParaRPr lang="en-US"/>
        </a:p>
      </dgm:t>
    </dgm:pt>
    <dgm:pt modelId="{C23F9E0D-F2DD-43B5-8FE5-38CA3C34F46E}">
      <dgm:prSet custT="1"/>
      <dgm:spPr/>
      <dgm:t>
        <a:bodyPr anchor="ctr"/>
        <a:lstStyle/>
        <a:p>
          <a:pPr rtl="0">
            <a:spcBef>
              <a:spcPts val="600"/>
            </a:spcBef>
          </a:pPr>
          <a:endParaRPr lang="en-US" sz="400" dirty="0">
            <a:solidFill>
              <a:srgbClr val="110081"/>
            </a:solidFill>
          </a:endParaRPr>
        </a:p>
      </dgm:t>
    </dgm:pt>
    <dgm:pt modelId="{6B085B48-F2DC-4509-97E7-B7923F4FDCC8}" type="parTrans" cxnId="{7F66CD21-CEF7-4A14-A388-E23F1DAC4A0B}">
      <dgm:prSet/>
      <dgm:spPr/>
      <dgm:t>
        <a:bodyPr/>
        <a:lstStyle/>
        <a:p>
          <a:endParaRPr lang="en-US"/>
        </a:p>
      </dgm:t>
    </dgm:pt>
    <dgm:pt modelId="{00C28904-A61E-4BC8-BF5C-46729C78DDBD}" type="sibTrans" cxnId="{7F66CD21-CEF7-4A14-A388-E23F1DAC4A0B}">
      <dgm:prSet/>
      <dgm:spPr/>
      <dgm:t>
        <a:bodyPr/>
        <a:lstStyle/>
        <a:p>
          <a:endParaRPr lang="en-US"/>
        </a:p>
      </dgm:t>
    </dgm:pt>
    <dgm:pt modelId="{7C7BA76D-686B-4D86-ADF9-D9F29A1A3F34}">
      <dgm:prSet custT="1"/>
      <dgm:spPr/>
      <dgm:t>
        <a:bodyPr anchor="ctr"/>
        <a:lstStyle/>
        <a:p>
          <a:pPr rtl="0"/>
          <a:endParaRPr lang="en-US" sz="400" b="1" dirty="0">
            <a:solidFill>
              <a:srgbClr val="110081"/>
            </a:solidFill>
          </a:endParaRPr>
        </a:p>
      </dgm:t>
    </dgm:pt>
    <dgm:pt modelId="{F43BEA88-E813-4111-8BA9-61D21FD946B1}" type="parTrans" cxnId="{F71AAC2E-6D15-4526-8756-2A90B473EE54}">
      <dgm:prSet/>
      <dgm:spPr/>
      <dgm:t>
        <a:bodyPr/>
        <a:lstStyle/>
        <a:p>
          <a:endParaRPr lang="en-US"/>
        </a:p>
      </dgm:t>
    </dgm:pt>
    <dgm:pt modelId="{5D560579-C32B-4A54-852A-FB3354B4650C}" type="sibTrans" cxnId="{F71AAC2E-6D15-4526-8756-2A90B473EE54}">
      <dgm:prSet/>
      <dgm:spPr/>
      <dgm:t>
        <a:bodyPr/>
        <a:lstStyle/>
        <a:p>
          <a:endParaRPr lang="en-US"/>
        </a:p>
      </dgm:t>
    </dgm:pt>
    <dgm:pt modelId="{F8695F86-67A0-4EF4-B472-3082527D0594}">
      <dgm:prSet custT="1"/>
      <dgm:spPr/>
      <dgm:t>
        <a:bodyPr anchor="t"/>
        <a:lstStyle/>
        <a:p>
          <a:pPr rtl="0"/>
          <a:endParaRPr lang="en-US" sz="500" dirty="0">
            <a:solidFill>
              <a:srgbClr val="110081"/>
            </a:solidFill>
          </a:endParaRPr>
        </a:p>
      </dgm:t>
    </dgm:pt>
    <dgm:pt modelId="{77A0BC4B-07D5-4F12-BC60-E549595F9BB9}" type="parTrans" cxnId="{1B6A6FD8-EA4F-4720-BA3A-B635EC3BE79C}">
      <dgm:prSet/>
      <dgm:spPr/>
      <dgm:t>
        <a:bodyPr/>
        <a:lstStyle/>
        <a:p>
          <a:endParaRPr lang="en-US"/>
        </a:p>
      </dgm:t>
    </dgm:pt>
    <dgm:pt modelId="{C5BAA9C6-A677-4126-9708-FB3585569020}" type="sibTrans" cxnId="{1B6A6FD8-EA4F-4720-BA3A-B635EC3BE79C}">
      <dgm:prSet/>
      <dgm:spPr/>
      <dgm:t>
        <a:bodyPr/>
        <a:lstStyle/>
        <a:p>
          <a:endParaRPr lang="en-US"/>
        </a:p>
      </dgm:t>
    </dgm:pt>
    <dgm:pt modelId="{9EA82497-C4E7-495B-A7BD-A8B408C71E25}">
      <dgm:prSet custT="1"/>
      <dgm:spPr/>
      <dgm:t>
        <a:bodyPr anchor="ctr"/>
        <a:lstStyle/>
        <a:p>
          <a:pPr rtl="0"/>
          <a:r>
            <a:rPr lang="en-US" sz="1500" b="0" dirty="0">
              <a:solidFill>
                <a:srgbClr val="110081"/>
              </a:solidFill>
            </a:rPr>
            <a:t>Seniors </a:t>
          </a:r>
          <a:r>
            <a:rPr lang="en-US" sz="1500" b="1" dirty="0">
              <a:solidFill>
                <a:srgbClr val="110081"/>
              </a:solidFill>
            </a:rPr>
            <a:t>gain answers to their Medicare questions</a:t>
          </a:r>
          <a:r>
            <a:rPr lang="en-US" sz="1500" b="0" dirty="0">
              <a:solidFill>
                <a:srgbClr val="110081"/>
              </a:solidFill>
            </a:rPr>
            <a:t>, and sometimes </a:t>
          </a:r>
          <a:r>
            <a:rPr lang="en-US" sz="1500" b="1" dirty="0">
              <a:solidFill>
                <a:srgbClr val="110081"/>
              </a:solidFill>
            </a:rPr>
            <a:t>schedule a personal appointment </a:t>
          </a:r>
          <a:r>
            <a:rPr lang="en-US" sz="1500" b="0" dirty="0">
              <a:solidFill>
                <a:srgbClr val="110081"/>
              </a:solidFill>
            </a:rPr>
            <a:t>for a later time</a:t>
          </a:r>
        </a:p>
      </dgm:t>
    </dgm:pt>
    <dgm:pt modelId="{5E46FD1A-2890-41D9-B045-C5D6A6B126B4}" type="parTrans" cxnId="{655708EF-639C-4BFF-AE4F-35130085142F}">
      <dgm:prSet/>
      <dgm:spPr/>
      <dgm:t>
        <a:bodyPr/>
        <a:lstStyle/>
        <a:p>
          <a:endParaRPr lang="en-US"/>
        </a:p>
      </dgm:t>
    </dgm:pt>
    <dgm:pt modelId="{BACB0CE9-D46A-4090-81BF-4352ED440C29}" type="sibTrans" cxnId="{655708EF-639C-4BFF-AE4F-35130085142F}">
      <dgm:prSet/>
      <dgm:spPr/>
      <dgm:t>
        <a:bodyPr/>
        <a:lstStyle/>
        <a:p>
          <a:endParaRPr lang="en-US"/>
        </a:p>
      </dgm:t>
    </dgm:pt>
    <dgm:pt modelId="{316AD97E-5E03-4EFB-B4AC-F6B321C23A46}" type="pres">
      <dgm:prSet presAssocID="{2B0ABD6A-BFD8-45FD-95CB-07E4287E7718}" presName="linear" presStyleCnt="0">
        <dgm:presLayoutVars>
          <dgm:animLvl val="lvl"/>
          <dgm:resizeHandles val="exact"/>
        </dgm:presLayoutVars>
      </dgm:prSet>
      <dgm:spPr/>
    </dgm:pt>
    <dgm:pt modelId="{7176724E-12BD-4543-8513-A03861D0C000}" type="pres">
      <dgm:prSet presAssocID="{FDD43D80-DD18-41C5-930A-38E213A30F72}" presName="parentText" presStyleLbl="node1" presStyleIdx="0" presStyleCnt="3" custScaleY="39010" custLinFactNeighborX="-75" custLinFactNeighborY="-1584">
        <dgm:presLayoutVars>
          <dgm:chMax val="0"/>
          <dgm:bulletEnabled val="1"/>
        </dgm:presLayoutVars>
      </dgm:prSet>
      <dgm:spPr/>
    </dgm:pt>
    <dgm:pt modelId="{33A00AAB-F135-4F78-8313-21DAB2168CD5}" type="pres">
      <dgm:prSet presAssocID="{FDD43D80-DD18-41C5-930A-38E213A30F72}" presName="childText" presStyleLbl="revTx" presStyleIdx="0" presStyleCnt="3" custScaleY="110900">
        <dgm:presLayoutVars>
          <dgm:bulletEnabled val="1"/>
        </dgm:presLayoutVars>
      </dgm:prSet>
      <dgm:spPr/>
    </dgm:pt>
    <dgm:pt modelId="{C39804AA-9833-461B-B657-C93E5021F788}" type="pres">
      <dgm:prSet presAssocID="{1BF86E93-6B32-48BB-BF5D-71250EF86730}" presName="parentText" presStyleLbl="node1" presStyleIdx="1" presStyleCnt="3" custScaleY="35345">
        <dgm:presLayoutVars>
          <dgm:chMax val="0"/>
          <dgm:bulletEnabled val="1"/>
        </dgm:presLayoutVars>
      </dgm:prSet>
      <dgm:spPr/>
    </dgm:pt>
    <dgm:pt modelId="{E74C37E0-9909-46DA-A068-34F87A701A96}" type="pres">
      <dgm:prSet presAssocID="{1BF86E93-6B32-48BB-BF5D-71250EF86730}" presName="childText" presStyleLbl="revTx" presStyleIdx="1" presStyleCnt="3" custScaleY="113156">
        <dgm:presLayoutVars>
          <dgm:bulletEnabled val="1"/>
        </dgm:presLayoutVars>
      </dgm:prSet>
      <dgm:spPr/>
    </dgm:pt>
    <dgm:pt modelId="{C45BCB5E-78E8-47EB-871C-DD236DE2FE06}" type="pres">
      <dgm:prSet presAssocID="{74AC1227-F408-46CE-8F7F-77851EEABFDF}" presName="parentText" presStyleLbl="node1" presStyleIdx="2" presStyleCnt="3" custScaleY="35931">
        <dgm:presLayoutVars>
          <dgm:chMax val="0"/>
          <dgm:bulletEnabled val="1"/>
        </dgm:presLayoutVars>
      </dgm:prSet>
      <dgm:spPr/>
    </dgm:pt>
    <dgm:pt modelId="{49CF1916-6F2A-4E4E-87A8-D180A9F0A205}" type="pres">
      <dgm:prSet presAssocID="{74AC1227-F408-46CE-8F7F-77851EEABFDF}" presName="childText" presStyleLbl="revTx" presStyleIdx="2" presStyleCnt="3">
        <dgm:presLayoutVars>
          <dgm:bulletEnabled val="1"/>
        </dgm:presLayoutVars>
      </dgm:prSet>
      <dgm:spPr/>
    </dgm:pt>
  </dgm:ptLst>
  <dgm:cxnLst>
    <dgm:cxn modelId="{96100F12-4BEB-456D-8C18-F3C52673DA4F}" srcId="{FDD43D80-DD18-41C5-930A-38E213A30F72}" destId="{F8F954CA-7CA0-4F86-9D7D-D9337A615D93}" srcOrd="2" destOrd="0" parTransId="{8F17F247-2B53-44F2-8BCB-6FCB4C9733CF}" sibTransId="{CAC6B139-94E2-48C3-9F89-E65CB4514C5D}"/>
    <dgm:cxn modelId="{90836C14-443D-4F0B-A329-60EF8E2772F3}" type="presOf" srcId="{F8F954CA-7CA0-4F86-9D7D-D9337A615D93}" destId="{33A00AAB-F135-4F78-8313-21DAB2168CD5}" srcOrd="0" destOrd="2" presId="urn:microsoft.com/office/officeart/2005/8/layout/vList2"/>
    <dgm:cxn modelId="{C5F26518-9B4D-44DE-BA02-6C933CDC1B27}" srcId="{2B0ABD6A-BFD8-45FD-95CB-07E4287E7718}" destId="{74AC1227-F408-46CE-8F7F-77851EEABFDF}" srcOrd="2" destOrd="0" parTransId="{D8DCBE7A-34EB-46AB-BC1D-30E55250B1C2}" sibTransId="{4DF2B536-DD60-447A-985C-5BC38948BB95}"/>
    <dgm:cxn modelId="{303B071C-AC91-4DE8-8656-0D28107A2339}" srcId="{2B0ABD6A-BFD8-45FD-95CB-07E4287E7718}" destId="{FDD43D80-DD18-41C5-930A-38E213A30F72}" srcOrd="0" destOrd="0" parTransId="{B5EFE956-A5D6-4592-A518-D0BFBECBEBD6}" sibTransId="{D4CEA3FE-F466-4449-90DF-DDB82D6684D0}"/>
    <dgm:cxn modelId="{7F66CD21-CEF7-4A14-A388-E23F1DAC4A0B}" srcId="{FDD43D80-DD18-41C5-930A-38E213A30F72}" destId="{C23F9E0D-F2DD-43B5-8FE5-38CA3C34F46E}" srcOrd="1" destOrd="0" parTransId="{6B085B48-F2DC-4509-97E7-B7923F4FDCC8}" sibTransId="{00C28904-A61E-4BC8-BF5C-46729C78DDBD}"/>
    <dgm:cxn modelId="{F71AAC2E-6D15-4526-8756-2A90B473EE54}" srcId="{1BF86E93-6B32-48BB-BF5D-71250EF86730}" destId="{7C7BA76D-686B-4D86-ADF9-D9F29A1A3F34}" srcOrd="2" destOrd="0" parTransId="{F43BEA88-E813-4111-8BA9-61D21FD946B1}" sibTransId="{5D560579-C32B-4A54-852A-FB3354B4650C}"/>
    <dgm:cxn modelId="{3BCA9036-5168-4B65-832A-BC6098868C38}" type="presOf" srcId="{F8695F86-67A0-4EF4-B472-3082527D0594}" destId="{49CF1916-6F2A-4E4E-87A8-D180A9F0A205}" srcOrd="0" destOrd="0" presId="urn:microsoft.com/office/officeart/2005/8/layout/vList2"/>
    <dgm:cxn modelId="{8FB0863D-A9D2-4F60-B81A-7E914AB7DCA7}" srcId="{FDD43D80-DD18-41C5-930A-38E213A30F72}" destId="{AAFCA6F2-FD51-41BE-B364-8063FD1F02C1}" srcOrd="0" destOrd="0" parTransId="{D0FD293D-FA43-454F-B159-07465D560120}" sibTransId="{C72CC50B-BDDA-498C-B19C-E739322FC57A}"/>
    <dgm:cxn modelId="{B97C6860-E322-4633-8EF5-0F778C8DB7E1}" type="presOf" srcId="{C23F9E0D-F2DD-43B5-8FE5-38CA3C34F46E}" destId="{33A00AAB-F135-4F78-8313-21DAB2168CD5}" srcOrd="0" destOrd="1" presId="urn:microsoft.com/office/officeart/2005/8/layout/vList2"/>
    <dgm:cxn modelId="{0874BB64-A020-42DE-8317-C9797BDF637B}" type="presOf" srcId="{2B0ABD6A-BFD8-45FD-95CB-07E4287E7718}" destId="{316AD97E-5E03-4EFB-B4AC-F6B321C23A46}" srcOrd="0" destOrd="0" presId="urn:microsoft.com/office/officeart/2005/8/layout/vList2"/>
    <dgm:cxn modelId="{41991E47-A362-4DAE-8B84-E38D02EB3721}" type="presOf" srcId="{9EA82497-C4E7-495B-A7BD-A8B408C71E25}" destId="{E74C37E0-9909-46DA-A068-34F87A701A96}" srcOrd="0" destOrd="1" presId="urn:microsoft.com/office/officeart/2005/8/layout/vList2"/>
    <dgm:cxn modelId="{9DA37947-E4FE-4ED3-81F9-BB3E4C038545}" type="presOf" srcId="{1BF86E93-6B32-48BB-BF5D-71250EF86730}" destId="{C39804AA-9833-461B-B657-C93E5021F788}" srcOrd="0" destOrd="0" presId="urn:microsoft.com/office/officeart/2005/8/layout/vList2"/>
    <dgm:cxn modelId="{87A84349-33BF-4F22-A14C-36D115503BBF}" type="presOf" srcId="{AAFCA6F2-FD51-41BE-B364-8063FD1F02C1}" destId="{33A00AAB-F135-4F78-8313-21DAB2168CD5}" srcOrd="0" destOrd="0" presId="urn:microsoft.com/office/officeart/2005/8/layout/vList2"/>
    <dgm:cxn modelId="{7A9C074E-B2C2-47FE-9365-311BAE7A4789}" srcId="{74AC1227-F408-46CE-8F7F-77851EEABFDF}" destId="{FC29C080-DC05-4211-94D0-FEFAD02F86F9}" srcOrd="1" destOrd="0" parTransId="{0A0E6783-2185-4C89-B2A4-3FAB621AE74D}" sibTransId="{843DAA48-FC1C-4993-A976-AAC985C32578}"/>
    <dgm:cxn modelId="{6DE10D77-1452-4DE4-8EDA-2BFE4D1477CD}" srcId="{2B0ABD6A-BFD8-45FD-95CB-07E4287E7718}" destId="{1BF86E93-6B32-48BB-BF5D-71250EF86730}" srcOrd="1" destOrd="0" parTransId="{40CA8D21-C7B4-4301-8720-57977427FE47}" sibTransId="{8B66A84B-D315-4B9E-97D6-7F89D52847FC}"/>
    <dgm:cxn modelId="{22C1A677-22F9-48FF-90D4-0893E6BB22C0}" srcId="{1BF86E93-6B32-48BB-BF5D-71250EF86730}" destId="{94314920-68A0-43D6-98DC-E178F3DFD97C}" srcOrd="0" destOrd="0" parTransId="{2AF00F19-0714-4845-AEDD-FC95EBC02956}" sibTransId="{71563DED-83E4-44D8-8115-0E9C75AB6B9A}"/>
    <dgm:cxn modelId="{3EF61995-10D0-41FE-AD7D-C19B82192435}" type="presOf" srcId="{74AC1227-F408-46CE-8F7F-77851EEABFDF}" destId="{C45BCB5E-78E8-47EB-871C-DD236DE2FE06}" srcOrd="0" destOrd="0" presId="urn:microsoft.com/office/officeart/2005/8/layout/vList2"/>
    <dgm:cxn modelId="{7956D495-73F4-48D7-B2FA-45F53D2C09D9}" type="presOf" srcId="{FC29C080-DC05-4211-94D0-FEFAD02F86F9}" destId="{49CF1916-6F2A-4E4E-87A8-D180A9F0A205}" srcOrd="0" destOrd="1" presId="urn:microsoft.com/office/officeart/2005/8/layout/vList2"/>
    <dgm:cxn modelId="{2AD32F9C-38F9-4E92-A492-B2E0506C4F56}" srcId="{1BF86E93-6B32-48BB-BF5D-71250EF86730}" destId="{9B66AA5C-3EB1-49A3-80F4-CDBE8505030F}" srcOrd="3" destOrd="0" parTransId="{4A6CF147-B366-410D-984B-30C35D73B38B}" sibTransId="{DDF9DFEE-7F9A-4BCD-AC47-9066044CC2E8}"/>
    <dgm:cxn modelId="{7B078CB1-4D99-4547-86A6-55F311886057}" type="presOf" srcId="{FDD43D80-DD18-41C5-930A-38E213A30F72}" destId="{7176724E-12BD-4543-8513-A03861D0C000}" srcOrd="0" destOrd="0" presId="urn:microsoft.com/office/officeart/2005/8/layout/vList2"/>
    <dgm:cxn modelId="{FCEF5CBC-EA42-4C6C-B026-40476A8B5F99}" type="presOf" srcId="{94314920-68A0-43D6-98DC-E178F3DFD97C}" destId="{E74C37E0-9909-46DA-A068-34F87A701A96}" srcOrd="0" destOrd="0" presId="urn:microsoft.com/office/officeart/2005/8/layout/vList2"/>
    <dgm:cxn modelId="{1B6A6FD8-EA4F-4720-BA3A-B635EC3BE79C}" srcId="{74AC1227-F408-46CE-8F7F-77851EEABFDF}" destId="{F8695F86-67A0-4EF4-B472-3082527D0594}" srcOrd="0" destOrd="0" parTransId="{77A0BC4B-07D5-4F12-BC60-E549595F9BB9}" sibTransId="{C5BAA9C6-A677-4126-9708-FB3585569020}"/>
    <dgm:cxn modelId="{89CD67DD-A6E8-4195-9F0F-410BA64D5C6C}" type="presOf" srcId="{7C7BA76D-686B-4D86-ADF9-D9F29A1A3F34}" destId="{E74C37E0-9909-46DA-A068-34F87A701A96}" srcOrd="0" destOrd="2" presId="urn:microsoft.com/office/officeart/2005/8/layout/vList2"/>
    <dgm:cxn modelId="{3A3933E4-334A-4B09-83E3-A75F4C485104}" type="presOf" srcId="{9B66AA5C-3EB1-49A3-80F4-CDBE8505030F}" destId="{E74C37E0-9909-46DA-A068-34F87A701A96}" srcOrd="0" destOrd="3" presId="urn:microsoft.com/office/officeart/2005/8/layout/vList2"/>
    <dgm:cxn modelId="{655708EF-639C-4BFF-AE4F-35130085142F}" srcId="{1BF86E93-6B32-48BB-BF5D-71250EF86730}" destId="{9EA82497-C4E7-495B-A7BD-A8B408C71E25}" srcOrd="1" destOrd="0" parTransId="{5E46FD1A-2890-41D9-B045-C5D6A6B126B4}" sibTransId="{BACB0CE9-D46A-4090-81BF-4352ED440C29}"/>
    <dgm:cxn modelId="{312511EF-413F-43DA-89EF-3EE12B972EE0}" type="presParOf" srcId="{316AD97E-5E03-4EFB-B4AC-F6B321C23A46}" destId="{7176724E-12BD-4543-8513-A03861D0C000}" srcOrd="0" destOrd="0" presId="urn:microsoft.com/office/officeart/2005/8/layout/vList2"/>
    <dgm:cxn modelId="{89577AFD-E46E-4799-ACCE-C76B392F0BEC}" type="presParOf" srcId="{316AD97E-5E03-4EFB-B4AC-F6B321C23A46}" destId="{33A00AAB-F135-4F78-8313-21DAB2168CD5}" srcOrd="1" destOrd="0" presId="urn:microsoft.com/office/officeart/2005/8/layout/vList2"/>
    <dgm:cxn modelId="{9658405D-9B52-4302-A114-58890F025534}" type="presParOf" srcId="{316AD97E-5E03-4EFB-B4AC-F6B321C23A46}" destId="{C39804AA-9833-461B-B657-C93E5021F788}" srcOrd="2" destOrd="0" presId="urn:microsoft.com/office/officeart/2005/8/layout/vList2"/>
    <dgm:cxn modelId="{2E96D393-222F-4FC9-99E5-C358A27F7471}" type="presParOf" srcId="{316AD97E-5E03-4EFB-B4AC-F6B321C23A46}" destId="{E74C37E0-9909-46DA-A068-34F87A701A96}" srcOrd="3" destOrd="0" presId="urn:microsoft.com/office/officeart/2005/8/layout/vList2"/>
    <dgm:cxn modelId="{BB45E248-AC01-4081-97A7-5FF711330810}" type="presParOf" srcId="{316AD97E-5E03-4EFB-B4AC-F6B321C23A46}" destId="{C45BCB5E-78E8-47EB-871C-DD236DE2FE06}" srcOrd="4" destOrd="0" presId="urn:microsoft.com/office/officeart/2005/8/layout/vList2"/>
    <dgm:cxn modelId="{C357D140-521B-4FE0-9BEA-125562E630F1}" type="presParOf" srcId="{316AD97E-5E03-4EFB-B4AC-F6B321C23A46}" destId="{49CF1916-6F2A-4E4E-87A8-D180A9F0A205}" srcOrd="5"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6724E-12BD-4543-8513-A03861D0C000}">
      <dsp:nvSpPr>
        <dsp:cNvPr id="0" name=""/>
        <dsp:cNvSpPr/>
      </dsp:nvSpPr>
      <dsp:spPr>
        <a:xfrm>
          <a:off x="0" y="1"/>
          <a:ext cx="7509845" cy="2921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t>Value to Retailers</a:t>
          </a:r>
        </a:p>
      </dsp:txBody>
      <dsp:txXfrm>
        <a:off x="14259" y="14260"/>
        <a:ext cx="7481327" cy="263588"/>
      </dsp:txXfrm>
    </dsp:sp>
    <dsp:sp modelId="{33A00AAB-F135-4F78-8313-21DAB2168CD5}">
      <dsp:nvSpPr>
        <dsp:cNvPr id="0" name=""/>
        <dsp:cNvSpPr/>
      </dsp:nvSpPr>
      <dsp:spPr>
        <a:xfrm>
          <a:off x="0" y="311125"/>
          <a:ext cx="7509845" cy="1331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438" tIns="19050" rIns="106680" bIns="19050" numCol="1" spcCol="1270" anchor="ctr" anchorCtr="0">
          <a:noAutofit/>
        </a:bodyPr>
        <a:lstStyle/>
        <a:p>
          <a:pPr marL="114300" lvl="1" indent="-114300" algn="l" defTabSz="666750" rtl="0">
            <a:lnSpc>
              <a:spcPct val="90000"/>
            </a:lnSpc>
            <a:spcBef>
              <a:spcPct val="0"/>
            </a:spcBef>
            <a:spcAft>
              <a:spcPct val="20000"/>
            </a:spcAft>
            <a:buChar char="•"/>
          </a:pPr>
          <a:r>
            <a:rPr lang="en-US" sz="1500" kern="1200" dirty="0">
              <a:solidFill>
                <a:srgbClr val="110081"/>
              </a:solidFill>
            </a:rPr>
            <a:t>The program provides a structured and free service to senior customers that helps seniors navigate one of the </a:t>
          </a:r>
          <a:r>
            <a:rPr lang="en-US" sz="1500" b="1" kern="1200" dirty="0">
              <a:solidFill>
                <a:srgbClr val="110081"/>
              </a:solidFill>
            </a:rPr>
            <a:t>most important financial decisions </a:t>
          </a:r>
          <a:r>
            <a:rPr lang="en-US" sz="1500" kern="1200" dirty="0">
              <a:solidFill>
                <a:srgbClr val="110081"/>
              </a:solidFill>
            </a:rPr>
            <a:t>a typical senior will make all year</a:t>
          </a:r>
        </a:p>
        <a:p>
          <a:pPr marL="57150" lvl="1" indent="-57150" algn="l" defTabSz="177800" rtl="0">
            <a:lnSpc>
              <a:spcPct val="90000"/>
            </a:lnSpc>
            <a:spcBef>
              <a:spcPct val="0"/>
            </a:spcBef>
            <a:spcAft>
              <a:spcPct val="20000"/>
            </a:spcAft>
            <a:buChar char="•"/>
          </a:pPr>
          <a:endParaRPr lang="en-US" sz="400" kern="1200" dirty="0">
            <a:solidFill>
              <a:srgbClr val="110081"/>
            </a:solidFill>
          </a:endParaRPr>
        </a:p>
        <a:p>
          <a:pPr marL="114300" lvl="1" indent="-114300" algn="l" defTabSz="666750" rtl="0">
            <a:lnSpc>
              <a:spcPct val="90000"/>
            </a:lnSpc>
            <a:spcBef>
              <a:spcPct val="0"/>
            </a:spcBef>
            <a:spcAft>
              <a:spcPct val="20000"/>
            </a:spcAft>
            <a:buChar char="•"/>
          </a:pPr>
          <a:r>
            <a:rPr lang="en-US" sz="1500" kern="1200" dirty="0">
              <a:solidFill>
                <a:srgbClr val="110081"/>
              </a:solidFill>
            </a:rPr>
            <a:t>Our brokers display Cigna’s Healthy Today Card imagery to remind both your customers of the </a:t>
          </a:r>
          <a:r>
            <a:rPr lang="en-US" sz="1500" b="1" kern="1200" dirty="0">
              <a:solidFill>
                <a:srgbClr val="110081"/>
              </a:solidFill>
            </a:rPr>
            <a:t>Cigna OTC benefits redeemable in stores </a:t>
          </a:r>
        </a:p>
      </dsp:txBody>
      <dsp:txXfrm>
        <a:off x="0" y="311125"/>
        <a:ext cx="7509845" cy="1331465"/>
      </dsp:txXfrm>
    </dsp:sp>
    <dsp:sp modelId="{C39804AA-9833-461B-B657-C93E5021F788}">
      <dsp:nvSpPr>
        <dsp:cNvPr id="0" name=""/>
        <dsp:cNvSpPr/>
      </dsp:nvSpPr>
      <dsp:spPr>
        <a:xfrm>
          <a:off x="0" y="1642591"/>
          <a:ext cx="7509845" cy="2646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t>Value to Customers</a:t>
          </a:r>
        </a:p>
      </dsp:txBody>
      <dsp:txXfrm>
        <a:off x="12920" y="1655511"/>
        <a:ext cx="7484005" cy="238823"/>
      </dsp:txXfrm>
    </dsp:sp>
    <dsp:sp modelId="{E74C37E0-9909-46DA-A068-34F87A701A96}">
      <dsp:nvSpPr>
        <dsp:cNvPr id="0" name=""/>
        <dsp:cNvSpPr/>
      </dsp:nvSpPr>
      <dsp:spPr>
        <a:xfrm>
          <a:off x="0" y="1907254"/>
          <a:ext cx="7509845" cy="163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438" tIns="19050" rIns="106680" bIns="19050" numCol="1" spcCol="1270" anchor="ctr" anchorCtr="0">
          <a:noAutofit/>
        </a:bodyPr>
        <a:lstStyle/>
        <a:p>
          <a:pPr marL="114300" lvl="1" indent="-114300" algn="l" defTabSz="666750" rtl="0">
            <a:lnSpc>
              <a:spcPct val="90000"/>
            </a:lnSpc>
            <a:spcBef>
              <a:spcPct val="0"/>
            </a:spcBef>
            <a:spcAft>
              <a:spcPct val="20000"/>
            </a:spcAft>
            <a:buChar char="•"/>
          </a:pPr>
          <a:r>
            <a:rPr lang="en-US" sz="1500" kern="1200" dirty="0">
              <a:solidFill>
                <a:srgbClr val="110081"/>
              </a:solidFill>
            </a:rPr>
            <a:t>Seniors gain </a:t>
          </a:r>
          <a:r>
            <a:rPr lang="en-US" sz="1500" b="1" kern="1200" dirty="0">
              <a:solidFill>
                <a:srgbClr val="110081"/>
              </a:solidFill>
            </a:rPr>
            <a:t>convenient access </a:t>
          </a:r>
          <a:r>
            <a:rPr lang="en-US" sz="1500" kern="1200" dirty="0">
              <a:solidFill>
                <a:srgbClr val="110081"/>
              </a:solidFill>
            </a:rPr>
            <a:t>to licensed </a:t>
          </a:r>
          <a:r>
            <a:rPr lang="en-US" sz="1500" b="0" kern="1200" dirty="0">
              <a:solidFill>
                <a:srgbClr val="110081"/>
              </a:solidFill>
            </a:rPr>
            <a:t>Cigna agents at the retailer they are already frequenting.  </a:t>
          </a:r>
        </a:p>
        <a:p>
          <a:pPr marL="114300" lvl="1" indent="-114300" algn="l" defTabSz="666750" rtl="0">
            <a:lnSpc>
              <a:spcPct val="90000"/>
            </a:lnSpc>
            <a:spcBef>
              <a:spcPct val="0"/>
            </a:spcBef>
            <a:spcAft>
              <a:spcPct val="20000"/>
            </a:spcAft>
            <a:buChar char="•"/>
          </a:pPr>
          <a:r>
            <a:rPr lang="en-US" sz="1500" b="0" kern="1200" dirty="0">
              <a:solidFill>
                <a:srgbClr val="110081"/>
              </a:solidFill>
            </a:rPr>
            <a:t>Seniors </a:t>
          </a:r>
          <a:r>
            <a:rPr lang="en-US" sz="1500" b="1" kern="1200" dirty="0">
              <a:solidFill>
                <a:srgbClr val="110081"/>
              </a:solidFill>
            </a:rPr>
            <a:t>gain answers to their Medicare questions</a:t>
          </a:r>
          <a:r>
            <a:rPr lang="en-US" sz="1500" b="0" kern="1200" dirty="0">
              <a:solidFill>
                <a:srgbClr val="110081"/>
              </a:solidFill>
            </a:rPr>
            <a:t>, and sometimes </a:t>
          </a:r>
          <a:r>
            <a:rPr lang="en-US" sz="1500" b="1" kern="1200" dirty="0">
              <a:solidFill>
                <a:srgbClr val="110081"/>
              </a:solidFill>
            </a:rPr>
            <a:t>schedule a personal appointment </a:t>
          </a:r>
          <a:r>
            <a:rPr lang="en-US" sz="1500" b="0" kern="1200" dirty="0">
              <a:solidFill>
                <a:srgbClr val="110081"/>
              </a:solidFill>
            </a:rPr>
            <a:t>for a later time</a:t>
          </a:r>
        </a:p>
        <a:p>
          <a:pPr marL="57150" lvl="1" indent="-57150" algn="l" defTabSz="177800" rtl="0">
            <a:lnSpc>
              <a:spcPct val="90000"/>
            </a:lnSpc>
            <a:spcBef>
              <a:spcPct val="0"/>
            </a:spcBef>
            <a:spcAft>
              <a:spcPct val="20000"/>
            </a:spcAft>
            <a:buChar char="•"/>
          </a:pPr>
          <a:endParaRPr lang="en-US" sz="400" b="1" kern="1200" dirty="0">
            <a:solidFill>
              <a:srgbClr val="110081"/>
            </a:solidFill>
          </a:endParaRPr>
        </a:p>
        <a:p>
          <a:pPr marL="114300" lvl="1" indent="-114300" algn="l" defTabSz="666750" rtl="0">
            <a:lnSpc>
              <a:spcPct val="90000"/>
            </a:lnSpc>
            <a:spcBef>
              <a:spcPct val="0"/>
            </a:spcBef>
            <a:spcAft>
              <a:spcPct val="20000"/>
            </a:spcAft>
            <a:buChar char="•"/>
          </a:pPr>
          <a:r>
            <a:rPr lang="en-US" sz="1500" kern="1200" dirty="0">
              <a:solidFill>
                <a:srgbClr val="110081"/>
              </a:solidFill>
            </a:rPr>
            <a:t>Veteran-focused materials are always available to provide education on available resources, particularly in veteran-heavy communities</a:t>
          </a:r>
        </a:p>
      </dsp:txBody>
      <dsp:txXfrm>
        <a:off x="0" y="1907254"/>
        <a:ext cx="7509845" cy="1639630"/>
      </dsp:txXfrm>
    </dsp:sp>
    <dsp:sp modelId="{C45BCB5E-78E8-47EB-871C-DD236DE2FE06}">
      <dsp:nvSpPr>
        <dsp:cNvPr id="0" name=""/>
        <dsp:cNvSpPr/>
      </dsp:nvSpPr>
      <dsp:spPr>
        <a:xfrm>
          <a:off x="0" y="3546884"/>
          <a:ext cx="7509845" cy="2690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t>Value to Cigna</a:t>
          </a:r>
        </a:p>
      </dsp:txBody>
      <dsp:txXfrm>
        <a:off x="13134" y="3560018"/>
        <a:ext cx="7483577" cy="242783"/>
      </dsp:txXfrm>
    </dsp:sp>
    <dsp:sp modelId="{49CF1916-6F2A-4E4E-87A8-D180A9F0A205}">
      <dsp:nvSpPr>
        <dsp:cNvPr id="0" name=""/>
        <dsp:cNvSpPr/>
      </dsp:nvSpPr>
      <dsp:spPr>
        <a:xfrm>
          <a:off x="0" y="3815936"/>
          <a:ext cx="7509845"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438" tIns="6350" rIns="35560" bIns="6350" numCol="1" spcCol="1270" anchor="t" anchorCtr="0">
          <a:noAutofit/>
        </a:bodyPr>
        <a:lstStyle/>
        <a:p>
          <a:pPr marL="57150" lvl="1" indent="-57150" algn="l" defTabSz="222250" rtl="0">
            <a:lnSpc>
              <a:spcPct val="90000"/>
            </a:lnSpc>
            <a:spcBef>
              <a:spcPct val="0"/>
            </a:spcBef>
            <a:spcAft>
              <a:spcPct val="20000"/>
            </a:spcAft>
            <a:buChar char="•"/>
          </a:pPr>
          <a:endParaRPr lang="en-US" sz="500" kern="1200" dirty="0">
            <a:solidFill>
              <a:srgbClr val="110081"/>
            </a:solidFill>
          </a:endParaRPr>
        </a:p>
        <a:p>
          <a:pPr marL="114300" lvl="1" indent="-114300" algn="l" defTabSz="666750" rtl="0">
            <a:lnSpc>
              <a:spcPct val="90000"/>
            </a:lnSpc>
            <a:spcBef>
              <a:spcPct val="0"/>
            </a:spcBef>
            <a:spcAft>
              <a:spcPct val="20000"/>
            </a:spcAft>
            <a:buChar char="•"/>
          </a:pPr>
          <a:r>
            <a:rPr lang="en-US" sz="1500" kern="1200" dirty="0">
              <a:solidFill>
                <a:srgbClr val="110081"/>
              </a:solidFill>
            </a:rPr>
            <a:t>This broker-customer interaction in the communities we serve helps to generate leads, leading to Cigna MA growth.</a:t>
          </a:r>
        </a:p>
      </dsp:txBody>
      <dsp:txXfrm>
        <a:off x="0" y="3815936"/>
        <a:ext cx="7509845" cy="6624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03/08/2023</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03/08/2023</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CFAD1-D197-4A88-B173-A6412E995EE5}" type="slidenum">
              <a:rPr lang="en-US" smtClean="0"/>
              <a:pPr/>
              <a:t>1</a:t>
            </a:fld>
            <a:endParaRPr lang="en-US" dirty="0"/>
          </a:p>
        </p:txBody>
      </p:sp>
    </p:spTree>
    <p:extLst>
      <p:ext uri="{BB962C8B-B14F-4D97-AF65-F5344CB8AC3E}">
        <p14:creationId xmlns:p14="http://schemas.microsoft.com/office/powerpoint/2010/main" val="40428891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 Cover and full size picture">
    <p:bg bwMode="ltGray">
      <p:bgPr>
        <a:solidFill>
          <a:schemeClr val="tx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DD808BC1-0D9E-EAE7-A1E9-FBA8D7C49D9C}"/>
              </a:ext>
            </a:extLst>
          </p:cNvPr>
          <p:cNvSpPr>
            <a:spLocks noGrp="1"/>
          </p:cNvSpPr>
          <p:nvPr>
            <p:ph type="pic" sz="quarter" idx="16" hasCustomPrompt="1"/>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12192000 w 12193200"/>
              <a:gd name="connsiteY3" fmla="*/ 6858000 h 6858000"/>
              <a:gd name="connsiteX4" fmla="*/ 12192000 w 12193200"/>
              <a:gd name="connsiteY4" fmla="*/ 6678000 h 6858000"/>
              <a:gd name="connsiteX5" fmla="*/ 0 w 12193200"/>
              <a:gd name="connsiteY5" fmla="*/ 667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0" y="0"/>
                </a:moveTo>
                <a:lnTo>
                  <a:pt x="12193200" y="0"/>
                </a:lnTo>
                <a:lnTo>
                  <a:pt x="12193200" y="6858000"/>
                </a:lnTo>
                <a:lnTo>
                  <a:pt x="12192000" y="6858000"/>
                </a:lnTo>
                <a:lnTo>
                  <a:pt x="12192000" y="6678000"/>
                </a:lnTo>
                <a:lnTo>
                  <a:pt x="0" y="6678000"/>
                </a:lnTo>
                <a:close/>
              </a:path>
            </a:pathLst>
          </a:custGeom>
          <a:solidFill>
            <a:schemeClr val="bg1">
              <a:lumMod val="85000"/>
            </a:schemeClr>
          </a:solidFill>
        </p:spPr>
        <p:txBody>
          <a:bodyPr wrap="square" lIns="108000" tIns="108000" rIns="108000" bIns="108000" anchor="t" anchorCtr="0">
            <a:noAutofit/>
          </a:bodyPr>
          <a:lstStyle>
            <a:lvl1pPr marL="0" indent="0" algn="r">
              <a:buNone/>
              <a:defRPr sz="1600">
                <a:solidFill>
                  <a:schemeClr val="tx1"/>
                </a:solidFill>
              </a:defRPr>
            </a:lvl1pPr>
          </a:lstStyle>
          <a:p>
            <a:r>
              <a:rPr lang="en-US" dirty="0"/>
              <a:t>Click icon to add picture or click on frame and insert picture using the Insert tab - Pictures</a:t>
            </a:r>
            <a:endParaRPr lang="en-US"/>
          </a:p>
        </p:txBody>
      </p:sp>
      <p:sp>
        <p:nvSpPr>
          <p:cNvPr id="10" name="Dynamic legal" descr="{&quot;templafy&quot;:{&quot;id&quot;:&quot;7228ae6d-aa8e-48ed-8c42-7461f99d94a2&quot;}}">
            <a:extLst>
              <a:ext uri="{FF2B5EF4-FFF2-40B4-BE49-F238E27FC236}">
                <a16:creationId xmlns:a16="http://schemas.microsoft.com/office/drawing/2014/main" id="{60CD9714-4130-AA74-C488-386E326CE2C7}"/>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38afc9f4-608d-4f0d-a321-905147a5a128&quot;}}" hidden="1" title="Form.Cigna_Confidentiality.Cigna_healthcareConfidentiality">
            <a:extLst>
              <a:ext uri="{FF2B5EF4-FFF2-40B4-BE49-F238E27FC236}">
                <a16:creationId xmlns:a16="http://schemas.microsoft.com/office/drawing/2014/main" id="{999DFF29-3CF3-4892-CDB1-E9257DF5C87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33" name="Text Placeholder logo">
            <a:extLst>
              <a:ext uri="{FF2B5EF4-FFF2-40B4-BE49-F238E27FC236}">
                <a16:creationId xmlns:a16="http://schemas.microsoft.com/office/drawing/2014/main" id="{748FB64F-BD95-FBDF-3D49-50F46761B7FD}"/>
              </a:ext>
            </a:extLst>
          </p:cNvPr>
          <p:cNvSpPr>
            <a:spLocks noGrp="1"/>
          </p:cNvSpPr>
          <p:nvPr>
            <p:ph type="body" sz="quarter" idx="17" hasCustomPrompt="1"/>
          </p:nvPr>
        </p:nvSpPr>
        <p:spPr>
          <a:xfrm>
            <a:off x="358775" y="5738400"/>
            <a:ext cx="1396800" cy="7596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stStyle>
          <a:p>
            <a:pPr lvl="0"/>
            <a:r>
              <a:rPr lang="en-US" dirty="0"/>
              <a:t>.</a:t>
            </a:r>
            <a:endParaRPr lang="en-US"/>
          </a:p>
        </p:txBody>
      </p:sp>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endParaRPr lang="en-US"/>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3" name="Date Placeholder 2">
            <a:extLst>
              <a:ext uri="{FF2B5EF4-FFF2-40B4-BE49-F238E27FC236}">
                <a16:creationId xmlns:a16="http://schemas.microsoft.com/office/drawing/2014/main" id="{6C9BF215-4697-4112-AB69-2675B6F76998}"/>
              </a:ext>
            </a:extLst>
          </p:cNvPr>
          <p:cNvSpPr>
            <a:spLocks noGrp="1"/>
          </p:cNvSpPr>
          <p:nvPr>
            <p:ph type="dt" sz="half" idx="18"/>
          </p:nvPr>
        </p:nvSpPr>
        <p:spPr/>
        <p:txBody>
          <a:bodyPr/>
          <a:lstStyle>
            <a:lvl1pPr>
              <a:defRPr>
                <a:solidFill>
                  <a:schemeClr val="bg1"/>
                </a:solidFill>
              </a:defRPr>
            </a:lvl1pPr>
          </a:lstStyle>
          <a:p>
            <a:fld id="{97E681C5-B157-4D86-8E07-0C78129D5B09}" type="datetime4">
              <a:rPr lang="en-US" smtClean="0"/>
              <a:t>August 3, 2023</a:t>
            </a:fld>
            <a:endParaRPr lang="en-US" dirty="0"/>
          </a:p>
        </p:txBody>
      </p:sp>
      <p:sp>
        <p:nvSpPr>
          <p:cNvPr id="4" name="Footer Placeholder 3">
            <a:extLst>
              <a:ext uri="{FF2B5EF4-FFF2-40B4-BE49-F238E27FC236}">
                <a16:creationId xmlns:a16="http://schemas.microsoft.com/office/drawing/2014/main" id="{84DE97FF-E3F2-109F-5DAA-325105ED756E}"/>
              </a:ext>
            </a:extLst>
          </p:cNvPr>
          <p:cNvSpPr>
            <a:spLocks noGrp="1"/>
          </p:cNvSpPr>
          <p:nvPr>
            <p:ph type="ftr" sz="quarter" idx="19"/>
          </p:nvPr>
        </p:nvSpPr>
        <p:spPr/>
        <p:txBody>
          <a:bodyPr/>
          <a:lstStyle>
            <a:lvl1pPr>
              <a:defRPr>
                <a:solidFill>
                  <a:schemeClr val="bg1"/>
                </a:solidFill>
              </a:defRPr>
            </a:lvl1pPr>
          </a:lstStyle>
          <a:p>
            <a:endParaRPr lang="en-US" dirty="0"/>
          </a:p>
        </p:txBody>
      </p:sp>
      <p:sp>
        <p:nvSpPr>
          <p:cNvPr id="7" name="Slide Number Placeholder 6">
            <a:extLst>
              <a:ext uri="{FF2B5EF4-FFF2-40B4-BE49-F238E27FC236}">
                <a16:creationId xmlns:a16="http://schemas.microsoft.com/office/drawing/2014/main" id="{E2870107-3878-827C-44EE-8E3B7FE6101E}"/>
              </a:ext>
            </a:extLst>
          </p:cNvPr>
          <p:cNvSpPr>
            <a:spLocks noGrp="1"/>
          </p:cNvSpPr>
          <p:nvPr>
            <p:ph type="sldNum" sz="quarter" idx="20"/>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706912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16" name="Picture Placeholder 15">
            <a:extLst>
              <a:ext uri="{FF2B5EF4-FFF2-40B4-BE49-F238E27FC236}">
                <a16:creationId xmlns:a16="http://schemas.microsoft.com/office/drawing/2014/main" id="{ED4EC965-6865-A3F8-25A9-943E5B1DF779}"/>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endParaRPr lang="en-US"/>
          </a:p>
        </p:txBody>
      </p:sp>
      <p:sp>
        <p:nvSpPr>
          <p:cNvPr id="5" name="Dynamic legal" descr="{&quot;templafy&quot;:{&quot;id&quot;:&quot;2d849296-c342-4f25-a966-1d47018e3a02&quot;}}">
            <a:extLst>
              <a:ext uri="{FF2B5EF4-FFF2-40B4-BE49-F238E27FC236}">
                <a16:creationId xmlns:a16="http://schemas.microsoft.com/office/drawing/2014/main" id="{11B4D32B-4FEF-E35A-438F-9955571939F7}"/>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8" name="Dynmic Internal use only" descr="{&quot;templafy&quot;:{&quot;id&quot;:&quot;4daca1e6-463b-45d4-b986-8afc3af4da60&quot;}}" hidden="1" title="Form.Cigna_Confidentiality.Cigna_healthcareConfidentiality">
            <a:extLst>
              <a:ext uri="{FF2B5EF4-FFF2-40B4-BE49-F238E27FC236}">
                <a16:creationId xmlns:a16="http://schemas.microsoft.com/office/drawing/2014/main" id="{B1C548A5-7A7D-D196-5577-FF273D6853F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01155BA4-9690-54DE-D396-BEE36AEBE8F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8775" y="5738400"/>
            <a:ext cx="1396799" cy="758676"/>
          </a:xfrm>
          <a:prstGeom prst="rect">
            <a:avLst/>
          </a:prstGeom>
        </p:spPr>
      </p:pic>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4676400"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9" name="Subtitle 2">
            <a:extLst>
              <a:ext uri="{FF2B5EF4-FFF2-40B4-BE49-F238E27FC236}">
                <a16:creationId xmlns:a16="http://schemas.microsoft.com/office/drawing/2014/main" id="{098F6BE2-5CCD-41E0-71C3-2AC0B438B152}"/>
              </a:ext>
            </a:extLst>
          </p:cNvPr>
          <p:cNvSpPr>
            <a:spLocks noGrp="1"/>
          </p:cNvSpPr>
          <p:nvPr>
            <p:ph type="subTitle" idx="1" hasCustomPrompt="1"/>
          </p:nvPr>
        </p:nvSpPr>
        <p:spPr>
          <a:xfrm>
            <a:off x="359998" y="4914000"/>
            <a:ext cx="46764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2" name="Date Placeholder 1">
            <a:extLst>
              <a:ext uri="{FF2B5EF4-FFF2-40B4-BE49-F238E27FC236}">
                <a16:creationId xmlns:a16="http://schemas.microsoft.com/office/drawing/2014/main" id="{DD5C7FCD-AC48-ACD1-35FF-437BA9936739}"/>
              </a:ext>
            </a:extLst>
          </p:cNvPr>
          <p:cNvSpPr>
            <a:spLocks noGrp="1"/>
          </p:cNvSpPr>
          <p:nvPr>
            <p:ph type="dt" sz="half" idx="17"/>
          </p:nvPr>
        </p:nvSpPr>
        <p:spPr/>
        <p:txBody>
          <a:bodyPr/>
          <a:lstStyle>
            <a:lvl1pPr>
              <a:defRPr>
                <a:solidFill>
                  <a:schemeClr val="tx1"/>
                </a:solidFill>
              </a:defRPr>
            </a:lvl1pPr>
          </a:lstStyle>
          <a:p>
            <a:fld id="{0AF05872-331D-431E-80AB-892636B3EBC4}" type="datetime4">
              <a:rPr lang="en-US" smtClean="0"/>
              <a:t>August 3, 2023</a:t>
            </a:fld>
            <a:endParaRPr lang="en-US" dirty="0"/>
          </a:p>
        </p:txBody>
      </p:sp>
      <p:sp>
        <p:nvSpPr>
          <p:cNvPr id="7" name="Footer Placeholder 6">
            <a:extLst>
              <a:ext uri="{FF2B5EF4-FFF2-40B4-BE49-F238E27FC236}">
                <a16:creationId xmlns:a16="http://schemas.microsoft.com/office/drawing/2014/main" id="{E1B730B9-DB20-8806-A85A-0B3815542F96}"/>
              </a:ext>
            </a:extLst>
          </p:cNvPr>
          <p:cNvSpPr>
            <a:spLocks noGrp="1"/>
          </p:cNvSpPr>
          <p:nvPr>
            <p:ph type="ftr" sz="quarter" idx="18"/>
          </p:nvPr>
        </p:nvSpPr>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3B8F2E49-B95B-22DC-F91C-332DF9B4BD78}"/>
              </a:ext>
            </a:extLst>
          </p:cNvPr>
          <p:cNvSpPr>
            <a:spLocks noGrp="1"/>
          </p:cNvSpPr>
          <p:nvPr>
            <p:ph type="sldNum" sz="quarter" idx="19"/>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8901271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 Cover and picture">
    <p:bg bwMode="ltGray">
      <p:bgPr>
        <a:solidFill>
          <a:schemeClr val="accent3"/>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 name="Picture Placeholder 4">
            <a:extLst>
              <a:ext uri="{FF2B5EF4-FFF2-40B4-BE49-F238E27FC236}">
                <a16:creationId xmlns:a16="http://schemas.microsoft.com/office/drawing/2014/main" id="{DC3F8057-12BE-38CC-B6F4-AD96D0FEAAAC}"/>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endParaRPr lang="en-US"/>
          </a:p>
        </p:txBody>
      </p:sp>
      <p:sp>
        <p:nvSpPr>
          <p:cNvPr id="8" name="Dynamic legal" descr="{&quot;templafy&quot;:{&quot;id&quot;:&quot;741e806e-eae1-410a-8719-23ed77a4a843&quot;}}">
            <a:extLst>
              <a:ext uri="{FF2B5EF4-FFF2-40B4-BE49-F238E27FC236}">
                <a16:creationId xmlns:a16="http://schemas.microsoft.com/office/drawing/2014/main" id="{5B7198C0-317E-DF42-0318-75B4D4E8E824}"/>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48e23ece-d068-47ea-924d-2853c26cbee9&quot;}}" hidden="1" title="Form.Cigna_Confidentiality.Cigna_healthcareConfidentiality">
            <a:extLst>
              <a:ext uri="{FF2B5EF4-FFF2-40B4-BE49-F238E27FC236}">
                <a16:creationId xmlns:a16="http://schemas.microsoft.com/office/drawing/2014/main" id="{CAFADA8D-5700-6A24-0A13-07496FFAEBD4}"/>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01155BA4-9690-54DE-D396-BEE36AEBE8F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8775" y="5738400"/>
            <a:ext cx="1396799" cy="758676"/>
          </a:xfrm>
          <a:prstGeom prst="rect">
            <a:avLst/>
          </a:prstGeom>
        </p:spPr>
      </p:pic>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4676400"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2" name="Subtitle 2">
            <a:extLst>
              <a:ext uri="{FF2B5EF4-FFF2-40B4-BE49-F238E27FC236}">
                <a16:creationId xmlns:a16="http://schemas.microsoft.com/office/drawing/2014/main" id="{295DDA6B-AC8C-A901-7118-1CD00897B63A}"/>
              </a:ext>
            </a:extLst>
          </p:cNvPr>
          <p:cNvSpPr>
            <a:spLocks noGrp="1"/>
          </p:cNvSpPr>
          <p:nvPr>
            <p:ph type="subTitle" idx="1" hasCustomPrompt="1"/>
          </p:nvPr>
        </p:nvSpPr>
        <p:spPr>
          <a:xfrm>
            <a:off x="359998" y="4914000"/>
            <a:ext cx="46764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7" name="Date Placeholder 1">
            <a:extLst>
              <a:ext uri="{FF2B5EF4-FFF2-40B4-BE49-F238E27FC236}">
                <a16:creationId xmlns:a16="http://schemas.microsoft.com/office/drawing/2014/main" id="{9BF78AF2-297F-235E-F639-F68E31D9E763}"/>
              </a:ext>
            </a:extLst>
          </p:cNvPr>
          <p:cNvSpPr>
            <a:spLocks noGrp="1"/>
          </p:cNvSpPr>
          <p:nvPr>
            <p:ph type="dt" sz="half" idx="17"/>
          </p:nvPr>
        </p:nvSpPr>
        <p:spPr>
          <a:xfrm>
            <a:off x="9885098" y="6318000"/>
            <a:ext cx="1588102" cy="180000"/>
          </a:xfrm>
        </p:spPr>
        <p:txBody>
          <a:bodyPr/>
          <a:lstStyle>
            <a:lvl1pPr>
              <a:defRPr>
                <a:solidFill>
                  <a:schemeClr val="tx1"/>
                </a:solidFill>
              </a:defRPr>
            </a:lvl1pPr>
          </a:lstStyle>
          <a:p>
            <a:fld id="{1F5B2AAA-B38E-4A11-879F-3A8546A96634}" type="datetime4">
              <a:rPr lang="en-US" smtClean="0"/>
              <a:t>August 3, 2023</a:t>
            </a:fld>
            <a:endParaRPr lang="en-US" dirty="0"/>
          </a:p>
        </p:txBody>
      </p:sp>
      <p:sp>
        <p:nvSpPr>
          <p:cNvPr id="9" name="Footer Placeholder 6">
            <a:extLst>
              <a:ext uri="{FF2B5EF4-FFF2-40B4-BE49-F238E27FC236}">
                <a16:creationId xmlns:a16="http://schemas.microsoft.com/office/drawing/2014/main" id="{37AD13BB-B2F1-A580-B1A7-9233F7FDD424}"/>
              </a:ext>
            </a:extLst>
          </p:cNvPr>
          <p:cNvSpPr>
            <a:spLocks noGrp="1"/>
          </p:cNvSpPr>
          <p:nvPr>
            <p:ph type="ftr" sz="quarter" idx="18"/>
          </p:nvPr>
        </p:nvSpPr>
        <p:spPr>
          <a:xfrm>
            <a:off x="6541200" y="6318000"/>
            <a:ext cx="3343898" cy="180000"/>
          </a:xfrm>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6DAFAA34-7650-B385-0DD8-5608BC81D7D3}"/>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4108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 Cover and picture">
    <p:bg bwMode="ltGray">
      <p:bgPr>
        <a:solidFill>
          <a:schemeClr val="accent5"/>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 name="Picture Placeholder 4">
            <a:extLst>
              <a:ext uri="{FF2B5EF4-FFF2-40B4-BE49-F238E27FC236}">
                <a16:creationId xmlns:a16="http://schemas.microsoft.com/office/drawing/2014/main" id="{72B71523-1CD5-C290-0697-AE0AF18C2D3E}"/>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endParaRPr lang="en-US"/>
          </a:p>
        </p:txBody>
      </p:sp>
      <p:sp>
        <p:nvSpPr>
          <p:cNvPr id="8" name="Dynamic legal" descr="{&quot;templafy&quot;:{&quot;id&quot;:&quot;e5cd5029-2d32-4f58-92fb-3bfaef4091a6&quot;}}">
            <a:extLst>
              <a:ext uri="{FF2B5EF4-FFF2-40B4-BE49-F238E27FC236}">
                <a16:creationId xmlns:a16="http://schemas.microsoft.com/office/drawing/2014/main" id="{3A1EC0A8-548B-F093-3F7C-D2744B7080C8}"/>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5657fc9c-fb84-4c30-80dd-4c07119dd8c1&quot;}}" hidden="1" title="Form.Cigna_Confidentiality.Cigna_healthcareConfidentiality">
            <a:extLst>
              <a:ext uri="{FF2B5EF4-FFF2-40B4-BE49-F238E27FC236}">
                <a16:creationId xmlns:a16="http://schemas.microsoft.com/office/drawing/2014/main" id="{1A765C6B-A34F-EE16-8BDD-315AD6F56A3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01155BA4-9690-54DE-D396-BEE36AEBE8F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8775" y="5738400"/>
            <a:ext cx="1396799" cy="758676"/>
          </a:xfrm>
          <a:prstGeom prst="rect">
            <a:avLst/>
          </a:prstGeom>
        </p:spPr>
      </p:pic>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4676400"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2" name="Subtitle 2">
            <a:extLst>
              <a:ext uri="{FF2B5EF4-FFF2-40B4-BE49-F238E27FC236}">
                <a16:creationId xmlns:a16="http://schemas.microsoft.com/office/drawing/2014/main" id="{7C3AB6C4-8CAE-CB4D-2397-DBDC7ACF35D6}"/>
              </a:ext>
            </a:extLst>
          </p:cNvPr>
          <p:cNvSpPr>
            <a:spLocks noGrp="1"/>
          </p:cNvSpPr>
          <p:nvPr>
            <p:ph type="subTitle" idx="1" hasCustomPrompt="1"/>
          </p:nvPr>
        </p:nvSpPr>
        <p:spPr>
          <a:xfrm>
            <a:off x="359998" y="4914000"/>
            <a:ext cx="46764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7" name="Date Placeholder 1">
            <a:extLst>
              <a:ext uri="{FF2B5EF4-FFF2-40B4-BE49-F238E27FC236}">
                <a16:creationId xmlns:a16="http://schemas.microsoft.com/office/drawing/2014/main" id="{11054277-595B-B532-8981-AB11FD0F158A}"/>
              </a:ext>
            </a:extLst>
          </p:cNvPr>
          <p:cNvSpPr>
            <a:spLocks noGrp="1"/>
          </p:cNvSpPr>
          <p:nvPr>
            <p:ph type="dt" sz="half" idx="17"/>
          </p:nvPr>
        </p:nvSpPr>
        <p:spPr>
          <a:xfrm>
            <a:off x="9885098" y="6318000"/>
            <a:ext cx="1588102" cy="180000"/>
          </a:xfrm>
        </p:spPr>
        <p:txBody>
          <a:bodyPr/>
          <a:lstStyle>
            <a:lvl1pPr>
              <a:defRPr>
                <a:solidFill>
                  <a:schemeClr val="tx1"/>
                </a:solidFill>
              </a:defRPr>
            </a:lvl1pPr>
          </a:lstStyle>
          <a:p>
            <a:fld id="{A4A36FC6-8660-4F9E-8F2C-067F5D4B8D6C}" type="datetime4">
              <a:rPr lang="en-US" smtClean="0"/>
              <a:t>August 3, 2023</a:t>
            </a:fld>
            <a:endParaRPr lang="en-US" dirty="0"/>
          </a:p>
        </p:txBody>
      </p:sp>
      <p:sp>
        <p:nvSpPr>
          <p:cNvPr id="9" name="Footer Placeholder 6">
            <a:extLst>
              <a:ext uri="{FF2B5EF4-FFF2-40B4-BE49-F238E27FC236}">
                <a16:creationId xmlns:a16="http://schemas.microsoft.com/office/drawing/2014/main" id="{D6F29D76-FEF0-3D2C-70C5-C3FB30FBEF17}"/>
              </a:ext>
            </a:extLst>
          </p:cNvPr>
          <p:cNvSpPr>
            <a:spLocks noGrp="1"/>
          </p:cNvSpPr>
          <p:nvPr>
            <p:ph type="ftr" sz="quarter" idx="18"/>
          </p:nvPr>
        </p:nvSpPr>
        <p:spPr>
          <a:xfrm>
            <a:off x="6541200" y="6318000"/>
            <a:ext cx="3343898" cy="180000"/>
          </a:xfrm>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02BAD4C6-2A6C-C9C6-1699-885FE6D4503C}"/>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945641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FB7A62FA-117D-4C80-FBCC-784C50549712}"/>
              </a:ext>
            </a:extLst>
          </p:cNvPr>
          <p:cNvSpPr>
            <a:spLocks noGrp="1"/>
          </p:cNvSpPr>
          <p:nvPr>
            <p:ph type="pic" sz="quarter" idx="21" hasCustomPrompt="1"/>
          </p:nvPr>
        </p:nvSpPr>
        <p:spPr>
          <a:xfrm>
            <a:off x="0" y="0"/>
            <a:ext cx="9650095" cy="6678000"/>
          </a:xfrm>
          <a:custGeom>
            <a:avLst/>
            <a:gdLst>
              <a:gd name="connsiteX0" fmla="*/ 0 w 9650095"/>
              <a:gd name="connsiteY0" fmla="*/ 0 h 6678000"/>
              <a:gd name="connsiteX1" fmla="*/ 9650095 w 9650095"/>
              <a:gd name="connsiteY1" fmla="*/ 0 h 6678000"/>
              <a:gd name="connsiteX2" fmla="*/ 8347202 w 9650095"/>
              <a:gd name="connsiteY2" fmla="*/ 5439537 h 6678000"/>
              <a:gd name="connsiteX3" fmla="*/ 8337112 w 9650095"/>
              <a:gd name="connsiteY3" fmla="*/ 6547211 h 6678000"/>
              <a:gd name="connsiteX4" fmla="*/ 8353971 w 9650095"/>
              <a:gd name="connsiteY4" fmla="*/ 6678000 h 6678000"/>
              <a:gd name="connsiteX5" fmla="*/ 0 w 9650095"/>
              <a:gd name="connsiteY5" fmla="*/ 667800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0095" h="6678000">
                <a:moveTo>
                  <a:pt x="0" y="0"/>
                </a:moveTo>
                <a:lnTo>
                  <a:pt x="9650095" y="0"/>
                </a:lnTo>
                <a:cubicBezTo>
                  <a:pt x="9650095" y="0"/>
                  <a:pt x="8523859" y="3660394"/>
                  <a:pt x="8347202" y="5439537"/>
                </a:cubicBezTo>
                <a:cubicBezTo>
                  <a:pt x="8305959" y="5854732"/>
                  <a:pt x="8306579" y="6222349"/>
                  <a:pt x="8337112" y="6547211"/>
                </a:cubicBezTo>
                <a:lnTo>
                  <a:pt x="8353971" y="6678000"/>
                </a:lnTo>
                <a:lnTo>
                  <a:pt x="0" y="6678000"/>
                </a:lnTo>
                <a:close/>
              </a:path>
            </a:pathLst>
          </a:custGeom>
          <a:solidFill>
            <a:schemeClr val="tx1">
              <a:lumMod val="85000"/>
            </a:schemeClr>
          </a:solidFill>
        </p:spPr>
        <p:txBody>
          <a:bodyPr wrap="square" lIns="108000" tIns="72000" rIns="108000" bIns="0" anchor="t" anchorCtr="0">
            <a:noAutofit/>
          </a:bodyPr>
          <a:lstStyle>
            <a:lvl1pPr marL="0" indent="0" algn="l">
              <a:spcAft>
                <a:spcPts val="0"/>
              </a:spcAft>
              <a:buFont typeface="Arial" panose="020B0604020202020204" pitchFamily="34" charset="0"/>
              <a:buNone/>
              <a:defRPr>
                <a:solidFill>
                  <a:schemeClr val="bg1"/>
                </a:solidFill>
              </a:defRPr>
            </a:lvl1pPr>
          </a:lstStyle>
          <a:p>
            <a:r>
              <a:rPr lang="en-US" dirty="0"/>
              <a:t>Click icon to add picture or click on frame and insert picture using the Insert tab - Pictures</a:t>
            </a:r>
            <a:endParaRPr lang="en-US"/>
          </a:p>
        </p:txBody>
      </p:sp>
      <p:sp>
        <p:nvSpPr>
          <p:cNvPr id="11" name="Dynamic legal" descr="{&quot;templafy&quot;:{&quot;id&quot;:&quot;75b95555-d5ef-465a-8738-ad69647f54ea&quot;}}">
            <a:extLst>
              <a:ext uri="{FF2B5EF4-FFF2-40B4-BE49-F238E27FC236}">
                <a16:creationId xmlns:a16="http://schemas.microsoft.com/office/drawing/2014/main" id="{EF8A2AE8-892C-928A-BE6A-6F50B4F47069}"/>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e1c3a590-7946-4085-ae85-e01144da64cb&quot;}}" hidden="1" title="Form.Cigna_Confidentiality.Cigna_healthcareConfidentiality">
            <a:extLst>
              <a:ext uri="{FF2B5EF4-FFF2-40B4-BE49-F238E27FC236}">
                <a16:creationId xmlns:a16="http://schemas.microsoft.com/office/drawing/2014/main" id="{A58F6C25-841E-F9D0-5531-344CDA626D0E}"/>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9" name="Text Placeholder logo">
            <a:extLst>
              <a:ext uri="{FF2B5EF4-FFF2-40B4-BE49-F238E27FC236}">
                <a16:creationId xmlns:a16="http://schemas.microsoft.com/office/drawing/2014/main" id="{218D1888-5A40-7BB4-FD40-23F04A7C82B3}"/>
              </a:ext>
            </a:extLst>
          </p:cNvPr>
          <p:cNvSpPr>
            <a:spLocks noGrp="1"/>
          </p:cNvSpPr>
          <p:nvPr>
            <p:ph type="body" sz="quarter" idx="17" hasCustomPrompt="1"/>
          </p:nvPr>
        </p:nvSpPr>
        <p:spPr>
          <a:xfrm>
            <a:off x="358775" y="5738400"/>
            <a:ext cx="1396800" cy="7596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stStyle>
          <a:p>
            <a:pPr lvl="0"/>
            <a:r>
              <a:rPr lang="en-US" dirty="0"/>
              <a:t>.</a:t>
            </a:r>
            <a:endParaRPr lang="en-US"/>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6800"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6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2" name="Date Placeholder 1">
            <a:extLst>
              <a:ext uri="{FF2B5EF4-FFF2-40B4-BE49-F238E27FC236}">
                <a16:creationId xmlns:a16="http://schemas.microsoft.com/office/drawing/2014/main" id="{C04A04B7-ECEC-9516-BA61-8DF3F5126838}"/>
              </a:ext>
            </a:extLst>
          </p:cNvPr>
          <p:cNvSpPr>
            <a:spLocks noGrp="1"/>
          </p:cNvSpPr>
          <p:nvPr>
            <p:ph type="dt" sz="half" idx="18"/>
          </p:nvPr>
        </p:nvSpPr>
        <p:spPr>
          <a:xfrm>
            <a:off x="9885098" y="6318000"/>
            <a:ext cx="1588102" cy="180000"/>
          </a:xfrm>
        </p:spPr>
        <p:txBody>
          <a:bodyPr/>
          <a:lstStyle>
            <a:lvl1pPr>
              <a:defRPr>
                <a:solidFill>
                  <a:schemeClr val="tx1"/>
                </a:solidFill>
              </a:defRPr>
            </a:lvl1pPr>
          </a:lstStyle>
          <a:p>
            <a:fld id="{EA38ABBE-48C4-4A70-A8B6-A46D601BDA13}" type="datetime4">
              <a:rPr lang="en-US" smtClean="0"/>
              <a:t>August 3, 2023</a:t>
            </a:fld>
            <a:endParaRPr lang="en-US" dirty="0"/>
          </a:p>
        </p:txBody>
      </p:sp>
      <p:sp>
        <p:nvSpPr>
          <p:cNvPr id="3" name="Slide Number Placeholder 9">
            <a:extLst>
              <a:ext uri="{FF2B5EF4-FFF2-40B4-BE49-F238E27FC236}">
                <a16:creationId xmlns:a16="http://schemas.microsoft.com/office/drawing/2014/main" id="{A08E2AC8-24CB-456F-D16B-56AC8480CE1A}"/>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2" name="Footer Placeholder 6">
            <a:extLst>
              <a:ext uri="{FF2B5EF4-FFF2-40B4-BE49-F238E27FC236}">
                <a16:creationId xmlns:a16="http://schemas.microsoft.com/office/drawing/2014/main" id="{47FDD2A7-1887-CF90-1141-953384B4B6FE}"/>
              </a:ext>
            </a:extLst>
          </p:cNvPr>
          <p:cNvSpPr>
            <a:spLocks noGrp="1"/>
          </p:cNvSpPr>
          <p:nvPr>
            <p:ph type="ftr" sz="quarter" idx="20"/>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6355206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3" name="Picture Placeholder 2">
            <a:extLst>
              <a:ext uri="{FF2B5EF4-FFF2-40B4-BE49-F238E27FC236}">
                <a16:creationId xmlns:a16="http://schemas.microsoft.com/office/drawing/2014/main" id="{4FE246F1-8DD5-E4B4-9816-84E2452AAA61}"/>
              </a:ext>
            </a:extLst>
          </p:cNvPr>
          <p:cNvSpPr>
            <a:spLocks noGrp="1"/>
          </p:cNvSpPr>
          <p:nvPr>
            <p:ph type="pic" sz="quarter" idx="21" hasCustomPrompt="1"/>
          </p:nvPr>
        </p:nvSpPr>
        <p:spPr>
          <a:xfrm>
            <a:off x="0" y="0"/>
            <a:ext cx="9650095" cy="6678000"/>
          </a:xfrm>
          <a:custGeom>
            <a:avLst/>
            <a:gdLst>
              <a:gd name="connsiteX0" fmla="*/ 0 w 9650095"/>
              <a:gd name="connsiteY0" fmla="*/ 0 h 6678000"/>
              <a:gd name="connsiteX1" fmla="*/ 9650095 w 9650095"/>
              <a:gd name="connsiteY1" fmla="*/ 0 h 6678000"/>
              <a:gd name="connsiteX2" fmla="*/ 8347202 w 9650095"/>
              <a:gd name="connsiteY2" fmla="*/ 5439537 h 6678000"/>
              <a:gd name="connsiteX3" fmla="*/ 8337112 w 9650095"/>
              <a:gd name="connsiteY3" fmla="*/ 6547211 h 6678000"/>
              <a:gd name="connsiteX4" fmla="*/ 8353971 w 9650095"/>
              <a:gd name="connsiteY4" fmla="*/ 6678000 h 6678000"/>
              <a:gd name="connsiteX5" fmla="*/ 0 w 9650095"/>
              <a:gd name="connsiteY5" fmla="*/ 667800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0095" h="6678000">
                <a:moveTo>
                  <a:pt x="0" y="0"/>
                </a:moveTo>
                <a:lnTo>
                  <a:pt x="9650095" y="0"/>
                </a:lnTo>
                <a:cubicBezTo>
                  <a:pt x="9650095" y="0"/>
                  <a:pt x="8523859" y="3660394"/>
                  <a:pt x="8347202" y="5439537"/>
                </a:cubicBezTo>
                <a:cubicBezTo>
                  <a:pt x="8305959" y="5854732"/>
                  <a:pt x="8306579" y="6222349"/>
                  <a:pt x="8337112" y="6547211"/>
                </a:cubicBezTo>
                <a:lnTo>
                  <a:pt x="8353971" y="6678000"/>
                </a:lnTo>
                <a:lnTo>
                  <a:pt x="0" y="6678000"/>
                </a:lnTo>
                <a:close/>
              </a:path>
            </a:pathLst>
          </a:custGeom>
          <a:solidFill>
            <a:schemeClr val="tx1">
              <a:lumMod val="85000"/>
            </a:schemeClr>
          </a:solidFill>
        </p:spPr>
        <p:txBody>
          <a:bodyPr wrap="square" lIns="108000" tIns="72000" rIns="108000" bIns="0" anchor="t" anchorCtr="0">
            <a:noAutofit/>
          </a:bodyPr>
          <a:lstStyle>
            <a:lvl1pPr marL="0" indent="0" algn="l">
              <a:spcAft>
                <a:spcPts val="0"/>
              </a:spcAft>
              <a:buFont typeface="Arial" panose="020B0604020202020204" pitchFamily="34" charset="0"/>
              <a:buNone/>
              <a:defRPr>
                <a:solidFill>
                  <a:schemeClr val="bg1"/>
                </a:solidFill>
              </a:defRPr>
            </a:lvl1pPr>
          </a:lstStyle>
          <a:p>
            <a:r>
              <a:rPr lang="en-US" dirty="0"/>
              <a:t>Click icon to add picture or click on frame and insert picture using the Insert tab - Pictures</a:t>
            </a:r>
            <a:endParaRPr lang="en-US"/>
          </a:p>
        </p:txBody>
      </p:sp>
      <p:sp>
        <p:nvSpPr>
          <p:cNvPr id="5" name="Dynamic legal" descr="{&quot;templafy&quot;:{&quot;id&quot;:&quot;da1747c7-7938-4440-9894-3ad3b7419c26&quot;}}">
            <a:extLst>
              <a:ext uri="{FF2B5EF4-FFF2-40B4-BE49-F238E27FC236}">
                <a16:creationId xmlns:a16="http://schemas.microsoft.com/office/drawing/2014/main" id="{0D7F5B99-6172-CA5C-7EBD-8A390C7C3B6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2" name="Dynmic Internal use only" descr="{&quot;templafy&quot;:{&quot;id&quot;:&quot;960d8d22-f470-4757-8d09-3f977d6421e6&quot;}}" hidden="1" title="Form.Cigna_Confidentiality.Cigna_healthcareConfidentiality">
            <a:extLst>
              <a:ext uri="{FF2B5EF4-FFF2-40B4-BE49-F238E27FC236}">
                <a16:creationId xmlns:a16="http://schemas.microsoft.com/office/drawing/2014/main" id="{5B4DCF06-C2DD-86AA-462D-027E576CD46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9" name="Text Placeholder logo">
            <a:extLst>
              <a:ext uri="{FF2B5EF4-FFF2-40B4-BE49-F238E27FC236}">
                <a16:creationId xmlns:a16="http://schemas.microsoft.com/office/drawing/2014/main" id="{218D1888-5A40-7BB4-FD40-23F04A7C82B3}"/>
              </a:ext>
            </a:extLst>
          </p:cNvPr>
          <p:cNvSpPr>
            <a:spLocks noGrp="1"/>
          </p:cNvSpPr>
          <p:nvPr>
            <p:ph type="body" sz="quarter" idx="17" hasCustomPrompt="1"/>
          </p:nvPr>
        </p:nvSpPr>
        <p:spPr>
          <a:xfrm>
            <a:off x="358775" y="5738400"/>
            <a:ext cx="1396800" cy="7596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stStyle>
          <a:p>
            <a:pPr lvl="0"/>
            <a:r>
              <a:rPr lang="en-US" dirty="0"/>
              <a:t>.</a:t>
            </a:r>
            <a:endParaRPr lang="en-US"/>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7"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8"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7" name="Date Placeholder 1">
            <a:extLst>
              <a:ext uri="{FF2B5EF4-FFF2-40B4-BE49-F238E27FC236}">
                <a16:creationId xmlns:a16="http://schemas.microsoft.com/office/drawing/2014/main" id="{228904D9-701C-5423-693C-FA78F1DAB3E8}"/>
              </a:ext>
            </a:extLst>
          </p:cNvPr>
          <p:cNvSpPr>
            <a:spLocks noGrp="1"/>
          </p:cNvSpPr>
          <p:nvPr>
            <p:ph type="dt" sz="half" idx="18"/>
          </p:nvPr>
        </p:nvSpPr>
        <p:spPr>
          <a:xfrm>
            <a:off x="9885098" y="6318000"/>
            <a:ext cx="1588102" cy="180000"/>
          </a:xfrm>
        </p:spPr>
        <p:txBody>
          <a:bodyPr/>
          <a:lstStyle>
            <a:lvl1pPr>
              <a:defRPr>
                <a:solidFill>
                  <a:schemeClr val="tx1"/>
                </a:solidFill>
              </a:defRPr>
            </a:lvl1pPr>
          </a:lstStyle>
          <a:p>
            <a:fld id="{56086B65-FA9A-4CB4-A3BE-AA9513CD03E1}" type="datetime4">
              <a:rPr lang="en-US" smtClean="0"/>
              <a:t>August 3, 2023</a:t>
            </a:fld>
            <a:endParaRPr lang="en-US" dirty="0"/>
          </a:p>
        </p:txBody>
      </p:sp>
      <p:sp>
        <p:nvSpPr>
          <p:cNvPr id="8" name="Slide Number Placeholder 9">
            <a:extLst>
              <a:ext uri="{FF2B5EF4-FFF2-40B4-BE49-F238E27FC236}">
                <a16:creationId xmlns:a16="http://schemas.microsoft.com/office/drawing/2014/main" id="{100478DC-53AC-A6DC-E7B7-565F138D561F}"/>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1" name="Footer Placeholder 6">
            <a:extLst>
              <a:ext uri="{FF2B5EF4-FFF2-40B4-BE49-F238E27FC236}">
                <a16:creationId xmlns:a16="http://schemas.microsoft.com/office/drawing/2014/main" id="{AE8E3507-9E29-AC74-C724-26DF27A23B41}"/>
              </a:ext>
            </a:extLst>
          </p:cNvPr>
          <p:cNvSpPr>
            <a:spLocks noGrp="1"/>
          </p:cNvSpPr>
          <p:nvPr>
            <p:ph type="ftr" sz="quarter" idx="20"/>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0617716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 name="Picture Placeholder 1">
            <a:extLst>
              <a:ext uri="{FF2B5EF4-FFF2-40B4-BE49-F238E27FC236}">
                <a16:creationId xmlns:a16="http://schemas.microsoft.com/office/drawing/2014/main" id="{2DA42368-07DC-A18A-7B5D-9040BAFD08B0}"/>
              </a:ext>
            </a:extLst>
          </p:cNvPr>
          <p:cNvSpPr>
            <a:spLocks noGrp="1"/>
          </p:cNvSpPr>
          <p:nvPr>
            <p:ph type="pic" sz="quarter" idx="21" hasCustomPrompt="1"/>
          </p:nvPr>
        </p:nvSpPr>
        <p:spPr>
          <a:xfrm>
            <a:off x="0" y="0"/>
            <a:ext cx="9650095" cy="6678000"/>
          </a:xfrm>
          <a:custGeom>
            <a:avLst/>
            <a:gdLst>
              <a:gd name="connsiteX0" fmla="*/ 0 w 9650095"/>
              <a:gd name="connsiteY0" fmla="*/ 0 h 6678000"/>
              <a:gd name="connsiteX1" fmla="*/ 9650095 w 9650095"/>
              <a:gd name="connsiteY1" fmla="*/ 0 h 6678000"/>
              <a:gd name="connsiteX2" fmla="*/ 8347202 w 9650095"/>
              <a:gd name="connsiteY2" fmla="*/ 5439537 h 6678000"/>
              <a:gd name="connsiteX3" fmla="*/ 8337112 w 9650095"/>
              <a:gd name="connsiteY3" fmla="*/ 6547211 h 6678000"/>
              <a:gd name="connsiteX4" fmla="*/ 8353971 w 9650095"/>
              <a:gd name="connsiteY4" fmla="*/ 6678000 h 6678000"/>
              <a:gd name="connsiteX5" fmla="*/ 0 w 9650095"/>
              <a:gd name="connsiteY5" fmla="*/ 667800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0095" h="6678000">
                <a:moveTo>
                  <a:pt x="0" y="0"/>
                </a:moveTo>
                <a:lnTo>
                  <a:pt x="9650095" y="0"/>
                </a:lnTo>
                <a:cubicBezTo>
                  <a:pt x="9650095" y="0"/>
                  <a:pt x="8523859" y="3660394"/>
                  <a:pt x="8347202" y="5439537"/>
                </a:cubicBezTo>
                <a:cubicBezTo>
                  <a:pt x="8305959" y="5854732"/>
                  <a:pt x="8306579" y="6222349"/>
                  <a:pt x="8337112" y="6547211"/>
                </a:cubicBezTo>
                <a:lnTo>
                  <a:pt x="8353971" y="6678000"/>
                </a:lnTo>
                <a:lnTo>
                  <a:pt x="0" y="6678000"/>
                </a:lnTo>
                <a:close/>
              </a:path>
            </a:pathLst>
          </a:custGeom>
          <a:solidFill>
            <a:schemeClr val="tx1">
              <a:lumMod val="85000"/>
            </a:schemeClr>
          </a:solidFill>
        </p:spPr>
        <p:txBody>
          <a:bodyPr wrap="square" lIns="108000" tIns="72000" rIns="108000" bIns="0" anchor="t" anchorCtr="0">
            <a:noAutofit/>
          </a:bodyPr>
          <a:lstStyle>
            <a:lvl1pPr marL="0" indent="0" algn="l">
              <a:spcAft>
                <a:spcPts val="0"/>
              </a:spcAft>
              <a:buFont typeface="Arial" panose="020B0604020202020204" pitchFamily="34" charset="0"/>
              <a:buNone/>
              <a:defRPr>
                <a:solidFill>
                  <a:schemeClr val="bg1"/>
                </a:solidFill>
              </a:defRPr>
            </a:lvl1pPr>
          </a:lstStyle>
          <a:p>
            <a:r>
              <a:rPr lang="en-US" dirty="0"/>
              <a:t>Click icon to add picture or click on frame and insert picture using the Insert tab - Pictures</a:t>
            </a:r>
            <a:endParaRPr lang="en-US"/>
          </a:p>
        </p:txBody>
      </p:sp>
      <p:sp>
        <p:nvSpPr>
          <p:cNvPr id="3" name="Dynamic legal" descr="{&quot;templafy&quot;:{&quot;id&quot;:&quot;1a881054-f7ca-48d5-beea-5c23529e76b7&quot;}}">
            <a:extLst>
              <a:ext uri="{FF2B5EF4-FFF2-40B4-BE49-F238E27FC236}">
                <a16:creationId xmlns:a16="http://schemas.microsoft.com/office/drawing/2014/main" id="{D711B8BE-7563-FD81-8A3C-DDACBF765A3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7edc3667-2dac-4be5-a0d4-219a9f3a553b&quot;}}" hidden="1" title="Form.Cigna_Confidentiality.Cigna_healthcareConfidentiality">
            <a:extLst>
              <a:ext uri="{FF2B5EF4-FFF2-40B4-BE49-F238E27FC236}">
                <a16:creationId xmlns:a16="http://schemas.microsoft.com/office/drawing/2014/main" id="{31A9A2FA-543C-7469-60C0-49FE2D83A890}"/>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9" name="Text Placeholder logo">
            <a:extLst>
              <a:ext uri="{FF2B5EF4-FFF2-40B4-BE49-F238E27FC236}">
                <a16:creationId xmlns:a16="http://schemas.microsoft.com/office/drawing/2014/main" id="{218D1888-5A40-7BB4-FD40-23F04A7C82B3}"/>
              </a:ext>
            </a:extLst>
          </p:cNvPr>
          <p:cNvSpPr>
            <a:spLocks noGrp="1"/>
          </p:cNvSpPr>
          <p:nvPr>
            <p:ph type="body" sz="quarter" idx="17" hasCustomPrompt="1"/>
          </p:nvPr>
        </p:nvSpPr>
        <p:spPr>
          <a:xfrm>
            <a:off x="358775" y="5738400"/>
            <a:ext cx="1396800" cy="7596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stStyle>
          <a:p>
            <a:pPr lvl="0"/>
            <a:r>
              <a:rPr lang="en-US" dirty="0"/>
              <a:t>.</a:t>
            </a:r>
            <a:endParaRPr lang="en-US"/>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6800"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6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7" name="Date Placeholder 1">
            <a:extLst>
              <a:ext uri="{FF2B5EF4-FFF2-40B4-BE49-F238E27FC236}">
                <a16:creationId xmlns:a16="http://schemas.microsoft.com/office/drawing/2014/main" id="{4E92B8EE-1ADF-DDD3-61E2-EB441472F9CD}"/>
              </a:ext>
            </a:extLst>
          </p:cNvPr>
          <p:cNvSpPr>
            <a:spLocks noGrp="1"/>
          </p:cNvSpPr>
          <p:nvPr>
            <p:ph type="dt" sz="half" idx="18"/>
          </p:nvPr>
        </p:nvSpPr>
        <p:spPr>
          <a:xfrm>
            <a:off x="9885098" y="6318000"/>
            <a:ext cx="1588102" cy="180000"/>
          </a:xfrm>
        </p:spPr>
        <p:txBody>
          <a:bodyPr/>
          <a:lstStyle>
            <a:lvl1pPr>
              <a:defRPr>
                <a:solidFill>
                  <a:schemeClr val="tx1"/>
                </a:solidFill>
              </a:defRPr>
            </a:lvl1pPr>
          </a:lstStyle>
          <a:p>
            <a:fld id="{987FCE39-5EEC-4D4A-8C9B-BF6A32DC922E}" type="datetime4">
              <a:rPr lang="en-US" smtClean="0"/>
              <a:t>August 3, 2023</a:t>
            </a:fld>
            <a:endParaRPr lang="en-US" dirty="0"/>
          </a:p>
        </p:txBody>
      </p:sp>
      <p:sp>
        <p:nvSpPr>
          <p:cNvPr id="8" name="Slide Number Placeholder 9">
            <a:extLst>
              <a:ext uri="{FF2B5EF4-FFF2-40B4-BE49-F238E27FC236}">
                <a16:creationId xmlns:a16="http://schemas.microsoft.com/office/drawing/2014/main" id="{740D2082-12E8-3F62-6B89-C33609BA9880}"/>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1" name="Footer Placeholder 6">
            <a:extLst>
              <a:ext uri="{FF2B5EF4-FFF2-40B4-BE49-F238E27FC236}">
                <a16:creationId xmlns:a16="http://schemas.microsoft.com/office/drawing/2014/main" id="{B6BDCC74-E0AC-2A1F-0C25-46229D454B18}"/>
              </a:ext>
            </a:extLst>
          </p:cNvPr>
          <p:cNvSpPr>
            <a:spLocks noGrp="1"/>
          </p:cNvSpPr>
          <p:nvPr>
            <p:ph type="ftr" sz="quarter" idx="20"/>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19847688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 Cover color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grpSp>
        <p:nvGrpSpPr>
          <p:cNvPr id="109" name="Group 108">
            <a:extLst>
              <a:ext uri="{FF2B5EF4-FFF2-40B4-BE49-F238E27FC236}">
                <a16:creationId xmlns:a16="http://schemas.microsoft.com/office/drawing/2014/main" id="{EF1432D5-A3F9-115B-962B-388A466D0024}"/>
              </a:ext>
            </a:extLst>
          </p:cNvPr>
          <p:cNvGrpSpPr/>
          <p:nvPr userDrawn="1"/>
        </p:nvGrpSpPr>
        <p:grpSpPr>
          <a:xfrm>
            <a:off x="6558257" y="0"/>
            <a:ext cx="5633743" cy="6858001"/>
            <a:chOff x="6558257" y="0"/>
            <a:chExt cx="5633743" cy="6858001"/>
          </a:xfrm>
          <a:solidFill>
            <a:schemeClr val="tx2"/>
          </a:solidFill>
        </p:grpSpPr>
        <p:sp>
          <p:nvSpPr>
            <p:cNvPr id="7" name="Freeform 5">
              <a:extLst>
                <a:ext uri="{FF2B5EF4-FFF2-40B4-BE49-F238E27FC236}">
                  <a16:creationId xmlns:a16="http://schemas.microsoft.com/office/drawing/2014/main" id="{024A1C9F-3168-578B-8BDE-5FD7886BD37A}"/>
                </a:ext>
              </a:extLst>
            </p:cNvPr>
            <p:cNvSpPr>
              <a:spLocks/>
            </p:cNvSpPr>
            <p:nvPr/>
          </p:nvSpPr>
          <p:spPr bwMode="auto">
            <a:xfrm>
              <a:off x="10458824" y="2544977"/>
              <a:ext cx="1414713" cy="929669"/>
            </a:xfrm>
            <a:custGeom>
              <a:avLst/>
              <a:gdLst>
                <a:gd name="T0" fmla="*/ 156 w 401"/>
                <a:gd name="T1" fmla="*/ 225 h 264"/>
                <a:gd name="T2" fmla="*/ 0 w 401"/>
                <a:gd name="T3" fmla="*/ 34 h 264"/>
                <a:gd name="T4" fmla="*/ 246 w 401"/>
                <a:gd name="T5" fmla="*/ 39 h 264"/>
                <a:gd name="T6" fmla="*/ 401 w 401"/>
                <a:gd name="T7" fmla="*/ 229 h 264"/>
                <a:gd name="T8" fmla="*/ 156 w 401"/>
                <a:gd name="T9" fmla="*/ 225 h 264"/>
              </a:gdLst>
              <a:ahLst/>
              <a:cxnLst>
                <a:cxn ang="0">
                  <a:pos x="T0" y="T1"/>
                </a:cxn>
                <a:cxn ang="0">
                  <a:pos x="T2" y="T3"/>
                </a:cxn>
                <a:cxn ang="0">
                  <a:pos x="T4" y="T5"/>
                </a:cxn>
                <a:cxn ang="0">
                  <a:pos x="T6" y="T7"/>
                </a:cxn>
                <a:cxn ang="0">
                  <a:pos x="T8" y="T9"/>
                </a:cxn>
              </a:cxnLst>
              <a:rect l="0" t="0" r="r" b="b"/>
              <a:pathLst>
                <a:path w="401" h="264">
                  <a:moveTo>
                    <a:pt x="156" y="225"/>
                  </a:moveTo>
                  <a:cubicBezTo>
                    <a:pt x="75" y="186"/>
                    <a:pt x="21" y="115"/>
                    <a:pt x="0" y="34"/>
                  </a:cubicBezTo>
                  <a:cubicBezTo>
                    <a:pt x="76" y="1"/>
                    <a:pt x="166" y="0"/>
                    <a:pt x="246" y="39"/>
                  </a:cubicBezTo>
                  <a:cubicBezTo>
                    <a:pt x="327" y="78"/>
                    <a:pt x="381" y="149"/>
                    <a:pt x="401" y="229"/>
                  </a:cubicBezTo>
                  <a:cubicBezTo>
                    <a:pt x="326" y="263"/>
                    <a:pt x="236" y="264"/>
                    <a:pt x="156" y="2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a:extLst>
                <a:ext uri="{FF2B5EF4-FFF2-40B4-BE49-F238E27FC236}">
                  <a16:creationId xmlns:a16="http://schemas.microsoft.com/office/drawing/2014/main" id="{328E937B-75AD-DF1D-7917-61D54E6247C5}"/>
                </a:ext>
              </a:extLst>
            </p:cNvPr>
            <p:cNvSpPr>
              <a:spLocks/>
            </p:cNvSpPr>
            <p:nvPr/>
          </p:nvSpPr>
          <p:spPr bwMode="auto">
            <a:xfrm>
              <a:off x="8472451" y="2068594"/>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C85033FA-793E-AA01-0AB1-F5E7C6942C1A}"/>
                </a:ext>
              </a:extLst>
            </p:cNvPr>
            <p:cNvSpPr>
              <a:spLocks/>
            </p:cNvSpPr>
            <p:nvPr/>
          </p:nvSpPr>
          <p:spPr bwMode="auto">
            <a:xfrm>
              <a:off x="8172185" y="4496704"/>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969D7882-626D-04E8-A8B2-115119BF2A22}"/>
                </a:ext>
              </a:extLst>
            </p:cNvPr>
            <p:cNvSpPr>
              <a:spLocks/>
            </p:cNvSpPr>
            <p:nvPr/>
          </p:nvSpPr>
          <p:spPr bwMode="auto">
            <a:xfrm>
              <a:off x="7199209" y="3823993"/>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1CCD7702-4DED-B05D-E109-C679BDCF70CF}"/>
                </a:ext>
              </a:extLst>
            </p:cNvPr>
            <p:cNvSpPr>
              <a:spLocks/>
            </p:cNvSpPr>
            <p:nvPr/>
          </p:nvSpPr>
          <p:spPr bwMode="auto">
            <a:xfrm>
              <a:off x="8027827" y="5746848"/>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1">
              <a:extLst>
                <a:ext uri="{FF2B5EF4-FFF2-40B4-BE49-F238E27FC236}">
                  <a16:creationId xmlns:a16="http://schemas.microsoft.com/office/drawing/2014/main" id="{11FDB7A3-B7E0-6D67-D723-C1A2324C96FE}"/>
                </a:ext>
              </a:extLst>
            </p:cNvPr>
            <p:cNvSpPr>
              <a:spLocks/>
            </p:cNvSpPr>
            <p:nvPr/>
          </p:nvSpPr>
          <p:spPr bwMode="auto">
            <a:xfrm>
              <a:off x="10539665" y="5498552"/>
              <a:ext cx="444624" cy="609193"/>
            </a:xfrm>
            <a:custGeom>
              <a:avLst/>
              <a:gdLst>
                <a:gd name="T0" fmla="*/ 103 w 126"/>
                <a:gd name="T1" fmla="*/ 110 h 173"/>
                <a:gd name="T2" fmla="*/ 12 w 126"/>
                <a:gd name="T3" fmla="*/ 173 h 173"/>
                <a:gd name="T4" fmla="*/ 23 w 126"/>
                <a:gd name="T5" fmla="*/ 63 h 173"/>
                <a:gd name="T6" fmla="*/ 114 w 126"/>
                <a:gd name="T7" fmla="*/ 0 h 173"/>
                <a:gd name="T8" fmla="*/ 103 w 126"/>
                <a:gd name="T9" fmla="*/ 110 h 173"/>
              </a:gdLst>
              <a:ahLst/>
              <a:cxnLst>
                <a:cxn ang="0">
                  <a:pos x="T0" y="T1"/>
                </a:cxn>
                <a:cxn ang="0">
                  <a:pos x="T2" y="T3"/>
                </a:cxn>
                <a:cxn ang="0">
                  <a:pos x="T4" y="T5"/>
                </a:cxn>
                <a:cxn ang="0">
                  <a:pos x="T6" y="T7"/>
                </a:cxn>
                <a:cxn ang="0">
                  <a:pos x="T8" y="T9"/>
                </a:cxn>
              </a:cxnLst>
              <a:rect l="0" t="0" r="r" b="b"/>
              <a:pathLst>
                <a:path w="126" h="173">
                  <a:moveTo>
                    <a:pt x="103" y="110"/>
                  </a:moveTo>
                  <a:cubicBezTo>
                    <a:pt x="82" y="145"/>
                    <a:pt x="49" y="167"/>
                    <a:pt x="12" y="173"/>
                  </a:cubicBezTo>
                  <a:cubicBezTo>
                    <a:pt x="0" y="138"/>
                    <a:pt x="2" y="98"/>
                    <a:pt x="23" y="63"/>
                  </a:cubicBezTo>
                  <a:cubicBezTo>
                    <a:pt x="43" y="28"/>
                    <a:pt x="77" y="7"/>
                    <a:pt x="114" y="0"/>
                  </a:cubicBezTo>
                  <a:cubicBezTo>
                    <a:pt x="126" y="36"/>
                    <a:pt x="123" y="76"/>
                    <a:pt x="103"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2">
              <a:extLst>
                <a:ext uri="{FF2B5EF4-FFF2-40B4-BE49-F238E27FC236}">
                  <a16:creationId xmlns:a16="http://schemas.microsoft.com/office/drawing/2014/main" id="{4756103D-ABD1-2B3D-AC33-EC23E5C5FFEA}"/>
                </a:ext>
              </a:extLst>
            </p:cNvPr>
            <p:cNvSpPr>
              <a:spLocks/>
            </p:cNvSpPr>
            <p:nvPr/>
          </p:nvSpPr>
          <p:spPr bwMode="auto">
            <a:xfrm>
              <a:off x="11091114" y="4620852"/>
              <a:ext cx="762213" cy="1157755"/>
            </a:xfrm>
            <a:custGeom>
              <a:avLst/>
              <a:gdLst>
                <a:gd name="T0" fmla="*/ 185 w 217"/>
                <a:gd name="T1" fmla="*/ 202 h 328"/>
                <a:gd name="T2" fmla="*/ 27 w 217"/>
                <a:gd name="T3" fmla="*/ 328 h 328"/>
                <a:gd name="T4" fmla="*/ 33 w 217"/>
                <a:gd name="T5" fmla="*/ 127 h 328"/>
                <a:gd name="T6" fmla="*/ 190 w 217"/>
                <a:gd name="T7" fmla="*/ 0 h 328"/>
                <a:gd name="T8" fmla="*/ 185 w 217"/>
                <a:gd name="T9" fmla="*/ 202 h 328"/>
              </a:gdLst>
              <a:ahLst/>
              <a:cxnLst>
                <a:cxn ang="0">
                  <a:pos x="T0" y="T1"/>
                </a:cxn>
                <a:cxn ang="0">
                  <a:pos x="T2" y="T3"/>
                </a:cxn>
                <a:cxn ang="0">
                  <a:pos x="T4" y="T5"/>
                </a:cxn>
                <a:cxn ang="0">
                  <a:pos x="T6" y="T7"/>
                </a:cxn>
                <a:cxn ang="0">
                  <a:pos x="T8" y="T9"/>
                </a:cxn>
              </a:cxnLst>
              <a:rect l="0" t="0" r="r" b="b"/>
              <a:pathLst>
                <a:path w="217" h="328">
                  <a:moveTo>
                    <a:pt x="185" y="202"/>
                  </a:moveTo>
                  <a:cubicBezTo>
                    <a:pt x="152" y="268"/>
                    <a:pt x="93" y="312"/>
                    <a:pt x="27" y="328"/>
                  </a:cubicBezTo>
                  <a:cubicBezTo>
                    <a:pt x="0" y="266"/>
                    <a:pt x="0" y="192"/>
                    <a:pt x="33" y="127"/>
                  </a:cubicBezTo>
                  <a:cubicBezTo>
                    <a:pt x="65" y="61"/>
                    <a:pt x="124" y="17"/>
                    <a:pt x="190" y="0"/>
                  </a:cubicBezTo>
                  <a:cubicBezTo>
                    <a:pt x="217" y="63"/>
                    <a:pt x="217" y="136"/>
                    <a:pt x="185"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3">
              <a:extLst>
                <a:ext uri="{FF2B5EF4-FFF2-40B4-BE49-F238E27FC236}">
                  <a16:creationId xmlns:a16="http://schemas.microsoft.com/office/drawing/2014/main" id="{A4FA5AC8-FF67-D98B-99E5-ED07F35712DC}"/>
                </a:ext>
              </a:extLst>
            </p:cNvPr>
            <p:cNvSpPr>
              <a:spLocks/>
            </p:cNvSpPr>
            <p:nvPr/>
          </p:nvSpPr>
          <p:spPr bwMode="auto">
            <a:xfrm>
              <a:off x="10071943" y="272774"/>
              <a:ext cx="845941" cy="984525"/>
            </a:xfrm>
            <a:custGeom>
              <a:avLst/>
              <a:gdLst>
                <a:gd name="T0" fmla="*/ 185 w 240"/>
                <a:gd name="T1" fmla="*/ 91 h 280"/>
                <a:gd name="T2" fmla="*/ 225 w 240"/>
                <a:gd name="T3" fmla="*/ 280 h 280"/>
                <a:gd name="T4" fmla="*/ 55 w 240"/>
                <a:gd name="T5" fmla="*/ 189 h 280"/>
                <a:gd name="T6" fmla="*/ 15 w 240"/>
                <a:gd name="T7" fmla="*/ 0 h 280"/>
                <a:gd name="T8" fmla="*/ 185 w 240"/>
                <a:gd name="T9" fmla="*/ 91 h 280"/>
              </a:gdLst>
              <a:ahLst/>
              <a:cxnLst>
                <a:cxn ang="0">
                  <a:pos x="T0" y="T1"/>
                </a:cxn>
                <a:cxn ang="0">
                  <a:pos x="T2" y="T3"/>
                </a:cxn>
                <a:cxn ang="0">
                  <a:pos x="T4" y="T5"/>
                </a:cxn>
                <a:cxn ang="0">
                  <a:pos x="T6" y="T7"/>
                </a:cxn>
                <a:cxn ang="0">
                  <a:pos x="T8" y="T9"/>
                </a:cxn>
              </a:cxnLst>
              <a:rect l="0" t="0" r="r" b="b"/>
              <a:pathLst>
                <a:path w="240" h="280">
                  <a:moveTo>
                    <a:pt x="185" y="91"/>
                  </a:moveTo>
                  <a:cubicBezTo>
                    <a:pt x="227" y="147"/>
                    <a:pt x="240" y="216"/>
                    <a:pt x="225" y="280"/>
                  </a:cubicBezTo>
                  <a:cubicBezTo>
                    <a:pt x="160" y="276"/>
                    <a:pt x="97" y="245"/>
                    <a:pt x="55" y="189"/>
                  </a:cubicBezTo>
                  <a:cubicBezTo>
                    <a:pt x="13" y="133"/>
                    <a:pt x="0" y="64"/>
                    <a:pt x="15" y="0"/>
                  </a:cubicBezTo>
                  <a:cubicBezTo>
                    <a:pt x="80" y="4"/>
                    <a:pt x="143" y="35"/>
                    <a:pt x="185"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Shape 106">
              <a:extLst>
                <a:ext uri="{FF2B5EF4-FFF2-40B4-BE49-F238E27FC236}">
                  <a16:creationId xmlns:a16="http://schemas.microsoft.com/office/drawing/2014/main" id="{E97028E4-1F95-1D28-439C-967F723B86D4}"/>
                </a:ext>
              </a:extLst>
            </p:cNvPr>
            <p:cNvSpPr>
              <a:spLocks/>
            </p:cNvSpPr>
            <p:nvPr/>
          </p:nvSpPr>
          <p:spPr bwMode="auto">
            <a:xfrm>
              <a:off x="11969989" y="3795700"/>
              <a:ext cx="222011" cy="1279191"/>
            </a:xfrm>
            <a:custGeom>
              <a:avLst/>
              <a:gdLst>
                <a:gd name="connsiteX0" fmla="*/ 222011 w 222011"/>
                <a:gd name="connsiteY0" fmla="*/ 0 h 1279191"/>
                <a:gd name="connsiteX1" fmla="*/ 222011 w 222011"/>
                <a:gd name="connsiteY1" fmla="*/ 1279191 h 1279191"/>
                <a:gd name="connsiteX2" fmla="*/ 182381 w 222011"/>
                <a:gd name="connsiteY2" fmla="*/ 1227648 h 1279191"/>
                <a:gd name="connsiteX3" fmla="*/ 14142 w 222011"/>
                <a:gd name="connsiteY3" fmla="*/ 804179 h 1279191"/>
                <a:gd name="connsiteX4" fmla="*/ 185629 w 222011"/>
                <a:gd name="connsiteY4" fmla="*/ 47028 h 127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011" h="1279191">
                  <a:moveTo>
                    <a:pt x="222011" y="0"/>
                  </a:moveTo>
                  <a:lnTo>
                    <a:pt x="222011" y="1279191"/>
                  </a:lnTo>
                  <a:lnTo>
                    <a:pt x="182381" y="1227648"/>
                  </a:lnTo>
                  <a:cubicBezTo>
                    <a:pt x="97821" y="1104393"/>
                    <a:pt x="38805" y="960889"/>
                    <a:pt x="14142" y="804179"/>
                  </a:cubicBezTo>
                  <a:cubicBezTo>
                    <a:pt x="-32102" y="526855"/>
                    <a:pt x="37649" y="260316"/>
                    <a:pt x="185629" y="470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15">
              <a:extLst>
                <a:ext uri="{FF2B5EF4-FFF2-40B4-BE49-F238E27FC236}">
                  <a16:creationId xmlns:a16="http://schemas.microsoft.com/office/drawing/2014/main" id="{04B4D291-0C14-3E70-A9E2-A9A414F7DCD8}"/>
                </a:ext>
              </a:extLst>
            </p:cNvPr>
            <p:cNvSpPr>
              <a:spLocks/>
            </p:cNvSpPr>
            <p:nvPr/>
          </p:nvSpPr>
          <p:spPr bwMode="auto">
            <a:xfrm>
              <a:off x="6878733" y="1635518"/>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a:extLst>
                <a:ext uri="{FF2B5EF4-FFF2-40B4-BE49-F238E27FC236}">
                  <a16:creationId xmlns:a16="http://schemas.microsoft.com/office/drawing/2014/main" id="{20AC9553-328E-B9EA-F074-A9482E9681C6}"/>
                </a:ext>
              </a:extLst>
            </p:cNvPr>
            <p:cNvSpPr>
              <a:spLocks/>
            </p:cNvSpPr>
            <p:nvPr/>
          </p:nvSpPr>
          <p:spPr bwMode="auto">
            <a:xfrm>
              <a:off x="9621545" y="5524536"/>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7">
              <a:extLst>
                <a:ext uri="{FF2B5EF4-FFF2-40B4-BE49-F238E27FC236}">
                  <a16:creationId xmlns:a16="http://schemas.microsoft.com/office/drawing/2014/main" id="{E9213E32-D0DB-9F57-2BDB-C34A607EDCA1}"/>
                </a:ext>
              </a:extLst>
            </p:cNvPr>
            <p:cNvSpPr>
              <a:spLocks/>
            </p:cNvSpPr>
            <p:nvPr/>
          </p:nvSpPr>
          <p:spPr bwMode="auto">
            <a:xfrm>
              <a:off x="8940173" y="3171493"/>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8F3583FA-2F33-BF1D-EB69-85FAFEFCA696}"/>
                </a:ext>
              </a:extLst>
            </p:cNvPr>
            <p:cNvSpPr>
              <a:spLocks/>
            </p:cNvSpPr>
            <p:nvPr/>
          </p:nvSpPr>
          <p:spPr bwMode="auto">
            <a:xfrm>
              <a:off x="10789043" y="0"/>
              <a:ext cx="487585" cy="676978"/>
            </a:xfrm>
            <a:custGeom>
              <a:avLst/>
              <a:gdLst>
                <a:gd name="connsiteX0" fmla="*/ 11666 w 487585"/>
                <a:gd name="connsiteY0" fmla="*/ 0 h 676978"/>
                <a:gd name="connsiteX1" fmla="*/ 434755 w 487585"/>
                <a:gd name="connsiteY1" fmla="*/ 0 h 676978"/>
                <a:gd name="connsiteX2" fmla="*/ 477547 w 487585"/>
                <a:gd name="connsiteY2" fmla="*/ 138465 h 676978"/>
                <a:gd name="connsiteX3" fmla="*/ 332868 w 487585"/>
                <a:gd name="connsiteY3" fmla="*/ 676978 h 676978"/>
                <a:gd name="connsiteX4" fmla="*/ 11750 w 487585"/>
                <a:gd name="connsiteY4" fmla="*/ 219418 h 676978"/>
                <a:gd name="connsiteX5" fmla="*/ 558 w 487585"/>
                <a:gd name="connsiteY5" fmla="*/ 70930 h 67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585" h="676978">
                  <a:moveTo>
                    <a:pt x="11666" y="0"/>
                  </a:moveTo>
                  <a:lnTo>
                    <a:pt x="434755" y="0"/>
                  </a:lnTo>
                  <a:lnTo>
                    <a:pt x="477547" y="138465"/>
                  </a:lnTo>
                  <a:cubicBezTo>
                    <a:pt x="512835" y="339087"/>
                    <a:pt x="452846" y="532670"/>
                    <a:pt x="332868" y="676978"/>
                  </a:cubicBezTo>
                  <a:cubicBezTo>
                    <a:pt x="170545" y="585466"/>
                    <a:pt x="47038" y="420040"/>
                    <a:pt x="11750" y="219418"/>
                  </a:cubicBezTo>
                  <a:cubicBezTo>
                    <a:pt x="2046" y="169262"/>
                    <a:pt x="-1483" y="119546"/>
                    <a:pt x="558" y="709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1" name="Freeform 19">
              <a:extLst>
                <a:ext uri="{FF2B5EF4-FFF2-40B4-BE49-F238E27FC236}">
                  <a16:creationId xmlns:a16="http://schemas.microsoft.com/office/drawing/2014/main" id="{10700D61-F3FB-15D2-6EB2-CBB5088B3C09}"/>
                </a:ext>
              </a:extLst>
            </p:cNvPr>
            <p:cNvSpPr>
              <a:spLocks/>
            </p:cNvSpPr>
            <p:nvPr/>
          </p:nvSpPr>
          <p:spPr bwMode="auto">
            <a:xfrm>
              <a:off x="10686911" y="3607455"/>
              <a:ext cx="1189514" cy="1013397"/>
            </a:xfrm>
            <a:custGeom>
              <a:avLst/>
              <a:gdLst>
                <a:gd name="T0" fmla="*/ 254 w 337"/>
                <a:gd name="T1" fmla="*/ 221 h 288"/>
                <a:gd name="T2" fmla="*/ 0 w 337"/>
                <a:gd name="T3" fmla="*/ 258 h 288"/>
                <a:gd name="T4" fmla="*/ 126 w 337"/>
                <a:gd name="T5" fmla="*/ 50 h 288"/>
                <a:gd name="T6" fmla="*/ 310 w 337"/>
                <a:gd name="T7" fmla="*/ 16 h 288"/>
                <a:gd name="T8" fmla="*/ 331 w 337"/>
                <a:gd name="T9" fmla="*/ 41 h 288"/>
                <a:gd name="T10" fmla="*/ 254 w 337"/>
                <a:gd name="T11" fmla="*/ 221 h 288"/>
              </a:gdLst>
              <a:ahLst/>
              <a:cxnLst>
                <a:cxn ang="0">
                  <a:pos x="T0" y="T1"/>
                </a:cxn>
                <a:cxn ang="0">
                  <a:pos x="T2" y="T3"/>
                </a:cxn>
                <a:cxn ang="0">
                  <a:pos x="T4" y="T5"/>
                </a:cxn>
                <a:cxn ang="0">
                  <a:pos x="T6" y="T7"/>
                </a:cxn>
                <a:cxn ang="0">
                  <a:pos x="T8" y="T9"/>
                </a:cxn>
                <a:cxn ang="0">
                  <a:pos x="T10" y="T11"/>
                </a:cxn>
              </a:cxnLst>
              <a:rect l="0" t="0" r="r" b="b"/>
              <a:pathLst>
                <a:path w="337" h="288">
                  <a:moveTo>
                    <a:pt x="254" y="221"/>
                  </a:moveTo>
                  <a:cubicBezTo>
                    <a:pt x="197" y="267"/>
                    <a:pt x="105" y="288"/>
                    <a:pt x="0" y="258"/>
                  </a:cubicBezTo>
                  <a:cubicBezTo>
                    <a:pt x="64" y="173"/>
                    <a:pt x="59" y="104"/>
                    <a:pt x="126" y="50"/>
                  </a:cubicBezTo>
                  <a:cubicBezTo>
                    <a:pt x="181" y="6"/>
                    <a:pt x="246" y="0"/>
                    <a:pt x="310" y="16"/>
                  </a:cubicBezTo>
                  <a:cubicBezTo>
                    <a:pt x="321" y="19"/>
                    <a:pt x="330" y="30"/>
                    <a:pt x="331" y="41"/>
                  </a:cubicBezTo>
                  <a:cubicBezTo>
                    <a:pt x="337" y="100"/>
                    <a:pt x="311" y="176"/>
                    <a:pt x="254"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Shape 104">
              <a:extLst>
                <a:ext uri="{FF2B5EF4-FFF2-40B4-BE49-F238E27FC236}">
                  <a16:creationId xmlns:a16="http://schemas.microsoft.com/office/drawing/2014/main" id="{F7DF9D59-6400-A709-F3BF-6AFF6089086C}"/>
                </a:ext>
              </a:extLst>
            </p:cNvPr>
            <p:cNvSpPr>
              <a:spLocks/>
            </p:cNvSpPr>
            <p:nvPr/>
          </p:nvSpPr>
          <p:spPr bwMode="auto">
            <a:xfrm>
              <a:off x="11674412" y="1300607"/>
              <a:ext cx="517588" cy="1683010"/>
            </a:xfrm>
            <a:custGeom>
              <a:avLst/>
              <a:gdLst>
                <a:gd name="connsiteX0" fmla="*/ 410053 w 517588"/>
                <a:gd name="connsiteY0" fmla="*/ 0 h 1683010"/>
                <a:gd name="connsiteX1" fmla="*/ 517588 w 517588"/>
                <a:gd name="connsiteY1" fmla="*/ 236418 h 1683010"/>
                <a:gd name="connsiteX2" fmla="*/ 517588 w 517588"/>
                <a:gd name="connsiteY2" fmla="*/ 1666571 h 1683010"/>
                <a:gd name="connsiteX3" fmla="*/ 488597 w 517588"/>
                <a:gd name="connsiteY3" fmla="*/ 1681308 h 1683010"/>
                <a:gd name="connsiteX4" fmla="*/ 434763 w 517588"/>
                <a:gd name="connsiteY4" fmla="*/ 1674258 h 1683010"/>
                <a:gd name="connsiteX5" fmla="*/ 7626 w 517588"/>
                <a:gd name="connsiteY5" fmla="*/ 1057426 h 1683010"/>
                <a:gd name="connsiteX6" fmla="*/ 410053 w 517588"/>
                <a:gd name="connsiteY6" fmla="*/ 0 h 168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88" h="1683010">
                  <a:moveTo>
                    <a:pt x="410053" y="0"/>
                  </a:moveTo>
                  <a:lnTo>
                    <a:pt x="517588" y="236418"/>
                  </a:lnTo>
                  <a:lnTo>
                    <a:pt x="517588" y="1666571"/>
                  </a:lnTo>
                  <a:lnTo>
                    <a:pt x="488597" y="1681308"/>
                  </a:lnTo>
                  <a:cubicBezTo>
                    <a:pt x="470946" y="1684833"/>
                    <a:pt x="452414" y="1683070"/>
                    <a:pt x="434763" y="1674258"/>
                  </a:cubicBezTo>
                  <a:cubicBezTo>
                    <a:pt x="215899" y="1586140"/>
                    <a:pt x="46456" y="1342932"/>
                    <a:pt x="7626" y="1057426"/>
                  </a:cubicBezTo>
                  <a:cubicBezTo>
                    <a:pt x="-34735" y="775446"/>
                    <a:pt x="99407" y="296080"/>
                    <a:pt x="4100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Shape 95">
              <a:extLst>
                <a:ext uri="{FF2B5EF4-FFF2-40B4-BE49-F238E27FC236}">
                  <a16:creationId xmlns:a16="http://schemas.microsoft.com/office/drawing/2014/main" id="{0452F7D4-5702-5939-561B-74075C1FA01D}"/>
                </a:ext>
              </a:extLst>
            </p:cNvPr>
            <p:cNvSpPr>
              <a:spLocks/>
            </p:cNvSpPr>
            <p:nvPr/>
          </p:nvSpPr>
          <p:spPr bwMode="auto">
            <a:xfrm>
              <a:off x="9755429" y="6304270"/>
              <a:ext cx="578941" cy="553729"/>
            </a:xfrm>
            <a:custGeom>
              <a:avLst/>
              <a:gdLst>
                <a:gd name="connsiteX0" fmla="*/ 512809 w 578941"/>
                <a:gd name="connsiteY0" fmla="*/ 449 h 553729"/>
                <a:gd name="connsiteX1" fmla="*/ 569069 w 578941"/>
                <a:gd name="connsiteY1" fmla="*/ 42849 h 553729"/>
                <a:gd name="connsiteX2" fmla="*/ 502260 w 578941"/>
                <a:gd name="connsiteY2" fmla="*/ 449184 h 553729"/>
                <a:gd name="connsiteX3" fmla="*/ 415528 w 578941"/>
                <a:gd name="connsiteY3" fmla="*/ 553729 h 553729"/>
                <a:gd name="connsiteX4" fmla="*/ 0 w 578941"/>
                <a:gd name="connsiteY4" fmla="*/ 553729 h 553729"/>
                <a:gd name="connsiteX5" fmla="*/ 20539 w 578941"/>
                <a:gd name="connsiteY5" fmla="*/ 441234 h 553729"/>
                <a:gd name="connsiteX6" fmla="*/ 140090 w 578941"/>
                <a:gd name="connsiteY6" fmla="*/ 180649 h 553729"/>
                <a:gd name="connsiteX7" fmla="*/ 512809 w 578941"/>
                <a:gd name="connsiteY7" fmla="*/ 449 h 55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941" h="553729">
                  <a:moveTo>
                    <a:pt x="512809" y="449"/>
                  </a:moveTo>
                  <a:cubicBezTo>
                    <a:pt x="540939" y="-3085"/>
                    <a:pt x="565552" y="14582"/>
                    <a:pt x="569069" y="42849"/>
                  </a:cubicBezTo>
                  <a:cubicBezTo>
                    <a:pt x="593682" y="208916"/>
                    <a:pt x="572585" y="332583"/>
                    <a:pt x="502260" y="449184"/>
                  </a:cubicBezTo>
                  <a:lnTo>
                    <a:pt x="415528" y="553729"/>
                  </a:lnTo>
                  <a:lnTo>
                    <a:pt x="0" y="553729"/>
                  </a:lnTo>
                  <a:lnTo>
                    <a:pt x="20539" y="441234"/>
                  </a:lnTo>
                  <a:cubicBezTo>
                    <a:pt x="41636" y="345833"/>
                    <a:pt x="73282" y="256616"/>
                    <a:pt x="140090" y="180649"/>
                  </a:cubicBezTo>
                  <a:cubicBezTo>
                    <a:pt x="245576" y="56982"/>
                    <a:pt x="368644" y="11049"/>
                    <a:pt x="5128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4" name="Freeform 22">
              <a:extLst>
                <a:ext uri="{FF2B5EF4-FFF2-40B4-BE49-F238E27FC236}">
                  <a16:creationId xmlns:a16="http://schemas.microsoft.com/office/drawing/2014/main" id="{74646E50-FBF3-0088-2175-0B4AA8AD7891}"/>
                </a:ext>
              </a:extLst>
            </p:cNvPr>
            <p:cNvSpPr>
              <a:spLocks/>
            </p:cNvSpPr>
            <p:nvPr/>
          </p:nvSpPr>
          <p:spPr bwMode="auto">
            <a:xfrm>
              <a:off x="7886355" y="3408241"/>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Shape 105">
              <a:extLst>
                <a:ext uri="{FF2B5EF4-FFF2-40B4-BE49-F238E27FC236}">
                  <a16:creationId xmlns:a16="http://schemas.microsoft.com/office/drawing/2014/main" id="{4554A76D-DF4B-FB5D-43F3-1DCDEE53156F}"/>
                </a:ext>
              </a:extLst>
            </p:cNvPr>
            <p:cNvSpPr>
              <a:spLocks/>
            </p:cNvSpPr>
            <p:nvPr/>
          </p:nvSpPr>
          <p:spPr bwMode="auto">
            <a:xfrm>
              <a:off x="11906788" y="56196"/>
              <a:ext cx="285212" cy="1094774"/>
            </a:xfrm>
            <a:custGeom>
              <a:avLst/>
              <a:gdLst>
                <a:gd name="connsiteX0" fmla="*/ 285212 w 285212"/>
                <a:gd name="connsiteY0" fmla="*/ 0 h 1094774"/>
                <a:gd name="connsiteX1" fmla="*/ 285212 w 285212"/>
                <a:gd name="connsiteY1" fmla="*/ 1094774 h 1094774"/>
                <a:gd name="connsiteX2" fmla="*/ 262203 w 285212"/>
                <a:gd name="connsiteY2" fmla="*/ 1093008 h 1094774"/>
                <a:gd name="connsiteX3" fmla="*/ 1075 w 285212"/>
                <a:gd name="connsiteY3" fmla="*/ 631602 h 1094774"/>
                <a:gd name="connsiteX4" fmla="*/ 232319 w 285212"/>
                <a:gd name="connsiteY4" fmla="*/ 64476 h 10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12" h="1094774">
                  <a:moveTo>
                    <a:pt x="285212" y="0"/>
                  </a:moveTo>
                  <a:lnTo>
                    <a:pt x="285212" y="1094774"/>
                  </a:lnTo>
                  <a:lnTo>
                    <a:pt x="262203" y="1093008"/>
                  </a:lnTo>
                  <a:cubicBezTo>
                    <a:pt x="113995" y="1011998"/>
                    <a:pt x="-13040" y="839411"/>
                    <a:pt x="1075" y="631602"/>
                  </a:cubicBezTo>
                  <a:cubicBezTo>
                    <a:pt x="11661" y="483671"/>
                    <a:pt x="95690" y="250547"/>
                    <a:pt x="232319" y="644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6" name="Freeform 24">
              <a:extLst>
                <a:ext uri="{FF2B5EF4-FFF2-40B4-BE49-F238E27FC236}">
                  <a16:creationId xmlns:a16="http://schemas.microsoft.com/office/drawing/2014/main" id="{E04086D5-8E23-8730-4AD4-716116683355}"/>
                </a:ext>
              </a:extLst>
            </p:cNvPr>
            <p:cNvSpPr>
              <a:spLocks/>
            </p:cNvSpPr>
            <p:nvPr/>
          </p:nvSpPr>
          <p:spPr bwMode="auto">
            <a:xfrm>
              <a:off x="11102663" y="633670"/>
              <a:ext cx="629403" cy="1022058"/>
            </a:xfrm>
            <a:custGeom>
              <a:avLst/>
              <a:gdLst>
                <a:gd name="T0" fmla="*/ 19 w 178"/>
                <a:gd name="T1" fmla="*/ 197 h 290"/>
                <a:gd name="T2" fmla="*/ 73 w 178"/>
                <a:gd name="T3" fmla="*/ 0 h 290"/>
                <a:gd name="T4" fmla="*/ 159 w 178"/>
                <a:gd name="T5" fmla="*/ 146 h 290"/>
                <a:gd name="T6" fmla="*/ 143 w 178"/>
                <a:gd name="T7" fmla="*/ 284 h 290"/>
                <a:gd name="T8" fmla="*/ 131 w 178"/>
                <a:gd name="T9" fmla="*/ 289 h 290"/>
                <a:gd name="T10" fmla="*/ 19 w 178"/>
                <a:gd name="T11" fmla="*/ 197 h 290"/>
              </a:gdLst>
              <a:ahLst/>
              <a:cxnLst>
                <a:cxn ang="0">
                  <a:pos x="T0" y="T1"/>
                </a:cxn>
                <a:cxn ang="0">
                  <a:pos x="T2" y="T3"/>
                </a:cxn>
                <a:cxn ang="0">
                  <a:pos x="T4" y="T5"/>
                </a:cxn>
                <a:cxn ang="0">
                  <a:pos x="T6" y="T7"/>
                </a:cxn>
                <a:cxn ang="0">
                  <a:pos x="T8" y="T9"/>
                </a:cxn>
                <a:cxn ang="0">
                  <a:pos x="T10" y="T11"/>
                </a:cxn>
              </a:cxnLst>
              <a:rect l="0" t="0" r="r" b="b"/>
              <a:pathLst>
                <a:path w="178" h="290">
                  <a:moveTo>
                    <a:pt x="19" y="197"/>
                  </a:moveTo>
                  <a:cubicBezTo>
                    <a:pt x="0" y="132"/>
                    <a:pt x="14" y="70"/>
                    <a:pt x="73" y="0"/>
                  </a:cubicBezTo>
                  <a:cubicBezTo>
                    <a:pt x="104" y="62"/>
                    <a:pt x="138" y="93"/>
                    <a:pt x="159" y="146"/>
                  </a:cubicBezTo>
                  <a:cubicBezTo>
                    <a:pt x="178" y="194"/>
                    <a:pt x="167" y="245"/>
                    <a:pt x="143" y="284"/>
                  </a:cubicBezTo>
                  <a:cubicBezTo>
                    <a:pt x="141" y="288"/>
                    <a:pt x="136" y="290"/>
                    <a:pt x="131" y="289"/>
                  </a:cubicBezTo>
                  <a:cubicBezTo>
                    <a:pt x="74" y="275"/>
                    <a:pt x="29" y="232"/>
                    <a:pt x="19"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5">
              <a:extLst>
                <a:ext uri="{FF2B5EF4-FFF2-40B4-BE49-F238E27FC236}">
                  <a16:creationId xmlns:a16="http://schemas.microsoft.com/office/drawing/2014/main" id="{EEF01020-57F2-5D4D-8807-7E2676641E52}"/>
                </a:ext>
              </a:extLst>
            </p:cNvPr>
            <p:cNvSpPr>
              <a:spLocks/>
            </p:cNvSpPr>
            <p:nvPr/>
          </p:nvSpPr>
          <p:spPr bwMode="auto">
            <a:xfrm>
              <a:off x="9070095" y="1687487"/>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6">
              <a:extLst>
                <a:ext uri="{FF2B5EF4-FFF2-40B4-BE49-F238E27FC236}">
                  <a16:creationId xmlns:a16="http://schemas.microsoft.com/office/drawing/2014/main" id="{DC75AC61-26F9-0C1F-AB96-2139DE622023}"/>
                </a:ext>
              </a:extLst>
            </p:cNvPr>
            <p:cNvSpPr>
              <a:spLocks/>
            </p:cNvSpPr>
            <p:nvPr/>
          </p:nvSpPr>
          <p:spPr bwMode="auto">
            <a:xfrm>
              <a:off x="8460902" y="977244"/>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7">
              <a:extLst>
                <a:ext uri="{FF2B5EF4-FFF2-40B4-BE49-F238E27FC236}">
                  <a16:creationId xmlns:a16="http://schemas.microsoft.com/office/drawing/2014/main" id="{C4B91423-2AA4-D359-33FB-CFA2174E5E0D}"/>
                </a:ext>
              </a:extLst>
            </p:cNvPr>
            <p:cNvSpPr>
              <a:spLocks/>
            </p:cNvSpPr>
            <p:nvPr/>
          </p:nvSpPr>
          <p:spPr bwMode="auto">
            <a:xfrm>
              <a:off x="9621545" y="1182233"/>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11098F3A-017A-24C7-434C-B87142EBE9A8}"/>
                </a:ext>
              </a:extLst>
            </p:cNvPr>
            <p:cNvSpPr>
              <a:spLocks/>
            </p:cNvSpPr>
            <p:nvPr/>
          </p:nvSpPr>
          <p:spPr bwMode="auto">
            <a:xfrm>
              <a:off x="11385653" y="0"/>
              <a:ext cx="440759" cy="530420"/>
            </a:xfrm>
            <a:custGeom>
              <a:avLst/>
              <a:gdLst>
                <a:gd name="connsiteX0" fmla="*/ 46019 w 440759"/>
                <a:gd name="connsiteY0" fmla="*/ 0 h 530420"/>
                <a:gd name="connsiteX1" fmla="*/ 389756 w 440759"/>
                <a:gd name="connsiteY1" fmla="*/ 0 h 530420"/>
                <a:gd name="connsiteX2" fmla="*/ 426016 w 440759"/>
                <a:gd name="connsiteY2" fmla="*/ 88693 h 530420"/>
                <a:gd name="connsiteX3" fmla="*/ 440406 w 440759"/>
                <a:gd name="connsiteY3" fmla="*/ 230109 h 530420"/>
                <a:gd name="connsiteX4" fmla="*/ 292198 w 440759"/>
                <a:gd name="connsiteY4" fmla="*/ 518549 h 530420"/>
                <a:gd name="connsiteX5" fmla="*/ 246325 w 440759"/>
                <a:gd name="connsiteY5" fmla="*/ 529101 h 530420"/>
                <a:gd name="connsiteX6" fmla="*/ 6369 w 440759"/>
                <a:gd name="connsiteY6" fmla="*/ 282873 h 530420"/>
                <a:gd name="connsiteX7" fmla="*/ 43421 w 440759"/>
                <a:gd name="connsiteY7" fmla="*/ 6305 h 53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59" h="530420">
                  <a:moveTo>
                    <a:pt x="46019" y="0"/>
                  </a:moveTo>
                  <a:lnTo>
                    <a:pt x="389756" y="0"/>
                  </a:lnTo>
                  <a:lnTo>
                    <a:pt x="426016" y="88693"/>
                  </a:lnTo>
                  <a:cubicBezTo>
                    <a:pt x="437319" y="133816"/>
                    <a:pt x="442171" y="180864"/>
                    <a:pt x="440406" y="230109"/>
                  </a:cubicBezTo>
                  <a:cubicBezTo>
                    <a:pt x="433349" y="353224"/>
                    <a:pt x="359245" y="451715"/>
                    <a:pt x="292198" y="518549"/>
                  </a:cubicBezTo>
                  <a:cubicBezTo>
                    <a:pt x="281612" y="529101"/>
                    <a:pt x="263968" y="532619"/>
                    <a:pt x="246325" y="529101"/>
                  </a:cubicBezTo>
                  <a:cubicBezTo>
                    <a:pt x="119289" y="490408"/>
                    <a:pt x="27541" y="398952"/>
                    <a:pt x="6369" y="282873"/>
                  </a:cubicBezTo>
                  <a:cubicBezTo>
                    <a:pt x="-11275" y="186140"/>
                    <a:pt x="9898" y="96442"/>
                    <a:pt x="43421" y="63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29">
              <a:extLst>
                <a:ext uri="{FF2B5EF4-FFF2-40B4-BE49-F238E27FC236}">
                  <a16:creationId xmlns:a16="http://schemas.microsoft.com/office/drawing/2014/main" id="{DA2C6237-47EE-C21F-2896-F3871EA83AFC}"/>
                </a:ext>
              </a:extLst>
            </p:cNvPr>
            <p:cNvSpPr>
              <a:spLocks/>
            </p:cNvSpPr>
            <p:nvPr/>
          </p:nvSpPr>
          <p:spPr bwMode="auto">
            <a:xfrm>
              <a:off x="8149088" y="70672"/>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D8019C3F-0941-AC2A-C521-3F17F530F76B}"/>
                </a:ext>
              </a:extLst>
            </p:cNvPr>
            <p:cNvSpPr>
              <a:spLocks/>
            </p:cNvSpPr>
            <p:nvPr/>
          </p:nvSpPr>
          <p:spPr bwMode="auto">
            <a:xfrm>
              <a:off x="10440609" y="6174150"/>
              <a:ext cx="632536" cy="683850"/>
            </a:xfrm>
            <a:custGeom>
              <a:avLst/>
              <a:gdLst>
                <a:gd name="connsiteX0" fmla="*/ 540680 w 632536"/>
                <a:gd name="connsiteY0" fmla="*/ 0 h 683850"/>
                <a:gd name="connsiteX1" fmla="*/ 586595 w 632536"/>
                <a:gd name="connsiteY1" fmla="*/ 31781 h 683850"/>
                <a:gd name="connsiteX2" fmla="*/ 551276 w 632536"/>
                <a:gd name="connsiteY2" fmla="*/ 572046 h 683850"/>
                <a:gd name="connsiteX3" fmla="*/ 459438 w 632536"/>
                <a:gd name="connsiteY3" fmla="*/ 683850 h 683850"/>
                <a:gd name="connsiteX4" fmla="*/ 0 w 632536"/>
                <a:gd name="connsiteY4" fmla="*/ 683850 h 683850"/>
                <a:gd name="connsiteX5" fmla="*/ 10898 w 632536"/>
                <a:gd name="connsiteY5" fmla="*/ 616627 h 683850"/>
                <a:gd name="connsiteX6" fmla="*/ 123919 w 632536"/>
                <a:gd name="connsiteY6" fmla="*/ 275430 h 683850"/>
                <a:gd name="connsiteX7" fmla="*/ 540680 w 632536"/>
                <a:gd name="connsiteY7" fmla="*/ 0 h 68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536" h="683850">
                  <a:moveTo>
                    <a:pt x="540680" y="0"/>
                  </a:moveTo>
                  <a:cubicBezTo>
                    <a:pt x="561872" y="0"/>
                    <a:pt x="579531" y="10594"/>
                    <a:pt x="586595" y="31781"/>
                  </a:cubicBezTo>
                  <a:cubicBezTo>
                    <a:pt x="639573" y="183620"/>
                    <a:pt x="667828" y="384895"/>
                    <a:pt x="551276" y="572046"/>
                  </a:cubicBezTo>
                  <a:lnTo>
                    <a:pt x="459438" y="683850"/>
                  </a:lnTo>
                  <a:lnTo>
                    <a:pt x="0" y="683850"/>
                  </a:lnTo>
                  <a:lnTo>
                    <a:pt x="10898" y="616627"/>
                  </a:lnTo>
                  <a:cubicBezTo>
                    <a:pt x="29441" y="504955"/>
                    <a:pt x="55047" y="391958"/>
                    <a:pt x="123919" y="275430"/>
                  </a:cubicBezTo>
                  <a:cubicBezTo>
                    <a:pt x="201620" y="141246"/>
                    <a:pt x="381746" y="3531"/>
                    <a:pt x="5406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Shape 100">
              <a:extLst>
                <a:ext uri="{FF2B5EF4-FFF2-40B4-BE49-F238E27FC236}">
                  <a16:creationId xmlns:a16="http://schemas.microsoft.com/office/drawing/2014/main" id="{75BCDA8E-0903-DF65-3E80-740D60E51F45}"/>
                </a:ext>
              </a:extLst>
            </p:cNvPr>
            <p:cNvSpPr>
              <a:spLocks/>
            </p:cNvSpPr>
            <p:nvPr/>
          </p:nvSpPr>
          <p:spPr bwMode="auto">
            <a:xfrm>
              <a:off x="11222231" y="5928478"/>
              <a:ext cx="494605" cy="929522"/>
            </a:xfrm>
            <a:custGeom>
              <a:avLst/>
              <a:gdLst>
                <a:gd name="connsiteX0" fmla="*/ 339565 w 494605"/>
                <a:gd name="connsiteY0" fmla="*/ 898 h 929522"/>
                <a:gd name="connsiteX1" fmla="*/ 388684 w 494605"/>
                <a:gd name="connsiteY1" fmla="*/ 18509 h 929522"/>
                <a:gd name="connsiteX2" fmla="*/ 476395 w 494605"/>
                <a:gd name="connsiteY2" fmla="*/ 532772 h 929522"/>
                <a:gd name="connsiteX3" fmla="*/ 294339 w 494605"/>
                <a:gd name="connsiteY3" fmla="*/ 908727 h 929522"/>
                <a:gd name="connsiteX4" fmla="*/ 277903 w 494605"/>
                <a:gd name="connsiteY4" fmla="*/ 929522 h 929522"/>
                <a:gd name="connsiteX5" fmla="*/ 100284 w 494605"/>
                <a:gd name="connsiteY5" fmla="*/ 929522 h 929522"/>
                <a:gd name="connsiteX6" fmla="*/ 80487 w 494605"/>
                <a:gd name="connsiteY6" fmla="*/ 890400 h 929522"/>
                <a:gd name="connsiteX7" fmla="*/ 20295 w 494605"/>
                <a:gd name="connsiteY7" fmla="*/ 342565 h 929522"/>
                <a:gd name="connsiteX8" fmla="*/ 339565 w 494605"/>
                <a:gd name="connsiteY8" fmla="*/ 898 h 92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605" h="929522">
                  <a:moveTo>
                    <a:pt x="339565" y="898"/>
                  </a:moveTo>
                  <a:cubicBezTo>
                    <a:pt x="357108" y="-2625"/>
                    <a:pt x="374650" y="4420"/>
                    <a:pt x="388684" y="18509"/>
                  </a:cubicBezTo>
                  <a:cubicBezTo>
                    <a:pt x="486921" y="138269"/>
                    <a:pt x="518497" y="349610"/>
                    <a:pt x="476395" y="532772"/>
                  </a:cubicBezTo>
                  <a:cubicBezTo>
                    <a:pt x="444819" y="667502"/>
                    <a:pt x="395481" y="774493"/>
                    <a:pt x="294339" y="908727"/>
                  </a:cubicBezTo>
                  <a:lnTo>
                    <a:pt x="277903" y="929522"/>
                  </a:lnTo>
                  <a:lnTo>
                    <a:pt x="100284" y="929522"/>
                  </a:lnTo>
                  <a:lnTo>
                    <a:pt x="80487" y="890400"/>
                  </a:lnTo>
                  <a:cubicBezTo>
                    <a:pt x="3191" y="715714"/>
                    <a:pt x="-21806" y="514280"/>
                    <a:pt x="20295" y="342565"/>
                  </a:cubicBezTo>
                  <a:cubicBezTo>
                    <a:pt x="62397" y="169970"/>
                    <a:pt x="192210" y="36121"/>
                    <a:pt x="339565" y="8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36">
              <a:extLst>
                <a:ext uri="{FF2B5EF4-FFF2-40B4-BE49-F238E27FC236}">
                  <a16:creationId xmlns:a16="http://schemas.microsoft.com/office/drawing/2014/main" id="{2864DB57-8E53-0EF6-65A4-4D1A51A9D9D6}"/>
                </a:ext>
              </a:extLst>
            </p:cNvPr>
            <p:cNvSpPr>
              <a:spLocks/>
            </p:cNvSpPr>
            <p:nvPr/>
          </p:nvSpPr>
          <p:spPr bwMode="auto">
            <a:xfrm>
              <a:off x="7453280" y="4115597"/>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7">
              <a:extLst>
                <a:ext uri="{FF2B5EF4-FFF2-40B4-BE49-F238E27FC236}">
                  <a16:creationId xmlns:a16="http://schemas.microsoft.com/office/drawing/2014/main" id="{A60E9F92-453F-8D55-39C2-4F5FD06A77B3}"/>
                </a:ext>
              </a:extLst>
            </p:cNvPr>
            <p:cNvSpPr>
              <a:spLocks/>
            </p:cNvSpPr>
            <p:nvPr/>
          </p:nvSpPr>
          <p:spPr bwMode="auto">
            <a:xfrm>
              <a:off x="9393458" y="5042379"/>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8">
              <a:extLst>
                <a:ext uri="{FF2B5EF4-FFF2-40B4-BE49-F238E27FC236}">
                  <a16:creationId xmlns:a16="http://schemas.microsoft.com/office/drawing/2014/main" id="{51E9B685-285E-CA9E-CB22-C52A8E731CDD}"/>
                </a:ext>
              </a:extLst>
            </p:cNvPr>
            <p:cNvSpPr>
              <a:spLocks/>
            </p:cNvSpPr>
            <p:nvPr/>
          </p:nvSpPr>
          <p:spPr bwMode="auto">
            <a:xfrm>
              <a:off x="7739110" y="1456514"/>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59216B6D-19C2-3996-68DD-25E14281D1C6}"/>
                </a:ext>
              </a:extLst>
            </p:cNvPr>
            <p:cNvSpPr>
              <a:spLocks/>
            </p:cNvSpPr>
            <p:nvPr/>
          </p:nvSpPr>
          <p:spPr bwMode="auto">
            <a:xfrm>
              <a:off x="10198315" y="0"/>
              <a:ext cx="380203" cy="79581"/>
            </a:xfrm>
            <a:custGeom>
              <a:avLst/>
              <a:gdLst>
                <a:gd name="connsiteX0" fmla="*/ 0 w 380203"/>
                <a:gd name="connsiteY0" fmla="*/ 0 h 79581"/>
                <a:gd name="connsiteX1" fmla="*/ 380203 w 380203"/>
                <a:gd name="connsiteY1" fmla="*/ 0 h 79581"/>
                <a:gd name="connsiteX2" fmla="*/ 350066 w 380203"/>
                <a:gd name="connsiteY2" fmla="*/ 57590 h 79581"/>
                <a:gd name="connsiteX3" fmla="*/ 293630 w 380203"/>
                <a:gd name="connsiteY3" fmla="*/ 78702 h 79581"/>
                <a:gd name="connsiteX4" fmla="*/ 7923 w 380203"/>
                <a:gd name="connsiteY4" fmla="*/ 4369 h 7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03" h="79581">
                  <a:moveTo>
                    <a:pt x="0" y="0"/>
                  </a:moveTo>
                  <a:lnTo>
                    <a:pt x="380203" y="0"/>
                  </a:lnTo>
                  <a:lnTo>
                    <a:pt x="350066" y="57590"/>
                  </a:lnTo>
                  <a:cubicBezTo>
                    <a:pt x="335957" y="75184"/>
                    <a:pt x="314793" y="82221"/>
                    <a:pt x="293630" y="78702"/>
                  </a:cubicBezTo>
                  <a:cubicBezTo>
                    <a:pt x="189576" y="59349"/>
                    <a:pt x="91695" y="42635"/>
                    <a:pt x="7923" y="43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5" name="Freeform: Shape 94">
              <a:extLst>
                <a:ext uri="{FF2B5EF4-FFF2-40B4-BE49-F238E27FC236}">
                  <a16:creationId xmlns:a16="http://schemas.microsoft.com/office/drawing/2014/main" id="{A35B4067-8BDC-DFCC-3C98-F8261D6530C6}"/>
                </a:ext>
              </a:extLst>
            </p:cNvPr>
            <p:cNvSpPr>
              <a:spLocks/>
            </p:cNvSpPr>
            <p:nvPr/>
          </p:nvSpPr>
          <p:spPr bwMode="auto">
            <a:xfrm>
              <a:off x="9140703" y="6476385"/>
              <a:ext cx="477647" cy="381615"/>
            </a:xfrm>
            <a:custGeom>
              <a:avLst/>
              <a:gdLst>
                <a:gd name="connsiteX0" fmla="*/ 361307 w 477647"/>
                <a:gd name="connsiteY0" fmla="*/ 606 h 381615"/>
                <a:gd name="connsiteX1" fmla="*/ 440688 w 477647"/>
                <a:gd name="connsiteY1" fmla="*/ 2803 h 381615"/>
                <a:gd name="connsiteX2" fmla="*/ 472485 w 477647"/>
                <a:gd name="connsiteY2" fmla="*/ 34444 h 381615"/>
                <a:gd name="connsiteX3" fmla="*/ 387693 w 477647"/>
                <a:gd name="connsiteY3" fmla="*/ 326245 h 381615"/>
                <a:gd name="connsiteX4" fmla="*/ 303279 w 477647"/>
                <a:gd name="connsiteY4" fmla="*/ 381615 h 381615"/>
                <a:gd name="connsiteX5" fmla="*/ 0 w 477647"/>
                <a:gd name="connsiteY5" fmla="*/ 381615 h 381615"/>
                <a:gd name="connsiteX6" fmla="*/ 1108 w 477647"/>
                <a:gd name="connsiteY6" fmla="*/ 378815 h 381615"/>
                <a:gd name="connsiteX7" fmla="*/ 161582 w 477647"/>
                <a:gd name="connsiteY7" fmla="*/ 83664 h 381615"/>
                <a:gd name="connsiteX8" fmla="*/ 361307 w 477647"/>
                <a:gd name="connsiteY8" fmla="*/ 606 h 38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647" h="381615">
                  <a:moveTo>
                    <a:pt x="361307" y="606"/>
                  </a:moveTo>
                  <a:cubicBezTo>
                    <a:pt x="386810" y="-712"/>
                    <a:pt x="413308" y="167"/>
                    <a:pt x="440688" y="2803"/>
                  </a:cubicBezTo>
                  <a:cubicBezTo>
                    <a:pt x="458353" y="2803"/>
                    <a:pt x="472485" y="16866"/>
                    <a:pt x="472485" y="34444"/>
                  </a:cubicBezTo>
                  <a:cubicBezTo>
                    <a:pt x="483084" y="129367"/>
                    <a:pt x="486617" y="241869"/>
                    <a:pt x="387693" y="326245"/>
                  </a:cubicBezTo>
                  <a:lnTo>
                    <a:pt x="303279" y="381615"/>
                  </a:lnTo>
                  <a:lnTo>
                    <a:pt x="0" y="381615"/>
                  </a:lnTo>
                  <a:lnTo>
                    <a:pt x="1108" y="378815"/>
                  </a:lnTo>
                  <a:cubicBezTo>
                    <a:pt x="49631" y="255712"/>
                    <a:pt x="92689" y="154856"/>
                    <a:pt x="161582" y="83664"/>
                  </a:cubicBezTo>
                  <a:cubicBezTo>
                    <a:pt x="217227" y="28292"/>
                    <a:pt x="284795" y="4561"/>
                    <a:pt x="361307"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0" name="Freeform 44">
              <a:extLst>
                <a:ext uri="{FF2B5EF4-FFF2-40B4-BE49-F238E27FC236}">
                  <a16:creationId xmlns:a16="http://schemas.microsoft.com/office/drawing/2014/main" id="{FE054E00-5781-115B-1CF1-09A970AB0C0C}"/>
                </a:ext>
              </a:extLst>
            </p:cNvPr>
            <p:cNvSpPr>
              <a:spLocks/>
            </p:cNvSpPr>
            <p:nvPr/>
          </p:nvSpPr>
          <p:spPr bwMode="auto">
            <a:xfrm>
              <a:off x="7057737" y="2683561"/>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a:extLst>
                <a:ext uri="{FF2B5EF4-FFF2-40B4-BE49-F238E27FC236}">
                  <a16:creationId xmlns:a16="http://schemas.microsoft.com/office/drawing/2014/main" id="{BF8C8EB0-8786-911A-69BD-2B2934A86B83}"/>
                </a:ext>
              </a:extLst>
            </p:cNvPr>
            <p:cNvSpPr>
              <a:spLocks/>
            </p:cNvSpPr>
            <p:nvPr/>
          </p:nvSpPr>
          <p:spPr bwMode="auto">
            <a:xfrm>
              <a:off x="7395536" y="4955764"/>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a:extLst>
                <a:ext uri="{FF2B5EF4-FFF2-40B4-BE49-F238E27FC236}">
                  <a16:creationId xmlns:a16="http://schemas.microsoft.com/office/drawing/2014/main" id="{7CA4FCD4-19E9-F404-DB0E-E71340713BBD}"/>
                </a:ext>
              </a:extLst>
            </p:cNvPr>
            <p:cNvSpPr>
              <a:spLocks/>
            </p:cNvSpPr>
            <p:nvPr/>
          </p:nvSpPr>
          <p:spPr bwMode="auto">
            <a:xfrm>
              <a:off x="7219419" y="2062820"/>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a:extLst>
                <a:ext uri="{FF2B5EF4-FFF2-40B4-BE49-F238E27FC236}">
                  <a16:creationId xmlns:a16="http://schemas.microsoft.com/office/drawing/2014/main" id="{8D4AE83F-5F78-CCCC-565B-4BDEF4BEA9E8}"/>
                </a:ext>
              </a:extLst>
            </p:cNvPr>
            <p:cNvSpPr>
              <a:spLocks/>
            </p:cNvSpPr>
            <p:nvPr/>
          </p:nvSpPr>
          <p:spPr bwMode="auto">
            <a:xfrm>
              <a:off x="9191356" y="258338"/>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9">
              <a:extLst>
                <a:ext uri="{FF2B5EF4-FFF2-40B4-BE49-F238E27FC236}">
                  <a16:creationId xmlns:a16="http://schemas.microsoft.com/office/drawing/2014/main" id="{835A1DD0-DB46-3945-82CF-5105EF8C27DB}"/>
                </a:ext>
              </a:extLst>
            </p:cNvPr>
            <p:cNvSpPr>
              <a:spLocks/>
            </p:cNvSpPr>
            <p:nvPr/>
          </p:nvSpPr>
          <p:spPr bwMode="auto">
            <a:xfrm>
              <a:off x="7796853" y="2596946"/>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A31EE870-5954-8DA9-57FB-A144BB767E45}"/>
                </a:ext>
              </a:extLst>
            </p:cNvPr>
            <p:cNvSpPr>
              <a:spLocks/>
            </p:cNvSpPr>
            <p:nvPr/>
          </p:nvSpPr>
          <p:spPr bwMode="auto">
            <a:xfrm>
              <a:off x="9411698" y="0"/>
              <a:ext cx="490556" cy="255065"/>
            </a:xfrm>
            <a:custGeom>
              <a:avLst/>
              <a:gdLst>
                <a:gd name="connsiteX0" fmla="*/ 0 w 490556"/>
                <a:gd name="connsiteY0" fmla="*/ 0 h 255065"/>
                <a:gd name="connsiteX1" fmla="*/ 462198 w 490556"/>
                <a:gd name="connsiteY1" fmla="*/ 0 h 255065"/>
                <a:gd name="connsiteX2" fmla="*/ 482076 w 490556"/>
                <a:gd name="connsiteY2" fmla="*/ 44519 h 255065"/>
                <a:gd name="connsiteX3" fmla="*/ 483837 w 490556"/>
                <a:gd name="connsiteY3" fmla="*/ 219414 h 255065"/>
                <a:gd name="connsiteX4" fmla="*/ 452133 w 490556"/>
                <a:gd name="connsiteY4" fmla="*/ 251053 h 255065"/>
                <a:gd name="connsiteX5" fmla="*/ 25885 w 490556"/>
                <a:gd name="connsiteY5" fmla="*/ 54187 h 255065"/>
                <a:gd name="connsiteX6" fmla="*/ 1054 w 490556"/>
                <a:gd name="connsiteY6" fmla="*/ 3116 h 2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556" h="255065">
                  <a:moveTo>
                    <a:pt x="0" y="0"/>
                  </a:moveTo>
                  <a:lnTo>
                    <a:pt x="462198" y="0"/>
                  </a:lnTo>
                  <a:lnTo>
                    <a:pt x="482076" y="44519"/>
                  </a:lnTo>
                  <a:cubicBezTo>
                    <a:pt x="493525" y="102524"/>
                    <a:pt x="492644" y="161408"/>
                    <a:pt x="483837" y="219414"/>
                  </a:cubicBezTo>
                  <a:cubicBezTo>
                    <a:pt x="483837" y="236991"/>
                    <a:pt x="469747" y="247537"/>
                    <a:pt x="452133" y="251053"/>
                  </a:cubicBezTo>
                  <a:cubicBezTo>
                    <a:pt x="286566" y="275661"/>
                    <a:pt x="103385" y="184259"/>
                    <a:pt x="25885" y="54187"/>
                  </a:cubicBezTo>
                  <a:cubicBezTo>
                    <a:pt x="16638" y="38367"/>
                    <a:pt x="8382" y="21229"/>
                    <a:pt x="1054" y="3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Shape 90">
              <a:extLst>
                <a:ext uri="{FF2B5EF4-FFF2-40B4-BE49-F238E27FC236}">
                  <a16:creationId xmlns:a16="http://schemas.microsoft.com/office/drawing/2014/main" id="{FC8AB1CF-D8B6-D0B3-0856-B8A0F688F696}"/>
                </a:ext>
              </a:extLst>
            </p:cNvPr>
            <p:cNvSpPr>
              <a:spLocks/>
            </p:cNvSpPr>
            <p:nvPr/>
          </p:nvSpPr>
          <p:spPr bwMode="auto">
            <a:xfrm>
              <a:off x="8498012" y="6604048"/>
              <a:ext cx="484591" cy="253953"/>
            </a:xfrm>
            <a:custGeom>
              <a:avLst/>
              <a:gdLst>
                <a:gd name="connsiteX0" fmla="*/ 301011 w 484591"/>
                <a:gd name="connsiteY0" fmla="*/ 1718 h 253953"/>
                <a:gd name="connsiteX1" fmla="*/ 456276 w 484591"/>
                <a:gd name="connsiteY1" fmla="*/ 21106 h 253953"/>
                <a:gd name="connsiteX2" fmla="*/ 480978 w 484591"/>
                <a:gd name="connsiteY2" fmla="*/ 52831 h 253953"/>
                <a:gd name="connsiteX3" fmla="*/ 476898 w 484591"/>
                <a:gd name="connsiteY3" fmla="*/ 176427 h 253953"/>
                <a:gd name="connsiteX4" fmla="*/ 447187 w 484591"/>
                <a:gd name="connsiteY4" fmla="*/ 253953 h 253953"/>
                <a:gd name="connsiteX5" fmla="*/ 0 w 484591"/>
                <a:gd name="connsiteY5" fmla="*/ 253953 h 253953"/>
                <a:gd name="connsiteX6" fmla="*/ 27208 w 484591"/>
                <a:gd name="connsiteY6" fmla="*/ 201722 h 253953"/>
                <a:gd name="connsiteX7" fmla="*/ 145745 w 484591"/>
                <a:gd name="connsiteY7" fmla="*/ 56356 h 253953"/>
                <a:gd name="connsiteX8" fmla="*/ 301011 w 484591"/>
                <a:gd name="connsiteY8" fmla="*/ 1718 h 25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591" h="253953">
                  <a:moveTo>
                    <a:pt x="301011" y="1718"/>
                  </a:moveTo>
                  <a:cubicBezTo>
                    <a:pt x="352178" y="-3570"/>
                    <a:pt x="403345" y="3481"/>
                    <a:pt x="456276" y="21106"/>
                  </a:cubicBezTo>
                  <a:cubicBezTo>
                    <a:pt x="470391" y="28156"/>
                    <a:pt x="477449" y="38731"/>
                    <a:pt x="480978" y="52831"/>
                  </a:cubicBezTo>
                  <a:cubicBezTo>
                    <a:pt x="487153" y="96013"/>
                    <a:pt x="485168" y="137432"/>
                    <a:pt x="476898" y="176427"/>
                  </a:cubicBezTo>
                  <a:lnTo>
                    <a:pt x="447187" y="253953"/>
                  </a:lnTo>
                  <a:lnTo>
                    <a:pt x="0" y="253953"/>
                  </a:lnTo>
                  <a:lnTo>
                    <a:pt x="27208" y="201722"/>
                  </a:lnTo>
                  <a:cubicBezTo>
                    <a:pt x="63867" y="136165"/>
                    <a:pt x="102077" y="84116"/>
                    <a:pt x="145745" y="56356"/>
                  </a:cubicBezTo>
                  <a:cubicBezTo>
                    <a:pt x="198677" y="24631"/>
                    <a:pt x="249844" y="7005"/>
                    <a:pt x="301011" y="1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Shape 89">
              <a:extLst>
                <a:ext uri="{FF2B5EF4-FFF2-40B4-BE49-F238E27FC236}">
                  <a16:creationId xmlns:a16="http://schemas.microsoft.com/office/drawing/2014/main" id="{8C7E4295-C5DF-7B8C-F623-092CCAACB838}"/>
                </a:ext>
              </a:extLst>
            </p:cNvPr>
            <p:cNvSpPr>
              <a:spLocks/>
            </p:cNvSpPr>
            <p:nvPr/>
          </p:nvSpPr>
          <p:spPr bwMode="auto">
            <a:xfrm>
              <a:off x="7278285" y="0"/>
              <a:ext cx="763729" cy="645716"/>
            </a:xfrm>
            <a:custGeom>
              <a:avLst/>
              <a:gdLst>
                <a:gd name="connsiteX0" fmla="*/ 0 w 763729"/>
                <a:gd name="connsiteY0" fmla="*/ 0 h 645716"/>
                <a:gd name="connsiteX1" fmla="*/ 185294 w 763729"/>
                <a:gd name="connsiteY1" fmla="*/ 0 h 645716"/>
                <a:gd name="connsiteX2" fmla="*/ 355055 w 763729"/>
                <a:gd name="connsiteY2" fmla="*/ 58725 h 645716"/>
                <a:gd name="connsiteX3" fmla="*/ 656721 w 763729"/>
                <a:gd name="connsiteY3" fmla="*/ 212533 h 645716"/>
                <a:gd name="connsiteX4" fmla="*/ 744799 w 763729"/>
                <a:gd name="connsiteY4" fmla="*/ 600357 h 645716"/>
                <a:gd name="connsiteX5" fmla="*/ 698998 w 763729"/>
                <a:gd name="connsiteY5" fmla="*/ 639140 h 645716"/>
                <a:gd name="connsiteX6" fmla="*/ 297364 w 763729"/>
                <a:gd name="connsiteY6" fmla="*/ 550998 h 645716"/>
                <a:gd name="connsiteX7" fmla="*/ 13974 w 763729"/>
                <a:gd name="connsiteY7" fmla="*/ 84451 h 64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3729" h="645716">
                  <a:moveTo>
                    <a:pt x="0" y="0"/>
                  </a:moveTo>
                  <a:lnTo>
                    <a:pt x="185294" y="0"/>
                  </a:lnTo>
                  <a:lnTo>
                    <a:pt x="355055" y="58725"/>
                  </a:lnTo>
                  <a:cubicBezTo>
                    <a:pt x="479685" y="103237"/>
                    <a:pt x="593305" y="150833"/>
                    <a:pt x="656721" y="212533"/>
                  </a:cubicBezTo>
                  <a:cubicBezTo>
                    <a:pt x="758891" y="307726"/>
                    <a:pt x="787076" y="469907"/>
                    <a:pt x="744799" y="600357"/>
                  </a:cubicBezTo>
                  <a:cubicBezTo>
                    <a:pt x="737753" y="621511"/>
                    <a:pt x="720137" y="635614"/>
                    <a:pt x="698998" y="639140"/>
                  </a:cubicBezTo>
                  <a:cubicBezTo>
                    <a:pt x="582736" y="656768"/>
                    <a:pt x="417150" y="642665"/>
                    <a:pt x="297364" y="550998"/>
                  </a:cubicBezTo>
                  <a:cubicBezTo>
                    <a:pt x="125612" y="418785"/>
                    <a:pt x="50967" y="248891"/>
                    <a:pt x="13974" y="844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61">
              <a:extLst>
                <a:ext uri="{FF2B5EF4-FFF2-40B4-BE49-F238E27FC236}">
                  <a16:creationId xmlns:a16="http://schemas.microsoft.com/office/drawing/2014/main" id="{5D173788-730B-26E3-F522-0EF2C87C732C}"/>
                </a:ext>
              </a:extLst>
            </p:cNvPr>
            <p:cNvSpPr>
              <a:spLocks/>
            </p:cNvSpPr>
            <p:nvPr/>
          </p:nvSpPr>
          <p:spPr bwMode="auto">
            <a:xfrm>
              <a:off x="8521533" y="3875962"/>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2">
              <a:extLst>
                <a:ext uri="{FF2B5EF4-FFF2-40B4-BE49-F238E27FC236}">
                  <a16:creationId xmlns:a16="http://schemas.microsoft.com/office/drawing/2014/main" id="{2E91ED03-981B-F4C4-AC04-5F4B46CEE9A5}"/>
                </a:ext>
              </a:extLst>
            </p:cNvPr>
            <p:cNvSpPr>
              <a:spLocks/>
            </p:cNvSpPr>
            <p:nvPr/>
          </p:nvSpPr>
          <p:spPr bwMode="auto">
            <a:xfrm>
              <a:off x="9257761" y="2689335"/>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3">
              <a:extLst>
                <a:ext uri="{FF2B5EF4-FFF2-40B4-BE49-F238E27FC236}">
                  <a16:creationId xmlns:a16="http://schemas.microsoft.com/office/drawing/2014/main" id="{A8B0A40F-01EB-7132-7907-C38E509DC66E}"/>
                </a:ext>
              </a:extLst>
            </p:cNvPr>
            <p:cNvSpPr>
              <a:spLocks/>
            </p:cNvSpPr>
            <p:nvPr/>
          </p:nvSpPr>
          <p:spPr bwMode="auto">
            <a:xfrm>
              <a:off x="6558257" y="3174380"/>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4">
              <a:extLst>
                <a:ext uri="{FF2B5EF4-FFF2-40B4-BE49-F238E27FC236}">
                  <a16:creationId xmlns:a16="http://schemas.microsoft.com/office/drawing/2014/main" id="{8C8D3910-75DA-88C0-78C6-5234CA68A2D9}"/>
                </a:ext>
              </a:extLst>
            </p:cNvPr>
            <p:cNvSpPr>
              <a:spLocks/>
            </p:cNvSpPr>
            <p:nvPr/>
          </p:nvSpPr>
          <p:spPr bwMode="auto">
            <a:xfrm>
              <a:off x="10455937" y="1361237"/>
              <a:ext cx="958541" cy="1062479"/>
            </a:xfrm>
            <a:custGeom>
              <a:avLst/>
              <a:gdLst>
                <a:gd name="T0" fmla="*/ 63 w 272"/>
                <a:gd name="T1" fmla="*/ 231 h 302"/>
                <a:gd name="T2" fmla="*/ 5 w 272"/>
                <a:gd name="T3" fmla="*/ 0 h 302"/>
                <a:gd name="T4" fmla="*/ 212 w 272"/>
                <a:gd name="T5" fmla="*/ 122 h 302"/>
                <a:gd name="T6" fmla="*/ 262 w 272"/>
                <a:gd name="T7" fmla="*/ 285 h 302"/>
                <a:gd name="T8" fmla="*/ 242 w 272"/>
                <a:gd name="T9" fmla="*/ 302 h 302"/>
                <a:gd name="T10" fmla="*/ 63 w 272"/>
                <a:gd name="T11" fmla="*/ 231 h 302"/>
              </a:gdLst>
              <a:ahLst/>
              <a:cxnLst>
                <a:cxn ang="0">
                  <a:pos x="T0" y="T1"/>
                </a:cxn>
                <a:cxn ang="0">
                  <a:pos x="T2" y="T3"/>
                </a:cxn>
                <a:cxn ang="0">
                  <a:pos x="T4" y="T5"/>
                </a:cxn>
                <a:cxn ang="0">
                  <a:pos x="T6" y="T7"/>
                </a:cxn>
                <a:cxn ang="0">
                  <a:pos x="T8" y="T9"/>
                </a:cxn>
                <a:cxn ang="0">
                  <a:pos x="T10" y="T11"/>
                </a:cxn>
              </a:cxnLst>
              <a:rect l="0" t="0" r="r" b="b"/>
              <a:pathLst>
                <a:path w="272" h="302">
                  <a:moveTo>
                    <a:pt x="63" y="231"/>
                  </a:moveTo>
                  <a:cubicBezTo>
                    <a:pt x="14" y="176"/>
                    <a:pt x="0" y="101"/>
                    <a:pt x="5" y="0"/>
                  </a:cubicBezTo>
                  <a:cubicBezTo>
                    <a:pt x="79" y="68"/>
                    <a:pt x="155" y="66"/>
                    <a:pt x="212" y="122"/>
                  </a:cubicBezTo>
                  <a:cubicBezTo>
                    <a:pt x="251" y="160"/>
                    <a:pt x="272" y="224"/>
                    <a:pt x="262" y="285"/>
                  </a:cubicBezTo>
                  <a:cubicBezTo>
                    <a:pt x="260" y="294"/>
                    <a:pt x="252" y="302"/>
                    <a:pt x="242" y="302"/>
                  </a:cubicBezTo>
                  <a:cubicBezTo>
                    <a:pt x="179" y="302"/>
                    <a:pt x="113" y="288"/>
                    <a:pt x="63"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5">
              <a:extLst>
                <a:ext uri="{FF2B5EF4-FFF2-40B4-BE49-F238E27FC236}">
                  <a16:creationId xmlns:a16="http://schemas.microsoft.com/office/drawing/2014/main" id="{8F0ADBA5-BED2-B1DE-29C0-E235C4EF7BD3}"/>
                </a:ext>
              </a:extLst>
            </p:cNvPr>
            <p:cNvSpPr>
              <a:spLocks/>
            </p:cNvSpPr>
            <p:nvPr/>
          </p:nvSpPr>
          <p:spPr bwMode="auto">
            <a:xfrm>
              <a:off x="8290559" y="4886472"/>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6">
              <a:extLst>
                <a:ext uri="{FF2B5EF4-FFF2-40B4-BE49-F238E27FC236}">
                  <a16:creationId xmlns:a16="http://schemas.microsoft.com/office/drawing/2014/main" id="{923D81A2-8230-F303-D003-74DAB0C8E4D1}"/>
                </a:ext>
              </a:extLst>
            </p:cNvPr>
            <p:cNvSpPr>
              <a:spLocks/>
            </p:cNvSpPr>
            <p:nvPr/>
          </p:nvSpPr>
          <p:spPr bwMode="auto">
            <a:xfrm>
              <a:off x="10175881" y="4698806"/>
              <a:ext cx="886361" cy="747777"/>
            </a:xfrm>
            <a:custGeom>
              <a:avLst/>
              <a:gdLst>
                <a:gd name="T0" fmla="*/ 187 w 251"/>
                <a:gd name="T1" fmla="*/ 162 h 212"/>
                <a:gd name="T2" fmla="*/ 0 w 251"/>
                <a:gd name="T3" fmla="*/ 191 h 212"/>
                <a:gd name="T4" fmla="*/ 106 w 251"/>
                <a:gd name="T5" fmla="*/ 37 h 212"/>
                <a:gd name="T6" fmla="*/ 233 w 251"/>
                <a:gd name="T7" fmla="*/ 13 h 212"/>
                <a:gd name="T8" fmla="*/ 247 w 251"/>
                <a:gd name="T9" fmla="*/ 28 h 212"/>
                <a:gd name="T10" fmla="*/ 187 w 251"/>
                <a:gd name="T11" fmla="*/ 162 h 212"/>
              </a:gdLst>
              <a:ahLst/>
              <a:cxnLst>
                <a:cxn ang="0">
                  <a:pos x="T0" y="T1"/>
                </a:cxn>
                <a:cxn ang="0">
                  <a:pos x="T2" y="T3"/>
                </a:cxn>
                <a:cxn ang="0">
                  <a:pos x="T4" y="T5"/>
                </a:cxn>
                <a:cxn ang="0">
                  <a:pos x="T6" y="T7"/>
                </a:cxn>
                <a:cxn ang="0">
                  <a:pos x="T8" y="T9"/>
                </a:cxn>
                <a:cxn ang="0">
                  <a:pos x="T10" y="T11"/>
                </a:cxn>
              </a:cxnLst>
              <a:rect l="0" t="0" r="r" b="b"/>
              <a:pathLst>
                <a:path w="251" h="212">
                  <a:moveTo>
                    <a:pt x="187" y="162"/>
                  </a:moveTo>
                  <a:cubicBezTo>
                    <a:pt x="144" y="196"/>
                    <a:pt x="76" y="212"/>
                    <a:pt x="0" y="191"/>
                  </a:cubicBezTo>
                  <a:cubicBezTo>
                    <a:pt x="43" y="132"/>
                    <a:pt x="67" y="67"/>
                    <a:pt x="106" y="37"/>
                  </a:cubicBezTo>
                  <a:cubicBezTo>
                    <a:pt x="148" y="4"/>
                    <a:pt x="187" y="0"/>
                    <a:pt x="233" y="13"/>
                  </a:cubicBezTo>
                  <a:cubicBezTo>
                    <a:pt x="240" y="15"/>
                    <a:pt x="246" y="21"/>
                    <a:pt x="247" y="28"/>
                  </a:cubicBezTo>
                  <a:cubicBezTo>
                    <a:pt x="251" y="71"/>
                    <a:pt x="230" y="128"/>
                    <a:pt x="187"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7">
              <a:extLst>
                <a:ext uri="{FF2B5EF4-FFF2-40B4-BE49-F238E27FC236}">
                  <a16:creationId xmlns:a16="http://schemas.microsoft.com/office/drawing/2014/main" id="{03560F7C-2E3E-39B9-094A-DFAE8E18BEAB}"/>
                </a:ext>
              </a:extLst>
            </p:cNvPr>
            <p:cNvSpPr>
              <a:spLocks/>
            </p:cNvSpPr>
            <p:nvPr/>
          </p:nvSpPr>
          <p:spPr bwMode="auto">
            <a:xfrm>
              <a:off x="9194243" y="4210874"/>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Shape 107">
              <a:extLst>
                <a:ext uri="{FF2B5EF4-FFF2-40B4-BE49-F238E27FC236}">
                  <a16:creationId xmlns:a16="http://schemas.microsoft.com/office/drawing/2014/main" id="{3702B85C-E98E-D7B5-7745-48B1EF00DF53}"/>
                </a:ext>
              </a:extLst>
            </p:cNvPr>
            <p:cNvSpPr>
              <a:spLocks/>
            </p:cNvSpPr>
            <p:nvPr/>
          </p:nvSpPr>
          <p:spPr bwMode="auto">
            <a:xfrm>
              <a:off x="11826605" y="5322345"/>
              <a:ext cx="365395" cy="1437900"/>
            </a:xfrm>
            <a:custGeom>
              <a:avLst/>
              <a:gdLst>
                <a:gd name="connsiteX0" fmla="*/ 364532 w 365395"/>
                <a:gd name="connsiteY0" fmla="*/ 37 h 1437900"/>
                <a:gd name="connsiteX1" fmla="*/ 365395 w 365395"/>
                <a:gd name="connsiteY1" fmla="*/ 347 h 1437900"/>
                <a:gd name="connsiteX2" fmla="*/ 365395 w 365395"/>
                <a:gd name="connsiteY2" fmla="*/ 1221898 h 1437900"/>
                <a:gd name="connsiteX3" fmla="*/ 313152 w 365395"/>
                <a:gd name="connsiteY3" fmla="*/ 1283144 h 1437900"/>
                <a:gd name="connsiteX4" fmla="*/ 125679 w 365395"/>
                <a:gd name="connsiteY4" fmla="*/ 1437900 h 1437900"/>
                <a:gd name="connsiteX5" fmla="*/ 9122 w 365395"/>
                <a:gd name="connsiteY5" fmla="*/ 606959 h 1437900"/>
                <a:gd name="connsiteX6" fmla="*/ 334068 w 365395"/>
                <a:gd name="connsiteY6" fmla="*/ 11920 h 1437900"/>
                <a:gd name="connsiteX7" fmla="*/ 364532 w 365395"/>
                <a:gd name="connsiteY7" fmla="*/ 37 h 143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395" h="1437900">
                  <a:moveTo>
                    <a:pt x="364532" y="37"/>
                  </a:moveTo>
                  <a:lnTo>
                    <a:pt x="365395" y="347"/>
                  </a:lnTo>
                  <a:lnTo>
                    <a:pt x="365395" y="1221898"/>
                  </a:lnTo>
                  <a:lnTo>
                    <a:pt x="313152" y="1283144"/>
                  </a:lnTo>
                  <a:cubicBezTo>
                    <a:pt x="257247" y="1341955"/>
                    <a:pt x="194554" y="1394769"/>
                    <a:pt x="125679" y="1437900"/>
                  </a:cubicBezTo>
                  <a:cubicBezTo>
                    <a:pt x="104487" y="1117495"/>
                    <a:pt x="-36794" y="895676"/>
                    <a:pt x="9122" y="606959"/>
                  </a:cubicBezTo>
                  <a:cubicBezTo>
                    <a:pt x="44442" y="364014"/>
                    <a:pt x="178659" y="124590"/>
                    <a:pt x="334068" y="11920"/>
                  </a:cubicBezTo>
                  <a:cubicBezTo>
                    <a:pt x="342898" y="3118"/>
                    <a:pt x="353494" y="-403"/>
                    <a:pt x="36453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6" name="Freeform 69">
              <a:extLst>
                <a:ext uri="{FF2B5EF4-FFF2-40B4-BE49-F238E27FC236}">
                  <a16:creationId xmlns:a16="http://schemas.microsoft.com/office/drawing/2014/main" id="{E7C4E7AA-FD08-BAF3-E06D-CB79D58EAD95}"/>
                </a:ext>
              </a:extLst>
            </p:cNvPr>
            <p:cNvSpPr>
              <a:spLocks/>
            </p:cNvSpPr>
            <p:nvPr/>
          </p:nvSpPr>
          <p:spPr bwMode="auto">
            <a:xfrm>
              <a:off x="9609996" y="3330287"/>
              <a:ext cx="1316550" cy="727567"/>
            </a:xfrm>
            <a:custGeom>
              <a:avLst/>
              <a:gdLst>
                <a:gd name="T0" fmla="*/ 219 w 374"/>
                <a:gd name="T1" fmla="*/ 198 h 207"/>
                <a:gd name="T2" fmla="*/ 0 w 374"/>
                <a:gd name="T3" fmla="*/ 109 h 207"/>
                <a:gd name="T4" fmla="*/ 202 w 374"/>
                <a:gd name="T5" fmla="*/ 8 h 207"/>
                <a:gd name="T6" fmla="*/ 366 w 374"/>
                <a:gd name="T7" fmla="*/ 70 h 207"/>
                <a:gd name="T8" fmla="*/ 370 w 374"/>
                <a:gd name="T9" fmla="*/ 92 h 207"/>
                <a:gd name="T10" fmla="*/ 219 w 374"/>
                <a:gd name="T11" fmla="*/ 198 h 207"/>
              </a:gdLst>
              <a:ahLst/>
              <a:cxnLst>
                <a:cxn ang="0">
                  <a:pos x="T0" y="T1"/>
                </a:cxn>
                <a:cxn ang="0">
                  <a:pos x="T2" y="T3"/>
                </a:cxn>
                <a:cxn ang="0">
                  <a:pos x="T4" y="T5"/>
                </a:cxn>
                <a:cxn ang="0">
                  <a:pos x="T6" y="T7"/>
                </a:cxn>
                <a:cxn ang="0">
                  <a:pos x="T8" y="T9"/>
                </a:cxn>
                <a:cxn ang="0">
                  <a:pos x="T10" y="T11"/>
                </a:cxn>
              </a:cxnLst>
              <a:rect l="0" t="0" r="r" b="b"/>
              <a:pathLst>
                <a:path w="374" h="207">
                  <a:moveTo>
                    <a:pt x="219" y="198"/>
                  </a:moveTo>
                  <a:cubicBezTo>
                    <a:pt x="151" y="207"/>
                    <a:pt x="68" y="180"/>
                    <a:pt x="0" y="109"/>
                  </a:cubicBezTo>
                  <a:cubicBezTo>
                    <a:pt x="73" y="71"/>
                    <a:pt x="122" y="18"/>
                    <a:pt x="202" y="8"/>
                  </a:cubicBezTo>
                  <a:cubicBezTo>
                    <a:pt x="268" y="0"/>
                    <a:pt x="330" y="31"/>
                    <a:pt x="366" y="70"/>
                  </a:cubicBezTo>
                  <a:cubicBezTo>
                    <a:pt x="372" y="76"/>
                    <a:pt x="374" y="84"/>
                    <a:pt x="370" y="92"/>
                  </a:cubicBezTo>
                  <a:cubicBezTo>
                    <a:pt x="348" y="141"/>
                    <a:pt x="288" y="190"/>
                    <a:pt x="219"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0">
              <a:extLst>
                <a:ext uri="{FF2B5EF4-FFF2-40B4-BE49-F238E27FC236}">
                  <a16:creationId xmlns:a16="http://schemas.microsoft.com/office/drawing/2014/main" id="{15FE4254-2B79-B418-D85D-A8DD47343ED6}"/>
                </a:ext>
              </a:extLst>
            </p:cNvPr>
            <p:cNvSpPr>
              <a:spLocks/>
            </p:cNvSpPr>
            <p:nvPr/>
          </p:nvSpPr>
          <p:spPr bwMode="auto">
            <a:xfrm>
              <a:off x="8535969" y="5746848"/>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1">
              <a:extLst>
                <a:ext uri="{FF2B5EF4-FFF2-40B4-BE49-F238E27FC236}">
                  <a16:creationId xmlns:a16="http://schemas.microsoft.com/office/drawing/2014/main" id="{899C20AA-4E43-4A8C-F988-1E1ED238FE01}"/>
                </a:ext>
              </a:extLst>
            </p:cNvPr>
            <p:cNvSpPr>
              <a:spLocks/>
            </p:cNvSpPr>
            <p:nvPr/>
          </p:nvSpPr>
          <p:spPr bwMode="auto">
            <a:xfrm>
              <a:off x="7548556" y="881967"/>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 name="Dynamic legal" descr="{&quot;templafy&quot;:{&quot;id&quot;:&quot;3cddd2b7-1a1a-4734-9b04-f8a56e80d9bc&quot;}}">
            <a:extLst>
              <a:ext uri="{FF2B5EF4-FFF2-40B4-BE49-F238E27FC236}">
                <a16:creationId xmlns:a16="http://schemas.microsoft.com/office/drawing/2014/main" id="{4E6F3055-D03B-FCF0-B2FB-D2332CA98A7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20" name="Dynmic Internal use only" descr="{&quot;templafy&quot;:{&quot;id&quot;:&quot;baf63308-5c3c-480f-811f-9b4bafb28e19&quot;}}" hidden="1" title="Form.Cigna_Confidentiality.Cigna_healthcareConfidentiality">
            <a:extLst>
              <a:ext uri="{FF2B5EF4-FFF2-40B4-BE49-F238E27FC236}">
                <a16:creationId xmlns:a16="http://schemas.microsoft.com/office/drawing/2014/main" id="{15DBACD7-E492-5845-35EF-5BDAB4558120}"/>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8775" y="5738400"/>
            <a:ext cx="1396799" cy="758676"/>
          </a:xfrm>
          <a:prstGeom prst="rect">
            <a:avLst/>
          </a:prstGeom>
        </p:spPr>
      </p:pic>
      <p:sp>
        <p:nvSpPr>
          <p:cNvPr id="2" name="Title 1"/>
          <p:cNvSpPr>
            <a:spLocks noGrp="1"/>
          </p:cNvSpPr>
          <p:nvPr>
            <p:ph type="ctrTitle" hasCustomPrompt="1"/>
          </p:nvPr>
        </p:nvSpPr>
        <p:spPr bwMode="white">
          <a:xfrm>
            <a:off x="359997" y="1360800"/>
            <a:ext cx="5826491" cy="3553199"/>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5826491"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4" name="Date Placeholder 1">
            <a:extLst>
              <a:ext uri="{FF2B5EF4-FFF2-40B4-BE49-F238E27FC236}">
                <a16:creationId xmlns:a16="http://schemas.microsoft.com/office/drawing/2014/main" id="{C035405D-19D2-0662-2338-619333EB9F7A}"/>
              </a:ext>
            </a:extLst>
          </p:cNvPr>
          <p:cNvSpPr>
            <a:spLocks noGrp="1"/>
          </p:cNvSpPr>
          <p:nvPr>
            <p:ph type="dt" sz="half" idx="20"/>
          </p:nvPr>
        </p:nvSpPr>
        <p:spPr>
          <a:xfrm>
            <a:off x="9885098" y="6318000"/>
            <a:ext cx="1588102" cy="180000"/>
          </a:xfrm>
        </p:spPr>
        <p:txBody>
          <a:bodyPr/>
          <a:lstStyle>
            <a:lvl1pPr>
              <a:defRPr>
                <a:solidFill>
                  <a:schemeClr val="tx1"/>
                </a:solidFill>
              </a:defRPr>
            </a:lvl1pPr>
          </a:lstStyle>
          <a:p>
            <a:fld id="{817F6675-2FC1-4687-9791-F3C579ADC9B0}" type="datetime4">
              <a:rPr lang="en-US" smtClean="0"/>
              <a:t>August 3, 2023</a:t>
            </a:fld>
            <a:endParaRPr lang="en-US" dirty="0"/>
          </a:p>
        </p:txBody>
      </p:sp>
      <p:sp>
        <p:nvSpPr>
          <p:cNvPr id="9" name="Slide Number Placeholder 9">
            <a:extLst>
              <a:ext uri="{FF2B5EF4-FFF2-40B4-BE49-F238E27FC236}">
                <a16:creationId xmlns:a16="http://schemas.microsoft.com/office/drawing/2014/main" id="{AD9BD32B-968C-E244-F68C-4B7CB432FB4C}"/>
              </a:ext>
            </a:extLst>
          </p:cNvPr>
          <p:cNvSpPr>
            <a:spLocks noGrp="1"/>
          </p:cNvSpPr>
          <p:nvPr>
            <p:ph type="sldNum" sz="quarter" idx="21"/>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6" name="Footer Placeholder 6">
            <a:extLst>
              <a:ext uri="{FF2B5EF4-FFF2-40B4-BE49-F238E27FC236}">
                <a16:creationId xmlns:a16="http://schemas.microsoft.com/office/drawing/2014/main" id="{CA792341-6222-D67E-268A-9549DA4AFCF0}"/>
              </a:ext>
            </a:extLst>
          </p:cNvPr>
          <p:cNvSpPr>
            <a:spLocks noGrp="1"/>
          </p:cNvSpPr>
          <p:nvPr>
            <p:ph type="ftr" sz="quarter" idx="22"/>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13102677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 Cover color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5" name="Graphic 4">
            <a:extLst>
              <a:ext uri="{FF2B5EF4-FFF2-40B4-BE49-F238E27FC236}">
                <a16:creationId xmlns:a16="http://schemas.microsoft.com/office/drawing/2014/main" id="{63568536-CF09-24B7-65B3-FE5E7F6CA75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47412" y="-2047"/>
            <a:ext cx="2658035" cy="6856714"/>
          </a:xfrm>
          <a:prstGeom prst="rect">
            <a:avLst/>
          </a:prstGeom>
        </p:spPr>
      </p:pic>
      <p:sp>
        <p:nvSpPr>
          <p:cNvPr id="23" name="Graphic 18">
            <a:extLst>
              <a:ext uri="{FF2B5EF4-FFF2-40B4-BE49-F238E27FC236}">
                <a16:creationId xmlns:a16="http://schemas.microsoft.com/office/drawing/2014/main" id="{979F411F-DDC3-410A-39FF-E348CF087575}"/>
              </a:ext>
            </a:extLst>
          </p:cNvPr>
          <p:cNvSpPr/>
          <p:nvPr userDrawn="1"/>
        </p:nvSpPr>
        <p:spPr>
          <a:xfrm>
            <a:off x="401116"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p>
        </p:txBody>
      </p:sp>
      <p:sp>
        <p:nvSpPr>
          <p:cNvPr id="8" name="Dynamic legal" descr="{&quot;templafy&quot;:{&quot;id&quot;:&quot;f46856c7-c3d7-48e3-8292-c33e23772344&quot;}}">
            <a:extLst>
              <a:ext uri="{FF2B5EF4-FFF2-40B4-BE49-F238E27FC236}">
                <a16:creationId xmlns:a16="http://schemas.microsoft.com/office/drawing/2014/main" id="{A7DC0B67-F4C1-1DBC-D8E2-AAA49204E414}"/>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9" name="Dynmic Internal use only" descr="{&quot;templafy&quot;:{&quot;id&quot;:&quot;a2a2e2ee-f92b-40c6-9d8d-0ee3a48768f3&quot;}}" hidden="1" title="Form.Cigna_Confidentiality.Cigna_healthcareConfidentiality">
            <a:extLst>
              <a:ext uri="{FF2B5EF4-FFF2-40B4-BE49-F238E27FC236}">
                <a16:creationId xmlns:a16="http://schemas.microsoft.com/office/drawing/2014/main" id="{5E66A077-48D6-70D2-4B65-11BBA2DA87FB}"/>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58775" y="5738400"/>
            <a:ext cx="1396799" cy="758676"/>
          </a:xfrm>
          <a:prstGeom prst="rect">
            <a:avLst/>
          </a:prstGeom>
        </p:spPr>
      </p:pic>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2448000"/>
            <a:ext cx="7588800" cy="2088000"/>
          </a:xfrm>
          <a:noFill/>
        </p:spPr>
        <p:txBody>
          <a:bodyPr anchor="t" anchorCtr="0"/>
          <a:lstStyle>
            <a:lvl1pPr algn="l">
              <a:lnSpc>
                <a:spcPct val="83000"/>
              </a:lnSpc>
              <a:defRPr sz="5400">
                <a:solidFill>
                  <a:schemeClr val="tx1"/>
                </a:solidFill>
              </a:defRPr>
            </a:lvl1pPr>
          </a:lstStyle>
          <a:p>
            <a:r>
              <a:rPr lang="en-US" dirty="0"/>
              <a:t>Click to add title</a:t>
            </a:r>
            <a:endParaRPr lang="en-US"/>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2" name="Date Placeholder 1">
            <a:extLst>
              <a:ext uri="{FF2B5EF4-FFF2-40B4-BE49-F238E27FC236}">
                <a16:creationId xmlns:a16="http://schemas.microsoft.com/office/drawing/2014/main" id="{A0125D5D-E8F4-2C32-460D-ACB0EF157611}"/>
              </a:ext>
            </a:extLst>
          </p:cNvPr>
          <p:cNvSpPr>
            <a:spLocks noGrp="1"/>
          </p:cNvSpPr>
          <p:nvPr>
            <p:ph type="dt" sz="half" idx="20"/>
          </p:nvPr>
        </p:nvSpPr>
        <p:spPr>
          <a:xfrm>
            <a:off x="9885098" y="6318000"/>
            <a:ext cx="1588102" cy="180000"/>
          </a:xfrm>
        </p:spPr>
        <p:txBody>
          <a:bodyPr/>
          <a:lstStyle>
            <a:lvl1pPr>
              <a:defRPr>
                <a:solidFill>
                  <a:schemeClr val="tx1"/>
                </a:solidFill>
              </a:defRPr>
            </a:lvl1pPr>
          </a:lstStyle>
          <a:p>
            <a:fld id="{D4A37C4A-5620-40E8-B889-1CFCB1DECF1A}" type="datetime4">
              <a:rPr lang="en-US" smtClean="0"/>
              <a:t>August 3, 2023</a:t>
            </a:fld>
            <a:endParaRPr lang="en-US" dirty="0"/>
          </a:p>
        </p:txBody>
      </p:sp>
      <p:sp>
        <p:nvSpPr>
          <p:cNvPr id="4" name="Slide Number Placeholder 9">
            <a:extLst>
              <a:ext uri="{FF2B5EF4-FFF2-40B4-BE49-F238E27FC236}">
                <a16:creationId xmlns:a16="http://schemas.microsoft.com/office/drawing/2014/main" id="{49023237-4E89-B618-16DD-F5818553DAC8}"/>
              </a:ext>
            </a:extLst>
          </p:cNvPr>
          <p:cNvSpPr>
            <a:spLocks noGrp="1"/>
          </p:cNvSpPr>
          <p:nvPr>
            <p:ph type="sldNum" sz="quarter" idx="21"/>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7" name="Footer Placeholder 6">
            <a:extLst>
              <a:ext uri="{FF2B5EF4-FFF2-40B4-BE49-F238E27FC236}">
                <a16:creationId xmlns:a16="http://schemas.microsoft.com/office/drawing/2014/main" id="{CE2B5036-9428-96DF-A9C3-4357A832A4FB}"/>
              </a:ext>
            </a:extLst>
          </p:cNvPr>
          <p:cNvSpPr>
            <a:spLocks noGrp="1"/>
          </p:cNvSpPr>
          <p:nvPr>
            <p:ph type="ftr" sz="quarter" idx="22"/>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16161596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95" userDrawn="1">
          <p15:clr>
            <a:srgbClr val="A4A3A4"/>
          </p15:clr>
        </p15:guide>
        <p15:guide id="2" orient="horz" pos="1542"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 Cover color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5" name="Graphic 4">
            <a:extLst>
              <a:ext uri="{FF2B5EF4-FFF2-40B4-BE49-F238E27FC236}">
                <a16:creationId xmlns:a16="http://schemas.microsoft.com/office/drawing/2014/main" id="{902F9877-6EE4-0776-F14A-09F55D8E3E6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00801" y="0"/>
            <a:ext cx="2692400" cy="6858000"/>
          </a:xfrm>
          <a:prstGeom prst="rect">
            <a:avLst/>
          </a:prstGeom>
        </p:spPr>
      </p:pic>
      <p:sp>
        <p:nvSpPr>
          <p:cNvPr id="7" name="Dynamic legal" descr="{&quot;templafy&quot;:{&quot;id&quot;:&quot;17e3ee37-a550-4f8f-a971-675a364209c4&quot;}}">
            <a:extLst>
              <a:ext uri="{FF2B5EF4-FFF2-40B4-BE49-F238E27FC236}">
                <a16:creationId xmlns:a16="http://schemas.microsoft.com/office/drawing/2014/main" id="{0391A703-0AA4-55BF-046E-BA4771355432}"/>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0" name="Dynmic Internal use only" descr="{&quot;templafy&quot;:{&quot;id&quot;:&quot;776bcb5a-7b07-4076-b9ae-31fa34171a44&quot;}}" hidden="1" title="Form.Cigna_Confidentiality.Cigna_healthcareConfidentiality">
            <a:extLst>
              <a:ext uri="{FF2B5EF4-FFF2-40B4-BE49-F238E27FC236}">
                <a16:creationId xmlns:a16="http://schemas.microsoft.com/office/drawing/2014/main" id="{042F8332-EB13-71D7-4F6A-9B0E61E5714D}"/>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58775" y="5738400"/>
            <a:ext cx="1396799" cy="758676"/>
          </a:xfrm>
          <a:prstGeom prst="rect">
            <a:avLst/>
          </a:prstGeom>
        </p:spPr>
      </p:pic>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4" name="Date Placeholder 1">
            <a:extLst>
              <a:ext uri="{FF2B5EF4-FFF2-40B4-BE49-F238E27FC236}">
                <a16:creationId xmlns:a16="http://schemas.microsoft.com/office/drawing/2014/main" id="{3B5491A0-9C48-D6B7-1E03-51949837D7D7}"/>
              </a:ext>
            </a:extLst>
          </p:cNvPr>
          <p:cNvSpPr>
            <a:spLocks noGrp="1"/>
          </p:cNvSpPr>
          <p:nvPr>
            <p:ph type="dt" sz="half" idx="20"/>
          </p:nvPr>
        </p:nvSpPr>
        <p:spPr>
          <a:xfrm>
            <a:off x="9885098" y="6318000"/>
            <a:ext cx="1588102" cy="180000"/>
          </a:xfrm>
        </p:spPr>
        <p:txBody>
          <a:bodyPr/>
          <a:lstStyle>
            <a:lvl1pPr>
              <a:defRPr>
                <a:solidFill>
                  <a:schemeClr val="tx1"/>
                </a:solidFill>
              </a:defRPr>
            </a:lvl1pPr>
          </a:lstStyle>
          <a:p>
            <a:fld id="{D8E68F5F-701E-412F-A370-3BBA00A82738}" type="datetime4">
              <a:rPr lang="en-US" smtClean="0"/>
              <a:t>August 3, 2023</a:t>
            </a:fld>
            <a:endParaRPr lang="en-US" dirty="0"/>
          </a:p>
        </p:txBody>
      </p:sp>
      <p:sp>
        <p:nvSpPr>
          <p:cNvPr id="8" name="Slide Number Placeholder 9">
            <a:extLst>
              <a:ext uri="{FF2B5EF4-FFF2-40B4-BE49-F238E27FC236}">
                <a16:creationId xmlns:a16="http://schemas.microsoft.com/office/drawing/2014/main" id="{FDAFAABD-CB2C-C851-DBE4-F6FA60644A16}"/>
              </a:ext>
            </a:extLst>
          </p:cNvPr>
          <p:cNvSpPr>
            <a:spLocks noGrp="1"/>
          </p:cNvSpPr>
          <p:nvPr>
            <p:ph type="sldNum" sz="quarter" idx="21"/>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9" name="Footer Placeholder 6">
            <a:extLst>
              <a:ext uri="{FF2B5EF4-FFF2-40B4-BE49-F238E27FC236}">
                <a16:creationId xmlns:a16="http://schemas.microsoft.com/office/drawing/2014/main" id="{A0DCB8F1-DE42-A357-DD9D-5950CDBE1E0E}"/>
              </a:ext>
            </a:extLst>
          </p:cNvPr>
          <p:cNvSpPr>
            <a:spLocks noGrp="1"/>
          </p:cNvSpPr>
          <p:nvPr>
            <p:ph type="ftr" sz="quarter" idx="22"/>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1895371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Cover white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598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8775" y="5738400"/>
            <a:ext cx="1396799" cy="758675"/>
          </a:xfrm>
          <a:prstGeom prst="rect">
            <a:avLst/>
          </a:prstGeom>
        </p:spPr>
      </p:pic>
      <p:sp>
        <p:nvSpPr>
          <p:cNvPr id="2" name="Title 1"/>
          <p:cNvSpPr>
            <a:spLocks noGrp="1"/>
          </p:cNvSpPr>
          <p:nvPr>
            <p:ph type="ctrTitle" hasCustomPrompt="1"/>
          </p:nvPr>
        </p:nvSpPr>
        <p:spPr bwMode="white">
          <a:xfrm>
            <a:off x="2300400" y="2448000"/>
            <a:ext cx="7588800" cy="2088000"/>
          </a:xfrm>
          <a:noFill/>
        </p:spPr>
        <p:txBody>
          <a:bodyPr anchor="t" anchorCtr="0"/>
          <a:lstStyle>
            <a:lvl1pPr algn="l">
              <a:lnSpc>
                <a:spcPct val="83000"/>
              </a:lnSpc>
              <a:defRPr sz="5400">
                <a:solidFill>
                  <a:schemeClr val="accent1"/>
                </a:solidFill>
              </a:defRPr>
            </a:lvl1pPr>
          </a:lstStyle>
          <a:p>
            <a:r>
              <a:rPr lang="en-US" dirty="0"/>
              <a:t>Click to add title</a:t>
            </a:r>
            <a:endParaRPr lang="en-US"/>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2300400"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4" name="Graphic 18">
            <a:extLst>
              <a:ext uri="{FF2B5EF4-FFF2-40B4-BE49-F238E27FC236}">
                <a16:creationId xmlns:a16="http://schemas.microsoft.com/office/drawing/2014/main" id="{5449E367-4E1D-466C-C39E-92ED41058166}"/>
              </a:ext>
            </a:extLst>
          </p:cNvPr>
          <p:cNvSpPr/>
          <p:nvPr userDrawn="1"/>
        </p:nvSpPr>
        <p:spPr>
          <a:xfrm>
            <a:off x="2298700"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solidFill>
                <a:schemeClr val="accent2"/>
              </a:solidFill>
            </a:endParaRPr>
          </a:p>
        </p:txBody>
      </p:sp>
      <p:sp>
        <p:nvSpPr>
          <p:cNvPr id="7" name="Date Placeholder 6">
            <a:extLst>
              <a:ext uri="{FF2B5EF4-FFF2-40B4-BE49-F238E27FC236}">
                <a16:creationId xmlns:a16="http://schemas.microsoft.com/office/drawing/2014/main" id="{D8C8E36C-86E2-C045-320F-196A6B6F4CAC}"/>
              </a:ext>
            </a:extLst>
          </p:cNvPr>
          <p:cNvSpPr>
            <a:spLocks noGrp="1"/>
          </p:cNvSpPr>
          <p:nvPr>
            <p:ph type="dt" sz="half" idx="10"/>
          </p:nvPr>
        </p:nvSpPr>
        <p:spPr/>
        <p:txBody>
          <a:bodyPr/>
          <a:lstStyle/>
          <a:p>
            <a:fld id="{CE8B9657-5ABC-4977-B0EC-5AA30EF115D3}" type="datetime4">
              <a:rPr lang="en-US" smtClean="0"/>
              <a:t>August 3, 2023</a:t>
            </a:fld>
            <a:endParaRPr lang="en-US" dirty="0"/>
          </a:p>
        </p:txBody>
      </p:sp>
      <p:sp>
        <p:nvSpPr>
          <p:cNvPr id="8" name="Footer Placeholder 7">
            <a:extLst>
              <a:ext uri="{FF2B5EF4-FFF2-40B4-BE49-F238E27FC236}">
                <a16:creationId xmlns:a16="http://schemas.microsoft.com/office/drawing/2014/main" id="{66242D8C-3E19-1E08-0CED-A331D19093F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0924764-41E8-0A44-4FDB-6636E9D10AAB}"/>
              </a:ext>
            </a:extLst>
          </p:cNvPr>
          <p:cNvSpPr>
            <a:spLocks noGrp="1"/>
          </p:cNvSpPr>
          <p:nvPr>
            <p:ph type="sldNum" sz="quarter" idx="1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4422559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542" userDrawn="1">
          <p15:clr>
            <a:srgbClr val="A4A3A4"/>
          </p15:clr>
        </p15:guide>
        <p15:guide id="2" orient="horz" pos="3095"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rgbClr val="110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21" name="Group 20">
            <a:extLst>
              <a:ext uri="{FF2B5EF4-FFF2-40B4-BE49-F238E27FC236}">
                <a16:creationId xmlns:a16="http://schemas.microsoft.com/office/drawing/2014/main" id="{8AB4888A-3EE4-C30C-D9BA-4754DF38E634}"/>
              </a:ext>
            </a:extLst>
          </p:cNvPr>
          <p:cNvGrpSpPr/>
          <p:nvPr userDrawn="1"/>
        </p:nvGrpSpPr>
        <p:grpSpPr>
          <a:xfrm>
            <a:off x="8073457" y="0"/>
            <a:ext cx="4118544" cy="6858000"/>
            <a:chOff x="8073457" y="0"/>
            <a:chExt cx="4118544" cy="6858000"/>
          </a:xfrm>
          <a:solidFill>
            <a:schemeClr val="accent1"/>
          </a:solidFill>
        </p:grpSpPr>
        <p:sp>
          <p:nvSpPr>
            <p:cNvPr id="22" name="Freeform: Shape 21">
              <a:extLst>
                <a:ext uri="{FF2B5EF4-FFF2-40B4-BE49-F238E27FC236}">
                  <a16:creationId xmlns:a16="http://schemas.microsoft.com/office/drawing/2014/main" id="{6F8D78CB-AC00-C3C0-BBF6-9241240511A8}"/>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4" name="Freeform 6">
              <a:extLst>
                <a:ext uri="{FF2B5EF4-FFF2-40B4-BE49-F238E27FC236}">
                  <a16:creationId xmlns:a16="http://schemas.microsoft.com/office/drawing/2014/main" id="{69BE21C6-54F8-6683-2161-104BE5950290}"/>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8">
              <a:extLst>
                <a:ext uri="{FF2B5EF4-FFF2-40B4-BE49-F238E27FC236}">
                  <a16:creationId xmlns:a16="http://schemas.microsoft.com/office/drawing/2014/main" id="{DF7E80A6-373A-42C4-B0AD-64B4E91D69BA}"/>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9">
              <a:extLst>
                <a:ext uri="{FF2B5EF4-FFF2-40B4-BE49-F238E27FC236}">
                  <a16:creationId xmlns:a16="http://schemas.microsoft.com/office/drawing/2014/main" id="{11448B7B-FD8B-C82B-9E99-4BD678AD38D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
              <a:extLst>
                <a:ext uri="{FF2B5EF4-FFF2-40B4-BE49-F238E27FC236}">
                  <a16:creationId xmlns:a16="http://schemas.microsoft.com/office/drawing/2014/main" id="{C6955F5F-AFB4-EFBB-15A9-55B931B8DF5C}"/>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Shape 67">
              <a:extLst>
                <a:ext uri="{FF2B5EF4-FFF2-40B4-BE49-F238E27FC236}">
                  <a16:creationId xmlns:a16="http://schemas.microsoft.com/office/drawing/2014/main" id="{10B963E0-D55E-65E8-3AE2-D1AC06392C33}"/>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9" name="Freeform: Shape 68">
              <a:extLst>
                <a:ext uri="{FF2B5EF4-FFF2-40B4-BE49-F238E27FC236}">
                  <a16:creationId xmlns:a16="http://schemas.microsoft.com/office/drawing/2014/main" id="{1F06EBC6-64EF-9E3E-573E-6C6F0FD89CD7}"/>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0" name="Freeform 15">
              <a:extLst>
                <a:ext uri="{FF2B5EF4-FFF2-40B4-BE49-F238E27FC236}">
                  <a16:creationId xmlns:a16="http://schemas.microsoft.com/office/drawing/2014/main" id="{B99990E6-66A8-9CD1-3B1D-E93E7296E40D}"/>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6">
              <a:extLst>
                <a:ext uri="{FF2B5EF4-FFF2-40B4-BE49-F238E27FC236}">
                  <a16:creationId xmlns:a16="http://schemas.microsoft.com/office/drawing/2014/main" id="{EF995E05-C549-EFAD-5085-1B39205ACBF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17">
              <a:extLst>
                <a:ext uri="{FF2B5EF4-FFF2-40B4-BE49-F238E27FC236}">
                  <a16:creationId xmlns:a16="http://schemas.microsoft.com/office/drawing/2014/main" id="{46B86CA1-115B-BAB1-E251-AA002CF049F2}"/>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Shape 72">
              <a:extLst>
                <a:ext uri="{FF2B5EF4-FFF2-40B4-BE49-F238E27FC236}">
                  <a16:creationId xmlns:a16="http://schemas.microsoft.com/office/drawing/2014/main" id="{05C9BC71-E3D5-D612-017A-83575E005884}"/>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4" name="Freeform 22">
              <a:extLst>
                <a:ext uri="{FF2B5EF4-FFF2-40B4-BE49-F238E27FC236}">
                  <a16:creationId xmlns:a16="http://schemas.microsoft.com/office/drawing/2014/main" id="{2469EA6C-EA63-2FA5-DECB-1B36A9C4E332}"/>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25">
              <a:extLst>
                <a:ext uri="{FF2B5EF4-FFF2-40B4-BE49-F238E27FC236}">
                  <a16:creationId xmlns:a16="http://schemas.microsoft.com/office/drawing/2014/main" id="{9A7A12B0-5A54-08F0-8DE9-BA181D6101F9}"/>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26">
              <a:extLst>
                <a:ext uri="{FF2B5EF4-FFF2-40B4-BE49-F238E27FC236}">
                  <a16:creationId xmlns:a16="http://schemas.microsoft.com/office/drawing/2014/main" id="{0FB23003-5FC0-303F-AB61-047F4C07244C}"/>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27">
              <a:extLst>
                <a:ext uri="{FF2B5EF4-FFF2-40B4-BE49-F238E27FC236}">
                  <a16:creationId xmlns:a16="http://schemas.microsoft.com/office/drawing/2014/main" id="{B50BF9A1-E34D-1391-6CFB-0517430E24D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29">
              <a:extLst>
                <a:ext uri="{FF2B5EF4-FFF2-40B4-BE49-F238E27FC236}">
                  <a16:creationId xmlns:a16="http://schemas.microsoft.com/office/drawing/2014/main" id="{8EEB0B19-7711-ED80-0D37-8112052EE2E3}"/>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Shape 78">
              <a:extLst>
                <a:ext uri="{FF2B5EF4-FFF2-40B4-BE49-F238E27FC236}">
                  <a16:creationId xmlns:a16="http://schemas.microsoft.com/office/drawing/2014/main" id="{03B1BA04-352F-96D0-EFD6-0D7C7F769D21}"/>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0" name="Freeform 36">
              <a:extLst>
                <a:ext uri="{FF2B5EF4-FFF2-40B4-BE49-F238E27FC236}">
                  <a16:creationId xmlns:a16="http://schemas.microsoft.com/office/drawing/2014/main" id="{FF0817F4-42D5-1B8F-B2D4-A378467F66E0}"/>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37">
              <a:extLst>
                <a:ext uri="{FF2B5EF4-FFF2-40B4-BE49-F238E27FC236}">
                  <a16:creationId xmlns:a16="http://schemas.microsoft.com/office/drawing/2014/main" id="{F7A3656B-E65B-CB05-79F6-80323694D9DD}"/>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38">
              <a:extLst>
                <a:ext uri="{FF2B5EF4-FFF2-40B4-BE49-F238E27FC236}">
                  <a16:creationId xmlns:a16="http://schemas.microsoft.com/office/drawing/2014/main" id="{6E8E5CEB-42EC-6BDB-6784-FF22B20FDB0C}"/>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39A2F59A-CED4-746C-C5DB-5A9E45B7B303}"/>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Shape 83">
              <a:extLst>
                <a:ext uri="{FF2B5EF4-FFF2-40B4-BE49-F238E27FC236}">
                  <a16:creationId xmlns:a16="http://schemas.microsoft.com/office/drawing/2014/main" id="{1010E54E-8563-1BEB-7196-E4FD474329A2}"/>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5" name="Freeform 44">
              <a:extLst>
                <a:ext uri="{FF2B5EF4-FFF2-40B4-BE49-F238E27FC236}">
                  <a16:creationId xmlns:a16="http://schemas.microsoft.com/office/drawing/2014/main" id="{180358ED-D8E9-D8AE-66D5-E9BEF0CF05B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45">
              <a:extLst>
                <a:ext uri="{FF2B5EF4-FFF2-40B4-BE49-F238E27FC236}">
                  <a16:creationId xmlns:a16="http://schemas.microsoft.com/office/drawing/2014/main" id="{C37A81FA-1D89-24B9-EB3D-7FC079CE2EBB}"/>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6">
              <a:extLst>
                <a:ext uri="{FF2B5EF4-FFF2-40B4-BE49-F238E27FC236}">
                  <a16:creationId xmlns:a16="http://schemas.microsoft.com/office/drawing/2014/main" id="{EC43ABE7-4E65-FC3A-5FED-96142EC1C9C1}"/>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47">
              <a:extLst>
                <a:ext uri="{FF2B5EF4-FFF2-40B4-BE49-F238E27FC236}">
                  <a16:creationId xmlns:a16="http://schemas.microsoft.com/office/drawing/2014/main" id="{2B690DA8-1DA5-F318-1F5E-B0291DD02C32}"/>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42849AE6-D65F-045C-C2D7-9DC1EB5BB812}"/>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49">
              <a:extLst>
                <a:ext uri="{FF2B5EF4-FFF2-40B4-BE49-F238E27FC236}">
                  <a16:creationId xmlns:a16="http://schemas.microsoft.com/office/drawing/2014/main" id="{E4DCF8F2-78F9-E096-6877-A14BB2C12FBB}"/>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Shape 90">
              <a:extLst>
                <a:ext uri="{FF2B5EF4-FFF2-40B4-BE49-F238E27FC236}">
                  <a16:creationId xmlns:a16="http://schemas.microsoft.com/office/drawing/2014/main" id="{7A713736-8189-A3AB-0DC8-3B9368EC20A9}"/>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2" name="Freeform 58">
              <a:extLst>
                <a:ext uri="{FF2B5EF4-FFF2-40B4-BE49-F238E27FC236}">
                  <a16:creationId xmlns:a16="http://schemas.microsoft.com/office/drawing/2014/main" id="{D6F81934-D712-AA55-1DB7-AFB9F05AD9E6}"/>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61">
              <a:extLst>
                <a:ext uri="{FF2B5EF4-FFF2-40B4-BE49-F238E27FC236}">
                  <a16:creationId xmlns:a16="http://schemas.microsoft.com/office/drawing/2014/main" id="{C4CA7C4D-DF22-4FBE-6F33-A240430044AA}"/>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62">
              <a:extLst>
                <a:ext uri="{FF2B5EF4-FFF2-40B4-BE49-F238E27FC236}">
                  <a16:creationId xmlns:a16="http://schemas.microsoft.com/office/drawing/2014/main" id="{112469AE-D432-1C51-19B8-DD2A1156FA58}"/>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63">
              <a:extLst>
                <a:ext uri="{FF2B5EF4-FFF2-40B4-BE49-F238E27FC236}">
                  <a16:creationId xmlns:a16="http://schemas.microsoft.com/office/drawing/2014/main" id="{DAFF8F1E-09F3-8612-80D5-6C41254F41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Shape 95">
              <a:extLst>
                <a:ext uri="{FF2B5EF4-FFF2-40B4-BE49-F238E27FC236}">
                  <a16:creationId xmlns:a16="http://schemas.microsoft.com/office/drawing/2014/main" id="{1C9504F2-7E7F-3207-E39C-265578980D57}"/>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7" name="Freeform 65">
              <a:extLst>
                <a:ext uri="{FF2B5EF4-FFF2-40B4-BE49-F238E27FC236}">
                  <a16:creationId xmlns:a16="http://schemas.microsoft.com/office/drawing/2014/main" id="{B877B475-5CE0-6E40-40DA-D8AEC6CB7C39}"/>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Shape 97">
              <a:extLst>
                <a:ext uri="{FF2B5EF4-FFF2-40B4-BE49-F238E27FC236}">
                  <a16:creationId xmlns:a16="http://schemas.microsoft.com/office/drawing/2014/main" id="{33921DA3-B844-9587-F5A7-3006ECE3E764}"/>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9" name="Freeform 67">
              <a:extLst>
                <a:ext uri="{FF2B5EF4-FFF2-40B4-BE49-F238E27FC236}">
                  <a16:creationId xmlns:a16="http://schemas.microsoft.com/office/drawing/2014/main" id="{5EEB990D-B707-9A0C-EB01-D13916C79F0B}"/>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Shape 99">
              <a:extLst>
                <a:ext uri="{FF2B5EF4-FFF2-40B4-BE49-F238E27FC236}">
                  <a16:creationId xmlns:a16="http://schemas.microsoft.com/office/drawing/2014/main" id="{64E2A2A8-FB79-DF91-CF37-6FD21075E503}"/>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70">
              <a:extLst>
                <a:ext uri="{FF2B5EF4-FFF2-40B4-BE49-F238E27FC236}">
                  <a16:creationId xmlns:a16="http://schemas.microsoft.com/office/drawing/2014/main" id="{4A9FBF67-B8A9-ECE0-8641-1C2718FE703E}"/>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71">
              <a:extLst>
                <a:ext uri="{FF2B5EF4-FFF2-40B4-BE49-F238E27FC236}">
                  <a16:creationId xmlns:a16="http://schemas.microsoft.com/office/drawing/2014/main" id="{CB6D07DB-5F66-D746-73BC-B55E1627EA56}"/>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Dynamic legal" descr="{&quot;templafy&quot;:{&quot;id&quot;:&quot;b73da918-8273-46d6-abeb-4b9ae382443d&quot;}}">
            <a:extLst>
              <a:ext uri="{FF2B5EF4-FFF2-40B4-BE49-F238E27FC236}">
                <a16:creationId xmlns:a16="http://schemas.microsoft.com/office/drawing/2014/main" id="{1DF424BE-B459-F29C-BEB2-449D92EA93E2}"/>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e453508e-0099-4e71-8700-1d270031849c&quot;}}" hidden="1" title="Form.Cigna_Confidentiality.Cigna_healthcareConfidentiality">
            <a:extLst>
              <a:ext uri="{FF2B5EF4-FFF2-40B4-BE49-F238E27FC236}">
                <a16:creationId xmlns:a16="http://schemas.microsoft.com/office/drawing/2014/main" id="{ABF9664C-BB4D-4C24-0D92-CFDB5B42E6C4}"/>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endParaRPr lang="en-US"/>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4000"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3D797121-984F-42AD-B520-BD21F10E7C41}" type="datetime4">
              <a:rPr lang="en-US" smtClean="0"/>
              <a:t>August 3, 2023</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067536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7" name="Group 6">
            <a:extLst>
              <a:ext uri="{FF2B5EF4-FFF2-40B4-BE49-F238E27FC236}">
                <a16:creationId xmlns:a16="http://schemas.microsoft.com/office/drawing/2014/main" id="{710534F2-D877-B678-A428-0C1A8B00F948}"/>
              </a:ext>
            </a:extLst>
          </p:cNvPr>
          <p:cNvGrpSpPr/>
          <p:nvPr userDrawn="1"/>
        </p:nvGrpSpPr>
        <p:grpSpPr>
          <a:xfrm>
            <a:off x="8073457" y="0"/>
            <a:ext cx="4118544" cy="6858000"/>
            <a:chOff x="8073457" y="0"/>
            <a:chExt cx="4118544" cy="6858000"/>
          </a:xfrm>
          <a:solidFill>
            <a:srgbClr val="03CC54"/>
          </a:solidFill>
        </p:grpSpPr>
        <p:sp>
          <p:nvSpPr>
            <p:cNvPr id="21" name="Freeform: Shape 20">
              <a:extLst>
                <a:ext uri="{FF2B5EF4-FFF2-40B4-BE49-F238E27FC236}">
                  <a16:creationId xmlns:a16="http://schemas.microsoft.com/office/drawing/2014/main" id="{4D6C1705-450D-9DA6-5024-86B73B270248}"/>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6">
              <a:extLst>
                <a:ext uri="{FF2B5EF4-FFF2-40B4-BE49-F238E27FC236}">
                  <a16:creationId xmlns:a16="http://schemas.microsoft.com/office/drawing/2014/main" id="{627DC183-C511-8B57-2D1C-BDDB6E22711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8">
              <a:extLst>
                <a:ext uri="{FF2B5EF4-FFF2-40B4-BE49-F238E27FC236}">
                  <a16:creationId xmlns:a16="http://schemas.microsoft.com/office/drawing/2014/main" id="{420653B3-4D4C-E567-A9A1-30C3707552D9}"/>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9">
              <a:extLst>
                <a:ext uri="{FF2B5EF4-FFF2-40B4-BE49-F238E27FC236}">
                  <a16:creationId xmlns:a16="http://schemas.microsoft.com/office/drawing/2014/main" id="{406F84C9-685A-5069-FF90-BFE9C02FEC5C}"/>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10">
              <a:extLst>
                <a:ext uri="{FF2B5EF4-FFF2-40B4-BE49-F238E27FC236}">
                  <a16:creationId xmlns:a16="http://schemas.microsoft.com/office/drawing/2014/main" id="{F737717B-DDB9-22B4-BA62-B92431697218}"/>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Shape 66">
              <a:extLst>
                <a:ext uri="{FF2B5EF4-FFF2-40B4-BE49-F238E27FC236}">
                  <a16:creationId xmlns:a16="http://schemas.microsoft.com/office/drawing/2014/main" id="{83F182F3-4DA7-1808-D967-BE9459EBE7E3}"/>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Shape 67">
              <a:extLst>
                <a:ext uri="{FF2B5EF4-FFF2-40B4-BE49-F238E27FC236}">
                  <a16:creationId xmlns:a16="http://schemas.microsoft.com/office/drawing/2014/main" id="{CB01C7E6-A791-9032-26E5-9ABED2C0318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9" name="Freeform 15">
              <a:extLst>
                <a:ext uri="{FF2B5EF4-FFF2-40B4-BE49-F238E27FC236}">
                  <a16:creationId xmlns:a16="http://schemas.microsoft.com/office/drawing/2014/main" id="{EF9E4E31-51A5-76A9-4FC9-D6C1AE1CABFA}"/>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16">
              <a:extLst>
                <a:ext uri="{FF2B5EF4-FFF2-40B4-BE49-F238E27FC236}">
                  <a16:creationId xmlns:a16="http://schemas.microsoft.com/office/drawing/2014/main" id="{4678F72D-0C3F-93F2-6353-B170904F59CB}"/>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7">
              <a:extLst>
                <a:ext uri="{FF2B5EF4-FFF2-40B4-BE49-F238E27FC236}">
                  <a16:creationId xmlns:a16="http://schemas.microsoft.com/office/drawing/2014/main" id="{527DE987-F22F-DDA5-76FF-7DCFDC618FBB}"/>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Shape 71">
              <a:extLst>
                <a:ext uri="{FF2B5EF4-FFF2-40B4-BE49-F238E27FC236}">
                  <a16:creationId xmlns:a16="http://schemas.microsoft.com/office/drawing/2014/main" id="{72C56914-23D4-A3F4-4F1F-EFC119EBC1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3" name="Freeform 22">
              <a:extLst>
                <a:ext uri="{FF2B5EF4-FFF2-40B4-BE49-F238E27FC236}">
                  <a16:creationId xmlns:a16="http://schemas.microsoft.com/office/drawing/2014/main" id="{A4CD955A-7A5E-6D89-28EB-8BFBF900A723}"/>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25">
              <a:extLst>
                <a:ext uri="{FF2B5EF4-FFF2-40B4-BE49-F238E27FC236}">
                  <a16:creationId xmlns:a16="http://schemas.microsoft.com/office/drawing/2014/main" id="{1E94E408-0F3C-D4CA-790C-858492BF303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26">
              <a:extLst>
                <a:ext uri="{FF2B5EF4-FFF2-40B4-BE49-F238E27FC236}">
                  <a16:creationId xmlns:a16="http://schemas.microsoft.com/office/drawing/2014/main" id="{7570247A-C731-B03F-1FE7-FEFECA9B8C7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27">
              <a:extLst>
                <a:ext uri="{FF2B5EF4-FFF2-40B4-BE49-F238E27FC236}">
                  <a16:creationId xmlns:a16="http://schemas.microsoft.com/office/drawing/2014/main" id="{9214742D-7499-8E6F-C59E-33A226A30BC5}"/>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29">
              <a:extLst>
                <a:ext uri="{FF2B5EF4-FFF2-40B4-BE49-F238E27FC236}">
                  <a16:creationId xmlns:a16="http://schemas.microsoft.com/office/drawing/2014/main" id="{C3B3FEAD-6D48-CAD2-48D6-C79F90069B89}"/>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4D4B029-D57E-1E3D-494C-31B2E2AF67BA}"/>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36">
              <a:extLst>
                <a:ext uri="{FF2B5EF4-FFF2-40B4-BE49-F238E27FC236}">
                  <a16:creationId xmlns:a16="http://schemas.microsoft.com/office/drawing/2014/main" id="{B6E26A42-EFAA-0DAC-D5F2-0A1F7E5F066A}"/>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37">
              <a:extLst>
                <a:ext uri="{FF2B5EF4-FFF2-40B4-BE49-F238E27FC236}">
                  <a16:creationId xmlns:a16="http://schemas.microsoft.com/office/drawing/2014/main" id="{68E0975B-C43F-3E6C-3929-2262BBA00FDB}"/>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38">
              <a:extLst>
                <a:ext uri="{FF2B5EF4-FFF2-40B4-BE49-F238E27FC236}">
                  <a16:creationId xmlns:a16="http://schemas.microsoft.com/office/drawing/2014/main" id="{64E1AD34-78B0-B5EC-3ABC-539CD0A04BF1}"/>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Shape 81">
              <a:extLst>
                <a:ext uri="{FF2B5EF4-FFF2-40B4-BE49-F238E27FC236}">
                  <a16:creationId xmlns:a16="http://schemas.microsoft.com/office/drawing/2014/main" id="{E5CC24B7-D6D0-EA94-B0AE-540896D88BEC}"/>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3" name="Freeform: Shape 82">
              <a:extLst>
                <a:ext uri="{FF2B5EF4-FFF2-40B4-BE49-F238E27FC236}">
                  <a16:creationId xmlns:a16="http://schemas.microsoft.com/office/drawing/2014/main" id="{F1380A9F-521F-0274-943C-BFAEC5702450}"/>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44">
              <a:extLst>
                <a:ext uri="{FF2B5EF4-FFF2-40B4-BE49-F238E27FC236}">
                  <a16:creationId xmlns:a16="http://schemas.microsoft.com/office/drawing/2014/main" id="{3585E075-3B27-EFB1-4F09-4121CA88C6AB}"/>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45">
              <a:extLst>
                <a:ext uri="{FF2B5EF4-FFF2-40B4-BE49-F238E27FC236}">
                  <a16:creationId xmlns:a16="http://schemas.microsoft.com/office/drawing/2014/main" id="{898794FA-4C0D-395E-1FCA-73F34C83DCEE}"/>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46">
              <a:extLst>
                <a:ext uri="{FF2B5EF4-FFF2-40B4-BE49-F238E27FC236}">
                  <a16:creationId xmlns:a16="http://schemas.microsoft.com/office/drawing/2014/main" id="{CA81F5AB-FE55-056F-0C03-5071374267F7}"/>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7">
              <a:extLst>
                <a:ext uri="{FF2B5EF4-FFF2-40B4-BE49-F238E27FC236}">
                  <a16:creationId xmlns:a16="http://schemas.microsoft.com/office/drawing/2014/main" id="{E33D2C01-AAC6-28C6-923C-597014B694DD}"/>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Shape 87">
              <a:extLst>
                <a:ext uri="{FF2B5EF4-FFF2-40B4-BE49-F238E27FC236}">
                  <a16:creationId xmlns:a16="http://schemas.microsoft.com/office/drawing/2014/main" id="{C5769CB7-DC3A-F519-32DD-D1D17D20934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9" name="Freeform 49">
              <a:extLst>
                <a:ext uri="{FF2B5EF4-FFF2-40B4-BE49-F238E27FC236}">
                  <a16:creationId xmlns:a16="http://schemas.microsoft.com/office/drawing/2014/main" id="{D14EBB9A-70AA-C6A7-15D0-3C69EEEFDCE0}"/>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Shape 89">
              <a:extLst>
                <a:ext uri="{FF2B5EF4-FFF2-40B4-BE49-F238E27FC236}">
                  <a16:creationId xmlns:a16="http://schemas.microsoft.com/office/drawing/2014/main" id="{6827DA11-EC03-FC0F-1AEE-AD5319321B98}"/>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58">
              <a:extLst>
                <a:ext uri="{FF2B5EF4-FFF2-40B4-BE49-F238E27FC236}">
                  <a16:creationId xmlns:a16="http://schemas.microsoft.com/office/drawing/2014/main" id="{461E36F4-98FA-C20C-9651-FAB7CF8E1372}"/>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61">
              <a:extLst>
                <a:ext uri="{FF2B5EF4-FFF2-40B4-BE49-F238E27FC236}">
                  <a16:creationId xmlns:a16="http://schemas.microsoft.com/office/drawing/2014/main" id="{3A3B049B-FCF1-408C-B838-0B06C674ED4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62">
              <a:extLst>
                <a:ext uri="{FF2B5EF4-FFF2-40B4-BE49-F238E27FC236}">
                  <a16:creationId xmlns:a16="http://schemas.microsoft.com/office/drawing/2014/main" id="{90FA45BA-A732-1624-F882-B434A5E03813}"/>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63">
              <a:extLst>
                <a:ext uri="{FF2B5EF4-FFF2-40B4-BE49-F238E27FC236}">
                  <a16:creationId xmlns:a16="http://schemas.microsoft.com/office/drawing/2014/main" id="{14781507-3B89-2FAD-D942-C86433C6A2C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Shape 94">
              <a:extLst>
                <a:ext uri="{FF2B5EF4-FFF2-40B4-BE49-F238E27FC236}">
                  <a16:creationId xmlns:a16="http://schemas.microsoft.com/office/drawing/2014/main" id="{0B463AE9-8E00-B266-1514-6A05EF6FAA2E}"/>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65">
              <a:extLst>
                <a:ext uri="{FF2B5EF4-FFF2-40B4-BE49-F238E27FC236}">
                  <a16:creationId xmlns:a16="http://schemas.microsoft.com/office/drawing/2014/main" id="{7FE12038-B89B-7E8F-85A1-2BA2B00F405E}"/>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Shape 96">
              <a:extLst>
                <a:ext uri="{FF2B5EF4-FFF2-40B4-BE49-F238E27FC236}">
                  <a16:creationId xmlns:a16="http://schemas.microsoft.com/office/drawing/2014/main" id="{33D5763E-258F-A81C-FB69-5A13EF5FFFE2}"/>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8" name="Freeform 67">
              <a:extLst>
                <a:ext uri="{FF2B5EF4-FFF2-40B4-BE49-F238E27FC236}">
                  <a16:creationId xmlns:a16="http://schemas.microsoft.com/office/drawing/2014/main" id="{330B0A2A-3417-DADA-22D3-5ED80D828483}"/>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966A8126-F264-4489-F10F-980FBBBECF8B}"/>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0" name="Freeform 70">
              <a:extLst>
                <a:ext uri="{FF2B5EF4-FFF2-40B4-BE49-F238E27FC236}">
                  <a16:creationId xmlns:a16="http://schemas.microsoft.com/office/drawing/2014/main" id="{2AA297F6-E833-CDD0-A006-5AD526A0D12C}"/>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71">
              <a:extLst>
                <a:ext uri="{FF2B5EF4-FFF2-40B4-BE49-F238E27FC236}">
                  <a16:creationId xmlns:a16="http://schemas.microsoft.com/office/drawing/2014/main" id="{F041C072-C902-94E2-61EE-5A1147C8EF72}"/>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Dynamic legal" descr="{&quot;templafy&quot;:{&quot;id&quot;:&quot;908186b2-f459-430c-af43-1846b51376e0&quot;}}">
            <a:extLst>
              <a:ext uri="{FF2B5EF4-FFF2-40B4-BE49-F238E27FC236}">
                <a16:creationId xmlns:a16="http://schemas.microsoft.com/office/drawing/2014/main" id="{D5D0A2EE-767A-A543-64F2-D000F48F4A6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a239d717-843f-437c-a6dd-dbf8771bf1ae&quot;}}" hidden="1" title="Form.Cigna_Confidentiality.Cigna_healthcareConfidentiality">
            <a:extLst>
              <a:ext uri="{FF2B5EF4-FFF2-40B4-BE49-F238E27FC236}">
                <a16:creationId xmlns:a16="http://schemas.microsoft.com/office/drawing/2014/main" id="{8EA46007-C350-9429-A7DE-354B85BF202A}"/>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endParaRPr lang="en-US"/>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4000"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C4D122AC-15FE-43BF-8F77-FCBC6C433F02}" type="datetime4">
              <a:rPr lang="en-US" smtClean="0"/>
              <a:t>August 3, 2023</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53909046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157" name="Group 156">
            <a:extLst>
              <a:ext uri="{FF2B5EF4-FFF2-40B4-BE49-F238E27FC236}">
                <a16:creationId xmlns:a16="http://schemas.microsoft.com/office/drawing/2014/main" id="{76C6EA65-F78C-D547-B76F-E5EA1C30C73E}"/>
              </a:ext>
            </a:extLst>
          </p:cNvPr>
          <p:cNvGrpSpPr/>
          <p:nvPr userDrawn="1"/>
        </p:nvGrpSpPr>
        <p:grpSpPr>
          <a:xfrm>
            <a:off x="8073457" y="0"/>
            <a:ext cx="4118544" cy="6858000"/>
            <a:chOff x="8073457" y="0"/>
            <a:chExt cx="4118544" cy="6858000"/>
          </a:xfrm>
          <a:solidFill>
            <a:srgbClr val="FAA163"/>
          </a:solidFill>
        </p:grpSpPr>
        <p:sp>
          <p:nvSpPr>
            <p:cNvPr id="153" name="Freeform: Shape 152">
              <a:extLst>
                <a:ext uri="{FF2B5EF4-FFF2-40B4-BE49-F238E27FC236}">
                  <a16:creationId xmlns:a16="http://schemas.microsoft.com/office/drawing/2014/main" id="{DC5A59D1-65B9-FE95-8B2C-23827F50656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6">
              <a:extLst>
                <a:ext uri="{FF2B5EF4-FFF2-40B4-BE49-F238E27FC236}">
                  <a16:creationId xmlns:a16="http://schemas.microsoft.com/office/drawing/2014/main" id="{571576F7-D97E-F6F1-72FD-51C3248165CC}"/>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8">
              <a:extLst>
                <a:ext uri="{FF2B5EF4-FFF2-40B4-BE49-F238E27FC236}">
                  <a16:creationId xmlns:a16="http://schemas.microsoft.com/office/drawing/2014/main" id="{184AF941-29E0-0949-6D21-8EC1BA3FED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9">
              <a:extLst>
                <a:ext uri="{FF2B5EF4-FFF2-40B4-BE49-F238E27FC236}">
                  <a16:creationId xmlns:a16="http://schemas.microsoft.com/office/drawing/2014/main" id="{F93A74B8-BF09-DF97-4A53-258B756D2BCB}"/>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
              <a:extLst>
                <a:ext uri="{FF2B5EF4-FFF2-40B4-BE49-F238E27FC236}">
                  <a16:creationId xmlns:a16="http://schemas.microsoft.com/office/drawing/2014/main" id="{316D0062-7586-240D-7CAC-67C403CA4A90}"/>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 name="Freeform: Shape 146">
              <a:extLst>
                <a:ext uri="{FF2B5EF4-FFF2-40B4-BE49-F238E27FC236}">
                  <a16:creationId xmlns:a16="http://schemas.microsoft.com/office/drawing/2014/main" id="{2C44FA81-CE13-D3F2-EE83-CAD8D8E90706}"/>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56" name="Freeform: Shape 155">
              <a:extLst>
                <a:ext uri="{FF2B5EF4-FFF2-40B4-BE49-F238E27FC236}">
                  <a16:creationId xmlns:a16="http://schemas.microsoft.com/office/drawing/2014/main" id="{A43AB788-36AF-8D14-8B4B-61DD024583C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15">
              <a:extLst>
                <a:ext uri="{FF2B5EF4-FFF2-40B4-BE49-F238E27FC236}">
                  <a16:creationId xmlns:a16="http://schemas.microsoft.com/office/drawing/2014/main" id="{20B8FE93-9C2D-F8F6-19F3-4003588E3A0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16">
              <a:extLst>
                <a:ext uri="{FF2B5EF4-FFF2-40B4-BE49-F238E27FC236}">
                  <a16:creationId xmlns:a16="http://schemas.microsoft.com/office/drawing/2014/main" id="{E638694B-A601-BB41-C1CE-329666AABAAA}"/>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17">
              <a:extLst>
                <a:ext uri="{FF2B5EF4-FFF2-40B4-BE49-F238E27FC236}">
                  <a16:creationId xmlns:a16="http://schemas.microsoft.com/office/drawing/2014/main" id="{EAF5B0EB-26C4-DB85-989A-2D4E9B8577B5}"/>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Shape 139">
              <a:extLst>
                <a:ext uri="{FF2B5EF4-FFF2-40B4-BE49-F238E27FC236}">
                  <a16:creationId xmlns:a16="http://schemas.microsoft.com/office/drawing/2014/main" id="{5082D940-BED7-B171-9AB8-B97B802B3397}"/>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22">
              <a:extLst>
                <a:ext uri="{FF2B5EF4-FFF2-40B4-BE49-F238E27FC236}">
                  <a16:creationId xmlns:a16="http://schemas.microsoft.com/office/drawing/2014/main" id="{D62C1ECE-7B89-F0B0-2B48-9AF4A0677FD0}"/>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55B26BF5-0986-727F-21C6-B33CBE8B8AA7}"/>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379C169B-AEA9-1ED6-AD21-B9471572E6AC}"/>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E4ED6652-E0E5-0230-3E0F-9AC9F38AAEE5}"/>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3E8A3535-5AC6-2AB3-9DBA-F552E5185393}"/>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 name="Freeform: Shape 144">
              <a:extLst>
                <a:ext uri="{FF2B5EF4-FFF2-40B4-BE49-F238E27FC236}">
                  <a16:creationId xmlns:a16="http://schemas.microsoft.com/office/drawing/2014/main" id="{7D196F45-F443-947F-FCC9-1C28065CEB3E}"/>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3" name="Freeform 36">
              <a:extLst>
                <a:ext uri="{FF2B5EF4-FFF2-40B4-BE49-F238E27FC236}">
                  <a16:creationId xmlns:a16="http://schemas.microsoft.com/office/drawing/2014/main" id="{B5607FFE-826E-9DC2-2052-5E2BFC9F48B2}"/>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37">
              <a:extLst>
                <a:ext uri="{FF2B5EF4-FFF2-40B4-BE49-F238E27FC236}">
                  <a16:creationId xmlns:a16="http://schemas.microsoft.com/office/drawing/2014/main" id="{B97464D2-BCA8-AD85-E06C-0F7A99692876}"/>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38">
              <a:extLst>
                <a:ext uri="{FF2B5EF4-FFF2-40B4-BE49-F238E27FC236}">
                  <a16:creationId xmlns:a16="http://schemas.microsoft.com/office/drawing/2014/main" id="{1B44240F-8DA5-5B57-1037-572D88E30493}"/>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Shape 132">
              <a:extLst>
                <a:ext uri="{FF2B5EF4-FFF2-40B4-BE49-F238E27FC236}">
                  <a16:creationId xmlns:a16="http://schemas.microsoft.com/office/drawing/2014/main" id="{AE4BAD2B-408C-FBD1-3461-3D5D4F21490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38" name="Freeform: Shape 137">
              <a:extLst>
                <a:ext uri="{FF2B5EF4-FFF2-40B4-BE49-F238E27FC236}">
                  <a16:creationId xmlns:a16="http://schemas.microsoft.com/office/drawing/2014/main" id="{CD32F4A9-3A2D-5111-4855-112D742DEA8B}"/>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44">
              <a:extLst>
                <a:ext uri="{FF2B5EF4-FFF2-40B4-BE49-F238E27FC236}">
                  <a16:creationId xmlns:a16="http://schemas.microsoft.com/office/drawing/2014/main" id="{C37C762A-362D-8633-E83E-61AF22C5DBA4}"/>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45">
              <a:extLst>
                <a:ext uri="{FF2B5EF4-FFF2-40B4-BE49-F238E27FC236}">
                  <a16:creationId xmlns:a16="http://schemas.microsoft.com/office/drawing/2014/main" id="{324FECD8-18EA-9066-3DF0-39EE8A309765}"/>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46">
              <a:extLst>
                <a:ext uri="{FF2B5EF4-FFF2-40B4-BE49-F238E27FC236}">
                  <a16:creationId xmlns:a16="http://schemas.microsoft.com/office/drawing/2014/main" id="{3ACA4FE2-F205-34A0-C0AA-1256EFFBA0CA}"/>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47">
              <a:extLst>
                <a:ext uri="{FF2B5EF4-FFF2-40B4-BE49-F238E27FC236}">
                  <a16:creationId xmlns:a16="http://schemas.microsoft.com/office/drawing/2014/main" id="{5177765F-86CB-DA59-9DC2-AAB20A7892E9}"/>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Shape 133">
              <a:extLst>
                <a:ext uri="{FF2B5EF4-FFF2-40B4-BE49-F238E27FC236}">
                  <a16:creationId xmlns:a16="http://schemas.microsoft.com/office/drawing/2014/main" id="{701DEEC0-9AE1-3621-DAAE-1F87F5016E50}"/>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6" name="Freeform 49">
              <a:extLst>
                <a:ext uri="{FF2B5EF4-FFF2-40B4-BE49-F238E27FC236}">
                  <a16:creationId xmlns:a16="http://schemas.microsoft.com/office/drawing/2014/main" id="{171A1C0C-350D-44F2-AC26-705789C8C8C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 name="Freeform: Shape 135">
              <a:extLst>
                <a:ext uri="{FF2B5EF4-FFF2-40B4-BE49-F238E27FC236}">
                  <a16:creationId xmlns:a16="http://schemas.microsoft.com/office/drawing/2014/main" id="{2595A26A-A47F-EF2E-79BA-F752F08718AD}"/>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5" name="Freeform 58">
              <a:extLst>
                <a:ext uri="{FF2B5EF4-FFF2-40B4-BE49-F238E27FC236}">
                  <a16:creationId xmlns:a16="http://schemas.microsoft.com/office/drawing/2014/main" id="{F73787AD-6B8B-3BB3-A776-D80F52E79FFE}"/>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61">
              <a:extLst>
                <a:ext uri="{FF2B5EF4-FFF2-40B4-BE49-F238E27FC236}">
                  <a16:creationId xmlns:a16="http://schemas.microsoft.com/office/drawing/2014/main" id="{DF829962-8F09-3DAA-BD41-DB96A1631CD4}"/>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62">
              <a:extLst>
                <a:ext uri="{FF2B5EF4-FFF2-40B4-BE49-F238E27FC236}">
                  <a16:creationId xmlns:a16="http://schemas.microsoft.com/office/drawing/2014/main" id="{FA7ED64F-6AC8-5D8C-69A2-4C4977C58BBA}"/>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3">
              <a:extLst>
                <a:ext uri="{FF2B5EF4-FFF2-40B4-BE49-F238E27FC236}">
                  <a16:creationId xmlns:a16="http://schemas.microsoft.com/office/drawing/2014/main" id="{AD7A8966-08D6-76A4-CC01-5844EC46FB4B}"/>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 name="Freeform: Shape 154">
              <a:extLst>
                <a:ext uri="{FF2B5EF4-FFF2-40B4-BE49-F238E27FC236}">
                  <a16:creationId xmlns:a16="http://schemas.microsoft.com/office/drawing/2014/main" id="{6CB39452-DF71-B5DA-4FED-071388D891B2}"/>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2" name="Freeform 65">
              <a:extLst>
                <a:ext uri="{FF2B5EF4-FFF2-40B4-BE49-F238E27FC236}">
                  <a16:creationId xmlns:a16="http://schemas.microsoft.com/office/drawing/2014/main" id="{0751B755-0111-7B26-41A6-CFFA2786FA9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Shape 148">
              <a:extLst>
                <a:ext uri="{FF2B5EF4-FFF2-40B4-BE49-F238E27FC236}">
                  <a16:creationId xmlns:a16="http://schemas.microsoft.com/office/drawing/2014/main" id="{1D1147B8-1481-40B1-AE3D-498EBB662167}"/>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4" name="Freeform 67">
              <a:extLst>
                <a:ext uri="{FF2B5EF4-FFF2-40B4-BE49-F238E27FC236}">
                  <a16:creationId xmlns:a16="http://schemas.microsoft.com/office/drawing/2014/main" id="{092A2B44-24C5-CE9D-0A88-0676CCADC065}"/>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 name="Freeform: Shape 150">
              <a:extLst>
                <a:ext uri="{FF2B5EF4-FFF2-40B4-BE49-F238E27FC236}">
                  <a16:creationId xmlns:a16="http://schemas.microsoft.com/office/drawing/2014/main" id="{02534FBA-693A-C203-3E39-0AC006E5914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7" name="Freeform 70">
              <a:extLst>
                <a:ext uri="{FF2B5EF4-FFF2-40B4-BE49-F238E27FC236}">
                  <a16:creationId xmlns:a16="http://schemas.microsoft.com/office/drawing/2014/main" id="{2E1ED6AE-ACB3-FA20-ED9D-52A9B967FFC6}"/>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71">
              <a:extLst>
                <a:ext uri="{FF2B5EF4-FFF2-40B4-BE49-F238E27FC236}">
                  <a16:creationId xmlns:a16="http://schemas.microsoft.com/office/drawing/2014/main" id="{DF0D4DF9-7E61-2F0A-4DDD-015B206CA9A4}"/>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Dynamic legal" descr="{&quot;templafy&quot;:{&quot;id&quot;:&quot;d013364f-0740-4862-be0b-5ff280b96faf&quot;}}">
            <a:extLst>
              <a:ext uri="{FF2B5EF4-FFF2-40B4-BE49-F238E27FC236}">
                <a16:creationId xmlns:a16="http://schemas.microsoft.com/office/drawing/2014/main" id="{E23F2879-C0F1-FB2C-1B12-FB7DF6483BE8}"/>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26e3cb2e-35bb-4edc-9b48-d3f0a010b9fc&quot;}}" hidden="1" title="Form.Cigna_Confidentiality.Cigna_healthcareConfidentiality">
            <a:extLst>
              <a:ext uri="{FF2B5EF4-FFF2-40B4-BE49-F238E27FC236}">
                <a16:creationId xmlns:a16="http://schemas.microsoft.com/office/drawing/2014/main" id="{EB69DB35-24A1-3882-AA88-5C052CF373B5}"/>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endParaRPr lang="en-US"/>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2953"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CD596978-FD57-4371-AD09-C010258F7404}" type="datetime4">
              <a:rPr lang="en-US" smtClean="0"/>
              <a:t>August 3, 2023</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9831753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rgbClr val="11008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rgbClr val="11008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Dynamic legal" descr="{&quot;templafy&quot;:{&quot;id&quot;:&quot;697cc647-e4e1-48b8-b31d-3ba9992cef23&quot;}}">
            <a:extLst>
              <a:ext uri="{FF2B5EF4-FFF2-40B4-BE49-F238E27FC236}">
                <a16:creationId xmlns:a16="http://schemas.microsoft.com/office/drawing/2014/main" id="{CA05FD09-B64E-2A45-1D16-ECAE9404769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d46cc08d-5829-47ba-bb5f-8d8541ec4004&quot;}}" hidden="1" title="Form.Cigna_Confidentiality.Cigna_healthcareConfidentiality">
            <a:extLst>
              <a:ext uri="{FF2B5EF4-FFF2-40B4-BE49-F238E27FC236}">
                <a16:creationId xmlns:a16="http://schemas.microsoft.com/office/drawing/2014/main" id="{E0B98218-CDFB-9994-043C-5F396CC69AC5}"/>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2A74288B-453E-4D14-A7FD-55F3BFD9C2A1}"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9713822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p15="http://schemas.microsoft.com/office/powerpoint/2012/main" xmlns:asvg="http://schemas.microsoft.com/office/drawing/2016/SVG/main" xmlns:a14="http://schemas.microsoft.com/office/drawing/2010/main" xmlns:a16="http://schemas.microsoft.com/office/drawing/2014/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3CC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rgbClr val="00874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rgbClr val="00874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Dynamic legal" descr="{&quot;templafy&quot;:{&quot;id&quot;:&quot;b9f61f07-04fe-473b-b74c-635a3e1c9000&quot;}}">
            <a:extLst>
              <a:ext uri="{FF2B5EF4-FFF2-40B4-BE49-F238E27FC236}">
                <a16:creationId xmlns:a16="http://schemas.microsoft.com/office/drawing/2014/main" id="{D89E77FF-3DEF-DFD3-5B52-E02AA9C5FF8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d7947c21-a7f1-4377-893d-60d863161b10&quot;}}" hidden="1" title="Form.Cigna_Confidentiality.Cigna_healthcareConfidentiality">
            <a:extLst>
              <a:ext uri="{FF2B5EF4-FFF2-40B4-BE49-F238E27FC236}">
                <a16:creationId xmlns:a16="http://schemas.microsoft.com/office/drawing/2014/main" id="{6296B649-CC07-9887-3448-0C36DA97FB33}"/>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BDE4177B-E6D7-4A7E-AF01-151DB451D720}"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536750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p15="http://schemas.microsoft.com/office/powerpoint/2012/main" xmlns:asvg="http://schemas.microsoft.com/office/drawing/2016/SVG/main" xmlns:a14="http://schemas.microsoft.com/office/drawing/2010/main" xmlns:a16="http://schemas.microsoft.com/office/drawing/2014/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FAA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rgbClr val="FF4D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rgbClr val="FF4D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Dynamic legal" descr="{&quot;templafy&quot;:{&quot;id&quot;:&quot;e65b8bda-e41b-4528-851c-7d84a90e6712&quot;}}">
            <a:extLst>
              <a:ext uri="{FF2B5EF4-FFF2-40B4-BE49-F238E27FC236}">
                <a16:creationId xmlns:a16="http://schemas.microsoft.com/office/drawing/2014/main" id="{353DF039-3B1A-C190-4EA6-6ABD3A4641A3}"/>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6" name="Dynmic Internal use only" descr="{&quot;templafy&quot;:{&quot;id&quot;:&quot;400aaa40-7d1f-4a89-a70d-b7e90b2bd356&quot;}}" hidden="1" title="Form.Cigna_Confidentiality.Cigna_healthcareConfidentiality">
            <a:extLst>
              <a:ext uri="{FF2B5EF4-FFF2-40B4-BE49-F238E27FC236}">
                <a16:creationId xmlns:a16="http://schemas.microsoft.com/office/drawing/2014/main" id="{FB723643-3702-E3C5-80BE-703B4C10DD99}"/>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10" name="Date Placeholder 9">
            <a:extLst>
              <a:ext uri="{FF2B5EF4-FFF2-40B4-BE49-F238E27FC236}">
                <a16:creationId xmlns:a16="http://schemas.microsoft.com/office/drawing/2014/main" id="{AAE330CD-3227-EFB6-6972-7D717F23E1F7}"/>
              </a:ext>
            </a:extLst>
          </p:cNvPr>
          <p:cNvSpPr>
            <a:spLocks noGrp="1"/>
          </p:cNvSpPr>
          <p:nvPr>
            <p:ph type="dt" sz="half" idx="10"/>
          </p:nvPr>
        </p:nvSpPr>
        <p:spPr/>
        <p:txBody>
          <a:bodyPr/>
          <a:lstStyle>
            <a:lvl1pPr>
              <a:defRPr>
                <a:solidFill>
                  <a:schemeClr val="tx1"/>
                </a:solidFill>
              </a:defRPr>
            </a:lvl1pPr>
          </a:lstStyle>
          <a:p>
            <a:fld id="{131EB155-2081-4A92-AB42-08175EA8D534}" type="datetime4">
              <a:rPr lang="en-US" smtClean="0"/>
              <a:t>August 3, 2023</a:t>
            </a:fld>
            <a:endParaRPr lang="en-US" dirty="0"/>
          </a:p>
        </p:txBody>
      </p:sp>
      <p:sp>
        <p:nvSpPr>
          <p:cNvPr id="11" name="Footer Placeholder 10">
            <a:extLst>
              <a:ext uri="{FF2B5EF4-FFF2-40B4-BE49-F238E27FC236}">
                <a16:creationId xmlns:a16="http://schemas.microsoft.com/office/drawing/2014/main" id="{2A4D4CDC-41FD-AA36-8291-2C18935746E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2" name="Slide Number Placeholder 11">
            <a:extLst>
              <a:ext uri="{FF2B5EF4-FFF2-40B4-BE49-F238E27FC236}">
                <a16:creationId xmlns:a16="http://schemas.microsoft.com/office/drawing/2014/main" id="{C40BBCB3-ED81-899F-FD24-50EA86B4A2FB}"/>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521233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p15="http://schemas.microsoft.com/office/powerpoint/2012/main" xmlns:asvg="http://schemas.microsoft.com/office/drawing/2016/SVG/main" xmlns:a14="http://schemas.microsoft.com/office/drawing/2010/main" xmlns:a16="http://schemas.microsoft.com/office/drawing/2014/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110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10" name="Group 9">
            <a:extLst>
              <a:ext uri="{FF2B5EF4-FFF2-40B4-BE49-F238E27FC236}">
                <a16:creationId xmlns:a16="http://schemas.microsoft.com/office/drawing/2014/main" id="{96B0153F-51B7-5FFA-CA1F-CA82240C778B}"/>
              </a:ext>
            </a:extLst>
          </p:cNvPr>
          <p:cNvGrpSpPr/>
          <p:nvPr userDrawn="1"/>
        </p:nvGrpSpPr>
        <p:grpSpPr>
          <a:xfrm>
            <a:off x="8073457" y="0"/>
            <a:ext cx="4118544" cy="6858000"/>
            <a:chOff x="8073457" y="0"/>
            <a:chExt cx="4118544" cy="6858000"/>
          </a:xfrm>
          <a:solidFill>
            <a:srgbClr val="0033FF"/>
          </a:solidFill>
        </p:grpSpPr>
        <p:sp>
          <p:nvSpPr>
            <p:cNvPr id="11" name="Freeform: Shape 10">
              <a:extLst>
                <a:ext uri="{FF2B5EF4-FFF2-40B4-BE49-F238E27FC236}">
                  <a16:creationId xmlns:a16="http://schemas.microsoft.com/office/drawing/2014/main" id="{56CCDB76-95D2-7F79-299A-F9D1F543C7A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6">
              <a:extLst>
                <a:ext uri="{FF2B5EF4-FFF2-40B4-BE49-F238E27FC236}">
                  <a16:creationId xmlns:a16="http://schemas.microsoft.com/office/drawing/2014/main" id="{DABCB348-87AA-DF6A-F781-2F307E73E9A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a:extLst>
                <a:ext uri="{FF2B5EF4-FFF2-40B4-BE49-F238E27FC236}">
                  <a16:creationId xmlns:a16="http://schemas.microsoft.com/office/drawing/2014/main" id="{058E9BCD-4588-8828-A945-4E86A8403205}"/>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a:extLst>
                <a:ext uri="{FF2B5EF4-FFF2-40B4-BE49-F238E27FC236}">
                  <a16:creationId xmlns:a16="http://schemas.microsoft.com/office/drawing/2014/main" id="{32E7BBC3-F14D-6277-CCAD-C24F0934787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a:extLst>
                <a:ext uri="{FF2B5EF4-FFF2-40B4-BE49-F238E27FC236}">
                  <a16:creationId xmlns:a16="http://schemas.microsoft.com/office/drawing/2014/main" id="{E728AF19-90EE-8328-E263-739F09EC6B16}"/>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Shape 15">
              <a:extLst>
                <a:ext uri="{FF2B5EF4-FFF2-40B4-BE49-F238E27FC236}">
                  <a16:creationId xmlns:a16="http://schemas.microsoft.com/office/drawing/2014/main" id="{0B0B7CDD-D1BD-1582-95F5-65C8B3319C51}"/>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Shape 16">
              <a:extLst>
                <a:ext uri="{FF2B5EF4-FFF2-40B4-BE49-F238E27FC236}">
                  <a16:creationId xmlns:a16="http://schemas.microsoft.com/office/drawing/2014/main" id="{0EE57DDC-DED5-4EE5-F88C-943973FE8825}"/>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8" name="Freeform 15">
              <a:extLst>
                <a:ext uri="{FF2B5EF4-FFF2-40B4-BE49-F238E27FC236}">
                  <a16:creationId xmlns:a16="http://schemas.microsoft.com/office/drawing/2014/main" id="{B5C712EE-74F0-76A8-8912-D52C2DA9D1EF}"/>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6">
              <a:extLst>
                <a:ext uri="{FF2B5EF4-FFF2-40B4-BE49-F238E27FC236}">
                  <a16:creationId xmlns:a16="http://schemas.microsoft.com/office/drawing/2014/main" id="{A419EDC7-215C-BA21-4821-D162E198B7D6}"/>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E2108FCF-4C74-27F8-0639-D7799E5D7DDE}"/>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Shape 20">
              <a:extLst>
                <a:ext uri="{FF2B5EF4-FFF2-40B4-BE49-F238E27FC236}">
                  <a16:creationId xmlns:a16="http://schemas.microsoft.com/office/drawing/2014/main" id="{5ACAFCF3-1E52-1093-0307-86425C4873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22">
              <a:extLst>
                <a:ext uri="{FF2B5EF4-FFF2-40B4-BE49-F238E27FC236}">
                  <a16:creationId xmlns:a16="http://schemas.microsoft.com/office/drawing/2014/main" id="{CC03080C-DBA0-57C4-6F13-104B7E6014F9}"/>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5">
              <a:extLst>
                <a:ext uri="{FF2B5EF4-FFF2-40B4-BE49-F238E27FC236}">
                  <a16:creationId xmlns:a16="http://schemas.microsoft.com/office/drawing/2014/main" id="{FAE87726-C79E-DAD3-76FD-2F2F60BC7CCD}"/>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6">
              <a:extLst>
                <a:ext uri="{FF2B5EF4-FFF2-40B4-BE49-F238E27FC236}">
                  <a16:creationId xmlns:a16="http://schemas.microsoft.com/office/drawing/2014/main" id="{B9CFDB37-3EDD-5023-1198-354C5F793FC8}"/>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7">
              <a:extLst>
                <a:ext uri="{FF2B5EF4-FFF2-40B4-BE49-F238E27FC236}">
                  <a16:creationId xmlns:a16="http://schemas.microsoft.com/office/drawing/2014/main" id="{A1F3CF1D-DFFD-7C63-73E8-4BFA94109791}"/>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9">
              <a:extLst>
                <a:ext uri="{FF2B5EF4-FFF2-40B4-BE49-F238E27FC236}">
                  <a16:creationId xmlns:a16="http://schemas.microsoft.com/office/drawing/2014/main" id="{0BE5861B-1B20-FD8F-5B05-88A65350C3FC}"/>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Shape 26">
              <a:extLst>
                <a:ext uri="{FF2B5EF4-FFF2-40B4-BE49-F238E27FC236}">
                  <a16:creationId xmlns:a16="http://schemas.microsoft.com/office/drawing/2014/main" id="{D7F14CCE-E106-D19B-11D1-4F7A14895405}"/>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8" name="Freeform 36">
              <a:extLst>
                <a:ext uri="{FF2B5EF4-FFF2-40B4-BE49-F238E27FC236}">
                  <a16:creationId xmlns:a16="http://schemas.microsoft.com/office/drawing/2014/main" id="{A8F02F2D-563B-913C-804A-B485E3099633}"/>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37">
              <a:extLst>
                <a:ext uri="{FF2B5EF4-FFF2-40B4-BE49-F238E27FC236}">
                  <a16:creationId xmlns:a16="http://schemas.microsoft.com/office/drawing/2014/main" id="{F1880DEC-7D68-A9C3-4631-6C7DE7E6B498}"/>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38">
              <a:extLst>
                <a:ext uri="{FF2B5EF4-FFF2-40B4-BE49-F238E27FC236}">
                  <a16:creationId xmlns:a16="http://schemas.microsoft.com/office/drawing/2014/main" id="{1108FBC6-C922-E218-57C6-5D00C7B25057}"/>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Shape 30">
              <a:extLst>
                <a:ext uri="{FF2B5EF4-FFF2-40B4-BE49-F238E27FC236}">
                  <a16:creationId xmlns:a16="http://schemas.microsoft.com/office/drawing/2014/main" id="{84BD06DF-C072-0B33-5685-31AF73DD2232}"/>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2" name="Freeform: Shape 31">
              <a:extLst>
                <a:ext uri="{FF2B5EF4-FFF2-40B4-BE49-F238E27FC236}">
                  <a16:creationId xmlns:a16="http://schemas.microsoft.com/office/drawing/2014/main" id="{6098F057-2DE9-D7F7-C543-10D69960F728}"/>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3" name="Freeform 44">
              <a:extLst>
                <a:ext uri="{FF2B5EF4-FFF2-40B4-BE49-F238E27FC236}">
                  <a16:creationId xmlns:a16="http://schemas.microsoft.com/office/drawing/2014/main" id="{22243FA7-4941-4567-168F-6032C940028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45">
              <a:extLst>
                <a:ext uri="{FF2B5EF4-FFF2-40B4-BE49-F238E27FC236}">
                  <a16:creationId xmlns:a16="http://schemas.microsoft.com/office/drawing/2014/main" id="{824061A3-A719-A441-669E-A2E108ABCA5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46">
              <a:extLst>
                <a:ext uri="{FF2B5EF4-FFF2-40B4-BE49-F238E27FC236}">
                  <a16:creationId xmlns:a16="http://schemas.microsoft.com/office/drawing/2014/main" id="{07521B81-D6C7-572F-ABDF-B48ED793FFFE}"/>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47">
              <a:extLst>
                <a:ext uri="{FF2B5EF4-FFF2-40B4-BE49-F238E27FC236}">
                  <a16:creationId xmlns:a16="http://schemas.microsoft.com/office/drawing/2014/main" id="{51DDA017-35BF-F6D1-B909-9586B3639F71}"/>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Shape 36">
              <a:extLst>
                <a:ext uri="{FF2B5EF4-FFF2-40B4-BE49-F238E27FC236}">
                  <a16:creationId xmlns:a16="http://schemas.microsoft.com/office/drawing/2014/main" id="{C9400801-2683-A4DB-EFA8-21B2826B7C7B}"/>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8" name="Freeform 49">
              <a:extLst>
                <a:ext uri="{FF2B5EF4-FFF2-40B4-BE49-F238E27FC236}">
                  <a16:creationId xmlns:a16="http://schemas.microsoft.com/office/drawing/2014/main" id="{AB5D3AA2-657C-852C-4A8F-99E9D435D16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Shape 38">
              <a:extLst>
                <a:ext uri="{FF2B5EF4-FFF2-40B4-BE49-F238E27FC236}">
                  <a16:creationId xmlns:a16="http://schemas.microsoft.com/office/drawing/2014/main" id="{01F3F0FA-2DC8-63A2-5B82-2835781EB1B4}"/>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58">
              <a:extLst>
                <a:ext uri="{FF2B5EF4-FFF2-40B4-BE49-F238E27FC236}">
                  <a16:creationId xmlns:a16="http://schemas.microsoft.com/office/drawing/2014/main" id="{E3C3D9DC-5040-5446-53CF-3AC3A5B6A573}"/>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61">
              <a:extLst>
                <a:ext uri="{FF2B5EF4-FFF2-40B4-BE49-F238E27FC236}">
                  <a16:creationId xmlns:a16="http://schemas.microsoft.com/office/drawing/2014/main" id="{14690D8F-C57A-A8FA-FCCE-5107FDFFD5E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62">
              <a:extLst>
                <a:ext uri="{FF2B5EF4-FFF2-40B4-BE49-F238E27FC236}">
                  <a16:creationId xmlns:a16="http://schemas.microsoft.com/office/drawing/2014/main" id="{1AE7CFF4-516E-CEAD-151B-D3E26F863E3B}"/>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63">
              <a:extLst>
                <a:ext uri="{FF2B5EF4-FFF2-40B4-BE49-F238E27FC236}">
                  <a16:creationId xmlns:a16="http://schemas.microsoft.com/office/drawing/2014/main" id="{6904504F-D8AD-BB0E-E8BD-544EAB79E0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Shape 43">
              <a:extLst>
                <a:ext uri="{FF2B5EF4-FFF2-40B4-BE49-F238E27FC236}">
                  <a16:creationId xmlns:a16="http://schemas.microsoft.com/office/drawing/2014/main" id="{6A2691E1-2D3F-F2B3-F075-848AF4CCE241}"/>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5" name="Freeform 65">
              <a:extLst>
                <a:ext uri="{FF2B5EF4-FFF2-40B4-BE49-F238E27FC236}">
                  <a16:creationId xmlns:a16="http://schemas.microsoft.com/office/drawing/2014/main" id="{617A7CFD-CC12-D585-D8A1-A334238198C1}"/>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Shape 45">
              <a:extLst>
                <a:ext uri="{FF2B5EF4-FFF2-40B4-BE49-F238E27FC236}">
                  <a16:creationId xmlns:a16="http://schemas.microsoft.com/office/drawing/2014/main" id="{76AFAA03-EEE2-F6A8-5BD9-E332F576CBF1}"/>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7" name="Freeform 67">
              <a:extLst>
                <a:ext uri="{FF2B5EF4-FFF2-40B4-BE49-F238E27FC236}">
                  <a16:creationId xmlns:a16="http://schemas.microsoft.com/office/drawing/2014/main" id="{13C56906-CB98-3E40-9B41-1D10F35B4872}"/>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Shape 47">
              <a:extLst>
                <a:ext uri="{FF2B5EF4-FFF2-40B4-BE49-F238E27FC236}">
                  <a16:creationId xmlns:a16="http://schemas.microsoft.com/office/drawing/2014/main" id="{90F7AA1D-C64C-CBA1-7628-31134297F9BE}"/>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9" name="Freeform 70">
              <a:extLst>
                <a:ext uri="{FF2B5EF4-FFF2-40B4-BE49-F238E27FC236}">
                  <a16:creationId xmlns:a16="http://schemas.microsoft.com/office/drawing/2014/main" id="{20BAD8FA-019E-E62B-3B8B-F12D7969CBFB}"/>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71">
              <a:extLst>
                <a:ext uri="{FF2B5EF4-FFF2-40B4-BE49-F238E27FC236}">
                  <a16:creationId xmlns:a16="http://schemas.microsoft.com/office/drawing/2014/main" id="{F640350F-10A5-A988-26FC-FEC52C6F778F}"/>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Dynamic legal" descr="{&quot;templafy&quot;:{&quot;id&quot;:&quot;f02a97b9-1083-41bb-b8c9-f5ed50611e09&quot;}}">
            <a:extLst>
              <a:ext uri="{FF2B5EF4-FFF2-40B4-BE49-F238E27FC236}">
                <a16:creationId xmlns:a16="http://schemas.microsoft.com/office/drawing/2014/main" id="{04B08AE0-5747-6620-25C0-4D4CBDFFEB8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8" name="Dynmic Internal use only" descr="{&quot;templafy&quot;:{&quot;id&quot;:&quot;a38b0371-5f4b-46ea-b09c-90988979f82c&quot;}}" hidden="1" title="Form.Cigna_Confidentiality.Cigna_healthcareConfidentiality">
            <a:extLst>
              <a:ext uri="{FF2B5EF4-FFF2-40B4-BE49-F238E27FC236}">
                <a16:creationId xmlns:a16="http://schemas.microsoft.com/office/drawing/2014/main" id="{F95DCE30-9FF1-602A-5A57-92094657556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7543D7E6-AC22-41CA-803A-C2AE4263AC48}"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727140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1DBDD132-B647-6D79-9EC5-7F5FE328FB60}"/>
              </a:ext>
            </a:extLst>
          </p:cNvPr>
          <p:cNvGrpSpPr/>
          <p:nvPr userDrawn="1"/>
        </p:nvGrpSpPr>
        <p:grpSpPr>
          <a:xfrm>
            <a:off x="8073457" y="0"/>
            <a:ext cx="4118544" cy="6858000"/>
            <a:chOff x="8073457" y="0"/>
            <a:chExt cx="4118544" cy="6858000"/>
          </a:xfrm>
          <a:solidFill>
            <a:srgbClr val="03CC54"/>
          </a:solidFill>
        </p:grpSpPr>
        <p:sp>
          <p:nvSpPr>
            <p:cNvPr id="8" name="Freeform: Shape 7">
              <a:extLst>
                <a:ext uri="{FF2B5EF4-FFF2-40B4-BE49-F238E27FC236}">
                  <a16:creationId xmlns:a16="http://schemas.microsoft.com/office/drawing/2014/main" id="{11F76FB4-2F92-38FF-983E-ADB670D3E9E6}"/>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A786ADA7-5CC0-B21E-69C7-D33546AE56D6}"/>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ECA4AE0E-9A29-E5FA-BC33-7FA6BB0EFB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58ECFBD8-820D-D848-B5BB-3F6BEBE5DA59}"/>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AE4FCA06-14F4-2B0A-9B3D-96FB59A0130E}"/>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419AD768-9D3D-D53E-D817-33A966C711B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B99AE949-6BF9-9B14-2518-7F23777704D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69568F5-5ECA-E758-4071-172C87286C2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9E23537D-C46A-1E96-23CB-55964C0F148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567FAA2-9CAE-06B7-5EB9-855346228C31}"/>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082DE6FF-93AE-764E-B4EF-D02B15EDC150}"/>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2CF043F6-FDAE-601E-1FC2-1B95C5C69238}"/>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CDFC30C4-34CD-FC69-3218-12E0C0D0A56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7C4C5A9-EE9E-5CF2-8EAF-80DC6F99CFBD}"/>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E43AEBA1-48E2-1D88-CFB2-3C665158893F}"/>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1EA77AE8-77D8-17F3-13D3-11864DAA2EDD}"/>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0C4BF08B-D78C-03A8-D9F5-8E12FDB5404F}"/>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21D08F9B-AA55-6BAB-AB5E-4C7E80F771D1}"/>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8105444D-96EF-891E-25E9-B5E80D3DBB1C}"/>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08922EA0-BF54-1382-891A-8BB57C242376}"/>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71CD02F7-CE91-5B61-4D24-728AE36138C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E349BB77-9DC6-1510-D1F5-E18CE50C76DE}"/>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8FAA97AC-5234-3FBC-0150-B0B7620036D1}"/>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02267A44-B685-EBA5-3C38-1E2A2D4F1C6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52B9517E-FD81-74B0-50C7-099465C105D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6AD85C83-952C-2A47-7D86-0B36ACA6036B}"/>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AD959958-83AB-E52C-CAD7-9889E6D39B66}"/>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3C7C372C-D3C8-B535-4E52-E83E7E0938B5}"/>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06DF94C-8ACF-1597-C380-AE5C5A57D9CE}"/>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23706BA-4DA3-8793-D545-87417C42825A}"/>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2201F48B-FA87-23E0-1F9C-931335E1F1F5}"/>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A8A9104-1F54-1ED4-18E9-488BDB9CE5F7}"/>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4983A667-EEDB-9A27-192B-91A1390EC9F5}"/>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A94C4DD-50FB-F47E-BB39-401510F17418}"/>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D3519D9C-C859-C616-F95B-874DCC46DC8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2490AD32-0036-4B6A-3376-3106BCA18E78}"/>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2F4491DF-CDE2-30AA-A12E-22E24C23CB54}"/>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B2471DD7-1744-C21A-0FCE-237F3C7E6755}"/>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3F63CFA2-B578-D3F9-5EC6-A8EE5165A761}"/>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FEC2E90F-8A6A-935D-AEF9-D3B05C605C5A}"/>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Dynamic legal" descr="{&quot;templafy&quot;:{&quot;id&quot;:&quot;5e1d3a9e-4245-4c9e-91b3-138524552baa&quot;}}">
            <a:extLst>
              <a:ext uri="{FF2B5EF4-FFF2-40B4-BE49-F238E27FC236}">
                <a16:creationId xmlns:a16="http://schemas.microsoft.com/office/drawing/2014/main" id="{BA44C268-1404-88E4-1C9A-5E286ED0D67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605fb0d1-c546-4d83-ba90-09ffe684f818&quot;}}" hidden="1" title="Form.Cigna_Confidentiality.Cigna_healthcareConfidentiality">
            <a:extLst>
              <a:ext uri="{FF2B5EF4-FFF2-40B4-BE49-F238E27FC236}">
                <a16:creationId xmlns:a16="http://schemas.microsoft.com/office/drawing/2014/main" id="{26F73FA1-9D6B-45C6-8E8E-D6C214B921F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71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619ECCB1-3D70-4A9E-8D47-3CD429606189}"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800821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2DCFE0B5-E689-B247-4487-E082091B1DA5}"/>
              </a:ext>
            </a:extLst>
          </p:cNvPr>
          <p:cNvGrpSpPr/>
          <p:nvPr userDrawn="1"/>
        </p:nvGrpSpPr>
        <p:grpSpPr>
          <a:xfrm>
            <a:off x="8073457" y="0"/>
            <a:ext cx="4118544" cy="6858000"/>
            <a:chOff x="8073457" y="0"/>
            <a:chExt cx="4118544" cy="6858000"/>
          </a:xfrm>
          <a:solidFill>
            <a:srgbClr val="FAA163"/>
          </a:solidFill>
        </p:grpSpPr>
        <p:sp>
          <p:nvSpPr>
            <p:cNvPr id="8" name="Freeform: Shape 7">
              <a:extLst>
                <a:ext uri="{FF2B5EF4-FFF2-40B4-BE49-F238E27FC236}">
                  <a16:creationId xmlns:a16="http://schemas.microsoft.com/office/drawing/2014/main" id="{06EA70ED-0DD1-4363-CDC3-711BF969B001}"/>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97B2B0A6-39C3-03D6-702E-571B6F96F0CD}"/>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8473840E-AD0B-A0CA-BA51-A8A6A5FEF24B}"/>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8E1C9BF5-85C1-4DD0-3B1F-590A3F106C10}"/>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22A26164-6662-3487-C801-20B11E38AE61}"/>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8ED95FBA-A6FD-38B7-5D70-E0A3576CD1F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18753D9E-D19A-6AAC-4DE5-C54D49CE74A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ED6DD19-98E9-6201-BE6C-E23020FC6860}"/>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C4BC9A37-1226-E7F0-5658-85F50C7AA6ED}"/>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DC9216C-66C7-56A8-F253-4832F8694AF4}"/>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3AE614C3-A72C-E459-9AC7-92285B348993}"/>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BC4339C7-9723-8DF6-2325-6193D2BA91FB}"/>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A256CE26-139D-71D8-48EC-90F824452005}"/>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001FA58-1AD5-5CA8-23C7-7873BA5680F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1DCF6FB6-019E-BCB1-F073-41467B48D84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55B0B961-F4E1-8773-34E3-E454FCFD8667}"/>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CEB8868E-5F4F-457F-4430-172741B67274}"/>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3F9DFECE-5FD1-BF94-C9D9-82F1E6F6883F}"/>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5566E7D7-2E64-C7A7-E60B-F66948E01573}"/>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10E09475-027E-5A71-E5A1-12956048B585}"/>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86DEDAD5-8232-ACD0-D0B0-895F5EE926B0}"/>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244A3A8A-671B-DCD9-6422-A9E854DD6B5C}"/>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15F15320-098C-B994-A9ED-BBA25FEACC97}"/>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6EC8D73D-740E-A761-0A01-29DDA88AE35C}"/>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C13FF9D5-D135-EE5A-E5FE-F3E1FCDB09B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91485A8A-115D-83EB-2632-9DFC07E85DFE}"/>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2DAFBE75-D269-2E60-38EB-E360457D563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CD50D341-55DC-86B1-6565-1BC1F811438F}"/>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674C5059-AAC7-8AC0-E117-784F4C2156AC}"/>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76F7378-B237-8F3F-8D1E-2E95152148B0}"/>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130C1B1E-CD14-4565-3CD6-CE048785E60F}"/>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7243AB7-3201-DA7E-1891-6D22BA83A3E5}"/>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796BEBDD-59D9-0D5E-E20D-599888175AF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43BE181-D755-08FC-1BC1-E76A87AE2F89}"/>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372004BE-AFC8-D107-F82E-A3AF2B984C0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C0FCD4CB-0CE4-F430-DEB3-83152BBF44D6}"/>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F580D5DF-7285-2D50-501E-0225FB24393E}"/>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74E3BF9F-BECD-EC0D-E199-929E9E2F2D0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98682E4B-0098-AB96-04D1-90B78ADC3228}"/>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5C5DFC7A-DFC2-4E09-7120-7D3358E1AE50}"/>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Dynamic legal" descr="{&quot;templafy&quot;:{&quot;id&quot;:&quot;f1e87ef7-000f-4326-8d50-d04ea6dc8b29&quot;}}">
            <a:extLst>
              <a:ext uri="{FF2B5EF4-FFF2-40B4-BE49-F238E27FC236}">
                <a16:creationId xmlns:a16="http://schemas.microsoft.com/office/drawing/2014/main" id="{33DEA34F-FEC0-29DD-4475-C3D3B9C0C72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11" name="Dynmic Internal use only" descr="{&quot;templafy&quot;:{&quot;id&quot;:&quot;9a85757b-6a50-4ced-ac11-bb14d00f5c6e&quot;}}" hidden="1" title="Form.Cigna_Confidentiality.Cigna_healthcareConfidentiality">
            <a:extLst>
              <a:ext uri="{FF2B5EF4-FFF2-40B4-BE49-F238E27FC236}">
                <a16:creationId xmlns:a16="http://schemas.microsoft.com/office/drawing/2014/main" id="{9B16330F-B72C-E998-B31F-EDBE5C7C4D6B}"/>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76D3D1BA-BE6A-4ECC-982C-CF2F40473536}"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2092644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10" name="Picture Placeholder 9">
            <a:extLst>
              <a:ext uri="{FF2B5EF4-FFF2-40B4-BE49-F238E27FC236}">
                <a16:creationId xmlns:a16="http://schemas.microsoft.com/office/drawing/2014/main" id="{093A3340-1A42-61D7-8D5C-9DD7E3936ACC}"/>
              </a:ext>
            </a:extLst>
          </p:cNvPr>
          <p:cNvSpPr>
            <a:spLocks noGrp="1"/>
          </p:cNvSpPr>
          <p:nvPr>
            <p:ph type="pic" sz="quarter" idx="16"/>
          </p:nvPr>
        </p:nvSpPr>
        <p:spPr>
          <a:xfrm>
            <a:off x="6097200" y="0"/>
            <a:ext cx="6094800" cy="6678000"/>
          </a:xfrm>
          <a:custGeom>
            <a:avLst/>
            <a:gdLst>
              <a:gd name="connsiteX0" fmla="*/ 0 w 6094800"/>
              <a:gd name="connsiteY0" fmla="*/ 0 h 6678000"/>
              <a:gd name="connsiteX1" fmla="*/ 6094800 w 6094800"/>
              <a:gd name="connsiteY1" fmla="*/ 0 h 6678000"/>
              <a:gd name="connsiteX2" fmla="*/ 6094800 w 6094800"/>
              <a:gd name="connsiteY2" fmla="*/ 6678000 h 6678000"/>
              <a:gd name="connsiteX3" fmla="*/ 0 w 6094800"/>
              <a:gd name="connsiteY3" fmla="*/ 6678000 h 6678000"/>
            </a:gdLst>
            <a:ahLst/>
            <a:cxnLst>
              <a:cxn ang="0">
                <a:pos x="connsiteX0" y="connsiteY0"/>
              </a:cxn>
              <a:cxn ang="0">
                <a:pos x="connsiteX1" y="connsiteY1"/>
              </a:cxn>
              <a:cxn ang="0">
                <a:pos x="connsiteX2" y="connsiteY2"/>
              </a:cxn>
              <a:cxn ang="0">
                <a:pos x="connsiteX3" y="connsiteY3"/>
              </a:cxn>
            </a:cxnLst>
            <a:rect l="l" t="t" r="r" b="b"/>
            <a:pathLst>
              <a:path w="6094800" h="6678000">
                <a:moveTo>
                  <a:pt x="0" y="0"/>
                </a:moveTo>
                <a:lnTo>
                  <a:pt x="6094800" y="0"/>
                </a:lnTo>
                <a:lnTo>
                  <a:pt x="6094800" y="6678000"/>
                </a:lnTo>
                <a:lnTo>
                  <a:pt x="0" y="6678000"/>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endParaRPr lang="en-US"/>
          </a:p>
        </p:txBody>
      </p:sp>
      <p:sp>
        <p:nvSpPr>
          <p:cNvPr id="11" name="Dynamic legal" descr="{&quot;templafy&quot;:{&quot;id&quot;:&quot;acb4f246-0292-4757-b2c0-9fe156c2dad0&quot;}}">
            <a:extLst>
              <a:ext uri="{FF2B5EF4-FFF2-40B4-BE49-F238E27FC236}">
                <a16:creationId xmlns:a16="http://schemas.microsoft.com/office/drawing/2014/main" id="{E8D3143F-5189-5DF7-BA08-CAA5EF556D00}"/>
              </a:ext>
            </a:extLst>
          </p:cNvPr>
          <p:cNvSpPr txBox="1"/>
          <p:nvPr userDrawn="1"/>
        </p:nvSpPr>
        <p:spPr>
          <a:xfrm>
            <a:off x="-1588" y="6699516"/>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4" name="Dynmic Internal use only" descr="{&quot;templafy&quot;:{&quot;id&quot;:&quot;94987b8e-a2fe-450e-ab33-b33e4de1b88c&quot;}}" hidden="1" title="Form.Cigna_Confidentiality.Cigna_healthcareConfidentiality">
            <a:extLst>
              <a:ext uri="{FF2B5EF4-FFF2-40B4-BE49-F238E27FC236}">
                <a16:creationId xmlns:a16="http://schemas.microsoft.com/office/drawing/2014/main" id="{6868431F-84E3-459E-7645-52508A27521D}"/>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79CE2367-9FB1-A30D-10D7-6426F69F886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504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a:xfrm>
            <a:off x="9887592" y="6318000"/>
            <a:ext cx="1585607" cy="180000"/>
          </a:xfrm>
          <a:prstGeom prst="rect">
            <a:avLst/>
          </a:prstGeom>
        </p:spPr>
        <p:txBody>
          <a:bodyPr/>
          <a:lstStyle>
            <a:lvl1pPr>
              <a:defRPr>
                <a:solidFill>
                  <a:schemeClr val="tx1"/>
                </a:solidFill>
              </a:defRPr>
            </a:lvl1pPr>
          </a:lstStyle>
          <a:p>
            <a:pPr algn="r"/>
            <a:fld id="{FFFB3AB1-876A-432A-B9C9-A577E1DB35D5}"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bwMode="white"/>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5713916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Picture Placeholder 3">
            <a:extLst>
              <a:ext uri="{FF2B5EF4-FFF2-40B4-BE49-F238E27FC236}">
                <a16:creationId xmlns:a16="http://schemas.microsoft.com/office/drawing/2014/main" id="{FA98F2CF-80FA-91C9-9C37-76C06E2270DE}"/>
              </a:ext>
            </a:extLst>
          </p:cNvPr>
          <p:cNvSpPr>
            <a:spLocks noGrp="1"/>
          </p:cNvSpPr>
          <p:nvPr>
            <p:ph type="pic" sz="quarter" idx="16"/>
          </p:nvPr>
        </p:nvSpPr>
        <p:spPr>
          <a:xfrm>
            <a:off x="3581364" y="0"/>
            <a:ext cx="8610636" cy="6678000"/>
          </a:xfrm>
          <a:custGeom>
            <a:avLst/>
            <a:gdLst>
              <a:gd name="connsiteX0" fmla="*/ 0 w 8610636"/>
              <a:gd name="connsiteY0" fmla="*/ 0 h 6678000"/>
              <a:gd name="connsiteX1" fmla="*/ 8610636 w 8610636"/>
              <a:gd name="connsiteY1" fmla="*/ 0 h 6678000"/>
              <a:gd name="connsiteX2" fmla="*/ 8610636 w 8610636"/>
              <a:gd name="connsiteY2" fmla="*/ 6678000 h 6678000"/>
              <a:gd name="connsiteX3" fmla="*/ 4104771 w 8610636"/>
              <a:gd name="connsiteY3" fmla="*/ 6678000 h 6678000"/>
              <a:gd name="connsiteX4" fmla="*/ 4119976 w 8610636"/>
              <a:gd name="connsiteY4" fmla="*/ 6288074 h 6678000"/>
              <a:gd name="connsiteX5" fmla="*/ 1279486 w 8610636"/>
              <a:gd name="connsiteY5" fmla="*/ 740634 h 6678000"/>
              <a:gd name="connsiteX6" fmla="*/ 22298 w 8610636"/>
              <a:gd name="connsiteY6" fmla="*/ 9481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10636" h="6678000">
                <a:moveTo>
                  <a:pt x="0" y="0"/>
                </a:moveTo>
                <a:lnTo>
                  <a:pt x="8610636" y="0"/>
                </a:lnTo>
                <a:lnTo>
                  <a:pt x="8610636" y="6678000"/>
                </a:lnTo>
                <a:lnTo>
                  <a:pt x="4104771" y="6678000"/>
                </a:lnTo>
                <a:lnTo>
                  <a:pt x="4119976" y="6288074"/>
                </a:lnTo>
                <a:cubicBezTo>
                  <a:pt x="4135895" y="4179220"/>
                  <a:pt x="3158491" y="2102204"/>
                  <a:pt x="1279486" y="740634"/>
                </a:cubicBezTo>
                <a:cubicBezTo>
                  <a:pt x="879946" y="451189"/>
                  <a:pt x="458598" y="207786"/>
                  <a:pt x="22298" y="9481"/>
                </a:cubicBezTo>
                <a:close/>
              </a:path>
            </a:pathLst>
          </a:custGeom>
          <a:solidFill>
            <a:schemeClr val="tx1">
              <a:lumMod val="85000"/>
            </a:schemeClr>
          </a:solidFill>
        </p:spPr>
        <p:txBody>
          <a:bodyPr wrap="square" lIns="4536000" tIns="0" rIns="0" anchor="ctr" anchorCtr="0">
            <a:noAutofit/>
          </a:bodyPr>
          <a:lstStyle>
            <a:lvl1pPr marL="0" indent="0" algn="l">
              <a:buNone/>
              <a:defRPr sz="1600">
                <a:solidFill>
                  <a:schemeClr val="bg1"/>
                </a:solidFill>
              </a:defRPr>
            </a:lvl1pPr>
          </a:lstStyle>
          <a:p>
            <a:r>
              <a:rPr lang="en-US" dirty="0"/>
              <a:t>Click icon to add picture</a:t>
            </a:r>
            <a:endParaRPr lang="en-US"/>
          </a:p>
        </p:txBody>
      </p:sp>
      <p:sp>
        <p:nvSpPr>
          <p:cNvPr id="10" name="Dynamic legal" descr="{&quot;templafy&quot;:{&quot;id&quot;:&quot;e4e8233d-17fd-4d0e-848c-b0249d4c9e6e&quot;}}">
            <a:extLst>
              <a:ext uri="{FF2B5EF4-FFF2-40B4-BE49-F238E27FC236}">
                <a16:creationId xmlns:a16="http://schemas.microsoft.com/office/drawing/2014/main" id="{C7F84DF7-D681-00DC-9BE7-0B55A0CB1110}"/>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8" name="Dynmic Internal use only" descr="{&quot;templafy&quot;:{&quot;id&quot;:&quot;cf35191d-8edf-42c8-b0ae-9ea0d51bf69b&quot;}}" hidden="1" title="Form.Cigna_Confidentiality.Cigna_healthcareConfidentiality">
            <a:extLst>
              <a:ext uri="{FF2B5EF4-FFF2-40B4-BE49-F238E27FC236}">
                <a16:creationId xmlns:a16="http://schemas.microsoft.com/office/drawing/2014/main" id="{1EC3995F-7118-BB94-E453-B189BA65B21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DE290701-38EF-D177-6AF7-5E8375E05B2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504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a:xfrm>
            <a:off x="9887592" y="6318000"/>
            <a:ext cx="1585607" cy="180000"/>
          </a:xfrm>
          <a:prstGeom prst="rect">
            <a:avLst/>
          </a:prstGeom>
        </p:spPr>
        <p:txBody>
          <a:bodyPr/>
          <a:lstStyle>
            <a:lvl1pPr>
              <a:defRPr>
                <a:solidFill>
                  <a:schemeClr val="tx1"/>
                </a:solidFill>
              </a:defRPr>
            </a:lvl1pPr>
          </a:lstStyle>
          <a:p>
            <a:pPr algn="r"/>
            <a:fld id="{C37FEA25-51BF-4998-A297-66DE4BB68655}" type="datetime4">
              <a:rPr lang="en-US" smtClean="0"/>
              <a:t>August 3, 2023</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bwMode="white"/>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675913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114732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9ADAC07B-454E-4E70-934D-9499026FFC05}"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723685214"/>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endParaRPr lang="en-US"/>
          </a:p>
        </p:txBody>
      </p:sp>
      <p:sp>
        <p:nvSpPr>
          <p:cNvPr id="6" name="Subtitle 2">
            <a:extLst>
              <a:ext uri="{FF2B5EF4-FFF2-40B4-BE49-F238E27FC236}">
                <a16:creationId xmlns:a16="http://schemas.microsoft.com/office/drawing/2014/main" id="{7690D69E-A092-71E3-EE69-0F397D7CDEB5}"/>
              </a:ext>
            </a:extLst>
          </p:cNvPr>
          <p:cNvSpPr>
            <a:spLocks noGrp="1"/>
          </p:cNvSpPr>
          <p:nvPr>
            <p:ph type="subTitle" idx="1" hasCustomPrompt="1"/>
          </p:nvPr>
        </p:nvSpPr>
        <p:spPr>
          <a:xfrm>
            <a:off x="359998" y="799200"/>
            <a:ext cx="11458800" cy="3096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1">
                <a:solidFill>
                  <a:schemeClr val="tx2"/>
                </a:solidFill>
                <a:latin typeface="+mj-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114732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04F91F5F-CF4E-41E6-857D-E791AAD2D959}"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562241896"/>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guide id="3" orient="horz" pos="503"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84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6" name="Content Placeholder 6">
            <a:extLst>
              <a:ext uri="{FF2B5EF4-FFF2-40B4-BE49-F238E27FC236}">
                <a16:creationId xmlns:a16="http://schemas.microsoft.com/office/drawing/2014/main" id="{09321395-6E8C-5A2E-4072-17DE8B1C8208}"/>
              </a:ext>
            </a:extLst>
          </p:cNvPr>
          <p:cNvSpPr>
            <a:spLocks noGrp="1"/>
          </p:cNvSpPr>
          <p:nvPr>
            <p:ph sz="quarter" idx="14" hasCustomPrompt="1"/>
          </p:nvPr>
        </p:nvSpPr>
        <p:spPr>
          <a:xfrm>
            <a:off x="6184800" y="1548000"/>
            <a:ext cx="56484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703902F4-8B8E-4A11-9A32-D6D51DECD75A}"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571604670"/>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endParaRPr lang="en-US"/>
          </a:p>
        </p:txBody>
      </p:sp>
      <p:sp>
        <p:nvSpPr>
          <p:cNvPr id="8" name="Subtitle 2">
            <a:extLst>
              <a:ext uri="{FF2B5EF4-FFF2-40B4-BE49-F238E27FC236}">
                <a16:creationId xmlns:a16="http://schemas.microsoft.com/office/drawing/2014/main" id="{401DCE1F-3AC2-DDC3-E9A6-9C4EDBA5E8F2}"/>
              </a:ext>
            </a:extLst>
          </p:cNvPr>
          <p:cNvSpPr>
            <a:spLocks noGrp="1"/>
          </p:cNvSpPr>
          <p:nvPr>
            <p:ph type="subTitle" idx="1" hasCustomPrompt="1"/>
          </p:nvPr>
        </p:nvSpPr>
        <p:spPr>
          <a:xfrm>
            <a:off x="359998" y="799200"/>
            <a:ext cx="11458800" cy="3096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1">
                <a:solidFill>
                  <a:schemeClr val="tx2"/>
                </a:solidFill>
                <a:latin typeface="+mj-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84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6" name="Content Placeholder 6">
            <a:extLst>
              <a:ext uri="{FF2B5EF4-FFF2-40B4-BE49-F238E27FC236}">
                <a16:creationId xmlns:a16="http://schemas.microsoft.com/office/drawing/2014/main" id="{09321395-6E8C-5A2E-4072-17DE8B1C8208}"/>
              </a:ext>
            </a:extLst>
          </p:cNvPr>
          <p:cNvSpPr>
            <a:spLocks noGrp="1"/>
          </p:cNvSpPr>
          <p:nvPr>
            <p:ph sz="quarter" idx="14" hasCustomPrompt="1"/>
          </p:nvPr>
        </p:nvSpPr>
        <p:spPr>
          <a:xfrm>
            <a:off x="6184800" y="1548000"/>
            <a:ext cx="56484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0B87BD72-4B57-4A68-90CC-790A64C23306}"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42764799"/>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guide id="3" orient="horz" pos="503" userDrawn="1">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11473200" cy="1188000"/>
          </a:xfrm>
        </p:spPr>
        <p:txBody>
          <a:bodyPr/>
          <a:lstStyle/>
          <a:p>
            <a:r>
              <a:rPr lang="en-US" dirty="0"/>
              <a:t>Click to add title</a:t>
            </a:r>
            <a:endParaRPr lang="en-US"/>
          </a:p>
        </p:txBody>
      </p:sp>
      <p:sp>
        <p:nvSpPr>
          <p:cNvPr id="3" name="Content Placeholder 2"/>
          <p:cNvSpPr>
            <a:spLocks noGrp="1"/>
          </p:cNvSpPr>
          <p:nvPr>
            <p:ph idx="1" hasCustomPrompt="1"/>
          </p:nvPr>
        </p:nvSpPr>
        <p:spPr>
          <a:xfrm>
            <a:off x="3600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2444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1288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4" name="Date Placeholder 3">
            <a:extLst>
              <a:ext uri="{FF2B5EF4-FFF2-40B4-BE49-F238E27FC236}">
                <a16:creationId xmlns:a16="http://schemas.microsoft.com/office/drawing/2014/main" id="{F2C847E6-A193-E0D3-AEBC-4655DDD81D7E}"/>
              </a:ext>
            </a:extLst>
          </p:cNvPr>
          <p:cNvSpPr>
            <a:spLocks noGrp="1"/>
          </p:cNvSpPr>
          <p:nvPr>
            <p:ph type="dt" sz="half" idx="14"/>
          </p:nvPr>
        </p:nvSpPr>
        <p:spPr>
          <a:xfrm>
            <a:off x="9887592" y="6318000"/>
            <a:ext cx="1585607" cy="180000"/>
          </a:xfrm>
          <a:prstGeom prst="rect">
            <a:avLst/>
          </a:prstGeom>
        </p:spPr>
        <p:txBody>
          <a:bodyPr/>
          <a:lstStyle/>
          <a:p>
            <a:pPr algn="r"/>
            <a:fld id="{9B7481D9-D467-49B4-9BB0-47C5A98F22B4}" type="datetime4">
              <a:rPr lang="en-US" smtClean="0"/>
              <a:t>August 3, 2023</a:t>
            </a:fld>
            <a:endParaRPr lang="en-US" dirty="0"/>
          </a:p>
        </p:txBody>
      </p:sp>
      <p:sp>
        <p:nvSpPr>
          <p:cNvPr id="5" name="Footer Placeholder 4">
            <a:extLst>
              <a:ext uri="{FF2B5EF4-FFF2-40B4-BE49-F238E27FC236}">
                <a16:creationId xmlns:a16="http://schemas.microsoft.com/office/drawing/2014/main" id="{57908891-190B-6BC3-437F-0AC310A77479}"/>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7AA71E20-872F-F5BC-E21E-27661D221949}"/>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50300243"/>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3" userDrawn="1">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 Text and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92C5249-9040-41B4-1E81-409B0CBABD80}"/>
              </a:ext>
            </a:extLst>
          </p:cNvPr>
          <p:cNvSpPr>
            <a:spLocks noGrp="1"/>
          </p:cNvSpPr>
          <p:nvPr>
            <p:ph type="pic" sz="quarter" idx="16"/>
          </p:nvPr>
        </p:nvSpPr>
        <p:spPr>
          <a:xfrm>
            <a:off x="6184902" y="0"/>
            <a:ext cx="6007098" cy="6678000"/>
          </a:xfrm>
          <a:custGeom>
            <a:avLst/>
            <a:gdLst>
              <a:gd name="connsiteX0" fmla="*/ 0 w 6007098"/>
              <a:gd name="connsiteY0" fmla="*/ 0 h 6678000"/>
              <a:gd name="connsiteX1" fmla="*/ 6007098 w 6007098"/>
              <a:gd name="connsiteY1" fmla="*/ 0 h 6678000"/>
              <a:gd name="connsiteX2" fmla="*/ 6007098 w 6007098"/>
              <a:gd name="connsiteY2" fmla="*/ 6678000 h 6678000"/>
              <a:gd name="connsiteX3" fmla="*/ 0 w 6007098"/>
              <a:gd name="connsiteY3" fmla="*/ 6678000 h 6678000"/>
            </a:gdLst>
            <a:ahLst/>
            <a:cxnLst>
              <a:cxn ang="0">
                <a:pos x="connsiteX0" y="connsiteY0"/>
              </a:cxn>
              <a:cxn ang="0">
                <a:pos x="connsiteX1" y="connsiteY1"/>
              </a:cxn>
              <a:cxn ang="0">
                <a:pos x="connsiteX2" y="connsiteY2"/>
              </a:cxn>
              <a:cxn ang="0">
                <a:pos x="connsiteX3" y="connsiteY3"/>
              </a:cxn>
            </a:cxnLst>
            <a:rect l="l" t="t" r="r" b="b"/>
            <a:pathLst>
              <a:path w="6007098" h="6678000">
                <a:moveTo>
                  <a:pt x="0" y="0"/>
                </a:moveTo>
                <a:lnTo>
                  <a:pt x="6007098" y="0"/>
                </a:lnTo>
                <a:lnTo>
                  <a:pt x="6007098" y="6678000"/>
                </a:lnTo>
                <a:lnTo>
                  <a:pt x="0" y="6678000"/>
                </a:lnTo>
                <a:close/>
              </a:path>
            </a:pathLst>
          </a:cu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endParaRPr lang="en-US"/>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lvl1pPr>
              <a:defRPr>
                <a:solidFill>
                  <a:schemeClr val="bg1"/>
                </a:solidFill>
              </a:defRPr>
            </a:lvl1pPr>
          </a:lstStyle>
          <a:p>
            <a:pPr algn="r"/>
            <a:fld id="{4417EFC9-DA1A-4E1B-9B5E-C63C377D58CA}"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a:xfrm>
            <a:off x="7154862" y="6318000"/>
            <a:ext cx="2730235" cy="18000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407640380"/>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 Text an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43DDFEA-7FDA-2AAD-1A0F-C08F96949B41}"/>
              </a:ext>
            </a:extLst>
          </p:cNvPr>
          <p:cNvSpPr>
            <a:spLocks noGrp="1"/>
          </p:cNvSpPr>
          <p:nvPr>
            <p:ph type="pic" sz="quarter" idx="16"/>
          </p:nvPr>
        </p:nvSpPr>
        <p:spPr>
          <a:xfrm>
            <a:off x="6186488" y="356400"/>
            <a:ext cx="5646712" cy="5565600"/>
          </a:xfrm>
          <a:prstGeom prst="rect">
            <a:avLst/>
          </a:pr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endParaRPr lang="en-US"/>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6" name="Date Placeholder 5">
            <a:extLst>
              <a:ext uri="{FF2B5EF4-FFF2-40B4-BE49-F238E27FC236}">
                <a16:creationId xmlns:a16="http://schemas.microsoft.com/office/drawing/2014/main" id="{E61F5001-0950-4321-04ED-377B1C28BD3D}"/>
              </a:ext>
            </a:extLst>
          </p:cNvPr>
          <p:cNvSpPr>
            <a:spLocks noGrp="1"/>
          </p:cNvSpPr>
          <p:nvPr>
            <p:ph type="dt" sz="half" idx="17"/>
          </p:nvPr>
        </p:nvSpPr>
        <p:spPr/>
        <p:txBody>
          <a:bodyPr/>
          <a:lstStyle/>
          <a:p>
            <a:fld id="{C72E58D9-D2BA-4768-800B-1629F73991F2}" type="datetime4">
              <a:rPr lang="en-US" smtClean="0"/>
              <a:t>August 3, 2023</a:t>
            </a:fld>
            <a:endParaRPr lang="en-US" dirty="0"/>
          </a:p>
        </p:txBody>
      </p:sp>
      <p:sp>
        <p:nvSpPr>
          <p:cNvPr id="9" name="Footer Placeholder 8">
            <a:extLst>
              <a:ext uri="{FF2B5EF4-FFF2-40B4-BE49-F238E27FC236}">
                <a16:creationId xmlns:a16="http://schemas.microsoft.com/office/drawing/2014/main" id="{01A6B237-376D-FBB9-C58C-BDD6F632CABF}"/>
              </a:ext>
            </a:extLst>
          </p:cNvPr>
          <p:cNvSpPr>
            <a:spLocks noGrp="1"/>
          </p:cNvSpPr>
          <p:nvPr>
            <p:ph type="ftr" sz="quarter" idx="18"/>
          </p:nvPr>
        </p:nvSpPr>
        <p:spPr/>
        <p:txBody>
          <a:bodyPr/>
          <a:lstStyle/>
          <a:p>
            <a:endParaRPr lang="en-US" dirty="0"/>
          </a:p>
        </p:txBody>
      </p:sp>
      <p:sp>
        <p:nvSpPr>
          <p:cNvPr id="10" name="Slide Number Placeholder 9">
            <a:extLst>
              <a:ext uri="{FF2B5EF4-FFF2-40B4-BE49-F238E27FC236}">
                <a16:creationId xmlns:a16="http://schemas.microsoft.com/office/drawing/2014/main" id="{265F2533-8E44-99FF-9158-86A94D16860C}"/>
              </a:ext>
            </a:extLst>
          </p:cNvPr>
          <p:cNvSpPr>
            <a:spLocks noGrp="1"/>
          </p:cNvSpPr>
          <p:nvPr>
            <p:ph type="sldNum" sz="quarter" idx="19"/>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199836314"/>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 Text and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C22FDDB-B6BB-2D1D-4EB4-8E54F77638B5}"/>
              </a:ext>
            </a:extLst>
          </p:cNvPr>
          <p:cNvSpPr>
            <a:spLocks noGrp="1"/>
          </p:cNvSpPr>
          <p:nvPr>
            <p:ph type="pic" sz="quarter" idx="16"/>
          </p:nvPr>
        </p:nvSpPr>
        <p:spPr>
          <a:xfrm>
            <a:off x="6918794" y="0"/>
            <a:ext cx="5273207" cy="6678000"/>
          </a:xfrm>
          <a:custGeom>
            <a:avLst/>
            <a:gdLst>
              <a:gd name="connsiteX0" fmla="*/ 1004362 w 5273207"/>
              <a:gd name="connsiteY0" fmla="*/ 0 h 6678000"/>
              <a:gd name="connsiteX1" fmla="*/ 5273207 w 5273207"/>
              <a:gd name="connsiteY1" fmla="*/ 0 h 6678000"/>
              <a:gd name="connsiteX2" fmla="*/ 5273207 w 5273207"/>
              <a:gd name="connsiteY2" fmla="*/ 6678000 h 6678000"/>
              <a:gd name="connsiteX3" fmla="*/ 0 w 5273207"/>
              <a:gd name="connsiteY3" fmla="*/ 6678000 h 6678000"/>
              <a:gd name="connsiteX4" fmla="*/ 23422 w 5273207"/>
              <a:gd name="connsiteY4" fmla="*/ 6301100 h 6678000"/>
              <a:gd name="connsiteX5" fmla="*/ 1022090 w 5273207"/>
              <a:gd name="connsiteY5" fmla="*/ 15687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07" h="6678000">
                <a:moveTo>
                  <a:pt x="1004362" y="0"/>
                </a:moveTo>
                <a:lnTo>
                  <a:pt x="5273207" y="0"/>
                </a:lnTo>
                <a:lnTo>
                  <a:pt x="5273207" y="6678000"/>
                </a:lnTo>
                <a:lnTo>
                  <a:pt x="0" y="6678000"/>
                </a:lnTo>
                <a:lnTo>
                  <a:pt x="23422" y="6301100"/>
                </a:lnTo>
                <a:cubicBezTo>
                  <a:pt x="204269" y="4293714"/>
                  <a:pt x="1188942" y="2196400"/>
                  <a:pt x="1022090" y="156870"/>
                </a:cubicBezTo>
                <a:close/>
              </a:path>
            </a:pathLst>
          </a:cu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endParaRPr lang="en-US"/>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endParaRPr lang="en-US"/>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lvl1pPr>
              <a:defRPr>
                <a:solidFill>
                  <a:schemeClr val="bg1"/>
                </a:solidFill>
              </a:defRPr>
            </a:lvl1pPr>
          </a:lstStyle>
          <a:p>
            <a:pPr algn="r"/>
            <a:fld id="{0FBD7CB9-8021-494E-A424-2B62AEEBEBD8}"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a:xfrm>
            <a:off x="7154862" y="6318000"/>
            <a:ext cx="2730235" cy="18000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084872415"/>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 Rep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3704400" cy="2610000"/>
          </a:xfrm>
        </p:spPr>
        <p:txBody>
          <a:bodyPr/>
          <a:lstStyle>
            <a:lvl1pPr>
              <a:defRPr sz="2400"/>
            </a:lvl1pPr>
          </a:lstStyle>
          <a:p>
            <a:r>
              <a:rPr lang="en-US" dirty="0"/>
              <a:t>Click to add title</a:t>
            </a:r>
            <a:endParaRPr lang="en-US"/>
          </a:p>
        </p:txBody>
      </p:sp>
      <p:sp>
        <p:nvSpPr>
          <p:cNvPr id="3" name="Content Placeholder 2"/>
          <p:cNvSpPr>
            <a:spLocks noGrp="1"/>
          </p:cNvSpPr>
          <p:nvPr>
            <p:ph idx="1" hasCustomPrompt="1"/>
          </p:nvPr>
        </p:nvSpPr>
        <p:spPr>
          <a:xfrm>
            <a:off x="3600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244400" y="360000"/>
            <a:ext cx="3704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42444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7" name="Content Placeholder 4">
            <a:extLst>
              <a:ext uri="{FF2B5EF4-FFF2-40B4-BE49-F238E27FC236}">
                <a16:creationId xmlns:a16="http://schemas.microsoft.com/office/drawing/2014/main" id="{DDB3A432-B5B7-1DB6-A154-728FC5E0DDA2}"/>
              </a:ext>
            </a:extLst>
          </p:cNvPr>
          <p:cNvSpPr>
            <a:spLocks noGrp="1"/>
          </p:cNvSpPr>
          <p:nvPr>
            <p:ph sz="half" idx="17" hasCustomPrompt="1"/>
          </p:nvPr>
        </p:nvSpPr>
        <p:spPr>
          <a:xfrm>
            <a:off x="8128800" y="360000"/>
            <a:ext cx="3704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8" name="Content Placeholder 4">
            <a:extLst>
              <a:ext uri="{FF2B5EF4-FFF2-40B4-BE49-F238E27FC236}">
                <a16:creationId xmlns:a16="http://schemas.microsoft.com/office/drawing/2014/main" id="{A5080388-917E-C36A-04A1-C8069CBFA980}"/>
              </a:ext>
            </a:extLst>
          </p:cNvPr>
          <p:cNvSpPr>
            <a:spLocks noGrp="1"/>
          </p:cNvSpPr>
          <p:nvPr>
            <p:ph sz="half" idx="18" hasCustomPrompt="1"/>
          </p:nvPr>
        </p:nvSpPr>
        <p:spPr>
          <a:xfrm>
            <a:off x="81288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9" name="Date Placeholder 8">
            <a:extLst>
              <a:ext uri="{FF2B5EF4-FFF2-40B4-BE49-F238E27FC236}">
                <a16:creationId xmlns:a16="http://schemas.microsoft.com/office/drawing/2014/main" id="{FB77C07A-1F65-CF77-492D-DBD0BF9AC6D0}"/>
              </a:ext>
            </a:extLst>
          </p:cNvPr>
          <p:cNvSpPr>
            <a:spLocks noGrp="1"/>
          </p:cNvSpPr>
          <p:nvPr>
            <p:ph type="dt" sz="half" idx="19"/>
          </p:nvPr>
        </p:nvSpPr>
        <p:spPr>
          <a:xfrm>
            <a:off x="9887592" y="6318000"/>
            <a:ext cx="1585607" cy="180000"/>
          </a:xfrm>
          <a:prstGeom prst="rect">
            <a:avLst/>
          </a:prstGeom>
        </p:spPr>
        <p:txBody>
          <a:bodyPr/>
          <a:lstStyle/>
          <a:p>
            <a:pPr algn="r"/>
            <a:fld id="{1A1E274E-1963-499E-B1ED-F4264282D18A}" type="datetime4">
              <a:rPr lang="en-US" smtClean="0"/>
              <a:t>August 3, 2023</a:t>
            </a:fld>
            <a:endParaRPr lang="en-US" dirty="0"/>
          </a:p>
        </p:txBody>
      </p:sp>
      <p:sp>
        <p:nvSpPr>
          <p:cNvPr id="12" name="Footer Placeholder 11">
            <a:extLst>
              <a:ext uri="{FF2B5EF4-FFF2-40B4-BE49-F238E27FC236}">
                <a16:creationId xmlns:a16="http://schemas.microsoft.com/office/drawing/2014/main" id="{31C8A68B-09F1-8A01-0B41-B749EB75BDF9}"/>
              </a:ext>
            </a:extLst>
          </p:cNvPr>
          <p:cNvSpPr>
            <a:spLocks noGrp="1"/>
          </p:cNvSpPr>
          <p:nvPr>
            <p:ph type="ftr" sz="quarter" idx="20"/>
          </p:nvPr>
        </p:nvSpPr>
        <p:spPr/>
        <p:txBody>
          <a:bodyPr/>
          <a:lstStyle/>
          <a:p>
            <a:endParaRPr lang="en-US" dirty="0"/>
          </a:p>
        </p:txBody>
      </p:sp>
      <p:sp>
        <p:nvSpPr>
          <p:cNvPr id="13" name="Slide Number Placeholder 12">
            <a:extLst>
              <a:ext uri="{FF2B5EF4-FFF2-40B4-BE49-F238E27FC236}">
                <a16:creationId xmlns:a16="http://schemas.microsoft.com/office/drawing/2014/main" id="{7D4DB7C6-4824-1E64-7E62-3A8BAB082387}"/>
              </a:ext>
            </a:extLst>
          </p:cNvPr>
          <p:cNvSpPr>
            <a:spLocks noGrp="1"/>
          </p:cNvSpPr>
          <p:nvPr>
            <p:ph type="sldNum" sz="quarter" idx="21"/>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47151479"/>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3" userDrawn="1">
          <p15:clr>
            <a:srgbClr val="A4A3A4"/>
          </p15:clr>
        </p15:guide>
        <p15:guide id="3" orient="horz" pos="2088" userDrawn="1">
          <p15:clr>
            <a:srgbClr val="A4A3A4"/>
          </p15:clr>
        </p15:guide>
        <p15:guide id="4" orient="horz" pos="1872" userDrawn="1">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 Rep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2732400" cy="2610000"/>
          </a:xfrm>
        </p:spPr>
        <p:txBody>
          <a:bodyPr/>
          <a:lstStyle>
            <a:lvl1pPr>
              <a:defRPr sz="2400"/>
            </a:lvl1pPr>
          </a:lstStyle>
          <a:p>
            <a:r>
              <a:rPr lang="en-US" dirty="0"/>
              <a:t>Click to add title</a:t>
            </a:r>
            <a:endParaRPr lang="en-US"/>
          </a:p>
        </p:txBody>
      </p:sp>
      <p:sp>
        <p:nvSpPr>
          <p:cNvPr id="3" name="Content Placeholder 2"/>
          <p:cNvSpPr>
            <a:spLocks noGrp="1"/>
          </p:cNvSpPr>
          <p:nvPr>
            <p:ph idx="1" hasCustomPrompt="1"/>
          </p:nvPr>
        </p:nvSpPr>
        <p:spPr>
          <a:xfrm>
            <a:off x="3600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272400"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32724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7" name="Content Placeholder 4">
            <a:extLst>
              <a:ext uri="{FF2B5EF4-FFF2-40B4-BE49-F238E27FC236}">
                <a16:creationId xmlns:a16="http://schemas.microsoft.com/office/drawing/2014/main" id="{DDB3A432-B5B7-1DB6-A154-728FC5E0DDA2}"/>
              </a:ext>
            </a:extLst>
          </p:cNvPr>
          <p:cNvSpPr>
            <a:spLocks noGrp="1"/>
          </p:cNvSpPr>
          <p:nvPr>
            <p:ph sz="half" idx="17" hasCustomPrompt="1"/>
          </p:nvPr>
        </p:nvSpPr>
        <p:spPr>
          <a:xfrm>
            <a:off x="6186488"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8" name="Content Placeholder 4">
            <a:extLst>
              <a:ext uri="{FF2B5EF4-FFF2-40B4-BE49-F238E27FC236}">
                <a16:creationId xmlns:a16="http://schemas.microsoft.com/office/drawing/2014/main" id="{A5080388-917E-C36A-04A1-C8069CBFA980}"/>
              </a:ext>
            </a:extLst>
          </p:cNvPr>
          <p:cNvSpPr>
            <a:spLocks noGrp="1"/>
          </p:cNvSpPr>
          <p:nvPr>
            <p:ph sz="half" idx="18" hasCustomPrompt="1"/>
          </p:nvPr>
        </p:nvSpPr>
        <p:spPr>
          <a:xfrm>
            <a:off x="6186488"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9" name="Date Placeholder 8">
            <a:extLst>
              <a:ext uri="{FF2B5EF4-FFF2-40B4-BE49-F238E27FC236}">
                <a16:creationId xmlns:a16="http://schemas.microsoft.com/office/drawing/2014/main" id="{FB77C07A-1F65-CF77-492D-DBD0BF9AC6D0}"/>
              </a:ext>
            </a:extLst>
          </p:cNvPr>
          <p:cNvSpPr>
            <a:spLocks noGrp="1"/>
          </p:cNvSpPr>
          <p:nvPr>
            <p:ph type="dt" sz="half" idx="19"/>
          </p:nvPr>
        </p:nvSpPr>
        <p:spPr>
          <a:xfrm>
            <a:off x="9887592" y="6318000"/>
            <a:ext cx="1585607" cy="180000"/>
          </a:xfrm>
          <a:prstGeom prst="rect">
            <a:avLst/>
          </a:prstGeom>
        </p:spPr>
        <p:txBody>
          <a:bodyPr/>
          <a:lstStyle/>
          <a:p>
            <a:pPr algn="r"/>
            <a:fld id="{B13CAF06-FF06-45E6-B42F-F1B2804BE0B7}" type="datetime4">
              <a:rPr lang="en-US" smtClean="0"/>
              <a:t>August 3, 2023</a:t>
            </a:fld>
            <a:endParaRPr lang="en-US" dirty="0"/>
          </a:p>
        </p:txBody>
      </p:sp>
      <p:sp>
        <p:nvSpPr>
          <p:cNvPr id="12" name="Footer Placeholder 11">
            <a:extLst>
              <a:ext uri="{FF2B5EF4-FFF2-40B4-BE49-F238E27FC236}">
                <a16:creationId xmlns:a16="http://schemas.microsoft.com/office/drawing/2014/main" id="{31C8A68B-09F1-8A01-0B41-B749EB75BDF9}"/>
              </a:ext>
            </a:extLst>
          </p:cNvPr>
          <p:cNvSpPr>
            <a:spLocks noGrp="1"/>
          </p:cNvSpPr>
          <p:nvPr>
            <p:ph type="ftr" sz="quarter" idx="20"/>
          </p:nvPr>
        </p:nvSpPr>
        <p:spPr/>
        <p:txBody>
          <a:bodyPr/>
          <a:lstStyle/>
          <a:p>
            <a:endParaRPr lang="en-US" dirty="0"/>
          </a:p>
        </p:txBody>
      </p:sp>
      <p:sp>
        <p:nvSpPr>
          <p:cNvPr id="13" name="Slide Number Placeholder 12">
            <a:extLst>
              <a:ext uri="{FF2B5EF4-FFF2-40B4-BE49-F238E27FC236}">
                <a16:creationId xmlns:a16="http://schemas.microsoft.com/office/drawing/2014/main" id="{7D4DB7C6-4824-1E64-7E62-3A8BAB082387}"/>
              </a:ext>
            </a:extLst>
          </p:cNvPr>
          <p:cNvSpPr>
            <a:spLocks noGrp="1"/>
          </p:cNvSpPr>
          <p:nvPr>
            <p:ph type="sldNum" sz="quarter" idx="21"/>
          </p:nvPr>
        </p:nvSpPr>
        <p:spPr/>
        <p:txBody>
          <a:bodyPr/>
          <a:lstStyle/>
          <a:p>
            <a:fld id="{23AA811B-2EBD-4900-905E-5BE206449611}" type="slidenum">
              <a:rPr lang="en-US" smtClean="0"/>
              <a:pPr/>
              <a:t>‹#›</a:t>
            </a:fld>
            <a:endParaRPr lang="en-US" dirty="0"/>
          </a:p>
        </p:txBody>
      </p:sp>
      <p:sp>
        <p:nvSpPr>
          <p:cNvPr id="4" name="Content Placeholder 4">
            <a:extLst>
              <a:ext uri="{FF2B5EF4-FFF2-40B4-BE49-F238E27FC236}">
                <a16:creationId xmlns:a16="http://schemas.microsoft.com/office/drawing/2014/main" id="{3DBDC930-EF32-F81E-E492-F1792A03922C}"/>
              </a:ext>
            </a:extLst>
          </p:cNvPr>
          <p:cNvSpPr>
            <a:spLocks noGrp="1"/>
          </p:cNvSpPr>
          <p:nvPr>
            <p:ph sz="half" idx="22" hasCustomPrompt="1"/>
          </p:nvPr>
        </p:nvSpPr>
        <p:spPr>
          <a:xfrm>
            <a:off x="9100800"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
        <p:nvSpPr>
          <p:cNvPr id="5" name="Content Placeholder 4">
            <a:extLst>
              <a:ext uri="{FF2B5EF4-FFF2-40B4-BE49-F238E27FC236}">
                <a16:creationId xmlns:a16="http://schemas.microsoft.com/office/drawing/2014/main" id="{E1FBB305-A006-8062-DB21-A7051AB973F8}"/>
              </a:ext>
            </a:extLst>
          </p:cNvPr>
          <p:cNvSpPr>
            <a:spLocks noGrp="1"/>
          </p:cNvSpPr>
          <p:nvPr>
            <p:ph sz="half" idx="23" hasCustomPrompt="1"/>
          </p:nvPr>
        </p:nvSpPr>
        <p:spPr>
          <a:xfrm>
            <a:off x="91008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endParaRPr lang="en-US"/>
          </a:p>
          <a:p>
            <a:pPr lvl="1"/>
            <a:endParaRPr lang="en-US" noProof="0" dirty="0"/>
          </a:p>
        </p:txBody>
      </p:sp>
    </p:spTree>
    <p:extLst>
      <p:ext uri="{BB962C8B-B14F-4D97-AF65-F5344CB8AC3E}">
        <p14:creationId xmlns:p14="http://schemas.microsoft.com/office/powerpoint/2010/main" val="1245368000"/>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3" userDrawn="1">
          <p15:clr>
            <a:srgbClr val="A4A3A4"/>
          </p15:clr>
        </p15:guide>
        <p15:guide id="3" orient="horz" pos="2088" userDrawn="1">
          <p15:clr>
            <a:srgbClr val="A4A3A4"/>
          </p15:clr>
        </p15:guide>
        <p15:guide id="4" orient="horz" pos="1872" userDrawn="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rgbClr val="11008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7" name="Freeform 5">
            <a:extLst>
              <a:ext uri="{FF2B5EF4-FFF2-40B4-BE49-F238E27FC236}">
                <a16:creationId xmlns:a16="http://schemas.microsoft.com/office/drawing/2014/main" id="{E4699E2A-611B-A40B-7262-67592C0A26FB}"/>
              </a:ext>
            </a:extLst>
          </p:cNvPr>
          <p:cNvSpPr>
            <a:spLocks noChangeAspect="1"/>
          </p:cNvSpPr>
          <p:nvPr userDrawn="1"/>
        </p:nvSpPr>
        <p:spPr bwMode="auto">
          <a:xfrm>
            <a:off x="7074000" y="572400"/>
            <a:ext cx="4465593" cy="3801600"/>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rgbClr val="0033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ynamic legal" descr="{&quot;templafy&quot;:{&quot;id&quot;:&quot;7229f56b-9dd5-4b1e-984f-640198e1edea&quot;}}">
            <a:extLst>
              <a:ext uri="{FF2B5EF4-FFF2-40B4-BE49-F238E27FC236}">
                <a16:creationId xmlns:a16="http://schemas.microsoft.com/office/drawing/2014/main" id="{44650877-32D6-7E1B-F6ED-1DE6A3CC5339}"/>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9" name="Dynmic Internal use only" descr="{&quot;templafy&quot;:{&quot;id&quot;:&quot;a8cc065d-a3d1-4977-ab77-8fd7e8c6e287&quot;}}" hidden="1" title="Form.Cigna_Confidentiality.Cigna_healthcareConfidentiality">
            <a:extLst>
              <a:ext uri="{FF2B5EF4-FFF2-40B4-BE49-F238E27FC236}">
                <a16:creationId xmlns:a16="http://schemas.microsoft.com/office/drawing/2014/main" id="{826ABC8B-D401-B48B-E360-DA971C9561F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11" name="Title 10">
            <a:extLst>
              <a:ext uri="{FF2B5EF4-FFF2-40B4-BE49-F238E27FC236}">
                <a16:creationId xmlns:a16="http://schemas.microsoft.com/office/drawing/2014/main" id="{9B5E0337-74F5-4572-A0BC-0CB01539BB6D}"/>
              </a:ext>
            </a:extLst>
          </p:cNvPr>
          <p:cNvSpPr>
            <a:spLocks noGrp="1"/>
          </p:cNvSpPr>
          <p:nvPr>
            <p:ph type="title" hasCustomPrompt="1"/>
          </p:nvPr>
        </p:nvSpPr>
        <p:spPr bwMode="white">
          <a:xfrm>
            <a:off x="360000" y="720000"/>
            <a:ext cx="6616800" cy="5205600"/>
          </a:xfrm>
        </p:spPr>
        <p:txBody>
          <a:bodyPr anchor="ctr" anchorCtr="0"/>
          <a:lstStyle>
            <a:lvl1pPr>
              <a:defRPr sz="5400">
                <a:solidFill>
                  <a:schemeClr val="bg1"/>
                </a:solidFill>
              </a:defRPr>
            </a:lvl1pPr>
          </a:lstStyle>
          <a:p>
            <a:r>
              <a:rPr lang="en-US" dirty="0"/>
              <a:t>Click to add title</a:t>
            </a:r>
            <a:endParaRPr lang="en-US"/>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C2599380-1DE0-4032-8103-13724E4409B0}" type="datetime4">
              <a:rPr lang="en-US" smtClean="0"/>
              <a:t>August 3, 2023</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95254079"/>
      </p:ext>
    </p:extLst>
  </p:cSld>
  <p:clrMapOvr>
    <a:masterClrMapping/>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2" name="Freeform 5">
            <a:extLst>
              <a:ext uri="{FF2B5EF4-FFF2-40B4-BE49-F238E27FC236}">
                <a16:creationId xmlns:a16="http://schemas.microsoft.com/office/drawing/2014/main" id="{F17530DC-C270-8440-B406-E54DC6D4D3C4}"/>
              </a:ext>
            </a:extLst>
          </p:cNvPr>
          <p:cNvSpPr>
            <a:spLocks noChangeAspect="1"/>
          </p:cNvSpPr>
          <p:nvPr userDrawn="1"/>
        </p:nvSpPr>
        <p:spPr bwMode="auto">
          <a:xfrm>
            <a:off x="7074000" y="572400"/>
            <a:ext cx="4465593" cy="3801600"/>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rgbClr val="A1F7A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Dynamic legal" descr="{&quot;templafy&quot;:{&quot;id&quot;:&quot;c9f42c2e-5156-4835-9988-f37609c2b95c&quot;}}">
            <a:extLst>
              <a:ext uri="{FF2B5EF4-FFF2-40B4-BE49-F238E27FC236}">
                <a16:creationId xmlns:a16="http://schemas.microsoft.com/office/drawing/2014/main" id="{750DA6EF-28FF-F861-908A-1BA15561486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0" name="Dynmic Internal use only" descr="{&quot;templafy&quot;:{&quot;id&quot;:&quot;75986d45-a76b-4aae-a3e4-3acbfbabd6fd&quot;}}" hidden="1" title="Form.Cigna_Confidentiality.Cigna_healthcareConfidentiality">
            <a:extLst>
              <a:ext uri="{FF2B5EF4-FFF2-40B4-BE49-F238E27FC236}">
                <a16:creationId xmlns:a16="http://schemas.microsoft.com/office/drawing/2014/main" id="{DAF48A78-F623-3E25-C4D9-4B11ECABA5D2}"/>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9" name="Title 10">
            <a:extLst>
              <a:ext uri="{FF2B5EF4-FFF2-40B4-BE49-F238E27FC236}">
                <a16:creationId xmlns:a16="http://schemas.microsoft.com/office/drawing/2014/main" id="{8803E168-A7F5-7A70-1769-1664A5AE35DE}"/>
              </a:ext>
            </a:extLst>
          </p:cNvPr>
          <p:cNvSpPr>
            <a:spLocks noGrp="1"/>
          </p:cNvSpPr>
          <p:nvPr>
            <p:ph type="title" hasCustomPrompt="1"/>
          </p:nvPr>
        </p:nvSpPr>
        <p:spPr bwMode="white">
          <a:xfrm>
            <a:off x="360000" y="720000"/>
            <a:ext cx="6616800" cy="5205600"/>
          </a:xfrm>
        </p:spPr>
        <p:txBody>
          <a:bodyPr anchor="ctr" anchorCtr="0"/>
          <a:lstStyle>
            <a:lvl1pPr>
              <a:defRPr sz="5400">
                <a:solidFill>
                  <a:schemeClr val="bg1"/>
                </a:solidFill>
              </a:defRPr>
            </a:lvl1pPr>
          </a:lstStyle>
          <a:p>
            <a:r>
              <a:rPr lang="en-US" dirty="0"/>
              <a:t>Click to add title</a:t>
            </a:r>
            <a:endParaRPr lang="en-US"/>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FF454A68-076E-4240-85BA-7EDB777D9DAD}" type="datetime4">
              <a:rPr lang="en-US" smtClean="0"/>
              <a:t>August 3, 2023</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995525553"/>
      </p:ext>
    </p:extLst>
  </p:cSld>
  <p:clrMapOvr>
    <a:masterClrMapping/>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2" name="Freeform 5">
            <a:extLst>
              <a:ext uri="{FF2B5EF4-FFF2-40B4-BE49-F238E27FC236}">
                <a16:creationId xmlns:a16="http://schemas.microsoft.com/office/drawing/2014/main" id="{0FAB332B-DE62-6465-7673-AEE0B8217C50}"/>
              </a:ext>
            </a:extLst>
          </p:cNvPr>
          <p:cNvSpPr>
            <a:spLocks noChangeAspect="1"/>
          </p:cNvSpPr>
          <p:nvPr userDrawn="1"/>
        </p:nvSpPr>
        <p:spPr bwMode="auto">
          <a:xfrm>
            <a:off x="7074000" y="572400"/>
            <a:ext cx="4465593" cy="3801600"/>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rgbClr val="FAA16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Dynamic legal" descr="{&quot;templafy&quot;:{&quot;id&quot;:&quot;9abb3542-8db2-484b-981e-0e82072263d1&quot;}}">
            <a:extLst>
              <a:ext uri="{FF2B5EF4-FFF2-40B4-BE49-F238E27FC236}">
                <a16:creationId xmlns:a16="http://schemas.microsoft.com/office/drawing/2014/main" id="{6853365F-9A9F-4E09-6106-1AC7E55A588D}"/>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0" name="Dynmic Internal use only" descr="{&quot;templafy&quot;:{&quot;id&quot;:&quot;ec317cb2-9ebd-43b8-9439-af8821bdabed&quot;}}" hidden="1" title="Form.Cigna_Confidentiality.Cigna_healthcareConfidentiality">
            <a:extLst>
              <a:ext uri="{FF2B5EF4-FFF2-40B4-BE49-F238E27FC236}">
                <a16:creationId xmlns:a16="http://schemas.microsoft.com/office/drawing/2014/main" id="{9B19D9B9-ADDF-4EF7-3401-AAC8C92A96BE}"/>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60000" y="6067943"/>
            <a:ext cx="791999" cy="430177"/>
          </a:xfrm>
          <a:prstGeom prst="rect">
            <a:avLst/>
          </a:prstGeom>
        </p:spPr>
      </p:pic>
      <p:sp>
        <p:nvSpPr>
          <p:cNvPr id="9" name="Title 10">
            <a:extLst>
              <a:ext uri="{FF2B5EF4-FFF2-40B4-BE49-F238E27FC236}">
                <a16:creationId xmlns:a16="http://schemas.microsoft.com/office/drawing/2014/main" id="{0040CB02-88B9-FCF1-B638-BE950864210F}"/>
              </a:ext>
            </a:extLst>
          </p:cNvPr>
          <p:cNvSpPr>
            <a:spLocks noGrp="1"/>
          </p:cNvSpPr>
          <p:nvPr>
            <p:ph type="title" hasCustomPrompt="1"/>
          </p:nvPr>
        </p:nvSpPr>
        <p:spPr bwMode="white">
          <a:xfrm>
            <a:off x="360000" y="720000"/>
            <a:ext cx="6616800" cy="5205600"/>
          </a:xfrm>
        </p:spPr>
        <p:txBody>
          <a:bodyPr anchor="ctr" anchorCtr="0"/>
          <a:lstStyle>
            <a:lvl1pPr>
              <a:defRPr sz="5400">
                <a:solidFill>
                  <a:schemeClr val="bg1"/>
                </a:solidFill>
              </a:defRPr>
            </a:lvl1pPr>
          </a:lstStyle>
          <a:p>
            <a:r>
              <a:rPr lang="en-US" dirty="0"/>
              <a:t>Click to add title</a:t>
            </a:r>
            <a:endParaRPr lang="en-US"/>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C90268EB-1598-4A4E-B0BC-DADA0D37159F}" type="datetime4">
              <a:rPr lang="en-US" smtClean="0"/>
              <a:t>August 3, 2023</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31187745"/>
      </p:ext>
    </p:extLst>
  </p:cSld>
  <p:clrMapOvr>
    <a:masterClrMapping/>
  </p:clrMapOvr>
  <p:extLst>
    <p:ext uri="{DCECCB84-F9BA-43D5-87BE-67443E8EF086}">
      <p15:sldGuideLst xmlns:p15="http://schemas.microsoft.com/office/powerpoint/2012/main">
        <p15:guide id="1" orient="horz" pos="453" userDrawn="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 Thanks">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4" name="Picture Placeholder 3">
            <a:extLst>
              <a:ext uri="{FF2B5EF4-FFF2-40B4-BE49-F238E27FC236}">
                <a16:creationId xmlns:a16="http://schemas.microsoft.com/office/drawing/2014/main" id="{3120684B-8D00-7903-A1FF-C0875815BAA8}"/>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endParaRPr lang="en-US"/>
          </a:p>
        </p:txBody>
      </p:sp>
      <p:sp>
        <p:nvSpPr>
          <p:cNvPr id="5" name="Dynamic legal" descr="{&quot;templafy&quot;:{&quot;id&quot;:&quot;410b387c-3136-4c05-9b6b-2d62b5ef0f53&quot;}}">
            <a:extLst>
              <a:ext uri="{FF2B5EF4-FFF2-40B4-BE49-F238E27FC236}">
                <a16:creationId xmlns:a16="http://schemas.microsoft.com/office/drawing/2014/main" id="{389C2A1C-382C-1E29-DC3F-F948DA27C97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9" name="Dynmic Internal use only" descr="{&quot;templafy&quot;:{&quot;id&quot;:&quot;0763cce0-1d59-412f-aa67-cf3a118dcaeb&quot;}}" hidden="1" title="Form.Cigna_Confidentiality.Cigna_healthcareConfidentiality">
            <a:extLst>
              <a:ext uri="{FF2B5EF4-FFF2-40B4-BE49-F238E27FC236}">
                <a16:creationId xmlns:a16="http://schemas.microsoft.com/office/drawing/2014/main" id="{EACDB44D-A22A-0289-65F4-C7FFF935C500}"/>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2" name="Title 1"/>
          <p:cNvSpPr>
            <a:spLocks noGrp="1"/>
          </p:cNvSpPr>
          <p:nvPr>
            <p:ph type="ctrTitle" hasCustomPrompt="1"/>
          </p:nvPr>
        </p:nvSpPr>
        <p:spPr bwMode="white">
          <a:xfrm>
            <a:off x="554399" y="1428750"/>
            <a:ext cx="7392625" cy="3484563"/>
          </a:xfrm>
          <a:noFill/>
        </p:spPr>
        <p:txBody>
          <a:bodyPr anchor="ctr" anchorCtr="0"/>
          <a:lstStyle>
            <a:lvl1pPr algn="l">
              <a:lnSpc>
                <a:spcPct val="83000"/>
              </a:lnSpc>
              <a:defRPr sz="5400">
                <a:solidFill>
                  <a:schemeClr val="tx1"/>
                </a:solidFill>
              </a:defRPr>
            </a:lvl1pPr>
          </a:lstStyle>
          <a:p>
            <a:r>
              <a:rPr lang="en-US" dirty="0"/>
              <a:t>Click to add title</a:t>
            </a:r>
            <a:endParaRPr lang="en-US"/>
          </a:p>
        </p:txBody>
      </p:sp>
      <p:pic>
        <p:nvPicPr>
          <p:cNvPr id="3" name="Logo">
            <a:extLst>
              <a:ext uri="{FF2B5EF4-FFF2-40B4-BE49-F238E27FC236}">
                <a16:creationId xmlns:a16="http://schemas.microsoft.com/office/drawing/2014/main" id="{3368DB42-4F95-DED9-B2DB-110851A92C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8775" y="5745147"/>
            <a:ext cx="1396800" cy="758677"/>
          </a:xfrm>
          <a:prstGeom prst="rect">
            <a:avLst/>
          </a:prstGeom>
        </p:spPr>
      </p:pic>
      <p:sp>
        <p:nvSpPr>
          <p:cNvPr id="7" name="Date Placeholder 6">
            <a:extLst>
              <a:ext uri="{FF2B5EF4-FFF2-40B4-BE49-F238E27FC236}">
                <a16:creationId xmlns:a16="http://schemas.microsoft.com/office/drawing/2014/main" id="{C33BF2B2-742D-5FFD-D23F-C79D4FA1E824}"/>
              </a:ext>
            </a:extLst>
          </p:cNvPr>
          <p:cNvSpPr>
            <a:spLocks noGrp="1"/>
          </p:cNvSpPr>
          <p:nvPr>
            <p:ph type="dt" sz="half" idx="17"/>
          </p:nvPr>
        </p:nvSpPr>
        <p:spPr/>
        <p:txBody>
          <a:bodyPr/>
          <a:lstStyle>
            <a:lvl1pPr>
              <a:defRPr>
                <a:solidFill>
                  <a:schemeClr val="tx1"/>
                </a:solidFill>
              </a:defRPr>
            </a:lvl1pPr>
          </a:lstStyle>
          <a:p>
            <a:fld id="{A67CAFB8-3619-43C2-BE52-370F79549034}" type="datetime4">
              <a:rPr lang="en-US" smtClean="0"/>
              <a:t>August 3, 2023</a:t>
            </a:fld>
            <a:endParaRPr lang="en-US" dirty="0"/>
          </a:p>
        </p:txBody>
      </p:sp>
      <p:sp>
        <p:nvSpPr>
          <p:cNvPr id="8" name="Footer Placeholder 7">
            <a:extLst>
              <a:ext uri="{FF2B5EF4-FFF2-40B4-BE49-F238E27FC236}">
                <a16:creationId xmlns:a16="http://schemas.microsoft.com/office/drawing/2014/main" id="{87398FFA-EE82-A1C1-2C91-1BA6B30F654F}"/>
              </a:ext>
            </a:extLst>
          </p:cNvPr>
          <p:cNvSpPr>
            <a:spLocks noGrp="1"/>
          </p:cNvSpPr>
          <p:nvPr>
            <p:ph type="ftr" sz="quarter" idx="18"/>
          </p:nvPr>
        </p:nvSpPr>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FE98FD76-5104-AD9D-2BAF-2849AA9C0938}"/>
              </a:ext>
            </a:extLst>
          </p:cNvPr>
          <p:cNvSpPr>
            <a:spLocks noGrp="1"/>
          </p:cNvSpPr>
          <p:nvPr>
            <p:ph type="sldNum" sz="quarter" idx="19"/>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8836176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95">
          <p15:clr>
            <a:srgbClr val="A4A3A4"/>
          </p15:clr>
        </p15:guide>
        <p15:guide id="3" orient="horz" pos="900" userDrawn="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endParaRPr lang="en-US"/>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EF2F0306-B6A9-49A4-8F13-1E652FC31519}" type="datetime4">
              <a:rPr lang="en-US" smtClean="0"/>
              <a:t>August 3, 2023</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4026108660"/>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DE7C7C7-70A7-FB30-223A-CB2357C229C9}"/>
              </a:ext>
            </a:extLst>
          </p:cNvPr>
          <p:cNvSpPr>
            <a:spLocks noGrp="1"/>
          </p:cNvSpPr>
          <p:nvPr>
            <p:ph type="dt" sz="half" idx="10"/>
          </p:nvPr>
        </p:nvSpPr>
        <p:spPr>
          <a:xfrm>
            <a:off x="9887592" y="6318000"/>
            <a:ext cx="1585607" cy="180000"/>
          </a:xfrm>
          <a:prstGeom prst="rect">
            <a:avLst/>
          </a:prstGeom>
        </p:spPr>
        <p:txBody>
          <a:bodyPr/>
          <a:lstStyle/>
          <a:p>
            <a:pPr algn="r"/>
            <a:fld id="{3E14D1F4-9096-498E-AA38-B43712BBDCA5}" type="datetime4">
              <a:rPr lang="en-US" smtClean="0"/>
              <a:t>August 3, 2023</a:t>
            </a:fld>
            <a:endParaRPr lang="en-US" dirty="0"/>
          </a:p>
        </p:txBody>
      </p:sp>
      <p:sp>
        <p:nvSpPr>
          <p:cNvPr id="4" name="Slide Number Placeholder 3">
            <a:extLst>
              <a:ext uri="{FF2B5EF4-FFF2-40B4-BE49-F238E27FC236}">
                <a16:creationId xmlns:a16="http://schemas.microsoft.com/office/drawing/2014/main" id="{3372A712-3FB5-BB07-6772-0C564A5FD394}"/>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8F7E808F-8C95-AF3A-F901-FCC3D3D2EBCF}"/>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6881610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User guide ">
    <p:spTree>
      <p:nvGrpSpPr>
        <p:cNvPr id="1" name=""/>
        <p:cNvGrpSpPr/>
        <p:nvPr/>
      </p:nvGrpSpPr>
      <p:grpSpPr>
        <a:xfrm>
          <a:off x="0" y="0"/>
          <a:ext cx="0" cy="0"/>
          <a:chOff x="0" y="0"/>
          <a:chExt cx="0" cy="0"/>
        </a:xfrm>
      </p:grpSpPr>
      <p:sp>
        <p:nvSpPr>
          <p:cNvPr id="17" name="Text Box 4">
            <a:extLst>
              <a:ext uri="{FF2B5EF4-FFF2-40B4-BE49-F238E27FC236}">
                <a16:creationId xmlns:a16="http://schemas.microsoft.com/office/drawing/2014/main" id="{E2E20571-3CD4-BCCB-FDD3-C02735CE103D}"/>
              </a:ext>
            </a:extLst>
          </p:cNvPr>
          <p:cNvSpPr txBox="1">
            <a:spLocks noChangeArrowheads="1"/>
          </p:cNvSpPr>
          <p:nvPr userDrawn="1"/>
        </p:nvSpPr>
        <p:spPr bwMode="auto">
          <a:xfrm>
            <a:off x="8137426" y="1158428"/>
            <a:ext cx="2890409" cy="515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endParaRPr lang="en-US" altLang="da-DK" sz="900" b="0" noProof="1">
              <a:solidFill>
                <a:srgbClr val="000000"/>
              </a:solidFill>
              <a:latin typeface="+mn-lt"/>
              <a:cs typeface="Arial" panose="020B0604020202020204" pitchFamily="34" charset="0"/>
            </a:endParaRPr>
          </a:p>
          <a:p>
            <a:pPr eaLnBrk="1" hangingPunct="1">
              <a:spcAft>
                <a:spcPts val="600"/>
              </a:spcAft>
              <a:defRPr/>
            </a:pPr>
            <a:r>
              <a:rPr lang="en-US" altLang="da-DK" sz="1400" b="0" noProof="1">
                <a:solidFill>
                  <a:srgbClr val="000000"/>
                </a:solidFill>
                <a:latin typeface="+mn-lt"/>
                <a:cs typeface="Arial" panose="020B0604020202020204" pitchFamily="34" charset="0"/>
              </a:rPr>
              <a:t>COPY/PASTE CONTENT</a:t>
            </a:r>
            <a:endParaRPr lang="en-US"/>
          </a:p>
          <a:p>
            <a:pPr eaLnBrk="1" hangingPunct="1">
              <a:spcAft>
                <a:spcPts val="600"/>
              </a:spcAft>
              <a:defRPr/>
            </a:pPr>
            <a:r>
              <a:rPr lang="en-US" altLang="da-DK" sz="800" b="0" noProof="1">
                <a:solidFill>
                  <a:srgbClr val="000000"/>
                </a:solidFill>
                <a:latin typeface="+mn-lt"/>
                <a:cs typeface="Arial" panose="020B0604020202020204" pitchFamily="34" charset="0"/>
              </a:rPr>
              <a:t>When copying old content to your new presentation, 2 options are available:</a:t>
            </a:r>
            <a:endParaRPr lang="en-US"/>
          </a:p>
          <a:p>
            <a:pPr eaLnBrk="1" hangingPunct="1">
              <a:spcAft>
                <a:spcPts val="600"/>
              </a:spcAft>
              <a:defRPr/>
            </a:pPr>
            <a:r>
              <a:rPr lang="en-US" altLang="da-DK" sz="800" b="1" noProof="1">
                <a:solidFill>
                  <a:srgbClr val="000000"/>
                </a:solidFill>
                <a:latin typeface="+mn-lt"/>
                <a:cs typeface="Arial" panose="020B0604020202020204" pitchFamily="34" charset="0"/>
              </a:rPr>
              <a:t>1. Best practice: </a:t>
            </a:r>
            <a:r>
              <a:rPr lang="en-US" altLang="da-DK" sz="800" b="0" noProof="1">
                <a:solidFill>
                  <a:srgbClr val="000000"/>
                </a:solidFill>
                <a:latin typeface="+mn-lt"/>
                <a:cs typeface="Arial" panose="020B0604020202020204" pitchFamily="34" charset="0"/>
              </a:rPr>
              <a:t>Create a slide in your new presentation and copy </a:t>
            </a:r>
            <a:r>
              <a:rPr lang="en-US" altLang="da-DK" sz="800" b="0" i="0" u="sng" noProof="1">
                <a:solidFill>
                  <a:srgbClr val="000000"/>
                </a:solidFill>
                <a:latin typeface="+mn-lt"/>
                <a:cs typeface="Arial" panose="020B0604020202020204" pitchFamily="34" charset="0"/>
              </a:rPr>
              <a:t>one</a:t>
            </a:r>
            <a:r>
              <a:rPr lang="en-US" altLang="da-DK" sz="800" b="0" i="0" u="none" noProof="1">
                <a:solidFill>
                  <a:srgbClr val="000000"/>
                </a:solidFill>
                <a:latin typeface="+mn-lt"/>
                <a:cs typeface="Arial" panose="020B0604020202020204" pitchFamily="34" charset="0"/>
              </a:rPr>
              <a:t> piece of content at a time (e.g. copy all text from </a:t>
            </a:r>
            <a:r>
              <a:rPr lang="en-US" altLang="da-DK" sz="800" b="0" i="0" u="sng" noProof="1">
                <a:solidFill>
                  <a:srgbClr val="000000"/>
                </a:solidFill>
                <a:latin typeface="+mn-lt"/>
                <a:cs typeface="Arial" panose="020B0604020202020204" pitchFamily="34" charset="0"/>
              </a:rPr>
              <a:t>one</a:t>
            </a:r>
            <a:r>
              <a:rPr lang="en-US" altLang="da-DK" sz="800" b="0" i="0" u="none" noProof="1">
                <a:solidFill>
                  <a:srgbClr val="000000"/>
                </a:solidFill>
                <a:latin typeface="+mn-lt"/>
                <a:cs typeface="Arial" panose="020B0604020202020204" pitchFamily="34" charset="0"/>
              </a:rPr>
              <a:t> textbox)</a:t>
            </a:r>
            <a:endParaRPr lang="en-US" altLang="da-DK" sz="800" b="1" i="0" u="sng" noProof="1">
              <a:solidFill>
                <a:srgbClr val="000000"/>
              </a:solidFill>
              <a:latin typeface="+mn-lt"/>
              <a:cs typeface="Arial" panose="020B0604020202020204" pitchFamily="34" charset="0"/>
            </a:endParaRPr>
          </a:p>
          <a:p>
            <a:pPr eaLnBrk="1" hangingPunct="1">
              <a:spcAft>
                <a:spcPts val="600"/>
              </a:spcAft>
              <a:defRPr/>
            </a:pPr>
            <a:r>
              <a:rPr lang="en-US" altLang="da-DK" sz="800" b="1" noProof="1">
                <a:solidFill>
                  <a:srgbClr val="000000"/>
                </a:solidFill>
                <a:latin typeface="+mn-lt"/>
                <a:cs typeface="Arial" panose="020B0604020202020204" pitchFamily="34" charset="0"/>
              </a:rPr>
              <a:t>2. </a:t>
            </a:r>
            <a:r>
              <a:rPr lang="en-US" altLang="da-DK" sz="800" b="0" noProof="1">
                <a:solidFill>
                  <a:srgbClr val="000000"/>
                </a:solidFill>
                <a:latin typeface="+mn-lt"/>
                <a:cs typeface="Arial" panose="020B0604020202020204" pitchFamily="34" charset="0"/>
              </a:rPr>
              <a:t>Or copy an entire slide into your new presentation and then choose a fitting layout. When presentation is done, open an empty presentation (press Ctrl+N). Copy all slides from presentation, paste them into empty one. This will ensure that there are no extra layouts</a:t>
            </a:r>
            <a:endParaRPr lang="en-US"/>
          </a:p>
          <a:p>
            <a:pPr marL="0" marR="0" lvl="0" indent="0" algn="l" defTabSz="914400" rtl="0" eaLnBrk="1" fontAlgn="auto" latinLnBrk="0" hangingPunct="1">
              <a:lnSpc>
                <a:spcPct val="100000"/>
              </a:lnSpc>
              <a:spcBef>
                <a:spcPts val="600"/>
              </a:spcBef>
              <a:spcAft>
                <a:spcPts val="600"/>
              </a:spcAft>
              <a:buClrTx/>
              <a:buSzTx/>
              <a:buFontTx/>
              <a:buNone/>
              <a:tabLst/>
              <a:defRPr/>
            </a:pPr>
            <a:r>
              <a:rPr lang="en-US" sz="1400" dirty="0">
                <a:solidFill>
                  <a:srgbClr val="000000"/>
                </a:solidFill>
                <a:latin typeface="+mn-lt"/>
                <a:cs typeface="Arial" panose="020B0604020202020204" pitchFamily="34" charset="0"/>
              </a:rPr>
              <a:t>SLIDES &amp; SLIDE ELEMENTS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0" noProof="1">
                <a:solidFill>
                  <a:srgbClr val="000000"/>
                </a:solidFill>
                <a:latin typeface="+mn-lt"/>
                <a:cs typeface="Arial" panose="020B0604020202020204" pitchFamily="34" charset="0"/>
              </a:rPr>
              <a:t>Insert predefined slides and elements from the Templafy button. Choose </a:t>
            </a:r>
            <a:r>
              <a:rPr lang="en-US" altLang="da-DK" sz="800" b="1" noProof="1">
                <a:solidFill>
                  <a:srgbClr val="000000"/>
                </a:solidFill>
                <a:latin typeface="+mn-lt"/>
                <a:cs typeface="Arial" panose="020B0604020202020204" pitchFamily="34" charset="0"/>
              </a:rPr>
              <a:t>Slides</a:t>
            </a:r>
            <a:r>
              <a:rPr lang="en-US" altLang="da-DK" sz="800" b="0" noProof="1">
                <a:solidFill>
                  <a:srgbClr val="000000"/>
                </a:solidFill>
                <a:latin typeface="+mn-lt"/>
                <a:cs typeface="Arial" panose="020B0604020202020204" pitchFamily="34" charset="0"/>
              </a:rPr>
              <a:t> and </a:t>
            </a:r>
            <a:r>
              <a:rPr lang="en-US" altLang="da-DK" sz="800" b="1" noProof="1">
                <a:solidFill>
                  <a:srgbClr val="000000"/>
                </a:solidFill>
                <a:latin typeface="+mn-lt"/>
                <a:cs typeface="Arial" panose="020B0604020202020204" pitchFamily="34" charset="0"/>
              </a:rPr>
              <a:t>Slide elements </a:t>
            </a:r>
            <a:r>
              <a:rPr lang="en-US" altLang="da-DK" sz="800" b="0" noProof="1">
                <a:solidFill>
                  <a:srgbClr val="000000"/>
                </a:solidFill>
                <a:latin typeface="+mn-lt"/>
                <a:cs typeface="Arial" panose="020B0604020202020204" pitchFamily="34" charset="0"/>
              </a:rPr>
              <a:t>from the dropdown menu or from the buttons in the Templafy pane on the right side of the screen</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altLang="da-DK" sz="800" b="0" noProof="1">
              <a:solidFill>
                <a:srgbClr val="000000"/>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1400" kern="1200" cap="all" baseline="0" noProof="1">
                <a:solidFill>
                  <a:srgbClr val="000000"/>
                </a:solidFill>
                <a:latin typeface="+mn-lt"/>
                <a:ea typeface="+mn-ea"/>
                <a:cs typeface="Arial" panose="020B0604020202020204" pitchFamily="34" charset="0"/>
              </a:rPr>
              <a:t>Color</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kern="1200" noProof="1">
                <a:solidFill>
                  <a:srgbClr val="000000"/>
                </a:solidFill>
                <a:latin typeface="+mn-lt"/>
                <a:ea typeface="+mn-ea"/>
                <a:cs typeface="Arial" panose="020B0604020202020204" pitchFamily="34" charset="0"/>
              </a:rPr>
              <a:t>Theme Colors </a:t>
            </a:r>
            <a:r>
              <a:rPr lang="en-US" altLang="da-DK" sz="800" b="0" kern="1200" noProof="1">
                <a:solidFill>
                  <a:srgbClr val="000000"/>
                </a:solidFill>
                <a:latin typeface="+mn-lt"/>
                <a:ea typeface="+mn-ea"/>
                <a:cs typeface="Arial" panose="020B0604020202020204" pitchFamily="34" charset="0"/>
              </a:rPr>
              <a:t>is the</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company color, Accent </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1-6 is the color that the</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charts and SmartArt use</a:t>
            </a:r>
            <a:br>
              <a:rPr lang="en-GB" altLang="da-DK" sz="800" b="0" kern="1200" noProof="1">
                <a:solidFill>
                  <a:srgbClr val="000000"/>
                </a:solidFill>
                <a:latin typeface="+mn-lt"/>
                <a:ea typeface="+mn-ea"/>
                <a:cs typeface="Arial" panose="020B0604020202020204" pitchFamily="34" charset="0"/>
              </a:rPr>
            </a:br>
            <a:br>
              <a:rPr lang="en-GB" altLang="da-DK" sz="800" b="0" kern="1200" noProof="1">
                <a:solidFill>
                  <a:srgbClr val="000000"/>
                </a:solidFill>
                <a:latin typeface="+mn-lt"/>
                <a:ea typeface="+mn-ea"/>
                <a:cs typeface="Arial" panose="020B0604020202020204" pitchFamily="34" charset="0"/>
              </a:rPr>
            </a:br>
            <a:r>
              <a:rPr lang="en-US" altLang="da-DK" sz="800" b="1" kern="1200" noProof="1">
                <a:solidFill>
                  <a:srgbClr val="000000"/>
                </a:solidFill>
                <a:latin typeface="+mn-lt"/>
                <a:ea typeface="+mn-ea"/>
                <a:cs typeface="Arial" panose="020B0604020202020204" pitchFamily="34" charset="0"/>
              </a:rPr>
              <a:t>Gradients Colors </a:t>
            </a:r>
            <a:r>
              <a:rPr lang="en-US" altLang="da-DK" sz="800" b="0" kern="1200" noProof="1">
                <a:solidFill>
                  <a:srgbClr val="000000"/>
                </a:solidFill>
                <a:latin typeface="+mn-lt"/>
                <a:ea typeface="+mn-ea"/>
                <a:cs typeface="Arial" panose="020B0604020202020204" pitchFamily="34" charset="0"/>
              </a:rPr>
              <a:t>is</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PPT standard colors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kern="1200" noProof="1">
                <a:solidFill>
                  <a:srgbClr val="000000"/>
                </a:solidFill>
                <a:latin typeface="+mn-lt"/>
                <a:ea typeface="+mn-ea"/>
                <a:cs typeface="Arial" panose="020B0604020202020204" pitchFamily="34" charset="0"/>
              </a:rPr>
              <a:t>Custom Colors </a:t>
            </a:r>
            <a:r>
              <a:rPr lang="en-US" altLang="da-DK" sz="800" b="0" kern="1200" noProof="1">
                <a:solidFill>
                  <a:srgbClr val="000000"/>
                </a:solidFill>
                <a:latin typeface="+mn-lt"/>
                <a:ea typeface="+mn-ea"/>
                <a:cs typeface="Arial" panose="020B0604020202020204" pitchFamily="34" charset="0"/>
              </a:rPr>
              <a:t>is the</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color to use in icons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kern="1200" noProof="1">
                <a:solidFill>
                  <a:srgbClr val="000000"/>
                </a:solidFill>
                <a:latin typeface="+mn-lt"/>
                <a:ea typeface="+mn-ea"/>
                <a:cs typeface="Arial" panose="020B0604020202020204" pitchFamily="34" charset="0"/>
              </a:rPr>
              <a:t>Standard Colors </a:t>
            </a:r>
            <a:r>
              <a:rPr lang="en-US" altLang="da-DK" sz="800" b="0" kern="1200" noProof="1">
                <a:solidFill>
                  <a:srgbClr val="000000"/>
                </a:solidFill>
                <a:latin typeface="+mn-lt"/>
                <a:ea typeface="+mn-ea"/>
                <a:cs typeface="Arial" panose="020B0604020202020204" pitchFamily="34" charset="0"/>
              </a:rPr>
              <a:t>is</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PPT standard colors</a:t>
            </a:r>
            <a:endParaRPr lang="en-US"/>
          </a:p>
        </p:txBody>
      </p:sp>
      <p:pic>
        <p:nvPicPr>
          <p:cNvPr id="19" name="Picture 18">
            <a:extLst>
              <a:ext uri="{FF2B5EF4-FFF2-40B4-BE49-F238E27FC236}">
                <a16:creationId xmlns:a16="http://schemas.microsoft.com/office/drawing/2014/main" id="{386B521F-7854-3AC6-2DFC-66EB734B0068}"/>
              </a:ext>
            </a:extLst>
          </p:cNvPr>
          <p:cNvPicPr>
            <a:picLocks noChangeAspect="1"/>
          </p:cNvPicPr>
          <p:nvPr userDrawn="1"/>
        </p:nvPicPr>
        <p:blipFill>
          <a:blip r:embed="rId2"/>
          <a:stretch>
            <a:fillRect/>
          </a:stretch>
        </p:blipFill>
        <p:spPr>
          <a:xfrm>
            <a:off x="9426711" y="4675068"/>
            <a:ext cx="1187606" cy="1685854"/>
          </a:xfrm>
          <a:prstGeom prst="rect">
            <a:avLst/>
          </a:prstGeom>
        </p:spPr>
      </p:pic>
      <p:sp>
        <p:nvSpPr>
          <p:cNvPr id="65" name="Fast overskrift">
            <a:extLst>
              <a:ext uri="{FF2B5EF4-FFF2-40B4-BE49-F238E27FC236}">
                <a16:creationId xmlns:a16="http://schemas.microsoft.com/office/drawing/2014/main" id="{09C05D50-8477-4113-8B72-9C373B0FF9F9}"/>
              </a:ext>
            </a:extLst>
          </p:cNvPr>
          <p:cNvSpPr txBox="1"/>
          <p:nvPr userDrawn="1"/>
        </p:nvSpPr>
        <p:spPr>
          <a:xfrm>
            <a:off x="358775" y="358775"/>
            <a:ext cx="11109321" cy="650171"/>
          </a:xfrm>
          <a:prstGeom prst="rect">
            <a:avLst/>
          </a:prstGeom>
          <a:noFill/>
        </p:spPr>
        <p:txBody>
          <a:bodyPr wrap="square" lIns="0" tIns="0" rIns="0" bIns="0" rtlCol="0" anchor="t" anchorCtr="0">
            <a:noAutofit/>
          </a:bodyPr>
          <a:lstStyle/>
          <a:p>
            <a:r>
              <a:rPr lang="en-US" sz="3200" b="0" noProof="1">
                <a:solidFill>
                  <a:schemeClr val="tx1"/>
                </a:solidFill>
                <a:latin typeface="+mj-lt"/>
                <a:cs typeface="Verdana" panose="020B0604030504040204" pitchFamily="34" charset="0"/>
              </a:rPr>
              <a:t>TIPS &amp; TRICKS - YOUR USER GUIDE</a:t>
            </a:r>
            <a:endParaRPr lang="en-US" dirty="0"/>
          </a:p>
        </p:txBody>
      </p:sp>
      <p:sp>
        <p:nvSpPr>
          <p:cNvPr id="3" name="Text Box 2">
            <a:extLst>
              <a:ext uri="{FF2B5EF4-FFF2-40B4-BE49-F238E27FC236}">
                <a16:creationId xmlns:a16="http://schemas.microsoft.com/office/drawing/2014/main" id="{DD1533B4-EF59-9409-9963-5CD901F1DC4C}"/>
              </a:ext>
            </a:extLst>
          </p:cNvPr>
          <p:cNvSpPr txBox="1">
            <a:spLocks noChangeArrowheads="1"/>
          </p:cNvSpPr>
          <p:nvPr userDrawn="1"/>
        </p:nvSpPr>
        <p:spPr bwMode="auto">
          <a:xfrm>
            <a:off x="358775" y="1158428"/>
            <a:ext cx="2736000"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dirty="0">
                <a:latin typeface="+mn-lt"/>
                <a:cs typeface="Verdana" panose="020B0604030504040204" pitchFamily="34" charset="0"/>
              </a:rPr>
              <a:t>TEXT STYLES</a:t>
            </a:r>
            <a:endParaRPr lang="en-US" altLang="da-DK" sz="1400" b="0" noProof="1">
              <a:solidFill>
                <a:schemeClr val="tx1"/>
              </a:solidFill>
              <a:latin typeface="+mn-lt"/>
              <a:cs typeface="Verdana" panose="020B0604030504040204" pitchFamily="34" charset="0"/>
            </a:endParaRPr>
          </a:p>
          <a:p>
            <a:pPr eaLnBrk="1" hangingPunct="1">
              <a:spcAft>
                <a:spcPts val="600"/>
              </a:spcAft>
              <a:defRPr/>
            </a:pPr>
            <a:r>
              <a:rPr lang="en-US" altLang="da-DK" sz="800" b="0" noProof="1">
                <a:solidFill>
                  <a:schemeClr val="tx1"/>
                </a:solidFill>
                <a:latin typeface="+mn-lt"/>
                <a:cs typeface="Verdana" panose="020B0604030504040204" pitchFamily="34" charset="0"/>
              </a:rPr>
              <a:t>Use the </a:t>
            </a:r>
            <a:r>
              <a:rPr lang="en-US" altLang="da-DK" sz="800" b="1" noProof="1">
                <a:solidFill>
                  <a:schemeClr val="tx1"/>
                </a:solidFill>
                <a:latin typeface="+mn-lt"/>
                <a:cs typeface="Verdana" panose="020B0604030504040204" pitchFamily="34" charset="0"/>
              </a:rPr>
              <a:t>TAB</a:t>
            </a:r>
            <a:r>
              <a:rPr lang="en-US" altLang="da-DK" sz="800" b="0" noProof="1">
                <a:solidFill>
                  <a:schemeClr val="tx1"/>
                </a:solidFill>
                <a:latin typeface="+mn-lt"/>
                <a:cs typeface="Verdana" panose="020B0604030504040204" pitchFamily="34" charset="0"/>
              </a:rPr>
              <a:t>-key</a:t>
            </a:r>
            <a:r>
              <a:rPr lang="en-US" altLang="da-DK" sz="800" b="0" baseline="0" noProof="1">
                <a:solidFill>
                  <a:schemeClr val="tx1"/>
                </a:solidFill>
                <a:latin typeface="+mn-lt"/>
                <a:cs typeface="Verdana" panose="020B0604030504040204" pitchFamily="34" charset="0"/>
              </a:rPr>
              <a:t> to jump through levels. Click </a:t>
            </a:r>
            <a:r>
              <a:rPr lang="en-US" altLang="da-DK" sz="800" b="1" baseline="0" noProof="1">
                <a:solidFill>
                  <a:schemeClr val="tx1"/>
                </a:solidFill>
                <a:latin typeface="+mn-lt"/>
                <a:cs typeface="Verdana" panose="020B0604030504040204" pitchFamily="34" charset="0"/>
              </a:rPr>
              <a:t>ENTER</a:t>
            </a:r>
            <a:r>
              <a:rPr lang="en-US" altLang="da-DK" sz="800" b="0" baseline="0" noProof="1">
                <a:solidFill>
                  <a:schemeClr val="tx1"/>
                </a:solidFill>
                <a:latin typeface="+mn-lt"/>
                <a:cs typeface="Verdana" panose="020B0604030504040204" pitchFamily="34" charset="0"/>
              </a:rPr>
              <a:t>, then </a:t>
            </a:r>
            <a:r>
              <a:rPr lang="en-US" altLang="da-DK" sz="800" b="1" baseline="0" noProof="1">
                <a:solidFill>
                  <a:schemeClr val="tx1"/>
                </a:solidFill>
                <a:latin typeface="+mn-lt"/>
                <a:cs typeface="Verdana" panose="020B0604030504040204" pitchFamily="34" charset="0"/>
              </a:rPr>
              <a:t>TAB</a:t>
            </a:r>
            <a:r>
              <a:rPr lang="en-US" altLang="da-DK" sz="800" b="0" baseline="0" noProof="1">
                <a:solidFill>
                  <a:schemeClr val="tx1"/>
                </a:solidFill>
                <a:latin typeface="+mn-lt"/>
                <a:cs typeface="Verdana" panose="020B0604030504040204" pitchFamily="34" charset="0"/>
              </a:rPr>
              <a:t> to switch from one level to the next level</a:t>
            </a:r>
            <a:endParaRPr lang="en-US" sz="800" dirty="0"/>
          </a:p>
          <a:p>
            <a:pPr eaLnBrk="1" hangingPunct="1">
              <a:spcAft>
                <a:spcPts val="600"/>
              </a:spcAft>
              <a:defRPr/>
            </a:pPr>
            <a:r>
              <a:rPr lang="en-US" altLang="da-DK" sz="800" b="0" baseline="0" noProof="1">
                <a:solidFill>
                  <a:schemeClr val="tx1"/>
                </a:solidFill>
                <a:latin typeface="+mn-lt"/>
                <a:cs typeface="Verdana" panose="020B0604030504040204" pitchFamily="34" charset="0"/>
              </a:rPr>
              <a:t>To go back in levels use </a:t>
            </a:r>
            <a:r>
              <a:rPr lang="en-US" altLang="da-DK" sz="800" b="1" baseline="0" noProof="1">
                <a:solidFill>
                  <a:schemeClr val="tx1"/>
                </a:solidFill>
                <a:latin typeface="+mn-lt"/>
                <a:cs typeface="Verdana" panose="020B0604030504040204" pitchFamily="34" charset="0"/>
              </a:rPr>
              <a:t>SHIFT-TAB</a:t>
            </a:r>
            <a:endParaRPr lang="en-US" sz="800" b="1" noProof="1">
              <a:solidFill>
                <a:schemeClr val="tx1"/>
              </a:solidFill>
              <a:latin typeface="+mn-lt"/>
              <a:cs typeface="Verdana" panose="020B0604030504040204" pitchFamily="34" charset="0"/>
            </a:endParaRPr>
          </a:p>
          <a:p>
            <a:pPr eaLnBrk="1" hangingPunct="1">
              <a:spcAft>
                <a:spcPts val="600"/>
              </a:spcAft>
              <a:defRPr/>
            </a:pPr>
            <a:r>
              <a:rPr lang="en-US" sz="800" noProof="1">
                <a:solidFill>
                  <a:schemeClr val="tx1"/>
                </a:solidFill>
                <a:latin typeface="+mn-lt"/>
                <a:cs typeface="Verdana" panose="020B0604030504040204" pitchFamily="34" charset="0"/>
              </a:rPr>
              <a:t>Alternatively, </a:t>
            </a:r>
            <a:r>
              <a:rPr lang="en-US" sz="800" b="1" noProof="1">
                <a:solidFill>
                  <a:schemeClr val="tx1"/>
                </a:solidFill>
                <a:latin typeface="+mn-lt"/>
                <a:cs typeface="Verdana" panose="020B0604030504040204" pitchFamily="34" charset="0"/>
              </a:rPr>
              <a:t>Increase</a:t>
            </a:r>
            <a:r>
              <a:rPr lang="en-US" sz="800" baseline="0" noProof="1">
                <a:solidFill>
                  <a:schemeClr val="tx1"/>
                </a:solidFill>
                <a:latin typeface="+mn-lt"/>
                <a:cs typeface="Verdana" panose="020B0604030504040204" pitchFamily="34" charset="0"/>
              </a:rPr>
              <a:t> and </a:t>
            </a:r>
            <a:r>
              <a:rPr lang="en-US" sz="800" b="1" baseline="0" noProof="1">
                <a:solidFill>
                  <a:schemeClr val="tx1"/>
                </a:solidFill>
                <a:latin typeface="+mn-lt"/>
                <a:cs typeface="Verdana" panose="020B0604030504040204" pitchFamily="34" charset="0"/>
              </a:rPr>
              <a:t>Decrease </a:t>
            </a:r>
            <a:r>
              <a:rPr lang="en-US" sz="800" baseline="0" noProof="1">
                <a:solidFill>
                  <a:schemeClr val="tx1"/>
                </a:solidFill>
                <a:latin typeface="+mn-lt"/>
                <a:cs typeface="Verdana" panose="020B0604030504040204" pitchFamily="34" charset="0"/>
              </a:rPr>
              <a:t>list level can be used</a:t>
            </a:r>
            <a:endParaRPr lang="en-US" sz="800" dirty="0"/>
          </a:p>
          <a:p>
            <a:pPr eaLnBrk="1" hangingPunct="1">
              <a:spcAft>
                <a:spcPts val="600"/>
              </a:spcAft>
              <a:defRPr/>
            </a:pPr>
            <a:endParaRPr lang="en-US" sz="800" baseline="0" noProof="1">
              <a:solidFill>
                <a:schemeClr val="tx1"/>
              </a:solidFill>
              <a:latin typeface="+mn-lt"/>
              <a:cs typeface="Verdana" panose="020B0604030504040204" pitchFamily="34" charset="0"/>
            </a:endParaRPr>
          </a:p>
          <a:p>
            <a:pPr eaLnBrk="1" hangingPunct="1">
              <a:spcAft>
                <a:spcPts val="600"/>
              </a:spcAft>
              <a:defRPr/>
            </a:pPr>
            <a:r>
              <a:rPr lang="en-US" altLang="da-DK" sz="800" b="1" noProof="1">
                <a:solidFill>
                  <a:schemeClr val="tx1"/>
                </a:solidFill>
                <a:latin typeface="+mn-lt"/>
                <a:cs typeface="Verdana" panose="020B0604030504040204" pitchFamily="34" charset="0"/>
              </a:rPr>
              <a:t>HINT: </a:t>
            </a:r>
            <a:r>
              <a:rPr lang="en-US" sz="800" b="1" noProof="1">
                <a:solidFill>
                  <a:schemeClr val="tx1"/>
                </a:solidFill>
                <a:latin typeface="+mn-lt"/>
                <a:cs typeface="Verdana" panose="020B0604030504040204" pitchFamily="34" charset="0"/>
              </a:rPr>
              <a:t>Use bullet button</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0" noProof="1">
                <a:solidFill>
                  <a:schemeClr val="tx1"/>
                </a:solidFill>
                <a:latin typeface="+mn-lt"/>
                <a:cs typeface="Verdana" panose="020B0604030504040204" pitchFamily="34" charset="0"/>
              </a:rPr>
              <a:t>Delete bullet for regular text.</a:t>
            </a:r>
            <a:br>
              <a:rPr lang="en-US" altLang="da-DK" sz="800" b="0" noProof="1">
                <a:solidFill>
                  <a:schemeClr val="tx1"/>
                </a:solidFill>
                <a:latin typeface="+mn-lt"/>
                <a:cs typeface="Verdana" panose="020B0604030504040204" pitchFamily="34" charset="0"/>
              </a:rPr>
            </a:br>
            <a:r>
              <a:rPr lang="en-US" altLang="da-DK" sz="800" b="0" noProof="1">
                <a:solidFill>
                  <a:schemeClr val="tx1"/>
                </a:solidFill>
                <a:latin typeface="+mn-lt"/>
                <a:cs typeface="Verdana" panose="020B0604030504040204" pitchFamily="34" charset="0"/>
              </a:rPr>
              <a:t>Click on the bullet button to reaply the correct bullet again</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br>
              <a:rPr lang="en-US" altLang="da-DK" sz="900" b="0" noProof="1">
                <a:solidFill>
                  <a:schemeClr val="tx1"/>
                </a:solidFill>
                <a:latin typeface="+mn-lt"/>
                <a:cs typeface="Verdana" panose="020B0604030504040204" pitchFamily="34" charset="0"/>
              </a:rPr>
            </a:br>
            <a:r>
              <a:rPr lang="en-US" sz="1400" dirty="0">
                <a:latin typeface="+mn-lt"/>
                <a:cs typeface="Verdana" panose="020B0604030504040204" pitchFamily="34" charset="0"/>
              </a:rPr>
              <a:t>SLIDES &amp; LAYOUTS</a:t>
            </a:r>
            <a:br>
              <a:rPr lang="en-US" altLang="da-DK" sz="900" b="1" noProof="1">
                <a:solidFill>
                  <a:schemeClr val="tx1"/>
                </a:solidFill>
                <a:latin typeface="+mn-lt"/>
                <a:cs typeface="Verdana" panose="020B0604030504040204" pitchFamily="34" charset="0"/>
              </a:rPr>
            </a:br>
            <a:br>
              <a:rPr lang="en-US" altLang="da-DK" sz="900" b="1" noProof="1">
                <a:solidFill>
                  <a:schemeClr val="tx1"/>
                </a:solidFill>
                <a:latin typeface="+mn-lt"/>
                <a:cs typeface="Verdana" panose="020B0604030504040204" pitchFamily="34" charset="0"/>
              </a:rPr>
            </a:br>
            <a:r>
              <a:rPr lang="en-US" altLang="da-DK" sz="800" b="0" noProof="1">
                <a:solidFill>
                  <a:schemeClr val="tx1"/>
                </a:solidFill>
                <a:latin typeface="+mn-lt"/>
                <a:cs typeface="Verdana" panose="020B0604030504040204" pitchFamily="34" charset="0"/>
              </a:rPr>
              <a:t>Click on the menu </a:t>
            </a:r>
            <a:r>
              <a:rPr lang="en-US" altLang="da-DK" sz="800" b="1" noProof="1">
                <a:solidFill>
                  <a:schemeClr val="tx1"/>
                </a:solidFill>
                <a:latin typeface="+mn-lt"/>
                <a:cs typeface="Verdana" panose="020B0604030504040204" pitchFamily="34" charset="0"/>
              </a:rPr>
              <a:t>New Slide </a:t>
            </a:r>
            <a:r>
              <a:rPr lang="en-US" altLang="da-DK" sz="800" b="0" noProof="1">
                <a:solidFill>
                  <a:schemeClr val="tx1"/>
                </a:solidFill>
                <a:latin typeface="+mn-lt"/>
                <a:cs typeface="Verdana" panose="020B0604030504040204" pitchFamily="34" charset="0"/>
              </a:rPr>
              <a:t>in the </a:t>
            </a:r>
            <a:r>
              <a:rPr lang="en-US" altLang="da-DK" sz="800" b="1" noProof="1">
                <a:solidFill>
                  <a:schemeClr val="tx1"/>
                </a:solidFill>
                <a:latin typeface="+mn-lt"/>
                <a:cs typeface="Verdana" panose="020B0604030504040204" pitchFamily="34" charset="0"/>
              </a:rPr>
              <a:t>Home</a:t>
            </a:r>
            <a:r>
              <a:rPr lang="en-US" altLang="da-DK" sz="800" b="0" noProof="1">
                <a:solidFill>
                  <a:schemeClr val="tx1"/>
                </a:solidFill>
                <a:latin typeface="+mn-lt"/>
                <a:cs typeface="Verdana" panose="020B0604030504040204" pitchFamily="34" charset="0"/>
              </a:rPr>
              <a:t> tab to insert a new slide</a:t>
            </a:r>
            <a:br>
              <a:rPr lang="en-US" altLang="da-DK" sz="800" b="0" noProof="1">
                <a:solidFill>
                  <a:schemeClr val="tx1"/>
                </a:solidFill>
                <a:latin typeface="+mn-lt"/>
                <a:cs typeface="Verdana" panose="020B0604030504040204" pitchFamily="34" charset="0"/>
              </a:rPr>
            </a:br>
            <a:br>
              <a:rPr lang="en-US" altLang="da-DK" sz="800" b="0" noProof="1">
                <a:solidFill>
                  <a:schemeClr val="tx1"/>
                </a:solidFill>
                <a:latin typeface="+mn-lt"/>
                <a:cs typeface="Verdana" panose="020B0604030504040204" pitchFamily="34" charset="0"/>
              </a:rPr>
            </a:br>
            <a:r>
              <a:rPr lang="en-US" altLang="da-DK" sz="800" b="1" noProof="1">
                <a:solidFill>
                  <a:schemeClr val="tx1"/>
                </a:solidFill>
                <a:latin typeface="+mn-lt"/>
                <a:cs typeface="Verdana" panose="020B0604030504040204" pitchFamily="34" charset="0"/>
              </a:rPr>
              <a:t>Change layout</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sz="800" dirty="0">
                <a:solidFill>
                  <a:srgbClr val="000000"/>
                </a:solidFill>
                <a:latin typeface="+mn-lt"/>
                <a:ea typeface="Verdana" panose="020B0604030504040204" pitchFamily="34" charset="0"/>
                <a:cs typeface="Verdana" panose="020B0604030504040204" pitchFamily="34" charset="0"/>
              </a:rPr>
              <a:t>Click on the arrow next to </a:t>
            </a:r>
            <a:r>
              <a:rPr lang="en-US" sz="800" b="1" dirty="0">
                <a:solidFill>
                  <a:srgbClr val="000000"/>
                </a:solidFill>
                <a:latin typeface="+mn-lt"/>
                <a:ea typeface="Verdana" panose="020B0604030504040204" pitchFamily="34" charset="0"/>
                <a:cs typeface="Verdana" panose="020B0604030504040204" pitchFamily="34" charset="0"/>
              </a:rPr>
              <a:t>Layout </a:t>
            </a:r>
            <a:r>
              <a:rPr lang="en-US" sz="800" dirty="0">
                <a:solidFill>
                  <a:srgbClr val="000000"/>
                </a:solidFill>
                <a:latin typeface="+mn-lt"/>
                <a:ea typeface="Verdana" panose="020B0604030504040204" pitchFamily="34" charset="0"/>
                <a:cs typeface="Verdana" panose="020B0604030504040204" pitchFamily="34" charset="0"/>
              </a:rPr>
              <a:t>to view a dropdown menu of possible slide layouts</a:t>
            </a:r>
            <a:br>
              <a:rPr lang="en-US" altLang="da-DK" sz="800" b="0" baseline="0" noProof="1">
                <a:solidFill>
                  <a:schemeClr val="tx1"/>
                </a:solidFill>
                <a:latin typeface="+mn-lt"/>
                <a:cs typeface="Verdana" panose="020B0604030504040204" pitchFamily="34" charset="0"/>
              </a:rPr>
            </a:br>
            <a:br>
              <a:rPr lang="en-US" altLang="da-DK" sz="800" b="0" baseline="0" noProof="1">
                <a:solidFill>
                  <a:schemeClr val="tx1"/>
                </a:solidFill>
                <a:latin typeface="+mn-lt"/>
                <a:cs typeface="Verdana" panose="020B0604030504040204" pitchFamily="34" charset="0"/>
              </a:rPr>
            </a:br>
            <a:r>
              <a:rPr lang="en-US" sz="800" b="1" noProof="1">
                <a:solidFill>
                  <a:schemeClr val="tx1"/>
                </a:solidFill>
                <a:latin typeface="+mn-lt"/>
                <a:cs typeface="Verdana" panose="020B0604030504040204" pitchFamily="34" charset="0"/>
              </a:rPr>
              <a:t>Reset slide</a:t>
            </a:r>
            <a:endParaRPr lang="en-US" sz="800" dirty="0"/>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800" noProof="1">
                <a:solidFill>
                  <a:schemeClr val="tx1"/>
                </a:solidFill>
                <a:latin typeface="+mn-lt"/>
                <a:cs typeface="Verdana" panose="020B0604030504040204" pitchFamily="34" charset="0"/>
              </a:rPr>
              <a:t>Click the </a:t>
            </a:r>
            <a:r>
              <a:rPr lang="en-US" altLang="da-DK" sz="800" b="1" baseline="0" noProof="1">
                <a:solidFill>
                  <a:schemeClr val="tx1"/>
                </a:solidFill>
                <a:latin typeface="+mn-lt"/>
                <a:cs typeface="Verdana" panose="020B0604030504040204" pitchFamily="34" charset="0"/>
              </a:rPr>
              <a:t>Reset </a:t>
            </a:r>
            <a:r>
              <a:rPr lang="en-US" altLang="da-DK" sz="800" noProof="1">
                <a:solidFill>
                  <a:schemeClr val="tx1"/>
                </a:solidFill>
                <a:latin typeface="+mn-lt"/>
                <a:cs typeface="Verdana" panose="020B0604030504040204" pitchFamily="34" charset="0"/>
              </a:rPr>
              <a:t>menu to reset position, size</a:t>
            </a:r>
            <a:r>
              <a:rPr lang="en-US" altLang="da-DK" sz="800" baseline="0" noProof="1">
                <a:solidFill>
                  <a:schemeClr val="tx1"/>
                </a:solidFill>
                <a:latin typeface="+mn-lt"/>
                <a:cs typeface="Verdana" panose="020B0604030504040204" pitchFamily="34" charset="0"/>
              </a:rPr>
              <a:t> and formatting of the slide placeholders to their default settings</a:t>
            </a:r>
            <a:endParaRPr lang="en-US"/>
          </a:p>
          <a:p>
            <a:pPr marL="0" marR="0" indent="0" algn="l" defTabSz="914400" rtl="0" eaLnBrk="1" fontAlgn="auto" latinLnBrk="0" hangingPunct="1">
              <a:lnSpc>
                <a:spcPct val="100000"/>
              </a:lnSpc>
              <a:spcBef>
                <a:spcPts val="0"/>
              </a:spcBef>
              <a:spcAft>
                <a:spcPts val="600"/>
              </a:spcAft>
              <a:buClrTx/>
              <a:buSzTx/>
              <a:buFont typeface="+mj-lt"/>
              <a:buNone/>
              <a:tabLst/>
              <a:defRPr/>
            </a:pPr>
            <a:endParaRPr lang="en-US" altLang="da-DK" sz="800" baseline="0" noProof="1">
              <a:solidFill>
                <a:schemeClr val="tx1"/>
              </a:solidFill>
              <a:latin typeface="+mn-lt"/>
              <a:cs typeface="Verdana" panose="020B0604030504040204" pitchFamily="34" charset="0"/>
            </a:endParaRPr>
          </a:p>
          <a:p>
            <a:pPr eaLnBrk="1" hangingPunct="1">
              <a:spcAft>
                <a:spcPts val="600"/>
              </a:spcAft>
              <a:defRPr/>
            </a:pPr>
            <a:r>
              <a:rPr lang="en-US" sz="1400" dirty="0">
                <a:latin typeface="+mn-lt"/>
                <a:cs typeface="Verdana" panose="020B0604030504040204" pitchFamily="34" charset="0"/>
              </a:rPr>
              <a:t>GRIDLINES</a:t>
            </a:r>
            <a:endParaRPr lang="en-US" sz="800" dirty="0"/>
          </a:p>
          <a:p>
            <a:pPr eaLnBrk="1" hangingPunct="1">
              <a:spcAft>
                <a:spcPts val="600"/>
              </a:spcAft>
              <a:defRPr/>
            </a:pPr>
            <a:r>
              <a:rPr lang="en-US" altLang="da-DK" sz="800" b="0" noProof="1">
                <a:solidFill>
                  <a:schemeClr val="tx1"/>
                </a:solidFill>
                <a:latin typeface="+mn-lt"/>
                <a:cs typeface="Verdana" panose="020B0604030504040204" pitchFamily="34" charset="0"/>
              </a:rPr>
              <a:t>Click the </a:t>
            </a:r>
            <a:r>
              <a:rPr lang="en-US" altLang="da-DK" sz="800" b="1" noProof="1">
                <a:solidFill>
                  <a:schemeClr val="tx1"/>
                </a:solidFill>
                <a:latin typeface="+mn-lt"/>
                <a:cs typeface="Verdana" panose="020B0604030504040204" pitchFamily="34" charset="0"/>
              </a:rPr>
              <a:t>View</a:t>
            </a:r>
            <a:r>
              <a:rPr lang="en-US" altLang="da-DK" sz="800" b="0" noProof="1">
                <a:solidFill>
                  <a:schemeClr val="tx1"/>
                </a:solidFill>
                <a:latin typeface="+mn-lt"/>
                <a:cs typeface="Verdana" panose="020B0604030504040204" pitchFamily="34" charset="0"/>
              </a:rPr>
              <a:t> tab and set tick mark next to </a:t>
            </a:r>
            <a:r>
              <a:rPr lang="en-US" altLang="da-DK" sz="800" b="1" noProof="1">
                <a:solidFill>
                  <a:schemeClr val="tx1"/>
                </a:solidFill>
                <a:latin typeface="+mn-lt"/>
                <a:cs typeface="Verdana" panose="020B0604030504040204" pitchFamily="34" charset="0"/>
              </a:rPr>
              <a:t>Guides</a:t>
            </a:r>
            <a:endParaRPr lang="en-US" altLang="da-DK" sz="800" b="0" noProof="1">
              <a:solidFill>
                <a:schemeClr val="tx1"/>
              </a:solidFill>
              <a:latin typeface="+mn-lt"/>
              <a:cs typeface="Verdana" panose="020B0604030504040204" pitchFamily="34" charset="0"/>
            </a:endParaRPr>
          </a:p>
          <a:p>
            <a:pPr eaLnBrk="1" hangingPunct="1">
              <a:spcAft>
                <a:spcPts val="600"/>
              </a:spcAft>
              <a:defRPr/>
            </a:pPr>
            <a:r>
              <a:rPr lang="en-US" altLang="da-DK" sz="800" b="1" noProof="1">
                <a:solidFill>
                  <a:schemeClr val="tx1"/>
                </a:solidFill>
                <a:latin typeface="+mn-lt"/>
                <a:cs typeface="Verdana" panose="020B0604030504040204" pitchFamily="34" charset="0"/>
              </a:rPr>
              <a:t>HINT: Alt + F9 </a:t>
            </a:r>
            <a:r>
              <a:rPr lang="en-US" altLang="da-DK" sz="800" b="0" noProof="1">
                <a:solidFill>
                  <a:schemeClr val="tx1"/>
                </a:solidFill>
                <a:latin typeface="+mn-lt"/>
                <a:cs typeface="Verdana" panose="020B0604030504040204" pitchFamily="34" charset="0"/>
              </a:rPr>
              <a:t>for quick view of guides</a:t>
            </a:r>
            <a:endParaRPr lang="en-US" altLang="da-DK" sz="900" b="0" noProof="1">
              <a:solidFill>
                <a:schemeClr val="tx1"/>
              </a:solidFill>
              <a:latin typeface="+mn-lt"/>
              <a:cs typeface="Verdana" panose="020B0604030504040204" pitchFamily="34" charset="0"/>
            </a:endParaRPr>
          </a:p>
        </p:txBody>
      </p:sp>
      <p:pic>
        <p:nvPicPr>
          <p:cNvPr id="4" name="Picture 2">
            <a:extLst>
              <a:ext uri="{FF2B5EF4-FFF2-40B4-BE49-F238E27FC236}">
                <a16:creationId xmlns:a16="http://schemas.microsoft.com/office/drawing/2014/main" id="{206C40C9-5CF1-CCAF-F622-3E4A91B39882}"/>
              </a:ext>
            </a:extLst>
          </p:cNvPr>
          <p:cNvPicPr>
            <a:picLocks noChangeAspect="1"/>
          </p:cNvPicPr>
          <p:nvPr userDrawn="1"/>
        </p:nvPicPr>
        <p:blipFill>
          <a:blip r:embed="rId3"/>
          <a:stretch>
            <a:fillRect/>
          </a:stretch>
        </p:blipFill>
        <p:spPr>
          <a:xfrm>
            <a:off x="2996183" y="2730085"/>
            <a:ext cx="257143" cy="285714"/>
          </a:xfrm>
          <a:prstGeom prst="rect">
            <a:avLst/>
          </a:prstGeom>
        </p:spPr>
      </p:pic>
      <p:pic>
        <p:nvPicPr>
          <p:cNvPr id="5" name="Picture 29">
            <a:extLst>
              <a:ext uri="{FF2B5EF4-FFF2-40B4-BE49-F238E27FC236}">
                <a16:creationId xmlns:a16="http://schemas.microsoft.com/office/drawing/2014/main" id="{8CC33CD9-EC9E-CAF0-0F73-DAB1AF5DB56B}"/>
              </a:ext>
            </a:extLst>
          </p:cNvPr>
          <p:cNvPicPr>
            <a:picLocks noChangeAspect="1"/>
          </p:cNvPicPr>
          <p:nvPr userDrawn="1"/>
        </p:nvPicPr>
        <p:blipFill>
          <a:blip r:embed="rId4"/>
          <a:stretch>
            <a:fillRect/>
          </a:stretch>
        </p:blipFill>
        <p:spPr>
          <a:xfrm>
            <a:off x="2996724" y="2107632"/>
            <a:ext cx="457143" cy="257143"/>
          </a:xfrm>
          <a:prstGeom prst="rect">
            <a:avLst/>
          </a:prstGeom>
        </p:spPr>
      </p:pic>
      <p:pic>
        <p:nvPicPr>
          <p:cNvPr id="6" name="Picture 16">
            <a:extLst>
              <a:ext uri="{FF2B5EF4-FFF2-40B4-BE49-F238E27FC236}">
                <a16:creationId xmlns:a16="http://schemas.microsoft.com/office/drawing/2014/main" id="{C99C8939-A102-1CFF-E2E6-F3086BC21F95}"/>
              </a:ext>
            </a:extLst>
          </p:cNvPr>
          <p:cNvPicPr>
            <a:picLocks noChangeAspect="1"/>
          </p:cNvPicPr>
          <p:nvPr userDrawn="1"/>
        </p:nvPicPr>
        <p:blipFill>
          <a:blip r:embed="rId5"/>
          <a:stretch>
            <a:fillRect/>
          </a:stretch>
        </p:blipFill>
        <p:spPr>
          <a:xfrm>
            <a:off x="3002605" y="3678075"/>
            <a:ext cx="328881" cy="505501"/>
          </a:xfrm>
          <a:prstGeom prst="rect">
            <a:avLst/>
          </a:prstGeom>
        </p:spPr>
      </p:pic>
      <p:pic>
        <p:nvPicPr>
          <p:cNvPr id="7" name="Picture 20">
            <a:extLst>
              <a:ext uri="{FF2B5EF4-FFF2-40B4-BE49-F238E27FC236}">
                <a16:creationId xmlns:a16="http://schemas.microsoft.com/office/drawing/2014/main" id="{4B31AD51-13DB-66BB-0F54-7830F1476354}"/>
              </a:ext>
            </a:extLst>
          </p:cNvPr>
          <p:cNvPicPr>
            <a:picLocks noChangeAspect="1"/>
          </p:cNvPicPr>
          <p:nvPr userDrawn="1"/>
        </p:nvPicPr>
        <p:blipFill>
          <a:blip r:embed="rId6"/>
          <a:stretch>
            <a:fillRect/>
          </a:stretch>
        </p:blipFill>
        <p:spPr>
          <a:xfrm>
            <a:off x="3002605" y="4892751"/>
            <a:ext cx="538465" cy="172841"/>
          </a:xfrm>
          <a:prstGeom prst="rect">
            <a:avLst/>
          </a:prstGeom>
        </p:spPr>
      </p:pic>
      <p:pic>
        <p:nvPicPr>
          <p:cNvPr id="8" name="Picture 7">
            <a:extLst>
              <a:ext uri="{FF2B5EF4-FFF2-40B4-BE49-F238E27FC236}">
                <a16:creationId xmlns:a16="http://schemas.microsoft.com/office/drawing/2014/main" id="{71C6B78E-2FEA-9A0D-FD04-670650C7BF2B}"/>
              </a:ext>
            </a:extLst>
          </p:cNvPr>
          <p:cNvPicPr>
            <a:picLocks noChangeAspect="1"/>
          </p:cNvPicPr>
          <p:nvPr userDrawn="1"/>
        </p:nvPicPr>
        <p:blipFill>
          <a:blip r:embed="rId7"/>
          <a:stretch>
            <a:fillRect/>
          </a:stretch>
        </p:blipFill>
        <p:spPr>
          <a:xfrm>
            <a:off x="3002604" y="4404845"/>
            <a:ext cx="475428" cy="176762"/>
          </a:xfrm>
          <a:prstGeom prst="rect">
            <a:avLst/>
          </a:prstGeom>
        </p:spPr>
      </p:pic>
      <p:sp>
        <p:nvSpPr>
          <p:cNvPr id="9" name="Text Box 3">
            <a:extLst>
              <a:ext uri="{FF2B5EF4-FFF2-40B4-BE49-F238E27FC236}">
                <a16:creationId xmlns:a16="http://schemas.microsoft.com/office/drawing/2014/main" id="{ED94339F-4657-3DBA-70AA-5440984DF9E9}"/>
              </a:ext>
            </a:extLst>
          </p:cNvPr>
          <p:cNvSpPr txBox="1">
            <a:spLocks noChangeArrowheads="1"/>
          </p:cNvSpPr>
          <p:nvPr userDrawn="1"/>
        </p:nvSpPr>
        <p:spPr bwMode="auto">
          <a:xfrm>
            <a:off x="4071251" y="1158428"/>
            <a:ext cx="289041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1400" dirty="0">
                <a:latin typeface="+mn-lt"/>
                <a:cs typeface="Verdana" panose="020B0604030504040204" pitchFamily="34" charset="0"/>
              </a:rPr>
              <a:t>PICTURES</a:t>
            </a:r>
            <a:br>
              <a:rPr lang="en-US" sz="900" dirty="0">
                <a:latin typeface="+mn-lt"/>
                <a:cs typeface="Verdana" panose="020B0604030504040204" pitchFamily="34" charset="0"/>
              </a:rPr>
            </a:br>
            <a:r>
              <a:rPr lang="en-US" sz="800" b="1" noProof="1">
                <a:solidFill>
                  <a:schemeClr val="tx1"/>
                </a:solidFill>
                <a:latin typeface="+mn-lt"/>
                <a:cs typeface="Verdana" panose="020B0604030504040204" pitchFamily="34" charset="0"/>
              </a:rPr>
              <a:t>Insert corporate picture from Templafy</a:t>
            </a:r>
            <a:endParaRPr lang="en-US" altLang="da-DK" sz="800" b="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noProof="1">
                <a:solidFill>
                  <a:schemeClr val="tx1"/>
                </a:solidFill>
                <a:latin typeface="+mn-lt"/>
                <a:cs typeface="Verdana" panose="020B0604030504040204" pitchFamily="34" charset="0"/>
              </a:rPr>
              <a:t>1.</a:t>
            </a:r>
            <a:r>
              <a:rPr lang="en-US" altLang="da-DK" sz="800" b="0" noProof="1">
                <a:solidFill>
                  <a:schemeClr val="tx1"/>
                </a:solidFill>
                <a:latin typeface="+mn-lt"/>
                <a:cs typeface="Verdana" panose="020B0604030504040204" pitchFamily="34" charset="0"/>
              </a:rPr>
              <a:t> Click the blue </a:t>
            </a:r>
            <a:r>
              <a:rPr lang="en-US" altLang="da-DK" sz="800" b="1" baseline="0" noProof="1">
                <a:solidFill>
                  <a:schemeClr val="tx1"/>
                </a:solidFill>
                <a:latin typeface="+mn-lt"/>
                <a:cs typeface="Verdana" panose="020B0604030504040204" pitchFamily="34" charset="0"/>
              </a:rPr>
              <a:t>Templafy </a:t>
            </a:r>
            <a:r>
              <a:rPr lang="en-US" altLang="da-DK" sz="800" b="0" baseline="0" noProof="1">
                <a:solidFill>
                  <a:schemeClr val="tx1"/>
                </a:solidFill>
                <a:latin typeface="+mn-lt"/>
                <a:cs typeface="Verdana" panose="020B0604030504040204" pitchFamily="34" charset="0"/>
              </a:rPr>
              <a:t>button</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baseline="0" noProof="1">
                <a:solidFill>
                  <a:schemeClr val="tx1"/>
                </a:solidFill>
                <a:latin typeface="+mn-lt"/>
                <a:cs typeface="Verdana" panose="020B0604030504040204" pitchFamily="34" charset="0"/>
              </a:rPr>
              <a:t>2. </a:t>
            </a:r>
            <a:r>
              <a:rPr lang="en-US" altLang="da-DK" sz="800" b="0" baseline="0" noProof="1">
                <a:solidFill>
                  <a:schemeClr val="tx1"/>
                </a:solidFill>
                <a:latin typeface="+mn-lt"/>
                <a:cs typeface="Verdana" panose="020B0604030504040204" pitchFamily="34" charset="0"/>
              </a:rPr>
              <a:t>In the dropdown, click </a:t>
            </a:r>
            <a:r>
              <a:rPr lang="en-US" altLang="da-DK" sz="800" b="1" baseline="0" noProof="1">
                <a:solidFill>
                  <a:schemeClr val="tx1"/>
                </a:solidFill>
                <a:latin typeface="+mn-lt"/>
                <a:cs typeface="Verdana" panose="020B0604030504040204" pitchFamily="34" charset="0"/>
              </a:rPr>
              <a:t>Images</a:t>
            </a:r>
            <a:r>
              <a:rPr lang="en-US" altLang="da-DK" sz="800" b="0" baseline="0" noProof="1">
                <a:solidFill>
                  <a:schemeClr val="tx1"/>
                </a:solidFill>
                <a:latin typeface="+mn-lt"/>
                <a:cs typeface="Verdana" panose="020B0604030504040204" pitchFamily="34" charset="0"/>
              </a:rPr>
              <a:t>, or click the </a:t>
            </a:r>
            <a:r>
              <a:rPr lang="en-US" altLang="da-DK" sz="800" b="1" baseline="0" noProof="1">
                <a:solidFill>
                  <a:schemeClr val="tx1"/>
                </a:solidFill>
                <a:latin typeface="+mn-lt"/>
                <a:cs typeface="Verdana" panose="020B0604030504040204" pitchFamily="34" charset="0"/>
              </a:rPr>
              <a:t>Images </a:t>
            </a:r>
            <a:r>
              <a:rPr lang="en-US" altLang="da-DK" sz="800" b="0" i="0" baseline="0" noProof="1">
                <a:solidFill>
                  <a:schemeClr val="tx1"/>
                </a:solidFill>
                <a:latin typeface="+mn-lt"/>
                <a:cs typeface="Verdana" panose="020B0604030504040204" pitchFamily="34" charset="0"/>
              </a:rPr>
              <a:t>button</a:t>
            </a:r>
            <a:r>
              <a:rPr lang="en-US" altLang="da-DK" sz="800" b="0" baseline="0" noProof="1">
                <a:solidFill>
                  <a:schemeClr val="tx1"/>
                </a:solidFill>
                <a:latin typeface="+mn-lt"/>
                <a:cs typeface="Verdana" panose="020B0604030504040204" pitchFamily="34" charset="0"/>
              </a:rPr>
              <a:t> in the Templafy pane on the right side of the screen</a:t>
            </a:r>
            <a:endParaRPr lang="en-US" altLang="da-DK" sz="80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altLang="da-DK" sz="800" b="0" baseline="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baseline="0" noProof="1">
                <a:solidFill>
                  <a:schemeClr val="tx1"/>
                </a:solidFill>
                <a:latin typeface="+mn-lt"/>
                <a:cs typeface="Verdana" panose="020B0604030504040204" pitchFamily="34" charset="0"/>
              </a:rPr>
              <a:t>Insert picture</a:t>
            </a:r>
            <a:endParaRPr lang="en-US" sz="800" dirty="0"/>
          </a:p>
          <a:p>
            <a:pPr eaLnBrk="1" hangingPunct="1">
              <a:spcAft>
                <a:spcPts val="600"/>
              </a:spcAft>
              <a:defRPr/>
            </a:pPr>
            <a:r>
              <a:rPr lang="en-US" altLang="da-DK" sz="800" b="0" noProof="1">
                <a:solidFill>
                  <a:schemeClr val="tx1"/>
                </a:solidFill>
                <a:latin typeface="+mn-lt"/>
                <a:cs typeface="Verdana" panose="020B0604030504040204" pitchFamily="34" charset="0"/>
              </a:rPr>
              <a:t>On slides with pictureplaceholder, click on the icon and choose </a:t>
            </a:r>
            <a:r>
              <a:rPr lang="en-US" altLang="da-DK" sz="800" b="1" noProof="1">
                <a:solidFill>
                  <a:schemeClr val="tx1"/>
                </a:solidFill>
                <a:latin typeface="+mn-lt"/>
                <a:cs typeface="Verdana" panose="020B0604030504040204" pitchFamily="34" charset="0"/>
              </a:rPr>
              <a:t>Insert</a:t>
            </a:r>
            <a:endParaRPr lang="en-US" sz="800" dirty="0"/>
          </a:p>
          <a:p>
            <a:pPr eaLnBrk="1" hangingPunct="1">
              <a:spcBef>
                <a:spcPts val="1200"/>
              </a:spcBef>
              <a:spcAft>
                <a:spcPts val="600"/>
              </a:spcAft>
              <a:defRPr/>
            </a:pPr>
            <a:r>
              <a:rPr lang="en-US" sz="800" b="1" noProof="1">
                <a:solidFill>
                  <a:schemeClr val="tx1"/>
                </a:solidFill>
                <a:latin typeface="+mn-lt"/>
                <a:cs typeface="Verdana" panose="020B0604030504040204" pitchFamily="34" charset="0"/>
              </a:rPr>
              <a:t>Crop picture</a:t>
            </a:r>
            <a:endParaRPr lang="en-US" sz="800" dirty="0"/>
          </a:p>
          <a:p>
            <a:pPr eaLnBrk="1" hangingPunct="1">
              <a:spcAft>
                <a:spcPts val="600"/>
              </a:spcAft>
              <a:defRPr/>
            </a:pPr>
            <a:r>
              <a:rPr lang="en-US" altLang="da-DK" sz="800" b="1" noProof="1">
                <a:solidFill>
                  <a:schemeClr val="tx1"/>
                </a:solidFill>
                <a:latin typeface="+mn-lt"/>
                <a:cs typeface="Verdana" panose="020B0604030504040204" pitchFamily="34" charset="0"/>
              </a:rPr>
              <a:t>1. </a:t>
            </a:r>
            <a:r>
              <a:rPr lang="en-US" altLang="da-DK" sz="800" b="0" noProof="1">
                <a:solidFill>
                  <a:schemeClr val="tx1"/>
                </a:solidFill>
                <a:latin typeface="+mn-lt"/>
                <a:cs typeface="Verdana" panose="020B0604030504040204" pitchFamily="34" charset="0"/>
              </a:rPr>
              <a:t>Click </a:t>
            </a:r>
            <a:r>
              <a:rPr lang="en-US" altLang="da-DK" sz="800" b="1" noProof="1">
                <a:solidFill>
                  <a:schemeClr val="tx1"/>
                </a:solidFill>
                <a:latin typeface="+mn-lt"/>
                <a:cs typeface="Verdana" panose="020B0604030504040204" pitchFamily="34" charset="0"/>
              </a:rPr>
              <a:t>Crop</a:t>
            </a:r>
            <a:r>
              <a:rPr lang="en-US" altLang="da-DK" sz="800" b="0" noProof="1">
                <a:solidFill>
                  <a:schemeClr val="tx1"/>
                </a:solidFill>
                <a:latin typeface="+mn-lt"/>
                <a:cs typeface="Verdana" panose="020B0604030504040204" pitchFamily="34" charset="0"/>
              </a:rPr>
              <a:t> to change size or focus of the picture</a:t>
            </a:r>
            <a:endParaRPr lang="en-US" sz="800" dirty="0"/>
          </a:p>
          <a:p>
            <a:pPr eaLnBrk="1" hangingPunct="1">
              <a:spcAft>
                <a:spcPts val="600"/>
              </a:spcAft>
              <a:defRPr/>
            </a:pPr>
            <a:r>
              <a:rPr lang="en-US" altLang="da-DK" sz="800" b="1" noProof="1">
                <a:solidFill>
                  <a:schemeClr val="tx1"/>
                </a:solidFill>
                <a:latin typeface="+mn-lt"/>
                <a:cs typeface="Verdana" panose="020B0604030504040204" pitchFamily="34" charset="0"/>
              </a:rPr>
              <a:t>2. </a:t>
            </a:r>
            <a:r>
              <a:rPr lang="en-US" altLang="da-DK" sz="800" b="0" noProof="1">
                <a:solidFill>
                  <a:schemeClr val="tx1"/>
                </a:solidFill>
                <a:latin typeface="+mn-lt"/>
                <a:cs typeface="Verdana" panose="020B0604030504040204" pitchFamily="34" charset="0"/>
              </a:rPr>
              <a:t>If you want to scale the picture, hold </a:t>
            </a:r>
            <a:r>
              <a:rPr lang="en-US" altLang="da-DK" sz="800" b="1" noProof="1">
                <a:solidFill>
                  <a:schemeClr val="tx1"/>
                </a:solidFill>
                <a:latin typeface="+mn-lt"/>
                <a:cs typeface="Verdana" panose="020B0604030504040204" pitchFamily="34" charset="0"/>
              </a:rPr>
              <a:t>SHIFT</a:t>
            </a:r>
            <a:r>
              <a:rPr lang="en-US" altLang="da-DK" sz="800" b="0" noProof="1">
                <a:solidFill>
                  <a:schemeClr val="tx1"/>
                </a:solidFill>
                <a:latin typeface="+mn-lt"/>
                <a:cs typeface="Verdana" panose="020B0604030504040204" pitchFamily="34" charset="0"/>
              </a:rPr>
              <a:t>-key down while dragging the corners of the picture</a:t>
            </a:r>
            <a:br>
              <a:rPr lang="en-US" altLang="da-DK" sz="800" b="0" noProof="1">
                <a:solidFill>
                  <a:schemeClr val="tx1"/>
                </a:solidFill>
                <a:latin typeface="+mn-lt"/>
                <a:cs typeface="Verdana" panose="020B0604030504040204" pitchFamily="34" charset="0"/>
              </a:rPr>
            </a:br>
            <a:endParaRPr lang="en-US" altLang="da-DK" sz="800" b="0" noProof="1">
              <a:solidFill>
                <a:schemeClr val="tx1"/>
              </a:solidFill>
              <a:latin typeface="+mn-lt"/>
              <a:cs typeface="Verdana" panose="020B0604030504040204" pitchFamily="34" charset="0"/>
            </a:endParaRPr>
          </a:p>
          <a:p>
            <a:pPr eaLnBrk="1" hangingPunct="1">
              <a:spcAft>
                <a:spcPts val="600"/>
              </a:spcAft>
              <a:defRPr/>
            </a:pPr>
            <a:r>
              <a:rPr lang="en-US" altLang="da-DK" sz="800" b="1" noProof="1">
                <a:solidFill>
                  <a:schemeClr val="tx1"/>
                </a:solidFill>
                <a:latin typeface="+mn-lt"/>
                <a:cs typeface="Verdana" panose="020B0604030504040204" pitchFamily="34" charset="0"/>
              </a:rPr>
              <a:t>HINT: </a:t>
            </a:r>
            <a:r>
              <a:rPr lang="en-US" altLang="da-DK" sz="800" b="0" noProof="1">
                <a:solidFill>
                  <a:schemeClr val="tx1"/>
                </a:solidFill>
                <a:latin typeface="+mn-lt"/>
                <a:cs typeface="Verdana" panose="020B0604030504040204" pitchFamily="34" charset="0"/>
              </a:rPr>
              <a:t>If you delete the picture and insert a new one, the picture may lie in front of the text or graphic.</a:t>
            </a:r>
            <a:br>
              <a:rPr lang="en-US" altLang="da-DK" sz="800" b="0" noProof="1">
                <a:solidFill>
                  <a:schemeClr val="tx1"/>
                </a:solidFill>
                <a:latin typeface="+mn-lt"/>
                <a:cs typeface="Verdana" panose="020B0604030504040204" pitchFamily="34" charset="0"/>
              </a:rPr>
            </a:br>
            <a:r>
              <a:rPr lang="en-US" altLang="da-DK" sz="800" b="0" noProof="1">
                <a:solidFill>
                  <a:schemeClr val="tx1"/>
                </a:solidFill>
                <a:latin typeface="+mn-lt"/>
                <a:cs typeface="Verdana" panose="020B0604030504040204" pitchFamily="34" charset="0"/>
              </a:rPr>
              <a:t>If this happens, select the picture, right-click and choose </a:t>
            </a:r>
            <a:r>
              <a:rPr lang="en-US" altLang="da-DK" sz="800" b="1" noProof="1">
                <a:solidFill>
                  <a:schemeClr val="tx1"/>
                </a:solidFill>
                <a:latin typeface="+mn-lt"/>
                <a:cs typeface="Verdana" panose="020B0604030504040204" pitchFamily="34" charset="0"/>
              </a:rPr>
              <a:t>Send to Back</a:t>
            </a:r>
            <a:endParaRPr lang="en-US"/>
          </a:p>
          <a:p>
            <a:pPr eaLnBrk="1" hangingPunct="1">
              <a:spcAft>
                <a:spcPts val="600"/>
              </a:spcAft>
              <a:defRPr/>
            </a:pPr>
            <a:endParaRPr lang="en-US" altLang="da-DK" sz="800" b="1"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dirty="0">
                <a:solidFill>
                  <a:srgbClr val="000000"/>
                </a:solidFill>
                <a:latin typeface="+mn-lt"/>
                <a:cs typeface="Arial" panose="020B0604020202020204" pitchFamily="34" charset="0"/>
              </a:rPr>
              <a:t>HEADER &amp; FOOTER</a:t>
            </a:r>
            <a:endParaRPr lang="en-US"/>
          </a:p>
          <a:p>
            <a:pPr eaLnBrk="1" hangingPunct="1">
              <a:spcAft>
                <a:spcPts val="600"/>
              </a:spcAft>
              <a:defRPr/>
            </a:pPr>
            <a:r>
              <a:rPr lang="en-US" altLang="da-DK" sz="800" b="0" noProof="1">
                <a:solidFill>
                  <a:srgbClr val="000000"/>
                </a:solidFill>
                <a:latin typeface="+mn-lt"/>
                <a:cs typeface="Arial" panose="020B0604020202020204" pitchFamily="34" charset="0"/>
              </a:rPr>
              <a:t>Do this at the very end to apply the changes on all slides</a:t>
            </a:r>
            <a:endParaRPr lang="en-US"/>
          </a:p>
          <a:p>
            <a:pPr eaLnBrk="1" hangingPunct="1">
              <a:spcAft>
                <a:spcPts val="600"/>
              </a:spcAft>
              <a:defRPr/>
            </a:pPr>
            <a:r>
              <a:rPr lang="en-US" altLang="da-DK" sz="800" b="0" noProof="1">
                <a:solidFill>
                  <a:srgbClr val="000000"/>
                </a:solidFill>
                <a:latin typeface="+mn-lt"/>
                <a:cs typeface="Arial" panose="020B0604020202020204" pitchFamily="34" charset="0"/>
              </a:rPr>
              <a:t>Click on </a:t>
            </a:r>
            <a:r>
              <a:rPr lang="en-US" altLang="da-DK" sz="800" b="1" noProof="1">
                <a:solidFill>
                  <a:srgbClr val="000000"/>
                </a:solidFill>
                <a:latin typeface="+mn-lt"/>
                <a:cs typeface="Arial" panose="020B0604020202020204" pitchFamily="34" charset="0"/>
              </a:rPr>
              <a:t>Header and Footer </a:t>
            </a:r>
            <a:r>
              <a:rPr lang="en-US" altLang="da-DK" sz="800" b="0" noProof="1">
                <a:solidFill>
                  <a:srgbClr val="000000"/>
                </a:solidFill>
                <a:latin typeface="+mn-lt"/>
                <a:cs typeface="Arial" panose="020B0604020202020204" pitchFamily="34" charset="0"/>
              </a:rPr>
              <a:t>in the </a:t>
            </a:r>
            <a:r>
              <a:rPr lang="en-US" altLang="da-DK" sz="800" b="1" noProof="1">
                <a:solidFill>
                  <a:srgbClr val="000000"/>
                </a:solidFill>
                <a:latin typeface="+mn-lt"/>
                <a:cs typeface="Arial" panose="020B0604020202020204" pitchFamily="34" charset="0"/>
              </a:rPr>
              <a:t>Insert</a:t>
            </a:r>
            <a:r>
              <a:rPr lang="en-US" altLang="da-DK" sz="800" b="0" noProof="1">
                <a:solidFill>
                  <a:srgbClr val="000000"/>
                </a:solidFill>
                <a:latin typeface="+mn-lt"/>
                <a:cs typeface="Arial" panose="020B0604020202020204" pitchFamily="34" charset="0"/>
              </a:rPr>
              <a:t> tab (write the desired text)</a:t>
            </a:r>
            <a:endParaRPr lang="en-US"/>
          </a:p>
          <a:p>
            <a:pPr eaLnBrk="1" hangingPunct="1">
              <a:spcAft>
                <a:spcPts val="600"/>
              </a:spcAft>
              <a:defRPr/>
            </a:pPr>
            <a:r>
              <a:rPr lang="en-US" altLang="da-DK" sz="800" b="0" noProof="1">
                <a:solidFill>
                  <a:srgbClr val="000000"/>
                </a:solidFill>
                <a:latin typeface="+mn-lt"/>
                <a:cs typeface="Arial" panose="020B0604020202020204" pitchFamily="34" charset="0"/>
              </a:rPr>
              <a:t>Click </a:t>
            </a:r>
            <a:r>
              <a:rPr lang="en-US" altLang="da-DK" sz="800" b="1" noProof="1">
                <a:solidFill>
                  <a:srgbClr val="000000"/>
                </a:solidFill>
                <a:latin typeface="+mn-lt"/>
                <a:cs typeface="Arial" panose="020B0604020202020204" pitchFamily="34" charset="0"/>
              </a:rPr>
              <a:t>Apply to All </a:t>
            </a:r>
            <a:r>
              <a:rPr lang="en-US" altLang="da-DK" sz="800" b="0" noProof="1">
                <a:solidFill>
                  <a:srgbClr val="000000"/>
                </a:solidFill>
                <a:latin typeface="+mn-lt"/>
                <a:cs typeface="Arial" panose="020B0604020202020204" pitchFamily="34" charset="0"/>
              </a:rPr>
              <a:t>or </a:t>
            </a:r>
            <a:r>
              <a:rPr lang="en-US" altLang="da-DK" sz="800" b="1" noProof="1">
                <a:solidFill>
                  <a:srgbClr val="000000"/>
                </a:solidFill>
                <a:latin typeface="+mn-lt"/>
                <a:cs typeface="Arial" panose="020B0604020202020204" pitchFamily="34" charset="0"/>
              </a:rPr>
              <a:t>Apply</a:t>
            </a:r>
            <a:r>
              <a:rPr lang="en-US" altLang="da-DK" sz="800" b="0" noProof="1">
                <a:solidFill>
                  <a:srgbClr val="000000"/>
                </a:solidFill>
                <a:latin typeface="+mn-lt"/>
                <a:cs typeface="Arial" panose="020B0604020202020204" pitchFamily="34" charset="0"/>
              </a:rPr>
              <a:t> if only used on one slide</a:t>
            </a:r>
            <a:endParaRPr lang="en-US"/>
          </a:p>
          <a:p>
            <a:pPr eaLnBrk="1" hangingPunct="1">
              <a:spcAft>
                <a:spcPts val="600"/>
              </a:spcAft>
              <a:defRPr/>
            </a:pPr>
            <a:br>
              <a:rPr lang="en-US" altLang="da-DK" sz="800" b="1" noProof="1">
                <a:solidFill>
                  <a:schemeClr val="tx1"/>
                </a:solidFill>
                <a:latin typeface="+mn-lt"/>
                <a:cs typeface="Verdana" panose="020B0604030504040204" pitchFamily="34" charset="0"/>
              </a:rPr>
            </a:br>
            <a:br>
              <a:rPr lang="en-US" altLang="da-DK" sz="900" b="1" noProof="1">
                <a:solidFill>
                  <a:schemeClr val="tx1"/>
                </a:solidFill>
                <a:latin typeface="+mn-lt"/>
                <a:cs typeface="Verdana" panose="020B0604030504040204" pitchFamily="34" charset="0"/>
              </a:rPr>
            </a:br>
            <a:endParaRPr lang="en-US" sz="800" dirty="0"/>
          </a:p>
        </p:txBody>
      </p:sp>
      <p:grpSp>
        <p:nvGrpSpPr>
          <p:cNvPr id="10" name="Gruppe 25">
            <a:extLst>
              <a:ext uri="{FF2B5EF4-FFF2-40B4-BE49-F238E27FC236}">
                <a16:creationId xmlns:a16="http://schemas.microsoft.com/office/drawing/2014/main" id="{3C7AF367-4A66-7146-8EEE-29037B806555}"/>
              </a:ext>
            </a:extLst>
          </p:cNvPr>
          <p:cNvGrpSpPr/>
          <p:nvPr userDrawn="1"/>
        </p:nvGrpSpPr>
        <p:grpSpPr>
          <a:xfrm>
            <a:off x="7083822" y="1246258"/>
            <a:ext cx="676669" cy="997704"/>
            <a:chOff x="6442771" y="2574072"/>
            <a:chExt cx="676669" cy="997704"/>
          </a:xfrm>
        </p:grpSpPr>
        <p:pic>
          <p:nvPicPr>
            <p:cNvPr id="11" name="Billede 26">
              <a:extLst>
                <a:ext uri="{FF2B5EF4-FFF2-40B4-BE49-F238E27FC236}">
                  <a16:creationId xmlns:a16="http://schemas.microsoft.com/office/drawing/2014/main" id="{49431F75-01B2-005B-9A87-0DFEFC95062B}"/>
                </a:ext>
              </a:extLst>
            </p:cNvPr>
            <p:cNvPicPr>
              <a:picLocks noChangeAspect="1"/>
            </p:cNvPicPr>
            <p:nvPr userDrawn="1"/>
          </p:nvPicPr>
          <p:blipFill>
            <a:blip r:embed="rId8"/>
            <a:stretch>
              <a:fillRect/>
            </a:stretch>
          </p:blipFill>
          <p:spPr>
            <a:xfrm>
              <a:off x="6442771" y="2574072"/>
              <a:ext cx="305786" cy="365851"/>
            </a:xfrm>
            <a:prstGeom prst="rect">
              <a:avLst/>
            </a:prstGeom>
          </p:spPr>
        </p:pic>
        <p:pic>
          <p:nvPicPr>
            <p:cNvPr id="12" name="Billede 37">
              <a:extLst>
                <a:ext uri="{FF2B5EF4-FFF2-40B4-BE49-F238E27FC236}">
                  <a16:creationId xmlns:a16="http://schemas.microsoft.com/office/drawing/2014/main" id="{CC6B5F15-2997-8F24-5D45-71E9294089DB}"/>
                </a:ext>
              </a:extLst>
            </p:cNvPr>
            <p:cNvPicPr>
              <a:picLocks noChangeAspect="1"/>
            </p:cNvPicPr>
            <p:nvPr userDrawn="1"/>
          </p:nvPicPr>
          <p:blipFill rotWithShape="1">
            <a:blip r:embed="rId9"/>
            <a:srcRect l="1432" t="16308" r="2422" b="1509"/>
            <a:stretch/>
          </p:blipFill>
          <p:spPr>
            <a:xfrm>
              <a:off x="6444587" y="2943287"/>
              <a:ext cx="674853" cy="628489"/>
            </a:xfrm>
            <a:prstGeom prst="rect">
              <a:avLst/>
            </a:prstGeom>
            <a:ln w="3175">
              <a:solidFill>
                <a:schemeClr val="bg1">
                  <a:lumMod val="95000"/>
                </a:schemeClr>
              </a:solidFill>
            </a:ln>
          </p:spPr>
        </p:pic>
      </p:grpSp>
      <p:pic>
        <p:nvPicPr>
          <p:cNvPr id="13" name="Picture 33">
            <a:extLst>
              <a:ext uri="{FF2B5EF4-FFF2-40B4-BE49-F238E27FC236}">
                <a16:creationId xmlns:a16="http://schemas.microsoft.com/office/drawing/2014/main" id="{7BA93CDD-4953-B526-F43D-D7B2715FB0C1}"/>
              </a:ext>
            </a:extLst>
          </p:cNvPr>
          <p:cNvPicPr>
            <a:picLocks noChangeAspect="1"/>
          </p:cNvPicPr>
          <p:nvPr userDrawn="1"/>
        </p:nvPicPr>
        <p:blipFill rotWithShape="1">
          <a:blip r:embed="rId10"/>
          <a:srcRect l="3901" t="45142" r="62601" b="9046"/>
          <a:stretch/>
        </p:blipFill>
        <p:spPr>
          <a:xfrm>
            <a:off x="7083822" y="2468288"/>
            <a:ext cx="341204" cy="321707"/>
          </a:xfrm>
          <a:prstGeom prst="rect">
            <a:avLst/>
          </a:prstGeom>
        </p:spPr>
      </p:pic>
      <p:pic>
        <p:nvPicPr>
          <p:cNvPr id="14" name="Picture 19">
            <a:extLst>
              <a:ext uri="{FF2B5EF4-FFF2-40B4-BE49-F238E27FC236}">
                <a16:creationId xmlns:a16="http://schemas.microsoft.com/office/drawing/2014/main" id="{98BA0837-6839-DAB4-E7C3-21572537DDF7}"/>
              </a:ext>
            </a:extLst>
          </p:cNvPr>
          <p:cNvPicPr>
            <a:picLocks noChangeAspect="1"/>
          </p:cNvPicPr>
          <p:nvPr userDrawn="1"/>
        </p:nvPicPr>
        <p:blipFill>
          <a:blip r:embed="rId11"/>
          <a:stretch>
            <a:fillRect/>
          </a:stretch>
        </p:blipFill>
        <p:spPr>
          <a:xfrm>
            <a:off x="7139843" y="3271730"/>
            <a:ext cx="313788" cy="543900"/>
          </a:xfrm>
          <a:prstGeom prst="rect">
            <a:avLst/>
          </a:prstGeom>
        </p:spPr>
      </p:pic>
      <p:pic>
        <p:nvPicPr>
          <p:cNvPr id="15" name="Picture 2" descr="C:\Users\MAV~1.SKA\AppData\Local\Temp\SNAGHTMLe48c1e.PNG">
            <a:extLst>
              <a:ext uri="{FF2B5EF4-FFF2-40B4-BE49-F238E27FC236}">
                <a16:creationId xmlns:a16="http://schemas.microsoft.com/office/drawing/2014/main" id="{5D7FA782-3A1E-8CDD-81B3-CE360E04844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1182375" y="3212837"/>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a:extLst>
              <a:ext uri="{FF2B5EF4-FFF2-40B4-BE49-F238E27FC236}">
                <a16:creationId xmlns:a16="http://schemas.microsoft.com/office/drawing/2014/main" id="{D3B0EB13-EA50-B6B2-7C04-45ADF1D48984}"/>
              </a:ext>
            </a:extLst>
          </p:cNvPr>
          <p:cNvPicPr>
            <a:picLocks noChangeAspect="1"/>
          </p:cNvPicPr>
          <p:nvPr userDrawn="1"/>
        </p:nvPicPr>
        <p:blipFill>
          <a:blip r:embed="rId13"/>
          <a:stretch>
            <a:fillRect/>
          </a:stretch>
        </p:blipFill>
        <p:spPr>
          <a:xfrm>
            <a:off x="7112225" y="5159808"/>
            <a:ext cx="378293" cy="543366"/>
          </a:xfrm>
          <a:prstGeom prst="rect">
            <a:avLst/>
          </a:prstGeom>
        </p:spPr>
      </p:pic>
      <p:sp>
        <p:nvSpPr>
          <p:cNvPr id="18" name="Tekstfelt 17">
            <a:extLst>
              <a:ext uri="{FF2B5EF4-FFF2-40B4-BE49-F238E27FC236}">
                <a16:creationId xmlns:a16="http://schemas.microsoft.com/office/drawing/2014/main" id="{8443DBBE-3F73-415B-421B-5F6178BE0CDB}"/>
              </a:ext>
            </a:extLst>
          </p:cNvPr>
          <p:cNvSpPr txBox="1"/>
          <p:nvPr userDrawn="1"/>
        </p:nvSpPr>
        <p:spPr>
          <a:xfrm>
            <a:off x="10738851" y="4818007"/>
            <a:ext cx="1080000" cy="246221"/>
          </a:xfrm>
          <a:prstGeom prst="rect">
            <a:avLst/>
          </a:prstGeom>
          <a:noFill/>
        </p:spPr>
        <p:txBody>
          <a:bodyPr wrap="square" lIns="0" tIns="0" rIns="0" bIns="0" rtlCol="0">
            <a:spAutoFit/>
          </a:bodyPr>
          <a:lstStyle/>
          <a:p>
            <a:pPr algn="l">
              <a:spcBef>
                <a:spcPts val="300"/>
              </a:spcBef>
            </a:pPr>
            <a:r>
              <a:rPr lang="en-US" sz="800" dirty="0">
                <a:solidFill>
                  <a:schemeClr val="tx1"/>
                </a:solidFill>
              </a:rPr>
              <a:t>Theme Colors and </a:t>
            </a:r>
            <a:br>
              <a:rPr lang="en-GB" sz="800" dirty="0">
                <a:solidFill>
                  <a:schemeClr val="tx1"/>
                </a:solidFill>
              </a:rPr>
            </a:br>
            <a:r>
              <a:rPr lang="en-US" sz="800" dirty="0">
                <a:solidFill>
                  <a:schemeClr val="tx1"/>
                </a:solidFill>
              </a:rPr>
              <a:t>Accent 1-6 for </a:t>
            </a:r>
            <a:r>
              <a:rPr lang="en-US" altLang="da-DK" sz="800" b="0" kern="1200" noProof="1">
                <a:solidFill>
                  <a:srgbClr val="000000"/>
                </a:solidFill>
                <a:latin typeface="+mn-lt"/>
                <a:ea typeface="+mn-ea"/>
                <a:cs typeface="Arial" panose="020B0604020202020204" pitchFamily="34" charset="0"/>
              </a:rPr>
              <a:t>charts</a:t>
            </a:r>
            <a:endParaRPr lang="en-US" sz="800" dirty="0">
              <a:solidFill>
                <a:schemeClr val="tx1"/>
              </a:solidFill>
            </a:endParaRPr>
          </a:p>
        </p:txBody>
      </p:sp>
      <p:sp>
        <p:nvSpPr>
          <p:cNvPr id="20" name="Tekstfelt 18">
            <a:extLst>
              <a:ext uri="{FF2B5EF4-FFF2-40B4-BE49-F238E27FC236}">
                <a16:creationId xmlns:a16="http://schemas.microsoft.com/office/drawing/2014/main" id="{BBBE9554-C75C-23D0-B05A-940BB9F507C0}"/>
              </a:ext>
            </a:extLst>
          </p:cNvPr>
          <p:cNvSpPr txBox="1"/>
          <p:nvPr userDrawn="1"/>
        </p:nvSpPr>
        <p:spPr>
          <a:xfrm>
            <a:off x="10738851" y="5214328"/>
            <a:ext cx="1080000" cy="123111"/>
          </a:xfrm>
          <a:prstGeom prst="rect">
            <a:avLst/>
          </a:prstGeom>
          <a:noFill/>
        </p:spPr>
        <p:txBody>
          <a:bodyPr wrap="square" lIns="0" tIns="0" rIns="0" bIns="0" rtlCol="0">
            <a:spAutoFit/>
          </a:bodyPr>
          <a:lstStyle/>
          <a:p>
            <a:pPr algn="l">
              <a:spcBef>
                <a:spcPts val="300"/>
              </a:spcBef>
            </a:pPr>
            <a:r>
              <a:rPr lang="en-US" sz="800" dirty="0">
                <a:solidFill>
                  <a:schemeClr val="tx1"/>
                </a:solidFill>
              </a:rPr>
              <a:t>Gradients Colors</a:t>
            </a:r>
            <a:endParaRPr lang="en-US"/>
          </a:p>
        </p:txBody>
      </p:sp>
      <p:sp>
        <p:nvSpPr>
          <p:cNvPr id="21" name="Tekstfelt 20">
            <a:extLst>
              <a:ext uri="{FF2B5EF4-FFF2-40B4-BE49-F238E27FC236}">
                <a16:creationId xmlns:a16="http://schemas.microsoft.com/office/drawing/2014/main" id="{9F488F6E-2B59-854E-F55E-F12F30B35330}"/>
              </a:ext>
            </a:extLst>
          </p:cNvPr>
          <p:cNvSpPr txBox="1"/>
          <p:nvPr userDrawn="1"/>
        </p:nvSpPr>
        <p:spPr>
          <a:xfrm>
            <a:off x="10738851" y="5765795"/>
            <a:ext cx="1080000" cy="123111"/>
          </a:xfrm>
          <a:prstGeom prst="rect">
            <a:avLst/>
          </a:prstGeom>
          <a:noFill/>
        </p:spPr>
        <p:txBody>
          <a:bodyPr wrap="square" lIns="0" tIns="0" rIns="0" bIns="0" rtlCol="0">
            <a:spAutoFit/>
          </a:bodyPr>
          <a:lstStyle/>
          <a:p>
            <a:pPr algn="l">
              <a:spcBef>
                <a:spcPts val="300"/>
              </a:spcBef>
            </a:pPr>
            <a:r>
              <a:rPr lang="en-US" sz="800" dirty="0">
                <a:solidFill>
                  <a:schemeClr val="tx1"/>
                </a:solidFill>
              </a:rPr>
              <a:t>Custom Colors </a:t>
            </a:r>
            <a:endParaRPr lang="en-US"/>
          </a:p>
        </p:txBody>
      </p:sp>
      <p:sp>
        <p:nvSpPr>
          <p:cNvPr id="22" name="Tekstfelt 21">
            <a:extLst>
              <a:ext uri="{FF2B5EF4-FFF2-40B4-BE49-F238E27FC236}">
                <a16:creationId xmlns:a16="http://schemas.microsoft.com/office/drawing/2014/main" id="{4C3B03B3-6EB5-2E21-77F3-C8182D7A0C27}"/>
              </a:ext>
            </a:extLst>
          </p:cNvPr>
          <p:cNvSpPr txBox="1"/>
          <p:nvPr userDrawn="1"/>
        </p:nvSpPr>
        <p:spPr>
          <a:xfrm>
            <a:off x="10738851" y="6184104"/>
            <a:ext cx="1080000" cy="123111"/>
          </a:xfrm>
          <a:prstGeom prst="rect">
            <a:avLst/>
          </a:prstGeom>
          <a:noFill/>
        </p:spPr>
        <p:txBody>
          <a:bodyPr wrap="square" lIns="0" tIns="0" rIns="0" bIns="0" rtlCol="0">
            <a:spAutoFit/>
          </a:bodyPr>
          <a:lstStyle/>
          <a:p>
            <a:pPr algn="l">
              <a:spcBef>
                <a:spcPts val="300"/>
              </a:spcBef>
            </a:pPr>
            <a:r>
              <a:rPr lang="en-US" sz="800" dirty="0">
                <a:solidFill>
                  <a:schemeClr val="tx1"/>
                </a:solidFill>
              </a:rPr>
              <a:t>Standard Colors </a:t>
            </a:r>
            <a:endParaRPr lang="en-US"/>
          </a:p>
        </p:txBody>
      </p:sp>
      <p:sp>
        <p:nvSpPr>
          <p:cNvPr id="29" name="Rectangle 28">
            <a:extLst>
              <a:ext uri="{FF2B5EF4-FFF2-40B4-BE49-F238E27FC236}">
                <a16:creationId xmlns:a16="http://schemas.microsoft.com/office/drawing/2014/main" id="{66EAE627-3F30-FE91-BB49-165C7283FD01}"/>
              </a:ext>
            </a:extLst>
          </p:cNvPr>
          <p:cNvSpPr/>
          <p:nvPr userDrawn="1"/>
        </p:nvSpPr>
        <p:spPr>
          <a:xfrm>
            <a:off x="9425716" y="4851665"/>
            <a:ext cx="1204929" cy="1631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Bef>
                <a:spcPts val="300"/>
              </a:spcBef>
            </a:pPr>
            <a:endParaRPr lang="en-US" sz="1800" noProof="0" dirty="0" err="1"/>
          </a:p>
        </p:txBody>
      </p:sp>
      <p:sp>
        <p:nvSpPr>
          <p:cNvPr id="30" name="Rectangle 29">
            <a:extLst>
              <a:ext uri="{FF2B5EF4-FFF2-40B4-BE49-F238E27FC236}">
                <a16:creationId xmlns:a16="http://schemas.microsoft.com/office/drawing/2014/main" id="{091BE9FB-EA0E-359A-5AC4-3B5A84B71DB3}"/>
              </a:ext>
            </a:extLst>
          </p:cNvPr>
          <p:cNvSpPr/>
          <p:nvPr userDrawn="1"/>
        </p:nvSpPr>
        <p:spPr>
          <a:xfrm>
            <a:off x="9425716" y="5628670"/>
            <a:ext cx="1204929" cy="3332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Bef>
                <a:spcPts val="300"/>
              </a:spcBef>
            </a:pPr>
            <a:endParaRPr lang="en-US" sz="1800" noProof="0" dirty="0" err="1"/>
          </a:p>
        </p:txBody>
      </p:sp>
      <p:sp>
        <p:nvSpPr>
          <p:cNvPr id="31" name="Rectangle 30">
            <a:extLst>
              <a:ext uri="{FF2B5EF4-FFF2-40B4-BE49-F238E27FC236}">
                <a16:creationId xmlns:a16="http://schemas.microsoft.com/office/drawing/2014/main" id="{C1FC33DF-5A21-05B9-0BDE-2CA33F5E40E4}"/>
              </a:ext>
            </a:extLst>
          </p:cNvPr>
          <p:cNvSpPr/>
          <p:nvPr userDrawn="1"/>
        </p:nvSpPr>
        <p:spPr>
          <a:xfrm>
            <a:off x="9906970" y="4851665"/>
            <a:ext cx="723675" cy="1631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Bef>
                <a:spcPts val="300"/>
              </a:spcBef>
            </a:pPr>
            <a:endParaRPr lang="en-US" sz="1800" noProof="0" dirty="0" err="1"/>
          </a:p>
        </p:txBody>
      </p:sp>
      <p:grpSp>
        <p:nvGrpSpPr>
          <p:cNvPr id="32" name="Group 31">
            <a:extLst>
              <a:ext uri="{FF2B5EF4-FFF2-40B4-BE49-F238E27FC236}">
                <a16:creationId xmlns:a16="http://schemas.microsoft.com/office/drawing/2014/main" id="{8157F517-43E3-D531-8794-C0B107C40A34}"/>
              </a:ext>
            </a:extLst>
          </p:cNvPr>
          <p:cNvGrpSpPr/>
          <p:nvPr userDrawn="1"/>
        </p:nvGrpSpPr>
        <p:grpSpPr>
          <a:xfrm>
            <a:off x="9432666" y="5071122"/>
            <a:ext cx="1204929" cy="446873"/>
            <a:chOff x="6285057" y="2007141"/>
            <a:chExt cx="1676485" cy="680095"/>
          </a:xfrm>
        </p:grpSpPr>
        <p:cxnSp>
          <p:nvCxnSpPr>
            <p:cNvPr id="35" name="Straight Connector 34">
              <a:extLst>
                <a:ext uri="{FF2B5EF4-FFF2-40B4-BE49-F238E27FC236}">
                  <a16:creationId xmlns:a16="http://schemas.microsoft.com/office/drawing/2014/main" id="{132C6F8C-EA68-AF61-CB59-D40FFDB0B21E}"/>
                </a:ext>
              </a:extLst>
            </p:cNvPr>
            <p:cNvCxnSpPr>
              <a:cxnSpLocks/>
            </p:cNvCxnSpPr>
            <p:nvPr userDrawn="1"/>
          </p:nvCxnSpPr>
          <p:spPr>
            <a:xfrm>
              <a:off x="6285057" y="2007141"/>
              <a:ext cx="1676485" cy="680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5526681-806A-1321-A319-D67F0D7FCCBB}"/>
                </a:ext>
              </a:extLst>
            </p:cNvPr>
            <p:cNvCxnSpPr>
              <a:cxnSpLocks/>
            </p:cNvCxnSpPr>
            <p:nvPr userDrawn="1"/>
          </p:nvCxnSpPr>
          <p:spPr>
            <a:xfrm flipV="1">
              <a:off x="6291690" y="2014958"/>
              <a:ext cx="1657397" cy="67227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a:extLst>
              <a:ext uri="{FF2B5EF4-FFF2-40B4-BE49-F238E27FC236}">
                <a16:creationId xmlns:a16="http://schemas.microsoft.com/office/drawing/2014/main" id="{23228DB3-F811-3286-646E-6B7A885626FD}"/>
              </a:ext>
            </a:extLst>
          </p:cNvPr>
          <p:cNvCxnSpPr>
            <a:cxnSpLocks/>
          </p:cNvCxnSpPr>
          <p:nvPr userDrawn="1"/>
        </p:nvCxnSpPr>
        <p:spPr>
          <a:xfrm>
            <a:off x="9422057" y="6206311"/>
            <a:ext cx="1186016" cy="1183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9625C8C-8064-DB2F-0CA1-0AE5E2C3ED64}"/>
              </a:ext>
            </a:extLst>
          </p:cNvPr>
          <p:cNvCxnSpPr>
            <a:cxnSpLocks/>
          </p:cNvCxnSpPr>
          <p:nvPr userDrawn="1"/>
        </p:nvCxnSpPr>
        <p:spPr>
          <a:xfrm flipV="1">
            <a:off x="9419448" y="6206315"/>
            <a:ext cx="1188626" cy="1183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305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bwMode="invGray">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inv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5" name="Do not use"/>
          <p:cNvSpPr txBox="1"/>
          <p:nvPr userDrawn="1"/>
        </p:nvSpPr>
        <p:spPr bwMode="invGray">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4400" b="0" noProof="0" dirty="0">
                <a:solidFill>
                  <a:schemeClr val="bg1"/>
                </a:solidFill>
              </a:rPr>
              <a:t>If you see any </a:t>
            </a:r>
            <a:r>
              <a:rPr lang="en-US" sz="4400" b="1" i="1" noProof="0" dirty="0">
                <a:solidFill>
                  <a:schemeClr val="bg1"/>
                </a:solidFill>
              </a:rPr>
              <a:t>layouts after this one</a:t>
            </a:r>
            <a:r>
              <a:rPr lang="en-US" sz="4400" b="0" i="1" noProof="0" dirty="0">
                <a:solidFill>
                  <a:schemeClr val="bg1"/>
                </a:solidFill>
              </a:rPr>
              <a:t>,</a:t>
            </a:r>
            <a:br>
              <a:rPr lang="en-US" sz="4400" b="0" i="0" noProof="0" dirty="0">
                <a:solidFill>
                  <a:schemeClr val="bg1"/>
                </a:solidFill>
              </a:rPr>
            </a:br>
            <a:r>
              <a:rPr lang="en-US" sz="4400" b="0" noProof="0" dirty="0">
                <a:solidFill>
                  <a:schemeClr val="bg1"/>
                </a:solidFill>
              </a:rPr>
              <a:t>do not use them. These layouts </a:t>
            </a:r>
            <a:r>
              <a:rPr lang="en-US" sz="4400" b="1" i="1" u="none" noProof="0" dirty="0">
                <a:solidFill>
                  <a:schemeClr val="bg1"/>
                </a:solidFill>
              </a:rPr>
              <a:t>are not </a:t>
            </a:r>
            <a:r>
              <a:rPr lang="en-US" sz="4400" b="0" noProof="0" dirty="0">
                <a:solidFill>
                  <a:schemeClr val="bg1"/>
                </a:solidFill>
              </a:rPr>
              <a:t>part of our corporate template.</a:t>
            </a:r>
            <a:br>
              <a:rPr lang="en-US" sz="2800" b="0" noProof="0" dirty="0">
                <a:solidFill>
                  <a:schemeClr val="bg1"/>
                </a:solidFill>
              </a:rPr>
            </a:br>
            <a:br>
              <a:rPr lang="en-US" sz="2800" b="0" noProof="0" dirty="0">
                <a:solidFill>
                  <a:schemeClr val="bg1"/>
                </a:solidFill>
              </a:rPr>
            </a:br>
            <a:endParaRPr lang="en-US"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6" y="3391414"/>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invGray">
          <a:xfrm>
            <a:off x="430214" y="2780879"/>
            <a:ext cx="10152346" cy="1862048"/>
          </a:xfrm>
          <a:prstGeom prst="rect">
            <a:avLst/>
          </a:prstGeom>
        </p:spPr>
        <p:txBody>
          <a:bodyPr wrap="square">
            <a:spAutoFit/>
          </a:bodyPr>
          <a:lstStyle/>
          <a:p>
            <a:pPr algn="ctr"/>
            <a:r>
              <a:rPr lang="en-US" sz="11500" b="1" i="1" noProof="0" dirty="0">
                <a:solidFill>
                  <a:schemeClr val="bg1"/>
                </a:solidFill>
              </a:rPr>
              <a:t>Do not use </a:t>
            </a:r>
            <a:endParaRPr lang="en-US" sz="20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bwMode="invGray">
          <a:xfrm>
            <a:off x="430214" y="5186455"/>
            <a:ext cx="11356974" cy="90794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1800" b="0" noProof="0" dirty="0">
                <a:solidFill>
                  <a:schemeClr val="bg1"/>
                </a:solidFill>
              </a:rPr>
              <a:t>Due to PowerPoint’s standard Copy/Paste functionality extra undesirable layouts can appear.</a:t>
            </a:r>
            <a:endParaRPr lang="en-US" sz="1800" dirty="0"/>
          </a:p>
          <a:p>
            <a:pPr marL="0" marR="0" indent="0" algn="ctr" fontAlgn="auto">
              <a:lnSpc>
                <a:spcPct val="100000"/>
              </a:lnSpc>
              <a:spcBef>
                <a:spcPts val="600"/>
              </a:spcBef>
              <a:spcAft>
                <a:spcPts val="0"/>
              </a:spcAft>
              <a:buClr>
                <a:srgbClr val="003755"/>
              </a:buClr>
              <a:buSzTx/>
              <a:buFontTx/>
              <a:buNone/>
              <a:tabLst/>
            </a:pPr>
            <a:r>
              <a:rPr lang="en-US" sz="1800" b="0" noProof="0" dirty="0">
                <a:solidFill>
                  <a:schemeClr val="bg1"/>
                </a:solidFill>
              </a:rPr>
              <a:t>Also notice: Layouts after this might contain potential confidential information.</a:t>
            </a:r>
            <a:br>
              <a:rPr lang="en-US" sz="1800" b="0" noProof="0" dirty="0">
                <a:solidFill>
                  <a:schemeClr val="bg1"/>
                </a:solidFill>
              </a:rPr>
            </a:br>
            <a:endParaRPr lang="en-US"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bwMode="invGray">
          <a:xfrm>
            <a:off x="0" y="6912000"/>
            <a:ext cx="0" cy="0"/>
          </a:xfrm>
          <a:prstGeom prst="rect">
            <a:avLst/>
          </a:prstGeom>
        </p:spPr>
        <p:txBody>
          <a:bodyPr/>
          <a:lstStyle>
            <a:lvl1pPr>
              <a:defRPr>
                <a:noFill/>
              </a:defRPr>
            </a:lvl1pPr>
          </a:lstStyle>
          <a:p>
            <a:fld id="{1898AB6C-F92C-44E8-BB87-DFC9496B9D55}" type="datetime4">
              <a:rPr lang="en-US" smtClean="0"/>
              <a:t>August 3, 2023</a:t>
            </a:fld>
            <a:endParaRPr lang="en-US"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bwMode="invGray">
          <a:xfrm>
            <a:off x="0" y="6912000"/>
            <a:ext cx="0" cy="0"/>
          </a:xfrm>
          <a:prstGeom prst="rect">
            <a:avLst/>
          </a:prstGeom>
        </p:spPr>
        <p:txBody>
          <a:bodyPr/>
          <a:lstStyle>
            <a:lvl1pPr>
              <a:defRPr>
                <a:noFill/>
              </a:defRPr>
            </a:lvl1pPr>
          </a:lstStyle>
          <a:p>
            <a:endParaRPr lang="en-US"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bwMode="invGray">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165314624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ags" Target="../tags/tag1.xml"/><Relationship Id="rId47" Type="http://schemas.openxmlformats.org/officeDocument/2006/relationships/tags" Target="../tags/tag6.xml"/><Relationship Id="rId50" Type="http://schemas.openxmlformats.org/officeDocument/2006/relationships/tags" Target="../tags/tag9.xml"/><Relationship Id="rId55" Type="http://schemas.openxmlformats.org/officeDocument/2006/relationships/tags" Target="../tags/tag14.xml"/><Relationship Id="rId63" Type="http://schemas.openxmlformats.org/officeDocument/2006/relationships/tags" Target="../tags/tag2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4.xml"/><Relationship Id="rId53" Type="http://schemas.openxmlformats.org/officeDocument/2006/relationships/tags" Target="../tags/tag12.xml"/><Relationship Id="rId58" Type="http://schemas.openxmlformats.org/officeDocument/2006/relationships/tags" Target="../tags/tag17.xml"/><Relationship Id="rId66" Type="http://schemas.openxmlformats.org/officeDocument/2006/relationships/image" Target="../media/image2.svg"/><Relationship Id="rId5" Type="http://schemas.openxmlformats.org/officeDocument/2006/relationships/slideLayout" Target="../slideLayouts/slideLayout5.xml"/><Relationship Id="rId61" Type="http://schemas.openxmlformats.org/officeDocument/2006/relationships/tags" Target="../tags/tag20.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ags" Target="../tags/tag2.xml"/><Relationship Id="rId48" Type="http://schemas.openxmlformats.org/officeDocument/2006/relationships/tags" Target="../tags/tag7.xml"/><Relationship Id="rId56" Type="http://schemas.openxmlformats.org/officeDocument/2006/relationships/tags" Target="../tags/tag15.xml"/><Relationship Id="rId64" Type="http://schemas.openxmlformats.org/officeDocument/2006/relationships/tags" Target="../tags/tag23.xml"/><Relationship Id="rId8" Type="http://schemas.openxmlformats.org/officeDocument/2006/relationships/slideLayout" Target="../slideLayouts/slideLayout8.xml"/><Relationship Id="rId51" Type="http://schemas.openxmlformats.org/officeDocument/2006/relationships/tags" Target="../tags/tag1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5.xml"/><Relationship Id="rId59" Type="http://schemas.openxmlformats.org/officeDocument/2006/relationships/tags" Target="../tags/tag18.xml"/><Relationship Id="rId20" Type="http://schemas.openxmlformats.org/officeDocument/2006/relationships/slideLayout" Target="../slideLayouts/slideLayout20.xml"/><Relationship Id="rId41" Type="http://schemas.openxmlformats.org/officeDocument/2006/relationships/theme" Target="../theme/theme1.xml"/><Relationship Id="rId54" Type="http://schemas.openxmlformats.org/officeDocument/2006/relationships/tags" Target="../tags/tag13.xml"/><Relationship Id="rId62" Type="http://schemas.openxmlformats.org/officeDocument/2006/relationships/tags" Target="../tags/tag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8.xml"/><Relationship Id="rId57" Type="http://schemas.openxmlformats.org/officeDocument/2006/relationships/tags" Target="../tags/tag1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tags" Target="../tags/tag3.xml"/><Relationship Id="rId52" Type="http://schemas.openxmlformats.org/officeDocument/2006/relationships/tags" Target="../tags/tag11.xml"/><Relationship Id="rId60" Type="http://schemas.openxmlformats.org/officeDocument/2006/relationships/tags" Target="../tags/tag19.xml"/><Relationship Id="rId65"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grpSp>
        <p:nvGrpSpPr>
          <p:cNvPr id="33" name="Group guide" hidden="1">
            <a:extLst>
              <a:ext uri="{FF2B5EF4-FFF2-40B4-BE49-F238E27FC236}">
                <a16:creationId xmlns:a16="http://schemas.microsoft.com/office/drawing/2014/main" id="{AF56D866-B789-C130-77E4-8967E377B6C7}"/>
              </a:ext>
            </a:extLst>
          </p:cNvPr>
          <p:cNvGrpSpPr/>
          <p:nvPr userDrawn="1"/>
        </p:nvGrpSpPr>
        <p:grpSpPr>
          <a:xfrm>
            <a:off x="360000" y="359997"/>
            <a:ext cx="11468588" cy="6138003"/>
            <a:chOff x="360000" y="359997"/>
            <a:chExt cx="11468588" cy="6138003"/>
          </a:xfrm>
        </p:grpSpPr>
        <p:sp>
          <p:nvSpPr>
            <p:cNvPr id="6" name="C">
              <a:extLst>
                <a:ext uri="{FF2B5EF4-FFF2-40B4-BE49-F238E27FC236}">
                  <a16:creationId xmlns:a16="http://schemas.microsoft.com/office/drawing/2014/main" id="{1C4B9106-8C42-4FD6-BE41-D1A11D08B0DE}"/>
                </a:ext>
              </a:extLst>
            </p:cNvPr>
            <p:cNvSpPr/>
            <p:nvPr userDrawn="1">
              <p:custDataLst>
                <p:tags r:id="rId42"/>
              </p:custDataLst>
            </p:nvPr>
          </p:nvSpPr>
          <p:spPr>
            <a:xfrm>
              <a:off x="360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2" name="1-">
              <a:extLst>
                <a:ext uri="{FF2B5EF4-FFF2-40B4-BE49-F238E27FC236}">
                  <a16:creationId xmlns:a16="http://schemas.microsoft.com/office/drawing/2014/main" id="{881042B9-FC01-4F98-ACD8-49BC2F3E922C}"/>
                </a:ext>
              </a:extLst>
            </p:cNvPr>
            <p:cNvSpPr/>
            <p:nvPr userDrawn="1">
              <p:custDataLst>
                <p:tags r:id="rId43"/>
              </p:custDataLst>
            </p:nvPr>
          </p:nvSpPr>
          <p:spPr>
            <a:xfrm>
              <a:off x="1151000" y="360000"/>
              <a:ext cx="180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4" name="C">
              <a:extLst>
                <a:ext uri="{FF2B5EF4-FFF2-40B4-BE49-F238E27FC236}">
                  <a16:creationId xmlns:a16="http://schemas.microsoft.com/office/drawing/2014/main" id="{59C7C277-9424-433C-8660-29713F1B7FB3}"/>
                </a:ext>
              </a:extLst>
            </p:cNvPr>
            <p:cNvSpPr/>
            <p:nvPr userDrawn="1">
              <p:custDataLst>
                <p:tags r:id="rId44"/>
              </p:custDataLst>
            </p:nvPr>
          </p:nvSpPr>
          <p:spPr>
            <a:xfrm>
              <a:off x="1103758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6" name="1">
              <a:extLst>
                <a:ext uri="{FF2B5EF4-FFF2-40B4-BE49-F238E27FC236}">
                  <a16:creationId xmlns:a16="http://schemas.microsoft.com/office/drawing/2014/main" id="{AD6D570A-8EAB-4316-A81F-BA83274CE3DF}"/>
                </a:ext>
              </a:extLst>
            </p:cNvPr>
            <p:cNvSpPr/>
            <p:nvPr userDrawn="1">
              <p:custDataLst>
                <p:tags r:id="rId45"/>
              </p:custDataLst>
            </p:nvPr>
          </p:nvSpPr>
          <p:spPr>
            <a:xfrm>
              <a:off x="2123710" y="359997"/>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8" name="C">
              <a:extLst>
                <a:ext uri="{FF2B5EF4-FFF2-40B4-BE49-F238E27FC236}">
                  <a16:creationId xmlns:a16="http://schemas.microsoft.com/office/drawing/2014/main" id="{AF9B7D13-D0E0-4CE3-8CA5-02630940ED38}"/>
                </a:ext>
              </a:extLst>
            </p:cNvPr>
            <p:cNvSpPr/>
            <p:nvPr userDrawn="1">
              <p:custDataLst>
                <p:tags r:id="rId46"/>
              </p:custDataLst>
            </p:nvPr>
          </p:nvSpPr>
          <p:spPr>
            <a:xfrm>
              <a:off x="10068154"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0" name="1">
              <a:extLst>
                <a:ext uri="{FF2B5EF4-FFF2-40B4-BE49-F238E27FC236}">
                  <a16:creationId xmlns:a16="http://schemas.microsoft.com/office/drawing/2014/main" id="{033FDCAC-185D-4077-BE01-7E2E533BA124}"/>
                </a:ext>
              </a:extLst>
            </p:cNvPr>
            <p:cNvSpPr/>
            <p:nvPr userDrawn="1">
              <p:custDataLst>
                <p:tags r:id="rId47"/>
              </p:custDataLst>
            </p:nvPr>
          </p:nvSpPr>
          <p:spPr>
            <a:xfrm>
              <a:off x="309300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2" name="C">
              <a:extLst>
                <a:ext uri="{FF2B5EF4-FFF2-40B4-BE49-F238E27FC236}">
                  <a16:creationId xmlns:a16="http://schemas.microsoft.com/office/drawing/2014/main" id="{59D95ABC-476B-43DD-B11D-841FD1CCCE12}"/>
                </a:ext>
              </a:extLst>
            </p:cNvPr>
            <p:cNvSpPr/>
            <p:nvPr userDrawn="1">
              <p:custDataLst>
                <p:tags r:id="rId48"/>
              </p:custDataLst>
            </p:nvPr>
          </p:nvSpPr>
          <p:spPr>
            <a:xfrm>
              <a:off x="909820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4" name="1">
              <a:extLst>
                <a:ext uri="{FF2B5EF4-FFF2-40B4-BE49-F238E27FC236}">
                  <a16:creationId xmlns:a16="http://schemas.microsoft.com/office/drawing/2014/main" id="{5786BE75-81AB-4139-B2E5-FC8F4EB28B66}"/>
                </a:ext>
              </a:extLst>
            </p:cNvPr>
            <p:cNvSpPr/>
            <p:nvPr userDrawn="1">
              <p:custDataLst>
                <p:tags r:id="rId49"/>
              </p:custDataLst>
            </p:nvPr>
          </p:nvSpPr>
          <p:spPr>
            <a:xfrm>
              <a:off x="4064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6" name="C">
              <a:extLst>
                <a:ext uri="{FF2B5EF4-FFF2-40B4-BE49-F238E27FC236}">
                  <a16:creationId xmlns:a16="http://schemas.microsoft.com/office/drawing/2014/main" id="{129A9A3B-B084-4187-8ACA-4F0D6C08FE4E}"/>
                </a:ext>
              </a:extLst>
            </p:cNvPr>
            <p:cNvSpPr/>
            <p:nvPr userDrawn="1">
              <p:custDataLst>
                <p:tags r:id="rId50"/>
              </p:custDataLst>
            </p:nvPr>
          </p:nvSpPr>
          <p:spPr>
            <a:xfrm>
              <a:off x="8128823"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8" name="1">
              <a:extLst>
                <a:ext uri="{FF2B5EF4-FFF2-40B4-BE49-F238E27FC236}">
                  <a16:creationId xmlns:a16="http://schemas.microsoft.com/office/drawing/2014/main" id="{DEC24EF5-2922-409A-98A1-4BE1189C8532}"/>
                </a:ext>
              </a:extLst>
            </p:cNvPr>
            <p:cNvSpPr/>
            <p:nvPr userDrawn="1">
              <p:custDataLst>
                <p:tags r:id="rId51"/>
              </p:custDataLst>
            </p:nvPr>
          </p:nvSpPr>
          <p:spPr>
            <a:xfrm>
              <a:off x="5035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0" name="C">
              <a:extLst>
                <a:ext uri="{FF2B5EF4-FFF2-40B4-BE49-F238E27FC236}">
                  <a16:creationId xmlns:a16="http://schemas.microsoft.com/office/drawing/2014/main" id="{9E90051A-07FE-4055-B29A-3240854D0EDD}"/>
                </a:ext>
              </a:extLst>
            </p:cNvPr>
            <p:cNvSpPr/>
            <p:nvPr userDrawn="1">
              <p:custDataLst>
                <p:tags r:id="rId52"/>
              </p:custDataLst>
            </p:nvPr>
          </p:nvSpPr>
          <p:spPr>
            <a:xfrm>
              <a:off x="715732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2" name="1">
              <a:extLst>
                <a:ext uri="{FF2B5EF4-FFF2-40B4-BE49-F238E27FC236}">
                  <a16:creationId xmlns:a16="http://schemas.microsoft.com/office/drawing/2014/main" id="{A3700F78-6579-4287-82B2-6DFA45008FBC}"/>
                </a:ext>
              </a:extLst>
            </p:cNvPr>
            <p:cNvSpPr/>
            <p:nvPr userDrawn="1">
              <p:custDataLst>
                <p:tags r:id="rId53"/>
              </p:custDataLst>
            </p:nvPr>
          </p:nvSpPr>
          <p:spPr>
            <a:xfrm>
              <a:off x="6007384"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4" name="C">
              <a:extLst>
                <a:ext uri="{FF2B5EF4-FFF2-40B4-BE49-F238E27FC236}">
                  <a16:creationId xmlns:a16="http://schemas.microsoft.com/office/drawing/2014/main" id="{1DA00B94-1AAF-46A9-9411-BB34A0426C6A}"/>
                </a:ext>
              </a:extLst>
            </p:cNvPr>
            <p:cNvSpPr/>
            <p:nvPr userDrawn="1">
              <p:custDataLst>
                <p:tags r:id="rId54"/>
              </p:custDataLst>
            </p:nvPr>
          </p:nvSpPr>
          <p:spPr>
            <a:xfrm>
              <a:off x="618604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6" name="1">
              <a:extLst>
                <a:ext uri="{FF2B5EF4-FFF2-40B4-BE49-F238E27FC236}">
                  <a16:creationId xmlns:a16="http://schemas.microsoft.com/office/drawing/2014/main" id="{ECDF4EC4-C654-4CC0-A697-7C7F76265642}"/>
                </a:ext>
              </a:extLst>
            </p:cNvPr>
            <p:cNvSpPr/>
            <p:nvPr userDrawn="1">
              <p:custDataLst>
                <p:tags r:id="rId55"/>
              </p:custDataLst>
            </p:nvPr>
          </p:nvSpPr>
          <p:spPr>
            <a:xfrm>
              <a:off x="6975706"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8" name="C">
              <a:extLst>
                <a:ext uri="{FF2B5EF4-FFF2-40B4-BE49-F238E27FC236}">
                  <a16:creationId xmlns:a16="http://schemas.microsoft.com/office/drawing/2014/main" id="{6A79D1EE-D920-468B-9064-1E73DB948D90}"/>
                </a:ext>
              </a:extLst>
            </p:cNvPr>
            <p:cNvSpPr/>
            <p:nvPr userDrawn="1">
              <p:custDataLst>
                <p:tags r:id="rId56"/>
              </p:custDataLst>
            </p:nvPr>
          </p:nvSpPr>
          <p:spPr>
            <a:xfrm>
              <a:off x="521628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0" name="1">
              <a:extLst>
                <a:ext uri="{FF2B5EF4-FFF2-40B4-BE49-F238E27FC236}">
                  <a16:creationId xmlns:a16="http://schemas.microsoft.com/office/drawing/2014/main" id="{B375DE0F-1FC3-4AAD-B356-C9A3A482C506}"/>
                </a:ext>
              </a:extLst>
            </p:cNvPr>
            <p:cNvSpPr/>
            <p:nvPr userDrawn="1">
              <p:custDataLst>
                <p:tags r:id="rId57"/>
              </p:custDataLst>
            </p:nvPr>
          </p:nvSpPr>
          <p:spPr>
            <a:xfrm>
              <a:off x="7948823"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2" name="C">
              <a:extLst>
                <a:ext uri="{FF2B5EF4-FFF2-40B4-BE49-F238E27FC236}">
                  <a16:creationId xmlns:a16="http://schemas.microsoft.com/office/drawing/2014/main" id="{82A4A22E-F58E-400A-BF42-0B345083C2DA}"/>
                </a:ext>
              </a:extLst>
            </p:cNvPr>
            <p:cNvSpPr/>
            <p:nvPr userDrawn="1">
              <p:custDataLst>
                <p:tags r:id="rId58"/>
              </p:custDataLst>
            </p:nvPr>
          </p:nvSpPr>
          <p:spPr>
            <a:xfrm>
              <a:off x="424426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4" name="1">
              <a:extLst>
                <a:ext uri="{FF2B5EF4-FFF2-40B4-BE49-F238E27FC236}">
                  <a16:creationId xmlns:a16="http://schemas.microsoft.com/office/drawing/2014/main" id="{18F2331C-BB65-4FCB-BB33-C3286B6868D4}"/>
                </a:ext>
              </a:extLst>
            </p:cNvPr>
            <p:cNvSpPr/>
            <p:nvPr userDrawn="1">
              <p:custDataLst>
                <p:tags r:id="rId59"/>
              </p:custDataLst>
            </p:nvPr>
          </p:nvSpPr>
          <p:spPr>
            <a:xfrm>
              <a:off x="8918208"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6" name="C">
              <a:extLst>
                <a:ext uri="{FF2B5EF4-FFF2-40B4-BE49-F238E27FC236}">
                  <a16:creationId xmlns:a16="http://schemas.microsoft.com/office/drawing/2014/main" id="{0B31BD39-E957-4B61-99A5-4BA424B9346E}"/>
                </a:ext>
              </a:extLst>
            </p:cNvPr>
            <p:cNvSpPr/>
            <p:nvPr userDrawn="1">
              <p:custDataLst>
                <p:tags r:id="rId60"/>
              </p:custDataLst>
            </p:nvPr>
          </p:nvSpPr>
          <p:spPr>
            <a:xfrm>
              <a:off x="327341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8" name="1">
              <a:extLst>
                <a:ext uri="{FF2B5EF4-FFF2-40B4-BE49-F238E27FC236}">
                  <a16:creationId xmlns:a16="http://schemas.microsoft.com/office/drawing/2014/main" id="{51C7EEDE-B06B-4A00-9549-E9285576C892}"/>
                </a:ext>
              </a:extLst>
            </p:cNvPr>
            <p:cNvSpPr/>
            <p:nvPr userDrawn="1">
              <p:custDataLst>
                <p:tags r:id="rId61"/>
              </p:custDataLst>
            </p:nvPr>
          </p:nvSpPr>
          <p:spPr>
            <a:xfrm>
              <a:off x="10859298" y="359998"/>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0" name="C">
              <a:extLst>
                <a:ext uri="{FF2B5EF4-FFF2-40B4-BE49-F238E27FC236}">
                  <a16:creationId xmlns:a16="http://schemas.microsoft.com/office/drawing/2014/main" id="{346FE888-2B04-40EA-9D03-3CBF808A53C4}"/>
                </a:ext>
              </a:extLst>
            </p:cNvPr>
            <p:cNvSpPr/>
            <p:nvPr userDrawn="1">
              <p:custDataLst>
                <p:tags r:id="rId62"/>
              </p:custDataLst>
            </p:nvPr>
          </p:nvSpPr>
          <p:spPr>
            <a:xfrm>
              <a:off x="230197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2" name="1">
              <a:extLst>
                <a:ext uri="{FF2B5EF4-FFF2-40B4-BE49-F238E27FC236}">
                  <a16:creationId xmlns:a16="http://schemas.microsoft.com/office/drawing/2014/main" id="{8ED580F1-63D4-4934-8F07-895D75D68EFC}"/>
                </a:ext>
              </a:extLst>
            </p:cNvPr>
            <p:cNvSpPr/>
            <p:nvPr userDrawn="1">
              <p:custDataLst>
                <p:tags r:id="rId63"/>
              </p:custDataLst>
            </p:nvPr>
          </p:nvSpPr>
          <p:spPr>
            <a:xfrm>
              <a:off x="988971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4" name="C">
              <a:extLst>
                <a:ext uri="{FF2B5EF4-FFF2-40B4-BE49-F238E27FC236}">
                  <a16:creationId xmlns:a16="http://schemas.microsoft.com/office/drawing/2014/main" id="{64E6E6C5-4F17-4E72-A63A-4DC01755A9FF}"/>
                </a:ext>
              </a:extLst>
            </p:cNvPr>
            <p:cNvSpPr/>
            <p:nvPr userDrawn="1">
              <p:custDataLst>
                <p:tags r:id="rId64"/>
              </p:custDataLst>
            </p:nvPr>
          </p:nvSpPr>
          <p:spPr>
            <a:xfrm>
              <a:off x="1331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grpSp>
      <p:sp>
        <p:nvSpPr>
          <p:cNvPr id="2" name="Dynamic legal" descr="{&quot;templafy&quot;:{&quot;id&quot;:&quot;e3248eb2-1fe7-4b89-b73c-410fa614c6be&quot;}}">
            <a:extLst>
              <a:ext uri="{FF2B5EF4-FFF2-40B4-BE49-F238E27FC236}">
                <a16:creationId xmlns:a16="http://schemas.microsoft.com/office/drawing/2014/main" id="{0893D05B-A6A8-D2E4-8BA6-4BD65C444FD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fdc7c38c-d80d-4c2a-9cb4-9d1c20787651&quot;}}" hidden="1" title="Form.Cigna_Confidentiality.Cigna_healthcareConfidentiality">
            <a:extLst>
              <a:ext uri="{FF2B5EF4-FFF2-40B4-BE49-F238E27FC236}">
                <a16:creationId xmlns:a16="http://schemas.microsoft.com/office/drawing/2014/main" id="{6898D8C0-70A7-8B0E-B476-D6CFB5D968C9}"/>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5" name="Logo">
            <a:extLst>
              <a:ext uri="{FF2B5EF4-FFF2-40B4-BE49-F238E27FC236}">
                <a16:creationId xmlns:a16="http://schemas.microsoft.com/office/drawing/2014/main" id="{6D84D65A-09B0-E86C-A9C7-85A161713406}"/>
              </a:ext>
            </a:extLst>
          </p:cNvPr>
          <p:cNvPicPr>
            <a:picLocks noChangeAspect="1"/>
          </p:cNvPicPr>
          <p:nvPr userDrawn="1"/>
        </p:nvPicPr>
        <p:blipFill>
          <a:blip r:embed="rId65">
            <a:extLst>
              <a:ext uri="{28A0092B-C50C-407E-A947-70E740481C1C}">
                <a14:useLocalDpi xmlns:a14="http://schemas.microsoft.com/office/drawing/2010/main" val="0"/>
              </a:ext>
              <a:ext uri="{96DAC541-7B7A-43D3-8B79-37D633B846F1}">
                <asvg:svgBlip xmlns:asvg="http://schemas.microsoft.com/office/drawing/2016/SVG/main" r:embed="rId66"/>
              </a:ext>
            </a:extLst>
          </a:blip>
          <a:srcRect/>
          <a:stretch/>
        </p:blipFill>
        <p:spPr>
          <a:xfrm>
            <a:off x="360000" y="6067943"/>
            <a:ext cx="792000" cy="430177"/>
          </a:xfrm>
          <a:prstGeom prst="rect">
            <a:avLst/>
          </a:prstGeom>
        </p:spPr>
      </p:pic>
      <p:sp>
        <p:nvSpPr>
          <p:cNvPr id="3" name="Text Placeholder 2"/>
          <p:cNvSpPr>
            <a:spLocks noGrp="1"/>
          </p:cNvSpPr>
          <p:nvPr>
            <p:ph type="body" idx="1"/>
          </p:nvPr>
        </p:nvSpPr>
        <p:spPr>
          <a:xfrm>
            <a:off x="360000" y="1548000"/>
            <a:ext cx="11472411" cy="4377600"/>
          </a:xfrm>
          <a:prstGeom prst="rect">
            <a:avLst/>
          </a:prstGeom>
        </p:spPr>
        <p:txBody>
          <a:bodyPr vert="horz" lIns="0" tIns="0" rIns="0" bIns="0" rtlCol="0">
            <a:noAutofit/>
          </a:bodyPr>
          <a:lstStyle/>
          <a:p>
            <a:pPr lvl="0"/>
            <a:r>
              <a:rPr lang="en-US" noProof="0" dirty="0"/>
              <a:t>Level 1</a:t>
            </a:r>
            <a:endParaRPr lang="en-US" dirty="0"/>
          </a:p>
          <a:p>
            <a:pPr lvl="1"/>
            <a:r>
              <a:rPr lang="en-US" noProof="0" dirty="0"/>
              <a:t>Level 2</a:t>
            </a:r>
            <a:endParaRPr lang="en-US" dirty="0"/>
          </a:p>
          <a:p>
            <a:pPr lvl="2"/>
            <a:r>
              <a:rPr lang="en-US" noProof="0" dirty="0"/>
              <a:t>Level 3</a:t>
            </a:r>
            <a:endParaRPr lang="en-US" dirty="0"/>
          </a:p>
          <a:p>
            <a:pPr lvl="3"/>
            <a:r>
              <a:rPr lang="en-US" noProof="0" dirty="0"/>
              <a:t>Level 4, Header</a:t>
            </a:r>
            <a:endParaRPr lang="en-US" dirty="0"/>
          </a:p>
          <a:p>
            <a:pPr lvl="4"/>
            <a:r>
              <a:rPr lang="en-US" noProof="0" dirty="0"/>
              <a:t>Level 5, Body</a:t>
            </a:r>
            <a:endParaRPr lang="en-US" dirty="0"/>
          </a:p>
          <a:p>
            <a:pPr lvl="5"/>
            <a:r>
              <a:rPr lang="en-US" noProof="0" dirty="0"/>
              <a:t>Level 6</a:t>
            </a:r>
            <a:endParaRPr lang="en-US" dirty="0"/>
          </a:p>
          <a:p>
            <a:pPr lvl="6"/>
            <a:r>
              <a:rPr lang="en-US" noProof="0" dirty="0"/>
              <a:t>Level 7, Small Header</a:t>
            </a:r>
            <a:endParaRPr lang="en-US" dirty="0"/>
          </a:p>
          <a:p>
            <a:pPr lvl="7"/>
            <a:r>
              <a:rPr lang="en-US" noProof="0" dirty="0"/>
              <a:t>Level 8, Small Body</a:t>
            </a:r>
            <a:endParaRPr lang="en-US" dirty="0"/>
          </a:p>
          <a:p>
            <a:pPr lvl="8"/>
            <a:r>
              <a:rPr lang="en-US" noProof="0" dirty="0"/>
              <a:t>Level 9, Infographic</a:t>
            </a:r>
            <a:endParaRPr lang="en-US"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360000" y="360000"/>
            <a:ext cx="11473200" cy="1188000"/>
          </a:xfrm>
          <a:prstGeom prst="rect">
            <a:avLst/>
          </a:prstGeom>
        </p:spPr>
        <p:txBody>
          <a:bodyPr vert="horz" lIns="0" tIns="0" rIns="0" bIns="0" rtlCol="0" anchor="t" anchorCtr="0">
            <a:noAutofit/>
          </a:bodyPr>
          <a:lstStyle/>
          <a:p>
            <a:r>
              <a:rPr lang="en-US" dirty="0"/>
              <a:t>Click to add title</a:t>
            </a:r>
            <a:endParaRPr lang="en-US"/>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473199" y="6318000"/>
            <a:ext cx="359212" cy="180000"/>
          </a:xfrm>
          <a:prstGeom prst="rect">
            <a:avLst/>
          </a:prstGeom>
        </p:spPr>
        <p:txBody>
          <a:bodyPr vert="horz" lIns="0" tIns="0" rIns="0" bIns="0" rtlCol="0" anchor="b" anchorCtr="0"/>
          <a:lstStyle>
            <a:lvl1pPr algn="r">
              <a:defRPr sz="1000" b="1" spc="0" baseline="0">
                <a:solidFill>
                  <a:schemeClr val="accent1"/>
                </a:solidFill>
                <a:latin typeface="Arial Narrow" panose="020B0606020202030204" pitchFamily="34" charset="0"/>
              </a:defRPr>
            </a:lvl1pPr>
          </a:lstStyle>
          <a:p>
            <a:fld id="{23AA811B-2EBD-4900-905E-5BE206449611}" type="slidenum">
              <a:rPr lang="en-US" smtClean="0"/>
              <a:pPr/>
              <a:t>‹#›</a:t>
            </a:fld>
            <a:endParaRPr lang="en-US" dirty="0"/>
          </a:p>
        </p:txBody>
      </p:sp>
      <p:sp>
        <p:nvSpPr>
          <p:cNvPr id="41" name="Footer Placeholder 40">
            <a:extLst>
              <a:ext uri="{FF2B5EF4-FFF2-40B4-BE49-F238E27FC236}">
                <a16:creationId xmlns:a16="http://schemas.microsoft.com/office/drawing/2014/main" id="{D26C0B3A-4C90-B9B9-20DB-869AD857A6E1}"/>
              </a:ext>
            </a:extLst>
          </p:cNvPr>
          <p:cNvSpPr>
            <a:spLocks noGrp="1"/>
          </p:cNvSpPr>
          <p:nvPr>
            <p:ph type="ftr" sz="quarter" idx="3"/>
          </p:nvPr>
        </p:nvSpPr>
        <p:spPr>
          <a:xfrm>
            <a:off x="6541200" y="6318000"/>
            <a:ext cx="3343898" cy="180000"/>
          </a:xfrm>
          <a:prstGeom prst="rect">
            <a:avLst/>
          </a:prstGeom>
        </p:spPr>
        <p:txBody>
          <a:bodyPr vert="horz" lIns="0" tIns="0" rIns="0" bIns="0" rtlCol="0" anchor="b" anchorCtr="0"/>
          <a:lstStyle>
            <a:lvl1pPr algn="r">
              <a:defRPr sz="1000">
                <a:solidFill>
                  <a:schemeClr val="accent1"/>
                </a:solidFill>
                <a:latin typeface="Arial Narrow" panose="020B0606020202030204" pitchFamily="34" charset="0"/>
              </a:defRPr>
            </a:lvl1pPr>
          </a:lstStyle>
          <a:p>
            <a:endParaRPr lang="en-US" dirty="0"/>
          </a:p>
        </p:txBody>
      </p:sp>
      <p:sp>
        <p:nvSpPr>
          <p:cNvPr id="4" name="Date Placeholder 3">
            <a:extLst>
              <a:ext uri="{FF2B5EF4-FFF2-40B4-BE49-F238E27FC236}">
                <a16:creationId xmlns:a16="http://schemas.microsoft.com/office/drawing/2014/main" id="{007AFD59-923C-2169-5C83-6741570A268E}"/>
              </a:ext>
            </a:extLst>
          </p:cNvPr>
          <p:cNvSpPr>
            <a:spLocks noGrp="1"/>
          </p:cNvSpPr>
          <p:nvPr>
            <p:ph type="dt" sz="half" idx="2"/>
          </p:nvPr>
        </p:nvSpPr>
        <p:spPr>
          <a:xfrm>
            <a:off x="9885098" y="6318000"/>
            <a:ext cx="1588102" cy="180000"/>
          </a:xfrm>
          <a:prstGeom prst="rect">
            <a:avLst/>
          </a:prstGeom>
        </p:spPr>
        <p:txBody>
          <a:bodyPr vert="horz" lIns="0" tIns="0" rIns="0" bIns="0" rtlCol="0" anchor="b" anchorCtr="0"/>
          <a:lstStyle>
            <a:lvl1pPr algn="r">
              <a:defRPr lang="en-US" sz="1000" kern="1200" cap="none" spc="0" baseline="0" smtClean="0">
                <a:solidFill>
                  <a:schemeClr val="accent1"/>
                </a:solidFill>
                <a:latin typeface="Arial Narrow" panose="020B0606020202030204" pitchFamily="34" charset="0"/>
                <a:ea typeface="+mn-ea"/>
                <a:cs typeface="+mn-cs"/>
              </a:defRPr>
            </a:lvl1pPr>
          </a:lstStyle>
          <a:p>
            <a:fld id="{28609873-2B9C-41A1-868D-0951AEC96D54}" type="datetime4">
              <a:rPr lang="en-US" smtClean="0"/>
              <a:pPr/>
              <a:t>August 3, 2023</a:t>
            </a:fld>
            <a:endParaRPr lang="en-US" dirty="0"/>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94" r:id="rId2"/>
    <p:sldLayoutId id="2147483818" r:id="rId3"/>
    <p:sldLayoutId id="2147483819" r:id="rId4"/>
    <p:sldLayoutId id="2147483820" r:id="rId5"/>
    <p:sldLayoutId id="2147483821" r:id="rId6"/>
    <p:sldLayoutId id="2147483822" r:id="rId7"/>
    <p:sldLayoutId id="2147483826" r:id="rId8"/>
    <p:sldLayoutId id="2147483827" r:id="rId9"/>
    <p:sldLayoutId id="2147483828" r:id="rId10"/>
    <p:sldLayoutId id="2147483829" r:id="rId11"/>
    <p:sldLayoutId id="2147483830" r:id="rId12"/>
    <p:sldLayoutId id="2147483831" r:id="rId13"/>
    <p:sldLayoutId id="2147483737" r:id="rId14"/>
    <p:sldLayoutId id="2147483731" r:id="rId15"/>
    <p:sldLayoutId id="2147483832" r:id="rId16"/>
    <p:sldLayoutId id="2147483833" r:id="rId17"/>
    <p:sldLayoutId id="2147483841" r:id="rId18"/>
    <p:sldLayoutId id="2147483843" r:id="rId19"/>
    <p:sldLayoutId id="2147483842" r:id="rId20"/>
    <p:sldLayoutId id="2147483801" r:id="rId21"/>
    <p:sldLayoutId id="2147483834" r:id="rId22"/>
    <p:sldLayoutId id="2147483806" r:id="rId23"/>
    <p:sldLayoutId id="2147483837" r:id="rId24"/>
    <p:sldLayoutId id="2147483807" r:id="rId25"/>
    <p:sldLayoutId id="2147483838" r:id="rId26"/>
    <p:sldLayoutId id="2147483808" r:id="rId27"/>
    <p:sldLayoutId id="2147483840" r:id="rId28"/>
    <p:sldLayoutId id="2147483839" r:id="rId29"/>
    <p:sldLayoutId id="2147483809" r:id="rId30"/>
    <p:sldLayoutId id="2147483810" r:id="rId31"/>
    <p:sldLayoutId id="2147483811" r:id="rId32"/>
    <p:sldLayoutId id="2147483777" r:id="rId33"/>
    <p:sldLayoutId id="2147483835" r:id="rId34"/>
    <p:sldLayoutId id="2147483836" r:id="rId35"/>
    <p:sldLayoutId id="2147483814" r:id="rId36"/>
    <p:sldLayoutId id="2147483812" r:id="rId37"/>
    <p:sldLayoutId id="2147483813" r:id="rId38"/>
    <p:sldLayoutId id="2147483784" r:id="rId39"/>
    <p:sldLayoutId id="2147483751" r:id="rId40"/>
  </p:sldLayoutIdLst>
  <p:hf hdr="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Verdana" panose="020B0604030504040204" pitchFamily="34" charset="0"/>
        <a:buChar char="•"/>
        <a:defRPr sz="1600" kern="1200">
          <a:solidFill>
            <a:schemeClr val="tx2"/>
          </a:solidFill>
          <a:latin typeface="+mn-lt"/>
          <a:ea typeface="+mn-ea"/>
          <a:cs typeface="+mn-cs"/>
        </a:defRPr>
      </a:lvl1pPr>
      <a:lvl2pPr marL="360000" indent="-180000" algn="l" defTabSz="914400" rtl="0" eaLnBrk="1" latinLnBrk="0" hangingPunct="1">
        <a:lnSpc>
          <a:spcPct val="100000"/>
        </a:lnSpc>
        <a:spcBef>
          <a:spcPts val="0"/>
        </a:spcBef>
        <a:spcAft>
          <a:spcPts val="600"/>
        </a:spcAft>
        <a:buSzPct val="80000"/>
        <a:buFont typeface="Verdana" panose="020B0604030504040204" pitchFamily="34" charset="0"/>
        <a:buChar char="&gt;"/>
        <a:defRPr sz="1600" kern="1200">
          <a:solidFill>
            <a:schemeClr val="tx2"/>
          </a:solidFill>
          <a:latin typeface="+mn-lt"/>
          <a:ea typeface="+mn-ea"/>
          <a:cs typeface="+mn-cs"/>
        </a:defRPr>
      </a:lvl2pPr>
      <a:lvl3pPr marL="540000" indent="-180000" algn="l" defTabSz="914400" rtl="0" eaLnBrk="1" latinLnBrk="0" hangingPunct="1">
        <a:lnSpc>
          <a:spcPct val="100000"/>
        </a:lnSpc>
        <a:spcBef>
          <a:spcPts val="0"/>
        </a:spcBef>
        <a:spcAft>
          <a:spcPts val="600"/>
        </a:spcAft>
        <a:buSzPct val="80000"/>
        <a:buFont typeface="Verdana" panose="020B060403050404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1200"/>
        </a:spcAft>
        <a:buFont typeface="Verdana" panose="020B0604030504040204" pitchFamily="34" charset="0"/>
        <a:buChar char="​"/>
        <a:defRPr sz="1600" b="1"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1200"/>
        </a:spcAft>
        <a:buFont typeface="Verdana" panose="020B0604030504040204" pitchFamily="34" charset="0"/>
        <a:buChar char="​"/>
        <a:tabLst/>
        <a:defRPr sz="1600" kern="1200">
          <a:solidFill>
            <a:schemeClr val="tx2"/>
          </a:solidFill>
          <a:latin typeface="+mn-lt"/>
          <a:ea typeface="+mn-ea"/>
          <a:cs typeface="+mn-cs"/>
        </a:defRPr>
      </a:lvl5pPr>
      <a:lvl6pPr marL="90000" indent="-90000" algn="l" defTabSz="914400" rtl="0" eaLnBrk="1" latinLnBrk="0" hangingPunct="1">
        <a:lnSpc>
          <a:spcPct val="120000"/>
        </a:lnSpc>
        <a:spcBef>
          <a:spcPts val="0"/>
        </a:spcBef>
        <a:spcAft>
          <a:spcPts val="600"/>
        </a:spcAft>
        <a:buFont typeface="Arial" panose="020B0604020202020204" pitchFamily="34" charset="0"/>
        <a:buChar char="•"/>
        <a:defRPr sz="10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600"/>
        </a:spcAft>
        <a:buFont typeface="Verdana" panose="020B0604030504040204" pitchFamily="34" charset="0"/>
        <a:buChar char="​"/>
        <a:defRPr sz="1000" b="1" kern="1200" baseline="0">
          <a:solidFill>
            <a:schemeClr val="tx2"/>
          </a:solidFill>
          <a:latin typeface="+mn-lt"/>
          <a:ea typeface="+mn-ea"/>
          <a:cs typeface="+mn-cs"/>
        </a:defRPr>
      </a:lvl7pPr>
      <a:lvl8pPr marL="0" indent="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Font typeface="Verdana" panose="020B0604030504040204" pitchFamily="34" charset="0"/>
        <a:buChar char="​"/>
        <a:defRPr sz="4400" b="1" kern="1200" spc="-15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A4A3A4"/>
          </p15:clr>
        </p15:guide>
        <p15:guide id="2" pos="725" userDrawn="1">
          <p15:clr>
            <a:srgbClr val="A4A3A4"/>
          </p15:clr>
        </p15:guide>
        <p15:guide id="3" orient="horz" pos="226" userDrawn="1">
          <p15:clr>
            <a:srgbClr val="A4A3A4"/>
          </p15:clr>
        </p15:guide>
        <p15:guide id="4" orient="horz" pos="4093" userDrawn="1">
          <p15:clr>
            <a:srgbClr val="A4A3A4"/>
          </p15:clr>
        </p15:guide>
        <p15:guide id="6" pos="4394" userDrawn="1">
          <p15:clr>
            <a:srgbClr val="A4A3A4"/>
          </p15:clr>
        </p15:guide>
        <p15:guide id="7" pos="838" userDrawn="1">
          <p15:clr>
            <a:srgbClr val="A4A3A4"/>
          </p15:clr>
        </p15:guide>
        <p15:guide id="9" pos="2673" userDrawn="1">
          <p15:clr>
            <a:srgbClr val="A4A3A4"/>
          </p15:clr>
        </p15:guide>
        <p15:guide id="10" pos="3171" userDrawn="1">
          <p15:clr>
            <a:srgbClr val="A4A3A4"/>
          </p15:clr>
        </p15:guide>
        <p15:guide id="11" pos="6229" userDrawn="1">
          <p15:clr>
            <a:srgbClr val="A4A3A4"/>
          </p15:clr>
        </p15:guide>
        <p15:guide id="13" pos="6840" userDrawn="1">
          <p15:clr>
            <a:srgbClr val="A4A3A4"/>
          </p15:clr>
        </p15:guide>
        <p15:guide id="16" pos="5120" userDrawn="1">
          <p15:clr>
            <a:srgbClr val="A4A3A4"/>
          </p15:clr>
        </p15:guide>
        <p15:guide id="17" pos="3285" userDrawn="1">
          <p15:clr>
            <a:srgbClr val="A4A3A4"/>
          </p15:clr>
        </p15:guide>
        <p15:guide id="18" pos="3784" userDrawn="1">
          <p15:clr>
            <a:srgbClr val="A4A3A4"/>
          </p15:clr>
        </p15:guide>
        <p15:guide id="20" pos="1948" userDrawn="1">
          <p15:clr>
            <a:srgbClr val="A4A3A4"/>
          </p15:clr>
        </p15:guide>
        <p15:guide id="21" pos="6952" userDrawn="1">
          <p15:clr>
            <a:srgbClr val="A4A3A4"/>
          </p15:clr>
        </p15:guide>
        <p15:guide id="23" pos="2061" userDrawn="1">
          <p15:clr>
            <a:srgbClr val="A4A3A4"/>
          </p15:clr>
        </p15:guide>
        <p15:guide id="24" pos="2560" userDrawn="1">
          <p15:clr>
            <a:srgbClr val="A4A3A4"/>
          </p15:clr>
        </p15:guide>
        <p15:guide id="26" pos="6342" userDrawn="1">
          <p15:clr>
            <a:srgbClr val="A4A3A4"/>
          </p15:clr>
        </p15:guide>
        <p15:guide id="28" pos="5006" userDrawn="1">
          <p15:clr>
            <a:srgbClr val="A4A3A4"/>
          </p15:clr>
        </p15:guide>
        <p15:guide id="29" pos="4507" userDrawn="1">
          <p15:clr>
            <a:srgbClr val="A4A3A4"/>
          </p15:clr>
        </p15:guide>
        <p15:guide id="30" pos="3908" userDrawn="1">
          <p15:clr>
            <a:srgbClr val="A4A3A4"/>
          </p15:clr>
        </p15:guide>
        <p15:guide id="31" pos="5731" userDrawn="1">
          <p15:clr>
            <a:srgbClr val="A4A3A4"/>
          </p15:clr>
        </p15:guide>
        <p15:guide id="32" pos="5617" userDrawn="1">
          <p15:clr>
            <a:srgbClr val="A4A3A4"/>
          </p15:clr>
        </p15:guide>
        <p15:guide id="33" pos="1337" userDrawn="1">
          <p15:clr>
            <a:srgbClr val="A4A3A4"/>
          </p15:clr>
        </p15:guide>
        <p15:guide id="34" pos="1451" userDrawn="1">
          <p15:clr>
            <a:srgbClr val="A4A3A4"/>
          </p15:clr>
        </p15:guide>
        <p15:guide id="35" pos="74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5.xml"/><Relationship Id="rId1" Type="http://schemas.openxmlformats.org/officeDocument/2006/relationships/customXml" Target="../../customXml/item6.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cid:177647655aa88b8a5283" TargetMode="External"/><Relationship Id="rId7" Type="http://schemas.openxmlformats.org/officeDocument/2006/relationships/diagramQuickStyle" Target="../diagrams/quickStyle1.xml"/><Relationship Id="rId2" Type="http://schemas.openxmlformats.org/officeDocument/2006/relationships/image" Target="../media/image21.jpeg"/><Relationship Id="rId1" Type="http://schemas.openxmlformats.org/officeDocument/2006/relationships/slideLayout" Target="../slideLayouts/slideLayout2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2.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customXml" Target="../../customXml/item3.xml"/><Relationship Id="rId1" Type="http://schemas.openxmlformats.org/officeDocument/2006/relationships/customXml" Target="../../customXml/item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hyperlink" Target="mailto:EventSolutions@CignaHealthcare.com" TargetMode="Externa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hyperlink" Target="mailto:EventSolutions@CignaHealthcare.com"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D1B034D-976A-65BD-5C29-EE1F268F8CDF}"/>
              </a:ext>
            </a:extLst>
          </p:cNvPr>
          <p:cNvSpPr>
            <a:spLocks noGrp="1"/>
          </p:cNvSpPr>
          <p:nvPr>
            <p:ph type="ctrTitle"/>
          </p:nvPr>
        </p:nvSpPr>
        <p:spPr/>
        <p:txBody>
          <a:bodyPr/>
          <a:lstStyle/>
          <a:p>
            <a:r>
              <a:rPr lang="en-US" dirty="0"/>
              <a:t>Cigna Medicare Retail &amp; Event Solutions</a:t>
            </a:r>
          </a:p>
        </p:txBody>
      </p:sp>
      <p:sp>
        <p:nvSpPr>
          <p:cNvPr id="14" name="Subtitle 13">
            <a:extLst>
              <a:ext uri="{FF2B5EF4-FFF2-40B4-BE49-F238E27FC236}">
                <a16:creationId xmlns:a16="http://schemas.microsoft.com/office/drawing/2014/main" id="{3965800D-7AA9-9D44-D097-009A75F4EC5A}"/>
              </a:ext>
            </a:extLst>
          </p:cNvPr>
          <p:cNvSpPr>
            <a:spLocks noGrp="1"/>
          </p:cNvSpPr>
          <p:nvPr>
            <p:ph type="subTitle" idx="1"/>
          </p:nvPr>
        </p:nvSpPr>
        <p:spPr/>
        <p:txBody>
          <a:bodyPr/>
          <a:lstStyle/>
          <a:p>
            <a:r>
              <a:rPr lang="en-US" dirty="0"/>
              <a:t>AEP 2024 Updates</a:t>
            </a:r>
          </a:p>
        </p:txBody>
      </p:sp>
      <p:sp>
        <p:nvSpPr>
          <p:cNvPr id="4" name="Date Placeholder 3">
            <a:extLst>
              <a:ext uri="{FF2B5EF4-FFF2-40B4-BE49-F238E27FC236}">
                <a16:creationId xmlns:a16="http://schemas.microsoft.com/office/drawing/2014/main" id="{F6BB68C9-EC09-449D-A3B8-F5A1F9E0FBCF}"/>
              </a:ext>
            </a:extLst>
          </p:cNvPr>
          <p:cNvSpPr>
            <a:spLocks noGrp="1"/>
          </p:cNvSpPr>
          <p:nvPr>
            <p:ph type="dt" sz="half" idx="20"/>
          </p:nvPr>
        </p:nvSpPr>
        <p:spPr/>
        <p:txBody>
          <a:bodyPr/>
          <a:lstStyle/>
          <a:p>
            <a:fld id="{6C1AFC79-5F05-465D-93F0-5A5A0908DB44}" type="datetime4">
              <a:rPr lang="en-US" smtClean="0"/>
              <a:pPr/>
              <a:t>August 3, 2023</a:t>
            </a:fld>
            <a:endParaRPr lang="en-US" dirty="0"/>
          </a:p>
        </p:txBody>
      </p:sp>
      <p:sp>
        <p:nvSpPr>
          <p:cNvPr id="5" name="Slide Number Placeholder 4">
            <a:extLst>
              <a:ext uri="{FF2B5EF4-FFF2-40B4-BE49-F238E27FC236}">
                <a16:creationId xmlns:a16="http://schemas.microsoft.com/office/drawing/2014/main" id="{F71AF167-8D6F-448B-8102-6675C945C9E9}"/>
              </a:ext>
            </a:extLst>
          </p:cNvPr>
          <p:cNvSpPr>
            <a:spLocks noGrp="1"/>
          </p:cNvSpPr>
          <p:nvPr>
            <p:ph type="sldNum" sz="quarter" idx="21"/>
          </p:nvPr>
        </p:nvSpPr>
        <p:spPr/>
        <p:txBody>
          <a:bodyPr/>
          <a:lstStyle/>
          <a:p>
            <a:fld id="{23AA811B-2EBD-4900-905E-5BE206449611}" type="slidenum">
              <a:rPr lang="en-US" smtClean="0"/>
              <a:pPr/>
              <a:t>1</a:t>
            </a:fld>
            <a:endParaRPr lang="en-US" dirty="0"/>
          </a:p>
        </p:txBody>
      </p:sp>
      <p:sp>
        <p:nvSpPr>
          <p:cNvPr id="9" name="Footer Placeholder 8">
            <a:extLst>
              <a:ext uri="{FF2B5EF4-FFF2-40B4-BE49-F238E27FC236}">
                <a16:creationId xmlns:a16="http://schemas.microsoft.com/office/drawing/2014/main" id="{E9C29EF7-F3C4-E865-7D95-11C50A984C9E}"/>
              </a:ext>
            </a:extLst>
          </p:cNvPr>
          <p:cNvSpPr>
            <a:spLocks noGrp="1"/>
          </p:cNvSpPr>
          <p:nvPr>
            <p:ph type="ftr" sz="quarter" idx="22"/>
          </p:nvPr>
        </p:nvSpPr>
        <p:spPr/>
        <p:txBody>
          <a:bodyPr/>
          <a:lstStyle/>
          <a:p>
            <a:r>
              <a:rPr lang="en-US" dirty="0"/>
              <a:t>Medicare Strategic Alliances – Mia Dickinson</a:t>
            </a:r>
          </a:p>
        </p:txBody>
      </p:sp>
    </p:spTree>
    <p:custDataLst>
      <p:custData r:id="rId1"/>
      <p:custData r:id="rId2"/>
    </p:custDataLst>
    <p:extLst>
      <p:ext uri="{BB962C8B-B14F-4D97-AF65-F5344CB8AC3E}">
        <p14:creationId xmlns:p14="http://schemas.microsoft.com/office/powerpoint/2010/main" val="75689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cid:177647655aa88b8a5283"/>
          <p:cNvPicPr/>
          <p:nvPr/>
        </p:nvPicPr>
        <p:blipFill rotWithShape="1">
          <a:blip r:embed="rId2" r:link="rId3" cstate="print">
            <a:extLst>
              <a:ext uri="{28A0092B-C50C-407E-A947-70E740481C1C}">
                <a14:useLocalDpi xmlns:a14="http://schemas.microsoft.com/office/drawing/2010/main" val="0"/>
              </a:ext>
            </a:extLst>
          </a:blip>
          <a:srcRect l="-4996" t="1159" r="14460" b="-194"/>
          <a:stretch>
            <a:fillRect/>
          </a:stretch>
        </p:blipFill>
        <p:spPr bwMode="auto">
          <a:xfrm>
            <a:off x="6096000" y="1644065"/>
            <a:ext cx="6096000" cy="4236860"/>
          </a:xfrm>
          <a:prstGeom prst="rect">
            <a:avLst/>
          </a:prstGeom>
          <a:ln w="38100" cap="sq">
            <a:noFill/>
            <a:prstDash val="solid"/>
            <a:miter lim="800000"/>
          </a:ln>
          <a:effectLst/>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0679" y="0"/>
            <a:ext cx="7173624" cy="6678000"/>
          </a:xfrm>
          <a:prstGeom prst="rect">
            <a:avLst/>
          </a:prstGeom>
        </p:spPr>
      </p:pic>
      <p:sp>
        <p:nvSpPr>
          <p:cNvPr id="2" name="Title 1"/>
          <p:cNvSpPr>
            <a:spLocks noGrp="1"/>
          </p:cNvSpPr>
          <p:nvPr>
            <p:ph type="title"/>
          </p:nvPr>
        </p:nvSpPr>
        <p:spPr>
          <a:xfrm>
            <a:off x="523110" y="282671"/>
            <a:ext cx="11580174" cy="625850"/>
          </a:xfrm>
        </p:spPr>
        <p:txBody>
          <a:bodyPr>
            <a:normAutofit fontScale="90000"/>
          </a:bodyPr>
          <a:lstStyle/>
          <a:p>
            <a:r>
              <a:rPr lang="en-US" sz="3600" b="1" dirty="0">
                <a:solidFill>
                  <a:schemeClr val="accent1"/>
                </a:solidFill>
              </a:rPr>
              <a:t>In-store Broker Program – Convenience &amp; Education</a:t>
            </a:r>
          </a:p>
        </p:txBody>
      </p:sp>
      <p:sp>
        <p:nvSpPr>
          <p:cNvPr id="3" name="Content Placeholder 2"/>
          <p:cNvSpPr>
            <a:spLocks noGrp="1"/>
          </p:cNvSpPr>
          <p:nvPr>
            <p:ph idx="4294967295"/>
          </p:nvPr>
        </p:nvSpPr>
        <p:spPr>
          <a:xfrm>
            <a:off x="523110" y="881868"/>
            <a:ext cx="11170987" cy="1003404"/>
          </a:xfrm>
          <a:prstGeom prst="rect">
            <a:avLst/>
          </a:prstGeom>
        </p:spPr>
        <p:txBody>
          <a:bodyPr>
            <a:noAutofit/>
          </a:bodyPr>
          <a:lstStyle/>
          <a:p>
            <a:pPr marL="0" indent="0">
              <a:buNone/>
            </a:pPr>
            <a:r>
              <a:rPr lang="en-US" sz="1800" dirty="0">
                <a:solidFill>
                  <a:srgbClr val="110081"/>
                </a:solidFill>
              </a:rPr>
              <a:t>This Cigna-led initiative provides a free service to a retailers’ large senior customer segment by providing </a:t>
            </a:r>
            <a:r>
              <a:rPr lang="en-US" sz="1800" b="1" dirty="0">
                <a:solidFill>
                  <a:schemeClr val="bg2"/>
                </a:solidFill>
              </a:rPr>
              <a:t>education and </a:t>
            </a:r>
            <a:r>
              <a:rPr lang="en-US" sz="1800" b="1" dirty="0">
                <a:solidFill>
                  <a:srgbClr val="110081"/>
                </a:solidFill>
              </a:rPr>
              <a:t>easy access </a:t>
            </a:r>
            <a:r>
              <a:rPr lang="en-US" sz="1800" dirty="0">
                <a:solidFill>
                  <a:srgbClr val="110081"/>
                </a:solidFill>
              </a:rPr>
              <a:t>on a topic that is critically important to seniors</a:t>
            </a:r>
            <a:endParaRPr lang="en-US" sz="1800" dirty="0"/>
          </a:p>
        </p:txBody>
      </p:sp>
      <p:graphicFrame>
        <p:nvGraphicFramePr>
          <p:cNvPr id="24" name="Content Placeholder 8"/>
          <p:cNvGraphicFramePr>
            <a:graphicFrameLocks noGrp="1"/>
          </p:cNvGraphicFramePr>
          <p:nvPr>
            <p:ph sz="quarter" idx="13"/>
          </p:nvPr>
        </p:nvGraphicFramePr>
        <p:xfrm>
          <a:off x="523110" y="1644065"/>
          <a:ext cx="7509845" cy="449735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9998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DC662C1-AADD-DBFB-051F-E031CCF2BEE2}"/>
              </a:ext>
            </a:extLst>
          </p:cNvPr>
          <p:cNvSpPr>
            <a:spLocks noGrp="1"/>
          </p:cNvSpPr>
          <p:nvPr>
            <p:ph type="title"/>
          </p:nvPr>
        </p:nvSpPr>
        <p:spPr/>
        <p:txBody>
          <a:bodyPr/>
          <a:lstStyle/>
          <a:p>
            <a:r>
              <a:rPr lang="en-US" dirty="0"/>
              <a:t>Retail Program Updates and Salesforce Enhancements</a:t>
            </a:r>
          </a:p>
        </p:txBody>
      </p:sp>
      <p:sp>
        <p:nvSpPr>
          <p:cNvPr id="3" name="Date Placeholder 2">
            <a:extLst>
              <a:ext uri="{FF2B5EF4-FFF2-40B4-BE49-F238E27FC236}">
                <a16:creationId xmlns:a16="http://schemas.microsoft.com/office/drawing/2014/main" id="{FF42D96C-18F5-45E0-B771-82EDDD0E5CDC}"/>
              </a:ext>
            </a:extLst>
          </p:cNvPr>
          <p:cNvSpPr>
            <a:spLocks noGrp="1"/>
          </p:cNvSpPr>
          <p:nvPr>
            <p:ph type="dt" sz="half" idx="10"/>
          </p:nvPr>
        </p:nvSpPr>
        <p:spPr/>
        <p:txBody>
          <a:bodyPr/>
          <a:lstStyle/>
          <a:p>
            <a:fld id="{6FEC2101-974E-4A83-B6F6-63DD0F101B1C}" type="datetime4">
              <a:rPr lang="en-US" smtClean="0"/>
              <a:pPr/>
              <a:t>August 3, 2023</a:t>
            </a:fld>
            <a:endParaRPr lang="en-US" dirty="0"/>
          </a:p>
        </p:txBody>
      </p:sp>
      <p:sp>
        <p:nvSpPr>
          <p:cNvPr id="4" name="Slide Number Placeholder 3">
            <a:extLst>
              <a:ext uri="{FF2B5EF4-FFF2-40B4-BE49-F238E27FC236}">
                <a16:creationId xmlns:a16="http://schemas.microsoft.com/office/drawing/2014/main" id="{3D8FF925-E367-5629-8F4E-9B3B5215512B}"/>
              </a:ext>
            </a:extLst>
          </p:cNvPr>
          <p:cNvSpPr>
            <a:spLocks noGrp="1"/>
          </p:cNvSpPr>
          <p:nvPr>
            <p:ph type="sldNum" sz="quarter" idx="11"/>
          </p:nvPr>
        </p:nvSpPr>
        <p:spPr/>
        <p:txBody>
          <a:bodyPr/>
          <a:lstStyle/>
          <a:p>
            <a:fld id="{23AA811B-2EBD-4900-905E-5BE206449611}" type="slidenum">
              <a:rPr lang="en-US" smtClean="0"/>
              <a:pPr/>
              <a:t>3</a:t>
            </a:fld>
            <a:endParaRPr lang="en-US" dirty="0"/>
          </a:p>
        </p:txBody>
      </p:sp>
      <p:sp>
        <p:nvSpPr>
          <p:cNvPr id="2" name="Content Placeholder 2">
            <a:extLst>
              <a:ext uri="{FF2B5EF4-FFF2-40B4-BE49-F238E27FC236}">
                <a16:creationId xmlns:a16="http://schemas.microsoft.com/office/drawing/2014/main" id="{8F3425CE-14B7-905C-C127-3F1DB4623359}"/>
              </a:ext>
            </a:extLst>
          </p:cNvPr>
          <p:cNvSpPr>
            <a:spLocks noGrp="1"/>
          </p:cNvSpPr>
          <p:nvPr>
            <p:ph sz="quarter" idx="13"/>
          </p:nvPr>
        </p:nvSpPr>
        <p:spPr>
          <a:xfrm>
            <a:off x="511251" y="1811324"/>
            <a:ext cx="5456388" cy="4377600"/>
          </a:xfrm>
        </p:spPr>
        <p:txBody>
          <a:bodyPr/>
          <a:lstStyle/>
          <a:p>
            <a:r>
              <a:rPr lang="en-US" sz="1400" b="1" dirty="0"/>
              <a:t>Additional retail training </a:t>
            </a:r>
            <a:r>
              <a:rPr lang="en-US" sz="1400" dirty="0"/>
              <a:t>was required to participate</a:t>
            </a:r>
          </a:p>
          <a:p>
            <a:r>
              <a:rPr lang="en-US" sz="1400" dirty="0"/>
              <a:t>The </a:t>
            </a:r>
            <a:r>
              <a:rPr lang="en-US" sz="1400" b="1" dirty="0"/>
              <a:t>Events Solutions team ran reporting </a:t>
            </a:r>
            <a:r>
              <a:rPr lang="en-US" sz="1400" dirty="0"/>
              <a:t>to request access for agents to schedule retail events</a:t>
            </a:r>
          </a:p>
          <a:p>
            <a:r>
              <a:rPr lang="en-US" sz="1400" dirty="0"/>
              <a:t>The </a:t>
            </a:r>
            <a:r>
              <a:rPr lang="en-US" sz="1400" b="1" dirty="0"/>
              <a:t>Salesforce team manually updated agent profiles </a:t>
            </a:r>
            <a:r>
              <a:rPr lang="en-US" sz="1400" dirty="0"/>
              <a:t>with Retail scheduling capabilities and Marketing user rights</a:t>
            </a:r>
          </a:p>
          <a:p>
            <a:r>
              <a:rPr lang="en-US" sz="1400" dirty="0"/>
              <a:t>Retail events could not be cloned or rescheduled, only created as new events or canceled outright</a:t>
            </a:r>
          </a:p>
          <a:p>
            <a:endParaRPr lang="en-US" dirty="0"/>
          </a:p>
          <a:p>
            <a:endParaRPr lang="en-US" dirty="0"/>
          </a:p>
        </p:txBody>
      </p:sp>
      <p:sp>
        <p:nvSpPr>
          <p:cNvPr id="6" name="Content Placeholder 4">
            <a:extLst>
              <a:ext uri="{FF2B5EF4-FFF2-40B4-BE49-F238E27FC236}">
                <a16:creationId xmlns:a16="http://schemas.microsoft.com/office/drawing/2014/main" id="{B395C33D-4A90-50ED-ECF0-0C02B90EBAA0}"/>
              </a:ext>
            </a:extLst>
          </p:cNvPr>
          <p:cNvSpPr txBox="1">
            <a:spLocks/>
          </p:cNvSpPr>
          <p:nvPr/>
        </p:nvSpPr>
        <p:spPr>
          <a:xfrm>
            <a:off x="6224363" y="1723256"/>
            <a:ext cx="5338987" cy="4377600"/>
          </a:xfrm>
          <a:prstGeom prst="rect">
            <a:avLst/>
          </a:prstGeom>
        </p:spPr>
        <p:txBody>
          <a:bodyPr/>
          <a:lstStyle>
            <a:lvl1pPr marL="180000" indent="-180000" algn="l" defTabSz="914400" rtl="0" eaLnBrk="1" latinLnBrk="0" hangingPunct="1">
              <a:lnSpc>
                <a:spcPct val="100000"/>
              </a:lnSpc>
              <a:spcBef>
                <a:spcPts val="0"/>
              </a:spcBef>
              <a:spcAft>
                <a:spcPts val="600"/>
              </a:spcAft>
              <a:buFont typeface="Verdana" panose="020B0604030504040204" pitchFamily="34" charset="0"/>
              <a:buChar char="•"/>
              <a:defRPr sz="1600" kern="1200">
                <a:solidFill>
                  <a:schemeClr val="tx2"/>
                </a:solidFill>
                <a:latin typeface="+mn-lt"/>
                <a:ea typeface="+mn-ea"/>
                <a:cs typeface="+mn-cs"/>
              </a:defRPr>
            </a:lvl1pPr>
            <a:lvl2pPr marL="360000" indent="-180000" algn="l" defTabSz="914400" rtl="0" eaLnBrk="1" latinLnBrk="0" hangingPunct="1">
              <a:lnSpc>
                <a:spcPct val="100000"/>
              </a:lnSpc>
              <a:spcBef>
                <a:spcPts val="0"/>
              </a:spcBef>
              <a:spcAft>
                <a:spcPts val="600"/>
              </a:spcAft>
              <a:buSzPct val="80000"/>
              <a:buFont typeface="Verdana" panose="020B0604030504040204" pitchFamily="34" charset="0"/>
              <a:buChar char="&gt;"/>
              <a:defRPr sz="1600" kern="1200">
                <a:solidFill>
                  <a:schemeClr val="tx2"/>
                </a:solidFill>
                <a:latin typeface="+mn-lt"/>
                <a:ea typeface="+mn-ea"/>
                <a:cs typeface="+mn-cs"/>
              </a:defRPr>
            </a:lvl2pPr>
            <a:lvl3pPr marL="540000" indent="-180000" algn="l" defTabSz="914400" rtl="0" eaLnBrk="1" latinLnBrk="0" hangingPunct="1">
              <a:lnSpc>
                <a:spcPct val="100000"/>
              </a:lnSpc>
              <a:spcBef>
                <a:spcPts val="0"/>
              </a:spcBef>
              <a:spcAft>
                <a:spcPts val="600"/>
              </a:spcAft>
              <a:buSzPct val="80000"/>
              <a:buFont typeface="Verdana" panose="020B060403050404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1200"/>
              </a:spcAft>
              <a:buFont typeface="Verdana" panose="020B0604030504040204" pitchFamily="34" charset="0"/>
              <a:buChar char="​"/>
              <a:defRPr sz="1600" b="1"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1200"/>
              </a:spcAft>
              <a:buFont typeface="Verdana" panose="020B0604030504040204" pitchFamily="34" charset="0"/>
              <a:buChar char="​"/>
              <a:tabLst/>
              <a:defRPr sz="1600" kern="1200">
                <a:solidFill>
                  <a:schemeClr val="tx2"/>
                </a:solidFill>
                <a:latin typeface="+mn-lt"/>
                <a:ea typeface="+mn-ea"/>
                <a:cs typeface="+mn-cs"/>
              </a:defRPr>
            </a:lvl5pPr>
            <a:lvl6pPr marL="90000" indent="-90000" algn="l" defTabSz="914400" rtl="0" eaLnBrk="1" latinLnBrk="0" hangingPunct="1">
              <a:lnSpc>
                <a:spcPct val="120000"/>
              </a:lnSpc>
              <a:spcBef>
                <a:spcPts val="0"/>
              </a:spcBef>
              <a:spcAft>
                <a:spcPts val="600"/>
              </a:spcAft>
              <a:buFont typeface="Arial" panose="020B0604020202020204" pitchFamily="34" charset="0"/>
              <a:buChar char="•"/>
              <a:defRPr sz="10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600"/>
              </a:spcAft>
              <a:buFont typeface="Verdana" panose="020B0604030504040204" pitchFamily="34" charset="0"/>
              <a:buChar char="​"/>
              <a:defRPr sz="1000" b="1" kern="1200" baseline="0">
                <a:solidFill>
                  <a:schemeClr val="tx2"/>
                </a:solidFill>
                <a:latin typeface="+mn-lt"/>
                <a:ea typeface="+mn-ea"/>
                <a:cs typeface="+mn-cs"/>
              </a:defRPr>
            </a:lvl7pPr>
            <a:lvl8pPr marL="0" indent="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Font typeface="Verdana" panose="020B0604030504040204" pitchFamily="34" charset="0"/>
              <a:buChar char="​"/>
              <a:defRPr sz="4400" b="1" kern="1200" spc="-150" baseline="0">
                <a:solidFill>
                  <a:schemeClr val="accent1"/>
                </a:solidFill>
                <a:latin typeface="+mj-lt"/>
                <a:ea typeface="+mn-ea"/>
                <a:cs typeface="+mn-cs"/>
              </a:defRPr>
            </a:lvl9pPr>
          </a:lstStyle>
          <a:p>
            <a:r>
              <a:rPr lang="en-US" sz="1400" dirty="0"/>
              <a:t>All Cigna-certified, Ready to Sell brokers will now see the “New Retail Event” button as a </a:t>
            </a:r>
            <a:r>
              <a:rPr lang="en-US" sz="1400" b="1" dirty="0"/>
              <a:t>standard feature in Salesforce</a:t>
            </a:r>
          </a:p>
          <a:p>
            <a:r>
              <a:rPr lang="en-US" sz="1400" b="1" dirty="0"/>
              <a:t>Additional Retail training is no longer required</a:t>
            </a:r>
          </a:p>
          <a:p>
            <a:r>
              <a:rPr lang="en-US" sz="1400" dirty="0"/>
              <a:t>Visibility issues due to </a:t>
            </a:r>
            <a:r>
              <a:rPr lang="en-US" sz="1400" b="1" dirty="0"/>
              <a:t>“</a:t>
            </a:r>
            <a:r>
              <a:rPr lang="en-US" sz="1400" b="1" dirty="0" err="1"/>
              <a:t>Micromarket</a:t>
            </a:r>
            <a:r>
              <a:rPr lang="en-US" sz="1400" b="1" dirty="0"/>
              <a:t>” mismatch between agents and stores </a:t>
            </a:r>
            <a:r>
              <a:rPr lang="en-US" sz="1400" dirty="0"/>
              <a:t>has been resolved</a:t>
            </a:r>
          </a:p>
          <a:p>
            <a:r>
              <a:rPr lang="en-US" sz="1400" b="1" dirty="0"/>
              <a:t>Cloning functionality </a:t>
            </a:r>
            <a:r>
              <a:rPr lang="en-US" sz="1400" dirty="0"/>
              <a:t>has been added for easier, more convenient event creation</a:t>
            </a:r>
          </a:p>
          <a:p>
            <a:r>
              <a:rPr lang="en-US" sz="1400" dirty="0"/>
              <a:t>Creating an event in Salesforce will now trigger a </a:t>
            </a:r>
            <a:r>
              <a:rPr lang="en-US" sz="1400" b="1" dirty="0"/>
              <a:t>three-part automated email system. </a:t>
            </a:r>
          </a:p>
          <a:p>
            <a:pPr lvl="1"/>
            <a:r>
              <a:rPr lang="en-US" sz="1400" dirty="0"/>
              <a:t>Email 1: New Retail Event confirmation</a:t>
            </a:r>
          </a:p>
          <a:p>
            <a:pPr lvl="1"/>
            <a:r>
              <a:rPr lang="en-US" sz="1400" dirty="0"/>
              <a:t>Email 2: 24-Hour Upcoming Event reminder</a:t>
            </a:r>
          </a:p>
          <a:p>
            <a:pPr lvl="1"/>
            <a:r>
              <a:rPr lang="en-US" sz="1400" dirty="0"/>
              <a:t>Email 3: Thank you and Reminder for Reporting </a:t>
            </a:r>
          </a:p>
          <a:p>
            <a:r>
              <a:rPr lang="en-US" sz="1400" b="1" dirty="0"/>
              <a:t>Pop-up warnings </a:t>
            </a:r>
            <a:r>
              <a:rPr lang="en-US" sz="1400" dirty="0"/>
              <a:t>will now appear in Salesforce for late reporting</a:t>
            </a:r>
          </a:p>
          <a:p>
            <a:pPr marL="0" indent="0">
              <a:buFont typeface="Verdana" panose="020B0604030504040204" pitchFamily="34" charset="0"/>
              <a:buNone/>
            </a:pPr>
            <a:endParaRPr lang="en-US" dirty="0"/>
          </a:p>
        </p:txBody>
      </p:sp>
      <p:pic>
        <p:nvPicPr>
          <p:cNvPr id="7" name="Picture 6">
            <a:extLst>
              <a:ext uri="{FF2B5EF4-FFF2-40B4-BE49-F238E27FC236}">
                <a16:creationId xmlns:a16="http://schemas.microsoft.com/office/drawing/2014/main" id="{B8C4D18C-6C1A-EE27-6429-F7FD1B2A6CB0}"/>
              </a:ext>
            </a:extLst>
          </p:cNvPr>
          <p:cNvPicPr/>
          <p:nvPr/>
        </p:nvPicPr>
        <p:blipFill>
          <a:blip r:embed="rId4"/>
          <a:stretch>
            <a:fillRect/>
          </a:stretch>
        </p:blipFill>
        <p:spPr>
          <a:xfrm>
            <a:off x="1634482" y="3912056"/>
            <a:ext cx="3209926" cy="2009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Rounded Corners 11">
            <a:extLst>
              <a:ext uri="{FF2B5EF4-FFF2-40B4-BE49-F238E27FC236}">
                <a16:creationId xmlns:a16="http://schemas.microsoft.com/office/drawing/2014/main" id="{E5C22D42-998F-9C76-E642-72E47EF9928B}"/>
              </a:ext>
            </a:extLst>
          </p:cNvPr>
          <p:cNvSpPr/>
          <p:nvPr/>
        </p:nvSpPr>
        <p:spPr>
          <a:xfrm>
            <a:off x="1724025" y="1181100"/>
            <a:ext cx="2952750" cy="48656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sz="1600" b="1" noProof="0" dirty="0">
                <a:solidFill>
                  <a:schemeClr val="bg1"/>
                </a:solidFill>
              </a:rPr>
              <a:t>Previous AEP’s</a:t>
            </a:r>
          </a:p>
        </p:txBody>
      </p:sp>
      <p:sp>
        <p:nvSpPr>
          <p:cNvPr id="13" name="Rectangle: Rounded Corners 12">
            <a:extLst>
              <a:ext uri="{FF2B5EF4-FFF2-40B4-BE49-F238E27FC236}">
                <a16:creationId xmlns:a16="http://schemas.microsoft.com/office/drawing/2014/main" id="{281914B3-7A07-5F95-86A9-F979E1A16E09}"/>
              </a:ext>
            </a:extLst>
          </p:cNvPr>
          <p:cNvSpPr/>
          <p:nvPr/>
        </p:nvSpPr>
        <p:spPr>
          <a:xfrm>
            <a:off x="7417481" y="1181100"/>
            <a:ext cx="2952750" cy="48656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sz="1600" b="1" noProof="0" dirty="0">
                <a:solidFill>
                  <a:schemeClr val="bg1"/>
                </a:solidFill>
              </a:rPr>
              <a:t>AEP 2024</a:t>
            </a:r>
          </a:p>
        </p:txBody>
      </p:sp>
    </p:spTree>
    <p:custDataLst>
      <p:custData r:id="rId1"/>
      <p:custData r:id="rId2"/>
    </p:custDataLst>
    <p:extLst>
      <p:ext uri="{BB962C8B-B14F-4D97-AF65-F5344CB8AC3E}">
        <p14:creationId xmlns:p14="http://schemas.microsoft.com/office/powerpoint/2010/main" val="118115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231D1F4-26FC-EF18-E886-789A23EF1B66}"/>
              </a:ext>
            </a:extLst>
          </p:cNvPr>
          <p:cNvSpPr>
            <a:spLocks noGrp="1"/>
          </p:cNvSpPr>
          <p:nvPr>
            <p:ph type="dt" sz="half" idx="10"/>
          </p:nvPr>
        </p:nvSpPr>
        <p:spPr/>
        <p:txBody>
          <a:bodyPr/>
          <a:lstStyle/>
          <a:p>
            <a:pPr algn="r"/>
            <a:fld id="{9ADAC07B-454E-4E70-934D-9499026FFC05}" type="datetime4">
              <a:rPr lang="en-US" smtClean="0"/>
              <a:t>August 3, 2023</a:t>
            </a:fld>
            <a:endParaRPr lang="en-US" dirty="0"/>
          </a:p>
        </p:txBody>
      </p:sp>
      <p:sp>
        <p:nvSpPr>
          <p:cNvPr id="5" name="Slide Number Placeholder 4">
            <a:extLst>
              <a:ext uri="{FF2B5EF4-FFF2-40B4-BE49-F238E27FC236}">
                <a16:creationId xmlns:a16="http://schemas.microsoft.com/office/drawing/2014/main" id="{47AD16E8-8E5A-6854-3948-E1AFFCE4AED5}"/>
              </a:ext>
            </a:extLst>
          </p:cNvPr>
          <p:cNvSpPr>
            <a:spLocks noGrp="1"/>
          </p:cNvSpPr>
          <p:nvPr>
            <p:ph type="sldNum" sz="quarter" idx="11"/>
          </p:nvPr>
        </p:nvSpPr>
        <p:spPr/>
        <p:txBody>
          <a:bodyPr/>
          <a:lstStyle/>
          <a:p>
            <a:fld id="{23AA811B-2EBD-4900-905E-5BE206449611}" type="slidenum">
              <a:rPr lang="en-US" smtClean="0"/>
              <a:pPr/>
              <a:t>4</a:t>
            </a:fld>
            <a:endParaRPr lang="en-US" dirty="0"/>
          </a:p>
        </p:txBody>
      </p:sp>
      <p:sp>
        <p:nvSpPr>
          <p:cNvPr id="10" name="Title 9">
            <a:extLst>
              <a:ext uri="{FF2B5EF4-FFF2-40B4-BE49-F238E27FC236}">
                <a16:creationId xmlns:a16="http://schemas.microsoft.com/office/drawing/2014/main" id="{C5B94BF1-D3E2-67EF-477A-3A0A6A859107}"/>
              </a:ext>
            </a:extLst>
          </p:cNvPr>
          <p:cNvSpPr>
            <a:spLocks noGrp="1"/>
          </p:cNvSpPr>
          <p:nvPr>
            <p:ph type="title"/>
          </p:nvPr>
        </p:nvSpPr>
        <p:spPr>
          <a:xfrm>
            <a:off x="2770799" y="363073"/>
            <a:ext cx="6650400" cy="1188000"/>
          </a:xfrm>
        </p:spPr>
        <p:txBody>
          <a:bodyPr/>
          <a:lstStyle/>
          <a:p>
            <a:r>
              <a:rPr lang="en-US" dirty="0"/>
              <a:t>What’s next leading up to AEP?</a:t>
            </a:r>
          </a:p>
        </p:txBody>
      </p:sp>
      <p:sp>
        <p:nvSpPr>
          <p:cNvPr id="11" name="Rectangle: Rounded Corners 10">
            <a:extLst>
              <a:ext uri="{FF2B5EF4-FFF2-40B4-BE49-F238E27FC236}">
                <a16:creationId xmlns:a16="http://schemas.microsoft.com/office/drawing/2014/main" id="{A0704920-9B20-2C11-B90F-2526D54DAE94}"/>
              </a:ext>
            </a:extLst>
          </p:cNvPr>
          <p:cNvSpPr/>
          <p:nvPr/>
        </p:nvSpPr>
        <p:spPr>
          <a:xfrm>
            <a:off x="7694794" y="1202173"/>
            <a:ext cx="4045312" cy="3950376"/>
          </a:xfrm>
          <a:prstGeom prst="roundRect">
            <a:avLst/>
          </a:prstGeom>
          <a:ln/>
        </p:spPr>
        <p:style>
          <a:lnRef idx="2">
            <a:schemeClr val="accent1"/>
          </a:lnRef>
          <a:fillRef idx="1">
            <a:schemeClr val="lt1"/>
          </a:fillRef>
          <a:effectRef idx="0">
            <a:schemeClr val="accent1"/>
          </a:effectRef>
          <a:fontRef idx="minor">
            <a:schemeClr val="dk1"/>
          </a:fontRef>
        </p:style>
        <p:txBody>
          <a:bodyPr lIns="72000" tIns="36000" rIns="72000" bIns="36000" rtlCol="0" anchor="t"/>
          <a:lstStyle/>
          <a:p>
            <a:pPr algn="ctr"/>
            <a:r>
              <a:rPr lang="en-US" b="1" noProof="0" dirty="0">
                <a:solidFill>
                  <a:srgbClr val="0033FF"/>
                </a:solidFill>
              </a:rPr>
              <a:t>Important Dates</a:t>
            </a:r>
          </a:p>
          <a:p>
            <a:pPr algn="ctr"/>
            <a:endParaRPr lang="en-US" sz="1600" b="1" dirty="0">
              <a:solidFill>
                <a:srgbClr val="0033FF"/>
              </a:solidFill>
            </a:endParaRPr>
          </a:p>
          <a:p>
            <a:pPr rtl="0" fontAlgn="ctr">
              <a:spcBef>
                <a:spcPts val="0"/>
              </a:spcBef>
              <a:spcAft>
                <a:spcPts val="0"/>
              </a:spcAft>
              <a:buFont typeface="Arial" panose="020B0604020202020204" pitchFamily="34" charset="0"/>
              <a:buChar char="•"/>
            </a:pPr>
            <a:r>
              <a:rPr lang="en-US" b="1" dirty="0">
                <a:solidFill>
                  <a:srgbClr val="0033FF"/>
                </a:solidFill>
                <a:latin typeface="Verdana" panose="020B0604030504040204" pitchFamily="34" charset="0"/>
              </a:rPr>
              <a:t> 8/18</a:t>
            </a:r>
            <a:r>
              <a:rPr lang="en-US" dirty="0">
                <a:solidFill>
                  <a:srgbClr val="0033FF"/>
                </a:solidFill>
                <a:latin typeface="Verdana" panose="020B0604030504040204" pitchFamily="34" charset="0"/>
              </a:rPr>
              <a:t> - </a:t>
            </a:r>
            <a:r>
              <a:rPr lang="en-US" sz="1800" dirty="0">
                <a:solidFill>
                  <a:srgbClr val="0033FF"/>
                </a:solidFill>
                <a:effectLst/>
                <a:latin typeface="Verdana" panose="020B0604030504040204" pitchFamily="34" charset="0"/>
              </a:rPr>
              <a:t>Cigna’s deadline to confirm AEP broker staffing for Walgreens</a:t>
            </a:r>
            <a:endParaRPr lang="en-US" sz="1800" dirty="0">
              <a:solidFill>
                <a:srgbClr val="0033FF"/>
              </a:solidFill>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1800" dirty="0">
                <a:solidFill>
                  <a:srgbClr val="0033FF"/>
                </a:solidFill>
                <a:effectLst/>
                <a:latin typeface="Verdana" panose="020B0604030504040204" pitchFamily="34" charset="0"/>
              </a:rPr>
              <a:t> </a:t>
            </a:r>
            <a:r>
              <a:rPr lang="en-US" sz="1800" b="1" dirty="0">
                <a:solidFill>
                  <a:srgbClr val="0033FF"/>
                </a:solidFill>
                <a:effectLst/>
                <a:latin typeface="Verdana" panose="020B0604030504040204" pitchFamily="34" charset="0"/>
              </a:rPr>
              <a:t>10/2</a:t>
            </a:r>
            <a:r>
              <a:rPr lang="en-US" sz="1800" dirty="0">
                <a:solidFill>
                  <a:srgbClr val="0033FF"/>
                </a:solidFill>
                <a:effectLst/>
                <a:latin typeface="Verdana" panose="020B0604030504040204" pitchFamily="34" charset="0"/>
              </a:rPr>
              <a:t> - Walgreens in-store program launch </a:t>
            </a:r>
          </a:p>
          <a:p>
            <a:pPr rtl="0" fontAlgn="ctr">
              <a:spcBef>
                <a:spcPts val="0"/>
              </a:spcBef>
              <a:spcAft>
                <a:spcPts val="0"/>
              </a:spcAft>
              <a:buFont typeface="Arial" panose="020B0604020202020204" pitchFamily="34" charset="0"/>
              <a:buChar char="•"/>
            </a:pPr>
            <a:r>
              <a:rPr lang="en-US" dirty="0">
                <a:solidFill>
                  <a:srgbClr val="0033FF"/>
                </a:solidFill>
                <a:latin typeface="Verdana" panose="020B0604030504040204" pitchFamily="34" charset="0"/>
              </a:rPr>
              <a:t> </a:t>
            </a:r>
            <a:r>
              <a:rPr lang="en-US" b="1" dirty="0">
                <a:solidFill>
                  <a:srgbClr val="0033FF"/>
                </a:solidFill>
                <a:latin typeface="Verdana" panose="020B0604030504040204" pitchFamily="34" charset="0"/>
              </a:rPr>
              <a:t>10/3 </a:t>
            </a:r>
            <a:r>
              <a:rPr lang="en-US" dirty="0">
                <a:solidFill>
                  <a:srgbClr val="0033FF"/>
                </a:solidFill>
                <a:latin typeface="Verdana" panose="020B0604030504040204" pitchFamily="34" charset="0"/>
              </a:rPr>
              <a:t>– Cigna-Walgreens Seniors Day</a:t>
            </a:r>
            <a:endParaRPr lang="en-US" sz="1800" dirty="0">
              <a:solidFill>
                <a:srgbClr val="0033FF"/>
              </a:solidFill>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US" dirty="0">
                <a:solidFill>
                  <a:srgbClr val="0033FF"/>
                </a:solidFill>
                <a:latin typeface="Verdana" panose="020B0604030504040204" pitchFamily="34" charset="0"/>
              </a:rPr>
              <a:t> </a:t>
            </a:r>
            <a:r>
              <a:rPr lang="en-US" b="1" dirty="0">
                <a:solidFill>
                  <a:srgbClr val="0033FF"/>
                </a:solidFill>
                <a:latin typeface="Verdana" panose="020B0604030504040204" pitchFamily="34" charset="0"/>
              </a:rPr>
              <a:t>10/3</a:t>
            </a:r>
            <a:r>
              <a:rPr lang="en-US" dirty="0">
                <a:solidFill>
                  <a:srgbClr val="0033FF"/>
                </a:solidFill>
                <a:latin typeface="Verdana" panose="020B0604030504040204" pitchFamily="34" charset="0"/>
              </a:rPr>
              <a:t> - </a:t>
            </a:r>
            <a:r>
              <a:rPr lang="en-US" sz="1800" dirty="0">
                <a:solidFill>
                  <a:srgbClr val="0033FF"/>
                </a:solidFill>
                <a:effectLst/>
                <a:latin typeface="Verdana" panose="020B0604030504040204" pitchFamily="34" charset="0"/>
              </a:rPr>
              <a:t>HEB in-store program will launch</a:t>
            </a:r>
            <a:endParaRPr lang="en-US" sz="1800" dirty="0">
              <a:solidFill>
                <a:srgbClr val="0033FF"/>
              </a:solidFill>
              <a:effectLst/>
              <a:latin typeface="Calibri" panose="020F0502020204030204" pitchFamily="34" charset="0"/>
            </a:endParaRPr>
          </a:p>
        </p:txBody>
      </p:sp>
      <p:sp>
        <p:nvSpPr>
          <p:cNvPr id="12" name="TextBox 11">
            <a:extLst>
              <a:ext uri="{FF2B5EF4-FFF2-40B4-BE49-F238E27FC236}">
                <a16:creationId xmlns:a16="http://schemas.microsoft.com/office/drawing/2014/main" id="{04F0F49A-C445-B930-300C-BCF57578DC8A}"/>
              </a:ext>
            </a:extLst>
          </p:cNvPr>
          <p:cNvSpPr txBox="1"/>
          <p:nvPr/>
        </p:nvSpPr>
        <p:spPr>
          <a:xfrm>
            <a:off x="580212" y="1459230"/>
            <a:ext cx="6561861" cy="3939540"/>
          </a:xfrm>
          <a:prstGeom prst="rect">
            <a:avLst/>
          </a:prstGeom>
          <a:noFill/>
        </p:spPr>
        <p:txBody>
          <a:bodyPr wrap="square" lIns="0" tIns="0" rIns="0" bIns="0" rtlCol="0">
            <a:spAutoFit/>
          </a:bodyPr>
          <a:lstStyle/>
          <a:p>
            <a:pPr marL="285750" indent="-285750" algn="l">
              <a:buFont typeface="Arial" panose="020B0604020202020204" pitchFamily="34" charset="0"/>
              <a:buChar char="•"/>
            </a:pPr>
            <a:r>
              <a:rPr lang="en-US" sz="1600" b="1" dirty="0">
                <a:solidFill>
                  <a:srgbClr val="110081"/>
                </a:solidFill>
              </a:rPr>
              <a:t>Salesforce enhancements </a:t>
            </a:r>
            <a:r>
              <a:rPr lang="en-US" sz="1600" dirty="0">
                <a:solidFill>
                  <a:srgbClr val="110081"/>
                </a:solidFill>
              </a:rPr>
              <a:t>are being finalized in early August</a:t>
            </a:r>
          </a:p>
          <a:p>
            <a:pPr marL="742950" lvl="1" indent="-285750">
              <a:buFont typeface="Arial" panose="020B0604020202020204" pitchFamily="34" charset="0"/>
              <a:buChar char="•"/>
            </a:pPr>
            <a:r>
              <a:rPr lang="en-US" sz="1600" dirty="0">
                <a:solidFill>
                  <a:srgbClr val="110081"/>
                </a:solidFill>
              </a:rPr>
              <a:t>Event Solutions is working to update Retail reference materials for upload to Producers University</a:t>
            </a:r>
          </a:p>
          <a:p>
            <a:pPr marL="285750" indent="-285750">
              <a:buFont typeface="Arial" panose="020B0604020202020204" pitchFamily="34" charset="0"/>
              <a:buChar char="•"/>
            </a:pPr>
            <a:r>
              <a:rPr lang="en-US" sz="1600" dirty="0">
                <a:solidFill>
                  <a:srgbClr val="110081"/>
                </a:solidFill>
              </a:rPr>
              <a:t>As of today, Walgreens / Duane Reade, HEB, and Giant Eagle are confirmed for AEP</a:t>
            </a:r>
          </a:p>
          <a:p>
            <a:pPr marL="742950" lvl="1" indent="-285750">
              <a:buFont typeface="Arial" panose="020B0604020202020204" pitchFamily="34" charset="0"/>
              <a:buChar char="•"/>
            </a:pPr>
            <a:r>
              <a:rPr lang="en-US" sz="1600" dirty="0">
                <a:solidFill>
                  <a:srgbClr val="110081"/>
                </a:solidFill>
              </a:rPr>
              <a:t>Broker staffing for Walgreens must be confirmed</a:t>
            </a:r>
          </a:p>
          <a:p>
            <a:pPr marL="742950" lvl="1" indent="-285750">
              <a:buFont typeface="Arial" panose="020B0604020202020204" pitchFamily="34" charset="0"/>
              <a:buChar char="•"/>
            </a:pPr>
            <a:r>
              <a:rPr lang="en-US" sz="1600" b="1" dirty="0">
                <a:solidFill>
                  <a:srgbClr val="110081"/>
                </a:solidFill>
              </a:rPr>
              <a:t>Giant Eagle </a:t>
            </a:r>
            <a:r>
              <a:rPr lang="en-US" sz="1600" dirty="0">
                <a:solidFill>
                  <a:srgbClr val="110081"/>
                </a:solidFill>
              </a:rPr>
              <a:t>has offered two program options</a:t>
            </a:r>
          </a:p>
          <a:p>
            <a:pPr marL="1200150" lvl="2" indent="-285750">
              <a:buFont typeface="Arial" panose="020B0604020202020204" pitchFamily="34" charset="0"/>
              <a:buChar char="•"/>
            </a:pPr>
            <a:r>
              <a:rPr lang="en-US" sz="1600" dirty="0">
                <a:solidFill>
                  <a:srgbClr val="110081"/>
                </a:solidFill>
              </a:rPr>
              <a:t>Traditional multi-carrier program, OR </a:t>
            </a:r>
          </a:p>
          <a:p>
            <a:pPr marL="1200150" lvl="2" indent="-285750">
              <a:buFont typeface="Arial" panose="020B0604020202020204" pitchFamily="34" charset="0"/>
              <a:buChar char="•"/>
            </a:pPr>
            <a:r>
              <a:rPr lang="en-US" sz="1600" dirty="0">
                <a:solidFill>
                  <a:srgbClr val="110081"/>
                </a:solidFill>
              </a:rPr>
              <a:t>Carrier-exclusive program at a cost per store. </a:t>
            </a:r>
          </a:p>
          <a:p>
            <a:pPr marL="285750" indent="-285750">
              <a:buFont typeface="Arial" panose="020B0604020202020204" pitchFamily="34" charset="0"/>
              <a:buChar char="•"/>
            </a:pPr>
            <a:r>
              <a:rPr lang="en-US" sz="1600" dirty="0">
                <a:solidFill>
                  <a:srgbClr val="110081"/>
                </a:solidFill>
              </a:rPr>
              <a:t>Marketing is helping us create bundled purchasing options for Retail event supplies in Custom Point, similar to </a:t>
            </a:r>
            <a:r>
              <a:rPr lang="en-US" sz="1600" b="1" dirty="0">
                <a:solidFill>
                  <a:srgbClr val="110081"/>
                </a:solidFill>
              </a:rPr>
              <a:t>Event in a Box</a:t>
            </a:r>
            <a:r>
              <a:rPr lang="en-US" sz="1600" dirty="0">
                <a:solidFill>
                  <a:srgbClr val="110081"/>
                </a:solidFill>
              </a:rPr>
              <a:t>. </a:t>
            </a:r>
          </a:p>
          <a:p>
            <a:pPr marL="285750" indent="-285750">
              <a:buFont typeface="Arial" panose="020B0604020202020204" pitchFamily="34" charset="0"/>
              <a:buChar char="•"/>
            </a:pPr>
            <a:r>
              <a:rPr lang="en-US" sz="1600" b="1" dirty="0">
                <a:solidFill>
                  <a:srgbClr val="110081"/>
                </a:solidFill>
              </a:rPr>
              <a:t>Veteran-focused special Retail events </a:t>
            </a:r>
            <a:r>
              <a:rPr lang="en-US" sz="1600" dirty="0">
                <a:solidFill>
                  <a:srgbClr val="110081"/>
                </a:solidFill>
              </a:rPr>
              <a:t>are being planned with Albertsons and Walgreens for Veterans Day this November</a:t>
            </a:r>
          </a:p>
        </p:txBody>
      </p:sp>
      <p:sp>
        <p:nvSpPr>
          <p:cNvPr id="13" name="TextBox 12">
            <a:extLst>
              <a:ext uri="{FF2B5EF4-FFF2-40B4-BE49-F238E27FC236}">
                <a16:creationId xmlns:a16="http://schemas.microsoft.com/office/drawing/2014/main" id="{F8604191-5439-8F93-7F0A-BE8D3BAC49A8}"/>
              </a:ext>
            </a:extLst>
          </p:cNvPr>
          <p:cNvSpPr txBox="1"/>
          <p:nvPr/>
        </p:nvSpPr>
        <p:spPr>
          <a:xfrm>
            <a:off x="1640132" y="5995579"/>
            <a:ext cx="8934562" cy="246221"/>
          </a:xfrm>
          <a:prstGeom prst="rect">
            <a:avLst/>
          </a:prstGeom>
          <a:noFill/>
        </p:spPr>
        <p:txBody>
          <a:bodyPr wrap="none" lIns="0" tIns="0" rIns="0" bIns="0" rtlCol="0">
            <a:spAutoFit/>
          </a:bodyPr>
          <a:lstStyle/>
          <a:p>
            <a:pPr algn="l"/>
            <a:r>
              <a:rPr lang="en-US" sz="1600" dirty="0">
                <a:solidFill>
                  <a:schemeClr val="tx2"/>
                </a:solidFill>
              </a:rPr>
              <a:t>Please contact our team at </a:t>
            </a:r>
            <a:r>
              <a:rPr lang="en-US" sz="1600" dirty="0">
                <a:solidFill>
                  <a:schemeClr val="tx2"/>
                </a:solidFill>
                <a:hlinkClick r:id="rId2"/>
              </a:rPr>
              <a:t>EventSolutions@CignaHealthcare.com</a:t>
            </a:r>
            <a:r>
              <a:rPr lang="en-US" sz="1600" dirty="0">
                <a:solidFill>
                  <a:schemeClr val="tx2"/>
                </a:solidFill>
              </a:rPr>
              <a:t> with any questions! </a:t>
            </a:r>
          </a:p>
        </p:txBody>
      </p:sp>
    </p:spTree>
    <p:extLst>
      <p:ext uri="{BB962C8B-B14F-4D97-AF65-F5344CB8AC3E}">
        <p14:creationId xmlns:p14="http://schemas.microsoft.com/office/powerpoint/2010/main" val="395408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7826-228F-1217-98F9-7CB8ACA01EF7}"/>
              </a:ext>
            </a:extLst>
          </p:cNvPr>
          <p:cNvSpPr>
            <a:spLocks noGrp="1"/>
          </p:cNvSpPr>
          <p:nvPr>
            <p:ph type="title"/>
          </p:nvPr>
        </p:nvSpPr>
        <p:spPr/>
        <p:txBody>
          <a:bodyPr/>
          <a:lstStyle/>
          <a:p>
            <a:r>
              <a:rPr lang="en-US" dirty="0"/>
              <a:t>In-Store Broker Guidance </a:t>
            </a:r>
            <a:r>
              <a:rPr lang="en-US"/>
              <a:t>for Walgreens</a:t>
            </a:r>
            <a:endParaRPr lang="en-US" dirty="0"/>
          </a:p>
        </p:txBody>
      </p:sp>
      <p:sp>
        <p:nvSpPr>
          <p:cNvPr id="3" name="Content Placeholder 2">
            <a:extLst>
              <a:ext uri="{FF2B5EF4-FFF2-40B4-BE49-F238E27FC236}">
                <a16:creationId xmlns:a16="http://schemas.microsoft.com/office/drawing/2014/main" id="{86B45A83-F136-1243-27D3-B2EC0EF7151B}"/>
              </a:ext>
            </a:extLst>
          </p:cNvPr>
          <p:cNvSpPr>
            <a:spLocks noGrp="1"/>
          </p:cNvSpPr>
          <p:nvPr>
            <p:ph sz="quarter" idx="13"/>
          </p:nvPr>
        </p:nvSpPr>
        <p:spPr>
          <a:xfrm>
            <a:off x="358800" y="954000"/>
            <a:ext cx="11473200" cy="5180100"/>
          </a:xfrm>
        </p:spPr>
        <p:txBody>
          <a:bodyPr>
            <a:noAutofit/>
          </a:bodyPr>
          <a:lstStyle/>
          <a:p>
            <a:r>
              <a:rPr lang="en-US" b="0" i="0" u="none" strike="noStrike" baseline="0" dirty="0">
                <a:solidFill>
                  <a:srgbClr val="0033FF"/>
                </a:solidFill>
                <a:latin typeface="Arial" panose="020B0604020202020204" pitchFamily="34" charset="0"/>
                <a:cs typeface="Arial" panose="020B0604020202020204" pitchFamily="34" charset="0"/>
              </a:rPr>
              <a:t>Brokers will need </a:t>
            </a:r>
            <a:r>
              <a:rPr lang="en-US" dirty="0">
                <a:solidFill>
                  <a:srgbClr val="0033FF"/>
                </a:solidFill>
                <a:latin typeface="Arial" panose="020B0604020202020204" pitchFamily="34" charset="0"/>
                <a:cs typeface="Arial" panose="020B0604020202020204" pitchFamily="34" charset="0"/>
              </a:rPr>
              <a:t>to </a:t>
            </a:r>
            <a:r>
              <a:rPr lang="en-US" b="1" dirty="0">
                <a:solidFill>
                  <a:srgbClr val="0033FF"/>
                </a:solidFill>
                <a:latin typeface="Arial" panose="020B0604020202020204" pitchFamily="34" charset="0"/>
                <a:cs typeface="Arial" panose="020B0604020202020204" pitchFamily="34" charset="0"/>
              </a:rPr>
              <a:t>contact the Walgreens store manager for their selected location a minimum of ten days in advance. </a:t>
            </a:r>
            <a:r>
              <a:rPr lang="en-US" b="0" i="0" u="none" strike="noStrike" baseline="0" dirty="0">
                <a:solidFill>
                  <a:srgbClr val="0033FF"/>
                </a:solidFill>
                <a:latin typeface="Arial" panose="020B0604020202020204" pitchFamily="34" charset="0"/>
                <a:cs typeface="Arial" panose="020B0604020202020204" pitchFamily="34" charset="0"/>
              </a:rPr>
              <a:t>In-store setup location, time, and schedule need to be approved by the store manager and are subject to weather, store schedules, promotions, etc.</a:t>
            </a:r>
          </a:p>
          <a:p>
            <a:pPr lvl="1"/>
            <a:r>
              <a:rPr lang="en-US" i="0" u="none" strike="noStrike" baseline="0" dirty="0">
                <a:solidFill>
                  <a:srgbClr val="0033FF"/>
                </a:solidFill>
                <a:latin typeface="Arial" panose="020B0604020202020204" pitchFamily="34" charset="0"/>
                <a:cs typeface="Arial" panose="020B0604020202020204" pitchFamily="34" charset="0"/>
              </a:rPr>
              <a:t>Tuesdays and Thursdays from 9am-1pm </a:t>
            </a:r>
            <a:r>
              <a:rPr lang="en-US" dirty="0">
                <a:solidFill>
                  <a:srgbClr val="0033FF"/>
                </a:solidFill>
                <a:latin typeface="Arial" panose="020B0604020202020204" pitchFamily="34" charset="0"/>
                <a:cs typeface="Arial" panose="020B0604020202020204" pitchFamily="34" charset="0"/>
              </a:rPr>
              <a:t>or 10am-2pm are generally recommended, </a:t>
            </a:r>
            <a:r>
              <a:rPr lang="en-US" i="0" u="none" strike="noStrike" baseline="0" dirty="0">
                <a:solidFill>
                  <a:srgbClr val="0033FF"/>
                </a:solidFill>
                <a:latin typeface="Arial" panose="020B0604020202020204" pitchFamily="34" charset="0"/>
                <a:cs typeface="Arial" panose="020B0604020202020204" pitchFamily="34" charset="0"/>
              </a:rPr>
              <a:t>with a minimum of the in-store broker staffing the store once a week. </a:t>
            </a:r>
            <a:r>
              <a:rPr lang="en-US" dirty="0">
                <a:solidFill>
                  <a:srgbClr val="0033FF"/>
                </a:solidFill>
                <a:latin typeface="Arial" panose="020B0604020202020204" pitchFamily="34" charset="0"/>
                <a:cs typeface="Arial" panose="020B0604020202020204" pitchFamily="34" charset="0"/>
              </a:rPr>
              <a:t>Walgreens store managers will be able to advise when their store sees the heaviest senior traffic</a:t>
            </a:r>
            <a:endParaRPr lang="en-US" i="0" u="none" strike="noStrike" baseline="0" dirty="0">
              <a:solidFill>
                <a:srgbClr val="0033FF"/>
              </a:solidFill>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If the location features a </a:t>
            </a:r>
            <a:r>
              <a:rPr lang="en-US" dirty="0" err="1">
                <a:latin typeface="Arial" panose="020B0604020202020204" pitchFamily="34" charset="0"/>
                <a:cs typeface="Arial" panose="020B0604020202020204" pitchFamily="34" charset="0"/>
              </a:rPr>
              <a:t>VillageMD</a:t>
            </a:r>
            <a:r>
              <a:rPr lang="en-US" dirty="0">
                <a:latin typeface="Arial" panose="020B0604020202020204" pitchFamily="34" charset="0"/>
                <a:cs typeface="Arial" panose="020B0604020202020204" pitchFamily="34" charset="0"/>
              </a:rPr>
              <a:t> clinic, we ask that the broker also introduce themselves to clinic staff</a:t>
            </a:r>
          </a:p>
          <a:p>
            <a:r>
              <a:rPr lang="en-US" dirty="0">
                <a:latin typeface="Arial" panose="020B0604020202020204" pitchFamily="34" charset="0"/>
                <a:cs typeface="Arial" panose="020B0604020202020204" pitchFamily="34" charset="0"/>
              </a:rPr>
              <a:t>Brokers will need to set up their events in Salesforce at least </a:t>
            </a:r>
            <a:r>
              <a:rPr lang="en-US" b="1" dirty="0">
                <a:latin typeface="Arial" panose="020B0604020202020204" pitchFamily="34" charset="0"/>
                <a:cs typeface="Arial" panose="020B0604020202020204" pitchFamily="34" charset="0"/>
              </a:rPr>
              <a:t>ten days in advance</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Brokers are responsible for bringing their own supplies and cleaning up their station once their event ends. </a:t>
            </a:r>
          </a:p>
          <a:p>
            <a:r>
              <a:rPr lang="en-US" dirty="0">
                <a:solidFill>
                  <a:srgbClr val="0033FF"/>
                </a:solidFill>
                <a:latin typeface="Arial" panose="020B0604020202020204" pitchFamily="34" charset="0"/>
                <a:cs typeface="Arial" panose="020B0604020202020204" pitchFamily="34" charset="0"/>
              </a:rPr>
              <a:t>Only </a:t>
            </a:r>
            <a:r>
              <a:rPr lang="en-US" b="1" dirty="0">
                <a:solidFill>
                  <a:srgbClr val="0033FF"/>
                </a:solidFill>
                <a:latin typeface="Arial" panose="020B0604020202020204" pitchFamily="34" charset="0"/>
                <a:cs typeface="Arial" panose="020B0604020202020204" pitchFamily="34" charset="0"/>
              </a:rPr>
              <a:t>informal, one-on-one customer meetings </a:t>
            </a:r>
            <a:r>
              <a:rPr lang="en-US" dirty="0">
                <a:solidFill>
                  <a:srgbClr val="0033FF"/>
                </a:solidFill>
                <a:latin typeface="Arial" panose="020B0604020202020204" pitchFamily="34" charset="0"/>
                <a:cs typeface="Arial" panose="020B0604020202020204" pitchFamily="34" charset="0"/>
              </a:rPr>
              <a:t>will be held at a Walgreens store (no “formal” or group sales presentations)</a:t>
            </a:r>
          </a:p>
          <a:p>
            <a:pPr lvl="1"/>
            <a:r>
              <a:rPr lang="en-US" b="1" i="0" u="none" strike="noStrike" baseline="0" dirty="0">
                <a:solidFill>
                  <a:srgbClr val="0033FF"/>
                </a:solidFill>
                <a:latin typeface="Arial" panose="020B0604020202020204" pitchFamily="34" charset="0"/>
                <a:cs typeface="Arial" panose="020B0604020202020204" pitchFamily="34" charset="0"/>
              </a:rPr>
              <a:t>Brokers will need to </a:t>
            </a:r>
            <a:r>
              <a:rPr lang="en-US" b="1" dirty="0">
                <a:solidFill>
                  <a:srgbClr val="0033FF"/>
                </a:solidFill>
                <a:latin typeface="Arial" panose="020B0604020202020204" pitchFamily="34" charset="0"/>
                <a:cs typeface="Arial" panose="020B0604020202020204" pitchFamily="34" charset="0"/>
              </a:rPr>
              <a:t>report</a:t>
            </a:r>
            <a:r>
              <a:rPr lang="en-US" dirty="0">
                <a:solidFill>
                  <a:srgbClr val="0033FF"/>
                </a:solidFill>
                <a:latin typeface="Arial" panose="020B0604020202020204" pitchFamily="34" charset="0"/>
                <a:cs typeface="Arial" panose="020B0604020202020204" pitchFamily="34" charset="0"/>
              </a:rPr>
              <a:t> the number of customer interactions, leads, appointments and enrollments in Salesforce within a timely manner. This reporting shows both Cigna leadership and Walgreens that these events are productive, which allows us to continue offering them.</a:t>
            </a:r>
            <a:endParaRPr lang="en-US" b="0" i="0" u="none" strike="noStrike" baseline="0" dirty="0">
              <a:solidFill>
                <a:srgbClr val="00000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All agent/broker activities will be conducted in compliance with Walgreens’ complete Rules of Engagement. Brokers will likewise need to be familiar and comply with all CMS marketing guidelines and all applicable federal and state laws, including laws applicable to insurance marketing activities</a:t>
            </a:r>
          </a:p>
          <a:p>
            <a:r>
              <a:rPr lang="en-US" dirty="0">
                <a:latin typeface="Arial" panose="020B0604020202020204" pitchFamily="34" charset="0"/>
                <a:cs typeface="Arial" panose="020B0604020202020204" pitchFamily="34" charset="0"/>
              </a:rPr>
              <a:t>Retail program reference materials, including Walgreens’ Rules of Engagement, can be found on Producers University (2024 AEP updates are pending). </a:t>
            </a:r>
            <a:r>
              <a:rPr lang="en-US" b="1" dirty="0">
                <a:latin typeface="Arial" panose="020B0604020202020204" pitchFamily="34" charset="0"/>
                <a:cs typeface="Arial" panose="020B0604020202020204" pitchFamily="34" charset="0"/>
              </a:rPr>
              <a:t>Please contact </a:t>
            </a:r>
            <a:r>
              <a:rPr lang="en-US" b="1" dirty="0">
                <a:latin typeface="Arial" panose="020B0604020202020204" pitchFamily="34" charset="0"/>
                <a:cs typeface="Arial" panose="020B0604020202020204" pitchFamily="34" charset="0"/>
                <a:hlinkClick r:id="rId2"/>
              </a:rPr>
              <a:t>EventSolutions@CignaHealthcare.com</a:t>
            </a:r>
            <a:r>
              <a:rPr lang="en-US" b="1" dirty="0">
                <a:latin typeface="Arial" panose="020B0604020202020204" pitchFamily="34" charset="0"/>
                <a:cs typeface="Arial" panose="020B0604020202020204" pitchFamily="34" charset="0"/>
              </a:rPr>
              <a:t> with any questions</a:t>
            </a:r>
            <a:r>
              <a:rPr lang="en-US" dirty="0">
                <a:latin typeface="Arial" panose="020B0604020202020204" pitchFamily="34" charset="0"/>
                <a:cs typeface="Arial" panose="020B0604020202020204" pitchFamily="34" charset="0"/>
              </a:rPr>
              <a:t>.</a:t>
            </a:r>
          </a:p>
          <a:p>
            <a:endParaRPr lang="en-US" dirty="0">
              <a:solidFill>
                <a:srgbClr val="0033FF"/>
              </a:solidFill>
              <a:latin typeface="Arial" panose="020B0604020202020204" pitchFamily="34" charset="0"/>
              <a:cs typeface="Arial" panose="020B0604020202020204" pitchFamily="34" charset="0"/>
            </a:endParaRPr>
          </a:p>
          <a:p>
            <a:endParaRPr lang="en-US" dirty="0"/>
          </a:p>
        </p:txBody>
      </p:sp>
      <p:sp>
        <p:nvSpPr>
          <p:cNvPr id="4" name="Date Placeholder 3">
            <a:extLst>
              <a:ext uri="{FF2B5EF4-FFF2-40B4-BE49-F238E27FC236}">
                <a16:creationId xmlns:a16="http://schemas.microsoft.com/office/drawing/2014/main" id="{3D36B1BA-89A8-BC64-7321-9B38044C6715}"/>
              </a:ext>
            </a:extLst>
          </p:cNvPr>
          <p:cNvSpPr>
            <a:spLocks noGrp="1"/>
          </p:cNvSpPr>
          <p:nvPr>
            <p:ph type="dt" sz="half" idx="10"/>
          </p:nvPr>
        </p:nvSpPr>
        <p:spPr/>
        <p:txBody>
          <a:bodyPr/>
          <a:lstStyle/>
          <a:p>
            <a:pPr algn="r"/>
            <a:fld id="{9ADAC07B-454E-4E70-934D-9499026FFC05}" type="datetime4">
              <a:rPr lang="en-US" smtClean="0"/>
              <a:t>August 3, 2023</a:t>
            </a:fld>
            <a:endParaRPr lang="en-US" dirty="0"/>
          </a:p>
        </p:txBody>
      </p:sp>
      <p:sp>
        <p:nvSpPr>
          <p:cNvPr id="5" name="Slide Number Placeholder 4">
            <a:extLst>
              <a:ext uri="{FF2B5EF4-FFF2-40B4-BE49-F238E27FC236}">
                <a16:creationId xmlns:a16="http://schemas.microsoft.com/office/drawing/2014/main" id="{234C0858-65B2-D280-A4A8-D56D36332A5D}"/>
              </a:ext>
            </a:extLst>
          </p:cNvPr>
          <p:cNvSpPr>
            <a:spLocks noGrp="1"/>
          </p:cNvSpPr>
          <p:nvPr>
            <p:ph type="sldNum" sz="quarter" idx="11"/>
          </p:nvPr>
        </p:nvSpPr>
        <p:spPr/>
        <p:txBody>
          <a:bodyPr/>
          <a:lstStyle/>
          <a:p>
            <a:fld id="{23AA811B-2EBD-4900-905E-5BE206449611}" type="slidenum">
              <a:rPr lang="en-US" smtClean="0"/>
              <a:pPr/>
              <a:t>5</a:t>
            </a:fld>
            <a:endParaRPr lang="en-US" dirty="0"/>
          </a:p>
        </p:txBody>
      </p:sp>
    </p:spTree>
    <p:extLst>
      <p:ext uri="{BB962C8B-B14F-4D97-AF65-F5344CB8AC3E}">
        <p14:creationId xmlns:p14="http://schemas.microsoft.com/office/powerpoint/2010/main" val="9127041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Cigna Healthcare">
  <a:themeElements>
    <a:clrScheme name="Cigna Healthcare 2023">
      <a:dk1>
        <a:srgbClr val="000000"/>
      </a:dk1>
      <a:lt1>
        <a:srgbClr val="FFFFFF"/>
      </a:lt1>
      <a:dk2>
        <a:srgbClr val="0033FF"/>
      </a:dk2>
      <a:lt2>
        <a:srgbClr val="110081"/>
      </a:lt2>
      <a:accent1>
        <a:srgbClr val="0033FF"/>
      </a:accent1>
      <a:accent2>
        <a:srgbClr val="00874D"/>
      </a:accent2>
      <a:accent3>
        <a:srgbClr val="FF4D00"/>
      </a:accent3>
      <a:accent4>
        <a:srgbClr val="110081"/>
      </a:accent4>
      <a:accent5>
        <a:srgbClr val="03CC54"/>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36000" rIns="72000" bIns="36000" rtlCol="0" anchor="ctr"/>
      <a:lstStyle>
        <a:defPPr algn="ctr">
          <a:defRPr sz="16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err="1" smtClean="0">
            <a:solidFill>
              <a:schemeClr val="tx2"/>
            </a:solidFill>
          </a:defRPr>
        </a:defPPr>
      </a:lstStyle>
    </a:txDef>
  </a:objectDefaults>
  <a:extraClrSchemeLst/>
  <a:custClrLst>
    <a:custClr name="Action Blue">
      <a:srgbClr val="0033FF"/>
    </a:custClr>
    <a:custClr name="Dark Leaf Green">
      <a:srgbClr val="00874D"/>
    </a:custClr>
    <a:custClr name="Dark Orange">
      <a:srgbClr val="FF4D00"/>
    </a:custClr>
    <a:custClr name="Navy">
      <a:srgbClr val="110081"/>
    </a:custClr>
    <a:custClr name="Leaf Green">
      <a:srgbClr val="03CC54"/>
    </a:custClr>
    <a:custClr name="Orange">
      <a:srgbClr val="FAA163"/>
    </a:custClr>
    <a:custClr name="Light Leaf Green">
      <a:srgbClr val="A1F7A1"/>
    </a:custClr>
    <a:custClr name="Light Orange">
      <a:srgbClr val="FAD6BD"/>
    </a:custClr>
    <a:custClr name="Cool Gray">
      <a:srgbClr val="F4F4F4"/>
    </a:custClr>
  </a:custClrLst>
  <a:extLst>
    <a:ext uri="{05A4C25C-085E-4340-85A3-A5531E510DB2}">
      <thm15:themeFamily xmlns:thm15="http://schemas.microsoft.com/office/thememl/2012/main" name="Evernorth.potx" id="{CF99AB89-BA1D-443F-B964-59F6B3F98DD3}" vid="{9B147206-36C6-4C9B-A1BE-3863A2B43C27}"/>
    </a:ext>
  </a:extLst>
</a:theme>
</file>

<file path=ppt/theme/theme2.xml><?xml version="1.0" encoding="utf-8"?>
<a:theme xmlns:a="http://schemas.openxmlformats.org/drawingml/2006/main" name="Office-tema">
  <a:themeElements>
    <a:clrScheme name="Cigna Healthcare 2023">
      <a:dk1>
        <a:srgbClr val="000000"/>
      </a:dk1>
      <a:lt1>
        <a:srgbClr val="FFFFFF"/>
      </a:lt1>
      <a:dk2>
        <a:srgbClr val="0033FF"/>
      </a:dk2>
      <a:lt2>
        <a:srgbClr val="110081"/>
      </a:lt2>
      <a:accent1>
        <a:srgbClr val="0033FF"/>
      </a:accent1>
      <a:accent2>
        <a:srgbClr val="00874D"/>
      </a:accent2>
      <a:accent3>
        <a:srgbClr val="FF4D00"/>
      </a:accent3>
      <a:accent4>
        <a:srgbClr val="110081"/>
      </a:accent4>
      <a:accent5>
        <a:srgbClr val="03CC54"/>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Action Blue">
      <a:srgbClr val="0033FF"/>
    </a:custClr>
    <a:custClr name="Dark Leaf Green">
      <a:srgbClr val="00874D"/>
    </a:custClr>
    <a:custClr name="Dark Orange">
      <a:srgbClr val="FF4D00"/>
    </a:custClr>
    <a:custClr name="Navy">
      <a:srgbClr val="110081"/>
    </a:custClr>
    <a:custClr name="Leaf Green">
      <a:srgbClr val="03CC54"/>
    </a:custClr>
    <a:custClr name="Orange">
      <a:srgbClr val="FAA163"/>
    </a:custClr>
    <a:custClr name="Light Leaf Green">
      <a:srgbClr val="A1F7A1"/>
    </a:custClr>
    <a:custClr name="Light Orange">
      <a:srgbClr val="FAD6BD"/>
    </a:custClr>
    <a:custClr name="Cool Gray">
      <a:srgbClr val="F4F4F4"/>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igna Healthcare 2023">
      <a:dk1>
        <a:srgbClr val="000000"/>
      </a:dk1>
      <a:lt1>
        <a:srgbClr val="FFFFFF"/>
      </a:lt1>
      <a:dk2>
        <a:srgbClr val="0033FF"/>
      </a:dk2>
      <a:lt2>
        <a:srgbClr val="110081"/>
      </a:lt2>
      <a:accent1>
        <a:srgbClr val="0033FF"/>
      </a:accent1>
      <a:accent2>
        <a:srgbClr val="00874D"/>
      </a:accent2>
      <a:accent3>
        <a:srgbClr val="FF4D00"/>
      </a:accent3>
      <a:accent4>
        <a:srgbClr val="110081"/>
      </a:accent4>
      <a:accent5>
        <a:srgbClr val="03CC54"/>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Action Blue">
      <a:srgbClr val="0033FF"/>
    </a:custClr>
    <a:custClr name="Dark Leaf Green">
      <a:srgbClr val="00874D"/>
    </a:custClr>
    <a:custClr name="Dark Orange">
      <a:srgbClr val="FF4D00"/>
    </a:custClr>
    <a:custClr name="Navy">
      <a:srgbClr val="110081"/>
    </a:custClr>
    <a:custClr name="Leaf Green">
      <a:srgbClr val="03CC54"/>
    </a:custClr>
    <a:custClr name="Orange">
      <a:srgbClr val="FAA163"/>
    </a:custClr>
    <a:custClr name="Light Leaf Green">
      <a:srgbClr val="A1F7A1"/>
    </a:custClr>
    <a:custClr name="Light Orange">
      <a:srgbClr val="FAD6BD"/>
    </a:custClr>
    <a:custClr name="Cool Gray">
      <a:srgbClr val="F4F4F4"/>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TemplafyTemplateConfiguration><![CDATA[{"elementsMetadata":[{"type":"shape","id":"e3248eb2-1fe7-4b89-b73c-410fa614c6be","elementConfiguration":{"binding":"Form.Cigna_Confidentiality.CignahealthcareConfidentiality","visibility":{"action":"hide","operator":"equals","compareValue":""},"disableUpdates":false,"type":"text"}},{"type":"shape","id":"fdc7c38c-d80d-4c2a-9cb4-9d1c20787651","elementConfiguration":{"binding":"Form.Cigna_Confidentiality.Cigna_healthcareConfidentiality","visibility":{"action":"hide","operator":"equals","compareValue":""},"disableUpdates":false,"type":"text"}},{"type":"shape","id":"908186b2-f459-430c-af43-1846b51376e0","elementConfiguration":{"binding":"Form.Cigna_Confidentiality.CignahealthcareConfidentiality","visibility":{"action":"hide","operator":"equals","compareValue":""},"disableUpdates":false,"type":"text"}},{"type":"shape","id":"a239d717-843f-437c-a6dd-dbf8771bf1ae","elementConfiguration":{"binding":"Form.Cigna_Confidentiality.Cigna_healthcareConfidentiality","visibility":{"action":"hide","operator":"equals","compareValue":""},"disableUpdates":false,"type":"text"}},{"type":"shape","id":"f02a97b9-1083-41bb-b8c9-f5ed50611e09","elementConfiguration":{"binding":"Form.Cigna_Confidentiality.CignahealthcareConfidentiality","visibility":{"action":"hide","operator":"equals","compareValue":""},"disableUpdates":false,"type":"text"}},{"type":"shape","id":"a38b0371-5f4b-46ea-b09c-90988979f82c","elementConfiguration":{"binding":"Form.Cigna_Confidentiality.Cigna_healthcareConfidentiality","visibility":{"action":"hide","operator":"equals","compareValue":""},"disableUpdates":false,"type":"text"}},{"type":"shape","id":"acb4f246-0292-4757-b2c0-9fe156c2dad0","elementConfiguration":{"binding":"Form.Cigna_Confidentiality.CignahealthcareConfidentiality","visibility":{"action":"hide","operator":"equals","compareValue":""},"disableUpdates":false,"type":"text"}},{"type":"shape","id":"94987b8e-a2fe-450e-ab33-b33e4de1b88c","elementConfiguration":{"binding":"Form.Cigna_Confidentiality.Cigna_healthcareConfidentiality","visibility":{"action":"hide","operator":"equals","compareValue":""},"disableUpdates":false,"type":"text"}},{"type":"shape","id":"c9f42c2e-5156-4835-9988-f37609c2b95c","elementConfiguration":{"binding":"Form.Cigna_Confidentiality.CignahealthcareConfidentiality","visibility":{"action":"hide","operator":"equals","compareValue":""},"disableUpdates":false,"type":"text"}},{"type":"shape","id":"75986d45-a76b-4aae-a3e4-3acbfbabd6fd","elementConfiguration":{"binding":"Form.Cigna_Confidentiality.Cigna_healthcareConfidentiality","visibility":{"action":"hide","operator":"equals","compareValue":""},"disableUpdates":false,"type":"text"}},{"type":"shape","id":"1a881054-f7ca-48d5-beea-5c23529e76b7","elementConfiguration":{"binding":"Form.Cigna_Confidentiality.CignahealthcareConfidentiality","visibility":{"action":"hide","operator":"equals","compareValue":""},"disableUpdates":false,"type":"text"}},{"type":"shape","id":"7edc3667-2dac-4be5-a0d4-219a9f3a553b","elementConfiguration":{"binding":"Form.Cigna_Confidentiality.Cigna_healthcareConfidentiality","visibility":{"action":"hide","operator":"equals","compareValue":""},"disableUpdates":false,"type":"text"}},{"type":"shape","id":"2d849296-c342-4f25-a966-1d47018e3a02","elementConfiguration":{"binding":"Form.Cigna_Confidentiality.CignahealthcareConfidentiality","visibility":{"action":"hide","operator":"equals","compareValue":""},"disableUpdates":false,"type":"text"}},{"type":"shape","id":"4daca1e6-463b-45d4-b986-8afc3af4da60","elementConfiguration":{"binding":"Form.Cigna_Confidentiality.Cigna_healthcareConfidentiality","visibility":{"action":"hide","operator":"equals","compareValue":""},"disableUpdates":false,"type":"text"}},{"type":"shape","id":"b9f61f07-04fe-473b-b74c-635a3e1c9000","elementConfiguration":{"binding":"Form.Cigna_Confidentiality.CignahealthcareConfidentiality","visibility":{"action":"hide","operator":"equals","compareValue":""},"disableUpdates":false,"type":"text"}},{"type":"shape","id":"d7947c21-a7f1-4377-893d-60d863161b10","elementConfiguration":{"binding":"Form.Cigna_Confidentiality.Cigna_healthcareConfidentiality","visibility":{"action":"hide","operator":"equals","compareValue":""},"disableUpdates":false,"type":"text"}},{"type":"shape","id":"f1e87ef7-000f-4326-8d50-d04ea6dc8b29","elementConfiguration":{"binding":"Form.Cigna_Confidentiality.CignahealthcareConfidentiality","visibility":{"action":"hide","operator":"equals","compareValue":""},"disableUpdates":false,"type":"text"}},{"type":"shape","id":"9a85757b-6a50-4ced-ac11-bb14d00f5c6e","elementConfiguration":{"binding":"Form.Cigna_Confidentiality.Cigna_healthcareConfidentiality","visibility":{"action":"hide","operator":"equals","compareValue":""},"disableUpdates":false,"type":"text"}},{"type":"shape","id":"7228ae6d-aa8e-48ed-8c42-7461f99d94a2","elementConfiguration":{"binding":"Form.Cigna_Confidentiality.CignahealthcareConfidentiality","disableUpdates":false,"type":"text"}},{"type":"shape","id":"38afc9f4-608d-4f0d-a321-905147a5a128","elementConfiguration":{"binding":"Form.Cigna_Confidentiality.Cigna_healthcareConfidentiality","visibility":{"action":"hide","operator":"equals","compareValue":""},"disableUpdates":false,"type":"text"}},{"type":"shape","id":"da1747c7-7938-4440-9894-3ad3b7419c26","elementConfiguration":{"binding":"Form.Cigna_Confidentiality.CignahealthcareConfidentiality","visibility":{"action":"hide","operator":"equals","compareValue":""},"disableUpdates":false,"type":"text"}},{"type":"shape","id":"960d8d22-f470-4757-8d09-3f977d6421e6","elementConfiguration":{"binding":"Form.Cigna_Confidentiality.Cigna_healthcareConfidentiality","visibility":{"action":"hide","operator":"equals","compareValue":""},"disableUpdates":false,"type":"text"}},{"type":"shape","id":"75b95555-d5ef-465a-8738-ad69647f54ea","elementConfiguration":{"binding":"Form.Cigna_Confidentiality.CignahealthcareConfidentiality","visibility":{"action":"hide","operator":"equals","compareValue":""},"disableUpdates":false,"type":"text"}},{"type":"shape","id":"e1c3a590-7946-4085-ae85-e01144da64cb","elementConfiguration":{"binding":"Form.Cigna_Confidentiality.Cigna_healthcareConfidentiality","visibility":{"action":"hide","operator":"equals","compareValue":""},"disableUpdates":false,"type":"text"}},{"type":"shape","id":"697cc647-e4e1-48b8-b31d-3ba9992cef23","elementConfiguration":{"binding":"Form.Cigna_Confidentiality.CignahealthcareConfidentiality","visibility":{"action":"hide","operator":"equals","compareValue":""},"disableUpdates":false,"type":"text"}},{"type":"shape","id":"d46cc08d-5829-47ba-bb5f-8d8541ec4004","elementConfiguration":{"binding":"Form.Cigna_Confidentiality.Cigna_healthcareConfidentiality","visibility":{"action":"hide","operator":"equals","compareValue":""},"disableUpdates":false,"type":"text"}},{"type":"shape","id":"410b387c-3136-4c05-9b6b-2d62b5ef0f53","elementConfiguration":{"binding":"Form.Cigna_Confidentiality.CignahealthcareConfidentiality","visibility":{"action":"hide","operator":"equals","compareValue":""},"disableUpdates":false,"type":"text"}},{"type":"shape","id":"0763cce0-1d59-412f-aa67-cf3a118dcaeb","elementConfiguration":{"binding":"Form.Cigna_Confidentiality.Cigna_healthcareConfidentiality","visibility":{"action":"hide","operator":"equals","compareValue":""},"disableUpdates":false,"type":"text"}},{"type":"shape","id":"17e3ee37-a550-4f8f-a971-675a364209c4","elementConfiguration":{"binding":"Form.Cigna_Confidentiality.CignahealthcareConfidentiality","visibility":{"action":"hide","operator":"equals","compareValue":""},"disableUpdates":false,"type":"text"}},{"type":"shape","id":"776bcb5a-7b07-4076-b9ae-31fa34171a44","elementConfiguration":{"binding":"Form.Cigna_Confidentiality.Cigna_healthcareConfidentiality","visibility":{"action":"hide","operator":"equals","compareValue":""},"disableUpdates":false,"type":"text"}},{"type":"shape","id":"5e1d3a9e-4245-4c9e-91b3-138524552baa","elementConfiguration":{"binding":"Form.Cigna_Confidentiality.CignahealthcareConfidentiality","visibility":{"action":"hide","operator":"equals","compareValue":""},"disableUpdates":false,"type":"text"}},{"type":"shape","id":"605fb0d1-c546-4d83-ba90-09ffe684f818","elementConfiguration":{"binding":"Form.Cigna_Confidentiality.Cigna_healthcareConfidentiality","visibility":{"action":"hide","operator":"equals","compareValue":""},"disableUpdates":false,"type":"text"}},{"type":"shape","id":"e5cd5029-2d32-4f58-92fb-3bfaef4091a6","elementConfiguration":{"binding":"Form.Cigna_Confidentiality.CignahealthcareConfidentiality","visibility":{"action":"hide","operator":"equals","compareValue":""},"disableUpdates":false,"type":"text"}},{"type":"shape","id":"5657fc9c-fb84-4c30-80dd-4c07119dd8c1","elementConfiguration":{"binding":"Form.Cigna_Confidentiality.Cigna_healthcareConfidentiality","visibility":{"action":"hide","operator":"equals","compareValue":""},"disableUpdates":false,"type":"text"}},{"type":"shape","id":"f46856c7-c3d7-48e3-8292-c33e23772344","elementConfiguration":{"binding":"Form.Cigna_Confidentiality.CignahealthcareConfidentiality","visibility":{"action":"hide","operator":"equals","compareValue":""},"disableUpdates":false,"type":"text"}},{"type":"shape","id":"a2a2e2ee-f92b-40c6-9d8d-0ee3a48768f3","elementConfiguration":{"binding":"Form.Cigna_Confidentiality.Cigna_healthcareConfidentiality","visibility":{"action":"hide","operator":"equals","compareValue":""},"disableUpdates":false,"type":"text"}},{"type":"shape","id":"d013364f-0740-4862-be0b-5ff280b96faf","elementConfiguration":{"binding":"Form.Cigna_Confidentiality.CignahealthcareConfidentiality","visibility":{"action":"hide","operator":"equals","compareValue":""},"disableUpdates":false,"type":"text"}},{"type":"shape","id":"26e3cb2e-35bb-4edc-9b48-d3f0a010b9fc","elementConfiguration":{"binding":"Form.Cigna_Confidentiality.Cigna_healthcareConfidentiality","visibility":{"action":"hide","operator":"equals","compareValue":""},"disableUpdates":false,"type":"text"}},{"type":"shape","id":"e4e8233d-17fd-4d0e-848c-b0249d4c9e6e","elementConfiguration":{"binding":"Form.Cigna_Confidentiality.CignahealthcareConfidentiality","visibility":{"action":"hide","operator":"equals","compareValue":""},"disableUpdates":false,"type":"text"}},{"type":"shape","id":"cf35191d-8edf-42c8-b0ae-9ea0d51bf69b","elementConfiguration":{"binding":"Form.Cigna_Confidentiality.Cigna_healthcareConfidentiality","visibility":{"action":"hide","operator":"equals","compareValue":""},"disableUpdates":false,"type":"text"}},{"type":"shape","id":"9abb3542-8db2-484b-981e-0e82072263d1","elementConfiguration":{"binding":"Form.Cigna_Confidentiality.CignahealthcareConfidentiality","visibility":{"action":"hide","operator":"equals","compareValue":""},"disableUpdates":false,"type":"text"}},{"type":"shape","id":"ec317cb2-9ebd-43b8-9439-af8821bdabed","elementConfiguration":{"binding":"Form.Cigna_Confidentiality.Cigna_healthcareConfidentiality","visibility":{"action":"hide","operator":"equals","compareValue":""},"disableUpdates":false,"type":"text"}},{"type":"shape","id":"3cddd2b7-1a1a-4734-9b04-f8a56e80d9bc","elementConfiguration":{"binding":"Form.Cigna_Confidentiality.CignahealthcareConfidentiality","visibility":{"action":"hide","operator":"equals","compareValue":""},"disableUpdates":false,"type":"text"}},{"type":"shape","id":"baf63308-5c3c-480f-811f-9b4bafb28e19","elementConfiguration":{"binding":"Form.Cigna_Confidentiality.Cigna_healthcareConfidentiality","visibility":{"action":"hide","operator":"equals","compareValue":""},"disableUpdates":false,"type":"text"}},{"type":"shape","id":"741e806e-eae1-410a-8719-23ed77a4a843","elementConfiguration":{"binding":"Form.Cigna_Confidentiality.CignahealthcareConfidentiality","visibility":{"action":"hide","operator":"equals","compareValue":""},"disableUpdates":false,"type":"text"}},{"type":"shape","id":"48e23ece-d068-47ea-924d-2853c26cbee9","elementConfiguration":{"binding":"Form.Cigna_Confidentiality.Cigna_healthcareConfidentiality","visibility":{"action":"hide","operator":"equals","compareValue":""},"disableUpdates":false,"type":"text"}},{"type":"shape","id":"b73da918-8273-46d6-abeb-4b9ae382443d","elementConfiguration":{"binding":"Form.Cigna_Confidentiality.CignahealthcareConfidentiality","visibility":{"action":"hide","operator":"equals","compareValue":""},"disableUpdates":false,"type":"text"}},{"type":"shape","id":"e453508e-0099-4e71-8700-1d270031849c","elementConfiguration":{"binding":"Form.Cigna_Confidentiality.Cigna_healthcareConfidentiality","visibility":{"action":"hide","operator":"equals","compareValue":""},"disableUpdates":false,"type":"text"}},{"type":"shape","id":"e65b8bda-e41b-4528-851c-7d84a90e6712","elementConfiguration":{"binding":"Form.Cigna_Confidentiality.CignahealthcareConfidentiality","visibility":{"action":"hide","operator":"equals","compareValue":""},"disableUpdates":false,"type":"text"}},{"type":"shape","id":"400aaa40-7d1f-4a89-a70d-b7e90b2bd356","elementConfiguration":{"binding":"Form.Cigna_Confidentiality.Cigna_healthcareConfidentiality","visibility":{"action":"hide","operator":"equals","compareValue":""},"disableUpdates":false,"type":"text"}},{"type":"shape","id":"7229f56b-9dd5-4b1e-984f-640198e1edea","elementConfiguration":{"binding":"Form.Cigna_Confidentiality.CignahealthcareConfidentiality","visibility":{"action":"hide","operator":"equals","compareValue":""},"disableUpdates":false,"type":"text"}},{"type":"shape","id":"a8cc065d-a3d1-4977-ab77-8fd7e8c6e287","elementConfiguration":{"binding":"Form.Cigna_Confidentiality.Cigna_healthcareConfidentiality","visibility":{"action":"hide","operator":"equals","compareValue":""},"disableUpdates":false,"type":"text"}}],"transformationConfigurations":[{"language":"{{DocumentLanguage}}","disableUpdates":false,"type":"proofingLanguage"}],"templateName":"","templateDescription":"","enableDocumentContentUpdater":true,"version":"1.12"}]]></TemplafyTemplateConfiguration>
</file>

<file path=customXml/item2.xml><?xml version="1.0" encoding="utf-8"?>
<TemplafyFormConfiguration><![CDATA[{"formFields":[{"dataSource":"Confidentiality","displayColumn":"cigna_confidentiality","defaultValue":"2","hideIfNoUserInteractionRequired":false,"distinct":true,"required":false,"autoSelectFirstOption":false,"helpTexts":{"prefix":"","postfix":""},"spacing":{},"type":"dropDown","name":"Cigna_Confidentiality","label":"Internal Stamp Only","fullyQualifiedName":"Cigna_Confidentiality"}],"formDataEntries":[{"name":"Cigna_Confidentiality","value":"aKBTu2fPbzfKbYCIYAfo4Q=="}]}]]></TemplafyFormConfiguration>
</file>

<file path=customXml/item3.xml><?xml version="1.0" encoding="utf-8"?>
<TemplafySlideFormConfiguration><![CDATA[{"formFields":[],"formDataEntries":[]}]]></TemplafySlideFormConfiguration>
</file>

<file path=customXml/item4.xml><?xml version="1.0" encoding="utf-8"?>
<TemplafySlideTemplateConfiguration><![CDATA[{"slideVersion":0,"isValidatorEnabled":false,"isLocked":false,"elementsMetadata":[],"slideId":"638109277398318680","enableDocumentContentUpdater":true,"version":"1.12"}]]></TemplafySlideTemplateConfiguration>
</file>

<file path=customXml/item5.xml><?xml version="1.0" encoding="utf-8"?>
<TemplafySlideTemplateConfiguration><![CDATA[{"slideVersion":0,"isValidatorEnabled":false,"isLocked":false,"elementsMetadata":[],"slideId":"638109277397537415","enableDocumentContentUpdater":true,"version":"1.12"}]]></TemplafySlideTemplateConfiguration>
</file>

<file path=customXml/item6.xml><?xml version="1.0" encoding="utf-8"?>
<TemplafySlideFormConfiguration><![CDATA[{"formFields":[],"formDataEntries":[]}]]></TemplafySlideFormConfiguration>
</file>

<file path=customXml/itemProps1.xml><?xml version="1.0" encoding="utf-8"?>
<ds:datastoreItem xmlns:ds="http://schemas.openxmlformats.org/officeDocument/2006/customXml" ds:itemID="{9E4D2E6F-FE49-4FFB-A5F2-EDA5AAB1D111}">
  <ds:schemaRefs/>
</ds:datastoreItem>
</file>

<file path=customXml/itemProps2.xml><?xml version="1.0" encoding="utf-8"?>
<ds:datastoreItem xmlns:ds="http://schemas.openxmlformats.org/officeDocument/2006/customXml" ds:itemID="{180E6B4A-02B3-49EE-B6F9-C0FE6F86CE81}">
  <ds:schemaRefs/>
</ds:datastoreItem>
</file>

<file path=customXml/itemProps3.xml><?xml version="1.0" encoding="utf-8"?>
<ds:datastoreItem xmlns:ds="http://schemas.openxmlformats.org/officeDocument/2006/customXml" ds:itemID="{278055F5-21A3-438E-A92F-FDE3C436E06B}">
  <ds:schemaRefs/>
</ds:datastoreItem>
</file>

<file path=customXml/itemProps4.xml><?xml version="1.0" encoding="utf-8"?>
<ds:datastoreItem xmlns:ds="http://schemas.openxmlformats.org/officeDocument/2006/customXml" ds:itemID="{6FDF50D3-57E7-4A4C-9663-29CA287316C6}">
  <ds:schemaRefs/>
</ds:datastoreItem>
</file>

<file path=customXml/itemProps5.xml><?xml version="1.0" encoding="utf-8"?>
<ds:datastoreItem xmlns:ds="http://schemas.openxmlformats.org/officeDocument/2006/customXml" ds:itemID="{9A38DE47-E623-4110-A60E-72FCAA2CC01E}">
  <ds:schemaRefs/>
</ds:datastoreItem>
</file>

<file path=customXml/itemProps6.xml><?xml version="1.0" encoding="utf-8"?>
<ds:datastoreItem xmlns:ds="http://schemas.openxmlformats.org/officeDocument/2006/customXml" ds:itemID="{76B540DF-6065-494C-A697-ED9A49578577}">
  <ds:schemaRefs/>
</ds:datastoreItem>
</file>

<file path=docProps/app.xml><?xml version="1.0" encoding="utf-8"?>
<Properties xmlns="http://schemas.openxmlformats.org/officeDocument/2006/extended-properties" xmlns:vt="http://schemas.openxmlformats.org/officeDocument/2006/docPropsVTypes">
  <Template/>
  <TotalTime>0</TotalTime>
  <Words>820</Words>
  <Application>Microsoft Office PowerPoint</Application>
  <PresentationFormat>Widescreen</PresentationFormat>
  <Paragraphs>66</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Arial Narrow</vt:lpstr>
      <vt:lpstr>Calibri</vt:lpstr>
      <vt:lpstr>Georgia</vt:lpstr>
      <vt:lpstr>Verdana</vt:lpstr>
      <vt:lpstr>Cigna Healthcare</vt:lpstr>
      <vt:lpstr>Cigna Medicare Retail &amp; Event Solutions</vt:lpstr>
      <vt:lpstr>In-store Broker Program – Convenience &amp; Education</vt:lpstr>
      <vt:lpstr>Retail Program Updates and Salesforce Enhancements</vt:lpstr>
      <vt:lpstr>What’s next leading up to AEP?</vt:lpstr>
      <vt:lpstr>In-Store Broker Guidance for Walgreens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2021-07-08T09:02:18Z</dcterms:created>
  <dcterms:modified xsi:type="dcterms:W3CDTF">2023-08-03T14:09:37Z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2023-02-02T09:42:19.5310350Z</vt:lpwstr>
  </property>
  <property fmtid="{D5CDD505-2E9C-101B-9397-08002B2CF9AE}" pid="4" name="TemplafyTenantId">
    <vt:lpwstr>cigna</vt:lpwstr>
  </property>
  <property fmtid="{D5CDD505-2E9C-101B-9397-08002B2CF9AE}" pid="5" name="TemplafyTemplateId">
    <vt:lpwstr>638102491023888301</vt:lpwstr>
  </property>
  <property fmtid="{D5CDD505-2E9C-101B-9397-08002B2CF9AE}" pid="6" name="TemplafyUserProfileId">
    <vt:lpwstr>638216541869633353</vt:lpwstr>
  </property>
  <property fmtid="{D5CDD505-2E9C-101B-9397-08002B2CF9AE}" pid="7" name="TemplafyLanguageCode">
    <vt:lpwstr>en-US</vt:lpwstr>
  </property>
</Properties>
</file>