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4" r:id="rId5"/>
    <p:sldId id="270" r:id="rId6"/>
    <p:sldId id="265" r:id="rId7"/>
    <p:sldId id="266" r:id="rId8"/>
    <p:sldId id="269" r:id="rId9"/>
    <p:sldId id="267" r:id="rId10"/>
    <p:sldId id="268" r:id="rId11"/>
    <p:sldId id="272" r:id="rId12"/>
    <p:sldId id="258" r:id="rId13"/>
    <p:sldId id="260" r:id="rId14"/>
    <p:sldId id="261" r:id="rId15"/>
    <p:sldId id="262" r:id="rId16"/>
    <p:sldId id="263" r:id="rId17"/>
    <p:sldId id="271" r:id="rId18"/>
    <p:sldId id="274" r:id="rId19"/>
    <p:sldId id="273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4"/>
    <p:restoredTop sz="94636"/>
  </p:normalViewPr>
  <p:slideViewPr>
    <p:cSldViewPr snapToGrid="0">
      <p:cViewPr varScale="1">
        <p:scale>
          <a:sx n="84" d="100"/>
          <a:sy n="84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5EA92D-B9A7-0FDD-C88E-9E4FBD860E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EA88BF4-10BC-1F65-77C3-E4E260984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32A0E5-9BF3-3666-48C1-536E7320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956141-A2D9-39E4-B05C-4370CBBD7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04CBC8-D0F3-ADCF-D22B-8343EDE7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230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CB848-0C43-72EB-CEBA-B3A35B75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958D6-7F58-B6BA-528F-4E320A568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D91792-8D62-B988-BE38-54AFCA56F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AD22CB-1700-8E3F-4CC7-1195D843B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6C5284-B065-9E00-87A5-9E1FC70DE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62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7AA7C7-F011-02AB-4AE1-E82A82E21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95CD3A-F0D5-F57B-101D-C36FC1813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F73EB1-9AEF-8346-02FB-D322A18D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E9642C-3797-44EA-2844-41B9A3578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71D0F3-ABD1-C353-2987-B99FFF8A4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14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48A2B-6C7C-FAAC-8D8C-DDAD7FFF1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46637D-83A4-7076-B98A-96AF4815C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024E138-646F-18E6-AAFB-249E484BB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462FC1-C20B-2B76-09D6-2D6C70AB2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A72AD3-C726-839B-3DF4-ADC52DC4B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EE59EE-BFDB-B902-3FB1-85A765785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85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D756CD-C673-D951-2FBA-A2D413D81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5A2EA5-B6E8-2423-8658-2A849BB75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A57A4C-8E47-AE70-E3E1-C1E93499B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153FEF2-48B8-8553-483B-EAAC342A0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5A2A629-398C-918A-BE30-A44EF29655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8624F55-181C-5696-0220-1A89D2801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362A083-8431-86D8-92B9-029B065BF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E421F6-DACF-52CA-655B-BAA30B273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36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03632-C970-B4EE-45C1-14C20D02E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20B3D47-449A-EF39-C76A-0735E3552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E7A49A1-6087-FA18-14D1-AB806E96B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A4AEDD-7F3D-C201-9EDB-9D352EA97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667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68D2D65-64BC-9FBD-A80F-7F464EEA0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2CAF0EC-1CF0-3FB6-04A2-F8D3DBF0E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2D92BE-5AA4-3AFF-51D0-ABB4B2B2B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18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A72CFD-9D0C-7170-8CE4-8775B31D8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8BA9F9-D173-3978-F598-294D391E8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DDE4D9-0B3A-345F-3363-9B806E89A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23CFAF-10DB-A69F-EBB6-32081912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122C6C-E2BE-CAB7-FC48-E31DADF13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236F39-0CC2-2F93-D253-8BC4CC81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14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13F7E2-E97B-03BD-DE9F-5B36C561B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9B4B64-CD43-01FF-B9B1-1B4B1BCB2A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AE4EBE0-F6EB-61CE-F414-9C1AFBF59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3FE291-B106-F8CE-711C-8DDC1DF26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68C2F2-F147-9DA8-1B4D-B7F4D11F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D2242E-C41D-D7F4-FC4F-00ACF1457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287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D14BDF-B39C-A8AC-4058-C76340D12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F8905A-0A40-DBFC-FBFD-33F803D04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4451AA-3753-ED2B-B633-BAFA9AC7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5C0169-11F9-550E-627A-5866B462A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12CFC7-08FE-27DD-3B09-F9F422332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95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1468A-95B5-C35E-5E34-2566D916E1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011E02F-0C8D-9226-A85D-3B164C21AD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A80A48-D64F-6B4B-9BB5-4E1C88C4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E67E37-BBC7-0227-B0EE-8E3729BC6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9C99E0-6C33-D07D-0DD2-4D7D3BE7F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67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96129E-D5E5-1ADC-45E2-BCD2842B2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EBA777-E62F-FC82-5D49-12A5962C3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B2FA98-DADF-3198-0D8C-8F3AA884D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F4170-9D95-1A42-AC64-9A2150E751ED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845E1E-15CF-81A5-43C6-8192195ACA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2FF044-9E40-D540-12EB-07D75351C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8673F-2A16-6E41-A859-C143DBF6B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63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.png"/><Relationship Id="rId4" Type="http://schemas.openxmlformats.org/officeDocument/2006/relationships/image" Target="../media/image12.png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9.m4a"/><Relationship Id="rId7" Type="http://schemas.openxmlformats.org/officeDocument/2006/relationships/image" Target="../media/image16.JP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4a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.png"/><Relationship Id="rId5" Type="http://schemas.openxmlformats.org/officeDocument/2006/relationships/image" Target="../media/image16.JP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9.jp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9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jp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7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.png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1.pn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.png"/><Relationship Id="rId4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7D1FAE-7B27-AC6B-F217-33CFE4D858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Vanden Borre – Mc </a:t>
            </a:r>
            <a:r>
              <a:rPr lang="fr-FR" b="1" dirty="0" err="1">
                <a:solidFill>
                  <a:schemeClr val="bg1"/>
                </a:solidFill>
              </a:rPr>
              <a:t>Govern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3DE3D30-DF20-3AD3-8B48-26079A972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1600"/>
            <a:ext cx="9144000" cy="335261"/>
          </a:xfrm>
        </p:spPr>
        <p:txBody>
          <a:bodyPr>
            <a:norm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Indiana CLAEYS – Marie-Alizée GOSSART – Maryna SKIPOR – Sandra RODRIGUEZ CUERVO – Victoria FLION – Yasmine HAJJI</a:t>
            </a:r>
          </a:p>
        </p:txBody>
      </p:sp>
      <p:pic>
        <p:nvPicPr>
          <p:cNvPr id="4" name="Audio Recording 10 nov. 2022 à 10:26:35" descr="Audio Recording 10 nov. 2022 à 10:26:35">
            <a:hlinkClick r:id="" action="ppaction://media"/>
            <a:extLst>
              <a:ext uri="{FF2B5EF4-FFF2-40B4-BE49-F238E27FC236}">
                <a16:creationId xmlns:a16="http://schemas.microsoft.com/office/drawing/2014/main" id="{20EDBDB5-72EE-A74D-A1E4-175D8ADDF4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099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9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personne, mur, intérieur, femme&#10;&#10;Description générée automatiquement">
            <a:extLst>
              <a:ext uri="{FF2B5EF4-FFF2-40B4-BE49-F238E27FC236}">
                <a16:creationId xmlns:a16="http://schemas.microsoft.com/office/drawing/2014/main" id="{7D907475-675B-D970-9463-E8964BC89E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9077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788263-A0E7-72A5-ACF1-60F8E89CC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564" y="1372662"/>
            <a:ext cx="3822189" cy="1899912"/>
          </a:xfrm>
        </p:spPr>
        <p:txBody>
          <a:bodyPr>
            <a:normAutofit/>
          </a:bodyPr>
          <a:lstStyle/>
          <a:p>
            <a:r>
              <a:rPr lang="fr-FR" sz="4000" dirty="0"/>
              <a:t>Avatar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08B0E5-E629-4B67-FB2E-F19062A21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567609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Premier appartement avec mon copain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2DA616-4E92-9355-06C8-61FA0A1F35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7F68370-A030-DDF9-99D5-DE545A736315}"/>
              </a:ext>
            </a:extLst>
          </p:cNvPr>
          <p:cNvSpPr txBox="1"/>
          <p:nvPr/>
        </p:nvSpPr>
        <p:spPr>
          <a:xfrm>
            <a:off x="10677413" y="1108158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Victoria FLION</a:t>
            </a:r>
          </a:p>
        </p:txBody>
      </p:sp>
      <p:pic>
        <p:nvPicPr>
          <p:cNvPr id="7" name="Audio Recording 10 nov. 2022 à 10:27:01" descr="Audio Recording 10 nov. 2022 à 10:27:01">
            <a:hlinkClick r:id="" action="ppaction://media"/>
            <a:extLst>
              <a:ext uri="{FF2B5EF4-FFF2-40B4-BE49-F238E27FC236}">
                <a16:creationId xmlns:a16="http://schemas.microsoft.com/office/drawing/2014/main" id="{B4E52A78-1152-7A4F-B100-A78A9510CE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5929" y="701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7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B54B0C4-F797-D11E-FF93-EC6BFB67B2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69" t="42521" r="20113" b="34175"/>
          <a:stretch/>
        </p:blipFill>
        <p:spPr>
          <a:xfrm rot="15328936">
            <a:off x="8985442" y="2645599"/>
            <a:ext cx="1923513" cy="132556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9D73B52-6B95-A951-765E-851F91477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Parcours client n°1 – Machine a café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D3906D-6168-2D90-33D4-A55D2AE266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741" r="17742" b="12963"/>
          <a:stretch/>
        </p:blipFill>
        <p:spPr>
          <a:xfrm>
            <a:off x="2388545" y="1867693"/>
            <a:ext cx="2912325" cy="48021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4AA93B-6C5F-3042-E40F-C725DC750E9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939" t="11852" r="17376" b="12963"/>
          <a:stretch/>
        </p:blipFill>
        <p:spPr>
          <a:xfrm>
            <a:off x="6776444" y="1867693"/>
            <a:ext cx="2288043" cy="480218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5022D390-B6BC-4CE0-AC33-39B50C78B67D}"/>
              </a:ext>
            </a:extLst>
          </p:cNvPr>
          <p:cNvSpPr/>
          <p:nvPr/>
        </p:nvSpPr>
        <p:spPr>
          <a:xfrm>
            <a:off x="8428384" y="2491409"/>
            <a:ext cx="424069" cy="4903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63B314-7D08-0754-1E36-3D2B0574A1FF}"/>
              </a:ext>
            </a:extLst>
          </p:cNvPr>
          <p:cNvSpPr txBox="1"/>
          <p:nvPr/>
        </p:nvSpPr>
        <p:spPr>
          <a:xfrm>
            <a:off x="10677413" y="1108158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Victoria FLION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5D4E521-064E-19D2-F83D-179C5FEE58A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3" name="Audio Recording 10 nov. 2022 à 10:27:44" descr="Audio Recording 10 nov. 2022 à 10:27:44">
            <a:hlinkClick r:id="" action="ppaction://media"/>
            <a:extLst>
              <a:ext uri="{FF2B5EF4-FFF2-40B4-BE49-F238E27FC236}">
                <a16:creationId xmlns:a16="http://schemas.microsoft.com/office/drawing/2014/main" id="{FA738975-2218-694F-A2CD-BB7282F6B8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180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5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9FE3615-1B60-52D6-016F-BC6C66C4A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17" y="0"/>
            <a:ext cx="3857625" cy="6858000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6379ACE5-15E3-85E5-41A5-6B95B1E76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9B0CE5-0CA9-4071-8190-EDF48B07B7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3143" y="20236"/>
            <a:ext cx="3857625" cy="6858000"/>
          </a:xfrm>
          <a:prstGeom prst="rect">
            <a:avLst/>
          </a:prstGeom>
        </p:spPr>
      </p:pic>
      <p:sp>
        <p:nvSpPr>
          <p:cNvPr id="12" name="Flèche vers la droite 11">
            <a:extLst>
              <a:ext uri="{FF2B5EF4-FFF2-40B4-BE49-F238E27FC236}">
                <a16:creationId xmlns:a16="http://schemas.microsoft.com/office/drawing/2014/main" id="{B25060EA-7B18-C066-FDDC-01A3B4DBBFBD}"/>
              </a:ext>
            </a:extLst>
          </p:cNvPr>
          <p:cNvSpPr/>
          <p:nvPr/>
        </p:nvSpPr>
        <p:spPr>
          <a:xfrm>
            <a:off x="3405809" y="3233530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a droite 12">
            <a:extLst>
              <a:ext uri="{FF2B5EF4-FFF2-40B4-BE49-F238E27FC236}">
                <a16:creationId xmlns:a16="http://schemas.microsoft.com/office/drawing/2014/main" id="{29AE3FFC-3C01-22A6-ECC6-89A7732F865B}"/>
              </a:ext>
            </a:extLst>
          </p:cNvPr>
          <p:cNvSpPr/>
          <p:nvPr/>
        </p:nvSpPr>
        <p:spPr>
          <a:xfrm>
            <a:off x="7435090" y="3233530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AF03A2-0D3A-8125-4C7E-EBEB1ABDF333}"/>
              </a:ext>
            </a:extLst>
          </p:cNvPr>
          <p:cNvSpPr/>
          <p:nvPr/>
        </p:nvSpPr>
        <p:spPr>
          <a:xfrm>
            <a:off x="0" y="6132576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23E48B-297A-95DA-0B97-97DDDDF9A7A3}"/>
              </a:ext>
            </a:extLst>
          </p:cNvPr>
          <p:cNvSpPr txBox="1"/>
          <p:nvPr/>
        </p:nvSpPr>
        <p:spPr>
          <a:xfrm>
            <a:off x="10927962" y="1081657"/>
            <a:ext cx="1246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Victoria FLION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31413D6-EE31-CC68-018F-E5625D293EC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3" name="Audio Recording 10 nov. 2022 à 10:28:48" descr="Audio Recording 10 nov. 2022 à 10:28:48">
            <a:hlinkClick r:id="" action="ppaction://media"/>
            <a:extLst>
              <a:ext uri="{FF2B5EF4-FFF2-40B4-BE49-F238E27FC236}">
                <a16:creationId xmlns:a16="http://schemas.microsoft.com/office/drawing/2014/main" id="{DEB6A6DF-7E54-2A4D-A27A-67E0C37A29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4512" y="836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8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29C1D0A-C35A-F6CF-DD0F-5437E4C37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778" y="0"/>
            <a:ext cx="3857625" cy="6858000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0928B2-7C54-71B7-2CFB-CE083FEAC4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500" y="0"/>
            <a:ext cx="3857625" cy="6858000"/>
          </a:xfrm>
          <a:prstGeom prst="rect">
            <a:avLst/>
          </a:prstGeom>
        </p:spPr>
      </p:pic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70B44A3A-5830-98C3-3BBF-EFC380037EEF}"/>
              </a:ext>
            </a:extLst>
          </p:cNvPr>
          <p:cNvSpPr/>
          <p:nvPr/>
        </p:nvSpPr>
        <p:spPr>
          <a:xfrm>
            <a:off x="5191230" y="3074504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7A4DB3-04D7-0AF3-B661-8694DE2412CD}"/>
              </a:ext>
            </a:extLst>
          </p:cNvPr>
          <p:cNvSpPr/>
          <p:nvPr/>
        </p:nvSpPr>
        <p:spPr>
          <a:xfrm>
            <a:off x="0" y="6132576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6EB3DF4-275C-9352-F7F6-DAD763B30CF9}"/>
              </a:ext>
            </a:extLst>
          </p:cNvPr>
          <p:cNvSpPr txBox="1"/>
          <p:nvPr/>
        </p:nvSpPr>
        <p:spPr>
          <a:xfrm>
            <a:off x="10927962" y="1081657"/>
            <a:ext cx="1246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Victoria FLION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1EBCFD7-5670-5957-6830-5E605E32322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3" name="Audio Recording 10 nov. 2022 à 10:29:17" descr="Audio Recording 10 nov. 2022 à 10:29:17">
            <a:hlinkClick r:id="" action="ppaction://media"/>
            <a:extLst>
              <a:ext uri="{FF2B5EF4-FFF2-40B4-BE49-F238E27FC236}">
                <a16:creationId xmlns:a16="http://schemas.microsoft.com/office/drawing/2014/main" id="{6D7534CD-CAB2-4242-B388-FD407A542D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1938" y="1762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9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DE820C1A-0299-7FA9-3880-3E9ECC204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9FC1FF-B897-C677-A0AE-2F630DA46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562" y="0"/>
            <a:ext cx="3857625" cy="6858000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9B47266-8183-3C9E-D3D0-A2CBE6522E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4812" y="0"/>
            <a:ext cx="3857625" cy="6858000"/>
          </a:xfrm>
          <a:prstGeom prst="rect">
            <a:avLst/>
          </a:prstGeom>
        </p:spPr>
      </p:pic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DE654EDB-5E33-C4AD-6D55-651DB0E21960}"/>
              </a:ext>
            </a:extLst>
          </p:cNvPr>
          <p:cNvSpPr/>
          <p:nvPr/>
        </p:nvSpPr>
        <p:spPr>
          <a:xfrm>
            <a:off x="3577465" y="3077817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A540F177-5BD2-8716-57EA-827E68AF24FE}"/>
              </a:ext>
            </a:extLst>
          </p:cNvPr>
          <p:cNvSpPr/>
          <p:nvPr/>
        </p:nvSpPr>
        <p:spPr>
          <a:xfrm>
            <a:off x="7435090" y="3077817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7BBF57-EF51-5EDA-59C2-B0C3CDDB77F4}"/>
              </a:ext>
            </a:extLst>
          </p:cNvPr>
          <p:cNvSpPr/>
          <p:nvPr/>
        </p:nvSpPr>
        <p:spPr>
          <a:xfrm>
            <a:off x="0" y="6132576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5EE84E-D801-67E6-D0BC-A7EA98CF6F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490" b="63542" l="25741" r="76204">
                        <a14:foregroundMark x1="76296" y1="47188" x2="76296" y2="47188"/>
                        <a14:foregroundMark x1="71481" y1="43490" x2="71481" y2="43490"/>
                        <a14:foregroundMark x1="27685" y1="62500" x2="27685" y2="62500"/>
                        <a14:foregroundMark x1="27778" y1="62187" x2="27778" y2="62187"/>
                        <a14:foregroundMark x1="28519" y1="61927" x2="28519" y2="61927"/>
                        <a14:foregroundMark x1="28241" y1="62552" x2="28241" y2="62552"/>
                        <a14:foregroundMark x1="27500" y1="62813" x2="27500" y2="62813"/>
                        <a14:foregroundMark x1="26019" y1="63542" x2="26019" y2="63542"/>
                      </a14:backgroundRemoval>
                    </a14:imgEffect>
                  </a14:imgLayer>
                </a14:imgProps>
              </a:ext>
            </a:extLst>
          </a:blip>
          <a:srcRect l="19769" t="42521" r="20113" b="34175"/>
          <a:stretch/>
        </p:blipFill>
        <p:spPr>
          <a:xfrm rot="15328936">
            <a:off x="2988790" y="3773371"/>
            <a:ext cx="1292934" cy="8910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B189E9-9629-3F96-A313-1B1C44043DC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E7D14E-1040-40D9-15FC-5CED831245EF}"/>
              </a:ext>
            </a:extLst>
          </p:cNvPr>
          <p:cNvSpPr txBox="1"/>
          <p:nvPr/>
        </p:nvSpPr>
        <p:spPr>
          <a:xfrm>
            <a:off x="10866050" y="1081657"/>
            <a:ext cx="137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Sandra RODRIGUEZ CUERVO</a:t>
            </a:r>
          </a:p>
        </p:txBody>
      </p:sp>
      <p:pic>
        <p:nvPicPr>
          <p:cNvPr id="4" name="Audio Recording 10 nov. 2022 à 11:12:08" descr="Audio Recording 10 nov. 2022 à 11:12:08">
            <a:hlinkClick r:id="" action="ppaction://media"/>
            <a:extLst>
              <a:ext uri="{FF2B5EF4-FFF2-40B4-BE49-F238E27FC236}">
                <a16:creationId xmlns:a16="http://schemas.microsoft.com/office/drawing/2014/main" id="{B0384F20-649F-7843-B407-D154464BF2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3496" y="1762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6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03CEDF2E-C91A-3E4E-D324-F343D91BA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294" y="0"/>
            <a:ext cx="3857625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99F94C-008B-DE5A-8420-BEE777D5E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1EE0C9F6-0A17-E7FB-50A5-12DB836AA6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4812" y="0"/>
            <a:ext cx="3857625" cy="6858000"/>
          </a:xfrm>
          <a:prstGeom prst="rect">
            <a:avLst/>
          </a:prstGeom>
        </p:spPr>
      </p:pic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410249A4-5915-46DC-EB82-61D4F1973083}"/>
              </a:ext>
            </a:extLst>
          </p:cNvPr>
          <p:cNvSpPr/>
          <p:nvPr/>
        </p:nvSpPr>
        <p:spPr>
          <a:xfrm>
            <a:off x="3457058" y="3077817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B34097B6-BB86-5A19-CE2A-49118311B2DB}"/>
              </a:ext>
            </a:extLst>
          </p:cNvPr>
          <p:cNvSpPr/>
          <p:nvPr/>
        </p:nvSpPr>
        <p:spPr>
          <a:xfrm>
            <a:off x="7435090" y="3077817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6D70AD-6760-D1DE-B428-7A9FEB0063E3}"/>
              </a:ext>
            </a:extLst>
          </p:cNvPr>
          <p:cNvSpPr/>
          <p:nvPr/>
        </p:nvSpPr>
        <p:spPr>
          <a:xfrm>
            <a:off x="0" y="6132576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070312-3D32-15B5-5971-0A5E7DF513DD}"/>
              </a:ext>
            </a:extLst>
          </p:cNvPr>
          <p:cNvSpPr txBox="1"/>
          <p:nvPr/>
        </p:nvSpPr>
        <p:spPr>
          <a:xfrm>
            <a:off x="10866050" y="1081657"/>
            <a:ext cx="137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Sandra RODRIGUEZ CUERVO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43B62ED-4422-52D7-DDBE-1014C4D95E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4" name="Audio Recording 10 nov. 2022 à 11:19:37" descr="Audio Recording 10 nov. 2022 à 11:19:37">
            <a:hlinkClick r:id="" action="ppaction://media"/>
            <a:extLst>
              <a:ext uri="{FF2B5EF4-FFF2-40B4-BE49-F238E27FC236}">
                <a16:creationId xmlns:a16="http://schemas.microsoft.com/office/drawing/2014/main" id="{94C7E297-90E5-594B-9410-F7B8DDE500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9261" y="836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5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STA Story à vendreà louer">
            <a:hlinkClick r:id="" action="ppaction://media"/>
            <a:extLst>
              <a:ext uri="{FF2B5EF4-FFF2-40B4-BE49-F238E27FC236}">
                <a16:creationId xmlns:a16="http://schemas.microsoft.com/office/drawing/2014/main" id="{371D131D-72D2-AF39-00C7-EECAED393A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E644B0-7410-04C3-C160-07E21F56F137}"/>
              </a:ext>
            </a:extLst>
          </p:cNvPr>
          <p:cNvSpPr/>
          <p:nvPr/>
        </p:nvSpPr>
        <p:spPr>
          <a:xfrm>
            <a:off x="0" y="6132576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445D5F-C3F4-DCE8-5320-2267178AC8CD}"/>
              </a:ext>
            </a:extLst>
          </p:cNvPr>
          <p:cNvSpPr txBox="1"/>
          <p:nvPr/>
        </p:nvSpPr>
        <p:spPr>
          <a:xfrm>
            <a:off x="10866050" y="1081657"/>
            <a:ext cx="137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Sandra RODRIGUEZ CUERVO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BE711C-103A-9204-2A6D-D95F3CDF5FA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3" name="Audio Recording 10 nov. 2022 à 11:14:12" descr="Audio Recording 10 nov. 2022 à 11:14:12">
            <a:hlinkClick r:id="" action="ppaction://media"/>
            <a:extLst>
              <a:ext uri="{FF2B5EF4-FFF2-40B4-BE49-F238E27FC236}">
                <a16:creationId xmlns:a16="http://schemas.microsoft.com/office/drawing/2014/main" id="{EA5673D8-4722-A34B-BC9C-91CB59DC89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9261" y="1762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5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F47ED0D-A1AB-2992-0165-CFB395880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5B5ED9-AE0C-878C-A9FB-908F30030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0D7F40-CCE9-A29C-6DF6-3443B3565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4812" y="0"/>
            <a:ext cx="3857625" cy="6858000"/>
          </a:xfrm>
          <a:prstGeom prst="rect">
            <a:avLst/>
          </a:prstGeom>
        </p:spPr>
      </p:pic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0D48C1D2-AE79-DD3A-6BE1-B227FF333E46}"/>
              </a:ext>
            </a:extLst>
          </p:cNvPr>
          <p:cNvSpPr/>
          <p:nvPr/>
        </p:nvSpPr>
        <p:spPr>
          <a:xfrm>
            <a:off x="3422685" y="3077817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61E73501-DE29-D384-ADC8-C958D444C050}"/>
              </a:ext>
            </a:extLst>
          </p:cNvPr>
          <p:cNvSpPr/>
          <p:nvPr/>
        </p:nvSpPr>
        <p:spPr>
          <a:xfrm>
            <a:off x="7435090" y="3077817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C524B5-F3B2-2F41-7F9F-8B32B1687034}"/>
              </a:ext>
            </a:extLst>
          </p:cNvPr>
          <p:cNvSpPr/>
          <p:nvPr/>
        </p:nvSpPr>
        <p:spPr>
          <a:xfrm>
            <a:off x="0" y="6132576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C04C6A-9B7E-2174-C884-393F64AC3AB3}"/>
              </a:ext>
            </a:extLst>
          </p:cNvPr>
          <p:cNvSpPr txBox="1"/>
          <p:nvPr/>
        </p:nvSpPr>
        <p:spPr>
          <a:xfrm>
            <a:off x="10866050" y="1081657"/>
            <a:ext cx="137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Sandra RODRIGUEZ CUERVO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06AC1FF-EEAC-AF65-75CC-54E33D5C67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3" name="Audio Recording 10 nov. 2022 à 11:16:37" descr="Audio Recording 10 nov. 2022 à 11:16:37">
            <a:hlinkClick r:id="" action="ppaction://media"/>
            <a:extLst>
              <a:ext uri="{FF2B5EF4-FFF2-40B4-BE49-F238E27FC236}">
                <a16:creationId xmlns:a16="http://schemas.microsoft.com/office/drawing/2014/main" id="{8A29EAAB-151C-A74B-8756-D70A896F03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9261" y="836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C350DAE-9281-C77D-2D0E-7B05011AE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8375" y="0"/>
            <a:ext cx="3857625" cy="6858000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010BDE42-15B1-F068-EDF3-E13E648C08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0"/>
            <a:ext cx="3857625" cy="6858000"/>
          </a:xfrm>
          <a:prstGeom prst="rect">
            <a:avLst/>
          </a:prstGeom>
        </p:spPr>
      </p:pic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2F5CBC75-902B-18E8-5403-961B7BF1AB9E}"/>
              </a:ext>
            </a:extLst>
          </p:cNvPr>
          <p:cNvSpPr/>
          <p:nvPr/>
        </p:nvSpPr>
        <p:spPr>
          <a:xfrm>
            <a:off x="5506278" y="3077817"/>
            <a:ext cx="1179443" cy="7023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1F4775-1331-8E4D-066B-A1ABE298CE1B}"/>
              </a:ext>
            </a:extLst>
          </p:cNvPr>
          <p:cNvSpPr/>
          <p:nvPr/>
        </p:nvSpPr>
        <p:spPr>
          <a:xfrm>
            <a:off x="0" y="6132576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622408-5751-617A-47EE-E0A2B2ED8529}"/>
              </a:ext>
            </a:extLst>
          </p:cNvPr>
          <p:cNvSpPr txBox="1"/>
          <p:nvPr/>
        </p:nvSpPr>
        <p:spPr>
          <a:xfrm>
            <a:off x="10866050" y="1081657"/>
            <a:ext cx="137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Sandra RODRIGUEZ CUERVO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C7D65E0-A94A-EA05-1CED-46B70CF8F6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3" name="Audio Recording 10 nov. 2022 à 11:17:54" descr="Audio Recording 10 nov. 2022 à 11:17:54">
            <a:hlinkClick r:id="" action="ppaction://media"/>
            <a:extLst>
              <a:ext uri="{FF2B5EF4-FFF2-40B4-BE49-F238E27FC236}">
                <a16:creationId xmlns:a16="http://schemas.microsoft.com/office/drawing/2014/main" id="{5A434555-9F78-BC46-A0CF-B09EEE17BA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9261" y="1452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4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547CA33-1065-3B10-D134-AE5168C69B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49" t="20585" r="23166" b="22339"/>
          <a:stretch/>
        </p:blipFill>
        <p:spPr>
          <a:xfrm>
            <a:off x="4546934" y="346229"/>
            <a:ext cx="3098132" cy="616554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423FF14-1A4F-41A7-FE2D-DEE4D9C24A11}"/>
              </a:ext>
            </a:extLst>
          </p:cNvPr>
          <p:cNvSpPr txBox="1"/>
          <p:nvPr/>
        </p:nvSpPr>
        <p:spPr>
          <a:xfrm>
            <a:off x="10866050" y="1081657"/>
            <a:ext cx="137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Sandra RODRIGUEZ CUERVO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E326DA-E65A-9F5A-B004-FFE214CF9B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2" name="Audio Recording 10 nov. 2022 à 11:18:38" descr="Audio Recording 10 nov. 2022 à 11:18:38">
            <a:hlinkClick r:id="" action="ppaction://media"/>
            <a:extLst>
              <a:ext uri="{FF2B5EF4-FFF2-40B4-BE49-F238E27FC236}">
                <a16:creationId xmlns:a16="http://schemas.microsoft.com/office/drawing/2014/main" id="{0A6ACD96-0F86-D849-B090-7420FD55C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261" y="836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C8233-F07A-5E00-5C7C-100241B25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Parcours client n°2 – Machine a laver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670925-3E78-24F8-6CEF-F7E6ADABC4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963" t="28518" r="11481" b="27778"/>
          <a:stretch/>
        </p:blipFill>
        <p:spPr>
          <a:xfrm>
            <a:off x="-1" y="2768599"/>
            <a:ext cx="6438577" cy="3724275"/>
          </a:xfrm>
          <a:prstGeom prst="rect">
            <a:avLst/>
          </a:prstGeom>
        </p:spPr>
      </p:pic>
      <p:pic>
        <p:nvPicPr>
          <p:cNvPr id="11" name="Image 10" descr="Une image contenant texte, équipement électronique, capture d’écran&#10;&#10;Description générée automatiquement">
            <a:extLst>
              <a:ext uri="{FF2B5EF4-FFF2-40B4-BE49-F238E27FC236}">
                <a16:creationId xmlns:a16="http://schemas.microsoft.com/office/drawing/2014/main" id="{F097669F-BEFB-044E-B6A9-6E022735E7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333" t="28518" r="13333" b="27037"/>
          <a:stretch/>
        </p:blipFill>
        <p:spPr>
          <a:xfrm>
            <a:off x="5918200" y="2768598"/>
            <a:ext cx="6273800" cy="3802303"/>
          </a:xfrm>
          <a:prstGeom prst="rect">
            <a:avLst/>
          </a:prstGeom>
        </p:spPr>
      </p:pic>
      <p:sp>
        <p:nvSpPr>
          <p:cNvPr id="12" name="Flèche vers la droite 11">
            <a:extLst>
              <a:ext uri="{FF2B5EF4-FFF2-40B4-BE49-F238E27FC236}">
                <a16:creationId xmlns:a16="http://schemas.microsoft.com/office/drawing/2014/main" id="{9D5B4119-E318-D9C8-532D-C4C5CAF7B069}"/>
              </a:ext>
            </a:extLst>
          </p:cNvPr>
          <p:cNvSpPr/>
          <p:nvPr/>
        </p:nvSpPr>
        <p:spPr>
          <a:xfrm>
            <a:off x="5712239" y="4134677"/>
            <a:ext cx="767521" cy="56894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9E4BA9-0BE4-9B3A-457F-4D9D0B194CD6}"/>
              </a:ext>
            </a:extLst>
          </p:cNvPr>
          <p:cNvSpPr txBox="1"/>
          <p:nvPr/>
        </p:nvSpPr>
        <p:spPr>
          <a:xfrm>
            <a:off x="10677413" y="1108158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Maryna SKIPOR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4CBD2A-EDAF-E12A-443F-9420ACBD16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Audio Recording 9 nov. 2022, 22:27:09">
            <a:hlinkClick r:id="" action="ppaction://media"/>
            <a:extLst>
              <a:ext uri="{FF2B5EF4-FFF2-40B4-BE49-F238E27FC236}">
                <a16:creationId xmlns:a16="http://schemas.microsoft.com/office/drawing/2014/main" id="{A864FC4D-592A-C20F-A595-C2AE89C3BE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5375" y="12466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7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828BDDA-3005-0A5E-012D-B8EFB99E6E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52" t="28958" r="13889" b="29375"/>
          <a:stretch/>
        </p:blipFill>
        <p:spPr>
          <a:xfrm>
            <a:off x="100012" y="2000249"/>
            <a:ext cx="6200775" cy="36156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FB7E2C-DD56-9D03-A665-B7BA87F9D3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52" t="29166" r="15555" b="29166"/>
          <a:stretch/>
        </p:blipFill>
        <p:spPr>
          <a:xfrm>
            <a:off x="6096000" y="2028825"/>
            <a:ext cx="6056151" cy="3615614"/>
          </a:xfrm>
          <a:prstGeom prst="rect">
            <a:avLst/>
          </a:prstGeom>
        </p:spPr>
      </p:pic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5A85909F-DE68-91BF-1F03-5656AB40E18D}"/>
              </a:ext>
            </a:extLst>
          </p:cNvPr>
          <p:cNvSpPr/>
          <p:nvPr/>
        </p:nvSpPr>
        <p:spPr>
          <a:xfrm>
            <a:off x="5712239" y="3552159"/>
            <a:ext cx="767521" cy="56894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D716AA-2461-7C47-E469-884BC7DE0E93}"/>
              </a:ext>
            </a:extLst>
          </p:cNvPr>
          <p:cNvSpPr/>
          <p:nvPr/>
        </p:nvSpPr>
        <p:spPr>
          <a:xfrm>
            <a:off x="0" y="0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34C2FD-B2FC-AA1C-ECD0-49C82A6DD9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41F11C-A384-B989-D09E-CE0E64E2349B}"/>
              </a:ext>
            </a:extLst>
          </p:cNvPr>
          <p:cNvSpPr txBox="1"/>
          <p:nvPr/>
        </p:nvSpPr>
        <p:spPr>
          <a:xfrm>
            <a:off x="10677413" y="1108158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Maryna SKIPOR</a:t>
            </a:r>
          </a:p>
        </p:txBody>
      </p:sp>
      <p:pic>
        <p:nvPicPr>
          <p:cNvPr id="9" name="Audio Recording 9 nov. 2022, 22:28:48">
            <a:hlinkClick r:id="" action="ppaction://media"/>
            <a:extLst>
              <a:ext uri="{FF2B5EF4-FFF2-40B4-BE49-F238E27FC236}">
                <a16:creationId xmlns:a16="http://schemas.microsoft.com/office/drawing/2014/main" id="{008F6018-7D5D-5FF0-532C-A6A9264A55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31963" y="7498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7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équipement électronique, capture d’écran&#10;&#10;Description générée automatiquement">
            <a:extLst>
              <a:ext uri="{FF2B5EF4-FFF2-40B4-BE49-F238E27FC236}">
                <a16:creationId xmlns:a16="http://schemas.microsoft.com/office/drawing/2014/main" id="{9C4C9694-2BEC-1683-DE26-CE8DFC0EA8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69" t="29374" r="14722" b="29167"/>
          <a:stretch/>
        </p:blipFill>
        <p:spPr>
          <a:xfrm>
            <a:off x="0" y="2294015"/>
            <a:ext cx="3844121" cy="2269970"/>
          </a:xfrm>
          <a:prstGeom prst="rect">
            <a:avLst/>
          </a:prstGeom>
        </p:spPr>
      </p:pic>
      <p:pic>
        <p:nvPicPr>
          <p:cNvPr id="7" name="Image 6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CF0520D4-4C67-78DA-EC76-10C72DA8AB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861" t="29167" r="14722" b="28957"/>
          <a:stretch/>
        </p:blipFill>
        <p:spPr>
          <a:xfrm>
            <a:off x="4172138" y="2277984"/>
            <a:ext cx="3844121" cy="22860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933C8A-60AB-8C5F-382C-6383E6191F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653" t="28958" r="14514" b="28958"/>
          <a:stretch/>
        </p:blipFill>
        <p:spPr>
          <a:xfrm>
            <a:off x="8201401" y="2277983"/>
            <a:ext cx="3847723" cy="2286001"/>
          </a:xfrm>
          <a:prstGeom prst="rect">
            <a:avLst/>
          </a:prstGeom>
        </p:spPr>
      </p:pic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CD42EA5A-AB63-50F5-3252-19213EA03ACD}"/>
              </a:ext>
            </a:extLst>
          </p:cNvPr>
          <p:cNvSpPr/>
          <p:nvPr/>
        </p:nvSpPr>
        <p:spPr>
          <a:xfrm>
            <a:off x="3603235" y="3144527"/>
            <a:ext cx="767521" cy="56894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B0E3C7C0-F421-17A7-BE16-FD6E96BC7220}"/>
              </a:ext>
            </a:extLst>
          </p:cNvPr>
          <p:cNvSpPr/>
          <p:nvPr/>
        </p:nvSpPr>
        <p:spPr>
          <a:xfrm>
            <a:off x="7725070" y="3144527"/>
            <a:ext cx="767521" cy="56894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931D45-616D-9657-4ED2-6A7293B2005D}"/>
              </a:ext>
            </a:extLst>
          </p:cNvPr>
          <p:cNvSpPr/>
          <p:nvPr/>
        </p:nvSpPr>
        <p:spPr>
          <a:xfrm>
            <a:off x="0" y="0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73237B-06B7-0EE1-9140-BEBCA18FAB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85CD732-8EC8-6667-7812-572D745BE049}"/>
              </a:ext>
            </a:extLst>
          </p:cNvPr>
          <p:cNvSpPr txBox="1"/>
          <p:nvPr/>
        </p:nvSpPr>
        <p:spPr>
          <a:xfrm>
            <a:off x="10677413" y="1108158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Maryna SKIPOR</a:t>
            </a:r>
          </a:p>
        </p:txBody>
      </p:sp>
      <p:pic>
        <p:nvPicPr>
          <p:cNvPr id="8" name="Audio Recording 9 nov. 2022, 22:33:34">
            <a:hlinkClick r:id="" action="ppaction://media"/>
            <a:extLst>
              <a:ext uri="{FF2B5EF4-FFF2-40B4-BE49-F238E27FC236}">
                <a16:creationId xmlns:a16="http://schemas.microsoft.com/office/drawing/2014/main" id="{D1E7A2ED-7158-1635-1F9D-3926CE57C7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15660" y="8402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4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50941F5-9175-6196-A2DE-3CFD2195C2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14" t="28889" r="14075" b="28148"/>
          <a:stretch/>
        </p:blipFill>
        <p:spPr>
          <a:xfrm>
            <a:off x="126999" y="1858435"/>
            <a:ext cx="5781676" cy="34930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89F03E-15DE-6463-B5B5-46724F34EF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52" t="28518" r="14236" b="28518"/>
          <a:stretch/>
        </p:blipFill>
        <p:spPr>
          <a:xfrm>
            <a:off x="6096000" y="1812925"/>
            <a:ext cx="5781676" cy="3493096"/>
          </a:xfrm>
          <a:prstGeom prst="rect">
            <a:avLst/>
          </a:prstGeom>
        </p:spPr>
      </p:pic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120741D4-ED65-48AE-5056-EDAC0DD03053}"/>
              </a:ext>
            </a:extLst>
          </p:cNvPr>
          <p:cNvSpPr/>
          <p:nvPr/>
        </p:nvSpPr>
        <p:spPr>
          <a:xfrm>
            <a:off x="5524914" y="3275000"/>
            <a:ext cx="767521" cy="56894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A8CFFF-2019-D967-2FBD-1AD9E2CD90F5}"/>
              </a:ext>
            </a:extLst>
          </p:cNvPr>
          <p:cNvSpPr/>
          <p:nvPr/>
        </p:nvSpPr>
        <p:spPr>
          <a:xfrm>
            <a:off x="0" y="0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1D3540-1C0F-8F85-6A6C-F8493A718C3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8" r="128"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9A35F7B-6804-4433-95C3-314E14DD4526}"/>
              </a:ext>
            </a:extLst>
          </p:cNvPr>
          <p:cNvSpPr txBox="1"/>
          <p:nvPr/>
        </p:nvSpPr>
        <p:spPr>
          <a:xfrm>
            <a:off x="10930344" y="1063176"/>
            <a:ext cx="1246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Marie-Alizée GOSSART</a:t>
            </a:r>
          </a:p>
        </p:txBody>
      </p:sp>
      <p:pic>
        <p:nvPicPr>
          <p:cNvPr id="3" name="Audio Recording 10 nov. 2022 à 10:24:07" descr="Audio Recording 10 nov. 2022 à 10:24:07">
            <a:hlinkClick r:id="" action="ppaction://media"/>
            <a:extLst>
              <a:ext uri="{FF2B5EF4-FFF2-40B4-BE49-F238E27FC236}">
                <a16:creationId xmlns:a16="http://schemas.microsoft.com/office/drawing/2014/main" id="{B965CBB2-6EB5-D542-880B-2B7AB2BE73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6894" y="7496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E08D924-916A-A87D-0D26-7D57392BFC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45" t="28518" r="14074" b="28518"/>
          <a:stretch/>
        </p:blipFill>
        <p:spPr>
          <a:xfrm>
            <a:off x="126999" y="1698179"/>
            <a:ext cx="5759451" cy="3461639"/>
          </a:xfrm>
          <a:prstGeom prst="rect">
            <a:avLst/>
          </a:prstGeom>
        </p:spPr>
      </p:pic>
      <p:pic>
        <p:nvPicPr>
          <p:cNvPr id="7" name="Image 6" descr="Une image contenant texte, équipement électronique, capture d’écran&#10;&#10;Description générée automatiquement">
            <a:extLst>
              <a:ext uri="{FF2B5EF4-FFF2-40B4-BE49-F238E27FC236}">
                <a16:creationId xmlns:a16="http://schemas.microsoft.com/office/drawing/2014/main" id="{E71E12C4-B368-F172-9FD5-B1E180B9EA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52" t="28518" r="13866" b="28518"/>
          <a:stretch/>
        </p:blipFill>
        <p:spPr>
          <a:xfrm>
            <a:off x="6305549" y="1698180"/>
            <a:ext cx="5759451" cy="3461639"/>
          </a:xfrm>
          <a:prstGeom prst="rect">
            <a:avLst/>
          </a:prstGeom>
        </p:spPr>
      </p:pic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772DFEE3-92A9-20D4-3E09-9F315565A2DA}"/>
              </a:ext>
            </a:extLst>
          </p:cNvPr>
          <p:cNvSpPr/>
          <p:nvPr/>
        </p:nvSpPr>
        <p:spPr>
          <a:xfrm>
            <a:off x="5712239" y="3144525"/>
            <a:ext cx="767521" cy="56894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C6C4D9-E9AC-798A-956A-4705E9349966}"/>
              </a:ext>
            </a:extLst>
          </p:cNvPr>
          <p:cNvSpPr/>
          <p:nvPr/>
        </p:nvSpPr>
        <p:spPr>
          <a:xfrm>
            <a:off x="0" y="0"/>
            <a:ext cx="12192000" cy="7254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DC22E8-B870-8695-F499-A92947BB2DA9}"/>
              </a:ext>
            </a:extLst>
          </p:cNvPr>
          <p:cNvSpPr txBox="1"/>
          <p:nvPr/>
        </p:nvSpPr>
        <p:spPr>
          <a:xfrm>
            <a:off x="10930344" y="1063176"/>
            <a:ext cx="1246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Marie-Alizée GOSSART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FD65AFC-347A-E86D-2E94-0CA1BA065E8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8" r="128"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3" name="Audio Recording 10 nov. 2022 à 10:25:46" descr="Audio Recording 10 nov. 2022 à 10:25:46">
            <a:hlinkClick r:id="" action="ppaction://media"/>
            <a:extLst>
              <a:ext uri="{FF2B5EF4-FFF2-40B4-BE49-F238E27FC236}">
                <a16:creationId xmlns:a16="http://schemas.microsoft.com/office/drawing/2014/main" id="{62DD86EC-BE45-114B-B8A7-3820B914EF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3812" y="88537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9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C8233-F07A-5E00-5C7C-100241B25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Nos recommandations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9E6BF4-FE9D-3701-9885-4B527327DF62}"/>
              </a:ext>
            </a:extLst>
          </p:cNvPr>
          <p:cNvSpPr txBox="1"/>
          <p:nvPr/>
        </p:nvSpPr>
        <p:spPr>
          <a:xfrm>
            <a:off x="975360" y="2167116"/>
            <a:ext cx="1037844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BE" sz="2000" b="1" i="0" u="none" strike="noStrike" dirty="0">
                <a:solidFill>
                  <a:srgbClr val="000000"/>
                </a:solidFill>
                <a:effectLst/>
              </a:rPr>
              <a:t>Les points positifs: 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fr-BE" sz="2000" b="0" dirty="0"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Le site internet suit les bons patterns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rgbClr val="000000"/>
                </a:solidFill>
              </a:rPr>
              <a:t>L</a:t>
            </a: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e UX optimisé et visuellement bien construit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rgbClr val="000000"/>
                </a:solidFill>
              </a:rPr>
              <a:t>L</a:t>
            </a: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’interaction est optimisée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Il y a beaucoup de services qui aident à s’orienter</a:t>
            </a:r>
            <a:endParaRPr lang="fr-BE" sz="2000" dirty="0">
              <a:solidFill>
                <a:srgbClr val="000000"/>
              </a:solidFill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Il y a une possibilité d’aller un pas plus loin et de personnaliser le site</a:t>
            </a:r>
            <a:br>
              <a:rPr lang="fr-BE" dirty="0"/>
            </a:b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8F2C3F-B3BA-7831-E685-5A05811703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500" b="12500"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7E74B43-FD18-9E07-8253-E642316FD0B7}"/>
              </a:ext>
            </a:extLst>
          </p:cNvPr>
          <p:cNvSpPr txBox="1"/>
          <p:nvPr/>
        </p:nvSpPr>
        <p:spPr>
          <a:xfrm>
            <a:off x="10677413" y="1108158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Indiana CLAEYS</a:t>
            </a:r>
          </a:p>
        </p:txBody>
      </p:sp>
      <p:pic>
        <p:nvPicPr>
          <p:cNvPr id="6" name="Audio Recording 10 nov. 2022 à 10:40:21" descr="Audio Recording 10 nov. 2022 à 10:40:21">
            <a:hlinkClick r:id="" action="ppaction://media"/>
            <a:extLst>
              <a:ext uri="{FF2B5EF4-FFF2-40B4-BE49-F238E27FC236}">
                <a16:creationId xmlns:a16="http://schemas.microsoft.com/office/drawing/2014/main" id="{AAD7A66E-16E3-2B48-9117-471D7E5B5D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1800" y="1617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5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C8233-F07A-5E00-5C7C-100241B25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Nos recommandations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9E6BF4-FE9D-3701-9885-4B527327DF62}"/>
              </a:ext>
            </a:extLst>
          </p:cNvPr>
          <p:cNvSpPr txBox="1"/>
          <p:nvPr/>
        </p:nvSpPr>
        <p:spPr>
          <a:xfrm>
            <a:off x="838200" y="1874728"/>
            <a:ext cx="1037844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BE" sz="2000" b="1" i="0" u="none" strike="noStrike" dirty="0">
                <a:solidFill>
                  <a:srgbClr val="000000"/>
                </a:solidFill>
                <a:effectLst/>
              </a:rPr>
              <a:t>Les points négatifs &amp; recommandations: 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fr-BE" sz="2000" b="0" dirty="0">
              <a:effectLst/>
            </a:endParaRP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La navigation est (trop) </a:t>
            </a:r>
            <a:r>
              <a:rPr lang="fr-BE" sz="2000" b="0" i="0" u="none" strike="noStrike" dirty="0" err="1">
                <a:solidFill>
                  <a:srgbClr val="000000"/>
                </a:solidFill>
                <a:effectLst/>
              </a:rPr>
              <a:t>deep</a:t>
            </a: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 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Par rapport au paradoxe du choix : il y trop d’informations ce qui complique mon choix et rendent ma décision stressante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rgbClr val="000000"/>
                </a:solidFill>
              </a:rPr>
              <a:t>L</a:t>
            </a: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’économie de l’intention fait en sorte qu’on ait tendance à ne pas tout lire et à “décrocher” de temps en temps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2000" b="0" i="0" u="none" strike="noStrike" dirty="0">
                <a:solidFill>
                  <a:srgbClr val="000000"/>
                </a:solidFill>
                <a:effectLst/>
              </a:rPr>
              <a:t>On a plus tendance à visiter la version mobile et puis à acheter sur desktop</a:t>
            </a:r>
            <a:br>
              <a:rPr lang="fr-BE" dirty="0"/>
            </a:br>
            <a:br>
              <a:rPr lang="fr-BE" dirty="0"/>
            </a:b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93E345-2035-725E-531B-9AD647741CAB}"/>
              </a:ext>
            </a:extLst>
          </p:cNvPr>
          <p:cNvSpPr txBox="1"/>
          <p:nvPr/>
        </p:nvSpPr>
        <p:spPr>
          <a:xfrm>
            <a:off x="10677413" y="1108158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Indiana CLAEYS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4A3142-CF4C-94EB-D36D-ED7985537B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500" b="12500"/>
          <a:stretch/>
        </p:blipFill>
        <p:spPr>
          <a:xfrm>
            <a:off x="11054687" y="83605"/>
            <a:ext cx="998052" cy="99805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3" name="Audio Recording 10 nov. 2022 à 10:43:23" descr="Audio Recording 10 nov. 2022 à 10:43:23">
            <a:hlinkClick r:id="" action="ppaction://media"/>
            <a:extLst>
              <a:ext uri="{FF2B5EF4-FFF2-40B4-BE49-F238E27FC236}">
                <a16:creationId xmlns:a16="http://schemas.microsoft.com/office/drawing/2014/main" id="{3D52858D-8966-E048-8682-331F3804E4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1800" y="1762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53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7E538B2-7728-7C8B-E7BF-73113C780D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08" b="692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Audio Recording 10 nov. 2022 à 10:44:59" descr="Audio Recording 10 nov. 2022 à 10:44:59">
            <a:hlinkClick r:id="" action="ppaction://media"/>
            <a:extLst>
              <a:ext uri="{FF2B5EF4-FFF2-40B4-BE49-F238E27FC236}">
                <a16:creationId xmlns:a16="http://schemas.microsoft.com/office/drawing/2014/main" id="{EC7ADE70-90E3-424E-B9D3-1D1C32A698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9388" y="20157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17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212</Words>
  <Application>Microsoft Office PowerPoint</Application>
  <PresentationFormat>Grand écran</PresentationFormat>
  <Paragraphs>38</Paragraphs>
  <Slides>19</Slides>
  <Notes>0</Notes>
  <HiddenSlides>0</HiddenSlides>
  <MMClips>20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Vanden Borre – Mc Govern</vt:lpstr>
      <vt:lpstr>Avatar</vt:lpstr>
      <vt:lpstr>Parcours client n°1 – Machine a café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Parcours client n°2 – Machine a laver</vt:lpstr>
      <vt:lpstr>Présentation PowerPoint</vt:lpstr>
      <vt:lpstr>Présentation PowerPoint</vt:lpstr>
      <vt:lpstr>Présentation PowerPoint</vt:lpstr>
      <vt:lpstr>Présentation PowerPoint</vt:lpstr>
      <vt:lpstr>Nos recommandations</vt:lpstr>
      <vt:lpstr>Nos recommandations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Vanden Borre – Mc Govern</dc:title>
  <dc:creator>Maryna Skipor</dc:creator>
  <cp:lastModifiedBy>SKIPOR Maryna</cp:lastModifiedBy>
  <cp:revision>21</cp:revision>
  <dcterms:created xsi:type="dcterms:W3CDTF">2022-11-09T10:25:17Z</dcterms:created>
  <dcterms:modified xsi:type="dcterms:W3CDTF">2022-11-14T08:33:52Z</dcterms:modified>
</cp:coreProperties>
</file>